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70" r:id="rId3"/>
    <p:sldId id="353" r:id="rId5"/>
    <p:sldId id="471" r:id="rId6"/>
    <p:sldId id="495" r:id="rId7"/>
    <p:sldId id="496" r:id="rId8"/>
    <p:sldId id="494" r:id="rId9"/>
    <p:sldId id="497" r:id="rId10"/>
    <p:sldId id="352" r:id="rId11"/>
    <p:sldId id="491" r:id="rId12"/>
    <p:sldId id="500" r:id="rId13"/>
    <p:sldId id="501" r:id="rId14"/>
    <p:sldId id="498" r:id="rId15"/>
    <p:sldId id="499" r:id="rId16"/>
    <p:sldId id="492" r:id="rId17"/>
    <p:sldId id="504" r:id="rId18"/>
    <p:sldId id="505" r:id="rId19"/>
    <p:sldId id="502" r:id="rId20"/>
    <p:sldId id="503" r:id="rId21"/>
    <p:sldId id="493" r:id="rId22"/>
    <p:sldId id="508" r:id="rId23"/>
    <p:sldId id="509" r:id="rId24"/>
    <p:sldId id="506" r:id="rId25"/>
    <p:sldId id="507" r:id="rId26"/>
    <p:sldId id="29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1924"/>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97" autoAdjust="0"/>
    <p:restoredTop sz="94660"/>
  </p:normalViewPr>
  <p:slideViewPr>
    <p:cSldViewPr snapToGrid="0">
      <p:cViewPr>
        <p:scale>
          <a:sx n="75" d="100"/>
          <a:sy n="75" d="100"/>
        </p:scale>
        <p:origin x="-557" y="-34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lumMod val="75000"/>
              </a:schemeClr>
            </a:solidFill>
            <a:ln w="25304">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Sheet1!$B$2:$B$6</c:f>
              <c:numCache>
                <c:formatCode>General</c:formatCode>
                <c:ptCount val="5"/>
                <c:pt idx="0">
                  <c:v>32</c:v>
                </c:pt>
                <c:pt idx="1">
                  <c:v>32</c:v>
                </c:pt>
                <c:pt idx="2">
                  <c:v>28</c:v>
                </c:pt>
                <c:pt idx="3">
                  <c:v>27</c:v>
                </c:pt>
                <c:pt idx="4">
                  <c:v>32</c:v>
                </c:pt>
              </c:numCache>
            </c:numRef>
          </c:val>
        </c:ser>
        <c:ser>
          <c:idx val="1"/>
          <c:order val="1"/>
          <c:tx>
            <c:strRef>
              <c:f>Sheet1!$C$1</c:f>
              <c:strCache>
                <c:ptCount val="1"/>
                <c:pt idx="0">
                  <c:v>Series 3</c:v>
                </c:pt>
              </c:strCache>
            </c:strRef>
          </c:tx>
          <c:spPr>
            <a:solidFill>
              <a:srgbClr val="AE1924"/>
            </a:solidFill>
            <a:ln w="25304">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Sheet1!$C$2:$C$6</c:f>
              <c:numCache>
                <c:formatCode>General</c:formatCode>
                <c:ptCount val="5"/>
                <c:pt idx="0">
                  <c:v>25</c:v>
                </c:pt>
                <c:pt idx="1">
                  <c:v>45</c:v>
                </c:pt>
                <c:pt idx="2">
                  <c:v>20</c:v>
                </c:pt>
                <c:pt idx="3">
                  <c:v>24</c:v>
                </c:pt>
                <c:pt idx="4">
                  <c:v>26</c:v>
                </c:pt>
              </c:numCache>
            </c:numRef>
          </c:val>
        </c:ser>
        <c:ser>
          <c:idx val="2"/>
          <c:order val="2"/>
          <c:tx>
            <c:strRef>
              <c:f>Sheet1!$D$1</c:f>
              <c:strCache>
                <c:ptCount val="1"/>
                <c:pt idx="0">
                  <c:v>Series 2</c:v>
                </c:pt>
              </c:strCache>
            </c:strRef>
          </c:tx>
          <c:spPr>
            <a:solidFill>
              <a:schemeClr val="bg1">
                <a:lumMod val="75000"/>
              </a:schemeClr>
            </a:solidFill>
            <a:ln w="25304">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Sheet1!$D$2:$D$6</c:f>
              <c:numCache>
                <c:formatCode>General</c:formatCode>
                <c:ptCount val="5"/>
                <c:pt idx="0">
                  <c:v>22</c:v>
                </c:pt>
                <c:pt idx="1">
                  <c:v>12</c:v>
                </c:pt>
                <c:pt idx="2">
                  <c:v>12</c:v>
                </c:pt>
                <c:pt idx="3">
                  <c:v>21</c:v>
                </c:pt>
                <c:pt idx="4">
                  <c:v>28</c:v>
                </c:pt>
              </c:numCache>
            </c:numRef>
          </c:val>
        </c:ser>
        <c:ser>
          <c:idx val="3"/>
          <c:order val="3"/>
          <c:tx>
            <c:strRef>
              <c:f>Sheet1!$E$1</c:f>
              <c:strCache>
                <c:ptCount val="1"/>
                <c:pt idx="0">
                  <c:v>Series 4</c:v>
                </c:pt>
              </c:strCache>
            </c:strRef>
          </c:tx>
          <c:spPr>
            <a:solidFill>
              <a:srgbClr val="AE1924"/>
            </a:solidFill>
            <a:ln w="25400">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Sheet1!$E$2:$E$6</c:f>
              <c:numCache>
                <c:formatCode>General</c:formatCode>
                <c:ptCount val="5"/>
                <c:pt idx="0">
                  <c:v>18</c:v>
                </c:pt>
                <c:pt idx="1">
                  <c:v>12</c:v>
                </c:pt>
                <c:pt idx="2">
                  <c:v>11</c:v>
                </c:pt>
                <c:pt idx="3">
                  <c:v>13</c:v>
                </c:pt>
                <c:pt idx="4">
                  <c:v>12</c:v>
                </c:pt>
              </c:numCache>
            </c:numRef>
          </c:val>
        </c:ser>
        <c:dLbls>
          <c:showLegendKey val="0"/>
          <c:showVal val="0"/>
          <c:showCatName val="0"/>
          <c:showSerName val="0"/>
          <c:showPercent val="0"/>
          <c:showBubbleSize val="0"/>
        </c:dLbls>
        <c:axId val="420805248"/>
        <c:axId val="121561472"/>
      </c:areaChart>
      <c:dateAx>
        <c:axId val="420805248"/>
        <c:scaling>
          <c:orientation val="minMax"/>
        </c:scaling>
        <c:delete val="0"/>
        <c:axPos val="b"/>
        <c:numFmt formatCode="m/d/yyyy" sourceLinked="0"/>
        <c:majorTickMark val="out"/>
        <c:minorTickMark val="none"/>
        <c:tickLblPos val="nextTo"/>
        <c:spPr>
          <a:ln w="3163" cap="flat" cmpd="sng" algn="ctr">
            <a:solidFill>
              <a:schemeClr val="bg1">
                <a:lumMod val="85000"/>
              </a:schemeClr>
            </a:solidFill>
            <a:prstDash val="solid"/>
            <a:round/>
          </a:ln>
        </c:spPr>
        <c:txPr>
          <a:bodyPr rot="0" spcFirstLastPara="0" vertOverflow="ellipsis" vert="horz" wrap="square" anchor="ctr" anchorCtr="1"/>
          <a:lstStyle/>
          <a:p>
            <a:pPr>
              <a:defRPr lang="zh-CN" sz="1100" b="0" i="0" u="none" strike="noStrike" kern="1200" baseline="0">
                <a:solidFill>
                  <a:schemeClr val="bg1">
                    <a:lumMod val="50000"/>
                  </a:schemeClr>
                </a:solidFill>
                <a:latin typeface="+mn-lt"/>
                <a:ea typeface="+mn-ea"/>
                <a:cs typeface="+mn-ea"/>
                <a:sym typeface="+mn-lt"/>
              </a:defRPr>
            </a:pPr>
          </a:p>
        </c:txPr>
        <c:crossAx val="121561472"/>
        <c:crosses val="autoZero"/>
        <c:auto val="1"/>
        <c:lblOffset val="100"/>
        <c:baseTimeUnit val="months"/>
      </c:dateAx>
      <c:valAx>
        <c:axId val="121561472"/>
        <c:scaling>
          <c:orientation val="minMax"/>
          <c:max val="50"/>
        </c:scaling>
        <c:delete val="0"/>
        <c:axPos val="l"/>
        <c:majorGridlines>
          <c:spPr>
            <a:ln w="3163" cap="flat" cmpd="sng" algn="ctr">
              <a:solidFill>
                <a:schemeClr val="bg1">
                  <a:lumMod val="85000"/>
                </a:schemeClr>
              </a:solidFill>
              <a:prstDash val="solid"/>
              <a:round/>
            </a:ln>
          </c:spPr>
        </c:majorGridlines>
        <c:numFmt formatCode="General" sourceLinked="1"/>
        <c:majorTickMark val="out"/>
        <c:minorTickMark val="none"/>
        <c:tickLblPos val="nextTo"/>
        <c:spPr>
          <a:ln w="3163" cap="flat" cmpd="sng" algn="ctr">
            <a:solidFill>
              <a:schemeClr val="bg1">
                <a:lumMod val="85000"/>
              </a:schemeClr>
            </a:solidFill>
            <a:prstDash val="solid"/>
            <a:round/>
          </a:ln>
        </c:spPr>
        <c:txPr>
          <a:bodyPr rot="-60000000" spcFirstLastPara="0" vertOverflow="ellipsis" vert="horz" wrap="square" anchor="ctr" anchorCtr="1"/>
          <a:lstStyle/>
          <a:p>
            <a:pPr>
              <a:defRPr lang="zh-CN" sz="1100" b="0" i="0" u="none" strike="noStrike" kern="1200" baseline="0">
                <a:solidFill>
                  <a:schemeClr val="bg1">
                    <a:lumMod val="50000"/>
                  </a:schemeClr>
                </a:solidFill>
                <a:latin typeface="+mn-lt"/>
                <a:ea typeface="+mn-ea"/>
                <a:cs typeface="+mn-ea"/>
                <a:sym typeface="+mn-lt"/>
              </a:defRPr>
            </a:pPr>
          </a:p>
        </c:txPr>
        <c:crossAx val="420805248"/>
        <c:crosses val="autoZero"/>
        <c:crossBetween val="midCat"/>
      </c:valAx>
      <c:spPr>
        <a:noFill/>
        <a:ln w="25380">
          <a:noFill/>
        </a:ln>
      </c:spPr>
    </c:plotArea>
    <c:plotVisOnly val="1"/>
    <c:dispBlanksAs val="zero"/>
    <c:showDLblsOverMax val="0"/>
  </c:chart>
  <c:spPr>
    <a:noFill/>
    <a:ln>
      <a:noFill/>
    </a:ln>
  </c:spPr>
  <c:txPr>
    <a:bodyPr/>
    <a:lstStyle/>
    <a:p>
      <a:pPr>
        <a:defRPr lang="zh-CN" sz="1100">
          <a:solidFill>
            <a:schemeClr val="bg1">
              <a:lumMod val="50000"/>
            </a:schemeClr>
          </a:solidFill>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AE1924"/>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AE1924"/>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AE1924"/>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latin typeface="+mn-lt"/>
          <a:ea typeface="+mn-ea"/>
          <a:cs typeface="+mn-ea"/>
          <a:sym typeface="+mn-lt"/>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solidFill>
                <a:srgbClr val="AE1924"/>
              </a:solidFill>
            </c:spPr>
          </c:dPt>
          <c:dPt>
            <c:idx val="1"/>
            <c:bubble3D val="0"/>
            <c:spPr>
              <a:noFill/>
            </c:spPr>
          </c:dPt>
          <c:dLbls>
            <c:delete val="1"/>
          </c:dLbls>
          <c:cat>
            <c:numRef>
              <c:f>Sheet1!$A$2:$A$3</c:f>
              <c:numCache>
                <c:formatCode>General</c:formatCode>
                <c:ptCount val="2"/>
              </c:numCache>
            </c:num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holeSize val="82"/>
      </c:doughnutChart>
    </c:plotArea>
    <c:plotVisOnly val="1"/>
    <c:dispBlanksAs val="zero"/>
    <c:showDLblsOverMax val="0"/>
  </c:chart>
  <c:txPr>
    <a:bodyPr/>
    <a:lstStyle/>
    <a:p>
      <a:pPr>
        <a:defRPr lang="zh-CN" sz="1800">
          <a:latin typeface="+mn-lt"/>
          <a:ea typeface="+mn-ea"/>
          <a:cs typeface="+mn-ea"/>
          <a:sym typeface="+mn-lt"/>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2.xml"/><Relationship Id="rId4" Type="http://schemas.openxmlformats.org/officeDocument/2006/relationships/chart" Target="../charts/chart5.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7.jpe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7.jpe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938" y="1289167"/>
            <a:ext cx="5755123" cy="2975106"/>
          </a:xfrm>
          <a:prstGeom prst="rect">
            <a:avLst/>
          </a:prstGeom>
        </p:spPr>
      </p:pic>
      <p:sp>
        <p:nvSpPr>
          <p:cNvPr id="8" name="TextBox 42"/>
          <p:cNvSpPr txBox="1"/>
          <p:nvPr/>
        </p:nvSpPr>
        <p:spPr>
          <a:xfrm>
            <a:off x="2956560" y="4058909"/>
            <a:ext cx="6431280" cy="830956"/>
          </a:xfrm>
          <a:prstGeom prst="rect">
            <a:avLst/>
          </a:prstGeom>
          <a:noFill/>
        </p:spPr>
        <p:txBody>
          <a:bodyPr wrap="square" lIns="91401" tIns="45700" rIns="91401" bIns="45700" rtlCol="0">
            <a:spAutoFit/>
          </a:bodyPr>
          <a:lstStyle/>
          <a:p>
            <a:pPr algn="ctr"/>
            <a:r>
              <a:rPr lang="zh-CN" altLang="en-US" sz="4800" dirty="0" smtClean="0">
                <a:solidFill>
                  <a:srgbClr val="F9EFBA"/>
                </a:solidFill>
                <a:cs typeface="+mn-ea"/>
                <a:sym typeface="+mn-lt"/>
              </a:rPr>
              <a:t>猪年活动计划工作总结</a:t>
            </a:r>
            <a:endParaRPr lang="zh-CN" altLang="zh-CN" sz="4800" dirty="0">
              <a:solidFill>
                <a:srgbClr val="F9EFBA"/>
              </a:solidFill>
              <a:cs typeface="+mn-ea"/>
              <a:sym typeface="+mn-lt"/>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51155" b="17590"/>
          <a:stretch>
            <a:fillRect/>
          </a:stretch>
        </p:blipFill>
        <p:spPr>
          <a:xfrm>
            <a:off x="3218938" y="4920466"/>
            <a:ext cx="5754124" cy="369600"/>
          </a:xfrm>
          <a:prstGeom prst="rect">
            <a:avLst/>
          </a:prstGeom>
        </p:spPr>
      </p:pic>
      <p:pic>
        <p:nvPicPr>
          <p:cNvPr id="11" name="李晓金 - The Dawn亡灵序曲">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16988" y="-135359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375" autoRev="1" fill="hold">
                                          <p:stCondLst>
                                            <p:cond delay="0"/>
                                          </p:stCondLst>
                                        </p:cTn>
                                        <p:tgtEl>
                                          <p:spTgt spid="8"/>
                                        </p:tgtEl>
                                        <p:attrNameLst>
                                          <p:attrName>ppt_w</p:attrName>
                                        </p:attrNameLst>
                                      </p:cBhvr>
                                    </p:anim>
                                    <p:anim by="(#ppt_w*0.50)" calcmode="lin" valueType="num">
                                      <p:cBhvr>
                                        <p:cTn id="20" dur="375" decel="50000" autoRev="1" fill="hold">
                                          <p:stCondLst>
                                            <p:cond delay="0"/>
                                          </p:stCondLst>
                                        </p:cTn>
                                        <p:tgtEl>
                                          <p:spTgt spid="8"/>
                                        </p:tgtEl>
                                        <p:attrNameLst>
                                          <p:attrName>ppt_x</p:attrName>
                                        </p:attrNameLst>
                                      </p:cBhvr>
                                    </p:anim>
                                    <p:anim from="(-#ppt_h/2)" to="(#ppt_y)" calcmode="lin" valueType="num">
                                      <p:cBhvr>
                                        <p:cTn id="21" dur="750" fill="hold">
                                          <p:stCondLst>
                                            <p:cond delay="0"/>
                                          </p:stCondLst>
                                        </p:cTn>
                                        <p:tgtEl>
                                          <p:spTgt spid="8"/>
                                        </p:tgtEl>
                                        <p:attrNameLst>
                                          <p:attrName>ppt_y</p:attrName>
                                        </p:attrNameLst>
                                      </p:cBhvr>
                                    </p:anim>
                                    <p:animRot by="21600000">
                                      <p:cBhvr>
                                        <p:cTn id="22" dur="750" fill="hold">
                                          <p:stCondLst>
                                            <p:cond delay="0"/>
                                          </p:stCondLst>
                                        </p:cTn>
                                        <p:tgtEl>
                                          <p:spTgt spid="8"/>
                                        </p:tgtEl>
                                        <p:attrNameLst>
                                          <p:attrName>r</p:attrName>
                                        </p:attrNameLst>
                                      </p:cBhvr>
                                    </p:animRot>
                                  </p:childTnLst>
                                </p:cTn>
                              </p:par>
                            </p:childTnLst>
                          </p:cTn>
                        </p:par>
                        <p:par>
                          <p:cTn id="23" fill="hold">
                            <p:stCondLst>
                              <p:cond delay="2174"/>
                            </p:stCondLst>
                            <p:childTnLst>
                              <p:par>
                                <p:cTn id="24" presetID="4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AE1924"/>
                </a:solidFill>
                <a:cs typeface="+mn-ea"/>
                <a:sym typeface="+mn-lt"/>
              </a:rPr>
              <a:t>活动执行保障</a:t>
            </a:r>
            <a:endParaRPr lang="zh-CN" altLang="en-US" sz="3600" b="1" spc="300" dirty="0">
              <a:solidFill>
                <a:srgbClr val="AE1924"/>
              </a:solidFill>
              <a:cs typeface="+mn-ea"/>
              <a:sym typeface="+mn-lt"/>
            </a:endParaRPr>
          </a:p>
        </p:txBody>
      </p:sp>
      <p:graphicFrame>
        <p:nvGraphicFramePr>
          <p:cNvPr id="3" name="Chart 1"/>
          <p:cNvGraphicFramePr/>
          <p:nvPr/>
        </p:nvGraphicFramePr>
        <p:xfrm>
          <a:off x="941549" y="2155701"/>
          <a:ext cx="5148392" cy="3914624"/>
        </p:xfrm>
        <a:graphic>
          <a:graphicData uri="http://schemas.openxmlformats.org/drawingml/2006/chart">
            <c:chart xmlns:c="http://schemas.openxmlformats.org/drawingml/2006/chart" xmlns:r="http://schemas.openxmlformats.org/officeDocument/2006/relationships" r:id="rId1"/>
          </a:graphicData>
        </a:graphic>
      </p:graphicFrame>
      <p:grpSp>
        <p:nvGrpSpPr>
          <p:cNvPr id="4" name="Group 7"/>
          <p:cNvGrpSpPr/>
          <p:nvPr/>
        </p:nvGrpSpPr>
        <p:grpSpPr>
          <a:xfrm flipH="1">
            <a:off x="6690755" y="2105740"/>
            <a:ext cx="4667712" cy="3914624"/>
            <a:chOff x="7845714" y="1736884"/>
            <a:chExt cx="3501814" cy="1942035"/>
          </a:xfrm>
        </p:grpSpPr>
        <p:grpSp>
          <p:nvGrpSpPr>
            <p:cNvPr id="5" name="Group 35"/>
            <p:cNvGrpSpPr/>
            <p:nvPr/>
          </p:nvGrpSpPr>
          <p:grpSpPr>
            <a:xfrm>
              <a:off x="7845714" y="1736884"/>
              <a:ext cx="3501814" cy="1942035"/>
              <a:chOff x="7541909" y="1631854"/>
              <a:chExt cx="4046955" cy="1942035"/>
            </a:xfrm>
          </p:grpSpPr>
          <p:sp>
            <p:nvSpPr>
              <p:cNvPr id="7" name="Rectangle 29"/>
              <p:cNvSpPr/>
              <p:nvPr/>
            </p:nvSpPr>
            <p:spPr>
              <a:xfrm>
                <a:off x="7541909" y="1631854"/>
                <a:ext cx="4046955" cy="1942035"/>
              </a:xfrm>
              <a:prstGeom prst="rect">
                <a:avLst/>
              </a:prstGeom>
              <a:noFill/>
              <a:ln w="28575">
                <a:solidFill>
                  <a:srgbClr val="AE1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cs typeface="+mn-ea"/>
                  <a:sym typeface="+mn-lt"/>
                </a:endParaRPr>
              </a:p>
            </p:txBody>
          </p:sp>
          <p:sp>
            <p:nvSpPr>
              <p:cNvPr id="8" name="Rectangle 33"/>
              <p:cNvSpPr/>
              <p:nvPr/>
            </p:nvSpPr>
            <p:spPr>
              <a:xfrm>
                <a:off x="7541909" y="1631854"/>
                <a:ext cx="4046955" cy="435299"/>
              </a:xfrm>
              <a:prstGeom prst="rect">
                <a:avLst/>
              </a:prstGeom>
              <a:solidFill>
                <a:srgbClr val="AE1924"/>
              </a:solidFill>
              <a:ln>
                <a:solidFill>
                  <a:srgbClr val="AE1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cs typeface="+mn-ea"/>
                    <a:sym typeface="+mn-lt"/>
                  </a:rPr>
                  <a:t>加入标题描述</a:t>
                </a:r>
                <a:endParaRPr lang="en-GB" b="1" dirty="0">
                  <a:solidFill>
                    <a:schemeClr val="bg1"/>
                  </a:solidFill>
                  <a:cs typeface="+mn-ea"/>
                  <a:sym typeface="+mn-lt"/>
                </a:endParaRPr>
              </a:p>
            </p:txBody>
          </p:sp>
        </p:grpSp>
        <p:sp>
          <p:nvSpPr>
            <p:cNvPr id="6" name="Rectangle 34"/>
            <p:cNvSpPr/>
            <p:nvPr/>
          </p:nvSpPr>
          <p:spPr>
            <a:xfrm>
              <a:off x="8039405" y="2409023"/>
              <a:ext cx="3133230" cy="961706"/>
            </a:xfrm>
            <a:prstGeom prst="rect">
              <a:avLst/>
            </a:prstGeom>
          </p:spPr>
          <p:txBody>
            <a:bodyPr wrap="square">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活动执行保障</a:t>
            </a:r>
            <a:endParaRPr lang="zh-CN" altLang="en-US" sz="3600" b="1" spc="300" dirty="0">
              <a:solidFill>
                <a:srgbClr val="AE1924"/>
              </a:solidFill>
              <a:cs typeface="+mn-ea"/>
              <a:sym typeface="+mn-lt"/>
            </a:endParaRPr>
          </a:p>
        </p:txBody>
      </p:sp>
      <p:sp>
        <p:nvSpPr>
          <p:cNvPr id="3" name="文本框 29"/>
          <p:cNvSpPr txBox="1"/>
          <p:nvPr/>
        </p:nvSpPr>
        <p:spPr>
          <a:xfrm>
            <a:off x="6844428" y="2266493"/>
            <a:ext cx="4698975" cy="584640"/>
          </a:xfrm>
          <a:prstGeom prst="rect">
            <a:avLst/>
          </a:prstGeom>
          <a:noFill/>
        </p:spPr>
        <p:txBody>
          <a:bodyPr wrap="square" rtlCol="0">
            <a:spAutoFit/>
          </a:bodyPr>
          <a:lstStyle/>
          <a:p>
            <a:r>
              <a:rPr lang="zh-CN" altLang="en-US" sz="3200" b="1" dirty="0">
                <a:solidFill>
                  <a:srgbClr val="AE1924"/>
                </a:solidFill>
                <a:cs typeface="+mn-ea"/>
                <a:sym typeface="+mn-lt"/>
              </a:rPr>
              <a:t>加入你的标题描述</a:t>
            </a:r>
            <a:endParaRPr lang="en-US" altLang="zh-CN" sz="3200" b="1" dirty="0">
              <a:solidFill>
                <a:srgbClr val="AE1924"/>
              </a:solidFill>
              <a:cs typeface="+mn-ea"/>
              <a:sym typeface="+mn-lt"/>
            </a:endParaRPr>
          </a:p>
        </p:txBody>
      </p:sp>
      <p:sp>
        <p:nvSpPr>
          <p:cNvPr id="4" name="文本框 30"/>
          <p:cNvSpPr txBox="1"/>
          <p:nvPr/>
        </p:nvSpPr>
        <p:spPr>
          <a:xfrm>
            <a:off x="6844428" y="2912674"/>
            <a:ext cx="4544272" cy="2969357"/>
          </a:xfrm>
          <a:prstGeom prst="rect">
            <a:avLst/>
          </a:prstGeom>
          <a:noFill/>
          <a:effectLst/>
        </p:spPr>
        <p:txBody>
          <a:bodyPr wrap="square" rtlCol="0">
            <a:spAutoFit/>
          </a:bodyPr>
          <a:lstStyle/>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pPr lvl="0"/>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r>
              <a:rPr lang="zh-CN" altLang="en-US" sz="1100" dirty="0">
                <a:solidFill>
                  <a:schemeClr val="bg1">
                    <a:lumMod val="50000"/>
                  </a:schemeClr>
                </a:solidFill>
                <a:cs typeface="+mn-ea"/>
                <a:sym typeface="+mn-lt"/>
              </a:rPr>
              <a:t>点击此处更换文本点击添加点击此处更换文本点击添加</a:t>
            </a:r>
            <a:endParaRPr lang="en-US" altLang="zh-CN" sz="1100" dirty="0">
              <a:solidFill>
                <a:schemeClr val="bg1">
                  <a:lumMod val="50000"/>
                </a:schemeClr>
              </a:solidFill>
              <a:cs typeface="+mn-ea"/>
              <a:sym typeface="+mn-lt"/>
            </a:endParaRPr>
          </a:p>
          <a:p>
            <a:endParaRPr lang="en-US" altLang="zh-CN" sz="1100" dirty="0">
              <a:solidFill>
                <a:schemeClr val="bg1">
                  <a:lumMod val="50000"/>
                </a:schemeClr>
              </a:solidFill>
              <a:cs typeface="+mn-ea"/>
              <a:sym typeface="+mn-lt"/>
            </a:endParaRPr>
          </a:p>
        </p:txBody>
      </p:sp>
      <p:grpSp>
        <p:nvGrpSpPr>
          <p:cNvPr id="5" name="组合 4"/>
          <p:cNvGrpSpPr/>
          <p:nvPr/>
        </p:nvGrpSpPr>
        <p:grpSpPr>
          <a:xfrm>
            <a:off x="983427" y="2266494"/>
            <a:ext cx="5127877" cy="3462654"/>
            <a:chOff x="5216599" y="2152377"/>
            <a:chExt cx="4249738" cy="2869683"/>
          </a:xfrm>
        </p:grpSpPr>
        <p:sp>
          <p:nvSpPr>
            <p:cNvPr id="6" name="Freeform 5"/>
            <p:cNvSpPr>
              <a:spLocks noChangeArrowheads="1"/>
            </p:cNvSpPr>
            <p:nvPr/>
          </p:nvSpPr>
          <p:spPr bwMode="auto">
            <a:xfrm>
              <a:off x="6837437" y="3277914"/>
              <a:ext cx="976312" cy="1370013"/>
            </a:xfrm>
            <a:custGeom>
              <a:avLst/>
              <a:gdLst>
                <a:gd name="T0" fmla="*/ 487362 w 615"/>
                <a:gd name="T1" fmla="*/ 0 h 863"/>
                <a:gd name="T2" fmla="*/ 731837 w 615"/>
                <a:gd name="T3" fmla="*/ 690563 h 863"/>
                <a:gd name="T4" fmla="*/ 976312 w 615"/>
                <a:gd name="T5" fmla="*/ 1370013 h 863"/>
                <a:gd name="T6" fmla="*/ 487362 w 615"/>
                <a:gd name="T7" fmla="*/ 1370013 h 863"/>
                <a:gd name="T8" fmla="*/ 0 w 615"/>
                <a:gd name="T9" fmla="*/ 1370013 h 863"/>
                <a:gd name="T10" fmla="*/ 244475 w 615"/>
                <a:gd name="T11" fmla="*/ 690563 h 863"/>
                <a:gd name="T12" fmla="*/ 487362 w 615"/>
                <a:gd name="T13" fmla="*/ 0 h 863"/>
                <a:gd name="T14" fmla="*/ 0 60000 65536"/>
                <a:gd name="T15" fmla="*/ 0 60000 65536"/>
                <a:gd name="T16" fmla="*/ 0 60000 65536"/>
                <a:gd name="T17" fmla="*/ 0 60000 65536"/>
                <a:gd name="T18" fmla="*/ 0 60000 65536"/>
                <a:gd name="T19" fmla="*/ 0 60000 65536"/>
                <a:gd name="T20" fmla="*/ 0 60000 65536"/>
                <a:gd name="T21" fmla="*/ 0 w 615"/>
                <a:gd name="T22" fmla="*/ 0 h 863"/>
                <a:gd name="T23" fmla="*/ 615 w 615"/>
                <a:gd name="T24" fmla="*/ 863 h 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863">
                  <a:moveTo>
                    <a:pt x="307" y="0"/>
                  </a:moveTo>
                  <a:lnTo>
                    <a:pt x="461" y="435"/>
                  </a:lnTo>
                  <a:lnTo>
                    <a:pt x="615" y="863"/>
                  </a:lnTo>
                  <a:lnTo>
                    <a:pt x="307" y="863"/>
                  </a:lnTo>
                  <a:lnTo>
                    <a:pt x="0" y="863"/>
                  </a:lnTo>
                  <a:lnTo>
                    <a:pt x="154" y="435"/>
                  </a:lnTo>
                  <a:lnTo>
                    <a:pt x="307" y="0"/>
                  </a:lnTo>
                  <a:close/>
                </a:path>
              </a:pathLst>
            </a:custGeom>
            <a:solidFill>
              <a:srgbClr val="AE1924"/>
            </a:solidFill>
            <a:ln>
              <a:noFill/>
            </a:ln>
          </p:spPr>
          <p:txBody>
            <a:bodyPr/>
            <a:lstStyle/>
            <a:p>
              <a:endParaRPr lang="zh-CN" altLang="en-US">
                <a:solidFill>
                  <a:schemeClr val="bg1">
                    <a:lumMod val="50000"/>
                  </a:schemeClr>
                </a:solidFill>
                <a:cs typeface="+mn-ea"/>
                <a:sym typeface="+mn-lt"/>
              </a:endParaRPr>
            </a:p>
          </p:txBody>
        </p:sp>
        <p:sp>
          <p:nvSpPr>
            <p:cNvPr id="7" name="Freeform 6"/>
            <p:cNvSpPr>
              <a:spLocks noChangeArrowheads="1"/>
            </p:cNvSpPr>
            <p:nvPr/>
          </p:nvSpPr>
          <p:spPr bwMode="auto">
            <a:xfrm>
              <a:off x="6010349" y="4000227"/>
              <a:ext cx="976313" cy="647700"/>
            </a:xfrm>
            <a:custGeom>
              <a:avLst/>
              <a:gdLst>
                <a:gd name="T0" fmla="*/ 488950 w 615"/>
                <a:gd name="T1" fmla="*/ 0 h 408"/>
                <a:gd name="T2" fmla="*/ 731838 w 615"/>
                <a:gd name="T3" fmla="*/ 319088 h 408"/>
                <a:gd name="T4" fmla="*/ 976313 w 615"/>
                <a:gd name="T5" fmla="*/ 647700 h 408"/>
                <a:gd name="T6" fmla="*/ 488950 w 615"/>
                <a:gd name="T7" fmla="*/ 647700 h 408"/>
                <a:gd name="T8" fmla="*/ 0 w 615"/>
                <a:gd name="T9" fmla="*/ 647700 h 408"/>
                <a:gd name="T10" fmla="*/ 244475 w 615"/>
                <a:gd name="T11" fmla="*/ 319088 h 408"/>
                <a:gd name="T12" fmla="*/ 488950 w 615"/>
                <a:gd name="T13" fmla="*/ 0 h 408"/>
                <a:gd name="T14" fmla="*/ 0 60000 65536"/>
                <a:gd name="T15" fmla="*/ 0 60000 65536"/>
                <a:gd name="T16" fmla="*/ 0 60000 65536"/>
                <a:gd name="T17" fmla="*/ 0 60000 65536"/>
                <a:gd name="T18" fmla="*/ 0 60000 65536"/>
                <a:gd name="T19" fmla="*/ 0 60000 65536"/>
                <a:gd name="T20" fmla="*/ 0 60000 65536"/>
                <a:gd name="T21" fmla="*/ 0 w 615"/>
                <a:gd name="T22" fmla="*/ 0 h 408"/>
                <a:gd name="T23" fmla="*/ 615 w 615"/>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08">
                  <a:moveTo>
                    <a:pt x="308" y="0"/>
                  </a:moveTo>
                  <a:lnTo>
                    <a:pt x="461" y="201"/>
                  </a:lnTo>
                  <a:lnTo>
                    <a:pt x="615" y="408"/>
                  </a:lnTo>
                  <a:lnTo>
                    <a:pt x="308" y="408"/>
                  </a:lnTo>
                  <a:lnTo>
                    <a:pt x="0" y="408"/>
                  </a:lnTo>
                  <a:lnTo>
                    <a:pt x="154" y="201"/>
                  </a:lnTo>
                  <a:lnTo>
                    <a:pt x="308" y="0"/>
                  </a:lnTo>
                  <a:close/>
                </a:path>
              </a:pathLst>
            </a:custGeom>
            <a:solidFill>
              <a:srgbClr val="AE1924"/>
            </a:solidFill>
            <a:ln>
              <a:noFill/>
            </a:ln>
          </p:spPr>
          <p:txBody>
            <a:bodyPr/>
            <a:lstStyle/>
            <a:p>
              <a:endParaRPr lang="zh-CN" altLang="en-US">
                <a:solidFill>
                  <a:schemeClr val="bg1">
                    <a:lumMod val="50000"/>
                  </a:schemeClr>
                </a:solidFill>
                <a:cs typeface="+mn-ea"/>
                <a:sym typeface="+mn-lt"/>
              </a:endParaRPr>
            </a:p>
          </p:txBody>
        </p:sp>
        <p:sp>
          <p:nvSpPr>
            <p:cNvPr id="8" name="Freeform 7"/>
            <p:cNvSpPr>
              <a:spLocks noChangeArrowheads="1"/>
            </p:cNvSpPr>
            <p:nvPr/>
          </p:nvSpPr>
          <p:spPr bwMode="auto">
            <a:xfrm>
              <a:off x="5216599" y="4478064"/>
              <a:ext cx="974725" cy="169863"/>
            </a:xfrm>
            <a:custGeom>
              <a:avLst/>
              <a:gdLst>
                <a:gd name="T0" fmla="*/ 487363 w 614"/>
                <a:gd name="T1" fmla="*/ 0 h 107"/>
                <a:gd name="T2" fmla="*/ 730250 w 614"/>
                <a:gd name="T3" fmla="*/ 84138 h 107"/>
                <a:gd name="T4" fmla="*/ 974725 w 614"/>
                <a:gd name="T5" fmla="*/ 169863 h 107"/>
                <a:gd name="T6" fmla="*/ 487363 w 614"/>
                <a:gd name="T7" fmla="*/ 169863 h 107"/>
                <a:gd name="T8" fmla="*/ 0 w 614"/>
                <a:gd name="T9" fmla="*/ 169863 h 107"/>
                <a:gd name="T10" fmla="*/ 242888 w 614"/>
                <a:gd name="T11" fmla="*/ 84138 h 107"/>
                <a:gd name="T12" fmla="*/ 487363 w 614"/>
                <a:gd name="T13" fmla="*/ 0 h 107"/>
                <a:gd name="T14" fmla="*/ 0 60000 65536"/>
                <a:gd name="T15" fmla="*/ 0 60000 65536"/>
                <a:gd name="T16" fmla="*/ 0 60000 65536"/>
                <a:gd name="T17" fmla="*/ 0 60000 65536"/>
                <a:gd name="T18" fmla="*/ 0 60000 65536"/>
                <a:gd name="T19" fmla="*/ 0 60000 65536"/>
                <a:gd name="T20" fmla="*/ 0 60000 65536"/>
                <a:gd name="T21" fmla="*/ 0 w 614"/>
                <a:gd name="T22" fmla="*/ 0 h 107"/>
                <a:gd name="T23" fmla="*/ 614 w 614"/>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107">
                  <a:moveTo>
                    <a:pt x="307" y="0"/>
                  </a:moveTo>
                  <a:lnTo>
                    <a:pt x="460" y="53"/>
                  </a:lnTo>
                  <a:lnTo>
                    <a:pt x="614" y="107"/>
                  </a:lnTo>
                  <a:lnTo>
                    <a:pt x="307" y="107"/>
                  </a:lnTo>
                  <a:lnTo>
                    <a:pt x="0" y="107"/>
                  </a:lnTo>
                  <a:lnTo>
                    <a:pt x="153" y="53"/>
                  </a:lnTo>
                  <a:lnTo>
                    <a:pt x="307" y="0"/>
                  </a:lnTo>
                  <a:close/>
                </a:path>
              </a:pathLst>
            </a:custGeom>
            <a:solidFill>
              <a:srgbClr val="AE1924"/>
            </a:solidFill>
            <a:ln>
              <a:noFill/>
            </a:ln>
          </p:spPr>
          <p:txBody>
            <a:bodyPr/>
            <a:lstStyle/>
            <a:p>
              <a:endParaRPr lang="zh-CN" altLang="en-US" dirty="0">
                <a:solidFill>
                  <a:schemeClr val="bg1">
                    <a:lumMod val="50000"/>
                  </a:schemeClr>
                </a:solidFill>
                <a:cs typeface="+mn-ea"/>
                <a:sym typeface="+mn-lt"/>
              </a:endParaRPr>
            </a:p>
          </p:txBody>
        </p:sp>
        <p:sp>
          <p:nvSpPr>
            <p:cNvPr id="9" name="Freeform 8"/>
            <p:cNvSpPr>
              <a:spLocks noChangeArrowheads="1"/>
            </p:cNvSpPr>
            <p:nvPr/>
          </p:nvSpPr>
          <p:spPr bwMode="auto">
            <a:xfrm>
              <a:off x="7664524" y="2480989"/>
              <a:ext cx="974725" cy="2166938"/>
            </a:xfrm>
            <a:custGeom>
              <a:avLst/>
              <a:gdLst>
                <a:gd name="T0" fmla="*/ 487363 w 614"/>
                <a:gd name="T1" fmla="*/ 0 h 1365"/>
                <a:gd name="T2" fmla="*/ 731838 w 614"/>
                <a:gd name="T3" fmla="*/ 1082675 h 1365"/>
                <a:gd name="T4" fmla="*/ 974725 w 614"/>
                <a:gd name="T5" fmla="*/ 2166938 h 1365"/>
                <a:gd name="T6" fmla="*/ 487363 w 614"/>
                <a:gd name="T7" fmla="*/ 2166938 h 1365"/>
                <a:gd name="T8" fmla="*/ 0 w 614"/>
                <a:gd name="T9" fmla="*/ 2166938 h 1365"/>
                <a:gd name="T10" fmla="*/ 244475 w 614"/>
                <a:gd name="T11" fmla="*/ 1082675 h 1365"/>
                <a:gd name="T12" fmla="*/ 487363 w 614"/>
                <a:gd name="T13" fmla="*/ 0 h 1365"/>
                <a:gd name="T14" fmla="*/ 0 60000 65536"/>
                <a:gd name="T15" fmla="*/ 0 60000 65536"/>
                <a:gd name="T16" fmla="*/ 0 60000 65536"/>
                <a:gd name="T17" fmla="*/ 0 60000 65536"/>
                <a:gd name="T18" fmla="*/ 0 60000 65536"/>
                <a:gd name="T19" fmla="*/ 0 60000 65536"/>
                <a:gd name="T20" fmla="*/ 0 60000 65536"/>
                <a:gd name="T21" fmla="*/ 0 w 614"/>
                <a:gd name="T22" fmla="*/ 0 h 1365"/>
                <a:gd name="T23" fmla="*/ 614 w 614"/>
                <a:gd name="T24" fmla="*/ 1365 h 1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1365">
                  <a:moveTo>
                    <a:pt x="307" y="0"/>
                  </a:moveTo>
                  <a:lnTo>
                    <a:pt x="461" y="682"/>
                  </a:lnTo>
                  <a:lnTo>
                    <a:pt x="614" y="1365"/>
                  </a:lnTo>
                  <a:lnTo>
                    <a:pt x="307" y="1365"/>
                  </a:lnTo>
                  <a:lnTo>
                    <a:pt x="0" y="1365"/>
                  </a:lnTo>
                  <a:lnTo>
                    <a:pt x="154" y="682"/>
                  </a:lnTo>
                  <a:lnTo>
                    <a:pt x="307" y="0"/>
                  </a:lnTo>
                  <a:close/>
                </a:path>
              </a:pathLst>
            </a:custGeom>
            <a:solidFill>
              <a:srgbClr val="AE1924"/>
            </a:solidFill>
            <a:ln>
              <a:noFill/>
            </a:ln>
          </p:spPr>
          <p:txBody>
            <a:bodyPr/>
            <a:lstStyle/>
            <a:p>
              <a:endParaRPr lang="zh-CN" altLang="en-US" dirty="0">
                <a:solidFill>
                  <a:schemeClr val="bg1">
                    <a:lumMod val="50000"/>
                  </a:schemeClr>
                </a:solidFill>
                <a:cs typeface="+mn-ea"/>
                <a:sym typeface="+mn-lt"/>
              </a:endParaRPr>
            </a:p>
          </p:txBody>
        </p:sp>
        <p:sp>
          <p:nvSpPr>
            <p:cNvPr id="10" name="Freeform 9"/>
            <p:cNvSpPr>
              <a:spLocks noChangeArrowheads="1"/>
            </p:cNvSpPr>
            <p:nvPr/>
          </p:nvSpPr>
          <p:spPr bwMode="auto">
            <a:xfrm>
              <a:off x="8491612" y="3638277"/>
              <a:ext cx="974725" cy="1009650"/>
            </a:xfrm>
            <a:custGeom>
              <a:avLst/>
              <a:gdLst>
                <a:gd name="T0" fmla="*/ 487363 w 614"/>
                <a:gd name="T1" fmla="*/ 0 h 636"/>
                <a:gd name="T2" fmla="*/ 731838 w 614"/>
                <a:gd name="T3" fmla="*/ 509588 h 636"/>
                <a:gd name="T4" fmla="*/ 974725 w 614"/>
                <a:gd name="T5" fmla="*/ 1009650 h 636"/>
                <a:gd name="T6" fmla="*/ 487363 w 614"/>
                <a:gd name="T7" fmla="*/ 1009650 h 636"/>
                <a:gd name="T8" fmla="*/ 0 w 614"/>
                <a:gd name="T9" fmla="*/ 1009650 h 636"/>
                <a:gd name="T10" fmla="*/ 244475 w 614"/>
                <a:gd name="T11" fmla="*/ 509588 h 636"/>
                <a:gd name="T12" fmla="*/ 487363 w 614"/>
                <a:gd name="T13" fmla="*/ 0 h 636"/>
                <a:gd name="T14" fmla="*/ 0 60000 65536"/>
                <a:gd name="T15" fmla="*/ 0 60000 65536"/>
                <a:gd name="T16" fmla="*/ 0 60000 65536"/>
                <a:gd name="T17" fmla="*/ 0 60000 65536"/>
                <a:gd name="T18" fmla="*/ 0 60000 65536"/>
                <a:gd name="T19" fmla="*/ 0 60000 65536"/>
                <a:gd name="T20" fmla="*/ 0 60000 65536"/>
                <a:gd name="T21" fmla="*/ 0 w 614"/>
                <a:gd name="T22" fmla="*/ 0 h 636"/>
                <a:gd name="T23" fmla="*/ 614 w 614"/>
                <a:gd name="T24" fmla="*/ 636 h 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636">
                  <a:moveTo>
                    <a:pt x="307" y="0"/>
                  </a:moveTo>
                  <a:lnTo>
                    <a:pt x="461" y="321"/>
                  </a:lnTo>
                  <a:lnTo>
                    <a:pt x="614" y="636"/>
                  </a:lnTo>
                  <a:lnTo>
                    <a:pt x="307" y="636"/>
                  </a:lnTo>
                  <a:lnTo>
                    <a:pt x="0" y="636"/>
                  </a:lnTo>
                  <a:lnTo>
                    <a:pt x="154" y="321"/>
                  </a:lnTo>
                  <a:lnTo>
                    <a:pt x="307" y="0"/>
                  </a:lnTo>
                  <a:close/>
                </a:path>
              </a:pathLst>
            </a:custGeom>
            <a:solidFill>
              <a:srgbClr val="AE1924"/>
            </a:solidFill>
            <a:ln>
              <a:noFill/>
            </a:ln>
          </p:spPr>
          <p:txBody>
            <a:bodyPr/>
            <a:lstStyle/>
            <a:p>
              <a:endParaRPr lang="zh-CN" altLang="en-US">
                <a:solidFill>
                  <a:schemeClr val="bg1">
                    <a:lumMod val="50000"/>
                  </a:schemeClr>
                </a:solidFill>
                <a:cs typeface="+mn-ea"/>
                <a:sym typeface="+mn-lt"/>
              </a:endParaRPr>
            </a:p>
          </p:txBody>
        </p:sp>
        <p:sp>
          <p:nvSpPr>
            <p:cNvPr id="11" name="TextBox 282"/>
            <p:cNvSpPr>
              <a:spLocks noChangeArrowheads="1"/>
            </p:cNvSpPr>
            <p:nvPr/>
          </p:nvSpPr>
          <p:spPr bwMode="auto">
            <a:xfrm>
              <a:off x="5476949" y="4097064"/>
              <a:ext cx="352316" cy="28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1600" dirty="0">
                  <a:solidFill>
                    <a:schemeClr val="bg1">
                      <a:lumMod val="50000"/>
                    </a:schemeClr>
                  </a:solidFill>
                  <a:latin typeface="+mn-lt"/>
                  <a:ea typeface="+mn-ea"/>
                  <a:cs typeface="+mn-ea"/>
                  <a:sym typeface="+mn-lt"/>
                </a:rPr>
                <a:t>18</a:t>
              </a:r>
              <a:endParaRPr lang="zh-CN" altLang="en-US" sz="1600">
                <a:solidFill>
                  <a:schemeClr val="bg1">
                    <a:lumMod val="50000"/>
                  </a:schemeClr>
                </a:solidFill>
                <a:latin typeface="+mn-lt"/>
                <a:ea typeface="+mn-ea"/>
                <a:cs typeface="+mn-ea"/>
                <a:sym typeface="+mn-lt"/>
              </a:endParaRPr>
            </a:p>
          </p:txBody>
        </p:sp>
        <p:sp>
          <p:nvSpPr>
            <p:cNvPr id="13" name="TextBox 283"/>
            <p:cNvSpPr>
              <a:spLocks noChangeArrowheads="1"/>
            </p:cNvSpPr>
            <p:nvPr/>
          </p:nvSpPr>
          <p:spPr bwMode="auto">
            <a:xfrm>
              <a:off x="5457995" y="4766989"/>
              <a:ext cx="458597" cy="25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400" dirty="0">
                  <a:solidFill>
                    <a:schemeClr val="bg1">
                      <a:lumMod val="50000"/>
                    </a:schemeClr>
                  </a:solidFill>
                  <a:latin typeface="+mn-lt"/>
                  <a:ea typeface="+mn-ea"/>
                  <a:cs typeface="+mn-ea"/>
                  <a:sym typeface="+mn-lt"/>
                </a:rPr>
                <a:t>标题</a:t>
              </a:r>
              <a:endParaRPr lang="zh-CN" altLang="en-US" dirty="0">
                <a:solidFill>
                  <a:schemeClr val="bg1">
                    <a:lumMod val="50000"/>
                  </a:schemeClr>
                </a:solidFill>
                <a:latin typeface="+mn-lt"/>
                <a:ea typeface="+mn-ea"/>
                <a:cs typeface="+mn-ea"/>
                <a:sym typeface="+mn-lt"/>
              </a:endParaRPr>
            </a:p>
          </p:txBody>
        </p:sp>
        <p:sp>
          <p:nvSpPr>
            <p:cNvPr id="14" name="TextBox 285"/>
            <p:cNvSpPr>
              <a:spLocks noChangeArrowheads="1"/>
            </p:cNvSpPr>
            <p:nvPr/>
          </p:nvSpPr>
          <p:spPr bwMode="auto">
            <a:xfrm>
              <a:off x="6227139" y="4766989"/>
              <a:ext cx="458597" cy="25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400" dirty="0">
                  <a:solidFill>
                    <a:schemeClr val="bg1">
                      <a:lumMod val="50000"/>
                    </a:schemeClr>
                  </a:solidFill>
                  <a:latin typeface="+mn-lt"/>
                  <a:ea typeface="+mn-ea"/>
                  <a:cs typeface="+mn-ea"/>
                  <a:sym typeface="+mn-lt"/>
                </a:rPr>
                <a:t>标题</a:t>
              </a:r>
              <a:endParaRPr lang="zh-CN" altLang="en-US" dirty="0">
                <a:solidFill>
                  <a:schemeClr val="bg1">
                    <a:lumMod val="50000"/>
                  </a:schemeClr>
                </a:solidFill>
                <a:latin typeface="+mn-lt"/>
                <a:ea typeface="+mn-ea"/>
                <a:cs typeface="+mn-ea"/>
                <a:sym typeface="+mn-lt"/>
              </a:endParaRPr>
            </a:p>
          </p:txBody>
        </p:sp>
        <p:sp>
          <p:nvSpPr>
            <p:cNvPr id="15" name="TextBox 286"/>
            <p:cNvSpPr>
              <a:spLocks noChangeArrowheads="1"/>
            </p:cNvSpPr>
            <p:nvPr/>
          </p:nvSpPr>
          <p:spPr bwMode="auto">
            <a:xfrm>
              <a:off x="6959674" y="4766989"/>
              <a:ext cx="458596" cy="25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dirty="0">
                  <a:solidFill>
                    <a:schemeClr val="bg1">
                      <a:lumMod val="50000"/>
                    </a:schemeClr>
                  </a:solidFill>
                  <a:latin typeface="+mn-lt"/>
                  <a:ea typeface="+mn-ea"/>
                  <a:cs typeface="+mn-ea"/>
                  <a:sym typeface="+mn-lt"/>
                </a:rPr>
                <a:t>标题</a:t>
              </a:r>
              <a:endParaRPr lang="zh-CN" altLang="en-US" sz="1400" dirty="0">
                <a:solidFill>
                  <a:schemeClr val="bg1">
                    <a:lumMod val="50000"/>
                  </a:schemeClr>
                </a:solidFill>
                <a:latin typeface="+mn-lt"/>
                <a:ea typeface="+mn-ea"/>
                <a:cs typeface="+mn-ea"/>
                <a:sym typeface="+mn-lt"/>
              </a:endParaRPr>
            </a:p>
          </p:txBody>
        </p:sp>
        <p:sp>
          <p:nvSpPr>
            <p:cNvPr id="16" name="TextBox 287"/>
            <p:cNvSpPr>
              <a:spLocks noChangeArrowheads="1"/>
            </p:cNvSpPr>
            <p:nvPr/>
          </p:nvSpPr>
          <p:spPr bwMode="auto">
            <a:xfrm>
              <a:off x="7882107" y="4766989"/>
              <a:ext cx="458597" cy="25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400" dirty="0">
                  <a:solidFill>
                    <a:schemeClr val="bg1">
                      <a:lumMod val="50000"/>
                    </a:schemeClr>
                  </a:solidFill>
                  <a:latin typeface="+mn-lt"/>
                  <a:ea typeface="+mn-ea"/>
                  <a:cs typeface="+mn-ea"/>
                  <a:sym typeface="+mn-lt"/>
                </a:rPr>
                <a:t>标题</a:t>
              </a:r>
              <a:endParaRPr lang="zh-CN" altLang="en-US" dirty="0">
                <a:solidFill>
                  <a:schemeClr val="bg1">
                    <a:lumMod val="50000"/>
                  </a:schemeClr>
                </a:solidFill>
                <a:latin typeface="+mn-lt"/>
                <a:ea typeface="+mn-ea"/>
                <a:cs typeface="+mn-ea"/>
                <a:sym typeface="+mn-lt"/>
              </a:endParaRPr>
            </a:p>
          </p:txBody>
        </p:sp>
        <p:sp>
          <p:nvSpPr>
            <p:cNvPr id="17" name="TextBox 288"/>
            <p:cNvSpPr>
              <a:spLocks noChangeArrowheads="1"/>
            </p:cNvSpPr>
            <p:nvPr/>
          </p:nvSpPr>
          <p:spPr bwMode="auto">
            <a:xfrm>
              <a:off x="8738564" y="4766989"/>
              <a:ext cx="458597" cy="25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400" dirty="0">
                  <a:solidFill>
                    <a:schemeClr val="bg1">
                      <a:lumMod val="50000"/>
                    </a:schemeClr>
                  </a:solidFill>
                  <a:latin typeface="+mn-lt"/>
                  <a:ea typeface="+mn-ea"/>
                  <a:cs typeface="+mn-ea"/>
                  <a:sym typeface="+mn-lt"/>
                </a:rPr>
                <a:t>标题</a:t>
              </a:r>
              <a:endParaRPr lang="zh-CN" altLang="en-US" dirty="0">
                <a:solidFill>
                  <a:schemeClr val="bg1">
                    <a:lumMod val="50000"/>
                  </a:schemeClr>
                </a:solidFill>
                <a:latin typeface="+mn-lt"/>
                <a:ea typeface="+mn-ea"/>
                <a:cs typeface="+mn-ea"/>
                <a:sym typeface="+mn-lt"/>
              </a:endParaRPr>
            </a:p>
          </p:txBody>
        </p:sp>
        <p:sp>
          <p:nvSpPr>
            <p:cNvPr id="18" name="TextBox 289"/>
            <p:cNvSpPr>
              <a:spLocks noChangeArrowheads="1"/>
            </p:cNvSpPr>
            <p:nvPr/>
          </p:nvSpPr>
          <p:spPr bwMode="auto">
            <a:xfrm>
              <a:off x="6261174" y="3665264"/>
              <a:ext cx="352316" cy="28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1600" dirty="0">
                  <a:solidFill>
                    <a:schemeClr val="bg1">
                      <a:lumMod val="50000"/>
                    </a:schemeClr>
                  </a:solidFill>
                  <a:latin typeface="+mn-lt"/>
                  <a:ea typeface="+mn-ea"/>
                  <a:cs typeface="+mn-ea"/>
                  <a:sym typeface="+mn-lt"/>
                </a:rPr>
                <a:t>38</a:t>
              </a:r>
              <a:endParaRPr lang="zh-CN" altLang="en-US" sz="1600">
                <a:solidFill>
                  <a:schemeClr val="bg1">
                    <a:lumMod val="50000"/>
                  </a:schemeClr>
                </a:solidFill>
                <a:latin typeface="+mn-lt"/>
                <a:ea typeface="+mn-ea"/>
                <a:cs typeface="+mn-ea"/>
                <a:sym typeface="+mn-lt"/>
              </a:endParaRPr>
            </a:p>
          </p:txBody>
        </p:sp>
        <p:sp>
          <p:nvSpPr>
            <p:cNvPr id="19" name="TextBox 290"/>
            <p:cNvSpPr>
              <a:spLocks noChangeArrowheads="1"/>
            </p:cNvSpPr>
            <p:nvPr/>
          </p:nvSpPr>
          <p:spPr bwMode="auto">
            <a:xfrm>
              <a:off x="7073974" y="2871514"/>
              <a:ext cx="352316" cy="28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1600" dirty="0">
                  <a:solidFill>
                    <a:schemeClr val="bg1">
                      <a:lumMod val="50000"/>
                    </a:schemeClr>
                  </a:solidFill>
                  <a:latin typeface="+mn-lt"/>
                  <a:ea typeface="+mn-ea"/>
                  <a:cs typeface="+mn-ea"/>
                  <a:sym typeface="+mn-lt"/>
                </a:rPr>
                <a:t>97</a:t>
              </a:r>
              <a:endParaRPr lang="zh-CN" altLang="en-US" sz="1600">
                <a:solidFill>
                  <a:schemeClr val="bg1">
                    <a:lumMod val="50000"/>
                  </a:schemeClr>
                </a:solidFill>
                <a:latin typeface="+mn-lt"/>
                <a:ea typeface="+mn-ea"/>
                <a:cs typeface="+mn-ea"/>
                <a:sym typeface="+mn-lt"/>
              </a:endParaRPr>
            </a:p>
          </p:txBody>
        </p:sp>
        <p:sp>
          <p:nvSpPr>
            <p:cNvPr id="20" name="TextBox 291"/>
            <p:cNvSpPr>
              <a:spLocks noChangeArrowheads="1"/>
            </p:cNvSpPr>
            <p:nvPr/>
          </p:nvSpPr>
          <p:spPr bwMode="auto">
            <a:xfrm>
              <a:off x="7915349" y="2152377"/>
              <a:ext cx="451953" cy="28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1600" dirty="0">
                  <a:solidFill>
                    <a:schemeClr val="bg1">
                      <a:lumMod val="50000"/>
                    </a:schemeClr>
                  </a:solidFill>
                  <a:latin typeface="+mn-lt"/>
                  <a:ea typeface="+mn-ea"/>
                  <a:cs typeface="+mn-ea"/>
                  <a:sym typeface="+mn-lt"/>
                </a:rPr>
                <a:t>125</a:t>
              </a:r>
              <a:endParaRPr lang="zh-CN" altLang="en-US" sz="1600">
                <a:solidFill>
                  <a:schemeClr val="bg1">
                    <a:lumMod val="50000"/>
                  </a:schemeClr>
                </a:solidFill>
                <a:latin typeface="+mn-lt"/>
                <a:ea typeface="+mn-ea"/>
                <a:cs typeface="+mn-ea"/>
                <a:sym typeface="+mn-lt"/>
              </a:endParaRPr>
            </a:p>
          </p:txBody>
        </p:sp>
        <p:sp>
          <p:nvSpPr>
            <p:cNvPr id="21" name="TextBox 292"/>
            <p:cNvSpPr>
              <a:spLocks noChangeArrowheads="1"/>
            </p:cNvSpPr>
            <p:nvPr/>
          </p:nvSpPr>
          <p:spPr bwMode="auto">
            <a:xfrm>
              <a:off x="8756724" y="3284264"/>
              <a:ext cx="352316" cy="28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1600" dirty="0">
                  <a:solidFill>
                    <a:schemeClr val="bg1">
                      <a:lumMod val="50000"/>
                    </a:schemeClr>
                  </a:solidFill>
                  <a:latin typeface="+mn-lt"/>
                  <a:ea typeface="+mn-ea"/>
                  <a:cs typeface="+mn-ea"/>
                  <a:sym typeface="+mn-lt"/>
                </a:rPr>
                <a:t>55</a:t>
              </a:r>
              <a:endParaRPr lang="zh-CN" altLang="en-US" sz="1600">
                <a:solidFill>
                  <a:schemeClr val="bg1">
                    <a:lumMod val="50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anim calcmode="lin" valueType="num">
                                      <p:cBhvr>
                                        <p:cTn id="20" dur="250" fill="hold"/>
                                        <p:tgtEl>
                                          <p:spTgt spid="4"/>
                                        </p:tgtEl>
                                        <p:attrNameLst>
                                          <p:attrName>ppt_x</p:attrName>
                                        </p:attrNameLst>
                                      </p:cBhvr>
                                      <p:tavLst>
                                        <p:tav tm="0">
                                          <p:val>
                                            <p:strVal val="#ppt_x"/>
                                          </p:val>
                                        </p:tav>
                                        <p:tav tm="100000">
                                          <p:val>
                                            <p:strVal val="#ppt_x"/>
                                          </p:val>
                                        </p:tav>
                                      </p:tavLst>
                                    </p:anim>
                                    <p:anim calcmode="lin" valueType="num">
                                      <p:cBhvr>
                                        <p:cTn id="21" dur="25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活动执行保障</a:t>
            </a:r>
            <a:endParaRPr lang="zh-CN" altLang="en-US" sz="3600" b="1" spc="300" dirty="0">
              <a:solidFill>
                <a:srgbClr val="AE1924"/>
              </a:solidFill>
              <a:cs typeface="+mn-ea"/>
              <a:sym typeface="+mn-lt"/>
            </a:endParaRPr>
          </a:p>
        </p:txBody>
      </p:sp>
      <p:sp>
        <p:nvSpPr>
          <p:cNvPr id="3" name="Rectangle 30"/>
          <p:cNvSpPr/>
          <p:nvPr/>
        </p:nvSpPr>
        <p:spPr>
          <a:xfrm>
            <a:off x="1687853" y="1897177"/>
            <a:ext cx="4792425" cy="417393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cs typeface="+mn-ea"/>
              <a:sym typeface="+mn-lt"/>
            </a:endParaRPr>
          </a:p>
        </p:txBody>
      </p:sp>
      <p:sp>
        <p:nvSpPr>
          <p:cNvPr id="4" name="TextBox 42"/>
          <p:cNvSpPr txBox="1"/>
          <p:nvPr/>
        </p:nvSpPr>
        <p:spPr>
          <a:xfrm>
            <a:off x="7432081" y="2937242"/>
            <a:ext cx="3211145" cy="1518412"/>
          </a:xfrm>
          <a:prstGeom prst="rect">
            <a:avLst/>
          </a:prstGeom>
          <a:noFill/>
        </p:spPr>
        <p:txBody>
          <a:bodyPr wrap="square" lIns="75549" tIns="37774" rIns="75549" bIns="37774" rtlCol="0">
            <a:spAutoFit/>
          </a:bodyPr>
          <a:lstStyle/>
          <a:p>
            <a:pPr algn="just">
              <a:lnSpc>
                <a:spcPct val="150000"/>
              </a:lnSpc>
            </a:pPr>
            <a:r>
              <a:rPr lang="zh-CN" altLang="en-US" sz="1600" dirty="0">
                <a:solidFill>
                  <a:schemeClr val="bg1">
                    <a:lumMod val="50000"/>
                  </a:schemeClr>
                </a:solidFill>
                <a:cs typeface="+mn-ea"/>
                <a:sym typeface="+mn-lt"/>
              </a:rPr>
              <a:t>此处添加详细文本描述，建议与标题相关并符合整体语言风格，语言描述尽量简洁生动。</a:t>
            </a:r>
            <a:r>
              <a:rPr lang="id-ID" sz="1600" b="1" dirty="0">
                <a:solidFill>
                  <a:schemeClr val="bg1">
                    <a:lumMod val="50000"/>
                  </a:schemeClr>
                </a:solidFill>
                <a:cs typeface="+mn-ea"/>
                <a:sym typeface="+mn-lt"/>
              </a:rPr>
              <a:t> </a:t>
            </a:r>
            <a:r>
              <a:rPr lang="zh-CN" altLang="en-US" sz="1600" dirty="0">
                <a:solidFill>
                  <a:schemeClr val="bg1">
                    <a:lumMod val="50000"/>
                  </a:schemeClr>
                </a:solidFill>
                <a:cs typeface="+mn-ea"/>
                <a:sym typeface="+mn-lt"/>
              </a:rPr>
              <a:t>此处添加详细文本描述，建议与标题相关</a:t>
            </a:r>
            <a:endParaRPr lang="id-ID" sz="1600" dirty="0">
              <a:solidFill>
                <a:schemeClr val="bg1">
                  <a:lumMod val="50000"/>
                </a:schemeClr>
              </a:solidFill>
              <a:cs typeface="+mn-ea"/>
              <a:sym typeface="+mn-lt"/>
            </a:endParaRPr>
          </a:p>
        </p:txBody>
      </p:sp>
      <p:sp>
        <p:nvSpPr>
          <p:cNvPr id="5" name="TextBox 43"/>
          <p:cNvSpPr txBox="1"/>
          <p:nvPr/>
        </p:nvSpPr>
        <p:spPr>
          <a:xfrm>
            <a:off x="7397159" y="1935908"/>
            <a:ext cx="1896641" cy="1091820"/>
          </a:xfrm>
          <a:prstGeom prst="rect">
            <a:avLst/>
          </a:prstGeom>
          <a:noFill/>
        </p:spPr>
        <p:txBody>
          <a:bodyPr wrap="none" lIns="75549" tIns="37774" rIns="75549" bIns="37774" rtlCol="0">
            <a:spAutoFit/>
          </a:bodyPr>
          <a:lstStyle/>
          <a:p>
            <a:r>
              <a:rPr lang="zh-CN" altLang="en-US" sz="6600" b="1" dirty="0">
                <a:solidFill>
                  <a:srgbClr val="AE1924"/>
                </a:solidFill>
                <a:cs typeface="+mn-ea"/>
                <a:sym typeface="+mn-lt"/>
              </a:rPr>
              <a:t>标题</a:t>
            </a:r>
            <a:endParaRPr lang="id-ID" sz="6600" b="1" dirty="0">
              <a:solidFill>
                <a:srgbClr val="AE1924"/>
              </a:solidFill>
              <a:cs typeface="+mn-ea"/>
              <a:sym typeface="+mn-lt"/>
            </a:endParaRPr>
          </a:p>
        </p:txBody>
      </p:sp>
      <p:sp>
        <p:nvSpPr>
          <p:cNvPr id="6" name="TextBox 46"/>
          <p:cNvSpPr txBox="1"/>
          <p:nvPr/>
        </p:nvSpPr>
        <p:spPr>
          <a:xfrm>
            <a:off x="7423578" y="4996139"/>
            <a:ext cx="3204871" cy="1189491"/>
          </a:xfrm>
          <a:prstGeom prst="rect">
            <a:avLst/>
          </a:prstGeom>
          <a:noFill/>
        </p:spPr>
        <p:txBody>
          <a:bodyPr wrap="square" lIns="80960" tIns="40481" rIns="80960" bIns="40481" rtlCol="0">
            <a:spAutoFit/>
          </a:bodyPr>
          <a:lstStyle/>
          <a:p>
            <a:pPr>
              <a:lnSpc>
                <a:spcPct val="150000"/>
              </a:lnSpc>
            </a:pPr>
            <a:r>
              <a:rPr lang="zh-CN" altLang="en-US" sz="1600" dirty="0">
                <a:solidFill>
                  <a:schemeClr val="bg1">
                    <a:lumMod val="50000"/>
                  </a:schemeClr>
                </a:solidFill>
                <a:cs typeface="+mn-ea"/>
                <a:sym typeface="+mn-lt"/>
              </a:rPr>
              <a:t>此处添加详细文本描述，建议与标题相关并符合整体语言风格，语言描述尽量简洁生动。</a:t>
            </a:r>
            <a:endParaRPr lang="en-US" sz="1600" b="1"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活动执行保障</a:t>
            </a:r>
            <a:endParaRPr lang="zh-CN" altLang="en-US" sz="3600" b="1" spc="300" dirty="0">
              <a:solidFill>
                <a:srgbClr val="AE1924"/>
              </a:solidFill>
              <a:cs typeface="+mn-ea"/>
              <a:sym typeface="+mn-lt"/>
            </a:endParaRPr>
          </a:p>
        </p:txBody>
      </p:sp>
      <p:grpSp>
        <p:nvGrpSpPr>
          <p:cNvPr id="3" name="组合 2"/>
          <p:cNvGrpSpPr/>
          <p:nvPr/>
        </p:nvGrpSpPr>
        <p:grpSpPr>
          <a:xfrm>
            <a:off x="743065" y="2275566"/>
            <a:ext cx="5100758" cy="3860192"/>
            <a:chOff x="4771203" y="1548539"/>
            <a:chExt cx="5815157" cy="4400842"/>
          </a:xfrm>
        </p:grpSpPr>
        <p:sp>
          <p:nvSpPr>
            <p:cNvPr id="4" name="AutoShape 5"/>
            <p:cNvSpPr>
              <a:spLocks noChangeArrowheads="1"/>
            </p:cNvSpPr>
            <p:nvPr/>
          </p:nvSpPr>
          <p:spPr bwMode="auto">
            <a:xfrm rot="10800000">
              <a:off x="5360412" y="3871617"/>
              <a:ext cx="3587858" cy="100616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AE1924"/>
            </a:solidFill>
            <a:ln>
              <a:noFill/>
            </a:ln>
          </p:spPr>
          <p:style>
            <a:lnRef idx="2">
              <a:schemeClr val="accent6">
                <a:shade val="50000"/>
              </a:schemeClr>
            </a:lnRef>
            <a:fillRef idx="1">
              <a:schemeClr val="accent6"/>
            </a:fillRef>
            <a:effectRef idx="0">
              <a:schemeClr val="accent6"/>
            </a:effectRef>
            <a:fontRef idx="minor">
              <a:schemeClr val="lt1"/>
            </a:fontRef>
          </p:style>
          <p:txBody>
            <a:bodyPr lIns="96226" tIns="48114" rIns="96226" bIns="48114" rtlCol="0" anchor="ctr"/>
            <a:lstStyle/>
            <a:p>
              <a:pPr algn="ctr"/>
              <a:endParaRPr lang="zh-CN" altLang="en-US" dirty="0">
                <a:cs typeface="+mn-ea"/>
                <a:sym typeface="+mn-lt"/>
              </a:endParaRPr>
            </a:p>
          </p:txBody>
        </p:sp>
        <p:sp>
          <p:nvSpPr>
            <p:cNvPr id="5" name="AutoShape 3"/>
            <p:cNvSpPr>
              <a:spLocks noChangeArrowheads="1"/>
            </p:cNvSpPr>
            <p:nvPr/>
          </p:nvSpPr>
          <p:spPr bwMode="auto">
            <a:xfrm rot="10800000">
              <a:off x="6424242" y="2497021"/>
              <a:ext cx="1460197" cy="40741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AE1924"/>
            </a:solidFill>
            <a:ln>
              <a:noFill/>
            </a:ln>
          </p:spPr>
          <p:style>
            <a:lnRef idx="2">
              <a:schemeClr val="accent5">
                <a:shade val="50000"/>
              </a:schemeClr>
            </a:lnRef>
            <a:fillRef idx="1">
              <a:schemeClr val="accent5"/>
            </a:fillRef>
            <a:effectRef idx="0">
              <a:schemeClr val="accent5"/>
            </a:effectRef>
            <a:fontRef idx="minor">
              <a:schemeClr val="lt1"/>
            </a:fontRef>
          </p:style>
          <p:txBody>
            <a:bodyPr lIns="96226" tIns="48114" rIns="96226" bIns="48114" rtlCol="0" anchor="ctr"/>
            <a:lstStyle/>
            <a:p>
              <a:pPr algn="ctr"/>
              <a:endParaRPr lang="zh-CN" altLang="en-US" dirty="0">
                <a:cs typeface="+mn-ea"/>
                <a:sym typeface="+mn-lt"/>
              </a:endParaRPr>
            </a:p>
          </p:txBody>
        </p:sp>
        <p:sp>
          <p:nvSpPr>
            <p:cNvPr id="6" name="AutoShape 6"/>
            <p:cNvSpPr>
              <a:spLocks noChangeArrowheads="1"/>
            </p:cNvSpPr>
            <p:nvPr/>
          </p:nvSpPr>
          <p:spPr bwMode="auto">
            <a:xfrm>
              <a:off x="6697217" y="1600355"/>
              <a:ext cx="914245" cy="778296"/>
            </a:xfrm>
            <a:prstGeom prst="triangle">
              <a:avLst>
                <a:gd name="adj" fmla="val 50000"/>
              </a:avLst>
            </a:prstGeom>
            <a:solidFill>
              <a:srgbClr val="AE1924"/>
            </a:solidFill>
            <a:ln>
              <a:noFill/>
            </a:ln>
          </p:spPr>
          <p:style>
            <a:lnRef idx="2">
              <a:schemeClr val="dk1">
                <a:shade val="50000"/>
              </a:schemeClr>
            </a:lnRef>
            <a:fillRef idx="1">
              <a:schemeClr val="dk1"/>
            </a:fillRef>
            <a:effectRef idx="0">
              <a:schemeClr val="dk1"/>
            </a:effectRef>
            <a:fontRef idx="minor">
              <a:schemeClr val="lt1"/>
            </a:fontRef>
          </p:style>
          <p:txBody>
            <a:bodyPr lIns="96226" tIns="48114" rIns="96226" bIns="48114" rtlCol="0" anchor="ctr"/>
            <a:lstStyle/>
            <a:p>
              <a:pPr algn="ctr"/>
              <a:endParaRPr lang="zh-CN" altLang="en-US" dirty="0">
                <a:cs typeface="+mn-ea"/>
                <a:sym typeface="+mn-lt"/>
              </a:endParaRPr>
            </a:p>
          </p:txBody>
        </p:sp>
        <p:sp>
          <p:nvSpPr>
            <p:cNvPr id="7" name="AutoShape 4"/>
            <p:cNvSpPr>
              <a:spLocks noChangeArrowheads="1"/>
            </p:cNvSpPr>
            <p:nvPr/>
          </p:nvSpPr>
          <p:spPr bwMode="auto">
            <a:xfrm rot="10800000">
              <a:off x="5987732" y="3066687"/>
              <a:ext cx="2333217" cy="65548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AE1924"/>
            </a:solidFill>
            <a:ln>
              <a:noFill/>
            </a:ln>
          </p:spPr>
          <p:style>
            <a:lnRef idx="2">
              <a:schemeClr val="dk1">
                <a:shade val="50000"/>
              </a:schemeClr>
            </a:lnRef>
            <a:fillRef idx="1">
              <a:schemeClr val="dk1"/>
            </a:fillRef>
            <a:effectRef idx="0">
              <a:schemeClr val="dk1"/>
            </a:effectRef>
            <a:fontRef idx="minor">
              <a:schemeClr val="lt1"/>
            </a:fontRef>
          </p:style>
          <p:txBody>
            <a:bodyPr lIns="96226" tIns="48114" rIns="96226" bIns="48114" rtlCol="0" anchor="ctr"/>
            <a:lstStyle/>
            <a:p>
              <a:pPr algn="ctr"/>
              <a:endParaRPr lang="zh-CN" altLang="en-US" dirty="0">
                <a:cs typeface="+mn-ea"/>
                <a:sym typeface="+mn-lt"/>
              </a:endParaRPr>
            </a:p>
          </p:txBody>
        </p:sp>
        <p:sp>
          <p:nvSpPr>
            <p:cNvPr id="8" name="AutoShape 5"/>
            <p:cNvSpPr>
              <a:spLocks noChangeArrowheads="1"/>
            </p:cNvSpPr>
            <p:nvPr/>
          </p:nvSpPr>
          <p:spPr bwMode="auto">
            <a:xfrm rot="10800000">
              <a:off x="4771203" y="5006044"/>
              <a:ext cx="4766276" cy="94333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rgbClr val="AE1924"/>
            </a:solidFill>
            <a:ln>
              <a:noFill/>
            </a:ln>
          </p:spPr>
          <p:style>
            <a:lnRef idx="2">
              <a:schemeClr val="dk1">
                <a:shade val="50000"/>
              </a:schemeClr>
            </a:lnRef>
            <a:fillRef idx="1">
              <a:schemeClr val="dk1"/>
            </a:fillRef>
            <a:effectRef idx="0">
              <a:schemeClr val="dk1"/>
            </a:effectRef>
            <a:fontRef idx="minor">
              <a:schemeClr val="lt1"/>
            </a:fontRef>
          </p:style>
          <p:txBody>
            <a:bodyPr lIns="96226" tIns="48114" rIns="96226" bIns="48114" rtlCol="0" anchor="ctr"/>
            <a:lstStyle/>
            <a:p>
              <a:pPr algn="ctr"/>
              <a:endParaRPr lang="zh-CN" altLang="en-US" dirty="0">
                <a:cs typeface="+mn-ea"/>
                <a:sym typeface="+mn-lt"/>
              </a:endParaRPr>
            </a:p>
          </p:txBody>
        </p:sp>
        <p:cxnSp>
          <p:nvCxnSpPr>
            <p:cNvPr id="9" name="直接连接符 8"/>
            <p:cNvCxnSpPr/>
            <p:nvPr/>
          </p:nvCxnSpPr>
          <p:spPr>
            <a:xfrm>
              <a:off x="7188893" y="2027540"/>
              <a:ext cx="3339137" cy="0"/>
            </a:xfrm>
            <a:prstGeom prst="line">
              <a:avLst/>
            </a:prstGeom>
            <a:no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7174321" y="2699351"/>
              <a:ext cx="3353709" cy="0"/>
            </a:xfrm>
            <a:prstGeom prst="line">
              <a:avLst/>
            </a:prstGeom>
            <a:no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7188893" y="3396359"/>
              <a:ext cx="3339137" cy="0"/>
            </a:xfrm>
            <a:prstGeom prst="line">
              <a:avLst/>
            </a:prstGeom>
            <a:no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2"/>
            <p:cNvCxnSpPr/>
            <p:nvPr/>
          </p:nvCxnSpPr>
          <p:spPr>
            <a:xfrm>
              <a:off x="7154341" y="4416382"/>
              <a:ext cx="3373688" cy="0"/>
            </a:xfrm>
            <a:prstGeom prst="line">
              <a:avLst/>
            </a:prstGeom>
            <a:no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p:cNvCxnSpPr/>
            <p:nvPr/>
          </p:nvCxnSpPr>
          <p:spPr>
            <a:xfrm>
              <a:off x="7154341" y="5426244"/>
              <a:ext cx="3373688" cy="0"/>
            </a:xfrm>
            <a:prstGeom prst="line">
              <a:avLst/>
            </a:prstGeom>
            <a:noFill/>
            <a:ln w="12700">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5" name="TextBox 28"/>
            <p:cNvSpPr txBox="1"/>
            <p:nvPr/>
          </p:nvSpPr>
          <p:spPr>
            <a:xfrm>
              <a:off x="9224441" y="4932740"/>
              <a:ext cx="1361919" cy="444115"/>
            </a:xfrm>
            <a:prstGeom prst="rect">
              <a:avLst/>
            </a:prstGeom>
            <a:noFill/>
          </p:spPr>
          <p:txBody>
            <a:bodyPr wrap="none" lIns="96226" tIns="48114" rIns="96226" bIns="48114" rtlCol="0">
              <a:spAutoFit/>
            </a:bodyPr>
            <a:lstStyle/>
            <a:p>
              <a:pPr algn="ctr"/>
              <a:r>
                <a:rPr lang="zh-CN" altLang="en-US" sz="1900" dirty="0">
                  <a:solidFill>
                    <a:schemeClr val="bg1">
                      <a:lumMod val="50000"/>
                    </a:schemeClr>
                  </a:solidFill>
                  <a:cs typeface="+mn-ea"/>
                  <a:sym typeface="+mn-lt"/>
                </a:rPr>
                <a:t>添加标题</a:t>
              </a:r>
              <a:endParaRPr lang="zh-CN" altLang="en-US" sz="1900" dirty="0">
                <a:solidFill>
                  <a:schemeClr val="bg1">
                    <a:lumMod val="50000"/>
                  </a:schemeClr>
                </a:solidFill>
                <a:cs typeface="+mn-ea"/>
                <a:sym typeface="+mn-lt"/>
              </a:endParaRPr>
            </a:p>
          </p:txBody>
        </p:sp>
        <p:sp>
          <p:nvSpPr>
            <p:cNvPr id="16" name="TextBox 30"/>
            <p:cNvSpPr txBox="1"/>
            <p:nvPr/>
          </p:nvSpPr>
          <p:spPr>
            <a:xfrm>
              <a:off x="9224441" y="3938091"/>
              <a:ext cx="1361919" cy="444115"/>
            </a:xfrm>
            <a:prstGeom prst="rect">
              <a:avLst/>
            </a:prstGeom>
            <a:noFill/>
          </p:spPr>
          <p:txBody>
            <a:bodyPr wrap="none" lIns="96226" tIns="48114" rIns="96226" bIns="48114" rtlCol="0">
              <a:spAutoFit/>
            </a:bodyPr>
            <a:lstStyle/>
            <a:p>
              <a:pPr algn="ctr"/>
              <a:r>
                <a:rPr lang="zh-CN" altLang="en-US" sz="1900" dirty="0">
                  <a:solidFill>
                    <a:schemeClr val="bg1">
                      <a:lumMod val="50000"/>
                    </a:schemeClr>
                  </a:solidFill>
                  <a:cs typeface="+mn-ea"/>
                  <a:sym typeface="+mn-lt"/>
                </a:rPr>
                <a:t>添加标题</a:t>
              </a:r>
              <a:endParaRPr lang="zh-CN" altLang="en-US" sz="1900" dirty="0">
                <a:solidFill>
                  <a:schemeClr val="bg1">
                    <a:lumMod val="50000"/>
                  </a:schemeClr>
                </a:solidFill>
                <a:cs typeface="+mn-ea"/>
                <a:sym typeface="+mn-lt"/>
              </a:endParaRPr>
            </a:p>
          </p:txBody>
        </p:sp>
        <p:sp>
          <p:nvSpPr>
            <p:cNvPr id="17" name="TextBox 36"/>
            <p:cNvSpPr txBox="1"/>
            <p:nvPr/>
          </p:nvSpPr>
          <p:spPr>
            <a:xfrm>
              <a:off x="9224441" y="2928074"/>
              <a:ext cx="1361919" cy="444115"/>
            </a:xfrm>
            <a:prstGeom prst="rect">
              <a:avLst/>
            </a:prstGeom>
            <a:noFill/>
          </p:spPr>
          <p:txBody>
            <a:bodyPr wrap="none" lIns="96226" tIns="48114" rIns="96226" bIns="48114" rtlCol="0">
              <a:spAutoFit/>
            </a:bodyPr>
            <a:lstStyle/>
            <a:p>
              <a:pPr algn="ctr"/>
              <a:r>
                <a:rPr lang="zh-CN" altLang="en-US" sz="1900" dirty="0">
                  <a:solidFill>
                    <a:schemeClr val="bg1">
                      <a:lumMod val="50000"/>
                    </a:schemeClr>
                  </a:solidFill>
                  <a:cs typeface="+mn-ea"/>
                  <a:sym typeface="+mn-lt"/>
                </a:rPr>
                <a:t>添加标题</a:t>
              </a:r>
              <a:endParaRPr lang="zh-CN" altLang="en-US" sz="1900" dirty="0">
                <a:solidFill>
                  <a:schemeClr val="bg1">
                    <a:lumMod val="50000"/>
                  </a:schemeClr>
                </a:solidFill>
                <a:cs typeface="+mn-ea"/>
                <a:sym typeface="+mn-lt"/>
              </a:endParaRPr>
            </a:p>
          </p:txBody>
        </p:sp>
        <p:sp>
          <p:nvSpPr>
            <p:cNvPr id="18" name="TextBox 38"/>
            <p:cNvSpPr txBox="1"/>
            <p:nvPr/>
          </p:nvSpPr>
          <p:spPr>
            <a:xfrm>
              <a:off x="9224441" y="2241833"/>
              <a:ext cx="1361919" cy="444115"/>
            </a:xfrm>
            <a:prstGeom prst="rect">
              <a:avLst/>
            </a:prstGeom>
            <a:noFill/>
          </p:spPr>
          <p:txBody>
            <a:bodyPr wrap="none" lIns="96226" tIns="48114" rIns="96226" bIns="48114" rtlCol="0">
              <a:spAutoFit/>
            </a:bodyPr>
            <a:lstStyle/>
            <a:p>
              <a:pPr algn="ctr"/>
              <a:r>
                <a:rPr lang="zh-CN" altLang="en-US" sz="1900" dirty="0">
                  <a:solidFill>
                    <a:schemeClr val="bg1">
                      <a:lumMod val="50000"/>
                    </a:schemeClr>
                  </a:solidFill>
                  <a:cs typeface="+mn-ea"/>
                  <a:sym typeface="+mn-lt"/>
                </a:rPr>
                <a:t>添加标题</a:t>
              </a:r>
              <a:endParaRPr lang="zh-CN" altLang="en-US" sz="1900" dirty="0">
                <a:solidFill>
                  <a:schemeClr val="bg1">
                    <a:lumMod val="50000"/>
                  </a:schemeClr>
                </a:solidFill>
                <a:cs typeface="+mn-ea"/>
                <a:sym typeface="+mn-lt"/>
              </a:endParaRPr>
            </a:p>
          </p:txBody>
        </p:sp>
        <p:sp>
          <p:nvSpPr>
            <p:cNvPr id="19" name="TextBox 40"/>
            <p:cNvSpPr txBox="1"/>
            <p:nvPr/>
          </p:nvSpPr>
          <p:spPr>
            <a:xfrm>
              <a:off x="9224441" y="1548539"/>
              <a:ext cx="1361919" cy="444115"/>
            </a:xfrm>
            <a:prstGeom prst="rect">
              <a:avLst/>
            </a:prstGeom>
            <a:noFill/>
          </p:spPr>
          <p:txBody>
            <a:bodyPr wrap="none" lIns="96226" tIns="48114" rIns="96226" bIns="48114" rtlCol="0">
              <a:spAutoFit/>
            </a:bodyPr>
            <a:lstStyle/>
            <a:p>
              <a:pPr algn="ctr"/>
              <a:r>
                <a:rPr lang="zh-CN" altLang="en-US" sz="1900" dirty="0">
                  <a:solidFill>
                    <a:schemeClr val="bg1">
                      <a:lumMod val="50000"/>
                    </a:schemeClr>
                  </a:solidFill>
                  <a:cs typeface="+mn-ea"/>
                  <a:sym typeface="+mn-lt"/>
                </a:rPr>
                <a:t>添加标题</a:t>
              </a:r>
              <a:endParaRPr lang="zh-CN" altLang="en-US" sz="1900" dirty="0">
                <a:solidFill>
                  <a:schemeClr val="bg1">
                    <a:lumMod val="50000"/>
                  </a:schemeClr>
                </a:solidFill>
                <a:cs typeface="+mn-ea"/>
                <a:sym typeface="+mn-lt"/>
              </a:endParaRPr>
            </a:p>
          </p:txBody>
        </p:sp>
      </p:grpSp>
      <p:sp>
        <p:nvSpPr>
          <p:cNvPr id="20" name="Rectangle 22"/>
          <p:cNvSpPr/>
          <p:nvPr/>
        </p:nvSpPr>
        <p:spPr>
          <a:xfrm>
            <a:off x="6273414" y="2510737"/>
            <a:ext cx="5573810" cy="1815462"/>
          </a:xfrm>
          <a:prstGeom prst="rect">
            <a:avLst/>
          </a:prstGeom>
        </p:spPr>
        <p:txBody>
          <a:bodyPr wrap="square">
            <a:spAutoFit/>
          </a:bodyPr>
          <a:lstStyle/>
          <a:p>
            <a:r>
              <a:rPr lang="zh-CN" altLang="en-US" sz="1600" dirty="0">
                <a:solidFill>
                  <a:schemeClr val="bg1">
                    <a:lumMod val="50000"/>
                  </a:schemeClr>
                </a:solidFill>
                <a:cs typeface="+mn-ea"/>
                <a:sym typeface="+mn-lt"/>
              </a:rPr>
              <a:t>点击此处更换文本点击添加点击此处更换文本点击添加</a:t>
            </a:r>
            <a:endParaRPr lang="en-US" altLang="zh-CN" sz="1600" dirty="0">
              <a:solidFill>
                <a:schemeClr val="bg1">
                  <a:lumMod val="50000"/>
                </a:schemeClr>
              </a:solidFill>
              <a:cs typeface="+mn-ea"/>
              <a:sym typeface="+mn-lt"/>
            </a:endParaRPr>
          </a:p>
          <a:p>
            <a:r>
              <a:rPr lang="zh-CN" altLang="en-US" sz="1600" dirty="0">
                <a:solidFill>
                  <a:schemeClr val="bg1">
                    <a:lumMod val="50000"/>
                  </a:schemeClr>
                </a:solidFill>
                <a:cs typeface="+mn-ea"/>
                <a:sym typeface="+mn-lt"/>
              </a:rPr>
              <a:t>点击此处更换文本点击添加点击此处更换文本点击添加点击此处更换文本点击添加点击此处更换文本点击添加</a:t>
            </a:r>
            <a:endParaRPr lang="en-US" altLang="zh-CN" sz="1600" dirty="0">
              <a:solidFill>
                <a:schemeClr val="bg1">
                  <a:lumMod val="50000"/>
                </a:schemeClr>
              </a:solidFill>
              <a:cs typeface="+mn-ea"/>
              <a:sym typeface="+mn-lt"/>
            </a:endParaRPr>
          </a:p>
          <a:p>
            <a:r>
              <a:rPr lang="zh-CN" altLang="en-US" sz="1600" dirty="0">
                <a:solidFill>
                  <a:schemeClr val="bg1">
                    <a:lumMod val="50000"/>
                  </a:schemeClr>
                </a:solidFill>
                <a:cs typeface="+mn-ea"/>
                <a:sym typeface="+mn-lt"/>
              </a:rPr>
              <a:t>点击此处更换文本点击添加点击此处更换文本点击添加</a:t>
            </a:r>
            <a:endParaRPr lang="en-US" altLang="zh-CN" sz="1600" dirty="0">
              <a:solidFill>
                <a:schemeClr val="bg1">
                  <a:lumMod val="50000"/>
                </a:schemeClr>
              </a:solidFill>
              <a:cs typeface="+mn-ea"/>
              <a:sym typeface="+mn-lt"/>
            </a:endParaRPr>
          </a:p>
          <a:p>
            <a:r>
              <a:rPr lang="zh-CN" altLang="en-US" sz="1600" dirty="0">
                <a:solidFill>
                  <a:schemeClr val="bg1">
                    <a:lumMod val="50000"/>
                  </a:schemeClr>
                </a:solidFill>
                <a:cs typeface="+mn-ea"/>
                <a:sym typeface="+mn-lt"/>
              </a:rPr>
              <a:t>点击此处更换文本点击添加点击此处更换文本点击添加</a:t>
            </a:r>
            <a:endParaRPr lang="en-US" altLang="zh-CN" sz="1600" dirty="0">
              <a:solidFill>
                <a:schemeClr val="bg1">
                  <a:lumMod val="50000"/>
                </a:schemeClr>
              </a:solidFill>
              <a:cs typeface="+mn-ea"/>
              <a:sym typeface="+mn-lt"/>
            </a:endParaRPr>
          </a:p>
          <a:p>
            <a:r>
              <a:rPr lang="zh-CN" altLang="en-US" sz="1600" dirty="0">
                <a:solidFill>
                  <a:schemeClr val="bg1">
                    <a:lumMod val="50000"/>
                  </a:schemeClr>
                </a:solidFill>
                <a:cs typeface="+mn-ea"/>
                <a:sym typeface="+mn-lt"/>
              </a:rPr>
              <a:t>点击此处更换文本点击添加点击此处更换文本点击添加</a:t>
            </a:r>
            <a:endParaRPr lang="en-US" altLang="zh-CN" sz="1600" dirty="0">
              <a:solidFill>
                <a:schemeClr val="bg1">
                  <a:lumMod val="50000"/>
                </a:schemeClr>
              </a:solidFill>
              <a:cs typeface="+mn-ea"/>
              <a:sym typeface="+mn-lt"/>
            </a:endParaRPr>
          </a:p>
          <a:p>
            <a:endParaRPr lang="en-US" altLang="zh-CN" sz="1600" dirty="0">
              <a:solidFill>
                <a:schemeClr val="bg1">
                  <a:lumMod val="50000"/>
                </a:schemeClr>
              </a:solidFill>
              <a:cs typeface="+mn-ea"/>
              <a:sym typeface="+mn-lt"/>
            </a:endParaRPr>
          </a:p>
        </p:txBody>
      </p:sp>
      <p:sp>
        <p:nvSpPr>
          <p:cNvPr id="21" name="TextBox 22"/>
          <p:cNvSpPr txBox="1"/>
          <p:nvPr/>
        </p:nvSpPr>
        <p:spPr>
          <a:xfrm>
            <a:off x="6355406" y="2009872"/>
            <a:ext cx="1415444" cy="338476"/>
          </a:xfrm>
          <a:prstGeom prst="roundRect">
            <a:avLst>
              <a:gd name="adj" fmla="val 0"/>
            </a:avLst>
          </a:prstGeom>
          <a:solidFill>
            <a:srgbClr val="AE1924"/>
          </a:solidFill>
        </p:spPr>
        <p:txBody>
          <a:bodyPr wrap="none" rtlCol="0">
            <a:spAutoFit/>
          </a:bodyPr>
          <a:lstStyle/>
          <a:p>
            <a:r>
              <a:rPr lang="zh-CN" altLang="en-US" sz="1600" dirty="0">
                <a:solidFill>
                  <a:schemeClr val="bg1"/>
                </a:solidFill>
                <a:cs typeface="+mn-ea"/>
                <a:sym typeface="+mn-lt"/>
              </a:rPr>
              <a:t>加入标题描述</a:t>
            </a:r>
            <a:endParaRPr lang="en-US" sz="1600" dirty="0">
              <a:solidFill>
                <a:schemeClr val="bg1"/>
              </a:solidFill>
              <a:cs typeface="+mn-ea"/>
              <a:sym typeface="+mn-lt"/>
            </a:endParaRPr>
          </a:p>
        </p:txBody>
      </p:sp>
      <p:sp>
        <p:nvSpPr>
          <p:cNvPr id="22" name="Rectangle 26"/>
          <p:cNvSpPr/>
          <p:nvPr/>
        </p:nvSpPr>
        <p:spPr>
          <a:xfrm>
            <a:off x="6273414" y="4155362"/>
            <a:ext cx="4835471" cy="2246249"/>
          </a:xfrm>
          <a:prstGeom prst="rect">
            <a:avLst/>
          </a:prstGeom>
        </p:spPr>
        <p:txBody>
          <a:bodyPr wrap="square">
            <a:spAutoFit/>
          </a:bodyPr>
          <a:lstStyle/>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endParaRPr lang="en-US" altLang="zh-CN" sz="14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750"/>
                                        <p:tgtEl>
                                          <p:spTgt spid="20"/>
                                        </p:tgtEl>
                                      </p:cBhvr>
                                    </p:animEffect>
                                    <p:anim calcmode="lin" valueType="num">
                                      <p:cBhvr>
                                        <p:cTn id="19" dur="750" fill="hold"/>
                                        <p:tgtEl>
                                          <p:spTgt spid="20"/>
                                        </p:tgtEl>
                                        <p:attrNameLst>
                                          <p:attrName>ppt_x</p:attrName>
                                        </p:attrNameLst>
                                      </p:cBhvr>
                                      <p:tavLst>
                                        <p:tav tm="0">
                                          <p:val>
                                            <p:strVal val="#ppt_x"/>
                                          </p:val>
                                        </p:tav>
                                        <p:tav tm="100000">
                                          <p:val>
                                            <p:strVal val="#ppt_x"/>
                                          </p:val>
                                        </p:tav>
                                      </p:tavLst>
                                    </p:anim>
                                    <p:anim calcmode="lin" valueType="num">
                                      <p:cBhvr>
                                        <p:cTn id="20" dur="75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750"/>
                                        <p:tgtEl>
                                          <p:spTgt spid="21"/>
                                        </p:tgtEl>
                                      </p:cBhvr>
                                    </p:animEffect>
                                    <p:anim calcmode="lin" valueType="num">
                                      <p:cBhvr>
                                        <p:cTn id="24" dur="750" fill="hold"/>
                                        <p:tgtEl>
                                          <p:spTgt spid="21"/>
                                        </p:tgtEl>
                                        <p:attrNameLst>
                                          <p:attrName>ppt_x</p:attrName>
                                        </p:attrNameLst>
                                      </p:cBhvr>
                                      <p:tavLst>
                                        <p:tav tm="0">
                                          <p:val>
                                            <p:strVal val="#ppt_x"/>
                                          </p:val>
                                        </p:tav>
                                        <p:tav tm="100000">
                                          <p:val>
                                            <p:strVal val="#ppt_x"/>
                                          </p:val>
                                        </p:tav>
                                      </p:tavLst>
                                    </p:anim>
                                    <p:anim calcmode="lin" valueType="num">
                                      <p:cBhvr>
                                        <p:cTn id="25" dur="75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750"/>
                                        <p:tgtEl>
                                          <p:spTgt spid="22"/>
                                        </p:tgtEl>
                                      </p:cBhvr>
                                    </p:animEffect>
                                    <p:anim calcmode="lin" valueType="num">
                                      <p:cBhvr>
                                        <p:cTn id="29" dur="750" fill="hold"/>
                                        <p:tgtEl>
                                          <p:spTgt spid="22"/>
                                        </p:tgtEl>
                                        <p:attrNameLst>
                                          <p:attrName>ppt_x</p:attrName>
                                        </p:attrNameLst>
                                      </p:cBhvr>
                                      <p:tavLst>
                                        <p:tav tm="0">
                                          <p:val>
                                            <p:strVal val="#ppt_x"/>
                                          </p:val>
                                        </p:tav>
                                        <p:tav tm="100000">
                                          <p:val>
                                            <p:strVal val="#ppt_x"/>
                                          </p:val>
                                        </p:tav>
                                      </p:tavLst>
                                    </p:anim>
                                    <p:anim calcmode="lin" valueType="num">
                                      <p:cBhvr>
                                        <p:cTn id="30"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4302200" y="2159129"/>
            <a:ext cx="3611876" cy="865167"/>
            <a:chOff x="4990306" y="1772516"/>
            <a:chExt cx="3180926" cy="607095"/>
          </a:xfrm>
        </p:grpSpPr>
        <p:sp>
          <p:nvSpPr>
            <p:cNvPr id="13" name="Shape 18"/>
            <p:cNvSpPr/>
            <p:nvPr/>
          </p:nvSpPr>
          <p:spPr>
            <a:xfrm>
              <a:off x="4990306" y="1772516"/>
              <a:ext cx="3180926" cy="607095"/>
            </a:xfrm>
            <a:prstGeom prst="roundRect">
              <a:avLst>
                <a:gd name="adj" fmla="val 0"/>
              </a:avLst>
            </a:prstGeom>
            <a:noFill/>
            <a:ln w="12700" cap="flat">
              <a:solidFill>
                <a:srgbClr val="F9EFBA"/>
              </a:solidFill>
              <a:prstDash val="solid"/>
              <a:miter lim="400000"/>
            </a:ln>
            <a:effectLst/>
          </p:spPr>
          <p:txBody>
            <a:bodyPr wrap="square" lIns="19046" tIns="19046" rIns="19046" bIns="19046" numCol="1" anchor="ctr">
              <a:noAutofit/>
            </a:bodyPr>
            <a:lstStyle/>
            <a:p>
              <a:pPr defTabSz="914400">
                <a:defRPr/>
              </a:pPr>
              <a:endParaRPr b="1" kern="0" dirty="0">
                <a:solidFill>
                  <a:srgbClr val="F9EFBA"/>
                </a:solidFill>
                <a:cs typeface="+mn-ea"/>
                <a:sym typeface="+mn-lt"/>
              </a:endParaRPr>
            </a:p>
          </p:txBody>
        </p:sp>
        <p:sp>
          <p:nvSpPr>
            <p:cNvPr id="14" name="文本框 3"/>
            <p:cNvSpPr txBox="1"/>
            <p:nvPr/>
          </p:nvSpPr>
          <p:spPr>
            <a:xfrm>
              <a:off x="5203860" y="1813310"/>
              <a:ext cx="2757590" cy="539798"/>
            </a:xfrm>
            <a:prstGeom prst="rect">
              <a:avLst/>
            </a:prstGeom>
            <a:noFill/>
            <a:ln w="38100">
              <a:noFill/>
            </a:ln>
          </p:spPr>
          <p:txBody>
            <a:bodyPr wrap="square" rtlCol="0">
              <a:spAutoFit/>
            </a:bodyPr>
            <a:lstStyle/>
            <a:p>
              <a:pPr algn="ctr"/>
              <a:r>
                <a:rPr kumimoji="1" lang="zh-CN" altLang="en-US" sz="4400" b="1" dirty="0">
                  <a:solidFill>
                    <a:srgbClr val="F9EFBA"/>
                  </a:solidFill>
                  <a:cs typeface="+mn-ea"/>
                  <a:sym typeface="+mn-lt"/>
                </a:rPr>
                <a:t>第三部分</a:t>
              </a:r>
              <a:endParaRPr kumimoji="1" lang="zh-CN" altLang="en-US" sz="4400" b="1" dirty="0">
                <a:solidFill>
                  <a:srgbClr val="F9EFBA"/>
                </a:solidFill>
                <a:cs typeface="+mn-ea"/>
                <a:sym typeface="+mn-lt"/>
              </a:endParaRPr>
            </a:p>
          </p:txBody>
        </p:sp>
      </p:grpSp>
      <p:grpSp>
        <p:nvGrpSpPr>
          <p:cNvPr id="15" name="组合 14"/>
          <p:cNvGrpSpPr/>
          <p:nvPr/>
        </p:nvGrpSpPr>
        <p:grpSpPr>
          <a:xfrm>
            <a:off x="3638951" y="3217563"/>
            <a:ext cx="4926349" cy="1515194"/>
            <a:chOff x="509765" y="3059216"/>
            <a:chExt cx="4927489" cy="1515545"/>
          </a:xfrm>
        </p:grpSpPr>
        <p:sp>
          <p:nvSpPr>
            <p:cNvPr id="16" name="文本框 10"/>
            <p:cNvSpPr txBox="1"/>
            <p:nvPr/>
          </p:nvSpPr>
          <p:spPr>
            <a:xfrm>
              <a:off x="1454112" y="4174558"/>
              <a:ext cx="3038779" cy="400203"/>
            </a:xfrm>
            <a:prstGeom prst="rect">
              <a:avLst/>
            </a:prstGeom>
            <a:noFill/>
          </p:spPr>
          <p:txBody>
            <a:bodyPr wrap="none" rtlCol="0">
              <a:spAutoFit/>
            </a:bodyPr>
            <a:lstStyle/>
            <a:p>
              <a:pPr algn="ctr"/>
              <a:r>
                <a:rPr lang="en-US" altLang="zh-CN" sz="2000" b="1" cap="all" dirty="0">
                  <a:solidFill>
                    <a:srgbClr val="F9EFBA"/>
                  </a:solidFill>
                  <a:cs typeface="+mn-ea"/>
                  <a:sym typeface="+mn-lt"/>
                </a:rPr>
                <a:t>THE Scenery DESIGN</a:t>
              </a:r>
              <a:endParaRPr lang="zh-CN" altLang="en-US" sz="2000" b="1" cap="all" dirty="0">
                <a:solidFill>
                  <a:srgbClr val="F9EFBA"/>
                </a:solidFill>
                <a:cs typeface="+mn-ea"/>
                <a:sym typeface="+mn-lt"/>
              </a:endParaRPr>
            </a:p>
          </p:txBody>
        </p:sp>
        <p:sp>
          <p:nvSpPr>
            <p:cNvPr id="18" name="文本框 17"/>
            <p:cNvSpPr txBox="1"/>
            <p:nvPr/>
          </p:nvSpPr>
          <p:spPr>
            <a:xfrm>
              <a:off x="509765" y="3059216"/>
              <a:ext cx="4927489" cy="923415"/>
            </a:xfrm>
            <a:prstGeom prst="rect">
              <a:avLst/>
            </a:prstGeom>
            <a:noFill/>
          </p:spPr>
          <p:txBody>
            <a:bodyPr wrap="none" rtlCol="0">
              <a:spAutoFit/>
            </a:bodyPr>
            <a:lstStyle/>
            <a:p>
              <a:pPr algn="ctr"/>
              <a:r>
                <a:rPr lang="zh-CN" altLang="en-US" sz="5400" b="1" spc="600" dirty="0">
                  <a:solidFill>
                    <a:srgbClr val="F9EFBA"/>
                  </a:solidFill>
                  <a:cs typeface="+mn-ea"/>
                  <a:sym typeface="+mn-lt"/>
                </a:rPr>
                <a:t>活动细节管理</a:t>
              </a:r>
              <a:endParaRPr lang="zh-CN" altLang="en-US" sz="5400" b="1" spc="600" dirty="0">
                <a:solidFill>
                  <a:srgbClr val="F9EFBA"/>
                </a:solidFill>
                <a:cs typeface="+mn-ea"/>
                <a:sym typeface="+mn-lt"/>
              </a:endParaRPr>
            </a:p>
          </p:txBody>
        </p:sp>
        <p:sp>
          <p:nvSpPr>
            <p:cNvPr id="19" name="矩形 18"/>
            <p:cNvSpPr/>
            <p:nvPr/>
          </p:nvSpPr>
          <p:spPr>
            <a:xfrm>
              <a:off x="654726" y="4031890"/>
              <a:ext cx="4637550" cy="45719"/>
            </a:xfrm>
            <a:prstGeom prst="rect">
              <a:avLst/>
            </a:prstGeom>
            <a:solidFill>
              <a:srgbClr val="F9E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F9EFBA"/>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AE1924"/>
                </a:solidFill>
                <a:cs typeface="+mn-ea"/>
                <a:sym typeface="+mn-lt"/>
              </a:rPr>
              <a:t>活动细节管理</a:t>
            </a:r>
            <a:endParaRPr lang="zh-CN" altLang="en-US" sz="3600" b="1" spc="300" dirty="0">
              <a:solidFill>
                <a:srgbClr val="AE1924"/>
              </a:solidFill>
              <a:cs typeface="+mn-ea"/>
              <a:sym typeface="+mn-lt"/>
            </a:endParaRPr>
          </a:p>
        </p:txBody>
      </p:sp>
      <p:grpSp>
        <p:nvGrpSpPr>
          <p:cNvPr id="3" name="组合 2"/>
          <p:cNvGrpSpPr/>
          <p:nvPr/>
        </p:nvGrpSpPr>
        <p:grpSpPr>
          <a:xfrm>
            <a:off x="1308188" y="2265519"/>
            <a:ext cx="9967797" cy="3750881"/>
            <a:chOff x="2242356" y="2502065"/>
            <a:chExt cx="8106329" cy="3050412"/>
          </a:xfrm>
        </p:grpSpPr>
        <p:sp>
          <p:nvSpPr>
            <p:cNvPr id="4" name="燕尾形 6"/>
            <p:cNvSpPr/>
            <p:nvPr/>
          </p:nvSpPr>
          <p:spPr>
            <a:xfrm flipH="1">
              <a:off x="2242356" y="2513216"/>
              <a:ext cx="2270967" cy="794997"/>
            </a:xfrm>
            <a:prstGeom prst="chevron">
              <a:avLst/>
            </a:prstGeom>
            <a:solidFill>
              <a:srgbClr val="AE192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r"/>
              <a:r>
                <a:rPr lang="zh-CN" altLang="en-US" sz="1600" b="1" dirty="0">
                  <a:solidFill>
                    <a:schemeClr val="bg1"/>
                  </a:solidFill>
                  <a:cs typeface="+mn-ea"/>
                  <a:sym typeface="+mn-lt"/>
                </a:rPr>
                <a:t>添加标题</a:t>
              </a:r>
              <a:endParaRPr lang="zh-CN" altLang="en-US" sz="1600" b="1" dirty="0">
                <a:solidFill>
                  <a:schemeClr val="bg1"/>
                </a:solidFill>
                <a:cs typeface="+mn-ea"/>
                <a:sym typeface="+mn-lt"/>
              </a:endParaRPr>
            </a:p>
          </p:txBody>
        </p:sp>
        <p:sp>
          <p:nvSpPr>
            <p:cNvPr id="5" name="燕尾形 7"/>
            <p:cNvSpPr/>
            <p:nvPr/>
          </p:nvSpPr>
          <p:spPr>
            <a:xfrm flipH="1">
              <a:off x="2242356" y="3545331"/>
              <a:ext cx="2270967" cy="794997"/>
            </a:xfrm>
            <a:prstGeom prst="chevron">
              <a:avLst/>
            </a:prstGeom>
            <a:solidFill>
              <a:srgbClr val="AE192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r"/>
              <a:r>
                <a:rPr lang="zh-CN" altLang="en-US" sz="1600" b="1" dirty="0">
                  <a:solidFill>
                    <a:schemeClr val="bg1"/>
                  </a:solidFill>
                  <a:cs typeface="+mn-ea"/>
                  <a:sym typeface="+mn-lt"/>
                </a:rPr>
                <a:t>添加标题</a:t>
              </a:r>
              <a:endParaRPr lang="zh-CN" altLang="en-US" sz="1600" b="1" dirty="0">
                <a:solidFill>
                  <a:schemeClr val="bg1"/>
                </a:solidFill>
                <a:cs typeface="+mn-ea"/>
                <a:sym typeface="+mn-lt"/>
              </a:endParaRPr>
            </a:p>
          </p:txBody>
        </p:sp>
        <p:sp>
          <p:nvSpPr>
            <p:cNvPr id="6" name="燕尾形 8"/>
            <p:cNvSpPr/>
            <p:nvPr/>
          </p:nvSpPr>
          <p:spPr>
            <a:xfrm flipH="1">
              <a:off x="2242356" y="4577446"/>
              <a:ext cx="2270967" cy="794997"/>
            </a:xfrm>
            <a:prstGeom prst="chevron">
              <a:avLst/>
            </a:prstGeom>
            <a:solidFill>
              <a:srgbClr val="AE192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r"/>
              <a:r>
                <a:rPr lang="zh-CN" altLang="en-US" sz="1600" b="1" dirty="0">
                  <a:solidFill>
                    <a:schemeClr val="bg1"/>
                  </a:solidFill>
                  <a:cs typeface="+mn-ea"/>
                  <a:sym typeface="+mn-lt"/>
                </a:rPr>
                <a:t>添加标题</a:t>
              </a:r>
              <a:endParaRPr lang="zh-CN" altLang="en-US" sz="1600" b="1" dirty="0">
                <a:solidFill>
                  <a:schemeClr val="bg1"/>
                </a:solidFill>
                <a:cs typeface="+mn-ea"/>
                <a:sym typeface="+mn-lt"/>
              </a:endParaRPr>
            </a:p>
          </p:txBody>
        </p:sp>
        <p:sp>
          <p:nvSpPr>
            <p:cNvPr id="7" name="Freeform 826"/>
            <p:cNvSpPr/>
            <p:nvPr/>
          </p:nvSpPr>
          <p:spPr bwMode="auto">
            <a:xfrm flipH="1">
              <a:off x="2667810" y="2710470"/>
              <a:ext cx="406968" cy="401927"/>
            </a:xfrm>
            <a:custGeom>
              <a:avLst/>
              <a:gdLst>
                <a:gd name="T0" fmla="*/ 148 w 159"/>
                <a:gd name="T1" fmla="*/ 107 h 156"/>
                <a:gd name="T2" fmla="*/ 118 w 159"/>
                <a:gd name="T3" fmla="*/ 101 h 156"/>
                <a:gd name="T4" fmla="*/ 93 w 159"/>
                <a:gd name="T5" fmla="*/ 76 h 156"/>
                <a:gd name="T6" fmla="*/ 124 w 159"/>
                <a:gd name="T7" fmla="*/ 44 h 156"/>
                <a:gd name="T8" fmla="*/ 133 w 159"/>
                <a:gd name="T9" fmla="*/ 43 h 156"/>
                <a:gd name="T10" fmla="*/ 148 w 159"/>
                <a:gd name="T11" fmla="*/ 19 h 156"/>
                <a:gd name="T12" fmla="*/ 140 w 159"/>
                <a:gd name="T13" fmla="*/ 11 h 156"/>
                <a:gd name="T14" fmla="*/ 116 w 159"/>
                <a:gd name="T15" fmla="*/ 26 h 156"/>
                <a:gd name="T16" fmla="*/ 115 w 159"/>
                <a:gd name="T17" fmla="*/ 35 h 156"/>
                <a:gd name="T18" fmla="*/ 84 w 159"/>
                <a:gd name="T19" fmla="*/ 66 h 156"/>
                <a:gd name="T20" fmla="*/ 56 w 159"/>
                <a:gd name="T21" fmla="*/ 39 h 156"/>
                <a:gd name="T22" fmla="*/ 50 w 159"/>
                <a:gd name="T23" fmla="*/ 9 h 156"/>
                <a:gd name="T24" fmla="*/ 32 w 159"/>
                <a:gd name="T25" fmla="*/ 0 h 156"/>
                <a:gd name="T26" fmla="*/ 44 w 159"/>
                <a:gd name="T27" fmla="*/ 12 h 156"/>
                <a:gd name="T28" fmla="*/ 39 w 159"/>
                <a:gd name="T29" fmla="*/ 32 h 156"/>
                <a:gd name="T30" fmla="*/ 19 w 159"/>
                <a:gd name="T31" fmla="*/ 37 h 156"/>
                <a:gd name="T32" fmla="*/ 3 w 159"/>
                <a:gd name="T33" fmla="*/ 20 h 156"/>
                <a:gd name="T34" fmla="*/ 10 w 159"/>
                <a:gd name="T35" fmla="*/ 49 h 156"/>
                <a:gd name="T36" fmla="*/ 41 w 159"/>
                <a:gd name="T37" fmla="*/ 55 h 156"/>
                <a:gd name="T38" fmla="*/ 65 w 159"/>
                <a:gd name="T39" fmla="*/ 79 h 156"/>
                <a:gd name="T40" fmla="*/ 13 w 159"/>
                <a:gd name="T41" fmla="*/ 130 h 156"/>
                <a:gd name="T42" fmla="*/ 13 w 159"/>
                <a:gd name="T43" fmla="*/ 145 h 156"/>
                <a:gd name="T44" fmla="*/ 14 w 159"/>
                <a:gd name="T45" fmla="*/ 146 h 156"/>
                <a:gd name="T46" fmla="*/ 29 w 159"/>
                <a:gd name="T47" fmla="*/ 146 h 156"/>
                <a:gd name="T48" fmla="*/ 80 w 159"/>
                <a:gd name="T49" fmla="*/ 95 h 156"/>
                <a:gd name="T50" fmla="*/ 102 w 159"/>
                <a:gd name="T51" fmla="*/ 117 h 156"/>
                <a:gd name="T52" fmla="*/ 108 w 159"/>
                <a:gd name="T53" fmla="*/ 147 h 156"/>
                <a:gd name="T54" fmla="*/ 132 w 159"/>
                <a:gd name="T55" fmla="*/ 155 h 156"/>
                <a:gd name="T56" fmla="*/ 117 w 159"/>
                <a:gd name="T57" fmla="*/ 140 h 156"/>
                <a:gd name="T58" fmla="*/ 121 w 159"/>
                <a:gd name="T59" fmla="*/ 124 h 156"/>
                <a:gd name="T60" fmla="*/ 137 w 159"/>
                <a:gd name="T61" fmla="*/ 120 h 156"/>
                <a:gd name="T62" fmla="*/ 155 w 159"/>
                <a:gd name="T63" fmla="*/ 138 h 156"/>
                <a:gd name="T64" fmla="*/ 148 w 159"/>
                <a:gd name="T65" fmla="*/ 10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bg1"/>
            </a:solidFill>
            <a:ln>
              <a:noFill/>
            </a:ln>
            <a:effectLst/>
          </p:spPr>
          <p:txBody>
            <a:bodyPr vert="horz" wrap="square" lIns="91419" tIns="45709" rIns="91419" bIns="45709" numCol="1" anchor="t" anchorCtr="0" compatLnSpc="1"/>
            <a:lstStyle/>
            <a:p>
              <a:pPr algn="r"/>
              <a:endParaRPr lang="zh-CN" altLang="en-US">
                <a:cs typeface="+mn-ea"/>
                <a:sym typeface="+mn-lt"/>
              </a:endParaRPr>
            </a:p>
          </p:txBody>
        </p:sp>
        <p:grpSp>
          <p:nvGrpSpPr>
            <p:cNvPr id="8" name="组合 7"/>
            <p:cNvGrpSpPr/>
            <p:nvPr/>
          </p:nvGrpSpPr>
          <p:grpSpPr>
            <a:xfrm flipH="1">
              <a:off x="2635035" y="4811739"/>
              <a:ext cx="472517" cy="328122"/>
              <a:chOff x="952500" y="6732588"/>
              <a:chExt cx="839788" cy="581025"/>
            </a:xfrm>
            <a:solidFill>
              <a:schemeClr val="bg1"/>
            </a:solidFill>
            <a:effectLst/>
          </p:grpSpPr>
          <p:sp>
            <p:nvSpPr>
              <p:cNvPr id="14" name="Freeform 919"/>
              <p:cNvSpPr/>
              <p:nvPr/>
            </p:nvSpPr>
            <p:spPr bwMode="auto">
              <a:xfrm>
                <a:off x="1181100" y="7021513"/>
                <a:ext cx="509588" cy="292100"/>
              </a:xfrm>
              <a:custGeom>
                <a:avLst/>
                <a:gdLst>
                  <a:gd name="T0" fmla="*/ 101 w 136"/>
                  <a:gd name="T1" fmla="*/ 0 h 78"/>
                  <a:gd name="T2" fmla="*/ 0 w 136"/>
                  <a:gd name="T3" fmla="*/ 75 h 78"/>
                  <a:gd name="T4" fmla="*/ 10 w 136"/>
                  <a:gd name="T5" fmla="*/ 76 h 78"/>
                  <a:gd name="T6" fmla="*/ 136 w 136"/>
                  <a:gd name="T7" fmla="*/ 0 h 78"/>
                  <a:gd name="T8" fmla="*/ 101 w 136"/>
                  <a:gd name="T9" fmla="*/ 0 h 78"/>
                  <a:gd name="T10" fmla="*/ 101 w 136"/>
                  <a:gd name="T11" fmla="*/ 0 h 78"/>
                </a:gdLst>
                <a:ahLst/>
                <a:cxnLst>
                  <a:cxn ang="0">
                    <a:pos x="T0" y="T1"/>
                  </a:cxn>
                  <a:cxn ang="0">
                    <a:pos x="T2" y="T3"/>
                  </a:cxn>
                  <a:cxn ang="0">
                    <a:pos x="T4" y="T5"/>
                  </a:cxn>
                  <a:cxn ang="0">
                    <a:pos x="T6" y="T7"/>
                  </a:cxn>
                  <a:cxn ang="0">
                    <a:pos x="T8" y="T9"/>
                  </a:cxn>
                  <a:cxn ang="0">
                    <a:pos x="T10" y="T11"/>
                  </a:cxn>
                </a:cxnLst>
                <a:rect l="0" t="0" r="r" b="b"/>
                <a:pathLst>
                  <a:path w="136" h="78">
                    <a:moveTo>
                      <a:pt x="101" y="0"/>
                    </a:moveTo>
                    <a:cubicBezTo>
                      <a:pt x="81" y="38"/>
                      <a:pt x="49" y="64"/>
                      <a:pt x="0" y="75"/>
                    </a:cubicBezTo>
                    <a:cubicBezTo>
                      <a:pt x="3" y="76"/>
                      <a:pt x="7" y="76"/>
                      <a:pt x="10" y="76"/>
                    </a:cubicBezTo>
                    <a:cubicBezTo>
                      <a:pt x="65" y="78"/>
                      <a:pt x="114" y="47"/>
                      <a:pt x="136" y="0"/>
                    </a:cubicBezTo>
                    <a:cubicBezTo>
                      <a:pt x="101" y="0"/>
                      <a:pt x="101" y="0"/>
                      <a:pt x="101" y="0"/>
                    </a:cubicBezTo>
                    <a:cubicBezTo>
                      <a:pt x="101" y="0"/>
                      <a:pt x="101" y="0"/>
                      <a:pt x="1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algn="r"/>
                <a:endParaRPr lang="zh-CN" altLang="en-US">
                  <a:cs typeface="+mn-ea"/>
                  <a:sym typeface="+mn-lt"/>
                </a:endParaRPr>
              </a:p>
            </p:txBody>
          </p:sp>
          <p:sp>
            <p:nvSpPr>
              <p:cNvPr id="15" name="Freeform 920"/>
              <p:cNvSpPr/>
              <p:nvPr/>
            </p:nvSpPr>
            <p:spPr bwMode="auto">
              <a:xfrm>
                <a:off x="1103313" y="6732588"/>
                <a:ext cx="85725" cy="104775"/>
              </a:xfrm>
              <a:custGeom>
                <a:avLst/>
                <a:gdLst>
                  <a:gd name="T0" fmla="*/ 10 w 23"/>
                  <a:gd name="T1" fmla="*/ 28 h 28"/>
                  <a:gd name="T2" fmla="*/ 23 w 23"/>
                  <a:gd name="T3" fmla="*/ 15 h 28"/>
                  <a:gd name="T4" fmla="*/ 13 w 23"/>
                  <a:gd name="T5" fmla="*/ 1 h 28"/>
                  <a:gd name="T6" fmla="*/ 1 w 23"/>
                  <a:gd name="T7" fmla="*/ 13 h 28"/>
                  <a:gd name="T8" fmla="*/ 10 w 23"/>
                  <a:gd name="T9" fmla="*/ 28 h 28"/>
                </a:gdLst>
                <a:ahLst/>
                <a:cxnLst>
                  <a:cxn ang="0">
                    <a:pos x="T0" y="T1"/>
                  </a:cxn>
                  <a:cxn ang="0">
                    <a:pos x="T2" y="T3"/>
                  </a:cxn>
                  <a:cxn ang="0">
                    <a:pos x="T4" y="T5"/>
                  </a:cxn>
                  <a:cxn ang="0">
                    <a:pos x="T6" y="T7"/>
                  </a:cxn>
                  <a:cxn ang="0">
                    <a:pos x="T8" y="T9"/>
                  </a:cxn>
                </a:cxnLst>
                <a:rect l="0" t="0" r="r" b="b"/>
                <a:pathLst>
                  <a:path w="23" h="28">
                    <a:moveTo>
                      <a:pt x="10" y="28"/>
                    </a:moveTo>
                    <a:cubicBezTo>
                      <a:pt x="16" y="28"/>
                      <a:pt x="22" y="23"/>
                      <a:pt x="23" y="15"/>
                    </a:cubicBezTo>
                    <a:cubicBezTo>
                      <a:pt x="23" y="8"/>
                      <a:pt x="19" y="1"/>
                      <a:pt x="13" y="1"/>
                    </a:cubicBezTo>
                    <a:cubicBezTo>
                      <a:pt x="7" y="0"/>
                      <a:pt x="2" y="6"/>
                      <a:pt x="1" y="13"/>
                    </a:cubicBezTo>
                    <a:cubicBezTo>
                      <a:pt x="0" y="20"/>
                      <a:pt x="4" y="27"/>
                      <a:pt x="1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algn="r"/>
                <a:endParaRPr lang="zh-CN" altLang="en-US">
                  <a:cs typeface="+mn-ea"/>
                  <a:sym typeface="+mn-lt"/>
                </a:endParaRPr>
              </a:p>
            </p:txBody>
          </p:sp>
          <p:sp>
            <p:nvSpPr>
              <p:cNvPr id="16" name="Freeform 921"/>
              <p:cNvSpPr/>
              <p:nvPr/>
            </p:nvSpPr>
            <p:spPr bwMode="auto">
              <a:xfrm>
                <a:off x="1544638" y="6751638"/>
                <a:ext cx="247650" cy="203200"/>
              </a:xfrm>
              <a:custGeom>
                <a:avLst/>
                <a:gdLst>
                  <a:gd name="T0" fmla="*/ 12 w 66"/>
                  <a:gd name="T1" fmla="*/ 54 h 54"/>
                  <a:gd name="T2" fmla="*/ 46 w 66"/>
                  <a:gd name="T3" fmla="*/ 54 h 54"/>
                  <a:gd name="T4" fmla="*/ 49 w 66"/>
                  <a:gd name="T5" fmla="*/ 42 h 54"/>
                  <a:gd name="T6" fmla="*/ 66 w 66"/>
                  <a:gd name="T7" fmla="*/ 42 h 54"/>
                  <a:gd name="T8" fmla="*/ 33 w 66"/>
                  <a:gd name="T9" fmla="*/ 0 h 54"/>
                  <a:gd name="T10" fmla="*/ 0 w 66"/>
                  <a:gd name="T11" fmla="*/ 42 h 54"/>
                  <a:gd name="T12" fmla="*/ 17 w 66"/>
                  <a:gd name="T13" fmla="*/ 42 h 54"/>
                  <a:gd name="T14" fmla="*/ 12 w 66"/>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4">
                    <a:moveTo>
                      <a:pt x="12" y="54"/>
                    </a:moveTo>
                    <a:cubicBezTo>
                      <a:pt x="46" y="54"/>
                      <a:pt x="46" y="54"/>
                      <a:pt x="46" y="54"/>
                    </a:cubicBezTo>
                    <a:cubicBezTo>
                      <a:pt x="48" y="50"/>
                      <a:pt x="49" y="46"/>
                      <a:pt x="49" y="42"/>
                    </a:cubicBezTo>
                    <a:cubicBezTo>
                      <a:pt x="66" y="42"/>
                      <a:pt x="66" y="42"/>
                      <a:pt x="66" y="42"/>
                    </a:cubicBezTo>
                    <a:cubicBezTo>
                      <a:pt x="33" y="0"/>
                      <a:pt x="33" y="0"/>
                      <a:pt x="33" y="0"/>
                    </a:cubicBezTo>
                    <a:cubicBezTo>
                      <a:pt x="0" y="42"/>
                      <a:pt x="0" y="42"/>
                      <a:pt x="0" y="42"/>
                    </a:cubicBezTo>
                    <a:cubicBezTo>
                      <a:pt x="17" y="42"/>
                      <a:pt x="17" y="42"/>
                      <a:pt x="17" y="42"/>
                    </a:cubicBezTo>
                    <a:cubicBezTo>
                      <a:pt x="15" y="46"/>
                      <a:pt x="14" y="50"/>
                      <a:pt x="1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algn="r"/>
                <a:endParaRPr lang="zh-CN" altLang="en-US">
                  <a:cs typeface="+mn-ea"/>
                  <a:sym typeface="+mn-lt"/>
                </a:endParaRPr>
              </a:p>
            </p:txBody>
          </p:sp>
          <p:sp>
            <p:nvSpPr>
              <p:cNvPr id="17" name="Freeform 922"/>
              <p:cNvSpPr>
                <a:spLocks noEditPoints="1"/>
              </p:cNvSpPr>
              <p:nvPr/>
            </p:nvSpPr>
            <p:spPr bwMode="auto">
              <a:xfrm>
                <a:off x="952500" y="6842125"/>
                <a:ext cx="790575" cy="438150"/>
              </a:xfrm>
              <a:custGeom>
                <a:avLst/>
                <a:gdLst>
                  <a:gd name="T0" fmla="*/ 164 w 211"/>
                  <a:gd name="T1" fmla="*/ 32 h 117"/>
                  <a:gd name="T2" fmla="*/ 160 w 211"/>
                  <a:gd name="T3" fmla="*/ 37 h 117"/>
                  <a:gd name="T4" fmla="*/ 90 w 211"/>
                  <a:gd name="T5" fmla="*/ 33 h 117"/>
                  <a:gd name="T6" fmla="*/ 57 w 211"/>
                  <a:gd name="T7" fmla="*/ 6 h 117"/>
                  <a:gd name="T8" fmla="*/ 56 w 211"/>
                  <a:gd name="T9" fmla="*/ 13 h 117"/>
                  <a:gd name="T10" fmla="*/ 51 w 211"/>
                  <a:gd name="T11" fmla="*/ 6 h 117"/>
                  <a:gd name="T12" fmla="*/ 51 w 211"/>
                  <a:gd name="T13" fmla="*/ 0 h 117"/>
                  <a:gd name="T14" fmla="*/ 47 w 211"/>
                  <a:gd name="T15" fmla="*/ 5 h 117"/>
                  <a:gd name="T16" fmla="*/ 47 w 211"/>
                  <a:gd name="T17" fmla="*/ 28 h 117"/>
                  <a:gd name="T18" fmla="*/ 45 w 211"/>
                  <a:gd name="T19" fmla="*/ 8 h 117"/>
                  <a:gd name="T20" fmla="*/ 44 w 211"/>
                  <a:gd name="T21" fmla="*/ 1 h 117"/>
                  <a:gd name="T22" fmla="*/ 34 w 211"/>
                  <a:gd name="T23" fmla="*/ 1 h 117"/>
                  <a:gd name="T24" fmla="*/ 17 w 211"/>
                  <a:gd name="T25" fmla="*/ 14 h 117"/>
                  <a:gd name="T26" fmla="*/ 9 w 211"/>
                  <a:gd name="T27" fmla="*/ 21 h 117"/>
                  <a:gd name="T28" fmla="*/ 8 w 211"/>
                  <a:gd name="T29" fmla="*/ 22 h 117"/>
                  <a:gd name="T30" fmla="*/ 8 w 211"/>
                  <a:gd name="T31" fmla="*/ 22 h 117"/>
                  <a:gd name="T32" fmla="*/ 11 w 211"/>
                  <a:gd name="T33" fmla="*/ 34 h 117"/>
                  <a:gd name="T34" fmla="*/ 11 w 211"/>
                  <a:gd name="T35" fmla="*/ 34 h 117"/>
                  <a:gd name="T36" fmla="*/ 19 w 211"/>
                  <a:gd name="T37" fmla="*/ 37 h 117"/>
                  <a:gd name="T38" fmla="*/ 8 w 211"/>
                  <a:gd name="T39" fmla="*/ 72 h 117"/>
                  <a:gd name="T40" fmla="*/ 10 w 211"/>
                  <a:gd name="T41" fmla="*/ 101 h 117"/>
                  <a:gd name="T42" fmla="*/ 2 w 211"/>
                  <a:gd name="T43" fmla="*/ 110 h 117"/>
                  <a:gd name="T44" fmla="*/ 8 w 211"/>
                  <a:gd name="T45" fmla="*/ 115 h 117"/>
                  <a:gd name="T46" fmla="*/ 16 w 211"/>
                  <a:gd name="T47" fmla="*/ 109 h 117"/>
                  <a:gd name="T48" fmla="*/ 39 w 211"/>
                  <a:gd name="T49" fmla="*/ 111 h 117"/>
                  <a:gd name="T50" fmla="*/ 20 w 211"/>
                  <a:gd name="T51" fmla="*/ 100 h 117"/>
                  <a:gd name="T52" fmla="*/ 16 w 211"/>
                  <a:gd name="T53" fmla="*/ 67 h 117"/>
                  <a:gd name="T54" fmla="*/ 25 w 211"/>
                  <a:gd name="T55" fmla="*/ 45 h 117"/>
                  <a:gd name="T56" fmla="*/ 24 w 211"/>
                  <a:gd name="T57" fmla="*/ 59 h 117"/>
                  <a:gd name="T58" fmla="*/ 53 w 211"/>
                  <a:gd name="T59" fmla="*/ 117 h 117"/>
                  <a:gd name="T60" fmla="*/ 51 w 211"/>
                  <a:gd name="T61" fmla="*/ 65 h 117"/>
                  <a:gd name="T62" fmla="*/ 82 w 211"/>
                  <a:gd name="T63" fmla="*/ 107 h 117"/>
                  <a:gd name="T64" fmla="*/ 73 w 211"/>
                  <a:gd name="T65" fmla="*/ 61 h 117"/>
                  <a:gd name="T66" fmla="*/ 58 w 211"/>
                  <a:gd name="T67" fmla="*/ 45 h 117"/>
                  <a:gd name="T68" fmla="*/ 83 w 211"/>
                  <a:gd name="T69" fmla="*/ 47 h 117"/>
                  <a:gd name="T70" fmla="*/ 204 w 211"/>
                  <a:gd name="T71" fmla="*/ 45 h 117"/>
                  <a:gd name="T72" fmla="*/ 208 w 211"/>
                  <a:gd name="T73" fmla="*/ 40 h 117"/>
                  <a:gd name="T74" fmla="*/ 207 w 211"/>
                  <a:gd name="T75" fmla="*/ 32 h 117"/>
                  <a:gd name="T76" fmla="*/ 57 w 211"/>
                  <a:gd name="T77" fmla="*/ 29 h 117"/>
                  <a:gd name="T78" fmla="*/ 64 w 211"/>
                  <a:gd name="T79" fmla="*/ 3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 h="117">
                    <a:moveTo>
                      <a:pt x="207" y="32"/>
                    </a:moveTo>
                    <a:cubicBezTo>
                      <a:pt x="164" y="32"/>
                      <a:pt x="164" y="32"/>
                      <a:pt x="164" y="32"/>
                    </a:cubicBezTo>
                    <a:cubicBezTo>
                      <a:pt x="162" y="32"/>
                      <a:pt x="160" y="34"/>
                      <a:pt x="160" y="36"/>
                    </a:cubicBezTo>
                    <a:cubicBezTo>
                      <a:pt x="160" y="36"/>
                      <a:pt x="160" y="36"/>
                      <a:pt x="160" y="37"/>
                    </a:cubicBezTo>
                    <a:cubicBezTo>
                      <a:pt x="88" y="37"/>
                      <a:pt x="88" y="37"/>
                      <a:pt x="88" y="37"/>
                    </a:cubicBezTo>
                    <a:cubicBezTo>
                      <a:pt x="89" y="35"/>
                      <a:pt x="89" y="34"/>
                      <a:pt x="90" y="33"/>
                    </a:cubicBezTo>
                    <a:cubicBezTo>
                      <a:pt x="84" y="31"/>
                      <a:pt x="71" y="25"/>
                      <a:pt x="71" y="25"/>
                    </a:cubicBezTo>
                    <a:cubicBezTo>
                      <a:pt x="57" y="6"/>
                      <a:pt x="57" y="6"/>
                      <a:pt x="57" y="6"/>
                    </a:cubicBezTo>
                    <a:cubicBezTo>
                      <a:pt x="54" y="8"/>
                      <a:pt x="54" y="8"/>
                      <a:pt x="54" y="8"/>
                    </a:cubicBezTo>
                    <a:cubicBezTo>
                      <a:pt x="56" y="13"/>
                      <a:pt x="56" y="13"/>
                      <a:pt x="56" y="13"/>
                    </a:cubicBezTo>
                    <a:cubicBezTo>
                      <a:pt x="51" y="28"/>
                      <a:pt x="51" y="28"/>
                      <a:pt x="51" y="28"/>
                    </a:cubicBezTo>
                    <a:cubicBezTo>
                      <a:pt x="51" y="6"/>
                      <a:pt x="51" y="6"/>
                      <a:pt x="51" y="6"/>
                    </a:cubicBezTo>
                    <a:cubicBezTo>
                      <a:pt x="52" y="5"/>
                      <a:pt x="52" y="5"/>
                      <a:pt x="52" y="5"/>
                    </a:cubicBezTo>
                    <a:cubicBezTo>
                      <a:pt x="51" y="0"/>
                      <a:pt x="51" y="0"/>
                      <a:pt x="51" y="0"/>
                    </a:cubicBezTo>
                    <a:cubicBezTo>
                      <a:pt x="48" y="0"/>
                      <a:pt x="48" y="0"/>
                      <a:pt x="48" y="0"/>
                    </a:cubicBezTo>
                    <a:cubicBezTo>
                      <a:pt x="47" y="5"/>
                      <a:pt x="47" y="5"/>
                      <a:pt x="47" y="5"/>
                    </a:cubicBezTo>
                    <a:cubicBezTo>
                      <a:pt x="48" y="6"/>
                      <a:pt x="48" y="6"/>
                      <a:pt x="48" y="6"/>
                    </a:cubicBezTo>
                    <a:cubicBezTo>
                      <a:pt x="47" y="28"/>
                      <a:pt x="47" y="28"/>
                      <a:pt x="47" y="28"/>
                    </a:cubicBezTo>
                    <a:cubicBezTo>
                      <a:pt x="43" y="12"/>
                      <a:pt x="43" y="12"/>
                      <a:pt x="43" y="12"/>
                    </a:cubicBezTo>
                    <a:cubicBezTo>
                      <a:pt x="45" y="8"/>
                      <a:pt x="45" y="8"/>
                      <a:pt x="45" y="8"/>
                    </a:cubicBezTo>
                    <a:cubicBezTo>
                      <a:pt x="42" y="5"/>
                      <a:pt x="42" y="5"/>
                      <a:pt x="42" y="5"/>
                    </a:cubicBezTo>
                    <a:cubicBezTo>
                      <a:pt x="44" y="1"/>
                      <a:pt x="44" y="1"/>
                      <a:pt x="44" y="1"/>
                    </a:cubicBezTo>
                    <a:cubicBezTo>
                      <a:pt x="44" y="1"/>
                      <a:pt x="44" y="1"/>
                      <a:pt x="44" y="1"/>
                    </a:cubicBezTo>
                    <a:cubicBezTo>
                      <a:pt x="41" y="1"/>
                      <a:pt x="39" y="1"/>
                      <a:pt x="34" y="1"/>
                    </a:cubicBezTo>
                    <a:cubicBezTo>
                      <a:pt x="33" y="1"/>
                      <a:pt x="29" y="3"/>
                      <a:pt x="27" y="5"/>
                    </a:cubicBezTo>
                    <a:cubicBezTo>
                      <a:pt x="17" y="14"/>
                      <a:pt x="17" y="14"/>
                      <a:pt x="17" y="14"/>
                    </a:cubicBezTo>
                    <a:cubicBezTo>
                      <a:pt x="12" y="19"/>
                      <a:pt x="12" y="19"/>
                      <a:pt x="12" y="19"/>
                    </a:cubicBezTo>
                    <a:cubicBezTo>
                      <a:pt x="9" y="21"/>
                      <a:pt x="9" y="21"/>
                      <a:pt x="9" y="21"/>
                    </a:cubicBezTo>
                    <a:cubicBezTo>
                      <a:pt x="8" y="22"/>
                      <a:pt x="8" y="22"/>
                      <a:pt x="8" y="22"/>
                    </a:cubicBezTo>
                    <a:cubicBezTo>
                      <a:pt x="8" y="22"/>
                      <a:pt x="8" y="22"/>
                      <a:pt x="8" y="22"/>
                    </a:cubicBezTo>
                    <a:cubicBezTo>
                      <a:pt x="8" y="22"/>
                      <a:pt x="8" y="22"/>
                      <a:pt x="8" y="22"/>
                    </a:cubicBezTo>
                    <a:cubicBezTo>
                      <a:pt x="8" y="22"/>
                      <a:pt x="8" y="22"/>
                      <a:pt x="8" y="22"/>
                    </a:cubicBezTo>
                    <a:cubicBezTo>
                      <a:pt x="9" y="27"/>
                      <a:pt x="6" y="10"/>
                      <a:pt x="11" y="34"/>
                    </a:cubicBezTo>
                    <a:cubicBezTo>
                      <a:pt x="11" y="34"/>
                      <a:pt x="11" y="34"/>
                      <a:pt x="11" y="34"/>
                    </a:cubicBezTo>
                    <a:cubicBezTo>
                      <a:pt x="11" y="34"/>
                      <a:pt x="11" y="34"/>
                      <a:pt x="11" y="34"/>
                    </a:cubicBezTo>
                    <a:cubicBezTo>
                      <a:pt x="11" y="34"/>
                      <a:pt x="11" y="34"/>
                      <a:pt x="11" y="34"/>
                    </a:cubicBezTo>
                    <a:cubicBezTo>
                      <a:pt x="13" y="35"/>
                      <a:pt x="13" y="35"/>
                      <a:pt x="13" y="35"/>
                    </a:cubicBezTo>
                    <a:cubicBezTo>
                      <a:pt x="19" y="37"/>
                      <a:pt x="19" y="37"/>
                      <a:pt x="19" y="37"/>
                    </a:cubicBezTo>
                    <a:cubicBezTo>
                      <a:pt x="14" y="39"/>
                      <a:pt x="8" y="42"/>
                      <a:pt x="5" y="49"/>
                    </a:cubicBezTo>
                    <a:cubicBezTo>
                      <a:pt x="0" y="59"/>
                      <a:pt x="5" y="66"/>
                      <a:pt x="8" y="72"/>
                    </a:cubicBezTo>
                    <a:cubicBezTo>
                      <a:pt x="10" y="75"/>
                      <a:pt x="12" y="79"/>
                      <a:pt x="13" y="82"/>
                    </a:cubicBezTo>
                    <a:cubicBezTo>
                      <a:pt x="14" y="88"/>
                      <a:pt x="12" y="96"/>
                      <a:pt x="10" y="101"/>
                    </a:cubicBezTo>
                    <a:cubicBezTo>
                      <a:pt x="8" y="102"/>
                      <a:pt x="7" y="103"/>
                      <a:pt x="5" y="104"/>
                    </a:cubicBezTo>
                    <a:cubicBezTo>
                      <a:pt x="2" y="106"/>
                      <a:pt x="1" y="109"/>
                      <a:pt x="2" y="110"/>
                    </a:cubicBezTo>
                    <a:cubicBezTo>
                      <a:pt x="2" y="111"/>
                      <a:pt x="2" y="114"/>
                      <a:pt x="6" y="115"/>
                    </a:cubicBezTo>
                    <a:cubicBezTo>
                      <a:pt x="6" y="115"/>
                      <a:pt x="7" y="115"/>
                      <a:pt x="8" y="115"/>
                    </a:cubicBezTo>
                    <a:cubicBezTo>
                      <a:pt x="10" y="115"/>
                      <a:pt x="11" y="115"/>
                      <a:pt x="13" y="113"/>
                    </a:cubicBezTo>
                    <a:cubicBezTo>
                      <a:pt x="14" y="112"/>
                      <a:pt x="15" y="111"/>
                      <a:pt x="16" y="109"/>
                    </a:cubicBezTo>
                    <a:cubicBezTo>
                      <a:pt x="21" y="108"/>
                      <a:pt x="27" y="109"/>
                      <a:pt x="33" y="112"/>
                    </a:cubicBezTo>
                    <a:cubicBezTo>
                      <a:pt x="35" y="113"/>
                      <a:pt x="38" y="113"/>
                      <a:pt x="39" y="111"/>
                    </a:cubicBezTo>
                    <a:cubicBezTo>
                      <a:pt x="40" y="109"/>
                      <a:pt x="39" y="106"/>
                      <a:pt x="37" y="105"/>
                    </a:cubicBezTo>
                    <a:cubicBezTo>
                      <a:pt x="32" y="101"/>
                      <a:pt x="25" y="100"/>
                      <a:pt x="20" y="100"/>
                    </a:cubicBezTo>
                    <a:cubicBezTo>
                      <a:pt x="22" y="93"/>
                      <a:pt x="22" y="86"/>
                      <a:pt x="21" y="81"/>
                    </a:cubicBezTo>
                    <a:cubicBezTo>
                      <a:pt x="21" y="76"/>
                      <a:pt x="18" y="71"/>
                      <a:pt x="16" y="67"/>
                    </a:cubicBezTo>
                    <a:cubicBezTo>
                      <a:pt x="12" y="61"/>
                      <a:pt x="10" y="58"/>
                      <a:pt x="12" y="53"/>
                    </a:cubicBezTo>
                    <a:cubicBezTo>
                      <a:pt x="15" y="47"/>
                      <a:pt x="21" y="45"/>
                      <a:pt x="25" y="45"/>
                    </a:cubicBezTo>
                    <a:cubicBezTo>
                      <a:pt x="25" y="50"/>
                      <a:pt x="24" y="54"/>
                      <a:pt x="24" y="59"/>
                    </a:cubicBezTo>
                    <a:cubicBezTo>
                      <a:pt x="24" y="59"/>
                      <a:pt x="24" y="59"/>
                      <a:pt x="24" y="59"/>
                    </a:cubicBezTo>
                    <a:cubicBezTo>
                      <a:pt x="27" y="59"/>
                      <a:pt x="29" y="59"/>
                      <a:pt x="32" y="60"/>
                    </a:cubicBezTo>
                    <a:cubicBezTo>
                      <a:pt x="39" y="79"/>
                      <a:pt x="46" y="98"/>
                      <a:pt x="53" y="117"/>
                    </a:cubicBezTo>
                    <a:cubicBezTo>
                      <a:pt x="67" y="113"/>
                      <a:pt x="67" y="113"/>
                      <a:pt x="67" y="113"/>
                    </a:cubicBezTo>
                    <a:cubicBezTo>
                      <a:pt x="64" y="100"/>
                      <a:pt x="56" y="78"/>
                      <a:pt x="51" y="65"/>
                    </a:cubicBezTo>
                    <a:cubicBezTo>
                      <a:pt x="57" y="70"/>
                      <a:pt x="64" y="74"/>
                      <a:pt x="65" y="78"/>
                    </a:cubicBezTo>
                    <a:cubicBezTo>
                      <a:pt x="82" y="107"/>
                      <a:pt x="82" y="107"/>
                      <a:pt x="82" y="107"/>
                    </a:cubicBezTo>
                    <a:cubicBezTo>
                      <a:pt x="95" y="100"/>
                      <a:pt x="95" y="100"/>
                      <a:pt x="95" y="100"/>
                    </a:cubicBezTo>
                    <a:cubicBezTo>
                      <a:pt x="88" y="89"/>
                      <a:pt x="84" y="77"/>
                      <a:pt x="73" y="61"/>
                    </a:cubicBezTo>
                    <a:cubicBezTo>
                      <a:pt x="67" y="56"/>
                      <a:pt x="62" y="52"/>
                      <a:pt x="58" y="49"/>
                    </a:cubicBezTo>
                    <a:cubicBezTo>
                      <a:pt x="58" y="48"/>
                      <a:pt x="58" y="46"/>
                      <a:pt x="58" y="45"/>
                    </a:cubicBezTo>
                    <a:cubicBezTo>
                      <a:pt x="80" y="45"/>
                      <a:pt x="80" y="45"/>
                      <a:pt x="80" y="45"/>
                    </a:cubicBezTo>
                    <a:cubicBezTo>
                      <a:pt x="81" y="46"/>
                      <a:pt x="82" y="46"/>
                      <a:pt x="83" y="47"/>
                    </a:cubicBezTo>
                    <a:cubicBezTo>
                      <a:pt x="83" y="46"/>
                      <a:pt x="84" y="46"/>
                      <a:pt x="84" y="45"/>
                    </a:cubicBezTo>
                    <a:cubicBezTo>
                      <a:pt x="204" y="45"/>
                      <a:pt x="204" y="45"/>
                      <a:pt x="204" y="45"/>
                    </a:cubicBezTo>
                    <a:cubicBezTo>
                      <a:pt x="206" y="45"/>
                      <a:pt x="208" y="43"/>
                      <a:pt x="208" y="41"/>
                    </a:cubicBezTo>
                    <a:cubicBezTo>
                      <a:pt x="208" y="41"/>
                      <a:pt x="208" y="40"/>
                      <a:pt x="208" y="40"/>
                    </a:cubicBezTo>
                    <a:cubicBezTo>
                      <a:pt x="210" y="40"/>
                      <a:pt x="211" y="38"/>
                      <a:pt x="211" y="36"/>
                    </a:cubicBezTo>
                    <a:cubicBezTo>
                      <a:pt x="211" y="34"/>
                      <a:pt x="209" y="32"/>
                      <a:pt x="207" y="32"/>
                    </a:cubicBezTo>
                    <a:close/>
                    <a:moveTo>
                      <a:pt x="57" y="37"/>
                    </a:moveTo>
                    <a:cubicBezTo>
                      <a:pt x="57" y="34"/>
                      <a:pt x="57" y="31"/>
                      <a:pt x="57" y="29"/>
                    </a:cubicBezTo>
                    <a:cubicBezTo>
                      <a:pt x="59" y="33"/>
                      <a:pt x="59" y="33"/>
                      <a:pt x="59" y="33"/>
                    </a:cubicBezTo>
                    <a:cubicBezTo>
                      <a:pt x="61" y="34"/>
                      <a:pt x="62" y="36"/>
                      <a:pt x="64" y="37"/>
                    </a:cubicBezTo>
                    <a:lnTo>
                      <a:pt x="5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algn="r"/>
                <a:endParaRPr lang="zh-CN" altLang="en-US">
                  <a:cs typeface="+mn-ea"/>
                  <a:sym typeface="+mn-lt"/>
                </a:endParaRPr>
              </a:p>
            </p:txBody>
          </p:sp>
        </p:grpSp>
        <p:sp>
          <p:nvSpPr>
            <p:cNvPr id="9" name="Freeform 939"/>
            <p:cNvSpPr>
              <a:spLocks noEditPoints="1"/>
            </p:cNvSpPr>
            <p:nvPr/>
          </p:nvSpPr>
          <p:spPr bwMode="auto">
            <a:xfrm flipH="1">
              <a:off x="2642971" y="3712847"/>
              <a:ext cx="456645" cy="461187"/>
            </a:xfrm>
            <a:custGeom>
              <a:avLst/>
              <a:gdLst>
                <a:gd name="T0" fmla="*/ 802 w 949"/>
                <a:gd name="T1" fmla="*/ 0 h 955"/>
                <a:gd name="T2" fmla="*/ 802 w 949"/>
                <a:gd name="T3" fmla="*/ 955 h 955"/>
                <a:gd name="T4" fmla="*/ 701 w 949"/>
                <a:gd name="T5" fmla="*/ 629 h 955"/>
                <a:gd name="T6" fmla="*/ 913 w 949"/>
                <a:gd name="T7" fmla="*/ 478 h 955"/>
                <a:gd name="T8" fmla="*/ 701 w 949"/>
                <a:gd name="T9" fmla="*/ 327 h 955"/>
                <a:gd name="T10" fmla="*/ 754 w 949"/>
                <a:gd name="T11" fmla="*/ 575 h 955"/>
                <a:gd name="T12" fmla="*/ 802 w 949"/>
                <a:gd name="T13" fmla="*/ 749 h 955"/>
                <a:gd name="T14" fmla="*/ 802 w 949"/>
                <a:gd name="T15" fmla="*/ 207 h 955"/>
                <a:gd name="T16" fmla="*/ 754 w 949"/>
                <a:gd name="T17" fmla="*/ 381 h 955"/>
                <a:gd name="T18" fmla="*/ 858 w 949"/>
                <a:gd name="T19" fmla="*/ 478 h 955"/>
                <a:gd name="T20" fmla="*/ 754 w 949"/>
                <a:gd name="T21" fmla="*/ 575 h 955"/>
                <a:gd name="T22" fmla="*/ 778 w 949"/>
                <a:gd name="T23" fmla="*/ 422 h 955"/>
                <a:gd name="T24" fmla="*/ 778 w 949"/>
                <a:gd name="T25" fmla="*/ 533 h 955"/>
                <a:gd name="T26" fmla="*/ 831 w 949"/>
                <a:gd name="T27" fmla="*/ 478 h 955"/>
                <a:gd name="T28" fmla="*/ 185 w 949"/>
                <a:gd name="T29" fmla="*/ 534 h 955"/>
                <a:gd name="T30" fmla="*/ 578 w 949"/>
                <a:gd name="T31" fmla="*/ 564 h 955"/>
                <a:gd name="T32" fmla="*/ 578 w 949"/>
                <a:gd name="T33" fmla="*/ 400 h 955"/>
                <a:gd name="T34" fmla="*/ 185 w 949"/>
                <a:gd name="T35" fmla="*/ 430 h 955"/>
                <a:gd name="T36" fmla="*/ 0 w 949"/>
                <a:gd name="T37" fmla="*/ 347 h 955"/>
                <a:gd name="T38" fmla="*/ 544 w 949"/>
                <a:gd name="T39" fmla="*/ 475 h 955"/>
                <a:gd name="T40" fmla="*/ 36 w 949"/>
                <a:gd name="T41" fmla="*/ 487 h 955"/>
                <a:gd name="T42" fmla="*/ 164 w 949"/>
                <a:gd name="T43" fmla="*/ 601 h 955"/>
                <a:gd name="T44" fmla="*/ 457 w 949"/>
                <a:gd name="T45" fmla="*/ 736 h 955"/>
                <a:gd name="T46" fmla="*/ 661 w 949"/>
                <a:gd name="T47" fmla="*/ 631 h 955"/>
                <a:gd name="T48" fmla="*/ 631 w 949"/>
                <a:gd name="T49" fmla="*/ 580 h 955"/>
                <a:gd name="T50" fmla="*/ 438 w 949"/>
                <a:gd name="T51" fmla="*/ 704 h 955"/>
                <a:gd name="T52" fmla="*/ 330 w 949"/>
                <a:gd name="T53" fmla="*/ 732 h 955"/>
                <a:gd name="T54" fmla="*/ 627 w 949"/>
                <a:gd name="T55" fmla="*/ 613 h 955"/>
                <a:gd name="T56" fmla="*/ 373 w 949"/>
                <a:gd name="T57" fmla="*/ 765 h 955"/>
                <a:gd name="T58" fmla="*/ 458 w 949"/>
                <a:gd name="T59" fmla="*/ 763 h 955"/>
                <a:gd name="T60" fmla="*/ 633 w 949"/>
                <a:gd name="T61" fmla="*/ 371 h 955"/>
                <a:gd name="T62" fmla="*/ 738 w 949"/>
                <a:gd name="T63" fmla="*/ 414 h 955"/>
                <a:gd name="T64" fmla="*/ 649 w 949"/>
                <a:gd name="T65" fmla="*/ 344 h 955"/>
                <a:gd name="T66" fmla="*/ 453 w 949"/>
                <a:gd name="T67" fmla="*/ 200 h 955"/>
                <a:gd name="T68" fmla="*/ 368 w 949"/>
                <a:gd name="T69" fmla="*/ 197 h 955"/>
                <a:gd name="T70" fmla="*/ 623 w 949"/>
                <a:gd name="T71" fmla="*/ 349 h 955"/>
                <a:gd name="T72" fmla="*/ 325 w 949"/>
                <a:gd name="T73" fmla="*/ 231 h 955"/>
                <a:gd name="T74" fmla="*/ 433 w 949"/>
                <a:gd name="T75" fmla="*/ 25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9" h="955">
                  <a:moveTo>
                    <a:pt x="665" y="300"/>
                  </a:moveTo>
                  <a:cubicBezTo>
                    <a:pt x="687" y="124"/>
                    <a:pt x="740" y="0"/>
                    <a:pt x="802" y="0"/>
                  </a:cubicBezTo>
                  <a:cubicBezTo>
                    <a:pt x="883" y="0"/>
                    <a:pt x="949" y="214"/>
                    <a:pt x="949" y="478"/>
                  </a:cubicBezTo>
                  <a:cubicBezTo>
                    <a:pt x="949" y="741"/>
                    <a:pt x="883" y="955"/>
                    <a:pt x="802" y="955"/>
                  </a:cubicBezTo>
                  <a:cubicBezTo>
                    <a:pt x="740" y="955"/>
                    <a:pt x="687" y="831"/>
                    <a:pt x="665" y="655"/>
                  </a:cubicBezTo>
                  <a:cubicBezTo>
                    <a:pt x="678" y="647"/>
                    <a:pt x="690" y="638"/>
                    <a:pt x="701" y="629"/>
                  </a:cubicBezTo>
                  <a:cubicBezTo>
                    <a:pt x="719" y="752"/>
                    <a:pt x="757" y="837"/>
                    <a:pt x="802" y="837"/>
                  </a:cubicBezTo>
                  <a:cubicBezTo>
                    <a:pt x="863" y="837"/>
                    <a:pt x="913" y="676"/>
                    <a:pt x="913" y="478"/>
                  </a:cubicBezTo>
                  <a:cubicBezTo>
                    <a:pt x="913" y="279"/>
                    <a:pt x="863" y="118"/>
                    <a:pt x="802" y="118"/>
                  </a:cubicBezTo>
                  <a:cubicBezTo>
                    <a:pt x="757" y="118"/>
                    <a:pt x="719" y="204"/>
                    <a:pt x="701" y="327"/>
                  </a:cubicBezTo>
                  <a:cubicBezTo>
                    <a:pt x="690" y="317"/>
                    <a:pt x="678" y="308"/>
                    <a:pt x="665" y="300"/>
                  </a:cubicBezTo>
                  <a:moveTo>
                    <a:pt x="754" y="575"/>
                  </a:moveTo>
                  <a:cubicBezTo>
                    <a:pt x="746" y="585"/>
                    <a:pt x="738" y="595"/>
                    <a:pt x="728" y="604"/>
                  </a:cubicBezTo>
                  <a:cubicBezTo>
                    <a:pt x="742" y="690"/>
                    <a:pt x="770" y="749"/>
                    <a:pt x="802" y="749"/>
                  </a:cubicBezTo>
                  <a:cubicBezTo>
                    <a:pt x="848" y="749"/>
                    <a:pt x="886" y="627"/>
                    <a:pt x="886" y="478"/>
                  </a:cubicBezTo>
                  <a:cubicBezTo>
                    <a:pt x="886" y="328"/>
                    <a:pt x="848" y="207"/>
                    <a:pt x="802" y="207"/>
                  </a:cubicBezTo>
                  <a:cubicBezTo>
                    <a:pt x="770" y="207"/>
                    <a:pt x="742" y="265"/>
                    <a:pt x="728" y="351"/>
                  </a:cubicBezTo>
                  <a:cubicBezTo>
                    <a:pt x="738" y="360"/>
                    <a:pt x="746" y="370"/>
                    <a:pt x="754" y="381"/>
                  </a:cubicBezTo>
                  <a:cubicBezTo>
                    <a:pt x="764" y="329"/>
                    <a:pt x="782" y="295"/>
                    <a:pt x="802" y="295"/>
                  </a:cubicBezTo>
                  <a:cubicBezTo>
                    <a:pt x="833" y="295"/>
                    <a:pt x="858" y="377"/>
                    <a:pt x="858" y="478"/>
                  </a:cubicBezTo>
                  <a:cubicBezTo>
                    <a:pt x="858" y="578"/>
                    <a:pt x="833" y="660"/>
                    <a:pt x="802" y="660"/>
                  </a:cubicBezTo>
                  <a:cubicBezTo>
                    <a:pt x="782" y="660"/>
                    <a:pt x="764" y="626"/>
                    <a:pt x="754" y="575"/>
                  </a:cubicBezTo>
                  <a:moveTo>
                    <a:pt x="802" y="383"/>
                  </a:moveTo>
                  <a:cubicBezTo>
                    <a:pt x="792" y="383"/>
                    <a:pt x="784" y="399"/>
                    <a:pt x="778" y="422"/>
                  </a:cubicBezTo>
                  <a:cubicBezTo>
                    <a:pt x="786" y="440"/>
                    <a:pt x="790" y="459"/>
                    <a:pt x="790" y="478"/>
                  </a:cubicBezTo>
                  <a:cubicBezTo>
                    <a:pt x="790" y="497"/>
                    <a:pt x="786" y="515"/>
                    <a:pt x="778" y="533"/>
                  </a:cubicBezTo>
                  <a:cubicBezTo>
                    <a:pt x="784" y="556"/>
                    <a:pt x="792" y="572"/>
                    <a:pt x="802" y="572"/>
                  </a:cubicBezTo>
                  <a:cubicBezTo>
                    <a:pt x="818" y="572"/>
                    <a:pt x="831" y="529"/>
                    <a:pt x="831" y="478"/>
                  </a:cubicBezTo>
                  <a:cubicBezTo>
                    <a:pt x="831" y="426"/>
                    <a:pt x="818" y="383"/>
                    <a:pt x="802" y="383"/>
                  </a:cubicBezTo>
                  <a:moveTo>
                    <a:pt x="185" y="534"/>
                  </a:moveTo>
                  <a:cubicBezTo>
                    <a:pt x="578" y="526"/>
                    <a:pt x="578" y="526"/>
                    <a:pt x="578" y="526"/>
                  </a:cubicBezTo>
                  <a:cubicBezTo>
                    <a:pt x="578" y="564"/>
                    <a:pt x="578" y="564"/>
                    <a:pt x="578" y="564"/>
                  </a:cubicBezTo>
                  <a:cubicBezTo>
                    <a:pt x="771" y="482"/>
                    <a:pt x="771" y="482"/>
                    <a:pt x="771" y="482"/>
                  </a:cubicBezTo>
                  <a:cubicBezTo>
                    <a:pt x="578" y="400"/>
                    <a:pt x="578" y="400"/>
                    <a:pt x="578" y="400"/>
                  </a:cubicBezTo>
                  <a:cubicBezTo>
                    <a:pt x="578" y="438"/>
                    <a:pt x="578" y="438"/>
                    <a:pt x="578" y="438"/>
                  </a:cubicBezTo>
                  <a:cubicBezTo>
                    <a:pt x="185" y="430"/>
                    <a:pt x="185" y="430"/>
                    <a:pt x="185" y="430"/>
                  </a:cubicBezTo>
                  <a:cubicBezTo>
                    <a:pt x="164" y="362"/>
                    <a:pt x="164" y="362"/>
                    <a:pt x="164" y="362"/>
                  </a:cubicBezTo>
                  <a:cubicBezTo>
                    <a:pt x="0" y="347"/>
                    <a:pt x="0" y="347"/>
                    <a:pt x="0" y="347"/>
                  </a:cubicBezTo>
                  <a:cubicBezTo>
                    <a:pt x="36" y="475"/>
                    <a:pt x="36" y="475"/>
                    <a:pt x="36" y="475"/>
                  </a:cubicBezTo>
                  <a:cubicBezTo>
                    <a:pt x="544" y="475"/>
                    <a:pt x="544" y="475"/>
                    <a:pt x="544" y="475"/>
                  </a:cubicBezTo>
                  <a:cubicBezTo>
                    <a:pt x="544" y="487"/>
                    <a:pt x="544" y="487"/>
                    <a:pt x="544" y="487"/>
                  </a:cubicBezTo>
                  <a:cubicBezTo>
                    <a:pt x="36" y="487"/>
                    <a:pt x="36" y="487"/>
                    <a:pt x="36" y="487"/>
                  </a:cubicBezTo>
                  <a:cubicBezTo>
                    <a:pt x="0" y="616"/>
                    <a:pt x="0" y="616"/>
                    <a:pt x="0" y="616"/>
                  </a:cubicBezTo>
                  <a:cubicBezTo>
                    <a:pt x="164" y="601"/>
                    <a:pt x="164" y="601"/>
                    <a:pt x="164" y="601"/>
                  </a:cubicBezTo>
                  <a:lnTo>
                    <a:pt x="185" y="534"/>
                  </a:lnTo>
                  <a:close/>
                  <a:moveTo>
                    <a:pt x="457" y="736"/>
                  </a:moveTo>
                  <a:cubicBezTo>
                    <a:pt x="654" y="619"/>
                    <a:pt x="654" y="619"/>
                    <a:pt x="654" y="619"/>
                  </a:cubicBezTo>
                  <a:cubicBezTo>
                    <a:pt x="661" y="631"/>
                    <a:pt x="661" y="631"/>
                    <a:pt x="661" y="631"/>
                  </a:cubicBezTo>
                  <a:cubicBezTo>
                    <a:pt x="743" y="549"/>
                    <a:pt x="743" y="549"/>
                    <a:pt x="743" y="549"/>
                  </a:cubicBezTo>
                  <a:cubicBezTo>
                    <a:pt x="631" y="580"/>
                    <a:pt x="631" y="580"/>
                    <a:pt x="631" y="580"/>
                  </a:cubicBezTo>
                  <a:cubicBezTo>
                    <a:pt x="638" y="591"/>
                    <a:pt x="638" y="591"/>
                    <a:pt x="638" y="591"/>
                  </a:cubicBezTo>
                  <a:cubicBezTo>
                    <a:pt x="438" y="704"/>
                    <a:pt x="438" y="704"/>
                    <a:pt x="438" y="704"/>
                  </a:cubicBezTo>
                  <a:cubicBezTo>
                    <a:pt x="415" y="689"/>
                    <a:pt x="415" y="689"/>
                    <a:pt x="415" y="689"/>
                  </a:cubicBezTo>
                  <a:cubicBezTo>
                    <a:pt x="330" y="732"/>
                    <a:pt x="330" y="732"/>
                    <a:pt x="330" y="732"/>
                  </a:cubicBezTo>
                  <a:cubicBezTo>
                    <a:pt x="371" y="761"/>
                    <a:pt x="371" y="761"/>
                    <a:pt x="371" y="761"/>
                  </a:cubicBezTo>
                  <a:cubicBezTo>
                    <a:pt x="627" y="613"/>
                    <a:pt x="627" y="613"/>
                    <a:pt x="627" y="613"/>
                  </a:cubicBezTo>
                  <a:cubicBezTo>
                    <a:pt x="630" y="617"/>
                    <a:pt x="630" y="617"/>
                    <a:pt x="630" y="617"/>
                  </a:cubicBezTo>
                  <a:cubicBezTo>
                    <a:pt x="373" y="765"/>
                    <a:pt x="373" y="765"/>
                    <a:pt x="373" y="765"/>
                  </a:cubicBezTo>
                  <a:cubicBezTo>
                    <a:pt x="378" y="816"/>
                    <a:pt x="378" y="816"/>
                    <a:pt x="378" y="816"/>
                  </a:cubicBezTo>
                  <a:cubicBezTo>
                    <a:pt x="458" y="763"/>
                    <a:pt x="458" y="763"/>
                    <a:pt x="458" y="763"/>
                  </a:cubicBezTo>
                  <a:lnTo>
                    <a:pt x="457" y="736"/>
                  </a:lnTo>
                  <a:close/>
                  <a:moveTo>
                    <a:pt x="633" y="371"/>
                  </a:moveTo>
                  <a:cubicBezTo>
                    <a:pt x="626" y="383"/>
                    <a:pt x="626" y="383"/>
                    <a:pt x="626" y="383"/>
                  </a:cubicBezTo>
                  <a:cubicBezTo>
                    <a:pt x="738" y="414"/>
                    <a:pt x="738" y="414"/>
                    <a:pt x="738" y="414"/>
                  </a:cubicBezTo>
                  <a:cubicBezTo>
                    <a:pt x="655" y="332"/>
                    <a:pt x="655" y="332"/>
                    <a:pt x="655" y="332"/>
                  </a:cubicBezTo>
                  <a:cubicBezTo>
                    <a:pt x="649" y="344"/>
                    <a:pt x="649" y="344"/>
                    <a:pt x="649" y="344"/>
                  </a:cubicBezTo>
                  <a:cubicBezTo>
                    <a:pt x="452" y="227"/>
                    <a:pt x="452" y="227"/>
                    <a:pt x="452" y="227"/>
                  </a:cubicBezTo>
                  <a:cubicBezTo>
                    <a:pt x="453" y="200"/>
                    <a:pt x="453" y="200"/>
                    <a:pt x="453" y="200"/>
                  </a:cubicBezTo>
                  <a:cubicBezTo>
                    <a:pt x="373" y="147"/>
                    <a:pt x="373" y="147"/>
                    <a:pt x="373" y="147"/>
                  </a:cubicBezTo>
                  <a:cubicBezTo>
                    <a:pt x="368" y="197"/>
                    <a:pt x="368" y="197"/>
                    <a:pt x="368" y="197"/>
                  </a:cubicBezTo>
                  <a:cubicBezTo>
                    <a:pt x="625" y="346"/>
                    <a:pt x="625" y="346"/>
                    <a:pt x="625" y="346"/>
                  </a:cubicBezTo>
                  <a:cubicBezTo>
                    <a:pt x="623" y="349"/>
                    <a:pt x="623" y="349"/>
                    <a:pt x="623" y="349"/>
                  </a:cubicBezTo>
                  <a:cubicBezTo>
                    <a:pt x="366" y="201"/>
                    <a:pt x="366" y="201"/>
                    <a:pt x="366" y="201"/>
                  </a:cubicBezTo>
                  <a:cubicBezTo>
                    <a:pt x="325" y="231"/>
                    <a:pt x="325" y="231"/>
                    <a:pt x="325" y="231"/>
                  </a:cubicBezTo>
                  <a:cubicBezTo>
                    <a:pt x="410" y="274"/>
                    <a:pt x="410" y="274"/>
                    <a:pt x="410" y="274"/>
                  </a:cubicBezTo>
                  <a:cubicBezTo>
                    <a:pt x="433" y="259"/>
                    <a:pt x="433" y="259"/>
                    <a:pt x="433" y="259"/>
                  </a:cubicBezTo>
                  <a:lnTo>
                    <a:pt x="633" y="371"/>
                  </a:lnTo>
                  <a:close/>
                </a:path>
              </a:pathLst>
            </a:custGeom>
            <a:solidFill>
              <a:schemeClr val="bg1"/>
            </a:solidFill>
            <a:ln>
              <a:noFill/>
            </a:ln>
            <a:effectLst/>
          </p:spPr>
          <p:txBody>
            <a:bodyPr vert="horz" wrap="square" lIns="91419" tIns="45709" rIns="91419" bIns="45709" numCol="1" anchor="t" anchorCtr="0" compatLnSpc="1"/>
            <a:lstStyle/>
            <a:p>
              <a:pPr algn="r"/>
              <a:endParaRPr lang="zh-CN" altLang="en-US">
                <a:cs typeface="+mn-ea"/>
                <a:sym typeface="+mn-lt"/>
              </a:endParaRPr>
            </a:p>
          </p:txBody>
        </p:sp>
        <p:sp>
          <p:nvSpPr>
            <p:cNvPr id="10" name="TextBox 39"/>
            <p:cNvSpPr txBox="1"/>
            <p:nvPr/>
          </p:nvSpPr>
          <p:spPr>
            <a:xfrm>
              <a:off x="4605178" y="2502065"/>
              <a:ext cx="5743507" cy="986182"/>
            </a:xfrm>
            <a:prstGeom prst="rect">
              <a:avLst/>
            </a:prstGeom>
            <a:noFill/>
          </p:spPr>
          <p:txBody>
            <a:bodyPr wrap="square" rtlCol="0">
              <a:spAutoFit/>
            </a:bodyPr>
            <a:lstStyle/>
            <a:p>
              <a:pPr>
                <a:lnSpc>
                  <a:spcPct val="130000"/>
                </a:lnSpc>
              </a:pPr>
              <a:r>
                <a:rPr lang="zh-CN" altLang="en-US" sz="1400" dirty="0">
                  <a:solidFill>
                    <a:schemeClr val="tx1">
                      <a:lumMod val="50000"/>
                      <a:lumOff val="50000"/>
                    </a:schemeClr>
                  </a:solidFill>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zh-CN" altLang="en-US" sz="1400" dirty="0">
                <a:solidFill>
                  <a:schemeClr val="tx1">
                    <a:lumMod val="50000"/>
                    <a:lumOff val="50000"/>
                  </a:schemeClr>
                </a:solidFill>
                <a:cs typeface="+mn-ea"/>
                <a:sym typeface="+mn-lt"/>
              </a:endParaRPr>
            </a:p>
          </p:txBody>
        </p:sp>
        <p:sp>
          <p:nvSpPr>
            <p:cNvPr id="11" name="TextBox 40"/>
            <p:cNvSpPr txBox="1"/>
            <p:nvPr/>
          </p:nvSpPr>
          <p:spPr>
            <a:xfrm>
              <a:off x="4605178" y="3534180"/>
              <a:ext cx="5743507" cy="986182"/>
            </a:xfrm>
            <a:prstGeom prst="rect">
              <a:avLst/>
            </a:prstGeom>
            <a:noFill/>
          </p:spPr>
          <p:txBody>
            <a:bodyPr wrap="square" rtlCol="0">
              <a:spAutoFit/>
            </a:bodyPr>
            <a:lstStyle/>
            <a:p>
              <a:pPr>
                <a:lnSpc>
                  <a:spcPct val="130000"/>
                </a:lnSpc>
              </a:pPr>
              <a:r>
                <a:rPr lang="zh-CN" altLang="en-US" sz="1400" dirty="0">
                  <a:solidFill>
                    <a:schemeClr val="tx1">
                      <a:lumMod val="50000"/>
                      <a:lumOff val="50000"/>
                    </a:schemeClr>
                  </a:solidFill>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zh-CN" altLang="en-US" sz="1400" dirty="0">
                <a:solidFill>
                  <a:schemeClr val="tx1">
                    <a:lumMod val="50000"/>
                    <a:lumOff val="50000"/>
                  </a:schemeClr>
                </a:solidFill>
                <a:cs typeface="+mn-ea"/>
                <a:sym typeface="+mn-lt"/>
              </a:endParaRPr>
            </a:p>
          </p:txBody>
        </p:sp>
        <p:sp>
          <p:nvSpPr>
            <p:cNvPr id="13" name="TextBox 41"/>
            <p:cNvSpPr txBox="1"/>
            <p:nvPr/>
          </p:nvSpPr>
          <p:spPr>
            <a:xfrm>
              <a:off x="4605178" y="4566295"/>
              <a:ext cx="5743507" cy="986182"/>
            </a:xfrm>
            <a:prstGeom prst="rect">
              <a:avLst/>
            </a:prstGeom>
            <a:noFill/>
          </p:spPr>
          <p:txBody>
            <a:bodyPr wrap="square" rtlCol="0">
              <a:spAutoFit/>
            </a:bodyPr>
            <a:lstStyle/>
            <a:p>
              <a:pPr>
                <a:lnSpc>
                  <a:spcPct val="130000"/>
                </a:lnSpc>
              </a:pPr>
              <a:r>
                <a:rPr lang="zh-CN" altLang="en-US" sz="1400" dirty="0">
                  <a:solidFill>
                    <a:schemeClr val="tx1">
                      <a:lumMod val="50000"/>
                      <a:lumOff val="50000"/>
                    </a:schemeClr>
                  </a:solidFill>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zh-CN" altLang="en-US" sz="1400" dirty="0">
                <a:solidFill>
                  <a:schemeClr val="tx1">
                    <a:lumMod val="50000"/>
                    <a:lumOff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活动细节管理</a:t>
            </a:r>
            <a:endParaRPr lang="zh-CN" altLang="en-US" sz="3600" b="1" spc="300" dirty="0">
              <a:solidFill>
                <a:srgbClr val="AE1924"/>
              </a:solidFill>
              <a:cs typeface="+mn-ea"/>
              <a:sym typeface="+mn-lt"/>
            </a:endParaRPr>
          </a:p>
        </p:txBody>
      </p:sp>
      <p:grpSp>
        <p:nvGrpSpPr>
          <p:cNvPr id="3" name="组合 2"/>
          <p:cNvGrpSpPr/>
          <p:nvPr/>
        </p:nvGrpSpPr>
        <p:grpSpPr>
          <a:xfrm>
            <a:off x="1495096" y="2014146"/>
            <a:ext cx="9193400" cy="2345359"/>
            <a:chOff x="2766559" y="1890811"/>
            <a:chExt cx="6776548" cy="1728788"/>
          </a:xfrm>
        </p:grpSpPr>
        <p:sp>
          <p:nvSpPr>
            <p:cNvPr id="4" name="도넛 104"/>
            <p:cNvSpPr/>
            <p:nvPr/>
          </p:nvSpPr>
          <p:spPr bwMode="auto">
            <a:xfrm>
              <a:off x="7814810" y="1890811"/>
              <a:ext cx="1728297" cy="1728027"/>
            </a:xfrm>
            <a:prstGeom prst="donut">
              <a:avLst/>
            </a:prstGeom>
            <a:solidFill>
              <a:srgbClr val="AE1924"/>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cs typeface="+mn-ea"/>
                <a:sym typeface="+mn-lt"/>
              </a:endParaRPr>
            </a:p>
          </p:txBody>
        </p:sp>
        <p:sp>
          <p:nvSpPr>
            <p:cNvPr id="5" name="도넛 96"/>
            <p:cNvSpPr/>
            <p:nvPr/>
          </p:nvSpPr>
          <p:spPr bwMode="auto">
            <a:xfrm>
              <a:off x="5300209" y="1890811"/>
              <a:ext cx="1728787" cy="1728788"/>
            </a:xfrm>
            <a:prstGeom prst="donut">
              <a:avLst/>
            </a:prstGeom>
            <a:solidFill>
              <a:srgbClr val="AE1924"/>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cs typeface="+mn-ea"/>
                <a:sym typeface="+mn-lt"/>
              </a:endParaRPr>
            </a:p>
          </p:txBody>
        </p:sp>
        <p:sp>
          <p:nvSpPr>
            <p:cNvPr id="6" name="도넛 86"/>
            <p:cNvSpPr/>
            <p:nvPr/>
          </p:nvSpPr>
          <p:spPr bwMode="auto">
            <a:xfrm>
              <a:off x="2766559" y="1890812"/>
              <a:ext cx="1729260" cy="1728026"/>
            </a:xfrm>
            <a:prstGeom prst="donut">
              <a:avLst/>
            </a:prstGeom>
            <a:solidFill>
              <a:srgbClr val="AE1924"/>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cs typeface="+mn-ea"/>
                <a:sym typeface="+mn-lt"/>
              </a:endParaRPr>
            </a:p>
          </p:txBody>
        </p:sp>
        <p:sp>
          <p:nvSpPr>
            <p:cNvPr id="7" name="오른쪽 화살표 54"/>
            <p:cNvSpPr/>
            <p:nvPr/>
          </p:nvSpPr>
          <p:spPr>
            <a:xfrm>
              <a:off x="4716009" y="2538511"/>
              <a:ext cx="411162" cy="458788"/>
            </a:xfrm>
            <a:prstGeom prst="rightArrow">
              <a:avLst>
                <a:gd name="adj1" fmla="val 50000"/>
                <a:gd name="adj2" fmla="val 63933"/>
              </a:avLst>
            </a:prstGeom>
            <a:solidFill>
              <a:srgbClr val="AE1924"/>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cs typeface="+mn-ea"/>
                <a:sym typeface="+mn-lt"/>
              </a:endParaRPr>
            </a:p>
          </p:txBody>
        </p:sp>
        <p:sp>
          <p:nvSpPr>
            <p:cNvPr id="8" name="오른쪽 화살표 55"/>
            <p:cNvSpPr/>
            <p:nvPr/>
          </p:nvSpPr>
          <p:spPr>
            <a:xfrm>
              <a:off x="7252834" y="2538511"/>
              <a:ext cx="411162" cy="458788"/>
            </a:xfrm>
            <a:prstGeom prst="rightArrow">
              <a:avLst>
                <a:gd name="adj1" fmla="val 50000"/>
                <a:gd name="adj2" fmla="val 63933"/>
              </a:avLst>
            </a:prstGeom>
            <a:solidFill>
              <a:srgbClr val="AE1924"/>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cs typeface="+mn-ea"/>
                <a:sym typeface="+mn-lt"/>
              </a:endParaRPr>
            </a:p>
          </p:txBody>
        </p:sp>
        <p:sp>
          <p:nvSpPr>
            <p:cNvPr id="9" name="TextBox 13"/>
            <p:cNvSpPr txBox="1"/>
            <p:nvPr/>
          </p:nvSpPr>
          <p:spPr>
            <a:xfrm>
              <a:off x="3256144" y="2631713"/>
              <a:ext cx="741660" cy="181450"/>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关键词</a:t>
              </a:r>
              <a:endParaRPr lang="en-US" sz="1600" b="1" dirty="0">
                <a:solidFill>
                  <a:schemeClr val="bg1">
                    <a:lumMod val="50000"/>
                  </a:schemeClr>
                </a:solidFill>
                <a:cs typeface="+mn-ea"/>
                <a:sym typeface="+mn-lt"/>
              </a:endParaRPr>
            </a:p>
          </p:txBody>
        </p:sp>
        <p:sp>
          <p:nvSpPr>
            <p:cNvPr id="10" name="TextBox 13"/>
            <p:cNvSpPr txBox="1"/>
            <p:nvPr/>
          </p:nvSpPr>
          <p:spPr>
            <a:xfrm>
              <a:off x="5794219" y="2631713"/>
              <a:ext cx="741660" cy="181450"/>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关键词</a:t>
              </a:r>
              <a:endParaRPr lang="en-US" sz="1600" b="1" dirty="0">
                <a:solidFill>
                  <a:schemeClr val="bg1">
                    <a:lumMod val="50000"/>
                  </a:schemeClr>
                </a:solidFill>
                <a:cs typeface="+mn-ea"/>
                <a:sym typeface="+mn-lt"/>
              </a:endParaRPr>
            </a:p>
          </p:txBody>
        </p:sp>
        <p:sp>
          <p:nvSpPr>
            <p:cNvPr id="11" name="TextBox 13"/>
            <p:cNvSpPr txBox="1"/>
            <p:nvPr/>
          </p:nvSpPr>
          <p:spPr>
            <a:xfrm>
              <a:off x="8316310" y="2631713"/>
              <a:ext cx="741660" cy="181450"/>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关键词</a:t>
              </a:r>
              <a:endParaRPr lang="en-US" sz="1600" b="1" dirty="0">
                <a:solidFill>
                  <a:schemeClr val="bg1">
                    <a:lumMod val="50000"/>
                  </a:schemeClr>
                </a:solidFill>
                <a:cs typeface="+mn-ea"/>
                <a:sym typeface="+mn-lt"/>
              </a:endParaRPr>
            </a:p>
          </p:txBody>
        </p:sp>
      </p:grpSp>
      <p:grpSp>
        <p:nvGrpSpPr>
          <p:cNvPr id="13" name="组合 12"/>
          <p:cNvGrpSpPr/>
          <p:nvPr/>
        </p:nvGrpSpPr>
        <p:grpSpPr>
          <a:xfrm>
            <a:off x="1437054" y="4485358"/>
            <a:ext cx="2732603" cy="465010"/>
            <a:chOff x="3002037" y="1465798"/>
            <a:chExt cx="7067433" cy="369332"/>
          </a:xfrm>
          <a:solidFill>
            <a:srgbClr val="AE1924"/>
          </a:solidFill>
          <a:effectLst/>
        </p:grpSpPr>
        <p:sp>
          <p:nvSpPr>
            <p:cNvPr id="14" name="矩形 13"/>
            <p:cNvSpPr/>
            <p:nvPr/>
          </p:nvSpPr>
          <p:spPr bwMode="auto">
            <a:xfrm>
              <a:off x="3002037" y="1465798"/>
              <a:ext cx="7067433" cy="369332"/>
            </a:xfrm>
            <a:prstGeom prst="rect">
              <a:avLst/>
            </a:prstGeom>
            <a:grpFill/>
            <a:ln w="38100" cap="flat" cmpd="sng" algn="ctr">
              <a:noFill/>
              <a:prstDash val="solid"/>
              <a:round/>
              <a:headEnd type="none" w="med" len="med"/>
              <a:tailEnd type="none" w="med" len="med"/>
            </a:ln>
            <a:effectLst/>
          </p:spPr>
          <p:txBody>
            <a:bodyPr vert="horz" wrap="square" lIns="121892" tIns="60946" rIns="121892" bIns="60946" numCol="1" rtlCol="0" anchor="t" anchorCtr="0" compatLnSpc="1"/>
            <a:lstStyle/>
            <a:p>
              <a:pPr algn="ctr" fontAlgn="base">
                <a:spcBef>
                  <a:spcPct val="0"/>
                </a:spcBef>
                <a:spcAft>
                  <a:spcPct val="0"/>
                </a:spcAft>
              </a:pPr>
              <a:endParaRPr lang="zh-CN" altLang="en-US" sz="1400" dirty="0">
                <a:cs typeface="+mn-ea"/>
                <a:sym typeface="+mn-lt"/>
              </a:endParaRPr>
            </a:p>
          </p:txBody>
        </p:sp>
        <p:sp>
          <p:nvSpPr>
            <p:cNvPr id="15" name="TextBox 4"/>
            <p:cNvSpPr txBox="1"/>
            <p:nvPr/>
          </p:nvSpPr>
          <p:spPr>
            <a:xfrm>
              <a:off x="3691437" y="1500684"/>
              <a:ext cx="5688631" cy="293272"/>
            </a:xfrm>
            <a:prstGeom prst="rect">
              <a:avLst/>
            </a:prstGeom>
            <a:grpFill/>
            <a:ln>
              <a:noFill/>
            </a:ln>
          </p:spPr>
          <p:txBody>
            <a:bodyPr wrap="square" rtlCol="0">
              <a:spAutoFit/>
            </a:bodyPr>
            <a:lstStyle/>
            <a:p>
              <a:pPr algn="ctr"/>
              <a:r>
                <a:rPr lang="zh-CN" altLang="en-US" dirty="0">
                  <a:solidFill>
                    <a:srgbClr val="F8F8F8"/>
                  </a:solidFill>
                  <a:cs typeface="+mn-ea"/>
                  <a:sym typeface="+mn-lt"/>
                </a:rPr>
                <a:t>单击此处添加标题</a:t>
              </a:r>
              <a:endParaRPr lang="zh-CN" altLang="en-US" dirty="0">
                <a:solidFill>
                  <a:srgbClr val="F8F8F8"/>
                </a:solidFill>
                <a:cs typeface="+mn-ea"/>
                <a:sym typeface="+mn-lt"/>
              </a:endParaRPr>
            </a:p>
          </p:txBody>
        </p:sp>
      </p:grpSp>
      <p:sp>
        <p:nvSpPr>
          <p:cNvPr id="16" name="TextBox 9"/>
          <p:cNvSpPr txBox="1"/>
          <p:nvPr/>
        </p:nvSpPr>
        <p:spPr>
          <a:xfrm>
            <a:off x="1437054" y="5049272"/>
            <a:ext cx="2732603" cy="1292639"/>
          </a:xfrm>
          <a:prstGeom prst="rect">
            <a:avLst/>
          </a:prstGeom>
          <a:noFill/>
        </p:spPr>
        <p:txBody>
          <a:bodyPr wrap="square" lIns="91419" tIns="45709" rIns="91419" bIns="45709" rtlCol="0">
            <a:spAutoFit/>
          </a:bodyPr>
          <a:lstStyle/>
          <a:p>
            <a:pPr algn="ctr">
              <a:lnSpc>
                <a:spcPct val="130000"/>
              </a:lnSpc>
            </a:pPr>
            <a:r>
              <a:rPr lang="zh-CN" altLang="en-US" sz="1000" dirty="0">
                <a:solidFill>
                  <a:schemeClr val="bg1">
                    <a:lumMod val="50000"/>
                  </a:schemeClr>
                </a:solidFill>
                <a:cs typeface="+mn-ea"/>
                <a:sym typeface="+mn-lt"/>
              </a:rPr>
              <a:t>您的内容打在这里，或者通过复制您的文本后，在此框中选择粘贴，并选择只保留文字。在此录入上述图表的综合描述说明，在此录入上述图综合容表的打在这里，或者通过复制您的文本后，在此框中选择粘贴，并选择只保留文字。</a:t>
            </a:r>
            <a:endParaRPr lang="zh-CN" altLang="en-US" sz="1000" dirty="0">
              <a:solidFill>
                <a:schemeClr val="bg1">
                  <a:lumMod val="50000"/>
                </a:schemeClr>
              </a:solidFill>
              <a:cs typeface="+mn-ea"/>
              <a:sym typeface="+mn-lt"/>
            </a:endParaRPr>
          </a:p>
        </p:txBody>
      </p:sp>
      <p:grpSp>
        <p:nvGrpSpPr>
          <p:cNvPr id="17" name="组合 16"/>
          <p:cNvGrpSpPr/>
          <p:nvPr/>
        </p:nvGrpSpPr>
        <p:grpSpPr>
          <a:xfrm>
            <a:off x="4748199" y="4485358"/>
            <a:ext cx="2732603" cy="465010"/>
            <a:chOff x="3002037" y="1465798"/>
            <a:chExt cx="7067433" cy="369332"/>
          </a:xfrm>
          <a:solidFill>
            <a:srgbClr val="AE1924"/>
          </a:solidFill>
          <a:effectLst/>
        </p:grpSpPr>
        <p:sp>
          <p:nvSpPr>
            <p:cNvPr id="18" name="矩形 17"/>
            <p:cNvSpPr/>
            <p:nvPr/>
          </p:nvSpPr>
          <p:spPr bwMode="auto">
            <a:xfrm>
              <a:off x="3002037" y="1465798"/>
              <a:ext cx="7067433" cy="369332"/>
            </a:xfrm>
            <a:prstGeom prst="rect">
              <a:avLst/>
            </a:prstGeom>
            <a:grpFill/>
            <a:ln w="38100" cap="flat" cmpd="sng" algn="ctr">
              <a:noFill/>
              <a:prstDash val="solid"/>
              <a:round/>
              <a:headEnd type="none" w="med" len="med"/>
              <a:tailEnd type="none" w="med" len="med"/>
            </a:ln>
            <a:effectLst/>
          </p:spPr>
          <p:txBody>
            <a:bodyPr vert="horz" wrap="square" lIns="121892" tIns="60946" rIns="121892" bIns="60946" numCol="1" rtlCol="0" anchor="t" anchorCtr="0" compatLnSpc="1"/>
            <a:lstStyle/>
            <a:p>
              <a:pPr algn="ctr" fontAlgn="base">
                <a:spcBef>
                  <a:spcPct val="0"/>
                </a:spcBef>
                <a:spcAft>
                  <a:spcPct val="0"/>
                </a:spcAft>
              </a:pPr>
              <a:endParaRPr lang="zh-CN" altLang="en-US" sz="1400" dirty="0">
                <a:cs typeface="+mn-ea"/>
                <a:sym typeface="+mn-lt"/>
              </a:endParaRPr>
            </a:p>
          </p:txBody>
        </p:sp>
        <p:sp>
          <p:nvSpPr>
            <p:cNvPr id="19" name="TextBox 4"/>
            <p:cNvSpPr txBox="1"/>
            <p:nvPr/>
          </p:nvSpPr>
          <p:spPr>
            <a:xfrm>
              <a:off x="3691437" y="1500684"/>
              <a:ext cx="5688631" cy="293272"/>
            </a:xfrm>
            <a:prstGeom prst="rect">
              <a:avLst/>
            </a:prstGeom>
            <a:grpFill/>
            <a:ln>
              <a:noFill/>
            </a:ln>
          </p:spPr>
          <p:txBody>
            <a:bodyPr wrap="square" rtlCol="0">
              <a:spAutoFit/>
            </a:bodyPr>
            <a:lstStyle/>
            <a:p>
              <a:pPr algn="ctr"/>
              <a:r>
                <a:rPr lang="zh-CN" altLang="en-US" dirty="0">
                  <a:solidFill>
                    <a:srgbClr val="F8F8F8"/>
                  </a:solidFill>
                  <a:cs typeface="+mn-ea"/>
                  <a:sym typeface="+mn-lt"/>
                </a:rPr>
                <a:t>单击此处添加标题</a:t>
              </a:r>
              <a:endParaRPr lang="zh-CN" altLang="en-US" dirty="0">
                <a:solidFill>
                  <a:srgbClr val="F8F8F8"/>
                </a:solidFill>
                <a:cs typeface="+mn-ea"/>
                <a:sym typeface="+mn-lt"/>
              </a:endParaRPr>
            </a:p>
          </p:txBody>
        </p:sp>
      </p:grpSp>
      <p:sp>
        <p:nvSpPr>
          <p:cNvPr id="20" name="TextBox 9"/>
          <p:cNvSpPr txBox="1"/>
          <p:nvPr/>
        </p:nvSpPr>
        <p:spPr>
          <a:xfrm>
            <a:off x="4748199" y="5049272"/>
            <a:ext cx="2732603" cy="1292639"/>
          </a:xfrm>
          <a:prstGeom prst="rect">
            <a:avLst/>
          </a:prstGeom>
          <a:noFill/>
        </p:spPr>
        <p:txBody>
          <a:bodyPr wrap="square" lIns="91419" tIns="45709" rIns="91419" bIns="45709" rtlCol="0">
            <a:spAutoFit/>
          </a:bodyPr>
          <a:lstStyle/>
          <a:p>
            <a:pPr algn="ctr">
              <a:lnSpc>
                <a:spcPct val="130000"/>
              </a:lnSpc>
            </a:pPr>
            <a:r>
              <a:rPr lang="zh-CN" altLang="en-US" sz="1000" dirty="0">
                <a:solidFill>
                  <a:schemeClr val="bg1">
                    <a:lumMod val="50000"/>
                  </a:schemeClr>
                </a:solidFill>
                <a:cs typeface="+mn-ea"/>
                <a:sym typeface="+mn-lt"/>
              </a:rPr>
              <a:t>您的内容打在这里，或者通过复制您的文本后，在此框中选择粘贴，并选择只保留文字。在此录入上述图表的综合描述说明，在此录入上述图综合容表的打在这里，或者通过复制您的文本后，在此框中选择粘贴，并选择只保留文字。</a:t>
            </a:r>
            <a:endParaRPr lang="zh-CN" altLang="en-US" sz="1000" dirty="0">
              <a:solidFill>
                <a:schemeClr val="bg1">
                  <a:lumMod val="50000"/>
                </a:schemeClr>
              </a:solidFill>
              <a:cs typeface="+mn-ea"/>
              <a:sym typeface="+mn-lt"/>
            </a:endParaRPr>
          </a:p>
        </p:txBody>
      </p:sp>
      <p:grpSp>
        <p:nvGrpSpPr>
          <p:cNvPr id="21" name="组合 20"/>
          <p:cNvGrpSpPr/>
          <p:nvPr/>
        </p:nvGrpSpPr>
        <p:grpSpPr>
          <a:xfrm>
            <a:off x="8025897" y="4485358"/>
            <a:ext cx="2732603" cy="465010"/>
            <a:chOff x="3002037" y="1465798"/>
            <a:chExt cx="7067433" cy="369332"/>
          </a:xfrm>
          <a:solidFill>
            <a:srgbClr val="AE1924"/>
          </a:solidFill>
          <a:effectLst/>
        </p:grpSpPr>
        <p:sp>
          <p:nvSpPr>
            <p:cNvPr id="22" name="矩形 21"/>
            <p:cNvSpPr/>
            <p:nvPr/>
          </p:nvSpPr>
          <p:spPr bwMode="auto">
            <a:xfrm>
              <a:off x="3002037" y="1465798"/>
              <a:ext cx="7067433" cy="369332"/>
            </a:xfrm>
            <a:prstGeom prst="rect">
              <a:avLst/>
            </a:prstGeom>
            <a:grpFill/>
            <a:ln w="38100" cap="flat" cmpd="sng" algn="ctr">
              <a:noFill/>
              <a:prstDash val="solid"/>
              <a:round/>
              <a:headEnd type="none" w="med" len="med"/>
              <a:tailEnd type="none" w="med" len="med"/>
            </a:ln>
            <a:effectLst/>
          </p:spPr>
          <p:txBody>
            <a:bodyPr vert="horz" wrap="square" lIns="121892" tIns="60946" rIns="121892" bIns="60946" numCol="1" rtlCol="0" anchor="t" anchorCtr="0" compatLnSpc="1"/>
            <a:lstStyle/>
            <a:p>
              <a:pPr algn="ctr" fontAlgn="base">
                <a:spcBef>
                  <a:spcPct val="0"/>
                </a:spcBef>
                <a:spcAft>
                  <a:spcPct val="0"/>
                </a:spcAft>
              </a:pPr>
              <a:endParaRPr lang="zh-CN" altLang="en-US" sz="1400" dirty="0">
                <a:cs typeface="+mn-ea"/>
                <a:sym typeface="+mn-lt"/>
              </a:endParaRPr>
            </a:p>
          </p:txBody>
        </p:sp>
        <p:sp>
          <p:nvSpPr>
            <p:cNvPr id="23" name="TextBox 4"/>
            <p:cNvSpPr txBox="1"/>
            <p:nvPr/>
          </p:nvSpPr>
          <p:spPr>
            <a:xfrm>
              <a:off x="3691437" y="1500684"/>
              <a:ext cx="5688631" cy="293272"/>
            </a:xfrm>
            <a:prstGeom prst="rect">
              <a:avLst/>
            </a:prstGeom>
            <a:grpFill/>
            <a:ln>
              <a:noFill/>
            </a:ln>
          </p:spPr>
          <p:txBody>
            <a:bodyPr wrap="square" rtlCol="0">
              <a:spAutoFit/>
            </a:bodyPr>
            <a:lstStyle/>
            <a:p>
              <a:pPr algn="ctr"/>
              <a:r>
                <a:rPr lang="zh-CN" altLang="en-US" dirty="0">
                  <a:solidFill>
                    <a:srgbClr val="F8F8F8"/>
                  </a:solidFill>
                  <a:cs typeface="+mn-ea"/>
                  <a:sym typeface="+mn-lt"/>
                </a:rPr>
                <a:t>单击此处添加标题</a:t>
              </a:r>
              <a:endParaRPr lang="zh-CN" altLang="en-US" dirty="0">
                <a:solidFill>
                  <a:srgbClr val="F8F8F8"/>
                </a:solidFill>
                <a:cs typeface="+mn-ea"/>
                <a:sym typeface="+mn-lt"/>
              </a:endParaRPr>
            </a:p>
          </p:txBody>
        </p:sp>
      </p:grpSp>
      <p:sp>
        <p:nvSpPr>
          <p:cNvPr id="24" name="TextBox 9"/>
          <p:cNvSpPr txBox="1"/>
          <p:nvPr/>
        </p:nvSpPr>
        <p:spPr>
          <a:xfrm>
            <a:off x="8025897" y="5049272"/>
            <a:ext cx="2732603" cy="1292639"/>
          </a:xfrm>
          <a:prstGeom prst="rect">
            <a:avLst/>
          </a:prstGeom>
          <a:noFill/>
        </p:spPr>
        <p:txBody>
          <a:bodyPr wrap="square" lIns="91419" tIns="45709" rIns="91419" bIns="45709" rtlCol="0">
            <a:spAutoFit/>
          </a:bodyPr>
          <a:lstStyle/>
          <a:p>
            <a:pPr algn="ctr">
              <a:lnSpc>
                <a:spcPct val="130000"/>
              </a:lnSpc>
            </a:pPr>
            <a:r>
              <a:rPr lang="zh-CN" altLang="en-US" sz="1000" dirty="0">
                <a:solidFill>
                  <a:schemeClr val="bg1">
                    <a:lumMod val="50000"/>
                  </a:schemeClr>
                </a:solidFill>
                <a:cs typeface="+mn-ea"/>
                <a:sym typeface="+mn-lt"/>
              </a:rPr>
              <a:t>您的内容打在这里，或者通过复制您的文本后，在此框中选择粘贴，并选择只保留文字。在此录入上述图表的综合描述说明，在此录入上述图综合容表的打在这里，或者通过复制您的文本后，在此框中选择粘贴，并选择只保留文字。</a:t>
            </a:r>
            <a:endParaRPr lang="zh-CN" altLang="en-US" sz="10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750"/>
                                        <p:tgtEl>
                                          <p:spTgt spid="13"/>
                                        </p:tgtEl>
                                      </p:cBhvr>
                                    </p:animEffect>
                                  </p:childTnLst>
                                </p:cTn>
                              </p:par>
                            </p:childTnLst>
                          </p:cTn>
                        </p:par>
                        <p:par>
                          <p:cTn id="14" fill="hold">
                            <p:stCondLst>
                              <p:cond delay="2000"/>
                            </p:stCondLst>
                            <p:childTnLst>
                              <p:par>
                                <p:cTn id="15" presetID="12" presetClass="entr" presetSubtype="4" fill="hold" grpId="0" nodeType="afterEffect">
                                  <p:stCondLst>
                                    <p:cond delay="0"/>
                                  </p:stCondLst>
                                  <p:iterate type="lt">
                                    <p:tmPct val="5983"/>
                                  </p:iterate>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50"/>
                                        <p:tgtEl>
                                          <p:spTgt spid="16"/>
                                        </p:tgtEl>
                                        <p:attrNameLst>
                                          <p:attrName>ppt_y</p:attrName>
                                        </p:attrNameLst>
                                      </p:cBhvr>
                                      <p:tavLst>
                                        <p:tav tm="0">
                                          <p:val>
                                            <p:strVal val="#ppt_y+#ppt_h*1.125000"/>
                                          </p:val>
                                        </p:tav>
                                        <p:tav tm="100000">
                                          <p:val>
                                            <p:strVal val="#ppt_y"/>
                                          </p:val>
                                        </p:tav>
                                      </p:tavLst>
                                    </p:anim>
                                    <p:animEffect transition="in" filter="wipe(up)">
                                      <p:cBhvr>
                                        <p:cTn id="18" dur="250"/>
                                        <p:tgtEl>
                                          <p:spTgt spid="16"/>
                                        </p:tgtEl>
                                      </p:cBhvr>
                                    </p:animEffect>
                                  </p:childTnLst>
                                </p:cTn>
                              </p:par>
                            </p:childTnLst>
                          </p:cTn>
                        </p:par>
                        <p:par>
                          <p:cTn id="19" fill="hold">
                            <p:stCondLst>
                              <p:cond delay="251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750"/>
                                        <p:tgtEl>
                                          <p:spTgt spid="17"/>
                                        </p:tgtEl>
                                      </p:cBhvr>
                                    </p:animEffect>
                                  </p:childTnLst>
                                </p:cTn>
                              </p:par>
                            </p:childTnLst>
                          </p:cTn>
                        </p:par>
                        <p:par>
                          <p:cTn id="23" fill="hold">
                            <p:stCondLst>
                              <p:cond delay="3510"/>
                            </p:stCondLst>
                            <p:childTnLst>
                              <p:par>
                                <p:cTn id="24" presetID="12" presetClass="entr" presetSubtype="4" fill="hold" grpId="0" nodeType="afterEffect">
                                  <p:stCondLst>
                                    <p:cond delay="0"/>
                                  </p:stCondLst>
                                  <p:iterate type="lt">
                                    <p:tmPct val="5983"/>
                                  </p:iterate>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250"/>
                                        <p:tgtEl>
                                          <p:spTgt spid="20"/>
                                        </p:tgtEl>
                                        <p:attrNameLst>
                                          <p:attrName>ppt_y</p:attrName>
                                        </p:attrNameLst>
                                      </p:cBhvr>
                                      <p:tavLst>
                                        <p:tav tm="0">
                                          <p:val>
                                            <p:strVal val="#ppt_y+#ppt_h*1.125000"/>
                                          </p:val>
                                        </p:tav>
                                        <p:tav tm="100000">
                                          <p:val>
                                            <p:strVal val="#ppt_y"/>
                                          </p:val>
                                        </p:tav>
                                      </p:tavLst>
                                    </p:anim>
                                    <p:animEffect transition="in" filter="wipe(up)">
                                      <p:cBhvr>
                                        <p:cTn id="27" dur="250"/>
                                        <p:tgtEl>
                                          <p:spTgt spid="20"/>
                                        </p:tgtEl>
                                      </p:cBhvr>
                                    </p:animEffect>
                                  </p:childTnLst>
                                </p:cTn>
                              </p:par>
                            </p:childTnLst>
                          </p:cTn>
                        </p:par>
                        <p:par>
                          <p:cTn id="28" fill="hold">
                            <p:stCondLst>
                              <p:cond delay="5021"/>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750"/>
                                        <p:tgtEl>
                                          <p:spTgt spid="21"/>
                                        </p:tgtEl>
                                      </p:cBhvr>
                                    </p:animEffect>
                                  </p:childTnLst>
                                </p:cTn>
                              </p:par>
                            </p:childTnLst>
                          </p:cTn>
                        </p:par>
                        <p:par>
                          <p:cTn id="32" fill="hold">
                            <p:stCondLst>
                              <p:cond delay="6021"/>
                            </p:stCondLst>
                            <p:childTnLst>
                              <p:par>
                                <p:cTn id="33" presetID="12" presetClass="entr" presetSubtype="4" fill="hold" grpId="0" nodeType="afterEffect">
                                  <p:stCondLst>
                                    <p:cond delay="0"/>
                                  </p:stCondLst>
                                  <p:iterate type="lt">
                                    <p:tmPct val="5983"/>
                                  </p:iterate>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250"/>
                                        <p:tgtEl>
                                          <p:spTgt spid="24"/>
                                        </p:tgtEl>
                                        <p:attrNameLst>
                                          <p:attrName>ppt_y</p:attrName>
                                        </p:attrNameLst>
                                      </p:cBhvr>
                                      <p:tavLst>
                                        <p:tav tm="0">
                                          <p:val>
                                            <p:strVal val="#ppt_y+#ppt_h*1.125000"/>
                                          </p:val>
                                        </p:tav>
                                        <p:tav tm="100000">
                                          <p:val>
                                            <p:strVal val="#ppt_y"/>
                                          </p:val>
                                        </p:tav>
                                      </p:tavLst>
                                    </p:anim>
                                    <p:animEffect transition="in" filter="wipe(up)">
                                      <p:cBhvr>
                                        <p:cTn id="36" dur="250"/>
                                        <p:tgtEl>
                                          <p:spTgt spid="24"/>
                                        </p:tgtEl>
                                      </p:cBhvr>
                                    </p:animEffect>
                                  </p:childTnLst>
                                </p:cTn>
                              </p:par>
                            </p:childTnLst>
                          </p:cTn>
                        </p:par>
                        <p:par>
                          <p:cTn id="37" fill="hold">
                            <p:stCondLst>
                              <p:cond delay="7532"/>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活动细节管理</a:t>
            </a:r>
            <a:endParaRPr lang="zh-CN" altLang="en-US" sz="3600" b="1" spc="300" dirty="0">
              <a:solidFill>
                <a:srgbClr val="AE1924"/>
              </a:solidFill>
              <a:cs typeface="+mn-ea"/>
              <a:sym typeface="+mn-lt"/>
            </a:endParaRPr>
          </a:p>
        </p:txBody>
      </p:sp>
      <p:grpSp>
        <p:nvGrpSpPr>
          <p:cNvPr id="3" name="组合 2"/>
          <p:cNvGrpSpPr/>
          <p:nvPr/>
        </p:nvGrpSpPr>
        <p:grpSpPr>
          <a:xfrm>
            <a:off x="6794630" y="2239069"/>
            <a:ext cx="4386829" cy="4059107"/>
            <a:chOff x="1570622" y="-1584827"/>
            <a:chExt cx="5134095" cy="4750549"/>
          </a:xfrm>
        </p:grpSpPr>
        <p:sp>
          <p:nvSpPr>
            <p:cNvPr id="4" name="TextBox 23"/>
            <p:cNvSpPr txBox="1"/>
            <p:nvPr/>
          </p:nvSpPr>
          <p:spPr>
            <a:xfrm>
              <a:off x="1570624" y="1391267"/>
              <a:ext cx="3187807" cy="684238"/>
            </a:xfrm>
            <a:prstGeom prst="rect">
              <a:avLst/>
            </a:prstGeom>
            <a:noFill/>
          </p:spPr>
          <p:txBody>
            <a:bodyPr wrap="none" rtlCol="0">
              <a:spAutoFit/>
            </a:bodyPr>
            <a:lstStyle/>
            <a:p>
              <a:r>
                <a:rPr lang="zh-CN" altLang="en-US" sz="3200" b="1" dirty="0">
                  <a:solidFill>
                    <a:schemeClr val="bg1">
                      <a:lumMod val="50000"/>
                    </a:schemeClr>
                  </a:solidFill>
                  <a:cs typeface="+mn-ea"/>
                  <a:sym typeface="+mn-lt"/>
                </a:rPr>
                <a:t>加入标题描述</a:t>
              </a:r>
              <a:endParaRPr lang="id-ID" sz="3200" b="1" dirty="0">
                <a:solidFill>
                  <a:schemeClr val="bg1">
                    <a:lumMod val="50000"/>
                  </a:schemeClr>
                </a:solidFill>
                <a:cs typeface="+mn-ea"/>
                <a:sym typeface="+mn-lt"/>
              </a:endParaRPr>
            </a:p>
          </p:txBody>
        </p:sp>
        <p:sp>
          <p:nvSpPr>
            <p:cNvPr id="5" name="Rectangle 56"/>
            <p:cNvSpPr/>
            <p:nvPr/>
          </p:nvSpPr>
          <p:spPr>
            <a:xfrm>
              <a:off x="1570622" y="2004064"/>
              <a:ext cx="5134095" cy="1161658"/>
            </a:xfrm>
            <a:prstGeom prst="rect">
              <a:avLst/>
            </a:prstGeom>
          </p:spPr>
          <p:txBody>
            <a:bodyPr wrap="square">
              <a:spAutoFit/>
            </a:bodyPr>
            <a:lstStyle/>
            <a:p>
              <a:pPr defTabSz="457200">
                <a:lnSpc>
                  <a:spcPct val="130000"/>
                </a:lnSpc>
              </a:pPr>
              <a:r>
                <a:rPr lang="zh-CN" altLang="en-US" sz="900" dirty="0">
                  <a:solidFill>
                    <a:schemeClr val="bg1">
                      <a:lumMod val="50000"/>
                    </a:schemeClr>
                  </a:solidFill>
                  <a:cs typeface="+mn-ea"/>
                  <a:sym typeface="+mn-lt"/>
                </a:rPr>
                <a:t>标题数字等都可以通过点击和重新输入进行更改，顶部“开始”面板中可以对字体、字号、颜色、行距等进行修改。建议正文</a:t>
              </a:r>
              <a:r>
                <a:rPr lang="en-US" altLang="zh-CN" sz="900" dirty="0">
                  <a:solidFill>
                    <a:schemeClr val="bg1">
                      <a:lumMod val="50000"/>
                    </a:schemeClr>
                  </a:solidFill>
                  <a:cs typeface="+mn-ea"/>
                  <a:sym typeface="+mn-lt"/>
                </a:rPr>
                <a:t>14</a:t>
              </a:r>
              <a:r>
                <a:rPr lang="zh-CN" altLang="en-US" sz="900" dirty="0">
                  <a:solidFill>
                    <a:schemeClr val="bg1">
                      <a:lumMod val="50000"/>
                    </a:schemeClr>
                  </a:solidFill>
                  <a:cs typeface="+mn-ea"/>
                  <a:sym typeface="+mn-lt"/>
                </a:rPr>
                <a:t>号字，</a:t>
              </a:r>
              <a:r>
                <a:rPr lang="en-US" altLang="zh-CN" sz="900" dirty="0">
                  <a:solidFill>
                    <a:schemeClr val="bg1">
                      <a:lumMod val="50000"/>
                    </a:schemeClr>
                  </a:solidFill>
                  <a:cs typeface="+mn-ea"/>
                  <a:sym typeface="+mn-lt"/>
                </a:rPr>
                <a:t>1.3</a:t>
              </a:r>
              <a:r>
                <a:rPr lang="zh-CN" altLang="en-US" sz="900" dirty="0">
                  <a:solidFill>
                    <a:schemeClr val="bg1">
                      <a:lumMod val="50000"/>
                    </a:schemeClr>
                  </a:solidFill>
                  <a:cs typeface="+mn-ea"/>
                  <a:sym typeface="+mn-lt"/>
                </a:rPr>
                <a:t>倍字间距。标题数字等都可以通过点击和重新输入进行更改</a:t>
              </a:r>
              <a:r>
                <a:rPr lang="en-US" altLang="zh-CN" sz="900" dirty="0">
                  <a:solidFill>
                    <a:schemeClr val="bg1">
                      <a:lumMod val="50000"/>
                    </a:schemeClr>
                  </a:solidFill>
                  <a:cs typeface="+mn-ea"/>
                  <a:sym typeface="+mn-lt"/>
                </a:rPr>
                <a:t>.</a:t>
              </a:r>
              <a:endParaRPr lang="zh-CN" altLang="en-US" sz="900" dirty="0">
                <a:solidFill>
                  <a:schemeClr val="bg1">
                    <a:lumMod val="50000"/>
                  </a:schemeClr>
                </a:solidFill>
                <a:cs typeface="+mn-ea"/>
                <a:sym typeface="+mn-lt"/>
              </a:endParaRPr>
            </a:p>
            <a:p>
              <a:pPr defTabSz="457200">
                <a:lnSpc>
                  <a:spcPct val="130000"/>
                </a:lnSpc>
              </a:pPr>
              <a:endParaRPr lang="zh-CN" altLang="en-US" sz="900" dirty="0">
                <a:solidFill>
                  <a:schemeClr val="bg1">
                    <a:lumMod val="50000"/>
                  </a:schemeClr>
                </a:solidFill>
                <a:cs typeface="+mn-ea"/>
                <a:sym typeface="+mn-lt"/>
              </a:endParaRPr>
            </a:p>
            <a:p>
              <a:pPr defTabSz="457200">
                <a:lnSpc>
                  <a:spcPct val="130000"/>
                </a:lnSpc>
              </a:pPr>
              <a:endParaRPr lang="zh-CN" altLang="en-US" sz="900" dirty="0">
                <a:solidFill>
                  <a:schemeClr val="bg1">
                    <a:lumMod val="50000"/>
                  </a:schemeClr>
                </a:solidFill>
                <a:cs typeface="+mn-ea"/>
                <a:sym typeface="+mn-lt"/>
              </a:endParaRPr>
            </a:p>
          </p:txBody>
        </p:sp>
        <p:sp>
          <p:nvSpPr>
            <p:cNvPr id="6" name="矩形 5"/>
            <p:cNvSpPr/>
            <p:nvPr/>
          </p:nvSpPr>
          <p:spPr>
            <a:xfrm>
              <a:off x="1664007" y="-1584827"/>
              <a:ext cx="5040710" cy="29337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cs typeface="+mn-ea"/>
                <a:sym typeface="+mn-lt"/>
              </a:endParaRPr>
            </a:p>
          </p:txBody>
        </p:sp>
      </p:grpSp>
      <p:sp>
        <p:nvSpPr>
          <p:cNvPr id="7" name="椭圆 6"/>
          <p:cNvSpPr/>
          <p:nvPr/>
        </p:nvSpPr>
        <p:spPr>
          <a:xfrm>
            <a:off x="1200798" y="2412903"/>
            <a:ext cx="576489" cy="576652"/>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1</a:t>
            </a:r>
            <a:endParaRPr lang="zh-CN" altLang="en-US" dirty="0">
              <a:cs typeface="+mn-ea"/>
              <a:sym typeface="+mn-lt"/>
            </a:endParaRPr>
          </a:p>
        </p:txBody>
      </p:sp>
      <p:cxnSp>
        <p:nvCxnSpPr>
          <p:cNvPr id="8" name="直接连接符 7"/>
          <p:cNvCxnSpPr/>
          <p:nvPr/>
        </p:nvCxnSpPr>
        <p:spPr>
          <a:xfrm>
            <a:off x="1765106" y="2679573"/>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9" name="标题 11"/>
          <p:cNvSpPr txBox="1"/>
          <p:nvPr/>
        </p:nvSpPr>
        <p:spPr>
          <a:xfrm>
            <a:off x="2794408" y="2459036"/>
            <a:ext cx="3865035"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点击此处更换文本点击添加点击此处更换文本点击添加点击此处更换文本点击添加</a:t>
            </a:r>
            <a:endParaRPr lang="zh-CN" altLang="en-US" sz="1400" dirty="0">
              <a:solidFill>
                <a:schemeClr val="bg1">
                  <a:lumMod val="50000"/>
                </a:schemeClr>
              </a:solidFill>
              <a:latin typeface="+mn-lt"/>
              <a:ea typeface="+mn-ea"/>
              <a:cs typeface="+mn-ea"/>
              <a:sym typeface="+mn-lt"/>
            </a:endParaRPr>
          </a:p>
        </p:txBody>
      </p:sp>
      <p:sp>
        <p:nvSpPr>
          <p:cNvPr id="10" name="椭圆 9"/>
          <p:cNvSpPr/>
          <p:nvPr/>
        </p:nvSpPr>
        <p:spPr>
          <a:xfrm>
            <a:off x="1200799" y="3344640"/>
            <a:ext cx="576489" cy="576652"/>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cxnSp>
        <p:nvCxnSpPr>
          <p:cNvPr id="11" name="直接连接符 10"/>
          <p:cNvCxnSpPr/>
          <p:nvPr/>
        </p:nvCxnSpPr>
        <p:spPr>
          <a:xfrm>
            <a:off x="1765107" y="3611310"/>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3" name="标题 11"/>
          <p:cNvSpPr txBox="1"/>
          <p:nvPr/>
        </p:nvSpPr>
        <p:spPr>
          <a:xfrm>
            <a:off x="2794409" y="3390773"/>
            <a:ext cx="3865035"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点击此处更换文本点击添加点击此处更换文本点击添加点击此处更换文本点击添加</a:t>
            </a:r>
            <a:endParaRPr lang="zh-CN" altLang="en-US" sz="1400" dirty="0">
              <a:solidFill>
                <a:schemeClr val="bg1">
                  <a:lumMod val="50000"/>
                </a:schemeClr>
              </a:solidFill>
              <a:latin typeface="+mn-lt"/>
              <a:ea typeface="+mn-ea"/>
              <a:cs typeface="+mn-ea"/>
              <a:sym typeface="+mn-lt"/>
            </a:endParaRPr>
          </a:p>
        </p:txBody>
      </p:sp>
      <p:sp>
        <p:nvSpPr>
          <p:cNvPr id="14" name="椭圆 13"/>
          <p:cNvSpPr/>
          <p:nvPr/>
        </p:nvSpPr>
        <p:spPr>
          <a:xfrm>
            <a:off x="1200799" y="4259726"/>
            <a:ext cx="576489" cy="576652"/>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cxnSp>
        <p:nvCxnSpPr>
          <p:cNvPr id="15" name="直接连接符 14"/>
          <p:cNvCxnSpPr/>
          <p:nvPr/>
        </p:nvCxnSpPr>
        <p:spPr>
          <a:xfrm>
            <a:off x="1765107" y="4526396"/>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6" name="标题 11"/>
          <p:cNvSpPr txBox="1"/>
          <p:nvPr/>
        </p:nvSpPr>
        <p:spPr>
          <a:xfrm>
            <a:off x="2794409" y="4305859"/>
            <a:ext cx="3865035"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点击此处更换文本点击添加点击此处更换文本点击添加点击此处更换文本点击添加</a:t>
            </a:r>
            <a:endParaRPr lang="zh-CN" altLang="en-US" sz="1400" dirty="0">
              <a:solidFill>
                <a:schemeClr val="bg1">
                  <a:lumMod val="50000"/>
                </a:schemeClr>
              </a:solidFill>
              <a:latin typeface="+mn-lt"/>
              <a:ea typeface="+mn-ea"/>
              <a:cs typeface="+mn-ea"/>
              <a:sym typeface="+mn-lt"/>
            </a:endParaRPr>
          </a:p>
        </p:txBody>
      </p:sp>
      <p:sp>
        <p:nvSpPr>
          <p:cNvPr id="17" name="椭圆 16"/>
          <p:cNvSpPr/>
          <p:nvPr/>
        </p:nvSpPr>
        <p:spPr>
          <a:xfrm>
            <a:off x="1200800" y="5158016"/>
            <a:ext cx="576489" cy="576652"/>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4</a:t>
            </a:r>
            <a:endParaRPr lang="zh-CN" altLang="en-US" dirty="0">
              <a:cs typeface="+mn-ea"/>
              <a:sym typeface="+mn-lt"/>
            </a:endParaRPr>
          </a:p>
        </p:txBody>
      </p:sp>
      <p:cxnSp>
        <p:nvCxnSpPr>
          <p:cNvPr id="18" name="直接连接符 17"/>
          <p:cNvCxnSpPr/>
          <p:nvPr/>
        </p:nvCxnSpPr>
        <p:spPr>
          <a:xfrm>
            <a:off x="1765108" y="5424686"/>
            <a:ext cx="1006806"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9" name="标题 11"/>
          <p:cNvSpPr txBox="1"/>
          <p:nvPr/>
        </p:nvSpPr>
        <p:spPr>
          <a:xfrm>
            <a:off x="2794410" y="5204149"/>
            <a:ext cx="3865035"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点击此处更换文本点击添加点击此处更换文本点击添加点击此处更换文本点击添加</a:t>
            </a:r>
            <a:endParaRPr lang="zh-CN" altLang="en-US" sz="1400" dirty="0">
              <a:solidFill>
                <a:schemeClr val="bg1">
                  <a:lumMod val="50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par>
                          <p:cTn id="52" fill="hold">
                            <p:stCondLst>
                              <p:cond delay="6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par>
                          <p:cTn id="62" fill="hold">
                            <p:stCondLst>
                              <p:cond delay="7000"/>
                            </p:stCondLst>
                            <p:childTnLst>
                              <p:par>
                                <p:cTn id="63" presetID="22" presetClass="entr" presetSubtype="8"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par>
                          <p:cTn id="66" fill="hold">
                            <p:stCondLst>
                              <p:cond delay="7500"/>
                            </p:stCondLst>
                            <p:childTnLst>
                              <p:par>
                                <p:cTn id="67" presetID="53" presetClass="entr" presetSubtype="16"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9" grpId="0"/>
      <p:bldP spid="10" grpId="0" animBg="1"/>
      <p:bldP spid="13" grpId="0"/>
      <p:bldP spid="14" grpId="0" animBg="1"/>
      <p:bldP spid="16" grpId="0"/>
      <p:bldP spid="17"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活动细节管理</a:t>
            </a:r>
            <a:endParaRPr lang="zh-CN" altLang="en-US" sz="3600" b="1" spc="300" dirty="0">
              <a:solidFill>
                <a:srgbClr val="AE1924"/>
              </a:solidFill>
              <a:cs typeface="+mn-ea"/>
              <a:sym typeface="+mn-lt"/>
            </a:endParaRPr>
          </a:p>
        </p:txBody>
      </p:sp>
      <p:grpSp>
        <p:nvGrpSpPr>
          <p:cNvPr id="3" name="组合 2"/>
          <p:cNvGrpSpPr/>
          <p:nvPr/>
        </p:nvGrpSpPr>
        <p:grpSpPr>
          <a:xfrm>
            <a:off x="1280004" y="2416065"/>
            <a:ext cx="5342277" cy="3183100"/>
            <a:chOff x="1043608" y="1682322"/>
            <a:chExt cx="4410961" cy="2628194"/>
          </a:xfrm>
        </p:grpSpPr>
        <p:sp>
          <p:nvSpPr>
            <p:cNvPr id="4" name="矩形 1"/>
            <p:cNvSpPr>
              <a:spLocks noChangeArrowheads="1"/>
            </p:cNvSpPr>
            <p:nvPr/>
          </p:nvSpPr>
          <p:spPr bwMode="auto">
            <a:xfrm>
              <a:off x="1043608" y="1682322"/>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cs typeface="+mn-ea"/>
                  <a:sym typeface="+mn-lt"/>
                </a:rPr>
                <a:t>点击此处更换文本点击添加点击此处更换文本点击添加点击此处更换文本点击添加点击此处</a:t>
              </a:r>
              <a:endParaRPr lang="zh-CN" altLang="en-US" sz="1400" dirty="0">
                <a:solidFill>
                  <a:schemeClr val="bg1">
                    <a:lumMod val="50000"/>
                  </a:schemeClr>
                </a:solidFill>
                <a:cs typeface="+mn-ea"/>
                <a:sym typeface="+mn-lt"/>
              </a:endParaRPr>
            </a:p>
          </p:txBody>
        </p:sp>
        <p:sp>
          <p:nvSpPr>
            <p:cNvPr id="5" name="矩形 1"/>
            <p:cNvSpPr>
              <a:spLocks noChangeArrowheads="1"/>
            </p:cNvSpPr>
            <p:nvPr/>
          </p:nvSpPr>
          <p:spPr bwMode="auto">
            <a:xfrm>
              <a:off x="1043608" y="2414417"/>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cs typeface="+mn-ea"/>
                  <a:sym typeface="+mn-lt"/>
                </a:rPr>
                <a:t>点击此处更换文本点击添加点击此处更换文本点击添加点击此处更换文本点击添加点击此处</a:t>
              </a:r>
              <a:endParaRPr lang="zh-CN" altLang="en-US" sz="1400" dirty="0">
                <a:solidFill>
                  <a:schemeClr val="bg1">
                    <a:lumMod val="50000"/>
                  </a:schemeClr>
                </a:solidFill>
                <a:cs typeface="+mn-ea"/>
                <a:sym typeface="+mn-lt"/>
              </a:endParaRPr>
            </a:p>
          </p:txBody>
        </p:sp>
        <p:sp>
          <p:nvSpPr>
            <p:cNvPr id="6" name="矩形 1"/>
            <p:cNvSpPr>
              <a:spLocks noChangeArrowheads="1"/>
            </p:cNvSpPr>
            <p:nvPr/>
          </p:nvSpPr>
          <p:spPr bwMode="auto">
            <a:xfrm>
              <a:off x="1043608" y="3146512"/>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cs typeface="+mn-ea"/>
                  <a:sym typeface="+mn-lt"/>
                </a:rPr>
                <a:t>点击此处更换文本点击添加点击此处更换文本点击添加点击此处更换文本点击添加点击此处</a:t>
              </a:r>
              <a:endParaRPr lang="zh-CN" altLang="en-US" sz="1400" dirty="0">
                <a:solidFill>
                  <a:schemeClr val="bg1">
                    <a:lumMod val="50000"/>
                  </a:schemeClr>
                </a:solidFill>
                <a:cs typeface="+mn-ea"/>
                <a:sym typeface="+mn-lt"/>
              </a:endParaRPr>
            </a:p>
          </p:txBody>
        </p:sp>
        <p:sp>
          <p:nvSpPr>
            <p:cNvPr id="7" name="矩形 1"/>
            <p:cNvSpPr>
              <a:spLocks noChangeArrowheads="1"/>
            </p:cNvSpPr>
            <p:nvPr/>
          </p:nvSpPr>
          <p:spPr bwMode="auto">
            <a:xfrm>
              <a:off x="1043608" y="3878608"/>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cs typeface="+mn-ea"/>
                  <a:sym typeface="+mn-lt"/>
                </a:rPr>
                <a:t>点击此处更换文本点击添加点击此处更换文本点击添加点击此处更换文本点击添加点击此处</a:t>
              </a:r>
              <a:endParaRPr lang="zh-CN" altLang="en-US" sz="1400" dirty="0">
                <a:solidFill>
                  <a:schemeClr val="bg1">
                    <a:lumMod val="50000"/>
                  </a:schemeClr>
                </a:solidFill>
                <a:cs typeface="+mn-ea"/>
                <a:sym typeface="+mn-lt"/>
              </a:endParaRPr>
            </a:p>
          </p:txBody>
        </p:sp>
        <p:cxnSp>
          <p:nvCxnSpPr>
            <p:cNvPr id="8" name="直接连接符 7"/>
            <p:cNvCxnSpPr/>
            <p:nvPr/>
          </p:nvCxnSpPr>
          <p:spPr>
            <a:xfrm flipH="1">
              <a:off x="4662482" y="1897626"/>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4662482" y="2624638"/>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4662482" y="3351650"/>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4662482" y="4078663"/>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580266" y="2416065"/>
            <a:ext cx="3278673" cy="3221741"/>
            <a:chOff x="9521570" y="2931414"/>
            <a:chExt cx="2972323" cy="2920711"/>
          </a:xfrm>
          <a:solidFill>
            <a:srgbClr val="AE1924"/>
          </a:solidFill>
        </p:grpSpPr>
        <p:sp>
          <p:nvSpPr>
            <p:cNvPr id="14" name="Freeform 34"/>
            <p:cNvSpPr/>
            <p:nvPr/>
          </p:nvSpPr>
          <p:spPr bwMode="auto">
            <a:xfrm>
              <a:off x="9521570" y="2931414"/>
              <a:ext cx="1362315" cy="1372639"/>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grpFill/>
            <a:ln w="4" cap="flat">
              <a:noFill/>
              <a:prstDash val="solid"/>
              <a:miter lim="800000"/>
            </a:ln>
          </p:spPr>
          <p:txBody>
            <a:bodyPr vert="horz" wrap="square" lIns="91335" tIns="45668" rIns="91335" bIns="45668" numCol="1" anchor="t" anchorCtr="0" compatLnSpc="1"/>
            <a:lstStyle/>
            <a:p>
              <a:endParaRPr lang="zh-CN" altLang="en-US" b="1">
                <a:cs typeface="+mn-ea"/>
                <a:sym typeface="+mn-lt"/>
              </a:endParaRPr>
            </a:p>
          </p:txBody>
        </p:sp>
        <p:sp>
          <p:nvSpPr>
            <p:cNvPr id="15" name="Freeform 35"/>
            <p:cNvSpPr/>
            <p:nvPr/>
          </p:nvSpPr>
          <p:spPr bwMode="auto">
            <a:xfrm>
              <a:off x="9521570" y="4469169"/>
              <a:ext cx="1362315" cy="1382956"/>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grpFill/>
            <a:ln w="4" cap="flat">
              <a:noFill/>
              <a:prstDash val="solid"/>
              <a:miter lim="800000"/>
            </a:ln>
          </p:spPr>
          <p:txBody>
            <a:bodyPr vert="horz" wrap="square" lIns="91335" tIns="45668" rIns="91335" bIns="45668" numCol="1" anchor="t" anchorCtr="0" compatLnSpc="1"/>
            <a:lstStyle/>
            <a:p>
              <a:endParaRPr lang="zh-CN" altLang="en-US" b="1">
                <a:cs typeface="+mn-ea"/>
                <a:sym typeface="+mn-lt"/>
              </a:endParaRPr>
            </a:p>
          </p:txBody>
        </p:sp>
        <p:sp>
          <p:nvSpPr>
            <p:cNvPr id="16" name="Freeform 37"/>
            <p:cNvSpPr/>
            <p:nvPr/>
          </p:nvSpPr>
          <p:spPr bwMode="auto">
            <a:xfrm>
              <a:off x="11110936" y="2931414"/>
              <a:ext cx="1382957" cy="1372639"/>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grpFill/>
            <a:ln w="4" cap="flat">
              <a:noFill/>
              <a:prstDash val="solid"/>
              <a:miter lim="800000"/>
            </a:ln>
          </p:spPr>
          <p:txBody>
            <a:bodyPr vert="horz" wrap="square" lIns="91335" tIns="45668" rIns="91335" bIns="45668" numCol="1" anchor="t" anchorCtr="0" compatLnSpc="1"/>
            <a:lstStyle/>
            <a:p>
              <a:endParaRPr lang="zh-CN" altLang="en-US" b="1">
                <a:cs typeface="+mn-ea"/>
                <a:sym typeface="+mn-lt"/>
              </a:endParaRPr>
            </a:p>
          </p:txBody>
        </p:sp>
        <p:sp>
          <p:nvSpPr>
            <p:cNvPr id="17" name="Freeform 39"/>
            <p:cNvSpPr/>
            <p:nvPr/>
          </p:nvSpPr>
          <p:spPr bwMode="auto">
            <a:xfrm>
              <a:off x="11110936" y="4469169"/>
              <a:ext cx="1382957" cy="1382956"/>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grpFill/>
            <a:ln w="4" cap="flat">
              <a:noFill/>
              <a:prstDash val="solid"/>
              <a:miter lim="800000"/>
            </a:ln>
          </p:spPr>
          <p:txBody>
            <a:bodyPr vert="horz" wrap="square" lIns="91335" tIns="45668" rIns="91335" bIns="45668" numCol="1" anchor="t" anchorCtr="0" compatLnSpc="1"/>
            <a:lstStyle/>
            <a:p>
              <a:endParaRPr lang="zh-CN" altLang="en-US" b="1">
                <a:cs typeface="+mn-ea"/>
                <a:sym typeface="+mn-lt"/>
              </a:endParaRPr>
            </a:p>
          </p:txBody>
        </p:sp>
        <p:grpSp>
          <p:nvGrpSpPr>
            <p:cNvPr id="18" name="组合 17"/>
            <p:cNvGrpSpPr/>
            <p:nvPr/>
          </p:nvGrpSpPr>
          <p:grpSpPr>
            <a:xfrm>
              <a:off x="10264647" y="3726102"/>
              <a:ext cx="617239" cy="536670"/>
              <a:chOff x="5481877" y="3723806"/>
              <a:chExt cx="617239" cy="536669"/>
            </a:xfrm>
            <a:grpFill/>
          </p:grpSpPr>
          <p:sp>
            <p:nvSpPr>
              <p:cNvPr id="28" name="Oval 32"/>
              <p:cNvSpPr>
                <a:spLocks noChangeArrowheads="1"/>
              </p:cNvSpPr>
              <p:nvPr/>
            </p:nvSpPr>
            <p:spPr bwMode="auto">
              <a:xfrm>
                <a:off x="5481877" y="3723806"/>
                <a:ext cx="536669" cy="536669"/>
              </a:xfrm>
              <a:prstGeom prst="ellipse">
                <a:avLst/>
              </a:prstGeom>
              <a:grpFill/>
              <a:ln w="9525">
                <a:noFill/>
                <a:round/>
              </a:ln>
            </p:spPr>
            <p:txBody>
              <a:bodyPr vert="horz" wrap="square" lIns="91419" tIns="45709" rIns="91419" bIns="45709" numCol="1" anchor="t" anchorCtr="0" compatLnSpc="1"/>
              <a:lstStyle/>
              <a:p>
                <a:endParaRPr lang="zh-CN" altLang="en-US" b="1" dirty="0">
                  <a:cs typeface="+mn-ea"/>
                  <a:sym typeface="+mn-lt"/>
                </a:endParaRPr>
              </a:p>
            </p:txBody>
          </p:sp>
          <p:sp>
            <p:nvSpPr>
              <p:cNvPr id="29" name="Oval 33"/>
              <p:cNvSpPr>
                <a:spLocks noChangeArrowheads="1"/>
              </p:cNvSpPr>
              <p:nvPr/>
            </p:nvSpPr>
            <p:spPr bwMode="auto">
              <a:xfrm>
                <a:off x="5481877" y="3723806"/>
                <a:ext cx="536669" cy="536669"/>
              </a:xfrm>
              <a:prstGeom prst="ellipse">
                <a:avLst/>
              </a:prstGeom>
              <a:grpFill/>
              <a:ln w="4" cap="flat">
                <a:noFill/>
                <a:prstDash val="solid"/>
                <a:miter lim="800000"/>
              </a:ln>
            </p:spPr>
            <p:txBody>
              <a:bodyPr vert="horz" wrap="square" lIns="91419" tIns="45709" rIns="91419" bIns="45709" numCol="1" anchor="t" anchorCtr="0" compatLnSpc="1"/>
              <a:lstStyle/>
              <a:p>
                <a:endParaRPr lang="zh-CN" altLang="en-US" b="1">
                  <a:cs typeface="+mn-ea"/>
                  <a:sym typeface="+mn-lt"/>
                </a:endParaRPr>
              </a:p>
            </p:txBody>
          </p:sp>
          <p:sp>
            <p:nvSpPr>
              <p:cNvPr id="30" name="TextBox 20"/>
              <p:cNvSpPr txBox="1"/>
              <p:nvPr/>
            </p:nvSpPr>
            <p:spPr>
              <a:xfrm>
                <a:off x="5516319" y="3774001"/>
                <a:ext cx="582797" cy="432379"/>
              </a:xfrm>
              <a:prstGeom prst="rect">
                <a:avLst/>
              </a:prstGeom>
              <a:noFill/>
            </p:spPr>
            <p:txBody>
              <a:bodyPr wrap="square" rtlCol="0">
                <a:spAutoFit/>
              </a:bodyPr>
              <a:lstStyle/>
              <a:p>
                <a:r>
                  <a:rPr lang="en-US" altLang="zh-CN" sz="2500" spc="-151" dirty="0">
                    <a:solidFill>
                      <a:schemeClr val="bg1"/>
                    </a:solidFill>
                    <a:cs typeface="+mn-ea"/>
                    <a:sym typeface="+mn-lt"/>
                  </a:rPr>
                  <a:t>01</a:t>
                </a:r>
                <a:endParaRPr lang="zh-CN" altLang="en-US" sz="2500" spc="-151" dirty="0">
                  <a:solidFill>
                    <a:schemeClr val="bg1"/>
                  </a:solidFill>
                  <a:cs typeface="+mn-ea"/>
                  <a:sym typeface="+mn-lt"/>
                </a:endParaRPr>
              </a:p>
            </p:txBody>
          </p:sp>
        </p:grpSp>
        <p:grpSp>
          <p:nvGrpSpPr>
            <p:cNvPr id="19" name="组合 18"/>
            <p:cNvGrpSpPr/>
            <p:nvPr/>
          </p:nvGrpSpPr>
          <p:grpSpPr>
            <a:xfrm>
              <a:off x="11193502" y="3726102"/>
              <a:ext cx="608913" cy="536670"/>
              <a:chOff x="6410728" y="3723806"/>
              <a:chExt cx="608913" cy="536669"/>
            </a:xfrm>
            <a:grpFill/>
          </p:grpSpPr>
          <p:sp>
            <p:nvSpPr>
              <p:cNvPr id="26" name="Oval 38"/>
              <p:cNvSpPr>
                <a:spLocks noChangeArrowheads="1"/>
              </p:cNvSpPr>
              <p:nvPr/>
            </p:nvSpPr>
            <p:spPr bwMode="auto">
              <a:xfrm>
                <a:off x="6410728" y="3723806"/>
                <a:ext cx="536669" cy="536669"/>
              </a:xfrm>
              <a:prstGeom prst="ellipse">
                <a:avLst/>
              </a:prstGeom>
              <a:grpFill/>
              <a:ln w="4" cap="flat">
                <a:noFill/>
                <a:prstDash val="solid"/>
                <a:miter lim="800000"/>
              </a:ln>
            </p:spPr>
            <p:txBody>
              <a:bodyPr vert="horz" wrap="square" lIns="91419" tIns="45709" rIns="91419" bIns="45709" numCol="1" anchor="t" anchorCtr="0" compatLnSpc="1"/>
              <a:lstStyle/>
              <a:p>
                <a:endParaRPr lang="zh-CN" altLang="en-US" b="1">
                  <a:cs typeface="+mn-ea"/>
                  <a:sym typeface="+mn-lt"/>
                </a:endParaRPr>
              </a:p>
            </p:txBody>
          </p:sp>
          <p:sp>
            <p:nvSpPr>
              <p:cNvPr id="27" name="TextBox 23"/>
              <p:cNvSpPr txBox="1"/>
              <p:nvPr/>
            </p:nvSpPr>
            <p:spPr>
              <a:xfrm>
                <a:off x="6436843" y="3774006"/>
                <a:ext cx="582798" cy="432379"/>
              </a:xfrm>
              <a:prstGeom prst="rect">
                <a:avLst/>
              </a:prstGeom>
              <a:noFill/>
            </p:spPr>
            <p:txBody>
              <a:bodyPr wrap="square" rtlCol="0">
                <a:spAutoFit/>
              </a:bodyPr>
              <a:lstStyle/>
              <a:p>
                <a:r>
                  <a:rPr lang="en-US" altLang="zh-CN" sz="2500" spc="-151" dirty="0">
                    <a:solidFill>
                      <a:schemeClr val="bg1"/>
                    </a:solidFill>
                    <a:cs typeface="+mn-ea"/>
                    <a:sym typeface="+mn-lt"/>
                  </a:rPr>
                  <a:t>02</a:t>
                </a:r>
                <a:endParaRPr lang="zh-CN" altLang="en-US" sz="2500" spc="-151" dirty="0">
                  <a:solidFill>
                    <a:schemeClr val="bg1"/>
                  </a:solidFill>
                  <a:cs typeface="+mn-ea"/>
                  <a:sym typeface="+mn-lt"/>
                </a:endParaRPr>
              </a:p>
            </p:txBody>
          </p:sp>
        </p:grpSp>
        <p:grpSp>
          <p:nvGrpSpPr>
            <p:cNvPr id="20" name="组合 19"/>
            <p:cNvGrpSpPr/>
            <p:nvPr/>
          </p:nvGrpSpPr>
          <p:grpSpPr>
            <a:xfrm>
              <a:off x="11193502" y="4510459"/>
              <a:ext cx="608913" cy="536669"/>
              <a:chOff x="6410728" y="4508169"/>
              <a:chExt cx="608913" cy="536669"/>
            </a:xfrm>
            <a:grpFill/>
          </p:grpSpPr>
          <p:sp>
            <p:nvSpPr>
              <p:cNvPr id="24" name="Oval 40"/>
              <p:cNvSpPr>
                <a:spLocks noChangeArrowheads="1"/>
              </p:cNvSpPr>
              <p:nvPr/>
            </p:nvSpPr>
            <p:spPr bwMode="auto">
              <a:xfrm>
                <a:off x="6410728" y="4508169"/>
                <a:ext cx="536669" cy="536669"/>
              </a:xfrm>
              <a:prstGeom prst="ellipse">
                <a:avLst/>
              </a:prstGeom>
              <a:grpFill/>
              <a:ln w="4" cap="flat">
                <a:noFill/>
                <a:prstDash val="solid"/>
                <a:miter lim="800000"/>
              </a:ln>
            </p:spPr>
            <p:txBody>
              <a:bodyPr vert="horz" wrap="square" lIns="91419" tIns="45709" rIns="91419" bIns="45709" numCol="1" anchor="t" anchorCtr="0" compatLnSpc="1"/>
              <a:lstStyle/>
              <a:p>
                <a:endParaRPr lang="zh-CN" altLang="en-US" b="1">
                  <a:cs typeface="+mn-ea"/>
                  <a:sym typeface="+mn-lt"/>
                </a:endParaRPr>
              </a:p>
            </p:txBody>
          </p:sp>
          <p:sp>
            <p:nvSpPr>
              <p:cNvPr id="25" name="TextBox 26"/>
              <p:cNvSpPr txBox="1"/>
              <p:nvPr/>
            </p:nvSpPr>
            <p:spPr>
              <a:xfrm>
                <a:off x="6436843" y="4545670"/>
                <a:ext cx="582798" cy="432379"/>
              </a:xfrm>
              <a:prstGeom prst="rect">
                <a:avLst/>
              </a:prstGeom>
              <a:noFill/>
            </p:spPr>
            <p:txBody>
              <a:bodyPr wrap="square" rtlCol="0">
                <a:spAutoFit/>
              </a:bodyPr>
              <a:lstStyle/>
              <a:p>
                <a:r>
                  <a:rPr lang="en-US" altLang="zh-CN" sz="2500" spc="-151" dirty="0">
                    <a:solidFill>
                      <a:schemeClr val="bg1"/>
                    </a:solidFill>
                    <a:cs typeface="+mn-ea"/>
                    <a:sym typeface="+mn-lt"/>
                  </a:rPr>
                  <a:t>03</a:t>
                </a:r>
                <a:endParaRPr lang="zh-CN" altLang="en-US" sz="2500" spc="-151" dirty="0">
                  <a:solidFill>
                    <a:schemeClr val="bg1"/>
                  </a:solidFill>
                  <a:cs typeface="+mn-ea"/>
                  <a:sym typeface="+mn-lt"/>
                </a:endParaRPr>
              </a:p>
            </p:txBody>
          </p:sp>
        </p:grpSp>
        <p:grpSp>
          <p:nvGrpSpPr>
            <p:cNvPr id="21" name="组合 20"/>
            <p:cNvGrpSpPr/>
            <p:nvPr/>
          </p:nvGrpSpPr>
          <p:grpSpPr>
            <a:xfrm>
              <a:off x="10264651" y="4510459"/>
              <a:ext cx="607823" cy="536669"/>
              <a:chOff x="5481877" y="4508169"/>
              <a:chExt cx="607824" cy="536669"/>
            </a:xfrm>
            <a:grpFill/>
          </p:grpSpPr>
          <p:sp>
            <p:nvSpPr>
              <p:cNvPr id="22" name="Oval 36"/>
              <p:cNvSpPr>
                <a:spLocks noChangeArrowheads="1"/>
              </p:cNvSpPr>
              <p:nvPr/>
            </p:nvSpPr>
            <p:spPr bwMode="auto">
              <a:xfrm>
                <a:off x="5481877" y="4508169"/>
                <a:ext cx="536669" cy="536669"/>
              </a:xfrm>
              <a:prstGeom prst="ellipse">
                <a:avLst/>
              </a:prstGeom>
              <a:grpFill/>
              <a:ln w="4" cap="flat">
                <a:noFill/>
                <a:prstDash val="solid"/>
                <a:miter lim="800000"/>
              </a:ln>
            </p:spPr>
            <p:txBody>
              <a:bodyPr vert="horz" wrap="square" lIns="91419" tIns="45709" rIns="91419" bIns="45709" numCol="1" anchor="t" anchorCtr="0" compatLnSpc="1"/>
              <a:lstStyle/>
              <a:p>
                <a:endParaRPr lang="zh-CN" altLang="en-US" b="1">
                  <a:cs typeface="+mn-ea"/>
                  <a:sym typeface="+mn-lt"/>
                </a:endParaRPr>
              </a:p>
            </p:txBody>
          </p:sp>
          <p:sp>
            <p:nvSpPr>
              <p:cNvPr id="23" name="TextBox 29"/>
              <p:cNvSpPr txBox="1"/>
              <p:nvPr/>
            </p:nvSpPr>
            <p:spPr>
              <a:xfrm>
                <a:off x="5506902" y="4545670"/>
                <a:ext cx="582799" cy="432379"/>
              </a:xfrm>
              <a:prstGeom prst="rect">
                <a:avLst/>
              </a:prstGeom>
              <a:noFill/>
            </p:spPr>
            <p:txBody>
              <a:bodyPr wrap="square" rtlCol="0">
                <a:spAutoFit/>
              </a:bodyPr>
              <a:lstStyle/>
              <a:p>
                <a:r>
                  <a:rPr lang="en-US" altLang="zh-CN" sz="2500" spc="-151" dirty="0">
                    <a:solidFill>
                      <a:schemeClr val="bg1"/>
                    </a:solidFill>
                    <a:cs typeface="+mn-ea"/>
                    <a:sym typeface="+mn-lt"/>
                  </a:rPr>
                  <a:t>04</a:t>
                </a:r>
                <a:endParaRPr lang="zh-CN" altLang="en-US" sz="2500" spc="-151" dirty="0">
                  <a:solidFill>
                    <a:schemeClr val="bg1"/>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4302200" y="2159129"/>
            <a:ext cx="3611876" cy="865167"/>
            <a:chOff x="4990306" y="1772516"/>
            <a:chExt cx="3180926" cy="607095"/>
          </a:xfrm>
        </p:grpSpPr>
        <p:sp>
          <p:nvSpPr>
            <p:cNvPr id="13" name="Shape 18"/>
            <p:cNvSpPr/>
            <p:nvPr/>
          </p:nvSpPr>
          <p:spPr>
            <a:xfrm>
              <a:off x="4990306" y="1772516"/>
              <a:ext cx="3180926" cy="607095"/>
            </a:xfrm>
            <a:prstGeom prst="roundRect">
              <a:avLst>
                <a:gd name="adj" fmla="val 0"/>
              </a:avLst>
            </a:prstGeom>
            <a:noFill/>
            <a:ln w="12700" cap="flat">
              <a:solidFill>
                <a:srgbClr val="F9EFBA"/>
              </a:solidFill>
              <a:prstDash val="solid"/>
              <a:miter lim="400000"/>
            </a:ln>
            <a:effectLst/>
          </p:spPr>
          <p:txBody>
            <a:bodyPr wrap="square" lIns="19046" tIns="19046" rIns="19046" bIns="19046" numCol="1" anchor="ctr">
              <a:noAutofit/>
            </a:bodyPr>
            <a:lstStyle/>
            <a:p>
              <a:pPr defTabSz="914400">
                <a:defRPr/>
              </a:pPr>
              <a:endParaRPr b="1" kern="0" dirty="0">
                <a:solidFill>
                  <a:srgbClr val="F9EFBA"/>
                </a:solidFill>
                <a:cs typeface="+mn-ea"/>
                <a:sym typeface="+mn-lt"/>
              </a:endParaRPr>
            </a:p>
          </p:txBody>
        </p:sp>
        <p:sp>
          <p:nvSpPr>
            <p:cNvPr id="14" name="文本框 3"/>
            <p:cNvSpPr txBox="1"/>
            <p:nvPr/>
          </p:nvSpPr>
          <p:spPr>
            <a:xfrm>
              <a:off x="5203860" y="1813310"/>
              <a:ext cx="2757590" cy="539798"/>
            </a:xfrm>
            <a:prstGeom prst="rect">
              <a:avLst/>
            </a:prstGeom>
            <a:noFill/>
            <a:ln w="38100">
              <a:noFill/>
            </a:ln>
          </p:spPr>
          <p:txBody>
            <a:bodyPr wrap="square" rtlCol="0">
              <a:spAutoFit/>
            </a:bodyPr>
            <a:lstStyle/>
            <a:p>
              <a:pPr algn="ctr"/>
              <a:r>
                <a:rPr kumimoji="1" lang="zh-CN" altLang="en-US" sz="4400" b="1" dirty="0">
                  <a:solidFill>
                    <a:srgbClr val="F9EFBA"/>
                  </a:solidFill>
                  <a:cs typeface="+mn-ea"/>
                  <a:sym typeface="+mn-lt"/>
                </a:rPr>
                <a:t>第四部分</a:t>
              </a:r>
              <a:endParaRPr kumimoji="1" lang="zh-CN" altLang="en-US" sz="4400" b="1" dirty="0">
                <a:solidFill>
                  <a:srgbClr val="F9EFBA"/>
                </a:solidFill>
                <a:cs typeface="+mn-ea"/>
                <a:sym typeface="+mn-lt"/>
              </a:endParaRPr>
            </a:p>
          </p:txBody>
        </p:sp>
      </p:grpSp>
      <p:grpSp>
        <p:nvGrpSpPr>
          <p:cNvPr id="15" name="组合 14"/>
          <p:cNvGrpSpPr/>
          <p:nvPr/>
        </p:nvGrpSpPr>
        <p:grpSpPr>
          <a:xfrm>
            <a:off x="3638951" y="3217563"/>
            <a:ext cx="4926349" cy="1515194"/>
            <a:chOff x="509765" y="3059216"/>
            <a:chExt cx="4927489" cy="1515545"/>
          </a:xfrm>
        </p:grpSpPr>
        <p:sp>
          <p:nvSpPr>
            <p:cNvPr id="16" name="文本框 10"/>
            <p:cNvSpPr txBox="1"/>
            <p:nvPr/>
          </p:nvSpPr>
          <p:spPr>
            <a:xfrm>
              <a:off x="1454112" y="4174558"/>
              <a:ext cx="3038779" cy="400203"/>
            </a:xfrm>
            <a:prstGeom prst="rect">
              <a:avLst/>
            </a:prstGeom>
            <a:noFill/>
          </p:spPr>
          <p:txBody>
            <a:bodyPr wrap="none" rtlCol="0">
              <a:spAutoFit/>
            </a:bodyPr>
            <a:lstStyle/>
            <a:p>
              <a:pPr algn="ctr"/>
              <a:r>
                <a:rPr lang="en-US" altLang="zh-CN" sz="2000" b="1" cap="all" dirty="0">
                  <a:solidFill>
                    <a:srgbClr val="F9EFBA"/>
                  </a:solidFill>
                  <a:cs typeface="+mn-ea"/>
                  <a:sym typeface="+mn-lt"/>
                </a:rPr>
                <a:t>THE Scenery DESIGN</a:t>
              </a:r>
              <a:endParaRPr lang="zh-CN" altLang="en-US" sz="2000" b="1" cap="all" dirty="0">
                <a:solidFill>
                  <a:srgbClr val="F9EFBA"/>
                </a:solidFill>
                <a:cs typeface="+mn-ea"/>
                <a:sym typeface="+mn-lt"/>
              </a:endParaRPr>
            </a:p>
          </p:txBody>
        </p:sp>
        <p:sp>
          <p:nvSpPr>
            <p:cNvPr id="18" name="文本框 17"/>
            <p:cNvSpPr txBox="1"/>
            <p:nvPr/>
          </p:nvSpPr>
          <p:spPr>
            <a:xfrm>
              <a:off x="509765" y="3059216"/>
              <a:ext cx="4927489" cy="923415"/>
            </a:xfrm>
            <a:prstGeom prst="rect">
              <a:avLst/>
            </a:prstGeom>
            <a:noFill/>
          </p:spPr>
          <p:txBody>
            <a:bodyPr wrap="none" rtlCol="0">
              <a:spAutoFit/>
            </a:bodyPr>
            <a:lstStyle/>
            <a:p>
              <a:pPr algn="ctr"/>
              <a:r>
                <a:rPr lang="zh-CN" altLang="en-US" sz="5400" b="1" spc="600" dirty="0">
                  <a:solidFill>
                    <a:srgbClr val="F9EFBA"/>
                  </a:solidFill>
                  <a:cs typeface="+mn-ea"/>
                  <a:sym typeface="+mn-lt"/>
                </a:rPr>
                <a:t>活动效果展望</a:t>
              </a:r>
              <a:endParaRPr lang="zh-CN" altLang="en-US" sz="5400" b="1" spc="600" dirty="0">
                <a:solidFill>
                  <a:srgbClr val="F9EFBA"/>
                </a:solidFill>
                <a:cs typeface="+mn-ea"/>
                <a:sym typeface="+mn-lt"/>
              </a:endParaRPr>
            </a:p>
          </p:txBody>
        </p:sp>
        <p:sp>
          <p:nvSpPr>
            <p:cNvPr id="19" name="矩形 18"/>
            <p:cNvSpPr/>
            <p:nvPr/>
          </p:nvSpPr>
          <p:spPr>
            <a:xfrm>
              <a:off x="654726" y="4031890"/>
              <a:ext cx="4637550" cy="45719"/>
            </a:xfrm>
            <a:prstGeom prst="rect">
              <a:avLst/>
            </a:prstGeom>
            <a:solidFill>
              <a:srgbClr val="F9E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F9EFBA"/>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矩形 34"/>
          <p:cNvSpPr/>
          <p:nvPr/>
        </p:nvSpPr>
        <p:spPr>
          <a:xfrm>
            <a:off x="3469621" y="2508250"/>
            <a:ext cx="1151703" cy="2320626"/>
          </a:xfrm>
          <a:prstGeom prst="rect">
            <a:avLst/>
          </a:prstGeom>
          <a:noFill/>
          <a:ln w="12700">
            <a:solidFill>
              <a:srgbClr val="F9EFBA"/>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r>
              <a:rPr lang="en-US" altLang="zh-CN" sz="1600" b="1" dirty="0">
                <a:solidFill>
                  <a:srgbClr val="F9EFBA"/>
                </a:solidFill>
                <a:cs typeface="+mn-ea"/>
                <a:sym typeface="+mn-lt"/>
              </a:rPr>
              <a:t>DIRECTORY</a:t>
            </a:r>
            <a:endParaRPr kumimoji="1" lang="en-US" altLang="zh-CN" sz="4400" b="1" spc="600" dirty="0">
              <a:solidFill>
                <a:srgbClr val="F9EFBA"/>
              </a:solidFill>
              <a:cs typeface="+mn-ea"/>
              <a:sym typeface="+mn-lt"/>
            </a:endParaRPr>
          </a:p>
          <a:p>
            <a:pPr lvl="0" algn="ctr"/>
            <a:r>
              <a:rPr kumimoji="1" lang="zh-CN" altLang="en-US" sz="4800" b="1" spc="600" dirty="0">
                <a:solidFill>
                  <a:srgbClr val="F9EFBA"/>
                </a:solidFill>
                <a:cs typeface="+mn-ea"/>
                <a:sym typeface="+mn-lt"/>
              </a:rPr>
              <a:t>目录</a:t>
            </a:r>
            <a:endParaRPr kumimoji="1" lang="en-US" altLang="zh-CN" sz="4000" b="1" spc="600" dirty="0">
              <a:solidFill>
                <a:srgbClr val="F9EFBA"/>
              </a:solidFill>
              <a:cs typeface="+mn-ea"/>
              <a:sym typeface="+mn-lt"/>
            </a:endParaRPr>
          </a:p>
        </p:txBody>
      </p:sp>
      <p:grpSp>
        <p:nvGrpSpPr>
          <p:cNvPr id="36" name="组合 35"/>
          <p:cNvGrpSpPr/>
          <p:nvPr/>
        </p:nvGrpSpPr>
        <p:grpSpPr>
          <a:xfrm>
            <a:off x="4994605" y="2122572"/>
            <a:ext cx="3416557" cy="3097453"/>
            <a:chOff x="4979809" y="1773386"/>
            <a:chExt cx="3615357" cy="3277685"/>
          </a:xfrm>
          <a:noFill/>
        </p:grpSpPr>
        <p:sp>
          <p:nvSpPr>
            <p:cNvPr id="37" name="文本框 3"/>
            <p:cNvSpPr txBox="1"/>
            <p:nvPr/>
          </p:nvSpPr>
          <p:spPr>
            <a:xfrm>
              <a:off x="4979812" y="1773386"/>
              <a:ext cx="3615354" cy="488415"/>
            </a:xfrm>
            <a:prstGeom prst="rect">
              <a:avLst/>
            </a:prstGeom>
            <a:grpFill/>
            <a:ln w="12700">
              <a:solidFill>
                <a:srgbClr val="F9EFBA"/>
              </a:solidFill>
            </a:ln>
          </p:spPr>
          <p:txBody>
            <a:bodyPr wrap="square" rtlCol="0">
              <a:spAutoFit/>
            </a:bodyPr>
            <a:lstStyle/>
            <a:p>
              <a:pPr algn="ctr"/>
              <a:r>
                <a:rPr kumimoji="1" lang="en-US" altLang="zh-CN" sz="2400" b="1" dirty="0">
                  <a:solidFill>
                    <a:srgbClr val="F9EFBA"/>
                  </a:solidFill>
                  <a:cs typeface="+mn-ea"/>
                  <a:sym typeface="+mn-lt"/>
                </a:rPr>
                <a:t>01</a:t>
              </a:r>
              <a:r>
                <a:rPr kumimoji="1" lang="zh-CN" altLang="en-US" sz="2400" b="1" dirty="0">
                  <a:solidFill>
                    <a:srgbClr val="F9EFBA"/>
                  </a:solidFill>
                  <a:cs typeface="+mn-ea"/>
                  <a:sym typeface="+mn-lt"/>
                </a:rPr>
                <a:t>      活动流程简介</a:t>
              </a:r>
              <a:endParaRPr kumimoji="1" lang="zh-CN" altLang="en-US" sz="2400" b="1" dirty="0">
                <a:solidFill>
                  <a:srgbClr val="F9EFBA"/>
                </a:solidFill>
                <a:cs typeface="+mn-ea"/>
                <a:sym typeface="+mn-lt"/>
              </a:endParaRPr>
            </a:p>
          </p:txBody>
        </p:sp>
        <p:sp>
          <p:nvSpPr>
            <p:cNvPr id="38" name="文本框 4"/>
            <p:cNvSpPr txBox="1"/>
            <p:nvPr/>
          </p:nvSpPr>
          <p:spPr>
            <a:xfrm>
              <a:off x="4979809" y="2700889"/>
              <a:ext cx="3615356" cy="488415"/>
            </a:xfrm>
            <a:prstGeom prst="rect">
              <a:avLst/>
            </a:prstGeom>
            <a:grpFill/>
            <a:ln w="12700">
              <a:solidFill>
                <a:srgbClr val="F9EFBA"/>
              </a:solidFill>
            </a:ln>
          </p:spPr>
          <p:txBody>
            <a:bodyPr wrap="square" rtlCol="0">
              <a:spAutoFit/>
            </a:bodyPr>
            <a:lstStyle/>
            <a:p>
              <a:pPr algn="ctr"/>
              <a:r>
                <a:rPr kumimoji="1" lang="en-US" altLang="zh-CN" sz="2400" b="1" dirty="0">
                  <a:solidFill>
                    <a:srgbClr val="F9EFBA"/>
                  </a:solidFill>
                  <a:cs typeface="+mn-ea"/>
                  <a:sym typeface="+mn-lt"/>
                </a:rPr>
                <a:t>02     </a:t>
              </a:r>
              <a:r>
                <a:rPr kumimoji="1" lang="zh-CN" altLang="en-US" sz="2400" b="1" dirty="0">
                  <a:solidFill>
                    <a:srgbClr val="F9EFBA"/>
                  </a:solidFill>
                  <a:cs typeface="+mn-ea"/>
                  <a:sym typeface="+mn-lt"/>
                </a:rPr>
                <a:t>活动执行保障</a:t>
              </a:r>
              <a:endParaRPr kumimoji="1" lang="zh-CN" altLang="en-US" sz="2400" b="1" dirty="0">
                <a:solidFill>
                  <a:srgbClr val="F9EFBA"/>
                </a:solidFill>
                <a:cs typeface="+mn-ea"/>
                <a:sym typeface="+mn-lt"/>
              </a:endParaRPr>
            </a:p>
          </p:txBody>
        </p:sp>
        <p:sp>
          <p:nvSpPr>
            <p:cNvPr id="39" name="文本框 7"/>
            <p:cNvSpPr txBox="1"/>
            <p:nvPr/>
          </p:nvSpPr>
          <p:spPr>
            <a:xfrm>
              <a:off x="4979809" y="3597051"/>
              <a:ext cx="3615356" cy="488416"/>
            </a:xfrm>
            <a:prstGeom prst="rect">
              <a:avLst/>
            </a:prstGeom>
            <a:grpFill/>
            <a:ln w="12700">
              <a:solidFill>
                <a:srgbClr val="F9EFBA"/>
              </a:solidFill>
            </a:ln>
          </p:spPr>
          <p:txBody>
            <a:bodyPr wrap="square" rtlCol="0">
              <a:spAutoFit/>
            </a:bodyPr>
            <a:lstStyle/>
            <a:p>
              <a:pPr algn="ctr"/>
              <a:r>
                <a:rPr kumimoji="1" lang="en-US" altLang="zh-CN" sz="2400" b="1" dirty="0">
                  <a:solidFill>
                    <a:srgbClr val="F9EFBA"/>
                  </a:solidFill>
                  <a:cs typeface="+mn-ea"/>
                  <a:sym typeface="+mn-lt"/>
                </a:rPr>
                <a:t>03     </a:t>
              </a:r>
              <a:r>
                <a:rPr kumimoji="1" lang="zh-CN" altLang="en-US" sz="2400" b="1" dirty="0">
                  <a:solidFill>
                    <a:srgbClr val="F9EFBA"/>
                  </a:solidFill>
                  <a:cs typeface="+mn-ea"/>
                  <a:sym typeface="+mn-lt"/>
                </a:rPr>
                <a:t>活动细节管理</a:t>
              </a:r>
              <a:endParaRPr kumimoji="1" lang="zh-CN" altLang="en-US" sz="2400" b="1" dirty="0">
                <a:solidFill>
                  <a:srgbClr val="F9EFBA"/>
                </a:solidFill>
                <a:cs typeface="+mn-ea"/>
                <a:sym typeface="+mn-lt"/>
              </a:endParaRPr>
            </a:p>
          </p:txBody>
        </p:sp>
        <p:sp>
          <p:nvSpPr>
            <p:cNvPr id="40" name="文本框 8"/>
            <p:cNvSpPr txBox="1"/>
            <p:nvPr/>
          </p:nvSpPr>
          <p:spPr>
            <a:xfrm>
              <a:off x="4979809" y="4562656"/>
              <a:ext cx="3615356" cy="488415"/>
            </a:xfrm>
            <a:prstGeom prst="rect">
              <a:avLst/>
            </a:prstGeom>
            <a:grpFill/>
            <a:ln w="12700">
              <a:solidFill>
                <a:srgbClr val="F9EFBA"/>
              </a:solidFill>
            </a:ln>
          </p:spPr>
          <p:txBody>
            <a:bodyPr wrap="square" rtlCol="0">
              <a:spAutoFit/>
            </a:bodyPr>
            <a:lstStyle/>
            <a:p>
              <a:pPr algn="ctr"/>
              <a:r>
                <a:rPr kumimoji="1" lang="en-US" altLang="zh-CN" sz="2400" b="1" dirty="0">
                  <a:solidFill>
                    <a:srgbClr val="F9EFBA"/>
                  </a:solidFill>
                  <a:cs typeface="+mn-ea"/>
                  <a:sym typeface="+mn-lt"/>
                </a:rPr>
                <a:t>04     </a:t>
              </a:r>
              <a:r>
                <a:rPr kumimoji="1" lang="zh-CN" altLang="en-US" sz="2400" b="1" dirty="0">
                  <a:solidFill>
                    <a:srgbClr val="F9EFBA"/>
                  </a:solidFill>
                  <a:cs typeface="+mn-ea"/>
                  <a:sym typeface="+mn-lt"/>
                </a:rPr>
                <a:t>活动效果展望</a:t>
              </a:r>
              <a:endParaRPr kumimoji="1" lang="zh-CN" altLang="en-US" sz="2400" b="1" dirty="0">
                <a:solidFill>
                  <a:srgbClr val="F9EFBA"/>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1" fill="hold" nodeType="afterEffect" p14:presetBounceEnd="46000">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14:bounceEnd="46000">
                                          <p:cBhvr additive="base">
                                            <p:cTn id="17" dur="1250" fill="hold"/>
                                            <p:tgtEl>
                                              <p:spTgt spid="36"/>
                                            </p:tgtEl>
                                            <p:attrNameLst>
                                              <p:attrName>ppt_x</p:attrName>
                                            </p:attrNameLst>
                                          </p:cBhvr>
                                          <p:tavLst>
                                            <p:tav tm="0">
                                              <p:val>
                                                <p:strVal val="#ppt_x"/>
                                              </p:val>
                                            </p:tav>
                                            <p:tav tm="100000">
                                              <p:val>
                                                <p:strVal val="#ppt_x"/>
                                              </p:val>
                                            </p:tav>
                                          </p:tavLst>
                                        </p:anim>
                                        <p:anim calcmode="lin" valueType="num" p14:bounceEnd="46000">
                                          <p:cBhvr additive="base">
                                            <p:cTn id="18" dur="125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250" fill="hold"/>
                                            <p:tgtEl>
                                              <p:spTgt spid="36"/>
                                            </p:tgtEl>
                                            <p:attrNameLst>
                                              <p:attrName>ppt_x</p:attrName>
                                            </p:attrNameLst>
                                          </p:cBhvr>
                                          <p:tavLst>
                                            <p:tav tm="0">
                                              <p:val>
                                                <p:strVal val="#ppt_x"/>
                                              </p:val>
                                            </p:tav>
                                            <p:tav tm="100000">
                                              <p:val>
                                                <p:strVal val="#ppt_x"/>
                                              </p:val>
                                            </p:tav>
                                          </p:tavLst>
                                        </p:anim>
                                        <p:anim calcmode="lin" valueType="num">
                                          <p:cBhvr additive="base">
                                            <p:cTn id="18" dur="125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AE1924"/>
                </a:solidFill>
                <a:cs typeface="+mn-ea"/>
                <a:sym typeface="+mn-lt"/>
              </a:rPr>
              <a:t>活动效果展望</a:t>
            </a:r>
            <a:endParaRPr lang="zh-CN" altLang="en-US" sz="3600" b="1" spc="300" dirty="0">
              <a:solidFill>
                <a:srgbClr val="AE1924"/>
              </a:solidFill>
              <a:cs typeface="+mn-ea"/>
              <a:sym typeface="+mn-lt"/>
            </a:endParaRPr>
          </a:p>
        </p:txBody>
      </p:sp>
      <p:grpSp>
        <p:nvGrpSpPr>
          <p:cNvPr id="3" name="组合 2"/>
          <p:cNvGrpSpPr/>
          <p:nvPr/>
        </p:nvGrpSpPr>
        <p:grpSpPr>
          <a:xfrm>
            <a:off x="5477461" y="2262434"/>
            <a:ext cx="1405224" cy="1632852"/>
            <a:chOff x="5414028" y="2346973"/>
            <a:chExt cx="1405549" cy="1633230"/>
          </a:xfrm>
          <a:solidFill>
            <a:srgbClr val="AE1924"/>
          </a:solidFill>
        </p:grpSpPr>
        <p:sp>
          <p:nvSpPr>
            <p:cNvPr id="4" name="任意多边形 25"/>
            <p:cNvSpPr/>
            <p:nvPr/>
          </p:nvSpPr>
          <p:spPr>
            <a:xfrm>
              <a:off x="5414028" y="2346973"/>
              <a:ext cx="1405549" cy="1633230"/>
            </a:xfrm>
            <a:custGeom>
              <a:avLst/>
              <a:gdLst>
                <a:gd name="connsiteX0" fmla="*/ 0 w 1600200"/>
                <a:gd name="connsiteY0" fmla="*/ 1300162 h 1893094"/>
                <a:gd name="connsiteX1" fmla="*/ 776288 w 1600200"/>
                <a:gd name="connsiteY1" fmla="*/ 0 h 1893094"/>
                <a:gd name="connsiteX2" fmla="*/ 1562100 w 1600200"/>
                <a:gd name="connsiteY2" fmla="*/ 1304925 h 1893094"/>
                <a:gd name="connsiteX3" fmla="*/ 1445419 w 1600200"/>
                <a:gd name="connsiteY3" fmla="*/ 1466850 h 1893094"/>
                <a:gd name="connsiteX4" fmla="*/ 1504950 w 1600200"/>
                <a:gd name="connsiteY4" fmla="*/ 1569244 h 1893094"/>
                <a:gd name="connsiteX5" fmla="*/ 1600200 w 1600200"/>
                <a:gd name="connsiteY5" fmla="*/ 1724025 h 1893094"/>
                <a:gd name="connsiteX6" fmla="*/ 1428750 w 1600200"/>
                <a:gd name="connsiteY6" fmla="*/ 1674019 h 1893094"/>
                <a:gd name="connsiteX7" fmla="*/ 1304925 w 1600200"/>
                <a:gd name="connsiteY7" fmla="*/ 1633537 h 1893094"/>
                <a:gd name="connsiteX8" fmla="*/ 1126331 w 1600200"/>
                <a:gd name="connsiteY8" fmla="*/ 1893094 h 1893094"/>
                <a:gd name="connsiteX9" fmla="*/ 909638 w 1600200"/>
                <a:gd name="connsiteY9" fmla="*/ 1893094 h 1893094"/>
                <a:gd name="connsiteX10" fmla="*/ 869156 w 1600200"/>
                <a:gd name="connsiteY10" fmla="*/ 1826419 h 1893094"/>
                <a:gd name="connsiteX11" fmla="*/ 769144 w 1600200"/>
                <a:gd name="connsiteY11" fmla="*/ 1607344 h 1893094"/>
                <a:gd name="connsiteX12" fmla="*/ 671513 w 1600200"/>
                <a:gd name="connsiteY12" fmla="*/ 1797844 h 1893094"/>
                <a:gd name="connsiteX13" fmla="*/ 661988 w 1600200"/>
                <a:gd name="connsiteY13" fmla="*/ 1885950 h 1893094"/>
                <a:gd name="connsiteX14" fmla="*/ 433388 w 1600200"/>
                <a:gd name="connsiteY14" fmla="*/ 1885950 h 1893094"/>
                <a:gd name="connsiteX15" fmla="*/ 261938 w 1600200"/>
                <a:gd name="connsiteY15" fmla="*/ 1664494 h 1893094"/>
                <a:gd name="connsiteX16" fmla="*/ 326231 w 1600200"/>
                <a:gd name="connsiteY16" fmla="*/ 1581150 h 1893094"/>
                <a:gd name="connsiteX17" fmla="*/ 414338 w 1600200"/>
                <a:gd name="connsiteY17" fmla="*/ 1366837 h 1893094"/>
                <a:gd name="connsiteX18" fmla="*/ 188119 w 1600200"/>
                <a:gd name="connsiteY18" fmla="*/ 1404937 h 1893094"/>
                <a:gd name="connsiteX19" fmla="*/ 116681 w 1600200"/>
                <a:gd name="connsiteY19" fmla="*/ 1447800 h 1893094"/>
                <a:gd name="connsiteX20" fmla="*/ 0 w 1600200"/>
                <a:gd name="connsiteY20" fmla="*/ 1300162 h 1893094"/>
                <a:gd name="connsiteX0-1" fmla="*/ 0 w 1600200"/>
                <a:gd name="connsiteY0-2" fmla="*/ 1300162 h 1893094"/>
                <a:gd name="connsiteX1-3" fmla="*/ 776288 w 1600200"/>
                <a:gd name="connsiteY1-4" fmla="*/ 0 h 1893094"/>
                <a:gd name="connsiteX2-5" fmla="*/ 1562100 w 1600200"/>
                <a:gd name="connsiteY2-6" fmla="*/ 1304925 h 1893094"/>
                <a:gd name="connsiteX3-7" fmla="*/ 1445419 w 1600200"/>
                <a:gd name="connsiteY3-8" fmla="*/ 1466850 h 1893094"/>
                <a:gd name="connsiteX4-9" fmla="*/ 1504950 w 1600200"/>
                <a:gd name="connsiteY4-10" fmla="*/ 1569244 h 1893094"/>
                <a:gd name="connsiteX5-11" fmla="*/ 1600200 w 1600200"/>
                <a:gd name="connsiteY5-12" fmla="*/ 1724025 h 1893094"/>
                <a:gd name="connsiteX6-13" fmla="*/ 1428750 w 1600200"/>
                <a:gd name="connsiteY6-14" fmla="*/ 1674019 h 1893094"/>
                <a:gd name="connsiteX7-15" fmla="*/ 1304925 w 1600200"/>
                <a:gd name="connsiteY7-16" fmla="*/ 1633537 h 1893094"/>
                <a:gd name="connsiteX8-17" fmla="*/ 1126331 w 1600200"/>
                <a:gd name="connsiteY8-18" fmla="*/ 1893094 h 1893094"/>
                <a:gd name="connsiteX9-19" fmla="*/ 909638 w 1600200"/>
                <a:gd name="connsiteY9-20" fmla="*/ 1893094 h 1893094"/>
                <a:gd name="connsiteX10-21" fmla="*/ 869156 w 1600200"/>
                <a:gd name="connsiteY10-22" fmla="*/ 1826419 h 1893094"/>
                <a:gd name="connsiteX11-23" fmla="*/ 769144 w 1600200"/>
                <a:gd name="connsiteY11-24" fmla="*/ 1607344 h 1893094"/>
                <a:gd name="connsiteX12-25" fmla="*/ 671513 w 1600200"/>
                <a:gd name="connsiteY12-26" fmla="*/ 1797844 h 1893094"/>
                <a:gd name="connsiteX13-27" fmla="*/ 661988 w 1600200"/>
                <a:gd name="connsiteY13-28" fmla="*/ 1885950 h 1893094"/>
                <a:gd name="connsiteX14-29" fmla="*/ 433388 w 1600200"/>
                <a:gd name="connsiteY14-30" fmla="*/ 1885950 h 1893094"/>
                <a:gd name="connsiteX15-31" fmla="*/ 261938 w 1600200"/>
                <a:gd name="connsiteY15-32" fmla="*/ 1664494 h 1893094"/>
                <a:gd name="connsiteX16-33" fmla="*/ 326231 w 1600200"/>
                <a:gd name="connsiteY16-34" fmla="*/ 1581150 h 1893094"/>
                <a:gd name="connsiteX17-35" fmla="*/ 414338 w 1600200"/>
                <a:gd name="connsiteY17-36" fmla="*/ 1366837 h 1893094"/>
                <a:gd name="connsiteX18-37" fmla="*/ 188119 w 1600200"/>
                <a:gd name="connsiteY18-38" fmla="*/ 1404937 h 1893094"/>
                <a:gd name="connsiteX19-39" fmla="*/ 116681 w 1600200"/>
                <a:gd name="connsiteY19-40" fmla="*/ 1447800 h 1893094"/>
                <a:gd name="connsiteX20-41" fmla="*/ 0 w 1600200"/>
                <a:gd name="connsiteY20-42" fmla="*/ 1300162 h 1893094"/>
                <a:gd name="connsiteX0-43" fmla="*/ 0 w 1600200"/>
                <a:gd name="connsiteY0-44" fmla="*/ 1300162 h 1893094"/>
                <a:gd name="connsiteX1-45" fmla="*/ 776288 w 1600200"/>
                <a:gd name="connsiteY1-46" fmla="*/ 0 h 1893094"/>
                <a:gd name="connsiteX2-47" fmla="*/ 1562100 w 1600200"/>
                <a:gd name="connsiteY2-48" fmla="*/ 1304925 h 1893094"/>
                <a:gd name="connsiteX3-49" fmla="*/ 1445419 w 1600200"/>
                <a:gd name="connsiteY3-50" fmla="*/ 1466850 h 1893094"/>
                <a:gd name="connsiteX4-51" fmla="*/ 1504950 w 1600200"/>
                <a:gd name="connsiteY4-52" fmla="*/ 1569244 h 1893094"/>
                <a:gd name="connsiteX5-53" fmla="*/ 1600200 w 1600200"/>
                <a:gd name="connsiteY5-54" fmla="*/ 1724025 h 1893094"/>
                <a:gd name="connsiteX6-55" fmla="*/ 1428750 w 1600200"/>
                <a:gd name="connsiteY6-56" fmla="*/ 1674019 h 1893094"/>
                <a:gd name="connsiteX7-57" fmla="*/ 1304925 w 1600200"/>
                <a:gd name="connsiteY7-58" fmla="*/ 1633537 h 1893094"/>
                <a:gd name="connsiteX8-59" fmla="*/ 1126331 w 1600200"/>
                <a:gd name="connsiteY8-60" fmla="*/ 1893094 h 1893094"/>
                <a:gd name="connsiteX9-61" fmla="*/ 909638 w 1600200"/>
                <a:gd name="connsiteY9-62" fmla="*/ 1893094 h 1893094"/>
                <a:gd name="connsiteX10-63" fmla="*/ 869156 w 1600200"/>
                <a:gd name="connsiteY10-64" fmla="*/ 1826419 h 1893094"/>
                <a:gd name="connsiteX11-65" fmla="*/ 769144 w 1600200"/>
                <a:gd name="connsiteY11-66" fmla="*/ 1607344 h 1893094"/>
                <a:gd name="connsiteX12-67" fmla="*/ 671513 w 1600200"/>
                <a:gd name="connsiteY12-68" fmla="*/ 1797844 h 1893094"/>
                <a:gd name="connsiteX13-69" fmla="*/ 661988 w 1600200"/>
                <a:gd name="connsiteY13-70" fmla="*/ 1885950 h 1893094"/>
                <a:gd name="connsiteX14-71" fmla="*/ 433388 w 1600200"/>
                <a:gd name="connsiteY14-72" fmla="*/ 1885950 h 1893094"/>
                <a:gd name="connsiteX15-73" fmla="*/ 261938 w 1600200"/>
                <a:gd name="connsiteY15-74" fmla="*/ 1664494 h 1893094"/>
                <a:gd name="connsiteX16-75" fmla="*/ 326231 w 1600200"/>
                <a:gd name="connsiteY16-76" fmla="*/ 1581150 h 1893094"/>
                <a:gd name="connsiteX17-77" fmla="*/ 414338 w 1600200"/>
                <a:gd name="connsiteY17-78" fmla="*/ 1366837 h 1893094"/>
                <a:gd name="connsiteX18-79" fmla="*/ 188119 w 1600200"/>
                <a:gd name="connsiteY18-80" fmla="*/ 1404937 h 1893094"/>
                <a:gd name="connsiteX19-81" fmla="*/ 116681 w 1600200"/>
                <a:gd name="connsiteY19-82" fmla="*/ 1447800 h 1893094"/>
                <a:gd name="connsiteX20-83" fmla="*/ 0 w 1600200"/>
                <a:gd name="connsiteY20-84" fmla="*/ 1300162 h 1893094"/>
                <a:gd name="connsiteX0-85" fmla="*/ 0 w 1600200"/>
                <a:gd name="connsiteY0-86" fmla="*/ 1300162 h 1893094"/>
                <a:gd name="connsiteX1-87" fmla="*/ 776288 w 1600200"/>
                <a:gd name="connsiteY1-88" fmla="*/ 0 h 1893094"/>
                <a:gd name="connsiteX2-89" fmla="*/ 1562100 w 1600200"/>
                <a:gd name="connsiteY2-90" fmla="*/ 1304925 h 1893094"/>
                <a:gd name="connsiteX3-91" fmla="*/ 1445419 w 1600200"/>
                <a:gd name="connsiteY3-92" fmla="*/ 1466850 h 1893094"/>
                <a:gd name="connsiteX4-93" fmla="*/ 1512094 w 1600200"/>
                <a:gd name="connsiteY4-94" fmla="*/ 1569244 h 1893094"/>
                <a:gd name="connsiteX5-95" fmla="*/ 1600200 w 1600200"/>
                <a:gd name="connsiteY5-96" fmla="*/ 1724025 h 1893094"/>
                <a:gd name="connsiteX6-97" fmla="*/ 1428750 w 1600200"/>
                <a:gd name="connsiteY6-98" fmla="*/ 1674019 h 1893094"/>
                <a:gd name="connsiteX7-99" fmla="*/ 1304925 w 1600200"/>
                <a:gd name="connsiteY7-100" fmla="*/ 1633537 h 1893094"/>
                <a:gd name="connsiteX8-101" fmla="*/ 1126331 w 1600200"/>
                <a:gd name="connsiteY8-102" fmla="*/ 1893094 h 1893094"/>
                <a:gd name="connsiteX9-103" fmla="*/ 909638 w 1600200"/>
                <a:gd name="connsiteY9-104" fmla="*/ 1893094 h 1893094"/>
                <a:gd name="connsiteX10-105" fmla="*/ 869156 w 1600200"/>
                <a:gd name="connsiteY10-106" fmla="*/ 1826419 h 1893094"/>
                <a:gd name="connsiteX11-107" fmla="*/ 769144 w 1600200"/>
                <a:gd name="connsiteY11-108" fmla="*/ 1607344 h 1893094"/>
                <a:gd name="connsiteX12-109" fmla="*/ 671513 w 1600200"/>
                <a:gd name="connsiteY12-110" fmla="*/ 1797844 h 1893094"/>
                <a:gd name="connsiteX13-111" fmla="*/ 661988 w 1600200"/>
                <a:gd name="connsiteY13-112" fmla="*/ 1885950 h 1893094"/>
                <a:gd name="connsiteX14-113" fmla="*/ 433388 w 1600200"/>
                <a:gd name="connsiteY14-114" fmla="*/ 1885950 h 1893094"/>
                <a:gd name="connsiteX15-115" fmla="*/ 261938 w 1600200"/>
                <a:gd name="connsiteY15-116" fmla="*/ 1664494 h 1893094"/>
                <a:gd name="connsiteX16-117" fmla="*/ 326231 w 1600200"/>
                <a:gd name="connsiteY16-118" fmla="*/ 1581150 h 1893094"/>
                <a:gd name="connsiteX17-119" fmla="*/ 414338 w 1600200"/>
                <a:gd name="connsiteY17-120" fmla="*/ 1366837 h 1893094"/>
                <a:gd name="connsiteX18-121" fmla="*/ 188119 w 1600200"/>
                <a:gd name="connsiteY18-122" fmla="*/ 1404937 h 1893094"/>
                <a:gd name="connsiteX19-123" fmla="*/ 116681 w 1600200"/>
                <a:gd name="connsiteY19-124" fmla="*/ 1447800 h 1893094"/>
                <a:gd name="connsiteX20-125" fmla="*/ 0 w 1600200"/>
                <a:gd name="connsiteY20-126" fmla="*/ 1300162 h 1893094"/>
                <a:gd name="connsiteX0-127" fmla="*/ 0 w 1600200"/>
                <a:gd name="connsiteY0-128" fmla="*/ 1300162 h 1893094"/>
                <a:gd name="connsiteX1-129" fmla="*/ 776288 w 1600200"/>
                <a:gd name="connsiteY1-130" fmla="*/ 0 h 1893094"/>
                <a:gd name="connsiteX2-131" fmla="*/ 1562100 w 1600200"/>
                <a:gd name="connsiteY2-132" fmla="*/ 1304925 h 1893094"/>
                <a:gd name="connsiteX3-133" fmla="*/ 1445419 w 1600200"/>
                <a:gd name="connsiteY3-134" fmla="*/ 1466850 h 1893094"/>
                <a:gd name="connsiteX4-135" fmla="*/ 1512094 w 1600200"/>
                <a:gd name="connsiteY4-136" fmla="*/ 1569244 h 1893094"/>
                <a:gd name="connsiteX5-137" fmla="*/ 1600200 w 1600200"/>
                <a:gd name="connsiteY5-138" fmla="*/ 1724025 h 1893094"/>
                <a:gd name="connsiteX6-139" fmla="*/ 1428750 w 1600200"/>
                <a:gd name="connsiteY6-140" fmla="*/ 1674019 h 1893094"/>
                <a:gd name="connsiteX7-141" fmla="*/ 1304925 w 1600200"/>
                <a:gd name="connsiteY7-142" fmla="*/ 1633537 h 1893094"/>
                <a:gd name="connsiteX8-143" fmla="*/ 1126331 w 1600200"/>
                <a:gd name="connsiteY8-144" fmla="*/ 1893094 h 1893094"/>
                <a:gd name="connsiteX9-145" fmla="*/ 909638 w 1600200"/>
                <a:gd name="connsiteY9-146" fmla="*/ 1893094 h 1893094"/>
                <a:gd name="connsiteX10-147" fmla="*/ 869156 w 1600200"/>
                <a:gd name="connsiteY10-148" fmla="*/ 1826419 h 1893094"/>
                <a:gd name="connsiteX11-149" fmla="*/ 769144 w 1600200"/>
                <a:gd name="connsiteY11-150" fmla="*/ 1607344 h 1893094"/>
                <a:gd name="connsiteX12-151" fmla="*/ 671513 w 1600200"/>
                <a:gd name="connsiteY12-152" fmla="*/ 1797844 h 1893094"/>
                <a:gd name="connsiteX13-153" fmla="*/ 661988 w 1600200"/>
                <a:gd name="connsiteY13-154" fmla="*/ 1885950 h 1893094"/>
                <a:gd name="connsiteX14-155" fmla="*/ 433388 w 1600200"/>
                <a:gd name="connsiteY14-156" fmla="*/ 1885950 h 1893094"/>
                <a:gd name="connsiteX15-157" fmla="*/ 261938 w 1600200"/>
                <a:gd name="connsiteY15-158" fmla="*/ 1664494 h 1893094"/>
                <a:gd name="connsiteX16-159" fmla="*/ 326231 w 1600200"/>
                <a:gd name="connsiteY16-160" fmla="*/ 1581150 h 1893094"/>
                <a:gd name="connsiteX17-161" fmla="*/ 414338 w 1600200"/>
                <a:gd name="connsiteY17-162" fmla="*/ 1366837 h 1893094"/>
                <a:gd name="connsiteX18-163" fmla="*/ 188119 w 1600200"/>
                <a:gd name="connsiteY18-164" fmla="*/ 1404937 h 1893094"/>
                <a:gd name="connsiteX19-165" fmla="*/ 116681 w 1600200"/>
                <a:gd name="connsiteY19-166" fmla="*/ 1447800 h 1893094"/>
                <a:gd name="connsiteX20-167" fmla="*/ 0 w 1600200"/>
                <a:gd name="connsiteY20-168" fmla="*/ 1300162 h 1893094"/>
                <a:gd name="connsiteX0-169" fmla="*/ 0 w 1600200"/>
                <a:gd name="connsiteY0-170" fmla="*/ 1300162 h 1893094"/>
                <a:gd name="connsiteX1-171" fmla="*/ 776288 w 1600200"/>
                <a:gd name="connsiteY1-172" fmla="*/ 0 h 1893094"/>
                <a:gd name="connsiteX2-173" fmla="*/ 1562100 w 1600200"/>
                <a:gd name="connsiteY2-174" fmla="*/ 1304925 h 1893094"/>
                <a:gd name="connsiteX3-175" fmla="*/ 1445419 w 1600200"/>
                <a:gd name="connsiteY3-176" fmla="*/ 1466850 h 1893094"/>
                <a:gd name="connsiteX4-177" fmla="*/ 1512094 w 1600200"/>
                <a:gd name="connsiteY4-178" fmla="*/ 1569244 h 1893094"/>
                <a:gd name="connsiteX5-179" fmla="*/ 1600200 w 1600200"/>
                <a:gd name="connsiteY5-180" fmla="*/ 1724025 h 1893094"/>
                <a:gd name="connsiteX6-181" fmla="*/ 1428750 w 1600200"/>
                <a:gd name="connsiteY6-182" fmla="*/ 1674019 h 1893094"/>
                <a:gd name="connsiteX7-183" fmla="*/ 1304925 w 1600200"/>
                <a:gd name="connsiteY7-184" fmla="*/ 1633537 h 1893094"/>
                <a:gd name="connsiteX8-185" fmla="*/ 1126331 w 1600200"/>
                <a:gd name="connsiteY8-186" fmla="*/ 1893094 h 1893094"/>
                <a:gd name="connsiteX9-187" fmla="*/ 909638 w 1600200"/>
                <a:gd name="connsiteY9-188" fmla="*/ 1893094 h 1893094"/>
                <a:gd name="connsiteX10-189" fmla="*/ 869156 w 1600200"/>
                <a:gd name="connsiteY10-190" fmla="*/ 1826419 h 1893094"/>
                <a:gd name="connsiteX11-191" fmla="*/ 769144 w 1600200"/>
                <a:gd name="connsiteY11-192" fmla="*/ 1607344 h 1893094"/>
                <a:gd name="connsiteX12-193" fmla="*/ 671513 w 1600200"/>
                <a:gd name="connsiteY12-194" fmla="*/ 1797844 h 1893094"/>
                <a:gd name="connsiteX13-195" fmla="*/ 661988 w 1600200"/>
                <a:gd name="connsiteY13-196" fmla="*/ 1885950 h 1893094"/>
                <a:gd name="connsiteX14-197" fmla="*/ 433388 w 1600200"/>
                <a:gd name="connsiteY14-198" fmla="*/ 1885950 h 1893094"/>
                <a:gd name="connsiteX15-199" fmla="*/ 261938 w 1600200"/>
                <a:gd name="connsiteY15-200" fmla="*/ 1664494 h 1893094"/>
                <a:gd name="connsiteX16-201" fmla="*/ 326231 w 1600200"/>
                <a:gd name="connsiteY16-202" fmla="*/ 1581150 h 1893094"/>
                <a:gd name="connsiteX17-203" fmla="*/ 414338 w 1600200"/>
                <a:gd name="connsiteY17-204" fmla="*/ 1366837 h 1893094"/>
                <a:gd name="connsiteX18-205" fmla="*/ 188119 w 1600200"/>
                <a:gd name="connsiteY18-206" fmla="*/ 1404937 h 1893094"/>
                <a:gd name="connsiteX19-207" fmla="*/ 116681 w 1600200"/>
                <a:gd name="connsiteY19-208" fmla="*/ 1447800 h 1893094"/>
                <a:gd name="connsiteX20-209" fmla="*/ 0 w 1600200"/>
                <a:gd name="connsiteY20-210" fmla="*/ 1300162 h 1893094"/>
                <a:gd name="connsiteX0-211" fmla="*/ 0 w 1600200"/>
                <a:gd name="connsiteY0-212" fmla="*/ 1300162 h 1893094"/>
                <a:gd name="connsiteX1-213" fmla="*/ 776288 w 1600200"/>
                <a:gd name="connsiteY1-214" fmla="*/ 0 h 1893094"/>
                <a:gd name="connsiteX2-215" fmla="*/ 1562100 w 1600200"/>
                <a:gd name="connsiteY2-216" fmla="*/ 1304925 h 1893094"/>
                <a:gd name="connsiteX3-217" fmla="*/ 1445419 w 1600200"/>
                <a:gd name="connsiteY3-218" fmla="*/ 1466850 h 1893094"/>
                <a:gd name="connsiteX4-219" fmla="*/ 1516856 w 1600200"/>
                <a:gd name="connsiteY4-220" fmla="*/ 1557338 h 1893094"/>
                <a:gd name="connsiteX5-221" fmla="*/ 1600200 w 1600200"/>
                <a:gd name="connsiteY5-222" fmla="*/ 1724025 h 1893094"/>
                <a:gd name="connsiteX6-223" fmla="*/ 1428750 w 1600200"/>
                <a:gd name="connsiteY6-224" fmla="*/ 1674019 h 1893094"/>
                <a:gd name="connsiteX7-225" fmla="*/ 1304925 w 1600200"/>
                <a:gd name="connsiteY7-226" fmla="*/ 1633537 h 1893094"/>
                <a:gd name="connsiteX8-227" fmla="*/ 1126331 w 1600200"/>
                <a:gd name="connsiteY8-228" fmla="*/ 1893094 h 1893094"/>
                <a:gd name="connsiteX9-229" fmla="*/ 909638 w 1600200"/>
                <a:gd name="connsiteY9-230" fmla="*/ 1893094 h 1893094"/>
                <a:gd name="connsiteX10-231" fmla="*/ 869156 w 1600200"/>
                <a:gd name="connsiteY10-232" fmla="*/ 1826419 h 1893094"/>
                <a:gd name="connsiteX11-233" fmla="*/ 769144 w 1600200"/>
                <a:gd name="connsiteY11-234" fmla="*/ 1607344 h 1893094"/>
                <a:gd name="connsiteX12-235" fmla="*/ 671513 w 1600200"/>
                <a:gd name="connsiteY12-236" fmla="*/ 1797844 h 1893094"/>
                <a:gd name="connsiteX13-237" fmla="*/ 661988 w 1600200"/>
                <a:gd name="connsiteY13-238" fmla="*/ 1885950 h 1893094"/>
                <a:gd name="connsiteX14-239" fmla="*/ 433388 w 1600200"/>
                <a:gd name="connsiteY14-240" fmla="*/ 1885950 h 1893094"/>
                <a:gd name="connsiteX15-241" fmla="*/ 261938 w 1600200"/>
                <a:gd name="connsiteY15-242" fmla="*/ 1664494 h 1893094"/>
                <a:gd name="connsiteX16-243" fmla="*/ 326231 w 1600200"/>
                <a:gd name="connsiteY16-244" fmla="*/ 1581150 h 1893094"/>
                <a:gd name="connsiteX17-245" fmla="*/ 414338 w 1600200"/>
                <a:gd name="connsiteY17-246" fmla="*/ 1366837 h 1893094"/>
                <a:gd name="connsiteX18-247" fmla="*/ 188119 w 1600200"/>
                <a:gd name="connsiteY18-248" fmla="*/ 1404937 h 1893094"/>
                <a:gd name="connsiteX19-249" fmla="*/ 116681 w 1600200"/>
                <a:gd name="connsiteY19-250" fmla="*/ 1447800 h 1893094"/>
                <a:gd name="connsiteX20-251" fmla="*/ 0 w 1600200"/>
                <a:gd name="connsiteY20-252" fmla="*/ 1300162 h 1893094"/>
                <a:gd name="connsiteX0-253" fmla="*/ 0 w 1600200"/>
                <a:gd name="connsiteY0-254" fmla="*/ 1300162 h 1893094"/>
                <a:gd name="connsiteX1-255" fmla="*/ 776288 w 1600200"/>
                <a:gd name="connsiteY1-256" fmla="*/ 0 h 1893094"/>
                <a:gd name="connsiteX2-257" fmla="*/ 1562100 w 1600200"/>
                <a:gd name="connsiteY2-258" fmla="*/ 1304925 h 1893094"/>
                <a:gd name="connsiteX3-259" fmla="*/ 1445419 w 1600200"/>
                <a:gd name="connsiteY3-260" fmla="*/ 1466850 h 1893094"/>
                <a:gd name="connsiteX4-261" fmla="*/ 1516856 w 1600200"/>
                <a:gd name="connsiteY4-262" fmla="*/ 1557338 h 1893094"/>
                <a:gd name="connsiteX5-263" fmla="*/ 1600200 w 1600200"/>
                <a:gd name="connsiteY5-264" fmla="*/ 1724025 h 1893094"/>
                <a:gd name="connsiteX6-265" fmla="*/ 1428750 w 1600200"/>
                <a:gd name="connsiteY6-266" fmla="*/ 1674019 h 1893094"/>
                <a:gd name="connsiteX7-267" fmla="*/ 1304925 w 1600200"/>
                <a:gd name="connsiteY7-268" fmla="*/ 1633537 h 1893094"/>
                <a:gd name="connsiteX8-269" fmla="*/ 1126331 w 1600200"/>
                <a:gd name="connsiteY8-270" fmla="*/ 1893094 h 1893094"/>
                <a:gd name="connsiteX9-271" fmla="*/ 909638 w 1600200"/>
                <a:gd name="connsiteY9-272" fmla="*/ 1893094 h 1893094"/>
                <a:gd name="connsiteX10-273" fmla="*/ 869156 w 1600200"/>
                <a:gd name="connsiteY10-274" fmla="*/ 1826419 h 1893094"/>
                <a:gd name="connsiteX11-275" fmla="*/ 769144 w 1600200"/>
                <a:gd name="connsiteY11-276" fmla="*/ 1607344 h 1893094"/>
                <a:gd name="connsiteX12-277" fmla="*/ 671513 w 1600200"/>
                <a:gd name="connsiteY12-278" fmla="*/ 1797844 h 1893094"/>
                <a:gd name="connsiteX13-279" fmla="*/ 661988 w 1600200"/>
                <a:gd name="connsiteY13-280" fmla="*/ 1885950 h 1893094"/>
                <a:gd name="connsiteX14-281" fmla="*/ 433388 w 1600200"/>
                <a:gd name="connsiteY14-282" fmla="*/ 1885950 h 1893094"/>
                <a:gd name="connsiteX15-283" fmla="*/ 261938 w 1600200"/>
                <a:gd name="connsiteY15-284" fmla="*/ 1664494 h 1893094"/>
                <a:gd name="connsiteX16-285" fmla="*/ 326231 w 1600200"/>
                <a:gd name="connsiteY16-286" fmla="*/ 1581150 h 1893094"/>
                <a:gd name="connsiteX17-287" fmla="*/ 414338 w 1600200"/>
                <a:gd name="connsiteY17-288" fmla="*/ 1366837 h 1893094"/>
                <a:gd name="connsiteX18-289" fmla="*/ 188119 w 1600200"/>
                <a:gd name="connsiteY18-290" fmla="*/ 1404937 h 1893094"/>
                <a:gd name="connsiteX19-291" fmla="*/ 116681 w 1600200"/>
                <a:gd name="connsiteY19-292" fmla="*/ 1447800 h 1893094"/>
                <a:gd name="connsiteX20-293" fmla="*/ 0 w 1600200"/>
                <a:gd name="connsiteY20-294" fmla="*/ 1300162 h 1893094"/>
                <a:gd name="connsiteX0-295" fmla="*/ 0 w 1618472"/>
                <a:gd name="connsiteY0-296" fmla="*/ 1300162 h 1893094"/>
                <a:gd name="connsiteX1-297" fmla="*/ 776288 w 1618472"/>
                <a:gd name="connsiteY1-298" fmla="*/ 0 h 1893094"/>
                <a:gd name="connsiteX2-299" fmla="*/ 1562100 w 1618472"/>
                <a:gd name="connsiteY2-300" fmla="*/ 1304925 h 1893094"/>
                <a:gd name="connsiteX3-301" fmla="*/ 1445419 w 1618472"/>
                <a:gd name="connsiteY3-302" fmla="*/ 1466850 h 1893094"/>
                <a:gd name="connsiteX4-303" fmla="*/ 1516856 w 1618472"/>
                <a:gd name="connsiteY4-304" fmla="*/ 1557338 h 1893094"/>
                <a:gd name="connsiteX5-305" fmla="*/ 1600200 w 1618472"/>
                <a:gd name="connsiteY5-306" fmla="*/ 1724025 h 1893094"/>
                <a:gd name="connsiteX6-307" fmla="*/ 1428750 w 1618472"/>
                <a:gd name="connsiteY6-308" fmla="*/ 1674019 h 1893094"/>
                <a:gd name="connsiteX7-309" fmla="*/ 1304925 w 1618472"/>
                <a:gd name="connsiteY7-310" fmla="*/ 1633537 h 1893094"/>
                <a:gd name="connsiteX8-311" fmla="*/ 1126331 w 1618472"/>
                <a:gd name="connsiteY8-312" fmla="*/ 1893094 h 1893094"/>
                <a:gd name="connsiteX9-313" fmla="*/ 909638 w 1618472"/>
                <a:gd name="connsiteY9-314" fmla="*/ 1893094 h 1893094"/>
                <a:gd name="connsiteX10-315" fmla="*/ 869156 w 1618472"/>
                <a:gd name="connsiteY10-316" fmla="*/ 1826419 h 1893094"/>
                <a:gd name="connsiteX11-317" fmla="*/ 769144 w 1618472"/>
                <a:gd name="connsiteY11-318" fmla="*/ 1607344 h 1893094"/>
                <a:gd name="connsiteX12-319" fmla="*/ 671513 w 1618472"/>
                <a:gd name="connsiteY12-320" fmla="*/ 1797844 h 1893094"/>
                <a:gd name="connsiteX13-321" fmla="*/ 661988 w 1618472"/>
                <a:gd name="connsiteY13-322" fmla="*/ 1885950 h 1893094"/>
                <a:gd name="connsiteX14-323" fmla="*/ 433388 w 1618472"/>
                <a:gd name="connsiteY14-324" fmla="*/ 1885950 h 1893094"/>
                <a:gd name="connsiteX15-325" fmla="*/ 261938 w 1618472"/>
                <a:gd name="connsiteY15-326" fmla="*/ 1664494 h 1893094"/>
                <a:gd name="connsiteX16-327" fmla="*/ 326231 w 1618472"/>
                <a:gd name="connsiteY16-328" fmla="*/ 1581150 h 1893094"/>
                <a:gd name="connsiteX17-329" fmla="*/ 414338 w 1618472"/>
                <a:gd name="connsiteY17-330" fmla="*/ 1366837 h 1893094"/>
                <a:gd name="connsiteX18-331" fmla="*/ 188119 w 1618472"/>
                <a:gd name="connsiteY18-332" fmla="*/ 1404937 h 1893094"/>
                <a:gd name="connsiteX19-333" fmla="*/ 116681 w 1618472"/>
                <a:gd name="connsiteY19-334" fmla="*/ 1447800 h 1893094"/>
                <a:gd name="connsiteX20-335" fmla="*/ 0 w 1618472"/>
                <a:gd name="connsiteY20-336" fmla="*/ 1300162 h 1893094"/>
                <a:gd name="connsiteX0-337" fmla="*/ 0 w 1618472"/>
                <a:gd name="connsiteY0-338" fmla="*/ 1300162 h 1893094"/>
                <a:gd name="connsiteX1-339" fmla="*/ 776288 w 1618472"/>
                <a:gd name="connsiteY1-340" fmla="*/ 0 h 1893094"/>
                <a:gd name="connsiteX2-341" fmla="*/ 1562100 w 1618472"/>
                <a:gd name="connsiteY2-342" fmla="*/ 1304925 h 1893094"/>
                <a:gd name="connsiteX3-343" fmla="*/ 1445419 w 1618472"/>
                <a:gd name="connsiteY3-344" fmla="*/ 1466850 h 1893094"/>
                <a:gd name="connsiteX4-345" fmla="*/ 1516856 w 1618472"/>
                <a:gd name="connsiteY4-346" fmla="*/ 1557338 h 1893094"/>
                <a:gd name="connsiteX5-347" fmla="*/ 1600200 w 1618472"/>
                <a:gd name="connsiteY5-348" fmla="*/ 1724025 h 1893094"/>
                <a:gd name="connsiteX6-349" fmla="*/ 1428750 w 1618472"/>
                <a:gd name="connsiteY6-350" fmla="*/ 1674019 h 1893094"/>
                <a:gd name="connsiteX7-351" fmla="*/ 1304925 w 1618472"/>
                <a:gd name="connsiteY7-352" fmla="*/ 1633537 h 1893094"/>
                <a:gd name="connsiteX8-353" fmla="*/ 1126331 w 1618472"/>
                <a:gd name="connsiteY8-354" fmla="*/ 1893094 h 1893094"/>
                <a:gd name="connsiteX9-355" fmla="*/ 909638 w 1618472"/>
                <a:gd name="connsiteY9-356" fmla="*/ 1893094 h 1893094"/>
                <a:gd name="connsiteX10-357" fmla="*/ 869156 w 1618472"/>
                <a:gd name="connsiteY10-358" fmla="*/ 1826419 h 1893094"/>
                <a:gd name="connsiteX11-359" fmla="*/ 769144 w 1618472"/>
                <a:gd name="connsiteY11-360" fmla="*/ 1607344 h 1893094"/>
                <a:gd name="connsiteX12-361" fmla="*/ 671513 w 1618472"/>
                <a:gd name="connsiteY12-362" fmla="*/ 1797844 h 1893094"/>
                <a:gd name="connsiteX13-363" fmla="*/ 661988 w 1618472"/>
                <a:gd name="connsiteY13-364" fmla="*/ 1885950 h 1893094"/>
                <a:gd name="connsiteX14-365" fmla="*/ 433388 w 1618472"/>
                <a:gd name="connsiteY14-366" fmla="*/ 1885950 h 1893094"/>
                <a:gd name="connsiteX15-367" fmla="*/ 261938 w 1618472"/>
                <a:gd name="connsiteY15-368" fmla="*/ 1664494 h 1893094"/>
                <a:gd name="connsiteX16-369" fmla="*/ 326231 w 1618472"/>
                <a:gd name="connsiteY16-370" fmla="*/ 1581150 h 1893094"/>
                <a:gd name="connsiteX17-371" fmla="*/ 414338 w 1618472"/>
                <a:gd name="connsiteY17-372" fmla="*/ 1366837 h 1893094"/>
                <a:gd name="connsiteX18-373" fmla="*/ 188119 w 1618472"/>
                <a:gd name="connsiteY18-374" fmla="*/ 1404937 h 1893094"/>
                <a:gd name="connsiteX19-375" fmla="*/ 116681 w 1618472"/>
                <a:gd name="connsiteY19-376" fmla="*/ 1447800 h 1893094"/>
                <a:gd name="connsiteX20-377" fmla="*/ 0 w 1618472"/>
                <a:gd name="connsiteY20-378" fmla="*/ 1300162 h 1893094"/>
                <a:gd name="connsiteX0-379" fmla="*/ 0 w 1624617"/>
                <a:gd name="connsiteY0-380" fmla="*/ 1300162 h 1893094"/>
                <a:gd name="connsiteX1-381" fmla="*/ 776288 w 1624617"/>
                <a:gd name="connsiteY1-382" fmla="*/ 0 h 1893094"/>
                <a:gd name="connsiteX2-383" fmla="*/ 1562100 w 1624617"/>
                <a:gd name="connsiteY2-384" fmla="*/ 1304925 h 1893094"/>
                <a:gd name="connsiteX3-385" fmla="*/ 1445419 w 1624617"/>
                <a:gd name="connsiteY3-386" fmla="*/ 1466850 h 1893094"/>
                <a:gd name="connsiteX4-387" fmla="*/ 1516856 w 1624617"/>
                <a:gd name="connsiteY4-388" fmla="*/ 1557338 h 1893094"/>
                <a:gd name="connsiteX5-389" fmla="*/ 1600200 w 1624617"/>
                <a:gd name="connsiteY5-390" fmla="*/ 1724025 h 1893094"/>
                <a:gd name="connsiteX6-391" fmla="*/ 1428750 w 1624617"/>
                <a:gd name="connsiteY6-392" fmla="*/ 1674019 h 1893094"/>
                <a:gd name="connsiteX7-393" fmla="*/ 1304925 w 1624617"/>
                <a:gd name="connsiteY7-394" fmla="*/ 1633537 h 1893094"/>
                <a:gd name="connsiteX8-395" fmla="*/ 1126331 w 1624617"/>
                <a:gd name="connsiteY8-396" fmla="*/ 1893094 h 1893094"/>
                <a:gd name="connsiteX9-397" fmla="*/ 909638 w 1624617"/>
                <a:gd name="connsiteY9-398" fmla="*/ 1893094 h 1893094"/>
                <a:gd name="connsiteX10-399" fmla="*/ 869156 w 1624617"/>
                <a:gd name="connsiteY10-400" fmla="*/ 1826419 h 1893094"/>
                <a:gd name="connsiteX11-401" fmla="*/ 769144 w 1624617"/>
                <a:gd name="connsiteY11-402" fmla="*/ 1607344 h 1893094"/>
                <a:gd name="connsiteX12-403" fmla="*/ 671513 w 1624617"/>
                <a:gd name="connsiteY12-404" fmla="*/ 1797844 h 1893094"/>
                <a:gd name="connsiteX13-405" fmla="*/ 661988 w 1624617"/>
                <a:gd name="connsiteY13-406" fmla="*/ 1885950 h 1893094"/>
                <a:gd name="connsiteX14-407" fmla="*/ 433388 w 1624617"/>
                <a:gd name="connsiteY14-408" fmla="*/ 1885950 h 1893094"/>
                <a:gd name="connsiteX15-409" fmla="*/ 261938 w 1624617"/>
                <a:gd name="connsiteY15-410" fmla="*/ 1664494 h 1893094"/>
                <a:gd name="connsiteX16-411" fmla="*/ 326231 w 1624617"/>
                <a:gd name="connsiteY16-412" fmla="*/ 1581150 h 1893094"/>
                <a:gd name="connsiteX17-413" fmla="*/ 414338 w 1624617"/>
                <a:gd name="connsiteY17-414" fmla="*/ 1366837 h 1893094"/>
                <a:gd name="connsiteX18-415" fmla="*/ 188119 w 1624617"/>
                <a:gd name="connsiteY18-416" fmla="*/ 1404937 h 1893094"/>
                <a:gd name="connsiteX19-417" fmla="*/ 116681 w 1624617"/>
                <a:gd name="connsiteY19-418" fmla="*/ 1447800 h 1893094"/>
                <a:gd name="connsiteX20-419" fmla="*/ 0 w 1624617"/>
                <a:gd name="connsiteY20-420" fmla="*/ 1300162 h 1893094"/>
                <a:gd name="connsiteX0-421" fmla="*/ 0 w 1624617"/>
                <a:gd name="connsiteY0-422" fmla="*/ 1300162 h 1893094"/>
                <a:gd name="connsiteX1-423" fmla="*/ 776288 w 1624617"/>
                <a:gd name="connsiteY1-424" fmla="*/ 0 h 1893094"/>
                <a:gd name="connsiteX2-425" fmla="*/ 1562100 w 1624617"/>
                <a:gd name="connsiteY2-426" fmla="*/ 1304925 h 1893094"/>
                <a:gd name="connsiteX3-427" fmla="*/ 1445419 w 1624617"/>
                <a:gd name="connsiteY3-428" fmla="*/ 1466850 h 1893094"/>
                <a:gd name="connsiteX4-429" fmla="*/ 1516856 w 1624617"/>
                <a:gd name="connsiteY4-430" fmla="*/ 1557338 h 1893094"/>
                <a:gd name="connsiteX5-431" fmla="*/ 1600200 w 1624617"/>
                <a:gd name="connsiteY5-432" fmla="*/ 1724025 h 1893094"/>
                <a:gd name="connsiteX6-433" fmla="*/ 1428750 w 1624617"/>
                <a:gd name="connsiteY6-434" fmla="*/ 1674019 h 1893094"/>
                <a:gd name="connsiteX7-435" fmla="*/ 1304925 w 1624617"/>
                <a:gd name="connsiteY7-436" fmla="*/ 1633537 h 1893094"/>
                <a:gd name="connsiteX8-437" fmla="*/ 1126331 w 1624617"/>
                <a:gd name="connsiteY8-438" fmla="*/ 1893094 h 1893094"/>
                <a:gd name="connsiteX9-439" fmla="*/ 909638 w 1624617"/>
                <a:gd name="connsiteY9-440" fmla="*/ 1893094 h 1893094"/>
                <a:gd name="connsiteX10-441" fmla="*/ 869156 w 1624617"/>
                <a:gd name="connsiteY10-442" fmla="*/ 1826419 h 1893094"/>
                <a:gd name="connsiteX11-443" fmla="*/ 769144 w 1624617"/>
                <a:gd name="connsiteY11-444" fmla="*/ 1607344 h 1893094"/>
                <a:gd name="connsiteX12-445" fmla="*/ 671513 w 1624617"/>
                <a:gd name="connsiteY12-446" fmla="*/ 1797844 h 1893094"/>
                <a:gd name="connsiteX13-447" fmla="*/ 661988 w 1624617"/>
                <a:gd name="connsiteY13-448" fmla="*/ 1885950 h 1893094"/>
                <a:gd name="connsiteX14-449" fmla="*/ 433388 w 1624617"/>
                <a:gd name="connsiteY14-450" fmla="*/ 1885950 h 1893094"/>
                <a:gd name="connsiteX15-451" fmla="*/ 261938 w 1624617"/>
                <a:gd name="connsiteY15-452" fmla="*/ 1664494 h 1893094"/>
                <a:gd name="connsiteX16-453" fmla="*/ 326231 w 1624617"/>
                <a:gd name="connsiteY16-454" fmla="*/ 1581150 h 1893094"/>
                <a:gd name="connsiteX17-455" fmla="*/ 414338 w 1624617"/>
                <a:gd name="connsiteY17-456" fmla="*/ 1366837 h 1893094"/>
                <a:gd name="connsiteX18-457" fmla="*/ 188119 w 1624617"/>
                <a:gd name="connsiteY18-458" fmla="*/ 1404937 h 1893094"/>
                <a:gd name="connsiteX19-459" fmla="*/ 116681 w 1624617"/>
                <a:gd name="connsiteY19-460" fmla="*/ 1447800 h 1893094"/>
                <a:gd name="connsiteX20-461" fmla="*/ 0 w 1624617"/>
                <a:gd name="connsiteY20-462" fmla="*/ 1300162 h 1893094"/>
                <a:gd name="connsiteX0-463" fmla="*/ 0 w 1624617"/>
                <a:gd name="connsiteY0-464" fmla="*/ 1300162 h 1893094"/>
                <a:gd name="connsiteX1-465" fmla="*/ 776288 w 1624617"/>
                <a:gd name="connsiteY1-466" fmla="*/ 0 h 1893094"/>
                <a:gd name="connsiteX2-467" fmla="*/ 1562100 w 1624617"/>
                <a:gd name="connsiteY2-468" fmla="*/ 1304925 h 1893094"/>
                <a:gd name="connsiteX3-469" fmla="*/ 1445419 w 1624617"/>
                <a:gd name="connsiteY3-470" fmla="*/ 1466850 h 1893094"/>
                <a:gd name="connsiteX4-471" fmla="*/ 1516856 w 1624617"/>
                <a:gd name="connsiteY4-472" fmla="*/ 1557338 h 1893094"/>
                <a:gd name="connsiteX5-473" fmla="*/ 1600200 w 1624617"/>
                <a:gd name="connsiteY5-474" fmla="*/ 1724025 h 1893094"/>
                <a:gd name="connsiteX6-475" fmla="*/ 1428750 w 1624617"/>
                <a:gd name="connsiteY6-476" fmla="*/ 1674019 h 1893094"/>
                <a:gd name="connsiteX7-477" fmla="*/ 1304925 w 1624617"/>
                <a:gd name="connsiteY7-478" fmla="*/ 1633537 h 1893094"/>
                <a:gd name="connsiteX8-479" fmla="*/ 1126331 w 1624617"/>
                <a:gd name="connsiteY8-480" fmla="*/ 1893094 h 1893094"/>
                <a:gd name="connsiteX9-481" fmla="*/ 909638 w 1624617"/>
                <a:gd name="connsiteY9-482" fmla="*/ 1893094 h 1893094"/>
                <a:gd name="connsiteX10-483" fmla="*/ 869156 w 1624617"/>
                <a:gd name="connsiteY10-484" fmla="*/ 1826419 h 1893094"/>
                <a:gd name="connsiteX11-485" fmla="*/ 769144 w 1624617"/>
                <a:gd name="connsiteY11-486" fmla="*/ 1607344 h 1893094"/>
                <a:gd name="connsiteX12-487" fmla="*/ 671513 w 1624617"/>
                <a:gd name="connsiteY12-488" fmla="*/ 1797844 h 1893094"/>
                <a:gd name="connsiteX13-489" fmla="*/ 661988 w 1624617"/>
                <a:gd name="connsiteY13-490" fmla="*/ 1885950 h 1893094"/>
                <a:gd name="connsiteX14-491" fmla="*/ 433388 w 1624617"/>
                <a:gd name="connsiteY14-492" fmla="*/ 1885950 h 1893094"/>
                <a:gd name="connsiteX15-493" fmla="*/ 261938 w 1624617"/>
                <a:gd name="connsiteY15-494" fmla="*/ 1664494 h 1893094"/>
                <a:gd name="connsiteX16-495" fmla="*/ 326231 w 1624617"/>
                <a:gd name="connsiteY16-496" fmla="*/ 1581150 h 1893094"/>
                <a:gd name="connsiteX17-497" fmla="*/ 414338 w 1624617"/>
                <a:gd name="connsiteY17-498" fmla="*/ 1366837 h 1893094"/>
                <a:gd name="connsiteX18-499" fmla="*/ 188119 w 1624617"/>
                <a:gd name="connsiteY18-500" fmla="*/ 1404937 h 1893094"/>
                <a:gd name="connsiteX19-501" fmla="*/ 116681 w 1624617"/>
                <a:gd name="connsiteY19-502" fmla="*/ 1447800 h 1893094"/>
                <a:gd name="connsiteX20-503" fmla="*/ 0 w 1624617"/>
                <a:gd name="connsiteY20-504" fmla="*/ 1300162 h 1893094"/>
                <a:gd name="connsiteX0-505" fmla="*/ 0 w 1624617"/>
                <a:gd name="connsiteY0-506" fmla="*/ 1300162 h 1893094"/>
                <a:gd name="connsiteX1-507" fmla="*/ 776288 w 1624617"/>
                <a:gd name="connsiteY1-508" fmla="*/ 0 h 1893094"/>
                <a:gd name="connsiteX2-509" fmla="*/ 1562100 w 1624617"/>
                <a:gd name="connsiteY2-510" fmla="*/ 1304925 h 1893094"/>
                <a:gd name="connsiteX3-511" fmla="*/ 1445419 w 1624617"/>
                <a:gd name="connsiteY3-512" fmla="*/ 1466850 h 1893094"/>
                <a:gd name="connsiteX4-513" fmla="*/ 1516856 w 1624617"/>
                <a:gd name="connsiteY4-514" fmla="*/ 1557338 h 1893094"/>
                <a:gd name="connsiteX5-515" fmla="*/ 1600200 w 1624617"/>
                <a:gd name="connsiteY5-516" fmla="*/ 1724025 h 1893094"/>
                <a:gd name="connsiteX6-517" fmla="*/ 1428750 w 1624617"/>
                <a:gd name="connsiteY6-518" fmla="*/ 1674019 h 1893094"/>
                <a:gd name="connsiteX7-519" fmla="*/ 1312069 w 1624617"/>
                <a:gd name="connsiteY7-520" fmla="*/ 1640681 h 1893094"/>
                <a:gd name="connsiteX8-521" fmla="*/ 1126331 w 1624617"/>
                <a:gd name="connsiteY8-522" fmla="*/ 1893094 h 1893094"/>
                <a:gd name="connsiteX9-523" fmla="*/ 909638 w 1624617"/>
                <a:gd name="connsiteY9-524" fmla="*/ 1893094 h 1893094"/>
                <a:gd name="connsiteX10-525" fmla="*/ 869156 w 1624617"/>
                <a:gd name="connsiteY10-526" fmla="*/ 1826419 h 1893094"/>
                <a:gd name="connsiteX11-527" fmla="*/ 769144 w 1624617"/>
                <a:gd name="connsiteY11-528" fmla="*/ 1607344 h 1893094"/>
                <a:gd name="connsiteX12-529" fmla="*/ 671513 w 1624617"/>
                <a:gd name="connsiteY12-530" fmla="*/ 1797844 h 1893094"/>
                <a:gd name="connsiteX13-531" fmla="*/ 661988 w 1624617"/>
                <a:gd name="connsiteY13-532" fmla="*/ 1885950 h 1893094"/>
                <a:gd name="connsiteX14-533" fmla="*/ 433388 w 1624617"/>
                <a:gd name="connsiteY14-534" fmla="*/ 1885950 h 1893094"/>
                <a:gd name="connsiteX15-535" fmla="*/ 261938 w 1624617"/>
                <a:gd name="connsiteY15-536" fmla="*/ 1664494 h 1893094"/>
                <a:gd name="connsiteX16-537" fmla="*/ 326231 w 1624617"/>
                <a:gd name="connsiteY16-538" fmla="*/ 1581150 h 1893094"/>
                <a:gd name="connsiteX17-539" fmla="*/ 414338 w 1624617"/>
                <a:gd name="connsiteY17-540" fmla="*/ 1366837 h 1893094"/>
                <a:gd name="connsiteX18-541" fmla="*/ 188119 w 1624617"/>
                <a:gd name="connsiteY18-542" fmla="*/ 1404937 h 1893094"/>
                <a:gd name="connsiteX19-543" fmla="*/ 116681 w 1624617"/>
                <a:gd name="connsiteY19-544" fmla="*/ 1447800 h 1893094"/>
                <a:gd name="connsiteX20-545" fmla="*/ 0 w 1624617"/>
                <a:gd name="connsiteY20-546" fmla="*/ 1300162 h 1893094"/>
                <a:gd name="connsiteX0-547" fmla="*/ 0 w 1624617"/>
                <a:gd name="connsiteY0-548" fmla="*/ 1300162 h 1893094"/>
                <a:gd name="connsiteX1-549" fmla="*/ 776288 w 1624617"/>
                <a:gd name="connsiteY1-550" fmla="*/ 0 h 1893094"/>
                <a:gd name="connsiteX2-551" fmla="*/ 1562100 w 1624617"/>
                <a:gd name="connsiteY2-552" fmla="*/ 1304925 h 1893094"/>
                <a:gd name="connsiteX3-553" fmla="*/ 1445419 w 1624617"/>
                <a:gd name="connsiteY3-554" fmla="*/ 1466850 h 1893094"/>
                <a:gd name="connsiteX4-555" fmla="*/ 1516856 w 1624617"/>
                <a:gd name="connsiteY4-556" fmla="*/ 1557338 h 1893094"/>
                <a:gd name="connsiteX5-557" fmla="*/ 1600200 w 1624617"/>
                <a:gd name="connsiteY5-558" fmla="*/ 1724025 h 1893094"/>
                <a:gd name="connsiteX6-559" fmla="*/ 1428750 w 1624617"/>
                <a:gd name="connsiteY6-560" fmla="*/ 1674019 h 1893094"/>
                <a:gd name="connsiteX7-561" fmla="*/ 1312069 w 1624617"/>
                <a:gd name="connsiteY7-562" fmla="*/ 1640681 h 1893094"/>
                <a:gd name="connsiteX8-563" fmla="*/ 1126331 w 1624617"/>
                <a:gd name="connsiteY8-564" fmla="*/ 1893094 h 1893094"/>
                <a:gd name="connsiteX9-565" fmla="*/ 909638 w 1624617"/>
                <a:gd name="connsiteY9-566" fmla="*/ 1893094 h 1893094"/>
                <a:gd name="connsiteX10-567" fmla="*/ 869156 w 1624617"/>
                <a:gd name="connsiteY10-568" fmla="*/ 1826419 h 1893094"/>
                <a:gd name="connsiteX11-569" fmla="*/ 769144 w 1624617"/>
                <a:gd name="connsiteY11-570" fmla="*/ 1607344 h 1893094"/>
                <a:gd name="connsiteX12-571" fmla="*/ 671513 w 1624617"/>
                <a:gd name="connsiteY12-572" fmla="*/ 1797844 h 1893094"/>
                <a:gd name="connsiteX13-573" fmla="*/ 661988 w 1624617"/>
                <a:gd name="connsiteY13-574" fmla="*/ 1885950 h 1893094"/>
                <a:gd name="connsiteX14-575" fmla="*/ 433388 w 1624617"/>
                <a:gd name="connsiteY14-576" fmla="*/ 1885950 h 1893094"/>
                <a:gd name="connsiteX15-577" fmla="*/ 261938 w 1624617"/>
                <a:gd name="connsiteY15-578" fmla="*/ 1664494 h 1893094"/>
                <a:gd name="connsiteX16-579" fmla="*/ 326231 w 1624617"/>
                <a:gd name="connsiteY16-580" fmla="*/ 1581150 h 1893094"/>
                <a:gd name="connsiteX17-581" fmla="*/ 414338 w 1624617"/>
                <a:gd name="connsiteY17-582" fmla="*/ 1366837 h 1893094"/>
                <a:gd name="connsiteX18-583" fmla="*/ 188119 w 1624617"/>
                <a:gd name="connsiteY18-584" fmla="*/ 1404937 h 1893094"/>
                <a:gd name="connsiteX19-585" fmla="*/ 116681 w 1624617"/>
                <a:gd name="connsiteY19-586" fmla="*/ 1447800 h 1893094"/>
                <a:gd name="connsiteX20-587" fmla="*/ 0 w 1624617"/>
                <a:gd name="connsiteY20-588" fmla="*/ 1300162 h 1893094"/>
                <a:gd name="connsiteX0-589" fmla="*/ 0 w 1624617"/>
                <a:gd name="connsiteY0-590" fmla="*/ 1300162 h 1893094"/>
                <a:gd name="connsiteX1-591" fmla="*/ 776288 w 1624617"/>
                <a:gd name="connsiteY1-592" fmla="*/ 0 h 1893094"/>
                <a:gd name="connsiteX2-593" fmla="*/ 1562100 w 1624617"/>
                <a:gd name="connsiteY2-594" fmla="*/ 1304925 h 1893094"/>
                <a:gd name="connsiteX3-595" fmla="*/ 1445419 w 1624617"/>
                <a:gd name="connsiteY3-596" fmla="*/ 1466850 h 1893094"/>
                <a:gd name="connsiteX4-597" fmla="*/ 1516856 w 1624617"/>
                <a:gd name="connsiteY4-598" fmla="*/ 1557338 h 1893094"/>
                <a:gd name="connsiteX5-599" fmla="*/ 1600200 w 1624617"/>
                <a:gd name="connsiteY5-600" fmla="*/ 1724025 h 1893094"/>
                <a:gd name="connsiteX6-601" fmla="*/ 1426369 w 1624617"/>
                <a:gd name="connsiteY6-602" fmla="*/ 1678781 h 1893094"/>
                <a:gd name="connsiteX7-603" fmla="*/ 1312069 w 1624617"/>
                <a:gd name="connsiteY7-604" fmla="*/ 1640681 h 1893094"/>
                <a:gd name="connsiteX8-605" fmla="*/ 1126331 w 1624617"/>
                <a:gd name="connsiteY8-606" fmla="*/ 1893094 h 1893094"/>
                <a:gd name="connsiteX9-607" fmla="*/ 909638 w 1624617"/>
                <a:gd name="connsiteY9-608" fmla="*/ 1893094 h 1893094"/>
                <a:gd name="connsiteX10-609" fmla="*/ 869156 w 1624617"/>
                <a:gd name="connsiteY10-610" fmla="*/ 1826419 h 1893094"/>
                <a:gd name="connsiteX11-611" fmla="*/ 769144 w 1624617"/>
                <a:gd name="connsiteY11-612" fmla="*/ 1607344 h 1893094"/>
                <a:gd name="connsiteX12-613" fmla="*/ 671513 w 1624617"/>
                <a:gd name="connsiteY12-614" fmla="*/ 1797844 h 1893094"/>
                <a:gd name="connsiteX13-615" fmla="*/ 661988 w 1624617"/>
                <a:gd name="connsiteY13-616" fmla="*/ 1885950 h 1893094"/>
                <a:gd name="connsiteX14-617" fmla="*/ 433388 w 1624617"/>
                <a:gd name="connsiteY14-618" fmla="*/ 1885950 h 1893094"/>
                <a:gd name="connsiteX15-619" fmla="*/ 261938 w 1624617"/>
                <a:gd name="connsiteY15-620" fmla="*/ 1664494 h 1893094"/>
                <a:gd name="connsiteX16-621" fmla="*/ 326231 w 1624617"/>
                <a:gd name="connsiteY16-622" fmla="*/ 1581150 h 1893094"/>
                <a:gd name="connsiteX17-623" fmla="*/ 414338 w 1624617"/>
                <a:gd name="connsiteY17-624" fmla="*/ 1366837 h 1893094"/>
                <a:gd name="connsiteX18-625" fmla="*/ 188119 w 1624617"/>
                <a:gd name="connsiteY18-626" fmla="*/ 1404937 h 1893094"/>
                <a:gd name="connsiteX19-627" fmla="*/ 116681 w 1624617"/>
                <a:gd name="connsiteY19-628" fmla="*/ 1447800 h 1893094"/>
                <a:gd name="connsiteX20-629" fmla="*/ 0 w 1624617"/>
                <a:gd name="connsiteY20-630" fmla="*/ 1300162 h 1893094"/>
                <a:gd name="connsiteX0-631" fmla="*/ 0 w 1624617"/>
                <a:gd name="connsiteY0-632" fmla="*/ 1300162 h 1893094"/>
                <a:gd name="connsiteX1-633" fmla="*/ 776288 w 1624617"/>
                <a:gd name="connsiteY1-634" fmla="*/ 0 h 1893094"/>
                <a:gd name="connsiteX2-635" fmla="*/ 1562100 w 1624617"/>
                <a:gd name="connsiteY2-636" fmla="*/ 1304925 h 1893094"/>
                <a:gd name="connsiteX3-637" fmla="*/ 1445419 w 1624617"/>
                <a:gd name="connsiteY3-638" fmla="*/ 1466850 h 1893094"/>
                <a:gd name="connsiteX4-639" fmla="*/ 1516856 w 1624617"/>
                <a:gd name="connsiteY4-640" fmla="*/ 1557338 h 1893094"/>
                <a:gd name="connsiteX5-641" fmla="*/ 1600200 w 1624617"/>
                <a:gd name="connsiteY5-642" fmla="*/ 1724025 h 1893094"/>
                <a:gd name="connsiteX6-643" fmla="*/ 1426369 w 1624617"/>
                <a:gd name="connsiteY6-644" fmla="*/ 1678781 h 1893094"/>
                <a:gd name="connsiteX7-645" fmla="*/ 1312069 w 1624617"/>
                <a:gd name="connsiteY7-646" fmla="*/ 1640681 h 1893094"/>
                <a:gd name="connsiteX8-647" fmla="*/ 1126331 w 1624617"/>
                <a:gd name="connsiteY8-648" fmla="*/ 1893094 h 1893094"/>
                <a:gd name="connsiteX9-649" fmla="*/ 909638 w 1624617"/>
                <a:gd name="connsiteY9-650" fmla="*/ 1893094 h 1893094"/>
                <a:gd name="connsiteX10-651" fmla="*/ 869156 w 1624617"/>
                <a:gd name="connsiteY10-652" fmla="*/ 1826419 h 1893094"/>
                <a:gd name="connsiteX11-653" fmla="*/ 769144 w 1624617"/>
                <a:gd name="connsiteY11-654" fmla="*/ 1607344 h 1893094"/>
                <a:gd name="connsiteX12-655" fmla="*/ 671513 w 1624617"/>
                <a:gd name="connsiteY12-656" fmla="*/ 1797844 h 1893094"/>
                <a:gd name="connsiteX13-657" fmla="*/ 661988 w 1624617"/>
                <a:gd name="connsiteY13-658" fmla="*/ 1885950 h 1893094"/>
                <a:gd name="connsiteX14-659" fmla="*/ 433388 w 1624617"/>
                <a:gd name="connsiteY14-660" fmla="*/ 1885950 h 1893094"/>
                <a:gd name="connsiteX15-661" fmla="*/ 261938 w 1624617"/>
                <a:gd name="connsiteY15-662" fmla="*/ 1664494 h 1893094"/>
                <a:gd name="connsiteX16-663" fmla="*/ 326231 w 1624617"/>
                <a:gd name="connsiteY16-664" fmla="*/ 1581150 h 1893094"/>
                <a:gd name="connsiteX17-665" fmla="*/ 414338 w 1624617"/>
                <a:gd name="connsiteY17-666" fmla="*/ 1366837 h 1893094"/>
                <a:gd name="connsiteX18-667" fmla="*/ 188119 w 1624617"/>
                <a:gd name="connsiteY18-668" fmla="*/ 1404937 h 1893094"/>
                <a:gd name="connsiteX19-669" fmla="*/ 116681 w 1624617"/>
                <a:gd name="connsiteY19-670" fmla="*/ 1447800 h 1893094"/>
                <a:gd name="connsiteX20-671" fmla="*/ 0 w 1624617"/>
                <a:gd name="connsiteY20-672" fmla="*/ 1300162 h 1893094"/>
                <a:gd name="connsiteX0-673" fmla="*/ 0 w 1624617"/>
                <a:gd name="connsiteY0-674" fmla="*/ 1300162 h 1893094"/>
                <a:gd name="connsiteX1-675" fmla="*/ 776288 w 1624617"/>
                <a:gd name="connsiteY1-676" fmla="*/ 0 h 1893094"/>
                <a:gd name="connsiteX2-677" fmla="*/ 1562100 w 1624617"/>
                <a:gd name="connsiteY2-678" fmla="*/ 1304925 h 1893094"/>
                <a:gd name="connsiteX3-679" fmla="*/ 1445419 w 1624617"/>
                <a:gd name="connsiteY3-680" fmla="*/ 1466850 h 1893094"/>
                <a:gd name="connsiteX4-681" fmla="*/ 1516856 w 1624617"/>
                <a:gd name="connsiteY4-682" fmla="*/ 1557338 h 1893094"/>
                <a:gd name="connsiteX5-683" fmla="*/ 1600200 w 1624617"/>
                <a:gd name="connsiteY5-684" fmla="*/ 1724025 h 1893094"/>
                <a:gd name="connsiteX6-685" fmla="*/ 1426369 w 1624617"/>
                <a:gd name="connsiteY6-686" fmla="*/ 1678781 h 1893094"/>
                <a:gd name="connsiteX7-687" fmla="*/ 1312069 w 1624617"/>
                <a:gd name="connsiteY7-688" fmla="*/ 1640681 h 1893094"/>
                <a:gd name="connsiteX8-689" fmla="*/ 1126331 w 1624617"/>
                <a:gd name="connsiteY8-690" fmla="*/ 1893094 h 1893094"/>
                <a:gd name="connsiteX9-691" fmla="*/ 909638 w 1624617"/>
                <a:gd name="connsiteY9-692" fmla="*/ 1893094 h 1893094"/>
                <a:gd name="connsiteX10-693" fmla="*/ 869156 w 1624617"/>
                <a:gd name="connsiteY10-694" fmla="*/ 1826419 h 1893094"/>
                <a:gd name="connsiteX11-695" fmla="*/ 769144 w 1624617"/>
                <a:gd name="connsiteY11-696" fmla="*/ 1607344 h 1893094"/>
                <a:gd name="connsiteX12-697" fmla="*/ 671513 w 1624617"/>
                <a:gd name="connsiteY12-698" fmla="*/ 1797844 h 1893094"/>
                <a:gd name="connsiteX13-699" fmla="*/ 661988 w 1624617"/>
                <a:gd name="connsiteY13-700" fmla="*/ 1885950 h 1893094"/>
                <a:gd name="connsiteX14-701" fmla="*/ 433388 w 1624617"/>
                <a:gd name="connsiteY14-702" fmla="*/ 1885950 h 1893094"/>
                <a:gd name="connsiteX15-703" fmla="*/ 261938 w 1624617"/>
                <a:gd name="connsiteY15-704" fmla="*/ 1664494 h 1893094"/>
                <a:gd name="connsiteX16-705" fmla="*/ 326231 w 1624617"/>
                <a:gd name="connsiteY16-706" fmla="*/ 1581150 h 1893094"/>
                <a:gd name="connsiteX17-707" fmla="*/ 414338 w 1624617"/>
                <a:gd name="connsiteY17-708" fmla="*/ 1366837 h 1893094"/>
                <a:gd name="connsiteX18-709" fmla="*/ 188119 w 1624617"/>
                <a:gd name="connsiteY18-710" fmla="*/ 1404937 h 1893094"/>
                <a:gd name="connsiteX19-711" fmla="*/ 116681 w 1624617"/>
                <a:gd name="connsiteY19-712" fmla="*/ 1447800 h 1893094"/>
                <a:gd name="connsiteX20-713" fmla="*/ 0 w 1624617"/>
                <a:gd name="connsiteY20-714" fmla="*/ 1300162 h 1893094"/>
                <a:gd name="connsiteX0-715" fmla="*/ 0 w 1630230"/>
                <a:gd name="connsiteY0-716" fmla="*/ 1300162 h 1893094"/>
                <a:gd name="connsiteX1-717" fmla="*/ 776288 w 1630230"/>
                <a:gd name="connsiteY1-718" fmla="*/ 0 h 1893094"/>
                <a:gd name="connsiteX2-719" fmla="*/ 1562100 w 1630230"/>
                <a:gd name="connsiteY2-720" fmla="*/ 1304925 h 1893094"/>
                <a:gd name="connsiteX3-721" fmla="*/ 1445419 w 1630230"/>
                <a:gd name="connsiteY3-722" fmla="*/ 1466850 h 1893094"/>
                <a:gd name="connsiteX4-723" fmla="*/ 1516856 w 1630230"/>
                <a:gd name="connsiteY4-724" fmla="*/ 1557338 h 1893094"/>
                <a:gd name="connsiteX5-725" fmla="*/ 1607344 w 1630230"/>
                <a:gd name="connsiteY5-726" fmla="*/ 1726406 h 1893094"/>
                <a:gd name="connsiteX6-727" fmla="*/ 1426369 w 1630230"/>
                <a:gd name="connsiteY6-728" fmla="*/ 1678781 h 1893094"/>
                <a:gd name="connsiteX7-729" fmla="*/ 1312069 w 1630230"/>
                <a:gd name="connsiteY7-730" fmla="*/ 1640681 h 1893094"/>
                <a:gd name="connsiteX8-731" fmla="*/ 1126331 w 1630230"/>
                <a:gd name="connsiteY8-732" fmla="*/ 1893094 h 1893094"/>
                <a:gd name="connsiteX9-733" fmla="*/ 909638 w 1630230"/>
                <a:gd name="connsiteY9-734" fmla="*/ 1893094 h 1893094"/>
                <a:gd name="connsiteX10-735" fmla="*/ 869156 w 1630230"/>
                <a:gd name="connsiteY10-736" fmla="*/ 1826419 h 1893094"/>
                <a:gd name="connsiteX11-737" fmla="*/ 769144 w 1630230"/>
                <a:gd name="connsiteY11-738" fmla="*/ 1607344 h 1893094"/>
                <a:gd name="connsiteX12-739" fmla="*/ 671513 w 1630230"/>
                <a:gd name="connsiteY12-740" fmla="*/ 1797844 h 1893094"/>
                <a:gd name="connsiteX13-741" fmla="*/ 661988 w 1630230"/>
                <a:gd name="connsiteY13-742" fmla="*/ 1885950 h 1893094"/>
                <a:gd name="connsiteX14-743" fmla="*/ 433388 w 1630230"/>
                <a:gd name="connsiteY14-744" fmla="*/ 1885950 h 1893094"/>
                <a:gd name="connsiteX15-745" fmla="*/ 261938 w 1630230"/>
                <a:gd name="connsiteY15-746" fmla="*/ 1664494 h 1893094"/>
                <a:gd name="connsiteX16-747" fmla="*/ 326231 w 1630230"/>
                <a:gd name="connsiteY16-748" fmla="*/ 1581150 h 1893094"/>
                <a:gd name="connsiteX17-749" fmla="*/ 414338 w 1630230"/>
                <a:gd name="connsiteY17-750" fmla="*/ 1366837 h 1893094"/>
                <a:gd name="connsiteX18-751" fmla="*/ 188119 w 1630230"/>
                <a:gd name="connsiteY18-752" fmla="*/ 1404937 h 1893094"/>
                <a:gd name="connsiteX19-753" fmla="*/ 116681 w 1630230"/>
                <a:gd name="connsiteY19-754" fmla="*/ 1447800 h 1893094"/>
                <a:gd name="connsiteX20-755" fmla="*/ 0 w 1630230"/>
                <a:gd name="connsiteY20-756" fmla="*/ 1300162 h 1893094"/>
                <a:gd name="connsiteX0-757" fmla="*/ 0 w 1629187"/>
                <a:gd name="connsiteY0-758" fmla="*/ 1300162 h 1893094"/>
                <a:gd name="connsiteX1-759" fmla="*/ 776288 w 1629187"/>
                <a:gd name="connsiteY1-760" fmla="*/ 0 h 1893094"/>
                <a:gd name="connsiteX2-761" fmla="*/ 1562100 w 1629187"/>
                <a:gd name="connsiteY2-762" fmla="*/ 1304925 h 1893094"/>
                <a:gd name="connsiteX3-763" fmla="*/ 1445419 w 1629187"/>
                <a:gd name="connsiteY3-764" fmla="*/ 1466850 h 1893094"/>
                <a:gd name="connsiteX4-765" fmla="*/ 1516856 w 1629187"/>
                <a:gd name="connsiteY4-766" fmla="*/ 1557338 h 1893094"/>
                <a:gd name="connsiteX5-767" fmla="*/ 1607344 w 1629187"/>
                <a:gd name="connsiteY5-768" fmla="*/ 1726406 h 1893094"/>
                <a:gd name="connsiteX6-769" fmla="*/ 1426369 w 1629187"/>
                <a:gd name="connsiteY6-770" fmla="*/ 1678781 h 1893094"/>
                <a:gd name="connsiteX7-771" fmla="*/ 1312069 w 1629187"/>
                <a:gd name="connsiteY7-772" fmla="*/ 1640681 h 1893094"/>
                <a:gd name="connsiteX8-773" fmla="*/ 1126331 w 1629187"/>
                <a:gd name="connsiteY8-774" fmla="*/ 1893094 h 1893094"/>
                <a:gd name="connsiteX9-775" fmla="*/ 909638 w 1629187"/>
                <a:gd name="connsiteY9-776" fmla="*/ 1893094 h 1893094"/>
                <a:gd name="connsiteX10-777" fmla="*/ 869156 w 1629187"/>
                <a:gd name="connsiteY10-778" fmla="*/ 1826419 h 1893094"/>
                <a:gd name="connsiteX11-779" fmla="*/ 769144 w 1629187"/>
                <a:gd name="connsiteY11-780" fmla="*/ 1607344 h 1893094"/>
                <a:gd name="connsiteX12-781" fmla="*/ 671513 w 1629187"/>
                <a:gd name="connsiteY12-782" fmla="*/ 1797844 h 1893094"/>
                <a:gd name="connsiteX13-783" fmla="*/ 661988 w 1629187"/>
                <a:gd name="connsiteY13-784" fmla="*/ 1885950 h 1893094"/>
                <a:gd name="connsiteX14-785" fmla="*/ 433388 w 1629187"/>
                <a:gd name="connsiteY14-786" fmla="*/ 1885950 h 1893094"/>
                <a:gd name="connsiteX15-787" fmla="*/ 261938 w 1629187"/>
                <a:gd name="connsiteY15-788" fmla="*/ 1664494 h 1893094"/>
                <a:gd name="connsiteX16-789" fmla="*/ 326231 w 1629187"/>
                <a:gd name="connsiteY16-790" fmla="*/ 1581150 h 1893094"/>
                <a:gd name="connsiteX17-791" fmla="*/ 414338 w 1629187"/>
                <a:gd name="connsiteY17-792" fmla="*/ 1366837 h 1893094"/>
                <a:gd name="connsiteX18-793" fmla="*/ 188119 w 1629187"/>
                <a:gd name="connsiteY18-794" fmla="*/ 1404937 h 1893094"/>
                <a:gd name="connsiteX19-795" fmla="*/ 116681 w 1629187"/>
                <a:gd name="connsiteY19-796" fmla="*/ 1447800 h 1893094"/>
                <a:gd name="connsiteX20-797" fmla="*/ 0 w 1629187"/>
                <a:gd name="connsiteY20-798" fmla="*/ 1300162 h 1893094"/>
                <a:gd name="connsiteX0-799" fmla="*/ 0 w 1629187"/>
                <a:gd name="connsiteY0-800" fmla="*/ 1300162 h 1893094"/>
                <a:gd name="connsiteX1-801" fmla="*/ 776288 w 1629187"/>
                <a:gd name="connsiteY1-802" fmla="*/ 0 h 1893094"/>
                <a:gd name="connsiteX2-803" fmla="*/ 1562100 w 1629187"/>
                <a:gd name="connsiteY2-804" fmla="*/ 1304925 h 1893094"/>
                <a:gd name="connsiteX3-805" fmla="*/ 1445419 w 1629187"/>
                <a:gd name="connsiteY3-806" fmla="*/ 1466850 h 1893094"/>
                <a:gd name="connsiteX4-807" fmla="*/ 1516856 w 1629187"/>
                <a:gd name="connsiteY4-808" fmla="*/ 1557338 h 1893094"/>
                <a:gd name="connsiteX5-809" fmla="*/ 1607344 w 1629187"/>
                <a:gd name="connsiteY5-810" fmla="*/ 1726406 h 1893094"/>
                <a:gd name="connsiteX6-811" fmla="*/ 1426369 w 1629187"/>
                <a:gd name="connsiteY6-812" fmla="*/ 1678781 h 1893094"/>
                <a:gd name="connsiteX7-813" fmla="*/ 1312069 w 1629187"/>
                <a:gd name="connsiteY7-814" fmla="*/ 1640681 h 1893094"/>
                <a:gd name="connsiteX8-815" fmla="*/ 1126331 w 1629187"/>
                <a:gd name="connsiteY8-816" fmla="*/ 1893094 h 1893094"/>
                <a:gd name="connsiteX9-817" fmla="*/ 909638 w 1629187"/>
                <a:gd name="connsiteY9-818" fmla="*/ 1893094 h 1893094"/>
                <a:gd name="connsiteX10-819" fmla="*/ 869156 w 1629187"/>
                <a:gd name="connsiteY10-820" fmla="*/ 1826419 h 1893094"/>
                <a:gd name="connsiteX11-821" fmla="*/ 769144 w 1629187"/>
                <a:gd name="connsiteY11-822" fmla="*/ 1607344 h 1893094"/>
                <a:gd name="connsiteX12-823" fmla="*/ 671513 w 1629187"/>
                <a:gd name="connsiteY12-824" fmla="*/ 1797844 h 1893094"/>
                <a:gd name="connsiteX13-825" fmla="*/ 661988 w 1629187"/>
                <a:gd name="connsiteY13-826" fmla="*/ 1885950 h 1893094"/>
                <a:gd name="connsiteX14-827" fmla="*/ 433388 w 1629187"/>
                <a:gd name="connsiteY14-828" fmla="*/ 1885950 h 1893094"/>
                <a:gd name="connsiteX15-829" fmla="*/ 261938 w 1629187"/>
                <a:gd name="connsiteY15-830" fmla="*/ 1664494 h 1893094"/>
                <a:gd name="connsiteX16-831" fmla="*/ 326231 w 1629187"/>
                <a:gd name="connsiteY16-832" fmla="*/ 1581150 h 1893094"/>
                <a:gd name="connsiteX17-833" fmla="*/ 414338 w 1629187"/>
                <a:gd name="connsiteY17-834" fmla="*/ 1366837 h 1893094"/>
                <a:gd name="connsiteX18-835" fmla="*/ 188119 w 1629187"/>
                <a:gd name="connsiteY18-836" fmla="*/ 1404937 h 1893094"/>
                <a:gd name="connsiteX19-837" fmla="*/ 116681 w 1629187"/>
                <a:gd name="connsiteY19-838" fmla="*/ 1447800 h 1893094"/>
                <a:gd name="connsiteX20-839" fmla="*/ 0 w 1629187"/>
                <a:gd name="connsiteY20-840" fmla="*/ 1300162 h 1893094"/>
                <a:gd name="connsiteX0-841" fmla="*/ 0 w 1629187"/>
                <a:gd name="connsiteY0-842" fmla="*/ 1300162 h 1893094"/>
                <a:gd name="connsiteX1-843" fmla="*/ 776288 w 1629187"/>
                <a:gd name="connsiteY1-844" fmla="*/ 0 h 1893094"/>
                <a:gd name="connsiteX2-845" fmla="*/ 1562100 w 1629187"/>
                <a:gd name="connsiteY2-846" fmla="*/ 1304925 h 1893094"/>
                <a:gd name="connsiteX3-847" fmla="*/ 1445419 w 1629187"/>
                <a:gd name="connsiteY3-848" fmla="*/ 1466850 h 1893094"/>
                <a:gd name="connsiteX4-849" fmla="*/ 1516856 w 1629187"/>
                <a:gd name="connsiteY4-850" fmla="*/ 1557338 h 1893094"/>
                <a:gd name="connsiteX5-851" fmla="*/ 1607344 w 1629187"/>
                <a:gd name="connsiteY5-852" fmla="*/ 1726406 h 1893094"/>
                <a:gd name="connsiteX6-853" fmla="*/ 1426369 w 1629187"/>
                <a:gd name="connsiteY6-854" fmla="*/ 1678781 h 1893094"/>
                <a:gd name="connsiteX7-855" fmla="*/ 1312069 w 1629187"/>
                <a:gd name="connsiteY7-856" fmla="*/ 1640681 h 1893094"/>
                <a:gd name="connsiteX8-857" fmla="*/ 1126331 w 1629187"/>
                <a:gd name="connsiteY8-858" fmla="*/ 1893094 h 1893094"/>
                <a:gd name="connsiteX9-859" fmla="*/ 909638 w 1629187"/>
                <a:gd name="connsiteY9-860" fmla="*/ 1893094 h 1893094"/>
                <a:gd name="connsiteX10-861" fmla="*/ 869156 w 1629187"/>
                <a:gd name="connsiteY10-862" fmla="*/ 1826419 h 1893094"/>
                <a:gd name="connsiteX11-863" fmla="*/ 769144 w 1629187"/>
                <a:gd name="connsiteY11-864" fmla="*/ 1607344 h 1893094"/>
                <a:gd name="connsiteX12-865" fmla="*/ 671513 w 1629187"/>
                <a:gd name="connsiteY12-866" fmla="*/ 1797844 h 1893094"/>
                <a:gd name="connsiteX13-867" fmla="*/ 661988 w 1629187"/>
                <a:gd name="connsiteY13-868" fmla="*/ 1885950 h 1893094"/>
                <a:gd name="connsiteX14-869" fmla="*/ 433388 w 1629187"/>
                <a:gd name="connsiteY14-870" fmla="*/ 1885950 h 1893094"/>
                <a:gd name="connsiteX15-871" fmla="*/ 261938 w 1629187"/>
                <a:gd name="connsiteY15-872" fmla="*/ 1664494 h 1893094"/>
                <a:gd name="connsiteX16-873" fmla="*/ 326231 w 1629187"/>
                <a:gd name="connsiteY16-874" fmla="*/ 1581150 h 1893094"/>
                <a:gd name="connsiteX17-875" fmla="*/ 414338 w 1629187"/>
                <a:gd name="connsiteY17-876" fmla="*/ 1366837 h 1893094"/>
                <a:gd name="connsiteX18-877" fmla="*/ 188119 w 1629187"/>
                <a:gd name="connsiteY18-878" fmla="*/ 1404937 h 1893094"/>
                <a:gd name="connsiteX19-879" fmla="*/ 116681 w 1629187"/>
                <a:gd name="connsiteY19-880" fmla="*/ 1447800 h 1893094"/>
                <a:gd name="connsiteX20-881" fmla="*/ 0 w 1629187"/>
                <a:gd name="connsiteY20-882" fmla="*/ 1300162 h 1893094"/>
                <a:gd name="connsiteX0-883" fmla="*/ 0 w 1629187"/>
                <a:gd name="connsiteY0-884" fmla="*/ 1300162 h 1893094"/>
                <a:gd name="connsiteX1-885" fmla="*/ 776288 w 1629187"/>
                <a:gd name="connsiteY1-886" fmla="*/ 0 h 1893094"/>
                <a:gd name="connsiteX2-887" fmla="*/ 1562100 w 1629187"/>
                <a:gd name="connsiteY2-888" fmla="*/ 1304925 h 1893094"/>
                <a:gd name="connsiteX3-889" fmla="*/ 1445419 w 1629187"/>
                <a:gd name="connsiteY3-890" fmla="*/ 1466850 h 1893094"/>
                <a:gd name="connsiteX4-891" fmla="*/ 1516856 w 1629187"/>
                <a:gd name="connsiteY4-892" fmla="*/ 1557338 h 1893094"/>
                <a:gd name="connsiteX5-893" fmla="*/ 1607344 w 1629187"/>
                <a:gd name="connsiteY5-894" fmla="*/ 1726406 h 1893094"/>
                <a:gd name="connsiteX6-895" fmla="*/ 1426369 w 1629187"/>
                <a:gd name="connsiteY6-896" fmla="*/ 1678781 h 1893094"/>
                <a:gd name="connsiteX7-897" fmla="*/ 1312069 w 1629187"/>
                <a:gd name="connsiteY7-898" fmla="*/ 1640681 h 1893094"/>
                <a:gd name="connsiteX8-899" fmla="*/ 1126331 w 1629187"/>
                <a:gd name="connsiteY8-900" fmla="*/ 1893094 h 1893094"/>
                <a:gd name="connsiteX9-901" fmla="*/ 909638 w 1629187"/>
                <a:gd name="connsiteY9-902" fmla="*/ 1893094 h 1893094"/>
                <a:gd name="connsiteX10-903" fmla="*/ 869156 w 1629187"/>
                <a:gd name="connsiteY10-904" fmla="*/ 1826419 h 1893094"/>
                <a:gd name="connsiteX11-905" fmla="*/ 769144 w 1629187"/>
                <a:gd name="connsiteY11-906" fmla="*/ 1607344 h 1893094"/>
                <a:gd name="connsiteX12-907" fmla="*/ 671513 w 1629187"/>
                <a:gd name="connsiteY12-908" fmla="*/ 1797844 h 1893094"/>
                <a:gd name="connsiteX13-909" fmla="*/ 661988 w 1629187"/>
                <a:gd name="connsiteY13-910" fmla="*/ 1885950 h 1893094"/>
                <a:gd name="connsiteX14-911" fmla="*/ 433388 w 1629187"/>
                <a:gd name="connsiteY14-912" fmla="*/ 1885950 h 1893094"/>
                <a:gd name="connsiteX15-913" fmla="*/ 261938 w 1629187"/>
                <a:gd name="connsiteY15-914" fmla="*/ 1664494 h 1893094"/>
                <a:gd name="connsiteX16-915" fmla="*/ 326231 w 1629187"/>
                <a:gd name="connsiteY16-916" fmla="*/ 1581150 h 1893094"/>
                <a:gd name="connsiteX17-917" fmla="*/ 414338 w 1629187"/>
                <a:gd name="connsiteY17-918" fmla="*/ 1366837 h 1893094"/>
                <a:gd name="connsiteX18-919" fmla="*/ 188119 w 1629187"/>
                <a:gd name="connsiteY18-920" fmla="*/ 1404937 h 1893094"/>
                <a:gd name="connsiteX19-921" fmla="*/ 116681 w 1629187"/>
                <a:gd name="connsiteY19-922" fmla="*/ 1447800 h 1893094"/>
                <a:gd name="connsiteX20-923" fmla="*/ 0 w 1629187"/>
                <a:gd name="connsiteY20-924" fmla="*/ 1300162 h 1893094"/>
                <a:gd name="connsiteX0-925" fmla="*/ 0 w 1629187"/>
                <a:gd name="connsiteY0-926" fmla="*/ 1300162 h 1893094"/>
                <a:gd name="connsiteX1-927" fmla="*/ 776288 w 1629187"/>
                <a:gd name="connsiteY1-928" fmla="*/ 0 h 1893094"/>
                <a:gd name="connsiteX2-929" fmla="*/ 1562100 w 1629187"/>
                <a:gd name="connsiteY2-930" fmla="*/ 1304925 h 1893094"/>
                <a:gd name="connsiteX3-931" fmla="*/ 1445419 w 1629187"/>
                <a:gd name="connsiteY3-932" fmla="*/ 1466850 h 1893094"/>
                <a:gd name="connsiteX4-933" fmla="*/ 1516856 w 1629187"/>
                <a:gd name="connsiteY4-934" fmla="*/ 1557338 h 1893094"/>
                <a:gd name="connsiteX5-935" fmla="*/ 1607344 w 1629187"/>
                <a:gd name="connsiteY5-936" fmla="*/ 1726406 h 1893094"/>
                <a:gd name="connsiteX6-937" fmla="*/ 1426369 w 1629187"/>
                <a:gd name="connsiteY6-938" fmla="*/ 1678781 h 1893094"/>
                <a:gd name="connsiteX7-939" fmla="*/ 1312069 w 1629187"/>
                <a:gd name="connsiteY7-940" fmla="*/ 1640681 h 1893094"/>
                <a:gd name="connsiteX8-941" fmla="*/ 1126331 w 1629187"/>
                <a:gd name="connsiteY8-942" fmla="*/ 1893094 h 1893094"/>
                <a:gd name="connsiteX9-943" fmla="*/ 909638 w 1629187"/>
                <a:gd name="connsiteY9-944" fmla="*/ 1893094 h 1893094"/>
                <a:gd name="connsiteX10-945" fmla="*/ 869156 w 1629187"/>
                <a:gd name="connsiteY10-946" fmla="*/ 1826419 h 1893094"/>
                <a:gd name="connsiteX11-947" fmla="*/ 769144 w 1629187"/>
                <a:gd name="connsiteY11-948" fmla="*/ 1607344 h 1893094"/>
                <a:gd name="connsiteX12-949" fmla="*/ 671513 w 1629187"/>
                <a:gd name="connsiteY12-950" fmla="*/ 1797844 h 1893094"/>
                <a:gd name="connsiteX13-951" fmla="*/ 661988 w 1629187"/>
                <a:gd name="connsiteY13-952" fmla="*/ 1885950 h 1893094"/>
                <a:gd name="connsiteX14-953" fmla="*/ 433388 w 1629187"/>
                <a:gd name="connsiteY14-954" fmla="*/ 1885950 h 1893094"/>
                <a:gd name="connsiteX15-955" fmla="*/ 261938 w 1629187"/>
                <a:gd name="connsiteY15-956" fmla="*/ 1664494 h 1893094"/>
                <a:gd name="connsiteX16-957" fmla="*/ 326231 w 1629187"/>
                <a:gd name="connsiteY16-958" fmla="*/ 1581150 h 1893094"/>
                <a:gd name="connsiteX17-959" fmla="*/ 414338 w 1629187"/>
                <a:gd name="connsiteY17-960" fmla="*/ 1366837 h 1893094"/>
                <a:gd name="connsiteX18-961" fmla="*/ 188119 w 1629187"/>
                <a:gd name="connsiteY18-962" fmla="*/ 1404937 h 1893094"/>
                <a:gd name="connsiteX19-963" fmla="*/ 116681 w 1629187"/>
                <a:gd name="connsiteY19-964" fmla="*/ 1447800 h 1893094"/>
                <a:gd name="connsiteX20-965" fmla="*/ 0 w 1629187"/>
                <a:gd name="connsiteY20-966" fmla="*/ 1300162 h 1893094"/>
                <a:gd name="connsiteX0-967" fmla="*/ 0 w 1629187"/>
                <a:gd name="connsiteY0-968" fmla="*/ 1300162 h 1893094"/>
                <a:gd name="connsiteX1-969" fmla="*/ 776288 w 1629187"/>
                <a:gd name="connsiteY1-970" fmla="*/ 0 h 1893094"/>
                <a:gd name="connsiteX2-971" fmla="*/ 1562100 w 1629187"/>
                <a:gd name="connsiteY2-972" fmla="*/ 1304925 h 1893094"/>
                <a:gd name="connsiteX3-973" fmla="*/ 1445419 w 1629187"/>
                <a:gd name="connsiteY3-974" fmla="*/ 1466850 h 1893094"/>
                <a:gd name="connsiteX4-975" fmla="*/ 1516856 w 1629187"/>
                <a:gd name="connsiteY4-976" fmla="*/ 1557338 h 1893094"/>
                <a:gd name="connsiteX5-977" fmla="*/ 1607344 w 1629187"/>
                <a:gd name="connsiteY5-978" fmla="*/ 1726406 h 1893094"/>
                <a:gd name="connsiteX6-979" fmla="*/ 1426369 w 1629187"/>
                <a:gd name="connsiteY6-980" fmla="*/ 1678781 h 1893094"/>
                <a:gd name="connsiteX7-981" fmla="*/ 1312069 w 1629187"/>
                <a:gd name="connsiteY7-982" fmla="*/ 1640681 h 1893094"/>
                <a:gd name="connsiteX8-983" fmla="*/ 1126331 w 1629187"/>
                <a:gd name="connsiteY8-984" fmla="*/ 1893094 h 1893094"/>
                <a:gd name="connsiteX9-985" fmla="*/ 909638 w 1629187"/>
                <a:gd name="connsiteY9-986" fmla="*/ 1893094 h 1893094"/>
                <a:gd name="connsiteX10-987" fmla="*/ 869156 w 1629187"/>
                <a:gd name="connsiteY10-988" fmla="*/ 1826419 h 1893094"/>
                <a:gd name="connsiteX11-989" fmla="*/ 769144 w 1629187"/>
                <a:gd name="connsiteY11-990" fmla="*/ 1607344 h 1893094"/>
                <a:gd name="connsiteX12-991" fmla="*/ 671513 w 1629187"/>
                <a:gd name="connsiteY12-992" fmla="*/ 1797844 h 1893094"/>
                <a:gd name="connsiteX13-993" fmla="*/ 661988 w 1629187"/>
                <a:gd name="connsiteY13-994" fmla="*/ 1885950 h 1893094"/>
                <a:gd name="connsiteX14-995" fmla="*/ 433388 w 1629187"/>
                <a:gd name="connsiteY14-996" fmla="*/ 1885950 h 1893094"/>
                <a:gd name="connsiteX15-997" fmla="*/ 261938 w 1629187"/>
                <a:gd name="connsiteY15-998" fmla="*/ 1664494 h 1893094"/>
                <a:gd name="connsiteX16-999" fmla="*/ 326231 w 1629187"/>
                <a:gd name="connsiteY16-1000" fmla="*/ 1581150 h 1893094"/>
                <a:gd name="connsiteX17-1001" fmla="*/ 414338 w 1629187"/>
                <a:gd name="connsiteY17-1002" fmla="*/ 1366837 h 1893094"/>
                <a:gd name="connsiteX18-1003" fmla="*/ 188119 w 1629187"/>
                <a:gd name="connsiteY18-1004" fmla="*/ 1404937 h 1893094"/>
                <a:gd name="connsiteX19-1005" fmla="*/ 116681 w 1629187"/>
                <a:gd name="connsiteY19-1006" fmla="*/ 1447800 h 1893094"/>
                <a:gd name="connsiteX20-1007" fmla="*/ 0 w 1629187"/>
                <a:gd name="connsiteY20-1008" fmla="*/ 1300162 h 1893094"/>
                <a:gd name="connsiteX0-1009" fmla="*/ 0 w 1629187"/>
                <a:gd name="connsiteY0-1010" fmla="*/ 1300162 h 1893094"/>
                <a:gd name="connsiteX1-1011" fmla="*/ 776288 w 1629187"/>
                <a:gd name="connsiteY1-1012" fmla="*/ 0 h 1893094"/>
                <a:gd name="connsiteX2-1013" fmla="*/ 1562100 w 1629187"/>
                <a:gd name="connsiteY2-1014" fmla="*/ 1304925 h 1893094"/>
                <a:gd name="connsiteX3-1015" fmla="*/ 1445419 w 1629187"/>
                <a:gd name="connsiteY3-1016" fmla="*/ 1466850 h 1893094"/>
                <a:gd name="connsiteX4-1017" fmla="*/ 1516856 w 1629187"/>
                <a:gd name="connsiteY4-1018" fmla="*/ 1557338 h 1893094"/>
                <a:gd name="connsiteX5-1019" fmla="*/ 1607344 w 1629187"/>
                <a:gd name="connsiteY5-1020" fmla="*/ 1726406 h 1893094"/>
                <a:gd name="connsiteX6-1021" fmla="*/ 1426369 w 1629187"/>
                <a:gd name="connsiteY6-1022" fmla="*/ 1678781 h 1893094"/>
                <a:gd name="connsiteX7-1023" fmla="*/ 1312069 w 1629187"/>
                <a:gd name="connsiteY7-1024" fmla="*/ 1640681 h 1893094"/>
                <a:gd name="connsiteX8-1025" fmla="*/ 1126331 w 1629187"/>
                <a:gd name="connsiteY8-1026" fmla="*/ 1893094 h 1893094"/>
                <a:gd name="connsiteX9-1027" fmla="*/ 909638 w 1629187"/>
                <a:gd name="connsiteY9-1028" fmla="*/ 1893094 h 1893094"/>
                <a:gd name="connsiteX10-1029" fmla="*/ 869156 w 1629187"/>
                <a:gd name="connsiteY10-1030" fmla="*/ 1826419 h 1893094"/>
                <a:gd name="connsiteX11-1031" fmla="*/ 769144 w 1629187"/>
                <a:gd name="connsiteY11-1032" fmla="*/ 1607344 h 1893094"/>
                <a:gd name="connsiteX12-1033" fmla="*/ 671513 w 1629187"/>
                <a:gd name="connsiteY12-1034" fmla="*/ 1797844 h 1893094"/>
                <a:gd name="connsiteX13-1035" fmla="*/ 661988 w 1629187"/>
                <a:gd name="connsiteY13-1036" fmla="*/ 1885950 h 1893094"/>
                <a:gd name="connsiteX14-1037" fmla="*/ 433388 w 1629187"/>
                <a:gd name="connsiteY14-1038" fmla="*/ 1885950 h 1893094"/>
                <a:gd name="connsiteX15-1039" fmla="*/ 261938 w 1629187"/>
                <a:gd name="connsiteY15-1040" fmla="*/ 1664494 h 1893094"/>
                <a:gd name="connsiteX16-1041" fmla="*/ 326231 w 1629187"/>
                <a:gd name="connsiteY16-1042" fmla="*/ 1581150 h 1893094"/>
                <a:gd name="connsiteX17-1043" fmla="*/ 414338 w 1629187"/>
                <a:gd name="connsiteY17-1044" fmla="*/ 1366837 h 1893094"/>
                <a:gd name="connsiteX18-1045" fmla="*/ 188119 w 1629187"/>
                <a:gd name="connsiteY18-1046" fmla="*/ 1404937 h 1893094"/>
                <a:gd name="connsiteX19-1047" fmla="*/ 116681 w 1629187"/>
                <a:gd name="connsiteY19-1048" fmla="*/ 1447800 h 1893094"/>
                <a:gd name="connsiteX20-1049" fmla="*/ 0 w 1629187"/>
                <a:gd name="connsiteY20-1050" fmla="*/ 1300162 h 1893094"/>
                <a:gd name="connsiteX0-1051" fmla="*/ 0 w 1629187"/>
                <a:gd name="connsiteY0-1052" fmla="*/ 1300162 h 1893094"/>
                <a:gd name="connsiteX1-1053" fmla="*/ 776288 w 1629187"/>
                <a:gd name="connsiteY1-1054" fmla="*/ 0 h 1893094"/>
                <a:gd name="connsiteX2-1055" fmla="*/ 1562100 w 1629187"/>
                <a:gd name="connsiteY2-1056" fmla="*/ 1304925 h 1893094"/>
                <a:gd name="connsiteX3-1057" fmla="*/ 1445419 w 1629187"/>
                <a:gd name="connsiteY3-1058" fmla="*/ 1466850 h 1893094"/>
                <a:gd name="connsiteX4-1059" fmla="*/ 1516856 w 1629187"/>
                <a:gd name="connsiteY4-1060" fmla="*/ 1557338 h 1893094"/>
                <a:gd name="connsiteX5-1061" fmla="*/ 1607344 w 1629187"/>
                <a:gd name="connsiteY5-1062" fmla="*/ 1726406 h 1893094"/>
                <a:gd name="connsiteX6-1063" fmla="*/ 1426369 w 1629187"/>
                <a:gd name="connsiteY6-1064" fmla="*/ 1678781 h 1893094"/>
                <a:gd name="connsiteX7-1065" fmla="*/ 1312069 w 1629187"/>
                <a:gd name="connsiteY7-1066" fmla="*/ 1640681 h 1893094"/>
                <a:gd name="connsiteX8-1067" fmla="*/ 1126331 w 1629187"/>
                <a:gd name="connsiteY8-1068" fmla="*/ 1893094 h 1893094"/>
                <a:gd name="connsiteX9-1069" fmla="*/ 909638 w 1629187"/>
                <a:gd name="connsiteY9-1070" fmla="*/ 1893094 h 1893094"/>
                <a:gd name="connsiteX10-1071" fmla="*/ 869156 w 1629187"/>
                <a:gd name="connsiteY10-1072" fmla="*/ 1826419 h 1893094"/>
                <a:gd name="connsiteX11-1073" fmla="*/ 769144 w 1629187"/>
                <a:gd name="connsiteY11-1074" fmla="*/ 1607344 h 1893094"/>
                <a:gd name="connsiteX12-1075" fmla="*/ 671513 w 1629187"/>
                <a:gd name="connsiteY12-1076" fmla="*/ 1797844 h 1893094"/>
                <a:gd name="connsiteX13-1077" fmla="*/ 661988 w 1629187"/>
                <a:gd name="connsiteY13-1078" fmla="*/ 1885950 h 1893094"/>
                <a:gd name="connsiteX14-1079" fmla="*/ 433388 w 1629187"/>
                <a:gd name="connsiteY14-1080" fmla="*/ 1885950 h 1893094"/>
                <a:gd name="connsiteX15-1081" fmla="*/ 261938 w 1629187"/>
                <a:gd name="connsiteY15-1082" fmla="*/ 1664494 h 1893094"/>
                <a:gd name="connsiteX16-1083" fmla="*/ 326231 w 1629187"/>
                <a:gd name="connsiteY16-1084" fmla="*/ 1581150 h 1893094"/>
                <a:gd name="connsiteX17-1085" fmla="*/ 414338 w 1629187"/>
                <a:gd name="connsiteY17-1086" fmla="*/ 1366837 h 1893094"/>
                <a:gd name="connsiteX18-1087" fmla="*/ 188119 w 1629187"/>
                <a:gd name="connsiteY18-1088" fmla="*/ 1404937 h 1893094"/>
                <a:gd name="connsiteX19-1089" fmla="*/ 116681 w 1629187"/>
                <a:gd name="connsiteY19-1090" fmla="*/ 1447800 h 1893094"/>
                <a:gd name="connsiteX20-1091" fmla="*/ 0 w 1629187"/>
                <a:gd name="connsiteY20-1092" fmla="*/ 1300162 h 1893094"/>
                <a:gd name="connsiteX0-1093" fmla="*/ 0 w 1629187"/>
                <a:gd name="connsiteY0-1094" fmla="*/ 1300162 h 1893094"/>
                <a:gd name="connsiteX1-1095" fmla="*/ 776288 w 1629187"/>
                <a:gd name="connsiteY1-1096" fmla="*/ 0 h 1893094"/>
                <a:gd name="connsiteX2-1097" fmla="*/ 1562100 w 1629187"/>
                <a:gd name="connsiteY2-1098" fmla="*/ 1304925 h 1893094"/>
                <a:gd name="connsiteX3-1099" fmla="*/ 1445419 w 1629187"/>
                <a:gd name="connsiteY3-1100" fmla="*/ 1466850 h 1893094"/>
                <a:gd name="connsiteX4-1101" fmla="*/ 1516856 w 1629187"/>
                <a:gd name="connsiteY4-1102" fmla="*/ 1557338 h 1893094"/>
                <a:gd name="connsiteX5-1103" fmla="*/ 1607344 w 1629187"/>
                <a:gd name="connsiteY5-1104" fmla="*/ 1726406 h 1893094"/>
                <a:gd name="connsiteX6-1105" fmla="*/ 1426369 w 1629187"/>
                <a:gd name="connsiteY6-1106" fmla="*/ 1678781 h 1893094"/>
                <a:gd name="connsiteX7-1107" fmla="*/ 1312069 w 1629187"/>
                <a:gd name="connsiteY7-1108" fmla="*/ 1640681 h 1893094"/>
                <a:gd name="connsiteX8-1109" fmla="*/ 1126331 w 1629187"/>
                <a:gd name="connsiteY8-1110" fmla="*/ 1893094 h 1893094"/>
                <a:gd name="connsiteX9-1111" fmla="*/ 909638 w 1629187"/>
                <a:gd name="connsiteY9-1112" fmla="*/ 1893094 h 1893094"/>
                <a:gd name="connsiteX10-1113" fmla="*/ 869156 w 1629187"/>
                <a:gd name="connsiteY10-1114" fmla="*/ 1826419 h 1893094"/>
                <a:gd name="connsiteX11-1115" fmla="*/ 769144 w 1629187"/>
                <a:gd name="connsiteY11-1116" fmla="*/ 1607344 h 1893094"/>
                <a:gd name="connsiteX12-1117" fmla="*/ 671513 w 1629187"/>
                <a:gd name="connsiteY12-1118" fmla="*/ 1797844 h 1893094"/>
                <a:gd name="connsiteX13-1119" fmla="*/ 661988 w 1629187"/>
                <a:gd name="connsiteY13-1120" fmla="*/ 1885950 h 1893094"/>
                <a:gd name="connsiteX14-1121" fmla="*/ 433388 w 1629187"/>
                <a:gd name="connsiteY14-1122" fmla="*/ 1885950 h 1893094"/>
                <a:gd name="connsiteX15-1123" fmla="*/ 261938 w 1629187"/>
                <a:gd name="connsiteY15-1124" fmla="*/ 1664494 h 1893094"/>
                <a:gd name="connsiteX16-1125" fmla="*/ 326231 w 1629187"/>
                <a:gd name="connsiteY16-1126" fmla="*/ 1581150 h 1893094"/>
                <a:gd name="connsiteX17-1127" fmla="*/ 414338 w 1629187"/>
                <a:gd name="connsiteY17-1128" fmla="*/ 1366837 h 1893094"/>
                <a:gd name="connsiteX18-1129" fmla="*/ 188119 w 1629187"/>
                <a:gd name="connsiteY18-1130" fmla="*/ 1404937 h 1893094"/>
                <a:gd name="connsiteX19-1131" fmla="*/ 116681 w 1629187"/>
                <a:gd name="connsiteY19-1132" fmla="*/ 1447800 h 1893094"/>
                <a:gd name="connsiteX20-1133" fmla="*/ 0 w 1629187"/>
                <a:gd name="connsiteY20-1134" fmla="*/ 1300162 h 1893094"/>
                <a:gd name="connsiteX0-1135" fmla="*/ 0 w 1629187"/>
                <a:gd name="connsiteY0-1136" fmla="*/ 1300162 h 1893094"/>
                <a:gd name="connsiteX1-1137" fmla="*/ 776288 w 1629187"/>
                <a:gd name="connsiteY1-1138" fmla="*/ 0 h 1893094"/>
                <a:gd name="connsiteX2-1139" fmla="*/ 1562100 w 1629187"/>
                <a:gd name="connsiteY2-1140" fmla="*/ 1304925 h 1893094"/>
                <a:gd name="connsiteX3-1141" fmla="*/ 1445419 w 1629187"/>
                <a:gd name="connsiteY3-1142" fmla="*/ 1466850 h 1893094"/>
                <a:gd name="connsiteX4-1143" fmla="*/ 1516856 w 1629187"/>
                <a:gd name="connsiteY4-1144" fmla="*/ 1557338 h 1893094"/>
                <a:gd name="connsiteX5-1145" fmla="*/ 1607344 w 1629187"/>
                <a:gd name="connsiteY5-1146" fmla="*/ 1726406 h 1893094"/>
                <a:gd name="connsiteX6-1147" fmla="*/ 1426369 w 1629187"/>
                <a:gd name="connsiteY6-1148" fmla="*/ 1678781 h 1893094"/>
                <a:gd name="connsiteX7-1149" fmla="*/ 1312069 w 1629187"/>
                <a:gd name="connsiteY7-1150" fmla="*/ 1640681 h 1893094"/>
                <a:gd name="connsiteX8-1151" fmla="*/ 1126331 w 1629187"/>
                <a:gd name="connsiteY8-1152" fmla="*/ 1893094 h 1893094"/>
                <a:gd name="connsiteX9-1153" fmla="*/ 909638 w 1629187"/>
                <a:gd name="connsiteY9-1154" fmla="*/ 1893094 h 1893094"/>
                <a:gd name="connsiteX10-1155" fmla="*/ 869156 w 1629187"/>
                <a:gd name="connsiteY10-1156" fmla="*/ 1826419 h 1893094"/>
                <a:gd name="connsiteX11-1157" fmla="*/ 769144 w 1629187"/>
                <a:gd name="connsiteY11-1158" fmla="*/ 1607344 h 1893094"/>
                <a:gd name="connsiteX12-1159" fmla="*/ 671513 w 1629187"/>
                <a:gd name="connsiteY12-1160" fmla="*/ 1797844 h 1893094"/>
                <a:gd name="connsiteX13-1161" fmla="*/ 661988 w 1629187"/>
                <a:gd name="connsiteY13-1162" fmla="*/ 1885950 h 1893094"/>
                <a:gd name="connsiteX14-1163" fmla="*/ 433388 w 1629187"/>
                <a:gd name="connsiteY14-1164" fmla="*/ 1885950 h 1893094"/>
                <a:gd name="connsiteX15-1165" fmla="*/ 261938 w 1629187"/>
                <a:gd name="connsiteY15-1166" fmla="*/ 1664494 h 1893094"/>
                <a:gd name="connsiteX16-1167" fmla="*/ 326231 w 1629187"/>
                <a:gd name="connsiteY16-1168" fmla="*/ 1581150 h 1893094"/>
                <a:gd name="connsiteX17-1169" fmla="*/ 414338 w 1629187"/>
                <a:gd name="connsiteY17-1170" fmla="*/ 1366837 h 1893094"/>
                <a:gd name="connsiteX18-1171" fmla="*/ 188119 w 1629187"/>
                <a:gd name="connsiteY18-1172" fmla="*/ 1404937 h 1893094"/>
                <a:gd name="connsiteX19-1173" fmla="*/ 116681 w 1629187"/>
                <a:gd name="connsiteY19-1174" fmla="*/ 1447800 h 1893094"/>
                <a:gd name="connsiteX20-1175" fmla="*/ 0 w 1629187"/>
                <a:gd name="connsiteY20-1176" fmla="*/ 1300162 h 1893094"/>
                <a:gd name="connsiteX0-1177" fmla="*/ 0 w 1629187"/>
                <a:gd name="connsiteY0-1178" fmla="*/ 1300162 h 1893094"/>
                <a:gd name="connsiteX1-1179" fmla="*/ 776288 w 1629187"/>
                <a:gd name="connsiteY1-1180" fmla="*/ 0 h 1893094"/>
                <a:gd name="connsiteX2-1181" fmla="*/ 1562100 w 1629187"/>
                <a:gd name="connsiteY2-1182" fmla="*/ 1304925 h 1893094"/>
                <a:gd name="connsiteX3-1183" fmla="*/ 1445419 w 1629187"/>
                <a:gd name="connsiteY3-1184" fmla="*/ 1466850 h 1893094"/>
                <a:gd name="connsiteX4-1185" fmla="*/ 1516856 w 1629187"/>
                <a:gd name="connsiteY4-1186" fmla="*/ 1557338 h 1893094"/>
                <a:gd name="connsiteX5-1187" fmla="*/ 1607344 w 1629187"/>
                <a:gd name="connsiteY5-1188" fmla="*/ 1726406 h 1893094"/>
                <a:gd name="connsiteX6-1189" fmla="*/ 1426369 w 1629187"/>
                <a:gd name="connsiteY6-1190" fmla="*/ 1678781 h 1893094"/>
                <a:gd name="connsiteX7-1191" fmla="*/ 1312069 w 1629187"/>
                <a:gd name="connsiteY7-1192" fmla="*/ 1640681 h 1893094"/>
                <a:gd name="connsiteX8-1193" fmla="*/ 1126331 w 1629187"/>
                <a:gd name="connsiteY8-1194" fmla="*/ 1893094 h 1893094"/>
                <a:gd name="connsiteX9-1195" fmla="*/ 909638 w 1629187"/>
                <a:gd name="connsiteY9-1196" fmla="*/ 1893094 h 1893094"/>
                <a:gd name="connsiteX10-1197" fmla="*/ 869156 w 1629187"/>
                <a:gd name="connsiteY10-1198" fmla="*/ 1826419 h 1893094"/>
                <a:gd name="connsiteX11-1199" fmla="*/ 769144 w 1629187"/>
                <a:gd name="connsiteY11-1200" fmla="*/ 1607344 h 1893094"/>
                <a:gd name="connsiteX12-1201" fmla="*/ 671513 w 1629187"/>
                <a:gd name="connsiteY12-1202" fmla="*/ 1797844 h 1893094"/>
                <a:gd name="connsiteX13-1203" fmla="*/ 661988 w 1629187"/>
                <a:gd name="connsiteY13-1204" fmla="*/ 1885950 h 1893094"/>
                <a:gd name="connsiteX14-1205" fmla="*/ 433388 w 1629187"/>
                <a:gd name="connsiteY14-1206" fmla="*/ 1885950 h 1893094"/>
                <a:gd name="connsiteX15-1207" fmla="*/ 261938 w 1629187"/>
                <a:gd name="connsiteY15-1208" fmla="*/ 1664494 h 1893094"/>
                <a:gd name="connsiteX16-1209" fmla="*/ 326231 w 1629187"/>
                <a:gd name="connsiteY16-1210" fmla="*/ 1581150 h 1893094"/>
                <a:gd name="connsiteX17-1211" fmla="*/ 414338 w 1629187"/>
                <a:gd name="connsiteY17-1212" fmla="*/ 1366837 h 1893094"/>
                <a:gd name="connsiteX18-1213" fmla="*/ 188119 w 1629187"/>
                <a:gd name="connsiteY18-1214" fmla="*/ 1404937 h 1893094"/>
                <a:gd name="connsiteX19-1215" fmla="*/ 116681 w 1629187"/>
                <a:gd name="connsiteY19-1216" fmla="*/ 1447800 h 1893094"/>
                <a:gd name="connsiteX20-1217" fmla="*/ 0 w 1629187"/>
                <a:gd name="connsiteY20-1218" fmla="*/ 1300162 h 1893094"/>
                <a:gd name="connsiteX0-1219" fmla="*/ 0 w 1629187"/>
                <a:gd name="connsiteY0-1220" fmla="*/ 1300162 h 1893094"/>
                <a:gd name="connsiteX1-1221" fmla="*/ 776288 w 1629187"/>
                <a:gd name="connsiteY1-1222" fmla="*/ 0 h 1893094"/>
                <a:gd name="connsiteX2-1223" fmla="*/ 1562100 w 1629187"/>
                <a:gd name="connsiteY2-1224" fmla="*/ 1304925 h 1893094"/>
                <a:gd name="connsiteX3-1225" fmla="*/ 1445419 w 1629187"/>
                <a:gd name="connsiteY3-1226" fmla="*/ 1466850 h 1893094"/>
                <a:gd name="connsiteX4-1227" fmla="*/ 1516856 w 1629187"/>
                <a:gd name="connsiteY4-1228" fmla="*/ 1557338 h 1893094"/>
                <a:gd name="connsiteX5-1229" fmla="*/ 1607344 w 1629187"/>
                <a:gd name="connsiteY5-1230" fmla="*/ 1726406 h 1893094"/>
                <a:gd name="connsiteX6-1231" fmla="*/ 1426369 w 1629187"/>
                <a:gd name="connsiteY6-1232" fmla="*/ 1678781 h 1893094"/>
                <a:gd name="connsiteX7-1233" fmla="*/ 1312069 w 1629187"/>
                <a:gd name="connsiteY7-1234" fmla="*/ 1640681 h 1893094"/>
                <a:gd name="connsiteX8-1235" fmla="*/ 1126331 w 1629187"/>
                <a:gd name="connsiteY8-1236" fmla="*/ 1893094 h 1893094"/>
                <a:gd name="connsiteX9-1237" fmla="*/ 909638 w 1629187"/>
                <a:gd name="connsiteY9-1238" fmla="*/ 1893094 h 1893094"/>
                <a:gd name="connsiteX10-1239" fmla="*/ 869156 w 1629187"/>
                <a:gd name="connsiteY10-1240" fmla="*/ 1826419 h 1893094"/>
                <a:gd name="connsiteX11-1241" fmla="*/ 769144 w 1629187"/>
                <a:gd name="connsiteY11-1242" fmla="*/ 1607344 h 1893094"/>
                <a:gd name="connsiteX12-1243" fmla="*/ 671513 w 1629187"/>
                <a:gd name="connsiteY12-1244" fmla="*/ 1797844 h 1893094"/>
                <a:gd name="connsiteX13-1245" fmla="*/ 661988 w 1629187"/>
                <a:gd name="connsiteY13-1246" fmla="*/ 1885950 h 1893094"/>
                <a:gd name="connsiteX14-1247" fmla="*/ 433388 w 1629187"/>
                <a:gd name="connsiteY14-1248" fmla="*/ 1885950 h 1893094"/>
                <a:gd name="connsiteX15-1249" fmla="*/ 261938 w 1629187"/>
                <a:gd name="connsiteY15-1250" fmla="*/ 1664494 h 1893094"/>
                <a:gd name="connsiteX16-1251" fmla="*/ 326231 w 1629187"/>
                <a:gd name="connsiteY16-1252" fmla="*/ 1581150 h 1893094"/>
                <a:gd name="connsiteX17-1253" fmla="*/ 414338 w 1629187"/>
                <a:gd name="connsiteY17-1254" fmla="*/ 1366837 h 1893094"/>
                <a:gd name="connsiteX18-1255" fmla="*/ 188119 w 1629187"/>
                <a:gd name="connsiteY18-1256" fmla="*/ 1404937 h 1893094"/>
                <a:gd name="connsiteX19-1257" fmla="*/ 116681 w 1629187"/>
                <a:gd name="connsiteY19-1258" fmla="*/ 1447800 h 1893094"/>
                <a:gd name="connsiteX20-1259" fmla="*/ 0 w 1629187"/>
                <a:gd name="connsiteY20-1260" fmla="*/ 1300162 h 1893094"/>
                <a:gd name="connsiteX0-1261" fmla="*/ 0 w 1629187"/>
                <a:gd name="connsiteY0-1262" fmla="*/ 1300162 h 1893094"/>
                <a:gd name="connsiteX1-1263" fmla="*/ 776288 w 1629187"/>
                <a:gd name="connsiteY1-1264" fmla="*/ 0 h 1893094"/>
                <a:gd name="connsiteX2-1265" fmla="*/ 1562100 w 1629187"/>
                <a:gd name="connsiteY2-1266" fmla="*/ 1304925 h 1893094"/>
                <a:gd name="connsiteX3-1267" fmla="*/ 1445419 w 1629187"/>
                <a:gd name="connsiteY3-1268" fmla="*/ 1466850 h 1893094"/>
                <a:gd name="connsiteX4-1269" fmla="*/ 1516856 w 1629187"/>
                <a:gd name="connsiteY4-1270" fmla="*/ 1557338 h 1893094"/>
                <a:gd name="connsiteX5-1271" fmla="*/ 1607344 w 1629187"/>
                <a:gd name="connsiteY5-1272" fmla="*/ 1726406 h 1893094"/>
                <a:gd name="connsiteX6-1273" fmla="*/ 1426369 w 1629187"/>
                <a:gd name="connsiteY6-1274" fmla="*/ 1678781 h 1893094"/>
                <a:gd name="connsiteX7-1275" fmla="*/ 1312069 w 1629187"/>
                <a:gd name="connsiteY7-1276" fmla="*/ 1640681 h 1893094"/>
                <a:gd name="connsiteX8-1277" fmla="*/ 1126331 w 1629187"/>
                <a:gd name="connsiteY8-1278" fmla="*/ 1893094 h 1893094"/>
                <a:gd name="connsiteX9-1279" fmla="*/ 909638 w 1629187"/>
                <a:gd name="connsiteY9-1280" fmla="*/ 1893094 h 1893094"/>
                <a:gd name="connsiteX10-1281" fmla="*/ 869156 w 1629187"/>
                <a:gd name="connsiteY10-1282" fmla="*/ 1826419 h 1893094"/>
                <a:gd name="connsiteX11-1283" fmla="*/ 769144 w 1629187"/>
                <a:gd name="connsiteY11-1284" fmla="*/ 1607344 h 1893094"/>
                <a:gd name="connsiteX12-1285" fmla="*/ 671513 w 1629187"/>
                <a:gd name="connsiteY12-1286" fmla="*/ 1797844 h 1893094"/>
                <a:gd name="connsiteX13-1287" fmla="*/ 661988 w 1629187"/>
                <a:gd name="connsiteY13-1288" fmla="*/ 1885950 h 1893094"/>
                <a:gd name="connsiteX14-1289" fmla="*/ 433388 w 1629187"/>
                <a:gd name="connsiteY14-1290" fmla="*/ 1885950 h 1893094"/>
                <a:gd name="connsiteX15-1291" fmla="*/ 261938 w 1629187"/>
                <a:gd name="connsiteY15-1292" fmla="*/ 1664494 h 1893094"/>
                <a:gd name="connsiteX16-1293" fmla="*/ 326231 w 1629187"/>
                <a:gd name="connsiteY16-1294" fmla="*/ 1581150 h 1893094"/>
                <a:gd name="connsiteX17-1295" fmla="*/ 414338 w 1629187"/>
                <a:gd name="connsiteY17-1296" fmla="*/ 1366837 h 1893094"/>
                <a:gd name="connsiteX18-1297" fmla="*/ 188119 w 1629187"/>
                <a:gd name="connsiteY18-1298" fmla="*/ 1404937 h 1893094"/>
                <a:gd name="connsiteX19-1299" fmla="*/ 116681 w 1629187"/>
                <a:gd name="connsiteY19-1300" fmla="*/ 1447800 h 1893094"/>
                <a:gd name="connsiteX20-1301" fmla="*/ 0 w 1629187"/>
                <a:gd name="connsiteY20-1302" fmla="*/ 1300162 h 1893094"/>
                <a:gd name="connsiteX0-1303" fmla="*/ 0 w 1629187"/>
                <a:gd name="connsiteY0-1304" fmla="*/ 1300162 h 1893094"/>
                <a:gd name="connsiteX1-1305" fmla="*/ 776288 w 1629187"/>
                <a:gd name="connsiteY1-1306" fmla="*/ 0 h 1893094"/>
                <a:gd name="connsiteX2-1307" fmla="*/ 1562100 w 1629187"/>
                <a:gd name="connsiteY2-1308" fmla="*/ 1304925 h 1893094"/>
                <a:gd name="connsiteX3-1309" fmla="*/ 1445419 w 1629187"/>
                <a:gd name="connsiteY3-1310" fmla="*/ 1466850 h 1893094"/>
                <a:gd name="connsiteX4-1311" fmla="*/ 1516856 w 1629187"/>
                <a:gd name="connsiteY4-1312" fmla="*/ 1557338 h 1893094"/>
                <a:gd name="connsiteX5-1313" fmla="*/ 1607344 w 1629187"/>
                <a:gd name="connsiteY5-1314" fmla="*/ 1726406 h 1893094"/>
                <a:gd name="connsiteX6-1315" fmla="*/ 1426369 w 1629187"/>
                <a:gd name="connsiteY6-1316" fmla="*/ 1678781 h 1893094"/>
                <a:gd name="connsiteX7-1317" fmla="*/ 1312069 w 1629187"/>
                <a:gd name="connsiteY7-1318" fmla="*/ 1640681 h 1893094"/>
                <a:gd name="connsiteX8-1319" fmla="*/ 1126331 w 1629187"/>
                <a:gd name="connsiteY8-1320" fmla="*/ 1893094 h 1893094"/>
                <a:gd name="connsiteX9-1321" fmla="*/ 909638 w 1629187"/>
                <a:gd name="connsiteY9-1322" fmla="*/ 1893094 h 1893094"/>
                <a:gd name="connsiteX10-1323" fmla="*/ 869156 w 1629187"/>
                <a:gd name="connsiteY10-1324" fmla="*/ 1826419 h 1893094"/>
                <a:gd name="connsiteX11-1325" fmla="*/ 769144 w 1629187"/>
                <a:gd name="connsiteY11-1326" fmla="*/ 1607344 h 1893094"/>
                <a:gd name="connsiteX12-1327" fmla="*/ 671513 w 1629187"/>
                <a:gd name="connsiteY12-1328" fmla="*/ 1797844 h 1893094"/>
                <a:gd name="connsiteX13-1329" fmla="*/ 661988 w 1629187"/>
                <a:gd name="connsiteY13-1330" fmla="*/ 1885950 h 1893094"/>
                <a:gd name="connsiteX14-1331" fmla="*/ 433388 w 1629187"/>
                <a:gd name="connsiteY14-1332" fmla="*/ 1885950 h 1893094"/>
                <a:gd name="connsiteX15-1333" fmla="*/ 261938 w 1629187"/>
                <a:gd name="connsiteY15-1334" fmla="*/ 1664494 h 1893094"/>
                <a:gd name="connsiteX16-1335" fmla="*/ 326231 w 1629187"/>
                <a:gd name="connsiteY16-1336" fmla="*/ 1581150 h 1893094"/>
                <a:gd name="connsiteX17-1337" fmla="*/ 414338 w 1629187"/>
                <a:gd name="connsiteY17-1338" fmla="*/ 1366837 h 1893094"/>
                <a:gd name="connsiteX18-1339" fmla="*/ 188119 w 1629187"/>
                <a:gd name="connsiteY18-1340" fmla="*/ 1404937 h 1893094"/>
                <a:gd name="connsiteX19-1341" fmla="*/ 116681 w 1629187"/>
                <a:gd name="connsiteY19-1342" fmla="*/ 1447800 h 1893094"/>
                <a:gd name="connsiteX20-1343" fmla="*/ 0 w 1629187"/>
                <a:gd name="connsiteY20-1344" fmla="*/ 1300162 h 1893094"/>
                <a:gd name="connsiteX0-1345" fmla="*/ 0 w 1629187"/>
                <a:gd name="connsiteY0-1346" fmla="*/ 1300162 h 1893094"/>
                <a:gd name="connsiteX1-1347" fmla="*/ 776288 w 1629187"/>
                <a:gd name="connsiteY1-1348" fmla="*/ 0 h 1893094"/>
                <a:gd name="connsiteX2-1349" fmla="*/ 1562100 w 1629187"/>
                <a:gd name="connsiteY2-1350" fmla="*/ 1304925 h 1893094"/>
                <a:gd name="connsiteX3-1351" fmla="*/ 1445419 w 1629187"/>
                <a:gd name="connsiteY3-1352" fmla="*/ 1466850 h 1893094"/>
                <a:gd name="connsiteX4-1353" fmla="*/ 1516856 w 1629187"/>
                <a:gd name="connsiteY4-1354" fmla="*/ 1557338 h 1893094"/>
                <a:gd name="connsiteX5-1355" fmla="*/ 1607344 w 1629187"/>
                <a:gd name="connsiteY5-1356" fmla="*/ 1726406 h 1893094"/>
                <a:gd name="connsiteX6-1357" fmla="*/ 1426369 w 1629187"/>
                <a:gd name="connsiteY6-1358" fmla="*/ 1678781 h 1893094"/>
                <a:gd name="connsiteX7-1359" fmla="*/ 1312069 w 1629187"/>
                <a:gd name="connsiteY7-1360" fmla="*/ 1640681 h 1893094"/>
                <a:gd name="connsiteX8-1361" fmla="*/ 1126331 w 1629187"/>
                <a:gd name="connsiteY8-1362" fmla="*/ 1893094 h 1893094"/>
                <a:gd name="connsiteX9-1363" fmla="*/ 909638 w 1629187"/>
                <a:gd name="connsiteY9-1364" fmla="*/ 1893094 h 1893094"/>
                <a:gd name="connsiteX10-1365" fmla="*/ 869156 w 1629187"/>
                <a:gd name="connsiteY10-1366" fmla="*/ 1826419 h 1893094"/>
                <a:gd name="connsiteX11-1367" fmla="*/ 769144 w 1629187"/>
                <a:gd name="connsiteY11-1368" fmla="*/ 1607344 h 1893094"/>
                <a:gd name="connsiteX12-1369" fmla="*/ 671513 w 1629187"/>
                <a:gd name="connsiteY12-1370" fmla="*/ 1797844 h 1893094"/>
                <a:gd name="connsiteX13-1371" fmla="*/ 661988 w 1629187"/>
                <a:gd name="connsiteY13-1372" fmla="*/ 1885950 h 1893094"/>
                <a:gd name="connsiteX14-1373" fmla="*/ 433388 w 1629187"/>
                <a:gd name="connsiteY14-1374" fmla="*/ 1885950 h 1893094"/>
                <a:gd name="connsiteX15-1375" fmla="*/ 261938 w 1629187"/>
                <a:gd name="connsiteY15-1376" fmla="*/ 1664494 h 1893094"/>
                <a:gd name="connsiteX16-1377" fmla="*/ 326231 w 1629187"/>
                <a:gd name="connsiteY16-1378" fmla="*/ 1581150 h 1893094"/>
                <a:gd name="connsiteX17-1379" fmla="*/ 414338 w 1629187"/>
                <a:gd name="connsiteY17-1380" fmla="*/ 1366837 h 1893094"/>
                <a:gd name="connsiteX18-1381" fmla="*/ 188119 w 1629187"/>
                <a:gd name="connsiteY18-1382" fmla="*/ 1404937 h 1893094"/>
                <a:gd name="connsiteX19-1383" fmla="*/ 116681 w 1629187"/>
                <a:gd name="connsiteY19-1384" fmla="*/ 1447800 h 1893094"/>
                <a:gd name="connsiteX20-1385" fmla="*/ 0 w 1629187"/>
                <a:gd name="connsiteY20-1386" fmla="*/ 1300162 h 1893094"/>
                <a:gd name="connsiteX0-1387" fmla="*/ 0 w 1629187"/>
                <a:gd name="connsiteY0-1388" fmla="*/ 1300162 h 1893094"/>
                <a:gd name="connsiteX1-1389" fmla="*/ 776288 w 1629187"/>
                <a:gd name="connsiteY1-1390" fmla="*/ 0 h 1893094"/>
                <a:gd name="connsiteX2-1391" fmla="*/ 1562100 w 1629187"/>
                <a:gd name="connsiteY2-1392" fmla="*/ 1304925 h 1893094"/>
                <a:gd name="connsiteX3-1393" fmla="*/ 1445419 w 1629187"/>
                <a:gd name="connsiteY3-1394" fmla="*/ 1466850 h 1893094"/>
                <a:gd name="connsiteX4-1395" fmla="*/ 1516856 w 1629187"/>
                <a:gd name="connsiteY4-1396" fmla="*/ 1557338 h 1893094"/>
                <a:gd name="connsiteX5-1397" fmla="*/ 1607344 w 1629187"/>
                <a:gd name="connsiteY5-1398" fmla="*/ 1726406 h 1893094"/>
                <a:gd name="connsiteX6-1399" fmla="*/ 1426369 w 1629187"/>
                <a:gd name="connsiteY6-1400" fmla="*/ 1678781 h 1893094"/>
                <a:gd name="connsiteX7-1401" fmla="*/ 1312069 w 1629187"/>
                <a:gd name="connsiteY7-1402" fmla="*/ 1640681 h 1893094"/>
                <a:gd name="connsiteX8-1403" fmla="*/ 1126331 w 1629187"/>
                <a:gd name="connsiteY8-1404" fmla="*/ 1893094 h 1893094"/>
                <a:gd name="connsiteX9-1405" fmla="*/ 909638 w 1629187"/>
                <a:gd name="connsiteY9-1406" fmla="*/ 1893094 h 1893094"/>
                <a:gd name="connsiteX10-1407" fmla="*/ 869156 w 1629187"/>
                <a:gd name="connsiteY10-1408" fmla="*/ 1826419 h 1893094"/>
                <a:gd name="connsiteX11-1409" fmla="*/ 769144 w 1629187"/>
                <a:gd name="connsiteY11-1410" fmla="*/ 1607344 h 1893094"/>
                <a:gd name="connsiteX12-1411" fmla="*/ 671513 w 1629187"/>
                <a:gd name="connsiteY12-1412" fmla="*/ 1797844 h 1893094"/>
                <a:gd name="connsiteX13-1413" fmla="*/ 661988 w 1629187"/>
                <a:gd name="connsiteY13-1414" fmla="*/ 1885950 h 1893094"/>
                <a:gd name="connsiteX14-1415" fmla="*/ 433388 w 1629187"/>
                <a:gd name="connsiteY14-1416" fmla="*/ 1885950 h 1893094"/>
                <a:gd name="connsiteX15-1417" fmla="*/ 261938 w 1629187"/>
                <a:gd name="connsiteY15-1418" fmla="*/ 1664494 h 1893094"/>
                <a:gd name="connsiteX16-1419" fmla="*/ 326231 w 1629187"/>
                <a:gd name="connsiteY16-1420" fmla="*/ 1581150 h 1893094"/>
                <a:gd name="connsiteX17-1421" fmla="*/ 414338 w 1629187"/>
                <a:gd name="connsiteY17-1422" fmla="*/ 1366837 h 1893094"/>
                <a:gd name="connsiteX18-1423" fmla="*/ 188119 w 1629187"/>
                <a:gd name="connsiteY18-1424" fmla="*/ 1404937 h 1893094"/>
                <a:gd name="connsiteX19-1425" fmla="*/ 116681 w 1629187"/>
                <a:gd name="connsiteY19-1426" fmla="*/ 1447800 h 1893094"/>
                <a:gd name="connsiteX20-1427" fmla="*/ 0 w 1629187"/>
                <a:gd name="connsiteY20-1428" fmla="*/ 1300162 h 1893094"/>
                <a:gd name="connsiteX0-1429" fmla="*/ 0 w 1629187"/>
                <a:gd name="connsiteY0-1430" fmla="*/ 1300162 h 1893094"/>
                <a:gd name="connsiteX1-1431" fmla="*/ 776288 w 1629187"/>
                <a:gd name="connsiteY1-1432" fmla="*/ 0 h 1893094"/>
                <a:gd name="connsiteX2-1433" fmla="*/ 1562100 w 1629187"/>
                <a:gd name="connsiteY2-1434" fmla="*/ 1304925 h 1893094"/>
                <a:gd name="connsiteX3-1435" fmla="*/ 1445419 w 1629187"/>
                <a:gd name="connsiteY3-1436" fmla="*/ 1466850 h 1893094"/>
                <a:gd name="connsiteX4-1437" fmla="*/ 1516856 w 1629187"/>
                <a:gd name="connsiteY4-1438" fmla="*/ 1557338 h 1893094"/>
                <a:gd name="connsiteX5-1439" fmla="*/ 1607344 w 1629187"/>
                <a:gd name="connsiteY5-1440" fmla="*/ 1726406 h 1893094"/>
                <a:gd name="connsiteX6-1441" fmla="*/ 1426369 w 1629187"/>
                <a:gd name="connsiteY6-1442" fmla="*/ 1678781 h 1893094"/>
                <a:gd name="connsiteX7-1443" fmla="*/ 1312069 w 1629187"/>
                <a:gd name="connsiteY7-1444" fmla="*/ 1640681 h 1893094"/>
                <a:gd name="connsiteX8-1445" fmla="*/ 1126331 w 1629187"/>
                <a:gd name="connsiteY8-1446" fmla="*/ 1893094 h 1893094"/>
                <a:gd name="connsiteX9-1447" fmla="*/ 909638 w 1629187"/>
                <a:gd name="connsiteY9-1448" fmla="*/ 1893094 h 1893094"/>
                <a:gd name="connsiteX10-1449" fmla="*/ 869156 w 1629187"/>
                <a:gd name="connsiteY10-1450" fmla="*/ 1826419 h 1893094"/>
                <a:gd name="connsiteX11-1451" fmla="*/ 769144 w 1629187"/>
                <a:gd name="connsiteY11-1452" fmla="*/ 1607344 h 1893094"/>
                <a:gd name="connsiteX12-1453" fmla="*/ 671513 w 1629187"/>
                <a:gd name="connsiteY12-1454" fmla="*/ 1797844 h 1893094"/>
                <a:gd name="connsiteX13-1455" fmla="*/ 661988 w 1629187"/>
                <a:gd name="connsiteY13-1456" fmla="*/ 1885950 h 1893094"/>
                <a:gd name="connsiteX14-1457" fmla="*/ 433388 w 1629187"/>
                <a:gd name="connsiteY14-1458" fmla="*/ 1885950 h 1893094"/>
                <a:gd name="connsiteX15-1459" fmla="*/ 261938 w 1629187"/>
                <a:gd name="connsiteY15-1460" fmla="*/ 1664494 h 1893094"/>
                <a:gd name="connsiteX16-1461" fmla="*/ 326231 w 1629187"/>
                <a:gd name="connsiteY16-1462" fmla="*/ 1581150 h 1893094"/>
                <a:gd name="connsiteX17-1463" fmla="*/ 414338 w 1629187"/>
                <a:gd name="connsiteY17-1464" fmla="*/ 1366837 h 1893094"/>
                <a:gd name="connsiteX18-1465" fmla="*/ 188119 w 1629187"/>
                <a:gd name="connsiteY18-1466" fmla="*/ 1404937 h 1893094"/>
                <a:gd name="connsiteX19-1467" fmla="*/ 116681 w 1629187"/>
                <a:gd name="connsiteY19-1468" fmla="*/ 1447800 h 1893094"/>
                <a:gd name="connsiteX20-1469" fmla="*/ 0 w 1629187"/>
                <a:gd name="connsiteY20-1470" fmla="*/ 1300162 h 1893094"/>
                <a:gd name="connsiteX0-1471" fmla="*/ 0 w 1629187"/>
                <a:gd name="connsiteY0-1472" fmla="*/ 1300162 h 1893094"/>
                <a:gd name="connsiteX1-1473" fmla="*/ 776288 w 1629187"/>
                <a:gd name="connsiteY1-1474" fmla="*/ 0 h 1893094"/>
                <a:gd name="connsiteX2-1475" fmla="*/ 1562100 w 1629187"/>
                <a:gd name="connsiteY2-1476" fmla="*/ 1304925 h 1893094"/>
                <a:gd name="connsiteX3-1477" fmla="*/ 1445419 w 1629187"/>
                <a:gd name="connsiteY3-1478" fmla="*/ 1466850 h 1893094"/>
                <a:gd name="connsiteX4-1479" fmla="*/ 1516856 w 1629187"/>
                <a:gd name="connsiteY4-1480" fmla="*/ 1557338 h 1893094"/>
                <a:gd name="connsiteX5-1481" fmla="*/ 1607344 w 1629187"/>
                <a:gd name="connsiteY5-1482" fmla="*/ 1726406 h 1893094"/>
                <a:gd name="connsiteX6-1483" fmla="*/ 1426369 w 1629187"/>
                <a:gd name="connsiteY6-1484" fmla="*/ 1678781 h 1893094"/>
                <a:gd name="connsiteX7-1485" fmla="*/ 1312069 w 1629187"/>
                <a:gd name="connsiteY7-1486" fmla="*/ 1640681 h 1893094"/>
                <a:gd name="connsiteX8-1487" fmla="*/ 1126331 w 1629187"/>
                <a:gd name="connsiteY8-1488" fmla="*/ 1893094 h 1893094"/>
                <a:gd name="connsiteX9-1489" fmla="*/ 909638 w 1629187"/>
                <a:gd name="connsiteY9-1490" fmla="*/ 1893094 h 1893094"/>
                <a:gd name="connsiteX10-1491" fmla="*/ 869156 w 1629187"/>
                <a:gd name="connsiteY10-1492" fmla="*/ 1826419 h 1893094"/>
                <a:gd name="connsiteX11-1493" fmla="*/ 769144 w 1629187"/>
                <a:gd name="connsiteY11-1494" fmla="*/ 1607344 h 1893094"/>
                <a:gd name="connsiteX12-1495" fmla="*/ 671513 w 1629187"/>
                <a:gd name="connsiteY12-1496" fmla="*/ 1797844 h 1893094"/>
                <a:gd name="connsiteX13-1497" fmla="*/ 661988 w 1629187"/>
                <a:gd name="connsiteY13-1498" fmla="*/ 1885950 h 1893094"/>
                <a:gd name="connsiteX14-1499" fmla="*/ 433388 w 1629187"/>
                <a:gd name="connsiteY14-1500" fmla="*/ 1885950 h 1893094"/>
                <a:gd name="connsiteX15-1501" fmla="*/ 261938 w 1629187"/>
                <a:gd name="connsiteY15-1502" fmla="*/ 1664494 h 1893094"/>
                <a:gd name="connsiteX16-1503" fmla="*/ 326231 w 1629187"/>
                <a:gd name="connsiteY16-1504" fmla="*/ 1581150 h 1893094"/>
                <a:gd name="connsiteX17-1505" fmla="*/ 414338 w 1629187"/>
                <a:gd name="connsiteY17-1506" fmla="*/ 1366837 h 1893094"/>
                <a:gd name="connsiteX18-1507" fmla="*/ 188119 w 1629187"/>
                <a:gd name="connsiteY18-1508" fmla="*/ 1404937 h 1893094"/>
                <a:gd name="connsiteX19-1509" fmla="*/ 116681 w 1629187"/>
                <a:gd name="connsiteY19-1510" fmla="*/ 1447800 h 1893094"/>
                <a:gd name="connsiteX20-1511" fmla="*/ 0 w 1629187"/>
                <a:gd name="connsiteY20-1512" fmla="*/ 1300162 h 1893094"/>
                <a:gd name="connsiteX0-1513" fmla="*/ 0 w 1629187"/>
                <a:gd name="connsiteY0-1514" fmla="*/ 1300162 h 1893094"/>
                <a:gd name="connsiteX1-1515" fmla="*/ 776288 w 1629187"/>
                <a:gd name="connsiteY1-1516" fmla="*/ 0 h 1893094"/>
                <a:gd name="connsiteX2-1517" fmla="*/ 1562100 w 1629187"/>
                <a:gd name="connsiteY2-1518" fmla="*/ 1304925 h 1893094"/>
                <a:gd name="connsiteX3-1519" fmla="*/ 1445419 w 1629187"/>
                <a:gd name="connsiteY3-1520" fmla="*/ 1466850 h 1893094"/>
                <a:gd name="connsiteX4-1521" fmla="*/ 1516856 w 1629187"/>
                <a:gd name="connsiteY4-1522" fmla="*/ 1557338 h 1893094"/>
                <a:gd name="connsiteX5-1523" fmla="*/ 1607344 w 1629187"/>
                <a:gd name="connsiteY5-1524" fmla="*/ 1726406 h 1893094"/>
                <a:gd name="connsiteX6-1525" fmla="*/ 1426369 w 1629187"/>
                <a:gd name="connsiteY6-1526" fmla="*/ 1678781 h 1893094"/>
                <a:gd name="connsiteX7-1527" fmla="*/ 1312069 w 1629187"/>
                <a:gd name="connsiteY7-1528" fmla="*/ 1640681 h 1893094"/>
                <a:gd name="connsiteX8-1529" fmla="*/ 1126331 w 1629187"/>
                <a:gd name="connsiteY8-1530" fmla="*/ 1893094 h 1893094"/>
                <a:gd name="connsiteX9-1531" fmla="*/ 909638 w 1629187"/>
                <a:gd name="connsiteY9-1532" fmla="*/ 1893094 h 1893094"/>
                <a:gd name="connsiteX10-1533" fmla="*/ 869156 w 1629187"/>
                <a:gd name="connsiteY10-1534" fmla="*/ 1826419 h 1893094"/>
                <a:gd name="connsiteX11-1535" fmla="*/ 769144 w 1629187"/>
                <a:gd name="connsiteY11-1536" fmla="*/ 1607344 h 1893094"/>
                <a:gd name="connsiteX12-1537" fmla="*/ 671513 w 1629187"/>
                <a:gd name="connsiteY12-1538" fmla="*/ 1797844 h 1893094"/>
                <a:gd name="connsiteX13-1539" fmla="*/ 661988 w 1629187"/>
                <a:gd name="connsiteY13-1540" fmla="*/ 1885950 h 1893094"/>
                <a:gd name="connsiteX14-1541" fmla="*/ 433388 w 1629187"/>
                <a:gd name="connsiteY14-1542" fmla="*/ 1885950 h 1893094"/>
                <a:gd name="connsiteX15-1543" fmla="*/ 261938 w 1629187"/>
                <a:gd name="connsiteY15-1544" fmla="*/ 1664494 h 1893094"/>
                <a:gd name="connsiteX16-1545" fmla="*/ 326231 w 1629187"/>
                <a:gd name="connsiteY16-1546" fmla="*/ 1581150 h 1893094"/>
                <a:gd name="connsiteX17-1547" fmla="*/ 414338 w 1629187"/>
                <a:gd name="connsiteY17-1548" fmla="*/ 1366837 h 1893094"/>
                <a:gd name="connsiteX18-1549" fmla="*/ 192881 w 1629187"/>
                <a:gd name="connsiteY18-1550" fmla="*/ 1412080 h 1893094"/>
                <a:gd name="connsiteX19-1551" fmla="*/ 116681 w 1629187"/>
                <a:gd name="connsiteY19-1552" fmla="*/ 1447800 h 1893094"/>
                <a:gd name="connsiteX20-1553" fmla="*/ 0 w 1629187"/>
                <a:gd name="connsiteY20-1554" fmla="*/ 1300162 h 1893094"/>
                <a:gd name="connsiteX0-1555" fmla="*/ 0 w 1629187"/>
                <a:gd name="connsiteY0-1556" fmla="*/ 1300162 h 1893094"/>
                <a:gd name="connsiteX1-1557" fmla="*/ 776288 w 1629187"/>
                <a:gd name="connsiteY1-1558" fmla="*/ 0 h 1893094"/>
                <a:gd name="connsiteX2-1559" fmla="*/ 1562100 w 1629187"/>
                <a:gd name="connsiteY2-1560" fmla="*/ 1304925 h 1893094"/>
                <a:gd name="connsiteX3-1561" fmla="*/ 1445419 w 1629187"/>
                <a:gd name="connsiteY3-1562" fmla="*/ 1466850 h 1893094"/>
                <a:gd name="connsiteX4-1563" fmla="*/ 1516856 w 1629187"/>
                <a:gd name="connsiteY4-1564" fmla="*/ 1557338 h 1893094"/>
                <a:gd name="connsiteX5-1565" fmla="*/ 1607344 w 1629187"/>
                <a:gd name="connsiteY5-1566" fmla="*/ 1726406 h 1893094"/>
                <a:gd name="connsiteX6-1567" fmla="*/ 1426369 w 1629187"/>
                <a:gd name="connsiteY6-1568" fmla="*/ 1678781 h 1893094"/>
                <a:gd name="connsiteX7-1569" fmla="*/ 1312069 w 1629187"/>
                <a:gd name="connsiteY7-1570" fmla="*/ 1640681 h 1893094"/>
                <a:gd name="connsiteX8-1571" fmla="*/ 1126331 w 1629187"/>
                <a:gd name="connsiteY8-1572" fmla="*/ 1893094 h 1893094"/>
                <a:gd name="connsiteX9-1573" fmla="*/ 909638 w 1629187"/>
                <a:gd name="connsiteY9-1574" fmla="*/ 1893094 h 1893094"/>
                <a:gd name="connsiteX10-1575" fmla="*/ 869156 w 1629187"/>
                <a:gd name="connsiteY10-1576" fmla="*/ 1826419 h 1893094"/>
                <a:gd name="connsiteX11-1577" fmla="*/ 769144 w 1629187"/>
                <a:gd name="connsiteY11-1578" fmla="*/ 1607344 h 1893094"/>
                <a:gd name="connsiteX12-1579" fmla="*/ 671513 w 1629187"/>
                <a:gd name="connsiteY12-1580" fmla="*/ 1797844 h 1893094"/>
                <a:gd name="connsiteX13-1581" fmla="*/ 661988 w 1629187"/>
                <a:gd name="connsiteY13-1582" fmla="*/ 1885950 h 1893094"/>
                <a:gd name="connsiteX14-1583" fmla="*/ 433388 w 1629187"/>
                <a:gd name="connsiteY14-1584" fmla="*/ 1885950 h 1893094"/>
                <a:gd name="connsiteX15-1585" fmla="*/ 261938 w 1629187"/>
                <a:gd name="connsiteY15-1586" fmla="*/ 1664494 h 1893094"/>
                <a:gd name="connsiteX16-1587" fmla="*/ 326231 w 1629187"/>
                <a:gd name="connsiteY16-1588" fmla="*/ 1581150 h 1893094"/>
                <a:gd name="connsiteX17-1589" fmla="*/ 407194 w 1629187"/>
                <a:gd name="connsiteY17-1590" fmla="*/ 1373981 h 1893094"/>
                <a:gd name="connsiteX18-1591" fmla="*/ 192881 w 1629187"/>
                <a:gd name="connsiteY18-1592" fmla="*/ 1412080 h 1893094"/>
                <a:gd name="connsiteX19-1593" fmla="*/ 116681 w 1629187"/>
                <a:gd name="connsiteY19-1594" fmla="*/ 1447800 h 1893094"/>
                <a:gd name="connsiteX20-1595" fmla="*/ 0 w 1629187"/>
                <a:gd name="connsiteY20-1596" fmla="*/ 1300162 h 1893094"/>
                <a:gd name="connsiteX0-1597" fmla="*/ 0 w 1629187"/>
                <a:gd name="connsiteY0-1598" fmla="*/ 1300162 h 1893094"/>
                <a:gd name="connsiteX1-1599" fmla="*/ 776288 w 1629187"/>
                <a:gd name="connsiteY1-1600" fmla="*/ 0 h 1893094"/>
                <a:gd name="connsiteX2-1601" fmla="*/ 1562100 w 1629187"/>
                <a:gd name="connsiteY2-1602" fmla="*/ 1304925 h 1893094"/>
                <a:gd name="connsiteX3-1603" fmla="*/ 1445419 w 1629187"/>
                <a:gd name="connsiteY3-1604" fmla="*/ 1466850 h 1893094"/>
                <a:gd name="connsiteX4-1605" fmla="*/ 1516856 w 1629187"/>
                <a:gd name="connsiteY4-1606" fmla="*/ 1557338 h 1893094"/>
                <a:gd name="connsiteX5-1607" fmla="*/ 1607344 w 1629187"/>
                <a:gd name="connsiteY5-1608" fmla="*/ 1726406 h 1893094"/>
                <a:gd name="connsiteX6-1609" fmla="*/ 1426369 w 1629187"/>
                <a:gd name="connsiteY6-1610" fmla="*/ 1678781 h 1893094"/>
                <a:gd name="connsiteX7-1611" fmla="*/ 1312069 w 1629187"/>
                <a:gd name="connsiteY7-1612" fmla="*/ 1640681 h 1893094"/>
                <a:gd name="connsiteX8-1613" fmla="*/ 1126331 w 1629187"/>
                <a:gd name="connsiteY8-1614" fmla="*/ 1893094 h 1893094"/>
                <a:gd name="connsiteX9-1615" fmla="*/ 909638 w 1629187"/>
                <a:gd name="connsiteY9-1616" fmla="*/ 1893094 h 1893094"/>
                <a:gd name="connsiteX10-1617" fmla="*/ 869156 w 1629187"/>
                <a:gd name="connsiteY10-1618" fmla="*/ 1826419 h 1893094"/>
                <a:gd name="connsiteX11-1619" fmla="*/ 769144 w 1629187"/>
                <a:gd name="connsiteY11-1620" fmla="*/ 1607344 h 1893094"/>
                <a:gd name="connsiteX12-1621" fmla="*/ 671513 w 1629187"/>
                <a:gd name="connsiteY12-1622" fmla="*/ 1797844 h 1893094"/>
                <a:gd name="connsiteX13-1623" fmla="*/ 661988 w 1629187"/>
                <a:gd name="connsiteY13-1624" fmla="*/ 1885950 h 1893094"/>
                <a:gd name="connsiteX14-1625" fmla="*/ 433388 w 1629187"/>
                <a:gd name="connsiteY14-1626" fmla="*/ 1885950 h 1893094"/>
                <a:gd name="connsiteX15-1627" fmla="*/ 261938 w 1629187"/>
                <a:gd name="connsiteY15-1628" fmla="*/ 1664494 h 1893094"/>
                <a:gd name="connsiteX16-1629" fmla="*/ 326231 w 1629187"/>
                <a:gd name="connsiteY16-1630" fmla="*/ 1581150 h 1893094"/>
                <a:gd name="connsiteX17-1631" fmla="*/ 407194 w 1629187"/>
                <a:gd name="connsiteY17-1632" fmla="*/ 1373981 h 1893094"/>
                <a:gd name="connsiteX18-1633" fmla="*/ 192881 w 1629187"/>
                <a:gd name="connsiteY18-1634" fmla="*/ 1412080 h 1893094"/>
                <a:gd name="connsiteX19-1635" fmla="*/ 116681 w 1629187"/>
                <a:gd name="connsiteY19-1636" fmla="*/ 1447800 h 1893094"/>
                <a:gd name="connsiteX20-1637" fmla="*/ 0 w 1629187"/>
                <a:gd name="connsiteY20-1638" fmla="*/ 1300162 h 1893094"/>
                <a:gd name="connsiteX0-1639" fmla="*/ 0 w 1629187"/>
                <a:gd name="connsiteY0-1640" fmla="*/ 1300162 h 1893094"/>
                <a:gd name="connsiteX1-1641" fmla="*/ 776288 w 1629187"/>
                <a:gd name="connsiteY1-1642" fmla="*/ 0 h 1893094"/>
                <a:gd name="connsiteX2-1643" fmla="*/ 1562100 w 1629187"/>
                <a:gd name="connsiteY2-1644" fmla="*/ 1304925 h 1893094"/>
                <a:gd name="connsiteX3-1645" fmla="*/ 1445419 w 1629187"/>
                <a:gd name="connsiteY3-1646" fmla="*/ 1466850 h 1893094"/>
                <a:gd name="connsiteX4-1647" fmla="*/ 1516856 w 1629187"/>
                <a:gd name="connsiteY4-1648" fmla="*/ 1557338 h 1893094"/>
                <a:gd name="connsiteX5-1649" fmla="*/ 1607344 w 1629187"/>
                <a:gd name="connsiteY5-1650" fmla="*/ 1726406 h 1893094"/>
                <a:gd name="connsiteX6-1651" fmla="*/ 1426369 w 1629187"/>
                <a:gd name="connsiteY6-1652" fmla="*/ 1678781 h 1893094"/>
                <a:gd name="connsiteX7-1653" fmla="*/ 1312069 w 1629187"/>
                <a:gd name="connsiteY7-1654" fmla="*/ 1640681 h 1893094"/>
                <a:gd name="connsiteX8-1655" fmla="*/ 1126331 w 1629187"/>
                <a:gd name="connsiteY8-1656" fmla="*/ 1893094 h 1893094"/>
                <a:gd name="connsiteX9-1657" fmla="*/ 909638 w 1629187"/>
                <a:gd name="connsiteY9-1658" fmla="*/ 1893094 h 1893094"/>
                <a:gd name="connsiteX10-1659" fmla="*/ 869156 w 1629187"/>
                <a:gd name="connsiteY10-1660" fmla="*/ 1826419 h 1893094"/>
                <a:gd name="connsiteX11-1661" fmla="*/ 769144 w 1629187"/>
                <a:gd name="connsiteY11-1662" fmla="*/ 1607344 h 1893094"/>
                <a:gd name="connsiteX12-1663" fmla="*/ 671513 w 1629187"/>
                <a:gd name="connsiteY12-1664" fmla="*/ 1797844 h 1893094"/>
                <a:gd name="connsiteX13-1665" fmla="*/ 661988 w 1629187"/>
                <a:gd name="connsiteY13-1666" fmla="*/ 1885950 h 1893094"/>
                <a:gd name="connsiteX14-1667" fmla="*/ 433388 w 1629187"/>
                <a:gd name="connsiteY14-1668" fmla="*/ 1885950 h 1893094"/>
                <a:gd name="connsiteX15-1669" fmla="*/ 261938 w 1629187"/>
                <a:gd name="connsiteY15-1670" fmla="*/ 1664494 h 1893094"/>
                <a:gd name="connsiteX16-1671" fmla="*/ 326231 w 1629187"/>
                <a:gd name="connsiteY16-1672" fmla="*/ 1581150 h 1893094"/>
                <a:gd name="connsiteX17-1673" fmla="*/ 407194 w 1629187"/>
                <a:gd name="connsiteY17-1674" fmla="*/ 1373981 h 1893094"/>
                <a:gd name="connsiteX18-1675" fmla="*/ 192881 w 1629187"/>
                <a:gd name="connsiteY18-1676" fmla="*/ 1412080 h 1893094"/>
                <a:gd name="connsiteX19-1677" fmla="*/ 116681 w 1629187"/>
                <a:gd name="connsiteY19-1678" fmla="*/ 1447800 h 1893094"/>
                <a:gd name="connsiteX20-1679" fmla="*/ 0 w 1629187"/>
                <a:gd name="connsiteY20-1680" fmla="*/ 1300162 h 1893094"/>
                <a:gd name="connsiteX0-1681" fmla="*/ 0 w 1629187"/>
                <a:gd name="connsiteY0-1682" fmla="*/ 1300162 h 1893094"/>
                <a:gd name="connsiteX1-1683" fmla="*/ 776288 w 1629187"/>
                <a:gd name="connsiteY1-1684" fmla="*/ 0 h 1893094"/>
                <a:gd name="connsiteX2-1685" fmla="*/ 1562100 w 1629187"/>
                <a:gd name="connsiteY2-1686" fmla="*/ 1304925 h 1893094"/>
                <a:gd name="connsiteX3-1687" fmla="*/ 1445419 w 1629187"/>
                <a:gd name="connsiteY3-1688" fmla="*/ 1466850 h 1893094"/>
                <a:gd name="connsiteX4-1689" fmla="*/ 1516856 w 1629187"/>
                <a:gd name="connsiteY4-1690" fmla="*/ 1557338 h 1893094"/>
                <a:gd name="connsiteX5-1691" fmla="*/ 1607344 w 1629187"/>
                <a:gd name="connsiteY5-1692" fmla="*/ 1726406 h 1893094"/>
                <a:gd name="connsiteX6-1693" fmla="*/ 1426369 w 1629187"/>
                <a:gd name="connsiteY6-1694" fmla="*/ 1678781 h 1893094"/>
                <a:gd name="connsiteX7-1695" fmla="*/ 1312069 w 1629187"/>
                <a:gd name="connsiteY7-1696" fmla="*/ 1640681 h 1893094"/>
                <a:gd name="connsiteX8-1697" fmla="*/ 1126331 w 1629187"/>
                <a:gd name="connsiteY8-1698" fmla="*/ 1893094 h 1893094"/>
                <a:gd name="connsiteX9-1699" fmla="*/ 909638 w 1629187"/>
                <a:gd name="connsiteY9-1700" fmla="*/ 1893094 h 1893094"/>
                <a:gd name="connsiteX10-1701" fmla="*/ 869156 w 1629187"/>
                <a:gd name="connsiteY10-1702" fmla="*/ 1826419 h 1893094"/>
                <a:gd name="connsiteX11-1703" fmla="*/ 769144 w 1629187"/>
                <a:gd name="connsiteY11-1704" fmla="*/ 1607344 h 1893094"/>
                <a:gd name="connsiteX12-1705" fmla="*/ 671513 w 1629187"/>
                <a:gd name="connsiteY12-1706" fmla="*/ 1797844 h 1893094"/>
                <a:gd name="connsiteX13-1707" fmla="*/ 661988 w 1629187"/>
                <a:gd name="connsiteY13-1708" fmla="*/ 1885950 h 1893094"/>
                <a:gd name="connsiteX14-1709" fmla="*/ 433388 w 1629187"/>
                <a:gd name="connsiteY14-1710" fmla="*/ 1885950 h 1893094"/>
                <a:gd name="connsiteX15-1711" fmla="*/ 261938 w 1629187"/>
                <a:gd name="connsiteY15-1712" fmla="*/ 1664494 h 1893094"/>
                <a:gd name="connsiteX16-1713" fmla="*/ 326231 w 1629187"/>
                <a:gd name="connsiteY16-1714" fmla="*/ 1581150 h 1893094"/>
                <a:gd name="connsiteX17-1715" fmla="*/ 407194 w 1629187"/>
                <a:gd name="connsiteY17-1716" fmla="*/ 1373981 h 1893094"/>
                <a:gd name="connsiteX18-1717" fmla="*/ 192881 w 1629187"/>
                <a:gd name="connsiteY18-1718" fmla="*/ 1412080 h 1893094"/>
                <a:gd name="connsiteX19-1719" fmla="*/ 116681 w 1629187"/>
                <a:gd name="connsiteY19-1720" fmla="*/ 1447800 h 1893094"/>
                <a:gd name="connsiteX20-1721" fmla="*/ 0 w 1629187"/>
                <a:gd name="connsiteY20-1722" fmla="*/ 1300162 h 1893094"/>
                <a:gd name="connsiteX0-1723" fmla="*/ 0 w 1629187"/>
                <a:gd name="connsiteY0-1724" fmla="*/ 1300162 h 1893094"/>
                <a:gd name="connsiteX1-1725" fmla="*/ 776288 w 1629187"/>
                <a:gd name="connsiteY1-1726" fmla="*/ 0 h 1893094"/>
                <a:gd name="connsiteX2-1727" fmla="*/ 1562100 w 1629187"/>
                <a:gd name="connsiteY2-1728" fmla="*/ 1304925 h 1893094"/>
                <a:gd name="connsiteX3-1729" fmla="*/ 1445419 w 1629187"/>
                <a:gd name="connsiteY3-1730" fmla="*/ 1466850 h 1893094"/>
                <a:gd name="connsiteX4-1731" fmla="*/ 1516856 w 1629187"/>
                <a:gd name="connsiteY4-1732" fmla="*/ 1557338 h 1893094"/>
                <a:gd name="connsiteX5-1733" fmla="*/ 1607344 w 1629187"/>
                <a:gd name="connsiteY5-1734" fmla="*/ 1726406 h 1893094"/>
                <a:gd name="connsiteX6-1735" fmla="*/ 1426369 w 1629187"/>
                <a:gd name="connsiteY6-1736" fmla="*/ 1678781 h 1893094"/>
                <a:gd name="connsiteX7-1737" fmla="*/ 1312069 w 1629187"/>
                <a:gd name="connsiteY7-1738" fmla="*/ 1640681 h 1893094"/>
                <a:gd name="connsiteX8-1739" fmla="*/ 1126331 w 1629187"/>
                <a:gd name="connsiteY8-1740" fmla="*/ 1893094 h 1893094"/>
                <a:gd name="connsiteX9-1741" fmla="*/ 909638 w 1629187"/>
                <a:gd name="connsiteY9-1742" fmla="*/ 1893094 h 1893094"/>
                <a:gd name="connsiteX10-1743" fmla="*/ 869156 w 1629187"/>
                <a:gd name="connsiteY10-1744" fmla="*/ 1826419 h 1893094"/>
                <a:gd name="connsiteX11-1745" fmla="*/ 769144 w 1629187"/>
                <a:gd name="connsiteY11-1746" fmla="*/ 1607344 h 1893094"/>
                <a:gd name="connsiteX12-1747" fmla="*/ 671513 w 1629187"/>
                <a:gd name="connsiteY12-1748" fmla="*/ 1797844 h 1893094"/>
                <a:gd name="connsiteX13-1749" fmla="*/ 661988 w 1629187"/>
                <a:gd name="connsiteY13-1750" fmla="*/ 1885950 h 1893094"/>
                <a:gd name="connsiteX14-1751" fmla="*/ 433388 w 1629187"/>
                <a:gd name="connsiteY14-1752" fmla="*/ 1885950 h 1893094"/>
                <a:gd name="connsiteX15-1753" fmla="*/ 261938 w 1629187"/>
                <a:gd name="connsiteY15-1754" fmla="*/ 1664494 h 1893094"/>
                <a:gd name="connsiteX16-1755" fmla="*/ 326231 w 1629187"/>
                <a:gd name="connsiteY16-1756" fmla="*/ 1581150 h 1893094"/>
                <a:gd name="connsiteX17-1757" fmla="*/ 407194 w 1629187"/>
                <a:gd name="connsiteY17-1758" fmla="*/ 1373981 h 1893094"/>
                <a:gd name="connsiteX18-1759" fmla="*/ 192881 w 1629187"/>
                <a:gd name="connsiteY18-1760" fmla="*/ 1412080 h 1893094"/>
                <a:gd name="connsiteX19-1761" fmla="*/ 116681 w 1629187"/>
                <a:gd name="connsiteY19-1762" fmla="*/ 1447800 h 1893094"/>
                <a:gd name="connsiteX20-1763" fmla="*/ 0 w 1629187"/>
                <a:gd name="connsiteY20-1764" fmla="*/ 1300162 h 1893094"/>
                <a:gd name="connsiteX0-1765" fmla="*/ 0 w 1629187"/>
                <a:gd name="connsiteY0-1766" fmla="*/ 1300162 h 1893094"/>
                <a:gd name="connsiteX1-1767" fmla="*/ 776288 w 1629187"/>
                <a:gd name="connsiteY1-1768" fmla="*/ 0 h 1893094"/>
                <a:gd name="connsiteX2-1769" fmla="*/ 1562100 w 1629187"/>
                <a:gd name="connsiteY2-1770" fmla="*/ 1304925 h 1893094"/>
                <a:gd name="connsiteX3-1771" fmla="*/ 1445419 w 1629187"/>
                <a:gd name="connsiteY3-1772" fmla="*/ 1466850 h 1893094"/>
                <a:gd name="connsiteX4-1773" fmla="*/ 1516856 w 1629187"/>
                <a:gd name="connsiteY4-1774" fmla="*/ 1557338 h 1893094"/>
                <a:gd name="connsiteX5-1775" fmla="*/ 1607344 w 1629187"/>
                <a:gd name="connsiteY5-1776" fmla="*/ 1726406 h 1893094"/>
                <a:gd name="connsiteX6-1777" fmla="*/ 1426369 w 1629187"/>
                <a:gd name="connsiteY6-1778" fmla="*/ 1678781 h 1893094"/>
                <a:gd name="connsiteX7-1779" fmla="*/ 1312069 w 1629187"/>
                <a:gd name="connsiteY7-1780" fmla="*/ 1640681 h 1893094"/>
                <a:gd name="connsiteX8-1781" fmla="*/ 1126331 w 1629187"/>
                <a:gd name="connsiteY8-1782" fmla="*/ 1893094 h 1893094"/>
                <a:gd name="connsiteX9-1783" fmla="*/ 909638 w 1629187"/>
                <a:gd name="connsiteY9-1784" fmla="*/ 1893094 h 1893094"/>
                <a:gd name="connsiteX10-1785" fmla="*/ 869156 w 1629187"/>
                <a:gd name="connsiteY10-1786" fmla="*/ 1826419 h 1893094"/>
                <a:gd name="connsiteX11-1787" fmla="*/ 769144 w 1629187"/>
                <a:gd name="connsiteY11-1788" fmla="*/ 1607344 h 1893094"/>
                <a:gd name="connsiteX12-1789" fmla="*/ 671513 w 1629187"/>
                <a:gd name="connsiteY12-1790" fmla="*/ 1797844 h 1893094"/>
                <a:gd name="connsiteX13-1791" fmla="*/ 661988 w 1629187"/>
                <a:gd name="connsiteY13-1792" fmla="*/ 1885950 h 1893094"/>
                <a:gd name="connsiteX14-1793" fmla="*/ 433388 w 1629187"/>
                <a:gd name="connsiteY14-1794" fmla="*/ 1885950 h 1893094"/>
                <a:gd name="connsiteX15-1795" fmla="*/ 261938 w 1629187"/>
                <a:gd name="connsiteY15-1796" fmla="*/ 1664494 h 1893094"/>
                <a:gd name="connsiteX16-1797" fmla="*/ 326231 w 1629187"/>
                <a:gd name="connsiteY16-1798" fmla="*/ 1581150 h 1893094"/>
                <a:gd name="connsiteX17-1799" fmla="*/ 407194 w 1629187"/>
                <a:gd name="connsiteY17-1800" fmla="*/ 1373981 h 1893094"/>
                <a:gd name="connsiteX18-1801" fmla="*/ 192881 w 1629187"/>
                <a:gd name="connsiteY18-1802" fmla="*/ 1412080 h 1893094"/>
                <a:gd name="connsiteX19-1803" fmla="*/ 111919 w 1629187"/>
                <a:gd name="connsiteY19-1804" fmla="*/ 1454944 h 1893094"/>
                <a:gd name="connsiteX20-1805" fmla="*/ 0 w 1629187"/>
                <a:gd name="connsiteY20-1806" fmla="*/ 1300162 h 1893094"/>
                <a:gd name="connsiteX0-1807" fmla="*/ 0 w 1629187"/>
                <a:gd name="connsiteY0-1808" fmla="*/ 1300162 h 1893094"/>
                <a:gd name="connsiteX1-1809" fmla="*/ 776288 w 1629187"/>
                <a:gd name="connsiteY1-1810" fmla="*/ 0 h 1893094"/>
                <a:gd name="connsiteX2-1811" fmla="*/ 1562100 w 1629187"/>
                <a:gd name="connsiteY2-1812" fmla="*/ 1304925 h 1893094"/>
                <a:gd name="connsiteX3-1813" fmla="*/ 1445419 w 1629187"/>
                <a:gd name="connsiteY3-1814" fmla="*/ 1466850 h 1893094"/>
                <a:gd name="connsiteX4-1815" fmla="*/ 1516856 w 1629187"/>
                <a:gd name="connsiteY4-1816" fmla="*/ 1557338 h 1893094"/>
                <a:gd name="connsiteX5-1817" fmla="*/ 1607344 w 1629187"/>
                <a:gd name="connsiteY5-1818" fmla="*/ 1726406 h 1893094"/>
                <a:gd name="connsiteX6-1819" fmla="*/ 1426369 w 1629187"/>
                <a:gd name="connsiteY6-1820" fmla="*/ 1678781 h 1893094"/>
                <a:gd name="connsiteX7-1821" fmla="*/ 1312069 w 1629187"/>
                <a:gd name="connsiteY7-1822" fmla="*/ 1640681 h 1893094"/>
                <a:gd name="connsiteX8-1823" fmla="*/ 1126331 w 1629187"/>
                <a:gd name="connsiteY8-1824" fmla="*/ 1893094 h 1893094"/>
                <a:gd name="connsiteX9-1825" fmla="*/ 909638 w 1629187"/>
                <a:gd name="connsiteY9-1826" fmla="*/ 1893094 h 1893094"/>
                <a:gd name="connsiteX10-1827" fmla="*/ 869156 w 1629187"/>
                <a:gd name="connsiteY10-1828" fmla="*/ 1826419 h 1893094"/>
                <a:gd name="connsiteX11-1829" fmla="*/ 769144 w 1629187"/>
                <a:gd name="connsiteY11-1830" fmla="*/ 1607344 h 1893094"/>
                <a:gd name="connsiteX12-1831" fmla="*/ 671513 w 1629187"/>
                <a:gd name="connsiteY12-1832" fmla="*/ 1797844 h 1893094"/>
                <a:gd name="connsiteX13-1833" fmla="*/ 661988 w 1629187"/>
                <a:gd name="connsiteY13-1834" fmla="*/ 1885950 h 1893094"/>
                <a:gd name="connsiteX14-1835" fmla="*/ 433388 w 1629187"/>
                <a:gd name="connsiteY14-1836" fmla="*/ 1885950 h 1893094"/>
                <a:gd name="connsiteX15-1837" fmla="*/ 261938 w 1629187"/>
                <a:gd name="connsiteY15-1838" fmla="*/ 1664494 h 1893094"/>
                <a:gd name="connsiteX16-1839" fmla="*/ 326231 w 1629187"/>
                <a:gd name="connsiteY16-1840" fmla="*/ 1581150 h 1893094"/>
                <a:gd name="connsiteX17-1841" fmla="*/ 407194 w 1629187"/>
                <a:gd name="connsiteY17-1842" fmla="*/ 1373981 h 1893094"/>
                <a:gd name="connsiteX18-1843" fmla="*/ 192881 w 1629187"/>
                <a:gd name="connsiteY18-1844" fmla="*/ 1412080 h 1893094"/>
                <a:gd name="connsiteX19-1845" fmla="*/ 111919 w 1629187"/>
                <a:gd name="connsiteY19-1846" fmla="*/ 1454944 h 1893094"/>
                <a:gd name="connsiteX20-1847" fmla="*/ 0 w 1629187"/>
                <a:gd name="connsiteY20-1848" fmla="*/ 1300162 h 1893094"/>
                <a:gd name="connsiteX0-1849" fmla="*/ 0 w 1629187"/>
                <a:gd name="connsiteY0-1850" fmla="*/ 1300162 h 1893094"/>
                <a:gd name="connsiteX1-1851" fmla="*/ 776288 w 1629187"/>
                <a:gd name="connsiteY1-1852" fmla="*/ 0 h 1893094"/>
                <a:gd name="connsiteX2-1853" fmla="*/ 1562100 w 1629187"/>
                <a:gd name="connsiteY2-1854" fmla="*/ 1304925 h 1893094"/>
                <a:gd name="connsiteX3-1855" fmla="*/ 1445419 w 1629187"/>
                <a:gd name="connsiteY3-1856" fmla="*/ 1466850 h 1893094"/>
                <a:gd name="connsiteX4-1857" fmla="*/ 1516856 w 1629187"/>
                <a:gd name="connsiteY4-1858" fmla="*/ 1557338 h 1893094"/>
                <a:gd name="connsiteX5-1859" fmla="*/ 1607344 w 1629187"/>
                <a:gd name="connsiteY5-1860" fmla="*/ 1726406 h 1893094"/>
                <a:gd name="connsiteX6-1861" fmla="*/ 1426369 w 1629187"/>
                <a:gd name="connsiteY6-1862" fmla="*/ 1678781 h 1893094"/>
                <a:gd name="connsiteX7-1863" fmla="*/ 1312069 w 1629187"/>
                <a:gd name="connsiteY7-1864" fmla="*/ 1640681 h 1893094"/>
                <a:gd name="connsiteX8-1865" fmla="*/ 1126331 w 1629187"/>
                <a:gd name="connsiteY8-1866" fmla="*/ 1893094 h 1893094"/>
                <a:gd name="connsiteX9-1867" fmla="*/ 909638 w 1629187"/>
                <a:gd name="connsiteY9-1868" fmla="*/ 1893094 h 1893094"/>
                <a:gd name="connsiteX10-1869" fmla="*/ 869156 w 1629187"/>
                <a:gd name="connsiteY10-1870" fmla="*/ 1826419 h 1893094"/>
                <a:gd name="connsiteX11-1871" fmla="*/ 769144 w 1629187"/>
                <a:gd name="connsiteY11-1872" fmla="*/ 1607344 h 1893094"/>
                <a:gd name="connsiteX12-1873" fmla="*/ 671513 w 1629187"/>
                <a:gd name="connsiteY12-1874" fmla="*/ 1797844 h 1893094"/>
                <a:gd name="connsiteX13-1875" fmla="*/ 661988 w 1629187"/>
                <a:gd name="connsiteY13-1876" fmla="*/ 1885950 h 1893094"/>
                <a:gd name="connsiteX14-1877" fmla="*/ 433388 w 1629187"/>
                <a:gd name="connsiteY14-1878" fmla="*/ 1885950 h 1893094"/>
                <a:gd name="connsiteX15-1879" fmla="*/ 261938 w 1629187"/>
                <a:gd name="connsiteY15-1880" fmla="*/ 1664494 h 1893094"/>
                <a:gd name="connsiteX16-1881" fmla="*/ 326231 w 1629187"/>
                <a:gd name="connsiteY16-1882" fmla="*/ 1581150 h 1893094"/>
                <a:gd name="connsiteX17-1883" fmla="*/ 407194 w 1629187"/>
                <a:gd name="connsiteY17-1884" fmla="*/ 1373981 h 1893094"/>
                <a:gd name="connsiteX18-1885" fmla="*/ 192881 w 1629187"/>
                <a:gd name="connsiteY18-1886" fmla="*/ 1412080 h 1893094"/>
                <a:gd name="connsiteX19-1887" fmla="*/ 111919 w 1629187"/>
                <a:gd name="connsiteY19-1888" fmla="*/ 1454944 h 1893094"/>
                <a:gd name="connsiteX20-1889" fmla="*/ 0 w 1629187"/>
                <a:gd name="connsiteY20-1890" fmla="*/ 1300162 h 1893094"/>
                <a:gd name="connsiteX0-1891" fmla="*/ 0 w 1629187"/>
                <a:gd name="connsiteY0-1892" fmla="*/ 1300162 h 1893094"/>
                <a:gd name="connsiteX1-1893" fmla="*/ 776288 w 1629187"/>
                <a:gd name="connsiteY1-1894" fmla="*/ 0 h 1893094"/>
                <a:gd name="connsiteX2-1895" fmla="*/ 1562100 w 1629187"/>
                <a:gd name="connsiteY2-1896" fmla="*/ 1304925 h 1893094"/>
                <a:gd name="connsiteX3-1897" fmla="*/ 1445419 w 1629187"/>
                <a:gd name="connsiteY3-1898" fmla="*/ 1466850 h 1893094"/>
                <a:gd name="connsiteX4-1899" fmla="*/ 1516856 w 1629187"/>
                <a:gd name="connsiteY4-1900" fmla="*/ 1557338 h 1893094"/>
                <a:gd name="connsiteX5-1901" fmla="*/ 1607344 w 1629187"/>
                <a:gd name="connsiteY5-1902" fmla="*/ 1726406 h 1893094"/>
                <a:gd name="connsiteX6-1903" fmla="*/ 1426369 w 1629187"/>
                <a:gd name="connsiteY6-1904" fmla="*/ 1678781 h 1893094"/>
                <a:gd name="connsiteX7-1905" fmla="*/ 1312069 w 1629187"/>
                <a:gd name="connsiteY7-1906" fmla="*/ 1640681 h 1893094"/>
                <a:gd name="connsiteX8-1907" fmla="*/ 1126331 w 1629187"/>
                <a:gd name="connsiteY8-1908" fmla="*/ 1893094 h 1893094"/>
                <a:gd name="connsiteX9-1909" fmla="*/ 909638 w 1629187"/>
                <a:gd name="connsiteY9-1910" fmla="*/ 1893094 h 1893094"/>
                <a:gd name="connsiteX10-1911" fmla="*/ 869156 w 1629187"/>
                <a:gd name="connsiteY10-1912" fmla="*/ 1826419 h 1893094"/>
                <a:gd name="connsiteX11-1913" fmla="*/ 769144 w 1629187"/>
                <a:gd name="connsiteY11-1914" fmla="*/ 1607344 h 1893094"/>
                <a:gd name="connsiteX12-1915" fmla="*/ 671513 w 1629187"/>
                <a:gd name="connsiteY12-1916" fmla="*/ 1797844 h 1893094"/>
                <a:gd name="connsiteX13-1917" fmla="*/ 661988 w 1629187"/>
                <a:gd name="connsiteY13-1918" fmla="*/ 1885950 h 1893094"/>
                <a:gd name="connsiteX14-1919" fmla="*/ 433388 w 1629187"/>
                <a:gd name="connsiteY14-1920" fmla="*/ 1885950 h 1893094"/>
                <a:gd name="connsiteX15-1921" fmla="*/ 261938 w 1629187"/>
                <a:gd name="connsiteY15-1922" fmla="*/ 1664494 h 1893094"/>
                <a:gd name="connsiteX16-1923" fmla="*/ 326231 w 1629187"/>
                <a:gd name="connsiteY16-1924" fmla="*/ 1581150 h 1893094"/>
                <a:gd name="connsiteX17-1925" fmla="*/ 407194 w 1629187"/>
                <a:gd name="connsiteY17-1926" fmla="*/ 1373981 h 1893094"/>
                <a:gd name="connsiteX18-1927" fmla="*/ 192881 w 1629187"/>
                <a:gd name="connsiteY18-1928" fmla="*/ 1412080 h 1893094"/>
                <a:gd name="connsiteX19-1929" fmla="*/ 111919 w 1629187"/>
                <a:gd name="connsiteY19-1930" fmla="*/ 1454944 h 1893094"/>
                <a:gd name="connsiteX20-1931" fmla="*/ 0 w 1629187"/>
                <a:gd name="connsiteY20-1932" fmla="*/ 1300162 h 1893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629187" h="1893094">
                  <a:moveTo>
                    <a:pt x="0" y="1300162"/>
                  </a:moveTo>
                  <a:lnTo>
                    <a:pt x="776288" y="0"/>
                  </a:lnTo>
                  <a:lnTo>
                    <a:pt x="1562100" y="1304925"/>
                  </a:lnTo>
                  <a:lnTo>
                    <a:pt x="1445419" y="1466850"/>
                  </a:lnTo>
                  <a:cubicBezTo>
                    <a:pt x="1417638" y="1508124"/>
                    <a:pt x="1463674" y="1563688"/>
                    <a:pt x="1516856" y="1557338"/>
                  </a:cubicBezTo>
                  <a:cubicBezTo>
                    <a:pt x="1615282" y="1551781"/>
                    <a:pt x="1658938" y="1667669"/>
                    <a:pt x="1607344" y="1726406"/>
                  </a:cubicBezTo>
                  <a:cubicBezTo>
                    <a:pt x="1550194" y="1785937"/>
                    <a:pt x="1438275" y="1769268"/>
                    <a:pt x="1426369" y="1678781"/>
                  </a:cubicBezTo>
                  <a:cubicBezTo>
                    <a:pt x="1423194" y="1634331"/>
                    <a:pt x="1339057" y="1604168"/>
                    <a:pt x="1312069" y="1640681"/>
                  </a:cubicBezTo>
                  <a:lnTo>
                    <a:pt x="1126331" y="1893094"/>
                  </a:lnTo>
                  <a:lnTo>
                    <a:pt x="909638" y="1893094"/>
                  </a:lnTo>
                  <a:cubicBezTo>
                    <a:pt x="865187" y="1892300"/>
                    <a:pt x="832644" y="1877220"/>
                    <a:pt x="869156" y="1826419"/>
                  </a:cubicBezTo>
                  <a:cubicBezTo>
                    <a:pt x="931069" y="1746251"/>
                    <a:pt x="900112" y="1608931"/>
                    <a:pt x="769144" y="1607344"/>
                  </a:cubicBezTo>
                  <a:cubicBezTo>
                    <a:pt x="667544" y="1611313"/>
                    <a:pt x="630238" y="1734344"/>
                    <a:pt x="671513" y="1797844"/>
                  </a:cubicBezTo>
                  <a:cubicBezTo>
                    <a:pt x="706438" y="1843881"/>
                    <a:pt x="710407" y="1887537"/>
                    <a:pt x="661988" y="1885950"/>
                  </a:cubicBezTo>
                  <a:lnTo>
                    <a:pt x="433388" y="1885950"/>
                  </a:lnTo>
                  <a:lnTo>
                    <a:pt x="261938" y="1664494"/>
                  </a:lnTo>
                  <a:cubicBezTo>
                    <a:pt x="216694" y="1598613"/>
                    <a:pt x="271463" y="1573212"/>
                    <a:pt x="326231" y="1581150"/>
                  </a:cubicBezTo>
                  <a:cubicBezTo>
                    <a:pt x="379413" y="1588293"/>
                    <a:pt x="492125" y="1476375"/>
                    <a:pt x="407194" y="1373981"/>
                  </a:cubicBezTo>
                  <a:cubicBezTo>
                    <a:pt x="329406" y="1296193"/>
                    <a:pt x="206375" y="1339849"/>
                    <a:pt x="192881" y="1412080"/>
                  </a:cubicBezTo>
                  <a:cubicBezTo>
                    <a:pt x="179387" y="1476374"/>
                    <a:pt x="134938" y="1488280"/>
                    <a:pt x="111919" y="1454944"/>
                  </a:cubicBezTo>
                  <a:lnTo>
                    <a:pt x="0" y="13001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lumMod val="95000"/>
                  </a:schemeClr>
                </a:solidFill>
                <a:cs typeface="+mn-ea"/>
                <a:sym typeface="+mn-lt"/>
              </a:endParaRPr>
            </a:p>
          </p:txBody>
        </p:sp>
        <p:sp>
          <p:nvSpPr>
            <p:cNvPr id="5" name="矩形 4"/>
            <p:cNvSpPr/>
            <p:nvPr/>
          </p:nvSpPr>
          <p:spPr>
            <a:xfrm>
              <a:off x="5790771" y="2879859"/>
              <a:ext cx="582138" cy="400110"/>
            </a:xfrm>
            <a:prstGeom prst="rect">
              <a:avLst/>
            </a:prstGeom>
            <a:grpFill/>
          </p:spPr>
          <p:txBody>
            <a:bodyPr wrap="square">
              <a:spAutoFit/>
            </a:bodyPr>
            <a:lstStyle/>
            <a:p>
              <a:pPr algn="ctr"/>
              <a:r>
                <a:rPr lang="en-US" altLang="zh-CN" sz="2000" b="1" dirty="0">
                  <a:solidFill>
                    <a:prstClr val="white"/>
                  </a:solidFill>
                  <a:cs typeface="+mn-ea"/>
                  <a:sym typeface="+mn-lt"/>
                </a:rPr>
                <a:t>01</a:t>
              </a:r>
              <a:endParaRPr lang="zh-CN" altLang="en-US" sz="2000" b="1" dirty="0">
                <a:solidFill>
                  <a:prstClr val="white"/>
                </a:solidFill>
                <a:cs typeface="+mn-ea"/>
                <a:sym typeface="+mn-lt"/>
              </a:endParaRPr>
            </a:p>
          </p:txBody>
        </p:sp>
      </p:grpSp>
      <p:grpSp>
        <p:nvGrpSpPr>
          <p:cNvPr id="6" name="组合 5"/>
          <p:cNvGrpSpPr/>
          <p:nvPr/>
        </p:nvGrpSpPr>
        <p:grpSpPr>
          <a:xfrm>
            <a:off x="6531923" y="3265137"/>
            <a:ext cx="1632852" cy="1405224"/>
            <a:chOff x="6468735" y="3349908"/>
            <a:chExt cx="1633230" cy="1405549"/>
          </a:xfrm>
          <a:solidFill>
            <a:srgbClr val="AE1924"/>
          </a:solidFill>
        </p:grpSpPr>
        <p:sp>
          <p:nvSpPr>
            <p:cNvPr id="7" name="任意多边形 28"/>
            <p:cNvSpPr/>
            <p:nvPr/>
          </p:nvSpPr>
          <p:spPr>
            <a:xfrm rot="4297007">
              <a:off x="6582575" y="3236068"/>
              <a:ext cx="1405549" cy="1633230"/>
            </a:xfrm>
            <a:custGeom>
              <a:avLst/>
              <a:gdLst>
                <a:gd name="connsiteX0" fmla="*/ 0 w 1600200"/>
                <a:gd name="connsiteY0" fmla="*/ 1300162 h 1893094"/>
                <a:gd name="connsiteX1" fmla="*/ 776288 w 1600200"/>
                <a:gd name="connsiteY1" fmla="*/ 0 h 1893094"/>
                <a:gd name="connsiteX2" fmla="*/ 1562100 w 1600200"/>
                <a:gd name="connsiteY2" fmla="*/ 1304925 h 1893094"/>
                <a:gd name="connsiteX3" fmla="*/ 1445419 w 1600200"/>
                <a:gd name="connsiteY3" fmla="*/ 1466850 h 1893094"/>
                <a:gd name="connsiteX4" fmla="*/ 1504950 w 1600200"/>
                <a:gd name="connsiteY4" fmla="*/ 1569244 h 1893094"/>
                <a:gd name="connsiteX5" fmla="*/ 1600200 w 1600200"/>
                <a:gd name="connsiteY5" fmla="*/ 1724025 h 1893094"/>
                <a:gd name="connsiteX6" fmla="*/ 1428750 w 1600200"/>
                <a:gd name="connsiteY6" fmla="*/ 1674019 h 1893094"/>
                <a:gd name="connsiteX7" fmla="*/ 1304925 w 1600200"/>
                <a:gd name="connsiteY7" fmla="*/ 1633537 h 1893094"/>
                <a:gd name="connsiteX8" fmla="*/ 1126331 w 1600200"/>
                <a:gd name="connsiteY8" fmla="*/ 1893094 h 1893094"/>
                <a:gd name="connsiteX9" fmla="*/ 909638 w 1600200"/>
                <a:gd name="connsiteY9" fmla="*/ 1893094 h 1893094"/>
                <a:gd name="connsiteX10" fmla="*/ 869156 w 1600200"/>
                <a:gd name="connsiteY10" fmla="*/ 1826419 h 1893094"/>
                <a:gd name="connsiteX11" fmla="*/ 769144 w 1600200"/>
                <a:gd name="connsiteY11" fmla="*/ 1607344 h 1893094"/>
                <a:gd name="connsiteX12" fmla="*/ 671513 w 1600200"/>
                <a:gd name="connsiteY12" fmla="*/ 1797844 h 1893094"/>
                <a:gd name="connsiteX13" fmla="*/ 661988 w 1600200"/>
                <a:gd name="connsiteY13" fmla="*/ 1885950 h 1893094"/>
                <a:gd name="connsiteX14" fmla="*/ 433388 w 1600200"/>
                <a:gd name="connsiteY14" fmla="*/ 1885950 h 1893094"/>
                <a:gd name="connsiteX15" fmla="*/ 261938 w 1600200"/>
                <a:gd name="connsiteY15" fmla="*/ 1664494 h 1893094"/>
                <a:gd name="connsiteX16" fmla="*/ 326231 w 1600200"/>
                <a:gd name="connsiteY16" fmla="*/ 1581150 h 1893094"/>
                <a:gd name="connsiteX17" fmla="*/ 414338 w 1600200"/>
                <a:gd name="connsiteY17" fmla="*/ 1366837 h 1893094"/>
                <a:gd name="connsiteX18" fmla="*/ 188119 w 1600200"/>
                <a:gd name="connsiteY18" fmla="*/ 1404937 h 1893094"/>
                <a:gd name="connsiteX19" fmla="*/ 116681 w 1600200"/>
                <a:gd name="connsiteY19" fmla="*/ 1447800 h 1893094"/>
                <a:gd name="connsiteX20" fmla="*/ 0 w 1600200"/>
                <a:gd name="connsiteY20" fmla="*/ 1300162 h 1893094"/>
                <a:gd name="connsiteX0-1" fmla="*/ 0 w 1600200"/>
                <a:gd name="connsiteY0-2" fmla="*/ 1300162 h 1893094"/>
                <a:gd name="connsiteX1-3" fmla="*/ 776288 w 1600200"/>
                <a:gd name="connsiteY1-4" fmla="*/ 0 h 1893094"/>
                <a:gd name="connsiteX2-5" fmla="*/ 1562100 w 1600200"/>
                <a:gd name="connsiteY2-6" fmla="*/ 1304925 h 1893094"/>
                <a:gd name="connsiteX3-7" fmla="*/ 1445419 w 1600200"/>
                <a:gd name="connsiteY3-8" fmla="*/ 1466850 h 1893094"/>
                <a:gd name="connsiteX4-9" fmla="*/ 1504950 w 1600200"/>
                <a:gd name="connsiteY4-10" fmla="*/ 1569244 h 1893094"/>
                <a:gd name="connsiteX5-11" fmla="*/ 1600200 w 1600200"/>
                <a:gd name="connsiteY5-12" fmla="*/ 1724025 h 1893094"/>
                <a:gd name="connsiteX6-13" fmla="*/ 1428750 w 1600200"/>
                <a:gd name="connsiteY6-14" fmla="*/ 1674019 h 1893094"/>
                <a:gd name="connsiteX7-15" fmla="*/ 1304925 w 1600200"/>
                <a:gd name="connsiteY7-16" fmla="*/ 1633537 h 1893094"/>
                <a:gd name="connsiteX8-17" fmla="*/ 1126331 w 1600200"/>
                <a:gd name="connsiteY8-18" fmla="*/ 1893094 h 1893094"/>
                <a:gd name="connsiteX9-19" fmla="*/ 909638 w 1600200"/>
                <a:gd name="connsiteY9-20" fmla="*/ 1893094 h 1893094"/>
                <a:gd name="connsiteX10-21" fmla="*/ 869156 w 1600200"/>
                <a:gd name="connsiteY10-22" fmla="*/ 1826419 h 1893094"/>
                <a:gd name="connsiteX11-23" fmla="*/ 769144 w 1600200"/>
                <a:gd name="connsiteY11-24" fmla="*/ 1607344 h 1893094"/>
                <a:gd name="connsiteX12-25" fmla="*/ 671513 w 1600200"/>
                <a:gd name="connsiteY12-26" fmla="*/ 1797844 h 1893094"/>
                <a:gd name="connsiteX13-27" fmla="*/ 661988 w 1600200"/>
                <a:gd name="connsiteY13-28" fmla="*/ 1885950 h 1893094"/>
                <a:gd name="connsiteX14-29" fmla="*/ 433388 w 1600200"/>
                <a:gd name="connsiteY14-30" fmla="*/ 1885950 h 1893094"/>
                <a:gd name="connsiteX15-31" fmla="*/ 261938 w 1600200"/>
                <a:gd name="connsiteY15-32" fmla="*/ 1664494 h 1893094"/>
                <a:gd name="connsiteX16-33" fmla="*/ 326231 w 1600200"/>
                <a:gd name="connsiteY16-34" fmla="*/ 1581150 h 1893094"/>
                <a:gd name="connsiteX17-35" fmla="*/ 414338 w 1600200"/>
                <a:gd name="connsiteY17-36" fmla="*/ 1366837 h 1893094"/>
                <a:gd name="connsiteX18-37" fmla="*/ 188119 w 1600200"/>
                <a:gd name="connsiteY18-38" fmla="*/ 1404937 h 1893094"/>
                <a:gd name="connsiteX19-39" fmla="*/ 116681 w 1600200"/>
                <a:gd name="connsiteY19-40" fmla="*/ 1447800 h 1893094"/>
                <a:gd name="connsiteX20-41" fmla="*/ 0 w 1600200"/>
                <a:gd name="connsiteY20-42" fmla="*/ 1300162 h 1893094"/>
                <a:gd name="connsiteX0-43" fmla="*/ 0 w 1600200"/>
                <a:gd name="connsiteY0-44" fmla="*/ 1300162 h 1893094"/>
                <a:gd name="connsiteX1-45" fmla="*/ 776288 w 1600200"/>
                <a:gd name="connsiteY1-46" fmla="*/ 0 h 1893094"/>
                <a:gd name="connsiteX2-47" fmla="*/ 1562100 w 1600200"/>
                <a:gd name="connsiteY2-48" fmla="*/ 1304925 h 1893094"/>
                <a:gd name="connsiteX3-49" fmla="*/ 1445419 w 1600200"/>
                <a:gd name="connsiteY3-50" fmla="*/ 1466850 h 1893094"/>
                <a:gd name="connsiteX4-51" fmla="*/ 1504950 w 1600200"/>
                <a:gd name="connsiteY4-52" fmla="*/ 1569244 h 1893094"/>
                <a:gd name="connsiteX5-53" fmla="*/ 1600200 w 1600200"/>
                <a:gd name="connsiteY5-54" fmla="*/ 1724025 h 1893094"/>
                <a:gd name="connsiteX6-55" fmla="*/ 1428750 w 1600200"/>
                <a:gd name="connsiteY6-56" fmla="*/ 1674019 h 1893094"/>
                <a:gd name="connsiteX7-57" fmla="*/ 1304925 w 1600200"/>
                <a:gd name="connsiteY7-58" fmla="*/ 1633537 h 1893094"/>
                <a:gd name="connsiteX8-59" fmla="*/ 1126331 w 1600200"/>
                <a:gd name="connsiteY8-60" fmla="*/ 1893094 h 1893094"/>
                <a:gd name="connsiteX9-61" fmla="*/ 909638 w 1600200"/>
                <a:gd name="connsiteY9-62" fmla="*/ 1893094 h 1893094"/>
                <a:gd name="connsiteX10-63" fmla="*/ 869156 w 1600200"/>
                <a:gd name="connsiteY10-64" fmla="*/ 1826419 h 1893094"/>
                <a:gd name="connsiteX11-65" fmla="*/ 769144 w 1600200"/>
                <a:gd name="connsiteY11-66" fmla="*/ 1607344 h 1893094"/>
                <a:gd name="connsiteX12-67" fmla="*/ 671513 w 1600200"/>
                <a:gd name="connsiteY12-68" fmla="*/ 1797844 h 1893094"/>
                <a:gd name="connsiteX13-69" fmla="*/ 661988 w 1600200"/>
                <a:gd name="connsiteY13-70" fmla="*/ 1885950 h 1893094"/>
                <a:gd name="connsiteX14-71" fmla="*/ 433388 w 1600200"/>
                <a:gd name="connsiteY14-72" fmla="*/ 1885950 h 1893094"/>
                <a:gd name="connsiteX15-73" fmla="*/ 261938 w 1600200"/>
                <a:gd name="connsiteY15-74" fmla="*/ 1664494 h 1893094"/>
                <a:gd name="connsiteX16-75" fmla="*/ 326231 w 1600200"/>
                <a:gd name="connsiteY16-76" fmla="*/ 1581150 h 1893094"/>
                <a:gd name="connsiteX17-77" fmla="*/ 414338 w 1600200"/>
                <a:gd name="connsiteY17-78" fmla="*/ 1366837 h 1893094"/>
                <a:gd name="connsiteX18-79" fmla="*/ 188119 w 1600200"/>
                <a:gd name="connsiteY18-80" fmla="*/ 1404937 h 1893094"/>
                <a:gd name="connsiteX19-81" fmla="*/ 116681 w 1600200"/>
                <a:gd name="connsiteY19-82" fmla="*/ 1447800 h 1893094"/>
                <a:gd name="connsiteX20-83" fmla="*/ 0 w 1600200"/>
                <a:gd name="connsiteY20-84" fmla="*/ 1300162 h 1893094"/>
                <a:gd name="connsiteX0-85" fmla="*/ 0 w 1600200"/>
                <a:gd name="connsiteY0-86" fmla="*/ 1300162 h 1893094"/>
                <a:gd name="connsiteX1-87" fmla="*/ 776288 w 1600200"/>
                <a:gd name="connsiteY1-88" fmla="*/ 0 h 1893094"/>
                <a:gd name="connsiteX2-89" fmla="*/ 1562100 w 1600200"/>
                <a:gd name="connsiteY2-90" fmla="*/ 1304925 h 1893094"/>
                <a:gd name="connsiteX3-91" fmla="*/ 1445419 w 1600200"/>
                <a:gd name="connsiteY3-92" fmla="*/ 1466850 h 1893094"/>
                <a:gd name="connsiteX4-93" fmla="*/ 1512094 w 1600200"/>
                <a:gd name="connsiteY4-94" fmla="*/ 1569244 h 1893094"/>
                <a:gd name="connsiteX5-95" fmla="*/ 1600200 w 1600200"/>
                <a:gd name="connsiteY5-96" fmla="*/ 1724025 h 1893094"/>
                <a:gd name="connsiteX6-97" fmla="*/ 1428750 w 1600200"/>
                <a:gd name="connsiteY6-98" fmla="*/ 1674019 h 1893094"/>
                <a:gd name="connsiteX7-99" fmla="*/ 1304925 w 1600200"/>
                <a:gd name="connsiteY7-100" fmla="*/ 1633537 h 1893094"/>
                <a:gd name="connsiteX8-101" fmla="*/ 1126331 w 1600200"/>
                <a:gd name="connsiteY8-102" fmla="*/ 1893094 h 1893094"/>
                <a:gd name="connsiteX9-103" fmla="*/ 909638 w 1600200"/>
                <a:gd name="connsiteY9-104" fmla="*/ 1893094 h 1893094"/>
                <a:gd name="connsiteX10-105" fmla="*/ 869156 w 1600200"/>
                <a:gd name="connsiteY10-106" fmla="*/ 1826419 h 1893094"/>
                <a:gd name="connsiteX11-107" fmla="*/ 769144 w 1600200"/>
                <a:gd name="connsiteY11-108" fmla="*/ 1607344 h 1893094"/>
                <a:gd name="connsiteX12-109" fmla="*/ 671513 w 1600200"/>
                <a:gd name="connsiteY12-110" fmla="*/ 1797844 h 1893094"/>
                <a:gd name="connsiteX13-111" fmla="*/ 661988 w 1600200"/>
                <a:gd name="connsiteY13-112" fmla="*/ 1885950 h 1893094"/>
                <a:gd name="connsiteX14-113" fmla="*/ 433388 w 1600200"/>
                <a:gd name="connsiteY14-114" fmla="*/ 1885950 h 1893094"/>
                <a:gd name="connsiteX15-115" fmla="*/ 261938 w 1600200"/>
                <a:gd name="connsiteY15-116" fmla="*/ 1664494 h 1893094"/>
                <a:gd name="connsiteX16-117" fmla="*/ 326231 w 1600200"/>
                <a:gd name="connsiteY16-118" fmla="*/ 1581150 h 1893094"/>
                <a:gd name="connsiteX17-119" fmla="*/ 414338 w 1600200"/>
                <a:gd name="connsiteY17-120" fmla="*/ 1366837 h 1893094"/>
                <a:gd name="connsiteX18-121" fmla="*/ 188119 w 1600200"/>
                <a:gd name="connsiteY18-122" fmla="*/ 1404937 h 1893094"/>
                <a:gd name="connsiteX19-123" fmla="*/ 116681 w 1600200"/>
                <a:gd name="connsiteY19-124" fmla="*/ 1447800 h 1893094"/>
                <a:gd name="connsiteX20-125" fmla="*/ 0 w 1600200"/>
                <a:gd name="connsiteY20-126" fmla="*/ 1300162 h 1893094"/>
                <a:gd name="connsiteX0-127" fmla="*/ 0 w 1600200"/>
                <a:gd name="connsiteY0-128" fmla="*/ 1300162 h 1893094"/>
                <a:gd name="connsiteX1-129" fmla="*/ 776288 w 1600200"/>
                <a:gd name="connsiteY1-130" fmla="*/ 0 h 1893094"/>
                <a:gd name="connsiteX2-131" fmla="*/ 1562100 w 1600200"/>
                <a:gd name="connsiteY2-132" fmla="*/ 1304925 h 1893094"/>
                <a:gd name="connsiteX3-133" fmla="*/ 1445419 w 1600200"/>
                <a:gd name="connsiteY3-134" fmla="*/ 1466850 h 1893094"/>
                <a:gd name="connsiteX4-135" fmla="*/ 1512094 w 1600200"/>
                <a:gd name="connsiteY4-136" fmla="*/ 1569244 h 1893094"/>
                <a:gd name="connsiteX5-137" fmla="*/ 1600200 w 1600200"/>
                <a:gd name="connsiteY5-138" fmla="*/ 1724025 h 1893094"/>
                <a:gd name="connsiteX6-139" fmla="*/ 1428750 w 1600200"/>
                <a:gd name="connsiteY6-140" fmla="*/ 1674019 h 1893094"/>
                <a:gd name="connsiteX7-141" fmla="*/ 1304925 w 1600200"/>
                <a:gd name="connsiteY7-142" fmla="*/ 1633537 h 1893094"/>
                <a:gd name="connsiteX8-143" fmla="*/ 1126331 w 1600200"/>
                <a:gd name="connsiteY8-144" fmla="*/ 1893094 h 1893094"/>
                <a:gd name="connsiteX9-145" fmla="*/ 909638 w 1600200"/>
                <a:gd name="connsiteY9-146" fmla="*/ 1893094 h 1893094"/>
                <a:gd name="connsiteX10-147" fmla="*/ 869156 w 1600200"/>
                <a:gd name="connsiteY10-148" fmla="*/ 1826419 h 1893094"/>
                <a:gd name="connsiteX11-149" fmla="*/ 769144 w 1600200"/>
                <a:gd name="connsiteY11-150" fmla="*/ 1607344 h 1893094"/>
                <a:gd name="connsiteX12-151" fmla="*/ 671513 w 1600200"/>
                <a:gd name="connsiteY12-152" fmla="*/ 1797844 h 1893094"/>
                <a:gd name="connsiteX13-153" fmla="*/ 661988 w 1600200"/>
                <a:gd name="connsiteY13-154" fmla="*/ 1885950 h 1893094"/>
                <a:gd name="connsiteX14-155" fmla="*/ 433388 w 1600200"/>
                <a:gd name="connsiteY14-156" fmla="*/ 1885950 h 1893094"/>
                <a:gd name="connsiteX15-157" fmla="*/ 261938 w 1600200"/>
                <a:gd name="connsiteY15-158" fmla="*/ 1664494 h 1893094"/>
                <a:gd name="connsiteX16-159" fmla="*/ 326231 w 1600200"/>
                <a:gd name="connsiteY16-160" fmla="*/ 1581150 h 1893094"/>
                <a:gd name="connsiteX17-161" fmla="*/ 414338 w 1600200"/>
                <a:gd name="connsiteY17-162" fmla="*/ 1366837 h 1893094"/>
                <a:gd name="connsiteX18-163" fmla="*/ 188119 w 1600200"/>
                <a:gd name="connsiteY18-164" fmla="*/ 1404937 h 1893094"/>
                <a:gd name="connsiteX19-165" fmla="*/ 116681 w 1600200"/>
                <a:gd name="connsiteY19-166" fmla="*/ 1447800 h 1893094"/>
                <a:gd name="connsiteX20-167" fmla="*/ 0 w 1600200"/>
                <a:gd name="connsiteY20-168" fmla="*/ 1300162 h 1893094"/>
                <a:gd name="connsiteX0-169" fmla="*/ 0 w 1600200"/>
                <a:gd name="connsiteY0-170" fmla="*/ 1300162 h 1893094"/>
                <a:gd name="connsiteX1-171" fmla="*/ 776288 w 1600200"/>
                <a:gd name="connsiteY1-172" fmla="*/ 0 h 1893094"/>
                <a:gd name="connsiteX2-173" fmla="*/ 1562100 w 1600200"/>
                <a:gd name="connsiteY2-174" fmla="*/ 1304925 h 1893094"/>
                <a:gd name="connsiteX3-175" fmla="*/ 1445419 w 1600200"/>
                <a:gd name="connsiteY3-176" fmla="*/ 1466850 h 1893094"/>
                <a:gd name="connsiteX4-177" fmla="*/ 1512094 w 1600200"/>
                <a:gd name="connsiteY4-178" fmla="*/ 1569244 h 1893094"/>
                <a:gd name="connsiteX5-179" fmla="*/ 1600200 w 1600200"/>
                <a:gd name="connsiteY5-180" fmla="*/ 1724025 h 1893094"/>
                <a:gd name="connsiteX6-181" fmla="*/ 1428750 w 1600200"/>
                <a:gd name="connsiteY6-182" fmla="*/ 1674019 h 1893094"/>
                <a:gd name="connsiteX7-183" fmla="*/ 1304925 w 1600200"/>
                <a:gd name="connsiteY7-184" fmla="*/ 1633537 h 1893094"/>
                <a:gd name="connsiteX8-185" fmla="*/ 1126331 w 1600200"/>
                <a:gd name="connsiteY8-186" fmla="*/ 1893094 h 1893094"/>
                <a:gd name="connsiteX9-187" fmla="*/ 909638 w 1600200"/>
                <a:gd name="connsiteY9-188" fmla="*/ 1893094 h 1893094"/>
                <a:gd name="connsiteX10-189" fmla="*/ 869156 w 1600200"/>
                <a:gd name="connsiteY10-190" fmla="*/ 1826419 h 1893094"/>
                <a:gd name="connsiteX11-191" fmla="*/ 769144 w 1600200"/>
                <a:gd name="connsiteY11-192" fmla="*/ 1607344 h 1893094"/>
                <a:gd name="connsiteX12-193" fmla="*/ 671513 w 1600200"/>
                <a:gd name="connsiteY12-194" fmla="*/ 1797844 h 1893094"/>
                <a:gd name="connsiteX13-195" fmla="*/ 661988 w 1600200"/>
                <a:gd name="connsiteY13-196" fmla="*/ 1885950 h 1893094"/>
                <a:gd name="connsiteX14-197" fmla="*/ 433388 w 1600200"/>
                <a:gd name="connsiteY14-198" fmla="*/ 1885950 h 1893094"/>
                <a:gd name="connsiteX15-199" fmla="*/ 261938 w 1600200"/>
                <a:gd name="connsiteY15-200" fmla="*/ 1664494 h 1893094"/>
                <a:gd name="connsiteX16-201" fmla="*/ 326231 w 1600200"/>
                <a:gd name="connsiteY16-202" fmla="*/ 1581150 h 1893094"/>
                <a:gd name="connsiteX17-203" fmla="*/ 414338 w 1600200"/>
                <a:gd name="connsiteY17-204" fmla="*/ 1366837 h 1893094"/>
                <a:gd name="connsiteX18-205" fmla="*/ 188119 w 1600200"/>
                <a:gd name="connsiteY18-206" fmla="*/ 1404937 h 1893094"/>
                <a:gd name="connsiteX19-207" fmla="*/ 116681 w 1600200"/>
                <a:gd name="connsiteY19-208" fmla="*/ 1447800 h 1893094"/>
                <a:gd name="connsiteX20-209" fmla="*/ 0 w 1600200"/>
                <a:gd name="connsiteY20-210" fmla="*/ 1300162 h 1893094"/>
                <a:gd name="connsiteX0-211" fmla="*/ 0 w 1600200"/>
                <a:gd name="connsiteY0-212" fmla="*/ 1300162 h 1893094"/>
                <a:gd name="connsiteX1-213" fmla="*/ 776288 w 1600200"/>
                <a:gd name="connsiteY1-214" fmla="*/ 0 h 1893094"/>
                <a:gd name="connsiteX2-215" fmla="*/ 1562100 w 1600200"/>
                <a:gd name="connsiteY2-216" fmla="*/ 1304925 h 1893094"/>
                <a:gd name="connsiteX3-217" fmla="*/ 1445419 w 1600200"/>
                <a:gd name="connsiteY3-218" fmla="*/ 1466850 h 1893094"/>
                <a:gd name="connsiteX4-219" fmla="*/ 1516856 w 1600200"/>
                <a:gd name="connsiteY4-220" fmla="*/ 1557338 h 1893094"/>
                <a:gd name="connsiteX5-221" fmla="*/ 1600200 w 1600200"/>
                <a:gd name="connsiteY5-222" fmla="*/ 1724025 h 1893094"/>
                <a:gd name="connsiteX6-223" fmla="*/ 1428750 w 1600200"/>
                <a:gd name="connsiteY6-224" fmla="*/ 1674019 h 1893094"/>
                <a:gd name="connsiteX7-225" fmla="*/ 1304925 w 1600200"/>
                <a:gd name="connsiteY7-226" fmla="*/ 1633537 h 1893094"/>
                <a:gd name="connsiteX8-227" fmla="*/ 1126331 w 1600200"/>
                <a:gd name="connsiteY8-228" fmla="*/ 1893094 h 1893094"/>
                <a:gd name="connsiteX9-229" fmla="*/ 909638 w 1600200"/>
                <a:gd name="connsiteY9-230" fmla="*/ 1893094 h 1893094"/>
                <a:gd name="connsiteX10-231" fmla="*/ 869156 w 1600200"/>
                <a:gd name="connsiteY10-232" fmla="*/ 1826419 h 1893094"/>
                <a:gd name="connsiteX11-233" fmla="*/ 769144 w 1600200"/>
                <a:gd name="connsiteY11-234" fmla="*/ 1607344 h 1893094"/>
                <a:gd name="connsiteX12-235" fmla="*/ 671513 w 1600200"/>
                <a:gd name="connsiteY12-236" fmla="*/ 1797844 h 1893094"/>
                <a:gd name="connsiteX13-237" fmla="*/ 661988 w 1600200"/>
                <a:gd name="connsiteY13-238" fmla="*/ 1885950 h 1893094"/>
                <a:gd name="connsiteX14-239" fmla="*/ 433388 w 1600200"/>
                <a:gd name="connsiteY14-240" fmla="*/ 1885950 h 1893094"/>
                <a:gd name="connsiteX15-241" fmla="*/ 261938 w 1600200"/>
                <a:gd name="connsiteY15-242" fmla="*/ 1664494 h 1893094"/>
                <a:gd name="connsiteX16-243" fmla="*/ 326231 w 1600200"/>
                <a:gd name="connsiteY16-244" fmla="*/ 1581150 h 1893094"/>
                <a:gd name="connsiteX17-245" fmla="*/ 414338 w 1600200"/>
                <a:gd name="connsiteY17-246" fmla="*/ 1366837 h 1893094"/>
                <a:gd name="connsiteX18-247" fmla="*/ 188119 w 1600200"/>
                <a:gd name="connsiteY18-248" fmla="*/ 1404937 h 1893094"/>
                <a:gd name="connsiteX19-249" fmla="*/ 116681 w 1600200"/>
                <a:gd name="connsiteY19-250" fmla="*/ 1447800 h 1893094"/>
                <a:gd name="connsiteX20-251" fmla="*/ 0 w 1600200"/>
                <a:gd name="connsiteY20-252" fmla="*/ 1300162 h 1893094"/>
                <a:gd name="connsiteX0-253" fmla="*/ 0 w 1600200"/>
                <a:gd name="connsiteY0-254" fmla="*/ 1300162 h 1893094"/>
                <a:gd name="connsiteX1-255" fmla="*/ 776288 w 1600200"/>
                <a:gd name="connsiteY1-256" fmla="*/ 0 h 1893094"/>
                <a:gd name="connsiteX2-257" fmla="*/ 1562100 w 1600200"/>
                <a:gd name="connsiteY2-258" fmla="*/ 1304925 h 1893094"/>
                <a:gd name="connsiteX3-259" fmla="*/ 1445419 w 1600200"/>
                <a:gd name="connsiteY3-260" fmla="*/ 1466850 h 1893094"/>
                <a:gd name="connsiteX4-261" fmla="*/ 1516856 w 1600200"/>
                <a:gd name="connsiteY4-262" fmla="*/ 1557338 h 1893094"/>
                <a:gd name="connsiteX5-263" fmla="*/ 1600200 w 1600200"/>
                <a:gd name="connsiteY5-264" fmla="*/ 1724025 h 1893094"/>
                <a:gd name="connsiteX6-265" fmla="*/ 1428750 w 1600200"/>
                <a:gd name="connsiteY6-266" fmla="*/ 1674019 h 1893094"/>
                <a:gd name="connsiteX7-267" fmla="*/ 1304925 w 1600200"/>
                <a:gd name="connsiteY7-268" fmla="*/ 1633537 h 1893094"/>
                <a:gd name="connsiteX8-269" fmla="*/ 1126331 w 1600200"/>
                <a:gd name="connsiteY8-270" fmla="*/ 1893094 h 1893094"/>
                <a:gd name="connsiteX9-271" fmla="*/ 909638 w 1600200"/>
                <a:gd name="connsiteY9-272" fmla="*/ 1893094 h 1893094"/>
                <a:gd name="connsiteX10-273" fmla="*/ 869156 w 1600200"/>
                <a:gd name="connsiteY10-274" fmla="*/ 1826419 h 1893094"/>
                <a:gd name="connsiteX11-275" fmla="*/ 769144 w 1600200"/>
                <a:gd name="connsiteY11-276" fmla="*/ 1607344 h 1893094"/>
                <a:gd name="connsiteX12-277" fmla="*/ 671513 w 1600200"/>
                <a:gd name="connsiteY12-278" fmla="*/ 1797844 h 1893094"/>
                <a:gd name="connsiteX13-279" fmla="*/ 661988 w 1600200"/>
                <a:gd name="connsiteY13-280" fmla="*/ 1885950 h 1893094"/>
                <a:gd name="connsiteX14-281" fmla="*/ 433388 w 1600200"/>
                <a:gd name="connsiteY14-282" fmla="*/ 1885950 h 1893094"/>
                <a:gd name="connsiteX15-283" fmla="*/ 261938 w 1600200"/>
                <a:gd name="connsiteY15-284" fmla="*/ 1664494 h 1893094"/>
                <a:gd name="connsiteX16-285" fmla="*/ 326231 w 1600200"/>
                <a:gd name="connsiteY16-286" fmla="*/ 1581150 h 1893094"/>
                <a:gd name="connsiteX17-287" fmla="*/ 414338 w 1600200"/>
                <a:gd name="connsiteY17-288" fmla="*/ 1366837 h 1893094"/>
                <a:gd name="connsiteX18-289" fmla="*/ 188119 w 1600200"/>
                <a:gd name="connsiteY18-290" fmla="*/ 1404937 h 1893094"/>
                <a:gd name="connsiteX19-291" fmla="*/ 116681 w 1600200"/>
                <a:gd name="connsiteY19-292" fmla="*/ 1447800 h 1893094"/>
                <a:gd name="connsiteX20-293" fmla="*/ 0 w 1600200"/>
                <a:gd name="connsiteY20-294" fmla="*/ 1300162 h 1893094"/>
                <a:gd name="connsiteX0-295" fmla="*/ 0 w 1618472"/>
                <a:gd name="connsiteY0-296" fmla="*/ 1300162 h 1893094"/>
                <a:gd name="connsiteX1-297" fmla="*/ 776288 w 1618472"/>
                <a:gd name="connsiteY1-298" fmla="*/ 0 h 1893094"/>
                <a:gd name="connsiteX2-299" fmla="*/ 1562100 w 1618472"/>
                <a:gd name="connsiteY2-300" fmla="*/ 1304925 h 1893094"/>
                <a:gd name="connsiteX3-301" fmla="*/ 1445419 w 1618472"/>
                <a:gd name="connsiteY3-302" fmla="*/ 1466850 h 1893094"/>
                <a:gd name="connsiteX4-303" fmla="*/ 1516856 w 1618472"/>
                <a:gd name="connsiteY4-304" fmla="*/ 1557338 h 1893094"/>
                <a:gd name="connsiteX5-305" fmla="*/ 1600200 w 1618472"/>
                <a:gd name="connsiteY5-306" fmla="*/ 1724025 h 1893094"/>
                <a:gd name="connsiteX6-307" fmla="*/ 1428750 w 1618472"/>
                <a:gd name="connsiteY6-308" fmla="*/ 1674019 h 1893094"/>
                <a:gd name="connsiteX7-309" fmla="*/ 1304925 w 1618472"/>
                <a:gd name="connsiteY7-310" fmla="*/ 1633537 h 1893094"/>
                <a:gd name="connsiteX8-311" fmla="*/ 1126331 w 1618472"/>
                <a:gd name="connsiteY8-312" fmla="*/ 1893094 h 1893094"/>
                <a:gd name="connsiteX9-313" fmla="*/ 909638 w 1618472"/>
                <a:gd name="connsiteY9-314" fmla="*/ 1893094 h 1893094"/>
                <a:gd name="connsiteX10-315" fmla="*/ 869156 w 1618472"/>
                <a:gd name="connsiteY10-316" fmla="*/ 1826419 h 1893094"/>
                <a:gd name="connsiteX11-317" fmla="*/ 769144 w 1618472"/>
                <a:gd name="connsiteY11-318" fmla="*/ 1607344 h 1893094"/>
                <a:gd name="connsiteX12-319" fmla="*/ 671513 w 1618472"/>
                <a:gd name="connsiteY12-320" fmla="*/ 1797844 h 1893094"/>
                <a:gd name="connsiteX13-321" fmla="*/ 661988 w 1618472"/>
                <a:gd name="connsiteY13-322" fmla="*/ 1885950 h 1893094"/>
                <a:gd name="connsiteX14-323" fmla="*/ 433388 w 1618472"/>
                <a:gd name="connsiteY14-324" fmla="*/ 1885950 h 1893094"/>
                <a:gd name="connsiteX15-325" fmla="*/ 261938 w 1618472"/>
                <a:gd name="connsiteY15-326" fmla="*/ 1664494 h 1893094"/>
                <a:gd name="connsiteX16-327" fmla="*/ 326231 w 1618472"/>
                <a:gd name="connsiteY16-328" fmla="*/ 1581150 h 1893094"/>
                <a:gd name="connsiteX17-329" fmla="*/ 414338 w 1618472"/>
                <a:gd name="connsiteY17-330" fmla="*/ 1366837 h 1893094"/>
                <a:gd name="connsiteX18-331" fmla="*/ 188119 w 1618472"/>
                <a:gd name="connsiteY18-332" fmla="*/ 1404937 h 1893094"/>
                <a:gd name="connsiteX19-333" fmla="*/ 116681 w 1618472"/>
                <a:gd name="connsiteY19-334" fmla="*/ 1447800 h 1893094"/>
                <a:gd name="connsiteX20-335" fmla="*/ 0 w 1618472"/>
                <a:gd name="connsiteY20-336" fmla="*/ 1300162 h 1893094"/>
                <a:gd name="connsiteX0-337" fmla="*/ 0 w 1618472"/>
                <a:gd name="connsiteY0-338" fmla="*/ 1300162 h 1893094"/>
                <a:gd name="connsiteX1-339" fmla="*/ 776288 w 1618472"/>
                <a:gd name="connsiteY1-340" fmla="*/ 0 h 1893094"/>
                <a:gd name="connsiteX2-341" fmla="*/ 1562100 w 1618472"/>
                <a:gd name="connsiteY2-342" fmla="*/ 1304925 h 1893094"/>
                <a:gd name="connsiteX3-343" fmla="*/ 1445419 w 1618472"/>
                <a:gd name="connsiteY3-344" fmla="*/ 1466850 h 1893094"/>
                <a:gd name="connsiteX4-345" fmla="*/ 1516856 w 1618472"/>
                <a:gd name="connsiteY4-346" fmla="*/ 1557338 h 1893094"/>
                <a:gd name="connsiteX5-347" fmla="*/ 1600200 w 1618472"/>
                <a:gd name="connsiteY5-348" fmla="*/ 1724025 h 1893094"/>
                <a:gd name="connsiteX6-349" fmla="*/ 1428750 w 1618472"/>
                <a:gd name="connsiteY6-350" fmla="*/ 1674019 h 1893094"/>
                <a:gd name="connsiteX7-351" fmla="*/ 1304925 w 1618472"/>
                <a:gd name="connsiteY7-352" fmla="*/ 1633537 h 1893094"/>
                <a:gd name="connsiteX8-353" fmla="*/ 1126331 w 1618472"/>
                <a:gd name="connsiteY8-354" fmla="*/ 1893094 h 1893094"/>
                <a:gd name="connsiteX9-355" fmla="*/ 909638 w 1618472"/>
                <a:gd name="connsiteY9-356" fmla="*/ 1893094 h 1893094"/>
                <a:gd name="connsiteX10-357" fmla="*/ 869156 w 1618472"/>
                <a:gd name="connsiteY10-358" fmla="*/ 1826419 h 1893094"/>
                <a:gd name="connsiteX11-359" fmla="*/ 769144 w 1618472"/>
                <a:gd name="connsiteY11-360" fmla="*/ 1607344 h 1893094"/>
                <a:gd name="connsiteX12-361" fmla="*/ 671513 w 1618472"/>
                <a:gd name="connsiteY12-362" fmla="*/ 1797844 h 1893094"/>
                <a:gd name="connsiteX13-363" fmla="*/ 661988 w 1618472"/>
                <a:gd name="connsiteY13-364" fmla="*/ 1885950 h 1893094"/>
                <a:gd name="connsiteX14-365" fmla="*/ 433388 w 1618472"/>
                <a:gd name="connsiteY14-366" fmla="*/ 1885950 h 1893094"/>
                <a:gd name="connsiteX15-367" fmla="*/ 261938 w 1618472"/>
                <a:gd name="connsiteY15-368" fmla="*/ 1664494 h 1893094"/>
                <a:gd name="connsiteX16-369" fmla="*/ 326231 w 1618472"/>
                <a:gd name="connsiteY16-370" fmla="*/ 1581150 h 1893094"/>
                <a:gd name="connsiteX17-371" fmla="*/ 414338 w 1618472"/>
                <a:gd name="connsiteY17-372" fmla="*/ 1366837 h 1893094"/>
                <a:gd name="connsiteX18-373" fmla="*/ 188119 w 1618472"/>
                <a:gd name="connsiteY18-374" fmla="*/ 1404937 h 1893094"/>
                <a:gd name="connsiteX19-375" fmla="*/ 116681 w 1618472"/>
                <a:gd name="connsiteY19-376" fmla="*/ 1447800 h 1893094"/>
                <a:gd name="connsiteX20-377" fmla="*/ 0 w 1618472"/>
                <a:gd name="connsiteY20-378" fmla="*/ 1300162 h 1893094"/>
                <a:gd name="connsiteX0-379" fmla="*/ 0 w 1624617"/>
                <a:gd name="connsiteY0-380" fmla="*/ 1300162 h 1893094"/>
                <a:gd name="connsiteX1-381" fmla="*/ 776288 w 1624617"/>
                <a:gd name="connsiteY1-382" fmla="*/ 0 h 1893094"/>
                <a:gd name="connsiteX2-383" fmla="*/ 1562100 w 1624617"/>
                <a:gd name="connsiteY2-384" fmla="*/ 1304925 h 1893094"/>
                <a:gd name="connsiteX3-385" fmla="*/ 1445419 w 1624617"/>
                <a:gd name="connsiteY3-386" fmla="*/ 1466850 h 1893094"/>
                <a:gd name="connsiteX4-387" fmla="*/ 1516856 w 1624617"/>
                <a:gd name="connsiteY4-388" fmla="*/ 1557338 h 1893094"/>
                <a:gd name="connsiteX5-389" fmla="*/ 1600200 w 1624617"/>
                <a:gd name="connsiteY5-390" fmla="*/ 1724025 h 1893094"/>
                <a:gd name="connsiteX6-391" fmla="*/ 1428750 w 1624617"/>
                <a:gd name="connsiteY6-392" fmla="*/ 1674019 h 1893094"/>
                <a:gd name="connsiteX7-393" fmla="*/ 1304925 w 1624617"/>
                <a:gd name="connsiteY7-394" fmla="*/ 1633537 h 1893094"/>
                <a:gd name="connsiteX8-395" fmla="*/ 1126331 w 1624617"/>
                <a:gd name="connsiteY8-396" fmla="*/ 1893094 h 1893094"/>
                <a:gd name="connsiteX9-397" fmla="*/ 909638 w 1624617"/>
                <a:gd name="connsiteY9-398" fmla="*/ 1893094 h 1893094"/>
                <a:gd name="connsiteX10-399" fmla="*/ 869156 w 1624617"/>
                <a:gd name="connsiteY10-400" fmla="*/ 1826419 h 1893094"/>
                <a:gd name="connsiteX11-401" fmla="*/ 769144 w 1624617"/>
                <a:gd name="connsiteY11-402" fmla="*/ 1607344 h 1893094"/>
                <a:gd name="connsiteX12-403" fmla="*/ 671513 w 1624617"/>
                <a:gd name="connsiteY12-404" fmla="*/ 1797844 h 1893094"/>
                <a:gd name="connsiteX13-405" fmla="*/ 661988 w 1624617"/>
                <a:gd name="connsiteY13-406" fmla="*/ 1885950 h 1893094"/>
                <a:gd name="connsiteX14-407" fmla="*/ 433388 w 1624617"/>
                <a:gd name="connsiteY14-408" fmla="*/ 1885950 h 1893094"/>
                <a:gd name="connsiteX15-409" fmla="*/ 261938 w 1624617"/>
                <a:gd name="connsiteY15-410" fmla="*/ 1664494 h 1893094"/>
                <a:gd name="connsiteX16-411" fmla="*/ 326231 w 1624617"/>
                <a:gd name="connsiteY16-412" fmla="*/ 1581150 h 1893094"/>
                <a:gd name="connsiteX17-413" fmla="*/ 414338 w 1624617"/>
                <a:gd name="connsiteY17-414" fmla="*/ 1366837 h 1893094"/>
                <a:gd name="connsiteX18-415" fmla="*/ 188119 w 1624617"/>
                <a:gd name="connsiteY18-416" fmla="*/ 1404937 h 1893094"/>
                <a:gd name="connsiteX19-417" fmla="*/ 116681 w 1624617"/>
                <a:gd name="connsiteY19-418" fmla="*/ 1447800 h 1893094"/>
                <a:gd name="connsiteX20-419" fmla="*/ 0 w 1624617"/>
                <a:gd name="connsiteY20-420" fmla="*/ 1300162 h 1893094"/>
                <a:gd name="connsiteX0-421" fmla="*/ 0 w 1624617"/>
                <a:gd name="connsiteY0-422" fmla="*/ 1300162 h 1893094"/>
                <a:gd name="connsiteX1-423" fmla="*/ 776288 w 1624617"/>
                <a:gd name="connsiteY1-424" fmla="*/ 0 h 1893094"/>
                <a:gd name="connsiteX2-425" fmla="*/ 1562100 w 1624617"/>
                <a:gd name="connsiteY2-426" fmla="*/ 1304925 h 1893094"/>
                <a:gd name="connsiteX3-427" fmla="*/ 1445419 w 1624617"/>
                <a:gd name="connsiteY3-428" fmla="*/ 1466850 h 1893094"/>
                <a:gd name="connsiteX4-429" fmla="*/ 1516856 w 1624617"/>
                <a:gd name="connsiteY4-430" fmla="*/ 1557338 h 1893094"/>
                <a:gd name="connsiteX5-431" fmla="*/ 1600200 w 1624617"/>
                <a:gd name="connsiteY5-432" fmla="*/ 1724025 h 1893094"/>
                <a:gd name="connsiteX6-433" fmla="*/ 1428750 w 1624617"/>
                <a:gd name="connsiteY6-434" fmla="*/ 1674019 h 1893094"/>
                <a:gd name="connsiteX7-435" fmla="*/ 1304925 w 1624617"/>
                <a:gd name="connsiteY7-436" fmla="*/ 1633537 h 1893094"/>
                <a:gd name="connsiteX8-437" fmla="*/ 1126331 w 1624617"/>
                <a:gd name="connsiteY8-438" fmla="*/ 1893094 h 1893094"/>
                <a:gd name="connsiteX9-439" fmla="*/ 909638 w 1624617"/>
                <a:gd name="connsiteY9-440" fmla="*/ 1893094 h 1893094"/>
                <a:gd name="connsiteX10-441" fmla="*/ 869156 w 1624617"/>
                <a:gd name="connsiteY10-442" fmla="*/ 1826419 h 1893094"/>
                <a:gd name="connsiteX11-443" fmla="*/ 769144 w 1624617"/>
                <a:gd name="connsiteY11-444" fmla="*/ 1607344 h 1893094"/>
                <a:gd name="connsiteX12-445" fmla="*/ 671513 w 1624617"/>
                <a:gd name="connsiteY12-446" fmla="*/ 1797844 h 1893094"/>
                <a:gd name="connsiteX13-447" fmla="*/ 661988 w 1624617"/>
                <a:gd name="connsiteY13-448" fmla="*/ 1885950 h 1893094"/>
                <a:gd name="connsiteX14-449" fmla="*/ 433388 w 1624617"/>
                <a:gd name="connsiteY14-450" fmla="*/ 1885950 h 1893094"/>
                <a:gd name="connsiteX15-451" fmla="*/ 261938 w 1624617"/>
                <a:gd name="connsiteY15-452" fmla="*/ 1664494 h 1893094"/>
                <a:gd name="connsiteX16-453" fmla="*/ 326231 w 1624617"/>
                <a:gd name="connsiteY16-454" fmla="*/ 1581150 h 1893094"/>
                <a:gd name="connsiteX17-455" fmla="*/ 414338 w 1624617"/>
                <a:gd name="connsiteY17-456" fmla="*/ 1366837 h 1893094"/>
                <a:gd name="connsiteX18-457" fmla="*/ 188119 w 1624617"/>
                <a:gd name="connsiteY18-458" fmla="*/ 1404937 h 1893094"/>
                <a:gd name="connsiteX19-459" fmla="*/ 116681 w 1624617"/>
                <a:gd name="connsiteY19-460" fmla="*/ 1447800 h 1893094"/>
                <a:gd name="connsiteX20-461" fmla="*/ 0 w 1624617"/>
                <a:gd name="connsiteY20-462" fmla="*/ 1300162 h 1893094"/>
                <a:gd name="connsiteX0-463" fmla="*/ 0 w 1624617"/>
                <a:gd name="connsiteY0-464" fmla="*/ 1300162 h 1893094"/>
                <a:gd name="connsiteX1-465" fmla="*/ 776288 w 1624617"/>
                <a:gd name="connsiteY1-466" fmla="*/ 0 h 1893094"/>
                <a:gd name="connsiteX2-467" fmla="*/ 1562100 w 1624617"/>
                <a:gd name="connsiteY2-468" fmla="*/ 1304925 h 1893094"/>
                <a:gd name="connsiteX3-469" fmla="*/ 1445419 w 1624617"/>
                <a:gd name="connsiteY3-470" fmla="*/ 1466850 h 1893094"/>
                <a:gd name="connsiteX4-471" fmla="*/ 1516856 w 1624617"/>
                <a:gd name="connsiteY4-472" fmla="*/ 1557338 h 1893094"/>
                <a:gd name="connsiteX5-473" fmla="*/ 1600200 w 1624617"/>
                <a:gd name="connsiteY5-474" fmla="*/ 1724025 h 1893094"/>
                <a:gd name="connsiteX6-475" fmla="*/ 1428750 w 1624617"/>
                <a:gd name="connsiteY6-476" fmla="*/ 1674019 h 1893094"/>
                <a:gd name="connsiteX7-477" fmla="*/ 1304925 w 1624617"/>
                <a:gd name="connsiteY7-478" fmla="*/ 1633537 h 1893094"/>
                <a:gd name="connsiteX8-479" fmla="*/ 1126331 w 1624617"/>
                <a:gd name="connsiteY8-480" fmla="*/ 1893094 h 1893094"/>
                <a:gd name="connsiteX9-481" fmla="*/ 909638 w 1624617"/>
                <a:gd name="connsiteY9-482" fmla="*/ 1893094 h 1893094"/>
                <a:gd name="connsiteX10-483" fmla="*/ 869156 w 1624617"/>
                <a:gd name="connsiteY10-484" fmla="*/ 1826419 h 1893094"/>
                <a:gd name="connsiteX11-485" fmla="*/ 769144 w 1624617"/>
                <a:gd name="connsiteY11-486" fmla="*/ 1607344 h 1893094"/>
                <a:gd name="connsiteX12-487" fmla="*/ 671513 w 1624617"/>
                <a:gd name="connsiteY12-488" fmla="*/ 1797844 h 1893094"/>
                <a:gd name="connsiteX13-489" fmla="*/ 661988 w 1624617"/>
                <a:gd name="connsiteY13-490" fmla="*/ 1885950 h 1893094"/>
                <a:gd name="connsiteX14-491" fmla="*/ 433388 w 1624617"/>
                <a:gd name="connsiteY14-492" fmla="*/ 1885950 h 1893094"/>
                <a:gd name="connsiteX15-493" fmla="*/ 261938 w 1624617"/>
                <a:gd name="connsiteY15-494" fmla="*/ 1664494 h 1893094"/>
                <a:gd name="connsiteX16-495" fmla="*/ 326231 w 1624617"/>
                <a:gd name="connsiteY16-496" fmla="*/ 1581150 h 1893094"/>
                <a:gd name="connsiteX17-497" fmla="*/ 414338 w 1624617"/>
                <a:gd name="connsiteY17-498" fmla="*/ 1366837 h 1893094"/>
                <a:gd name="connsiteX18-499" fmla="*/ 188119 w 1624617"/>
                <a:gd name="connsiteY18-500" fmla="*/ 1404937 h 1893094"/>
                <a:gd name="connsiteX19-501" fmla="*/ 116681 w 1624617"/>
                <a:gd name="connsiteY19-502" fmla="*/ 1447800 h 1893094"/>
                <a:gd name="connsiteX20-503" fmla="*/ 0 w 1624617"/>
                <a:gd name="connsiteY20-504" fmla="*/ 1300162 h 1893094"/>
                <a:gd name="connsiteX0-505" fmla="*/ 0 w 1624617"/>
                <a:gd name="connsiteY0-506" fmla="*/ 1300162 h 1893094"/>
                <a:gd name="connsiteX1-507" fmla="*/ 776288 w 1624617"/>
                <a:gd name="connsiteY1-508" fmla="*/ 0 h 1893094"/>
                <a:gd name="connsiteX2-509" fmla="*/ 1562100 w 1624617"/>
                <a:gd name="connsiteY2-510" fmla="*/ 1304925 h 1893094"/>
                <a:gd name="connsiteX3-511" fmla="*/ 1445419 w 1624617"/>
                <a:gd name="connsiteY3-512" fmla="*/ 1466850 h 1893094"/>
                <a:gd name="connsiteX4-513" fmla="*/ 1516856 w 1624617"/>
                <a:gd name="connsiteY4-514" fmla="*/ 1557338 h 1893094"/>
                <a:gd name="connsiteX5-515" fmla="*/ 1600200 w 1624617"/>
                <a:gd name="connsiteY5-516" fmla="*/ 1724025 h 1893094"/>
                <a:gd name="connsiteX6-517" fmla="*/ 1428750 w 1624617"/>
                <a:gd name="connsiteY6-518" fmla="*/ 1674019 h 1893094"/>
                <a:gd name="connsiteX7-519" fmla="*/ 1312069 w 1624617"/>
                <a:gd name="connsiteY7-520" fmla="*/ 1640681 h 1893094"/>
                <a:gd name="connsiteX8-521" fmla="*/ 1126331 w 1624617"/>
                <a:gd name="connsiteY8-522" fmla="*/ 1893094 h 1893094"/>
                <a:gd name="connsiteX9-523" fmla="*/ 909638 w 1624617"/>
                <a:gd name="connsiteY9-524" fmla="*/ 1893094 h 1893094"/>
                <a:gd name="connsiteX10-525" fmla="*/ 869156 w 1624617"/>
                <a:gd name="connsiteY10-526" fmla="*/ 1826419 h 1893094"/>
                <a:gd name="connsiteX11-527" fmla="*/ 769144 w 1624617"/>
                <a:gd name="connsiteY11-528" fmla="*/ 1607344 h 1893094"/>
                <a:gd name="connsiteX12-529" fmla="*/ 671513 w 1624617"/>
                <a:gd name="connsiteY12-530" fmla="*/ 1797844 h 1893094"/>
                <a:gd name="connsiteX13-531" fmla="*/ 661988 w 1624617"/>
                <a:gd name="connsiteY13-532" fmla="*/ 1885950 h 1893094"/>
                <a:gd name="connsiteX14-533" fmla="*/ 433388 w 1624617"/>
                <a:gd name="connsiteY14-534" fmla="*/ 1885950 h 1893094"/>
                <a:gd name="connsiteX15-535" fmla="*/ 261938 w 1624617"/>
                <a:gd name="connsiteY15-536" fmla="*/ 1664494 h 1893094"/>
                <a:gd name="connsiteX16-537" fmla="*/ 326231 w 1624617"/>
                <a:gd name="connsiteY16-538" fmla="*/ 1581150 h 1893094"/>
                <a:gd name="connsiteX17-539" fmla="*/ 414338 w 1624617"/>
                <a:gd name="connsiteY17-540" fmla="*/ 1366837 h 1893094"/>
                <a:gd name="connsiteX18-541" fmla="*/ 188119 w 1624617"/>
                <a:gd name="connsiteY18-542" fmla="*/ 1404937 h 1893094"/>
                <a:gd name="connsiteX19-543" fmla="*/ 116681 w 1624617"/>
                <a:gd name="connsiteY19-544" fmla="*/ 1447800 h 1893094"/>
                <a:gd name="connsiteX20-545" fmla="*/ 0 w 1624617"/>
                <a:gd name="connsiteY20-546" fmla="*/ 1300162 h 1893094"/>
                <a:gd name="connsiteX0-547" fmla="*/ 0 w 1624617"/>
                <a:gd name="connsiteY0-548" fmla="*/ 1300162 h 1893094"/>
                <a:gd name="connsiteX1-549" fmla="*/ 776288 w 1624617"/>
                <a:gd name="connsiteY1-550" fmla="*/ 0 h 1893094"/>
                <a:gd name="connsiteX2-551" fmla="*/ 1562100 w 1624617"/>
                <a:gd name="connsiteY2-552" fmla="*/ 1304925 h 1893094"/>
                <a:gd name="connsiteX3-553" fmla="*/ 1445419 w 1624617"/>
                <a:gd name="connsiteY3-554" fmla="*/ 1466850 h 1893094"/>
                <a:gd name="connsiteX4-555" fmla="*/ 1516856 w 1624617"/>
                <a:gd name="connsiteY4-556" fmla="*/ 1557338 h 1893094"/>
                <a:gd name="connsiteX5-557" fmla="*/ 1600200 w 1624617"/>
                <a:gd name="connsiteY5-558" fmla="*/ 1724025 h 1893094"/>
                <a:gd name="connsiteX6-559" fmla="*/ 1428750 w 1624617"/>
                <a:gd name="connsiteY6-560" fmla="*/ 1674019 h 1893094"/>
                <a:gd name="connsiteX7-561" fmla="*/ 1312069 w 1624617"/>
                <a:gd name="connsiteY7-562" fmla="*/ 1640681 h 1893094"/>
                <a:gd name="connsiteX8-563" fmla="*/ 1126331 w 1624617"/>
                <a:gd name="connsiteY8-564" fmla="*/ 1893094 h 1893094"/>
                <a:gd name="connsiteX9-565" fmla="*/ 909638 w 1624617"/>
                <a:gd name="connsiteY9-566" fmla="*/ 1893094 h 1893094"/>
                <a:gd name="connsiteX10-567" fmla="*/ 869156 w 1624617"/>
                <a:gd name="connsiteY10-568" fmla="*/ 1826419 h 1893094"/>
                <a:gd name="connsiteX11-569" fmla="*/ 769144 w 1624617"/>
                <a:gd name="connsiteY11-570" fmla="*/ 1607344 h 1893094"/>
                <a:gd name="connsiteX12-571" fmla="*/ 671513 w 1624617"/>
                <a:gd name="connsiteY12-572" fmla="*/ 1797844 h 1893094"/>
                <a:gd name="connsiteX13-573" fmla="*/ 661988 w 1624617"/>
                <a:gd name="connsiteY13-574" fmla="*/ 1885950 h 1893094"/>
                <a:gd name="connsiteX14-575" fmla="*/ 433388 w 1624617"/>
                <a:gd name="connsiteY14-576" fmla="*/ 1885950 h 1893094"/>
                <a:gd name="connsiteX15-577" fmla="*/ 261938 w 1624617"/>
                <a:gd name="connsiteY15-578" fmla="*/ 1664494 h 1893094"/>
                <a:gd name="connsiteX16-579" fmla="*/ 326231 w 1624617"/>
                <a:gd name="connsiteY16-580" fmla="*/ 1581150 h 1893094"/>
                <a:gd name="connsiteX17-581" fmla="*/ 414338 w 1624617"/>
                <a:gd name="connsiteY17-582" fmla="*/ 1366837 h 1893094"/>
                <a:gd name="connsiteX18-583" fmla="*/ 188119 w 1624617"/>
                <a:gd name="connsiteY18-584" fmla="*/ 1404937 h 1893094"/>
                <a:gd name="connsiteX19-585" fmla="*/ 116681 w 1624617"/>
                <a:gd name="connsiteY19-586" fmla="*/ 1447800 h 1893094"/>
                <a:gd name="connsiteX20-587" fmla="*/ 0 w 1624617"/>
                <a:gd name="connsiteY20-588" fmla="*/ 1300162 h 1893094"/>
                <a:gd name="connsiteX0-589" fmla="*/ 0 w 1624617"/>
                <a:gd name="connsiteY0-590" fmla="*/ 1300162 h 1893094"/>
                <a:gd name="connsiteX1-591" fmla="*/ 776288 w 1624617"/>
                <a:gd name="connsiteY1-592" fmla="*/ 0 h 1893094"/>
                <a:gd name="connsiteX2-593" fmla="*/ 1562100 w 1624617"/>
                <a:gd name="connsiteY2-594" fmla="*/ 1304925 h 1893094"/>
                <a:gd name="connsiteX3-595" fmla="*/ 1445419 w 1624617"/>
                <a:gd name="connsiteY3-596" fmla="*/ 1466850 h 1893094"/>
                <a:gd name="connsiteX4-597" fmla="*/ 1516856 w 1624617"/>
                <a:gd name="connsiteY4-598" fmla="*/ 1557338 h 1893094"/>
                <a:gd name="connsiteX5-599" fmla="*/ 1600200 w 1624617"/>
                <a:gd name="connsiteY5-600" fmla="*/ 1724025 h 1893094"/>
                <a:gd name="connsiteX6-601" fmla="*/ 1426369 w 1624617"/>
                <a:gd name="connsiteY6-602" fmla="*/ 1678781 h 1893094"/>
                <a:gd name="connsiteX7-603" fmla="*/ 1312069 w 1624617"/>
                <a:gd name="connsiteY7-604" fmla="*/ 1640681 h 1893094"/>
                <a:gd name="connsiteX8-605" fmla="*/ 1126331 w 1624617"/>
                <a:gd name="connsiteY8-606" fmla="*/ 1893094 h 1893094"/>
                <a:gd name="connsiteX9-607" fmla="*/ 909638 w 1624617"/>
                <a:gd name="connsiteY9-608" fmla="*/ 1893094 h 1893094"/>
                <a:gd name="connsiteX10-609" fmla="*/ 869156 w 1624617"/>
                <a:gd name="connsiteY10-610" fmla="*/ 1826419 h 1893094"/>
                <a:gd name="connsiteX11-611" fmla="*/ 769144 w 1624617"/>
                <a:gd name="connsiteY11-612" fmla="*/ 1607344 h 1893094"/>
                <a:gd name="connsiteX12-613" fmla="*/ 671513 w 1624617"/>
                <a:gd name="connsiteY12-614" fmla="*/ 1797844 h 1893094"/>
                <a:gd name="connsiteX13-615" fmla="*/ 661988 w 1624617"/>
                <a:gd name="connsiteY13-616" fmla="*/ 1885950 h 1893094"/>
                <a:gd name="connsiteX14-617" fmla="*/ 433388 w 1624617"/>
                <a:gd name="connsiteY14-618" fmla="*/ 1885950 h 1893094"/>
                <a:gd name="connsiteX15-619" fmla="*/ 261938 w 1624617"/>
                <a:gd name="connsiteY15-620" fmla="*/ 1664494 h 1893094"/>
                <a:gd name="connsiteX16-621" fmla="*/ 326231 w 1624617"/>
                <a:gd name="connsiteY16-622" fmla="*/ 1581150 h 1893094"/>
                <a:gd name="connsiteX17-623" fmla="*/ 414338 w 1624617"/>
                <a:gd name="connsiteY17-624" fmla="*/ 1366837 h 1893094"/>
                <a:gd name="connsiteX18-625" fmla="*/ 188119 w 1624617"/>
                <a:gd name="connsiteY18-626" fmla="*/ 1404937 h 1893094"/>
                <a:gd name="connsiteX19-627" fmla="*/ 116681 w 1624617"/>
                <a:gd name="connsiteY19-628" fmla="*/ 1447800 h 1893094"/>
                <a:gd name="connsiteX20-629" fmla="*/ 0 w 1624617"/>
                <a:gd name="connsiteY20-630" fmla="*/ 1300162 h 1893094"/>
                <a:gd name="connsiteX0-631" fmla="*/ 0 w 1624617"/>
                <a:gd name="connsiteY0-632" fmla="*/ 1300162 h 1893094"/>
                <a:gd name="connsiteX1-633" fmla="*/ 776288 w 1624617"/>
                <a:gd name="connsiteY1-634" fmla="*/ 0 h 1893094"/>
                <a:gd name="connsiteX2-635" fmla="*/ 1562100 w 1624617"/>
                <a:gd name="connsiteY2-636" fmla="*/ 1304925 h 1893094"/>
                <a:gd name="connsiteX3-637" fmla="*/ 1445419 w 1624617"/>
                <a:gd name="connsiteY3-638" fmla="*/ 1466850 h 1893094"/>
                <a:gd name="connsiteX4-639" fmla="*/ 1516856 w 1624617"/>
                <a:gd name="connsiteY4-640" fmla="*/ 1557338 h 1893094"/>
                <a:gd name="connsiteX5-641" fmla="*/ 1600200 w 1624617"/>
                <a:gd name="connsiteY5-642" fmla="*/ 1724025 h 1893094"/>
                <a:gd name="connsiteX6-643" fmla="*/ 1426369 w 1624617"/>
                <a:gd name="connsiteY6-644" fmla="*/ 1678781 h 1893094"/>
                <a:gd name="connsiteX7-645" fmla="*/ 1312069 w 1624617"/>
                <a:gd name="connsiteY7-646" fmla="*/ 1640681 h 1893094"/>
                <a:gd name="connsiteX8-647" fmla="*/ 1126331 w 1624617"/>
                <a:gd name="connsiteY8-648" fmla="*/ 1893094 h 1893094"/>
                <a:gd name="connsiteX9-649" fmla="*/ 909638 w 1624617"/>
                <a:gd name="connsiteY9-650" fmla="*/ 1893094 h 1893094"/>
                <a:gd name="connsiteX10-651" fmla="*/ 869156 w 1624617"/>
                <a:gd name="connsiteY10-652" fmla="*/ 1826419 h 1893094"/>
                <a:gd name="connsiteX11-653" fmla="*/ 769144 w 1624617"/>
                <a:gd name="connsiteY11-654" fmla="*/ 1607344 h 1893094"/>
                <a:gd name="connsiteX12-655" fmla="*/ 671513 w 1624617"/>
                <a:gd name="connsiteY12-656" fmla="*/ 1797844 h 1893094"/>
                <a:gd name="connsiteX13-657" fmla="*/ 661988 w 1624617"/>
                <a:gd name="connsiteY13-658" fmla="*/ 1885950 h 1893094"/>
                <a:gd name="connsiteX14-659" fmla="*/ 433388 w 1624617"/>
                <a:gd name="connsiteY14-660" fmla="*/ 1885950 h 1893094"/>
                <a:gd name="connsiteX15-661" fmla="*/ 261938 w 1624617"/>
                <a:gd name="connsiteY15-662" fmla="*/ 1664494 h 1893094"/>
                <a:gd name="connsiteX16-663" fmla="*/ 326231 w 1624617"/>
                <a:gd name="connsiteY16-664" fmla="*/ 1581150 h 1893094"/>
                <a:gd name="connsiteX17-665" fmla="*/ 414338 w 1624617"/>
                <a:gd name="connsiteY17-666" fmla="*/ 1366837 h 1893094"/>
                <a:gd name="connsiteX18-667" fmla="*/ 188119 w 1624617"/>
                <a:gd name="connsiteY18-668" fmla="*/ 1404937 h 1893094"/>
                <a:gd name="connsiteX19-669" fmla="*/ 116681 w 1624617"/>
                <a:gd name="connsiteY19-670" fmla="*/ 1447800 h 1893094"/>
                <a:gd name="connsiteX20-671" fmla="*/ 0 w 1624617"/>
                <a:gd name="connsiteY20-672" fmla="*/ 1300162 h 1893094"/>
                <a:gd name="connsiteX0-673" fmla="*/ 0 w 1624617"/>
                <a:gd name="connsiteY0-674" fmla="*/ 1300162 h 1893094"/>
                <a:gd name="connsiteX1-675" fmla="*/ 776288 w 1624617"/>
                <a:gd name="connsiteY1-676" fmla="*/ 0 h 1893094"/>
                <a:gd name="connsiteX2-677" fmla="*/ 1562100 w 1624617"/>
                <a:gd name="connsiteY2-678" fmla="*/ 1304925 h 1893094"/>
                <a:gd name="connsiteX3-679" fmla="*/ 1445419 w 1624617"/>
                <a:gd name="connsiteY3-680" fmla="*/ 1466850 h 1893094"/>
                <a:gd name="connsiteX4-681" fmla="*/ 1516856 w 1624617"/>
                <a:gd name="connsiteY4-682" fmla="*/ 1557338 h 1893094"/>
                <a:gd name="connsiteX5-683" fmla="*/ 1600200 w 1624617"/>
                <a:gd name="connsiteY5-684" fmla="*/ 1724025 h 1893094"/>
                <a:gd name="connsiteX6-685" fmla="*/ 1426369 w 1624617"/>
                <a:gd name="connsiteY6-686" fmla="*/ 1678781 h 1893094"/>
                <a:gd name="connsiteX7-687" fmla="*/ 1312069 w 1624617"/>
                <a:gd name="connsiteY7-688" fmla="*/ 1640681 h 1893094"/>
                <a:gd name="connsiteX8-689" fmla="*/ 1126331 w 1624617"/>
                <a:gd name="connsiteY8-690" fmla="*/ 1893094 h 1893094"/>
                <a:gd name="connsiteX9-691" fmla="*/ 909638 w 1624617"/>
                <a:gd name="connsiteY9-692" fmla="*/ 1893094 h 1893094"/>
                <a:gd name="connsiteX10-693" fmla="*/ 869156 w 1624617"/>
                <a:gd name="connsiteY10-694" fmla="*/ 1826419 h 1893094"/>
                <a:gd name="connsiteX11-695" fmla="*/ 769144 w 1624617"/>
                <a:gd name="connsiteY11-696" fmla="*/ 1607344 h 1893094"/>
                <a:gd name="connsiteX12-697" fmla="*/ 671513 w 1624617"/>
                <a:gd name="connsiteY12-698" fmla="*/ 1797844 h 1893094"/>
                <a:gd name="connsiteX13-699" fmla="*/ 661988 w 1624617"/>
                <a:gd name="connsiteY13-700" fmla="*/ 1885950 h 1893094"/>
                <a:gd name="connsiteX14-701" fmla="*/ 433388 w 1624617"/>
                <a:gd name="connsiteY14-702" fmla="*/ 1885950 h 1893094"/>
                <a:gd name="connsiteX15-703" fmla="*/ 261938 w 1624617"/>
                <a:gd name="connsiteY15-704" fmla="*/ 1664494 h 1893094"/>
                <a:gd name="connsiteX16-705" fmla="*/ 326231 w 1624617"/>
                <a:gd name="connsiteY16-706" fmla="*/ 1581150 h 1893094"/>
                <a:gd name="connsiteX17-707" fmla="*/ 414338 w 1624617"/>
                <a:gd name="connsiteY17-708" fmla="*/ 1366837 h 1893094"/>
                <a:gd name="connsiteX18-709" fmla="*/ 188119 w 1624617"/>
                <a:gd name="connsiteY18-710" fmla="*/ 1404937 h 1893094"/>
                <a:gd name="connsiteX19-711" fmla="*/ 116681 w 1624617"/>
                <a:gd name="connsiteY19-712" fmla="*/ 1447800 h 1893094"/>
                <a:gd name="connsiteX20-713" fmla="*/ 0 w 1624617"/>
                <a:gd name="connsiteY20-714" fmla="*/ 1300162 h 1893094"/>
                <a:gd name="connsiteX0-715" fmla="*/ 0 w 1630230"/>
                <a:gd name="connsiteY0-716" fmla="*/ 1300162 h 1893094"/>
                <a:gd name="connsiteX1-717" fmla="*/ 776288 w 1630230"/>
                <a:gd name="connsiteY1-718" fmla="*/ 0 h 1893094"/>
                <a:gd name="connsiteX2-719" fmla="*/ 1562100 w 1630230"/>
                <a:gd name="connsiteY2-720" fmla="*/ 1304925 h 1893094"/>
                <a:gd name="connsiteX3-721" fmla="*/ 1445419 w 1630230"/>
                <a:gd name="connsiteY3-722" fmla="*/ 1466850 h 1893094"/>
                <a:gd name="connsiteX4-723" fmla="*/ 1516856 w 1630230"/>
                <a:gd name="connsiteY4-724" fmla="*/ 1557338 h 1893094"/>
                <a:gd name="connsiteX5-725" fmla="*/ 1607344 w 1630230"/>
                <a:gd name="connsiteY5-726" fmla="*/ 1726406 h 1893094"/>
                <a:gd name="connsiteX6-727" fmla="*/ 1426369 w 1630230"/>
                <a:gd name="connsiteY6-728" fmla="*/ 1678781 h 1893094"/>
                <a:gd name="connsiteX7-729" fmla="*/ 1312069 w 1630230"/>
                <a:gd name="connsiteY7-730" fmla="*/ 1640681 h 1893094"/>
                <a:gd name="connsiteX8-731" fmla="*/ 1126331 w 1630230"/>
                <a:gd name="connsiteY8-732" fmla="*/ 1893094 h 1893094"/>
                <a:gd name="connsiteX9-733" fmla="*/ 909638 w 1630230"/>
                <a:gd name="connsiteY9-734" fmla="*/ 1893094 h 1893094"/>
                <a:gd name="connsiteX10-735" fmla="*/ 869156 w 1630230"/>
                <a:gd name="connsiteY10-736" fmla="*/ 1826419 h 1893094"/>
                <a:gd name="connsiteX11-737" fmla="*/ 769144 w 1630230"/>
                <a:gd name="connsiteY11-738" fmla="*/ 1607344 h 1893094"/>
                <a:gd name="connsiteX12-739" fmla="*/ 671513 w 1630230"/>
                <a:gd name="connsiteY12-740" fmla="*/ 1797844 h 1893094"/>
                <a:gd name="connsiteX13-741" fmla="*/ 661988 w 1630230"/>
                <a:gd name="connsiteY13-742" fmla="*/ 1885950 h 1893094"/>
                <a:gd name="connsiteX14-743" fmla="*/ 433388 w 1630230"/>
                <a:gd name="connsiteY14-744" fmla="*/ 1885950 h 1893094"/>
                <a:gd name="connsiteX15-745" fmla="*/ 261938 w 1630230"/>
                <a:gd name="connsiteY15-746" fmla="*/ 1664494 h 1893094"/>
                <a:gd name="connsiteX16-747" fmla="*/ 326231 w 1630230"/>
                <a:gd name="connsiteY16-748" fmla="*/ 1581150 h 1893094"/>
                <a:gd name="connsiteX17-749" fmla="*/ 414338 w 1630230"/>
                <a:gd name="connsiteY17-750" fmla="*/ 1366837 h 1893094"/>
                <a:gd name="connsiteX18-751" fmla="*/ 188119 w 1630230"/>
                <a:gd name="connsiteY18-752" fmla="*/ 1404937 h 1893094"/>
                <a:gd name="connsiteX19-753" fmla="*/ 116681 w 1630230"/>
                <a:gd name="connsiteY19-754" fmla="*/ 1447800 h 1893094"/>
                <a:gd name="connsiteX20-755" fmla="*/ 0 w 1630230"/>
                <a:gd name="connsiteY20-756" fmla="*/ 1300162 h 1893094"/>
                <a:gd name="connsiteX0-757" fmla="*/ 0 w 1629187"/>
                <a:gd name="connsiteY0-758" fmla="*/ 1300162 h 1893094"/>
                <a:gd name="connsiteX1-759" fmla="*/ 776288 w 1629187"/>
                <a:gd name="connsiteY1-760" fmla="*/ 0 h 1893094"/>
                <a:gd name="connsiteX2-761" fmla="*/ 1562100 w 1629187"/>
                <a:gd name="connsiteY2-762" fmla="*/ 1304925 h 1893094"/>
                <a:gd name="connsiteX3-763" fmla="*/ 1445419 w 1629187"/>
                <a:gd name="connsiteY3-764" fmla="*/ 1466850 h 1893094"/>
                <a:gd name="connsiteX4-765" fmla="*/ 1516856 w 1629187"/>
                <a:gd name="connsiteY4-766" fmla="*/ 1557338 h 1893094"/>
                <a:gd name="connsiteX5-767" fmla="*/ 1607344 w 1629187"/>
                <a:gd name="connsiteY5-768" fmla="*/ 1726406 h 1893094"/>
                <a:gd name="connsiteX6-769" fmla="*/ 1426369 w 1629187"/>
                <a:gd name="connsiteY6-770" fmla="*/ 1678781 h 1893094"/>
                <a:gd name="connsiteX7-771" fmla="*/ 1312069 w 1629187"/>
                <a:gd name="connsiteY7-772" fmla="*/ 1640681 h 1893094"/>
                <a:gd name="connsiteX8-773" fmla="*/ 1126331 w 1629187"/>
                <a:gd name="connsiteY8-774" fmla="*/ 1893094 h 1893094"/>
                <a:gd name="connsiteX9-775" fmla="*/ 909638 w 1629187"/>
                <a:gd name="connsiteY9-776" fmla="*/ 1893094 h 1893094"/>
                <a:gd name="connsiteX10-777" fmla="*/ 869156 w 1629187"/>
                <a:gd name="connsiteY10-778" fmla="*/ 1826419 h 1893094"/>
                <a:gd name="connsiteX11-779" fmla="*/ 769144 w 1629187"/>
                <a:gd name="connsiteY11-780" fmla="*/ 1607344 h 1893094"/>
                <a:gd name="connsiteX12-781" fmla="*/ 671513 w 1629187"/>
                <a:gd name="connsiteY12-782" fmla="*/ 1797844 h 1893094"/>
                <a:gd name="connsiteX13-783" fmla="*/ 661988 w 1629187"/>
                <a:gd name="connsiteY13-784" fmla="*/ 1885950 h 1893094"/>
                <a:gd name="connsiteX14-785" fmla="*/ 433388 w 1629187"/>
                <a:gd name="connsiteY14-786" fmla="*/ 1885950 h 1893094"/>
                <a:gd name="connsiteX15-787" fmla="*/ 261938 w 1629187"/>
                <a:gd name="connsiteY15-788" fmla="*/ 1664494 h 1893094"/>
                <a:gd name="connsiteX16-789" fmla="*/ 326231 w 1629187"/>
                <a:gd name="connsiteY16-790" fmla="*/ 1581150 h 1893094"/>
                <a:gd name="connsiteX17-791" fmla="*/ 414338 w 1629187"/>
                <a:gd name="connsiteY17-792" fmla="*/ 1366837 h 1893094"/>
                <a:gd name="connsiteX18-793" fmla="*/ 188119 w 1629187"/>
                <a:gd name="connsiteY18-794" fmla="*/ 1404937 h 1893094"/>
                <a:gd name="connsiteX19-795" fmla="*/ 116681 w 1629187"/>
                <a:gd name="connsiteY19-796" fmla="*/ 1447800 h 1893094"/>
                <a:gd name="connsiteX20-797" fmla="*/ 0 w 1629187"/>
                <a:gd name="connsiteY20-798" fmla="*/ 1300162 h 1893094"/>
                <a:gd name="connsiteX0-799" fmla="*/ 0 w 1629187"/>
                <a:gd name="connsiteY0-800" fmla="*/ 1300162 h 1893094"/>
                <a:gd name="connsiteX1-801" fmla="*/ 776288 w 1629187"/>
                <a:gd name="connsiteY1-802" fmla="*/ 0 h 1893094"/>
                <a:gd name="connsiteX2-803" fmla="*/ 1562100 w 1629187"/>
                <a:gd name="connsiteY2-804" fmla="*/ 1304925 h 1893094"/>
                <a:gd name="connsiteX3-805" fmla="*/ 1445419 w 1629187"/>
                <a:gd name="connsiteY3-806" fmla="*/ 1466850 h 1893094"/>
                <a:gd name="connsiteX4-807" fmla="*/ 1516856 w 1629187"/>
                <a:gd name="connsiteY4-808" fmla="*/ 1557338 h 1893094"/>
                <a:gd name="connsiteX5-809" fmla="*/ 1607344 w 1629187"/>
                <a:gd name="connsiteY5-810" fmla="*/ 1726406 h 1893094"/>
                <a:gd name="connsiteX6-811" fmla="*/ 1426369 w 1629187"/>
                <a:gd name="connsiteY6-812" fmla="*/ 1678781 h 1893094"/>
                <a:gd name="connsiteX7-813" fmla="*/ 1312069 w 1629187"/>
                <a:gd name="connsiteY7-814" fmla="*/ 1640681 h 1893094"/>
                <a:gd name="connsiteX8-815" fmla="*/ 1126331 w 1629187"/>
                <a:gd name="connsiteY8-816" fmla="*/ 1893094 h 1893094"/>
                <a:gd name="connsiteX9-817" fmla="*/ 909638 w 1629187"/>
                <a:gd name="connsiteY9-818" fmla="*/ 1893094 h 1893094"/>
                <a:gd name="connsiteX10-819" fmla="*/ 869156 w 1629187"/>
                <a:gd name="connsiteY10-820" fmla="*/ 1826419 h 1893094"/>
                <a:gd name="connsiteX11-821" fmla="*/ 769144 w 1629187"/>
                <a:gd name="connsiteY11-822" fmla="*/ 1607344 h 1893094"/>
                <a:gd name="connsiteX12-823" fmla="*/ 671513 w 1629187"/>
                <a:gd name="connsiteY12-824" fmla="*/ 1797844 h 1893094"/>
                <a:gd name="connsiteX13-825" fmla="*/ 661988 w 1629187"/>
                <a:gd name="connsiteY13-826" fmla="*/ 1885950 h 1893094"/>
                <a:gd name="connsiteX14-827" fmla="*/ 433388 w 1629187"/>
                <a:gd name="connsiteY14-828" fmla="*/ 1885950 h 1893094"/>
                <a:gd name="connsiteX15-829" fmla="*/ 261938 w 1629187"/>
                <a:gd name="connsiteY15-830" fmla="*/ 1664494 h 1893094"/>
                <a:gd name="connsiteX16-831" fmla="*/ 326231 w 1629187"/>
                <a:gd name="connsiteY16-832" fmla="*/ 1581150 h 1893094"/>
                <a:gd name="connsiteX17-833" fmla="*/ 414338 w 1629187"/>
                <a:gd name="connsiteY17-834" fmla="*/ 1366837 h 1893094"/>
                <a:gd name="connsiteX18-835" fmla="*/ 188119 w 1629187"/>
                <a:gd name="connsiteY18-836" fmla="*/ 1404937 h 1893094"/>
                <a:gd name="connsiteX19-837" fmla="*/ 116681 w 1629187"/>
                <a:gd name="connsiteY19-838" fmla="*/ 1447800 h 1893094"/>
                <a:gd name="connsiteX20-839" fmla="*/ 0 w 1629187"/>
                <a:gd name="connsiteY20-840" fmla="*/ 1300162 h 1893094"/>
                <a:gd name="connsiteX0-841" fmla="*/ 0 w 1629187"/>
                <a:gd name="connsiteY0-842" fmla="*/ 1300162 h 1893094"/>
                <a:gd name="connsiteX1-843" fmla="*/ 776288 w 1629187"/>
                <a:gd name="connsiteY1-844" fmla="*/ 0 h 1893094"/>
                <a:gd name="connsiteX2-845" fmla="*/ 1562100 w 1629187"/>
                <a:gd name="connsiteY2-846" fmla="*/ 1304925 h 1893094"/>
                <a:gd name="connsiteX3-847" fmla="*/ 1445419 w 1629187"/>
                <a:gd name="connsiteY3-848" fmla="*/ 1466850 h 1893094"/>
                <a:gd name="connsiteX4-849" fmla="*/ 1516856 w 1629187"/>
                <a:gd name="connsiteY4-850" fmla="*/ 1557338 h 1893094"/>
                <a:gd name="connsiteX5-851" fmla="*/ 1607344 w 1629187"/>
                <a:gd name="connsiteY5-852" fmla="*/ 1726406 h 1893094"/>
                <a:gd name="connsiteX6-853" fmla="*/ 1426369 w 1629187"/>
                <a:gd name="connsiteY6-854" fmla="*/ 1678781 h 1893094"/>
                <a:gd name="connsiteX7-855" fmla="*/ 1312069 w 1629187"/>
                <a:gd name="connsiteY7-856" fmla="*/ 1640681 h 1893094"/>
                <a:gd name="connsiteX8-857" fmla="*/ 1126331 w 1629187"/>
                <a:gd name="connsiteY8-858" fmla="*/ 1893094 h 1893094"/>
                <a:gd name="connsiteX9-859" fmla="*/ 909638 w 1629187"/>
                <a:gd name="connsiteY9-860" fmla="*/ 1893094 h 1893094"/>
                <a:gd name="connsiteX10-861" fmla="*/ 869156 w 1629187"/>
                <a:gd name="connsiteY10-862" fmla="*/ 1826419 h 1893094"/>
                <a:gd name="connsiteX11-863" fmla="*/ 769144 w 1629187"/>
                <a:gd name="connsiteY11-864" fmla="*/ 1607344 h 1893094"/>
                <a:gd name="connsiteX12-865" fmla="*/ 671513 w 1629187"/>
                <a:gd name="connsiteY12-866" fmla="*/ 1797844 h 1893094"/>
                <a:gd name="connsiteX13-867" fmla="*/ 661988 w 1629187"/>
                <a:gd name="connsiteY13-868" fmla="*/ 1885950 h 1893094"/>
                <a:gd name="connsiteX14-869" fmla="*/ 433388 w 1629187"/>
                <a:gd name="connsiteY14-870" fmla="*/ 1885950 h 1893094"/>
                <a:gd name="connsiteX15-871" fmla="*/ 261938 w 1629187"/>
                <a:gd name="connsiteY15-872" fmla="*/ 1664494 h 1893094"/>
                <a:gd name="connsiteX16-873" fmla="*/ 326231 w 1629187"/>
                <a:gd name="connsiteY16-874" fmla="*/ 1581150 h 1893094"/>
                <a:gd name="connsiteX17-875" fmla="*/ 414338 w 1629187"/>
                <a:gd name="connsiteY17-876" fmla="*/ 1366837 h 1893094"/>
                <a:gd name="connsiteX18-877" fmla="*/ 188119 w 1629187"/>
                <a:gd name="connsiteY18-878" fmla="*/ 1404937 h 1893094"/>
                <a:gd name="connsiteX19-879" fmla="*/ 116681 w 1629187"/>
                <a:gd name="connsiteY19-880" fmla="*/ 1447800 h 1893094"/>
                <a:gd name="connsiteX20-881" fmla="*/ 0 w 1629187"/>
                <a:gd name="connsiteY20-882" fmla="*/ 1300162 h 1893094"/>
                <a:gd name="connsiteX0-883" fmla="*/ 0 w 1629187"/>
                <a:gd name="connsiteY0-884" fmla="*/ 1300162 h 1893094"/>
                <a:gd name="connsiteX1-885" fmla="*/ 776288 w 1629187"/>
                <a:gd name="connsiteY1-886" fmla="*/ 0 h 1893094"/>
                <a:gd name="connsiteX2-887" fmla="*/ 1562100 w 1629187"/>
                <a:gd name="connsiteY2-888" fmla="*/ 1304925 h 1893094"/>
                <a:gd name="connsiteX3-889" fmla="*/ 1445419 w 1629187"/>
                <a:gd name="connsiteY3-890" fmla="*/ 1466850 h 1893094"/>
                <a:gd name="connsiteX4-891" fmla="*/ 1516856 w 1629187"/>
                <a:gd name="connsiteY4-892" fmla="*/ 1557338 h 1893094"/>
                <a:gd name="connsiteX5-893" fmla="*/ 1607344 w 1629187"/>
                <a:gd name="connsiteY5-894" fmla="*/ 1726406 h 1893094"/>
                <a:gd name="connsiteX6-895" fmla="*/ 1426369 w 1629187"/>
                <a:gd name="connsiteY6-896" fmla="*/ 1678781 h 1893094"/>
                <a:gd name="connsiteX7-897" fmla="*/ 1312069 w 1629187"/>
                <a:gd name="connsiteY7-898" fmla="*/ 1640681 h 1893094"/>
                <a:gd name="connsiteX8-899" fmla="*/ 1126331 w 1629187"/>
                <a:gd name="connsiteY8-900" fmla="*/ 1893094 h 1893094"/>
                <a:gd name="connsiteX9-901" fmla="*/ 909638 w 1629187"/>
                <a:gd name="connsiteY9-902" fmla="*/ 1893094 h 1893094"/>
                <a:gd name="connsiteX10-903" fmla="*/ 869156 w 1629187"/>
                <a:gd name="connsiteY10-904" fmla="*/ 1826419 h 1893094"/>
                <a:gd name="connsiteX11-905" fmla="*/ 769144 w 1629187"/>
                <a:gd name="connsiteY11-906" fmla="*/ 1607344 h 1893094"/>
                <a:gd name="connsiteX12-907" fmla="*/ 671513 w 1629187"/>
                <a:gd name="connsiteY12-908" fmla="*/ 1797844 h 1893094"/>
                <a:gd name="connsiteX13-909" fmla="*/ 661988 w 1629187"/>
                <a:gd name="connsiteY13-910" fmla="*/ 1885950 h 1893094"/>
                <a:gd name="connsiteX14-911" fmla="*/ 433388 w 1629187"/>
                <a:gd name="connsiteY14-912" fmla="*/ 1885950 h 1893094"/>
                <a:gd name="connsiteX15-913" fmla="*/ 261938 w 1629187"/>
                <a:gd name="connsiteY15-914" fmla="*/ 1664494 h 1893094"/>
                <a:gd name="connsiteX16-915" fmla="*/ 326231 w 1629187"/>
                <a:gd name="connsiteY16-916" fmla="*/ 1581150 h 1893094"/>
                <a:gd name="connsiteX17-917" fmla="*/ 414338 w 1629187"/>
                <a:gd name="connsiteY17-918" fmla="*/ 1366837 h 1893094"/>
                <a:gd name="connsiteX18-919" fmla="*/ 188119 w 1629187"/>
                <a:gd name="connsiteY18-920" fmla="*/ 1404937 h 1893094"/>
                <a:gd name="connsiteX19-921" fmla="*/ 116681 w 1629187"/>
                <a:gd name="connsiteY19-922" fmla="*/ 1447800 h 1893094"/>
                <a:gd name="connsiteX20-923" fmla="*/ 0 w 1629187"/>
                <a:gd name="connsiteY20-924" fmla="*/ 1300162 h 1893094"/>
                <a:gd name="connsiteX0-925" fmla="*/ 0 w 1629187"/>
                <a:gd name="connsiteY0-926" fmla="*/ 1300162 h 1893094"/>
                <a:gd name="connsiteX1-927" fmla="*/ 776288 w 1629187"/>
                <a:gd name="connsiteY1-928" fmla="*/ 0 h 1893094"/>
                <a:gd name="connsiteX2-929" fmla="*/ 1562100 w 1629187"/>
                <a:gd name="connsiteY2-930" fmla="*/ 1304925 h 1893094"/>
                <a:gd name="connsiteX3-931" fmla="*/ 1445419 w 1629187"/>
                <a:gd name="connsiteY3-932" fmla="*/ 1466850 h 1893094"/>
                <a:gd name="connsiteX4-933" fmla="*/ 1516856 w 1629187"/>
                <a:gd name="connsiteY4-934" fmla="*/ 1557338 h 1893094"/>
                <a:gd name="connsiteX5-935" fmla="*/ 1607344 w 1629187"/>
                <a:gd name="connsiteY5-936" fmla="*/ 1726406 h 1893094"/>
                <a:gd name="connsiteX6-937" fmla="*/ 1426369 w 1629187"/>
                <a:gd name="connsiteY6-938" fmla="*/ 1678781 h 1893094"/>
                <a:gd name="connsiteX7-939" fmla="*/ 1312069 w 1629187"/>
                <a:gd name="connsiteY7-940" fmla="*/ 1640681 h 1893094"/>
                <a:gd name="connsiteX8-941" fmla="*/ 1126331 w 1629187"/>
                <a:gd name="connsiteY8-942" fmla="*/ 1893094 h 1893094"/>
                <a:gd name="connsiteX9-943" fmla="*/ 909638 w 1629187"/>
                <a:gd name="connsiteY9-944" fmla="*/ 1893094 h 1893094"/>
                <a:gd name="connsiteX10-945" fmla="*/ 869156 w 1629187"/>
                <a:gd name="connsiteY10-946" fmla="*/ 1826419 h 1893094"/>
                <a:gd name="connsiteX11-947" fmla="*/ 769144 w 1629187"/>
                <a:gd name="connsiteY11-948" fmla="*/ 1607344 h 1893094"/>
                <a:gd name="connsiteX12-949" fmla="*/ 671513 w 1629187"/>
                <a:gd name="connsiteY12-950" fmla="*/ 1797844 h 1893094"/>
                <a:gd name="connsiteX13-951" fmla="*/ 661988 w 1629187"/>
                <a:gd name="connsiteY13-952" fmla="*/ 1885950 h 1893094"/>
                <a:gd name="connsiteX14-953" fmla="*/ 433388 w 1629187"/>
                <a:gd name="connsiteY14-954" fmla="*/ 1885950 h 1893094"/>
                <a:gd name="connsiteX15-955" fmla="*/ 261938 w 1629187"/>
                <a:gd name="connsiteY15-956" fmla="*/ 1664494 h 1893094"/>
                <a:gd name="connsiteX16-957" fmla="*/ 326231 w 1629187"/>
                <a:gd name="connsiteY16-958" fmla="*/ 1581150 h 1893094"/>
                <a:gd name="connsiteX17-959" fmla="*/ 414338 w 1629187"/>
                <a:gd name="connsiteY17-960" fmla="*/ 1366837 h 1893094"/>
                <a:gd name="connsiteX18-961" fmla="*/ 188119 w 1629187"/>
                <a:gd name="connsiteY18-962" fmla="*/ 1404937 h 1893094"/>
                <a:gd name="connsiteX19-963" fmla="*/ 116681 w 1629187"/>
                <a:gd name="connsiteY19-964" fmla="*/ 1447800 h 1893094"/>
                <a:gd name="connsiteX20-965" fmla="*/ 0 w 1629187"/>
                <a:gd name="connsiteY20-966" fmla="*/ 1300162 h 1893094"/>
                <a:gd name="connsiteX0-967" fmla="*/ 0 w 1629187"/>
                <a:gd name="connsiteY0-968" fmla="*/ 1300162 h 1893094"/>
                <a:gd name="connsiteX1-969" fmla="*/ 776288 w 1629187"/>
                <a:gd name="connsiteY1-970" fmla="*/ 0 h 1893094"/>
                <a:gd name="connsiteX2-971" fmla="*/ 1562100 w 1629187"/>
                <a:gd name="connsiteY2-972" fmla="*/ 1304925 h 1893094"/>
                <a:gd name="connsiteX3-973" fmla="*/ 1445419 w 1629187"/>
                <a:gd name="connsiteY3-974" fmla="*/ 1466850 h 1893094"/>
                <a:gd name="connsiteX4-975" fmla="*/ 1516856 w 1629187"/>
                <a:gd name="connsiteY4-976" fmla="*/ 1557338 h 1893094"/>
                <a:gd name="connsiteX5-977" fmla="*/ 1607344 w 1629187"/>
                <a:gd name="connsiteY5-978" fmla="*/ 1726406 h 1893094"/>
                <a:gd name="connsiteX6-979" fmla="*/ 1426369 w 1629187"/>
                <a:gd name="connsiteY6-980" fmla="*/ 1678781 h 1893094"/>
                <a:gd name="connsiteX7-981" fmla="*/ 1312069 w 1629187"/>
                <a:gd name="connsiteY7-982" fmla="*/ 1640681 h 1893094"/>
                <a:gd name="connsiteX8-983" fmla="*/ 1126331 w 1629187"/>
                <a:gd name="connsiteY8-984" fmla="*/ 1893094 h 1893094"/>
                <a:gd name="connsiteX9-985" fmla="*/ 909638 w 1629187"/>
                <a:gd name="connsiteY9-986" fmla="*/ 1893094 h 1893094"/>
                <a:gd name="connsiteX10-987" fmla="*/ 869156 w 1629187"/>
                <a:gd name="connsiteY10-988" fmla="*/ 1826419 h 1893094"/>
                <a:gd name="connsiteX11-989" fmla="*/ 769144 w 1629187"/>
                <a:gd name="connsiteY11-990" fmla="*/ 1607344 h 1893094"/>
                <a:gd name="connsiteX12-991" fmla="*/ 671513 w 1629187"/>
                <a:gd name="connsiteY12-992" fmla="*/ 1797844 h 1893094"/>
                <a:gd name="connsiteX13-993" fmla="*/ 661988 w 1629187"/>
                <a:gd name="connsiteY13-994" fmla="*/ 1885950 h 1893094"/>
                <a:gd name="connsiteX14-995" fmla="*/ 433388 w 1629187"/>
                <a:gd name="connsiteY14-996" fmla="*/ 1885950 h 1893094"/>
                <a:gd name="connsiteX15-997" fmla="*/ 261938 w 1629187"/>
                <a:gd name="connsiteY15-998" fmla="*/ 1664494 h 1893094"/>
                <a:gd name="connsiteX16-999" fmla="*/ 326231 w 1629187"/>
                <a:gd name="connsiteY16-1000" fmla="*/ 1581150 h 1893094"/>
                <a:gd name="connsiteX17-1001" fmla="*/ 414338 w 1629187"/>
                <a:gd name="connsiteY17-1002" fmla="*/ 1366837 h 1893094"/>
                <a:gd name="connsiteX18-1003" fmla="*/ 188119 w 1629187"/>
                <a:gd name="connsiteY18-1004" fmla="*/ 1404937 h 1893094"/>
                <a:gd name="connsiteX19-1005" fmla="*/ 116681 w 1629187"/>
                <a:gd name="connsiteY19-1006" fmla="*/ 1447800 h 1893094"/>
                <a:gd name="connsiteX20-1007" fmla="*/ 0 w 1629187"/>
                <a:gd name="connsiteY20-1008" fmla="*/ 1300162 h 1893094"/>
                <a:gd name="connsiteX0-1009" fmla="*/ 0 w 1629187"/>
                <a:gd name="connsiteY0-1010" fmla="*/ 1300162 h 1893094"/>
                <a:gd name="connsiteX1-1011" fmla="*/ 776288 w 1629187"/>
                <a:gd name="connsiteY1-1012" fmla="*/ 0 h 1893094"/>
                <a:gd name="connsiteX2-1013" fmla="*/ 1562100 w 1629187"/>
                <a:gd name="connsiteY2-1014" fmla="*/ 1304925 h 1893094"/>
                <a:gd name="connsiteX3-1015" fmla="*/ 1445419 w 1629187"/>
                <a:gd name="connsiteY3-1016" fmla="*/ 1466850 h 1893094"/>
                <a:gd name="connsiteX4-1017" fmla="*/ 1516856 w 1629187"/>
                <a:gd name="connsiteY4-1018" fmla="*/ 1557338 h 1893094"/>
                <a:gd name="connsiteX5-1019" fmla="*/ 1607344 w 1629187"/>
                <a:gd name="connsiteY5-1020" fmla="*/ 1726406 h 1893094"/>
                <a:gd name="connsiteX6-1021" fmla="*/ 1426369 w 1629187"/>
                <a:gd name="connsiteY6-1022" fmla="*/ 1678781 h 1893094"/>
                <a:gd name="connsiteX7-1023" fmla="*/ 1312069 w 1629187"/>
                <a:gd name="connsiteY7-1024" fmla="*/ 1640681 h 1893094"/>
                <a:gd name="connsiteX8-1025" fmla="*/ 1126331 w 1629187"/>
                <a:gd name="connsiteY8-1026" fmla="*/ 1893094 h 1893094"/>
                <a:gd name="connsiteX9-1027" fmla="*/ 909638 w 1629187"/>
                <a:gd name="connsiteY9-1028" fmla="*/ 1893094 h 1893094"/>
                <a:gd name="connsiteX10-1029" fmla="*/ 869156 w 1629187"/>
                <a:gd name="connsiteY10-1030" fmla="*/ 1826419 h 1893094"/>
                <a:gd name="connsiteX11-1031" fmla="*/ 769144 w 1629187"/>
                <a:gd name="connsiteY11-1032" fmla="*/ 1607344 h 1893094"/>
                <a:gd name="connsiteX12-1033" fmla="*/ 671513 w 1629187"/>
                <a:gd name="connsiteY12-1034" fmla="*/ 1797844 h 1893094"/>
                <a:gd name="connsiteX13-1035" fmla="*/ 661988 w 1629187"/>
                <a:gd name="connsiteY13-1036" fmla="*/ 1885950 h 1893094"/>
                <a:gd name="connsiteX14-1037" fmla="*/ 433388 w 1629187"/>
                <a:gd name="connsiteY14-1038" fmla="*/ 1885950 h 1893094"/>
                <a:gd name="connsiteX15-1039" fmla="*/ 261938 w 1629187"/>
                <a:gd name="connsiteY15-1040" fmla="*/ 1664494 h 1893094"/>
                <a:gd name="connsiteX16-1041" fmla="*/ 326231 w 1629187"/>
                <a:gd name="connsiteY16-1042" fmla="*/ 1581150 h 1893094"/>
                <a:gd name="connsiteX17-1043" fmla="*/ 414338 w 1629187"/>
                <a:gd name="connsiteY17-1044" fmla="*/ 1366837 h 1893094"/>
                <a:gd name="connsiteX18-1045" fmla="*/ 188119 w 1629187"/>
                <a:gd name="connsiteY18-1046" fmla="*/ 1404937 h 1893094"/>
                <a:gd name="connsiteX19-1047" fmla="*/ 116681 w 1629187"/>
                <a:gd name="connsiteY19-1048" fmla="*/ 1447800 h 1893094"/>
                <a:gd name="connsiteX20-1049" fmla="*/ 0 w 1629187"/>
                <a:gd name="connsiteY20-1050" fmla="*/ 1300162 h 1893094"/>
                <a:gd name="connsiteX0-1051" fmla="*/ 0 w 1629187"/>
                <a:gd name="connsiteY0-1052" fmla="*/ 1300162 h 1893094"/>
                <a:gd name="connsiteX1-1053" fmla="*/ 776288 w 1629187"/>
                <a:gd name="connsiteY1-1054" fmla="*/ 0 h 1893094"/>
                <a:gd name="connsiteX2-1055" fmla="*/ 1562100 w 1629187"/>
                <a:gd name="connsiteY2-1056" fmla="*/ 1304925 h 1893094"/>
                <a:gd name="connsiteX3-1057" fmla="*/ 1445419 w 1629187"/>
                <a:gd name="connsiteY3-1058" fmla="*/ 1466850 h 1893094"/>
                <a:gd name="connsiteX4-1059" fmla="*/ 1516856 w 1629187"/>
                <a:gd name="connsiteY4-1060" fmla="*/ 1557338 h 1893094"/>
                <a:gd name="connsiteX5-1061" fmla="*/ 1607344 w 1629187"/>
                <a:gd name="connsiteY5-1062" fmla="*/ 1726406 h 1893094"/>
                <a:gd name="connsiteX6-1063" fmla="*/ 1426369 w 1629187"/>
                <a:gd name="connsiteY6-1064" fmla="*/ 1678781 h 1893094"/>
                <a:gd name="connsiteX7-1065" fmla="*/ 1312069 w 1629187"/>
                <a:gd name="connsiteY7-1066" fmla="*/ 1640681 h 1893094"/>
                <a:gd name="connsiteX8-1067" fmla="*/ 1126331 w 1629187"/>
                <a:gd name="connsiteY8-1068" fmla="*/ 1893094 h 1893094"/>
                <a:gd name="connsiteX9-1069" fmla="*/ 909638 w 1629187"/>
                <a:gd name="connsiteY9-1070" fmla="*/ 1893094 h 1893094"/>
                <a:gd name="connsiteX10-1071" fmla="*/ 869156 w 1629187"/>
                <a:gd name="connsiteY10-1072" fmla="*/ 1826419 h 1893094"/>
                <a:gd name="connsiteX11-1073" fmla="*/ 769144 w 1629187"/>
                <a:gd name="connsiteY11-1074" fmla="*/ 1607344 h 1893094"/>
                <a:gd name="connsiteX12-1075" fmla="*/ 671513 w 1629187"/>
                <a:gd name="connsiteY12-1076" fmla="*/ 1797844 h 1893094"/>
                <a:gd name="connsiteX13-1077" fmla="*/ 661988 w 1629187"/>
                <a:gd name="connsiteY13-1078" fmla="*/ 1885950 h 1893094"/>
                <a:gd name="connsiteX14-1079" fmla="*/ 433388 w 1629187"/>
                <a:gd name="connsiteY14-1080" fmla="*/ 1885950 h 1893094"/>
                <a:gd name="connsiteX15-1081" fmla="*/ 261938 w 1629187"/>
                <a:gd name="connsiteY15-1082" fmla="*/ 1664494 h 1893094"/>
                <a:gd name="connsiteX16-1083" fmla="*/ 326231 w 1629187"/>
                <a:gd name="connsiteY16-1084" fmla="*/ 1581150 h 1893094"/>
                <a:gd name="connsiteX17-1085" fmla="*/ 414338 w 1629187"/>
                <a:gd name="connsiteY17-1086" fmla="*/ 1366837 h 1893094"/>
                <a:gd name="connsiteX18-1087" fmla="*/ 188119 w 1629187"/>
                <a:gd name="connsiteY18-1088" fmla="*/ 1404937 h 1893094"/>
                <a:gd name="connsiteX19-1089" fmla="*/ 116681 w 1629187"/>
                <a:gd name="connsiteY19-1090" fmla="*/ 1447800 h 1893094"/>
                <a:gd name="connsiteX20-1091" fmla="*/ 0 w 1629187"/>
                <a:gd name="connsiteY20-1092" fmla="*/ 1300162 h 1893094"/>
                <a:gd name="connsiteX0-1093" fmla="*/ 0 w 1629187"/>
                <a:gd name="connsiteY0-1094" fmla="*/ 1300162 h 1893094"/>
                <a:gd name="connsiteX1-1095" fmla="*/ 776288 w 1629187"/>
                <a:gd name="connsiteY1-1096" fmla="*/ 0 h 1893094"/>
                <a:gd name="connsiteX2-1097" fmla="*/ 1562100 w 1629187"/>
                <a:gd name="connsiteY2-1098" fmla="*/ 1304925 h 1893094"/>
                <a:gd name="connsiteX3-1099" fmla="*/ 1445419 w 1629187"/>
                <a:gd name="connsiteY3-1100" fmla="*/ 1466850 h 1893094"/>
                <a:gd name="connsiteX4-1101" fmla="*/ 1516856 w 1629187"/>
                <a:gd name="connsiteY4-1102" fmla="*/ 1557338 h 1893094"/>
                <a:gd name="connsiteX5-1103" fmla="*/ 1607344 w 1629187"/>
                <a:gd name="connsiteY5-1104" fmla="*/ 1726406 h 1893094"/>
                <a:gd name="connsiteX6-1105" fmla="*/ 1426369 w 1629187"/>
                <a:gd name="connsiteY6-1106" fmla="*/ 1678781 h 1893094"/>
                <a:gd name="connsiteX7-1107" fmla="*/ 1312069 w 1629187"/>
                <a:gd name="connsiteY7-1108" fmla="*/ 1640681 h 1893094"/>
                <a:gd name="connsiteX8-1109" fmla="*/ 1126331 w 1629187"/>
                <a:gd name="connsiteY8-1110" fmla="*/ 1893094 h 1893094"/>
                <a:gd name="connsiteX9-1111" fmla="*/ 909638 w 1629187"/>
                <a:gd name="connsiteY9-1112" fmla="*/ 1893094 h 1893094"/>
                <a:gd name="connsiteX10-1113" fmla="*/ 869156 w 1629187"/>
                <a:gd name="connsiteY10-1114" fmla="*/ 1826419 h 1893094"/>
                <a:gd name="connsiteX11-1115" fmla="*/ 769144 w 1629187"/>
                <a:gd name="connsiteY11-1116" fmla="*/ 1607344 h 1893094"/>
                <a:gd name="connsiteX12-1117" fmla="*/ 671513 w 1629187"/>
                <a:gd name="connsiteY12-1118" fmla="*/ 1797844 h 1893094"/>
                <a:gd name="connsiteX13-1119" fmla="*/ 661988 w 1629187"/>
                <a:gd name="connsiteY13-1120" fmla="*/ 1885950 h 1893094"/>
                <a:gd name="connsiteX14-1121" fmla="*/ 433388 w 1629187"/>
                <a:gd name="connsiteY14-1122" fmla="*/ 1885950 h 1893094"/>
                <a:gd name="connsiteX15-1123" fmla="*/ 261938 w 1629187"/>
                <a:gd name="connsiteY15-1124" fmla="*/ 1664494 h 1893094"/>
                <a:gd name="connsiteX16-1125" fmla="*/ 326231 w 1629187"/>
                <a:gd name="connsiteY16-1126" fmla="*/ 1581150 h 1893094"/>
                <a:gd name="connsiteX17-1127" fmla="*/ 414338 w 1629187"/>
                <a:gd name="connsiteY17-1128" fmla="*/ 1366837 h 1893094"/>
                <a:gd name="connsiteX18-1129" fmla="*/ 188119 w 1629187"/>
                <a:gd name="connsiteY18-1130" fmla="*/ 1404937 h 1893094"/>
                <a:gd name="connsiteX19-1131" fmla="*/ 116681 w 1629187"/>
                <a:gd name="connsiteY19-1132" fmla="*/ 1447800 h 1893094"/>
                <a:gd name="connsiteX20-1133" fmla="*/ 0 w 1629187"/>
                <a:gd name="connsiteY20-1134" fmla="*/ 1300162 h 1893094"/>
                <a:gd name="connsiteX0-1135" fmla="*/ 0 w 1629187"/>
                <a:gd name="connsiteY0-1136" fmla="*/ 1300162 h 1893094"/>
                <a:gd name="connsiteX1-1137" fmla="*/ 776288 w 1629187"/>
                <a:gd name="connsiteY1-1138" fmla="*/ 0 h 1893094"/>
                <a:gd name="connsiteX2-1139" fmla="*/ 1562100 w 1629187"/>
                <a:gd name="connsiteY2-1140" fmla="*/ 1304925 h 1893094"/>
                <a:gd name="connsiteX3-1141" fmla="*/ 1445419 w 1629187"/>
                <a:gd name="connsiteY3-1142" fmla="*/ 1466850 h 1893094"/>
                <a:gd name="connsiteX4-1143" fmla="*/ 1516856 w 1629187"/>
                <a:gd name="connsiteY4-1144" fmla="*/ 1557338 h 1893094"/>
                <a:gd name="connsiteX5-1145" fmla="*/ 1607344 w 1629187"/>
                <a:gd name="connsiteY5-1146" fmla="*/ 1726406 h 1893094"/>
                <a:gd name="connsiteX6-1147" fmla="*/ 1426369 w 1629187"/>
                <a:gd name="connsiteY6-1148" fmla="*/ 1678781 h 1893094"/>
                <a:gd name="connsiteX7-1149" fmla="*/ 1312069 w 1629187"/>
                <a:gd name="connsiteY7-1150" fmla="*/ 1640681 h 1893094"/>
                <a:gd name="connsiteX8-1151" fmla="*/ 1126331 w 1629187"/>
                <a:gd name="connsiteY8-1152" fmla="*/ 1893094 h 1893094"/>
                <a:gd name="connsiteX9-1153" fmla="*/ 909638 w 1629187"/>
                <a:gd name="connsiteY9-1154" fmla="*/ 1893094 h 1893094"/>
                <a:gd name="connsiteX10-1155" fmla="*/ 869156 w 1629187"/>
                <a:gd name="connsiteY10-1156" fmla="*/ 1826419 h 1893094"/>
                <a:gd name="connsiteX11-1157" fmla="*/ 769144 w 1629187"/>
                <a:gd name="connsiteY11-1158" fmla="*/ 1607344 h 1893094"/>
                <a:gd name="connsiteX12-1159" fmla="*/ 671513 w 1629187"/>
                <a:gd name="connsiteY12-1160" fmla="*/ 1797844 h 1893094"/>
                <a:gd name="connsiteX13-1161" fmla="*/ 661988 w 1629187"/>
                <a:gd name="connsiteY13-1162" fmla="*/ 1885950 h 1893094"/>
                <a:gd name="connsiteX14-1163" fmla="*/ 433388 w 1629187"/>
                <a:gd name="connsiteY14-1164" fmla="*/ 1885950 h 1893094"/>
                <a:gd name="connsiteX15-1165" fmla="*/ 261938 w 1629187"/>
                <a:gd name="connsiteY15-1166" fmla="*/ 1664494 h 1893094"/>
                <a:gd name="connsiteX16-1167" fmla="*/ 326231 w 1629187"/>
                <a:gd name="connsiteY16-1168" fmla="*/ 1581150 h 1893094"/>
                <a:gd name="connsiteX17-1169" fmla="*/ 414338 w 1629187"/>
                <a:gd name="connsiteY17-1170" fmla="*/ 1366837 h 1893094"/>
                <a:gd name="connsiteX18-1171" fmla="*/ 188119 w 1629187"/>
                <a:gd name="connsiteY18-1172" fmla="*/ 1404937 h 1893094"/>
                <a:gd name="connsiteX19-1173" fmla="*/ 116681 w 1629187"/>
                <a:gd name="connsiteY19-1174" fmla="*/ 1447800 h 1893094"/>
                <a:gd name="connsiteX20-1175" fmla="*/ 0 w 1629187"/>
                <a:gd name="connsiteY20-1176" fmla="*/ 1300162 h 1893094"/>
                <a:gd name="connsiteX0-1177" fmla="*/ 0 w 1629187"/>
                <a:gd name="connsiteY0-1178" fmla="*/ 1300162 h 1893094"/>
                <a:gd name="connsiteX1-1179" fmla="*/ 776288 w 1629187"/>
                <a:gd name="connsiteY1-1180" fmla="*/ 0 h 1893094"/>
                <a:gd name="connsiteX2-1181" fmla="*/ 1562100 w 1629187"/>
                <a:gd name="connsiteY2-1182" fmla="*/ 1304925 h 1893094"/>
                <a:gd name="connsiteX3-1183" fmla="*/ 1445419 w 1629187"/>
                <a:gd name="connsiteY3-1184" fmla="*/ 1466850 h 1893094"/>
                <a:gd name="connsiteX4-1185" fmla="*/ 1516856 w 1629187"/>
                <a:gd name="connsiteY4-1186" fmla="*/ 1557338 h 1893094"/>
                <a:gd name="connsiteX5-1187" fmla="*/ 1607344 w 1629187"/>
                <a:gd name="connsiteY5-1188" fmla="*/ 1726406 h 1893094"/>
                <a:gd name="connsiteX6-1189" fmla="*/ 1426369 w 1629187"/>
                <a:gd name="connsiteY6-1190" fmla="*/ 1678781 h 1893094"/>
                <a:gd name="connsiteX7-1191" fmla="*/ 1312069 w 1629187"/>
                <a:gd name="connsiteY7-1192" fmla="*/ 1640681 h 1893094"/>
                <a:gd name="connsiteX8-1193" fmla="*/ 1126331 w 1629187"/>
                <a:gd name="connsiteY8-1194" fmla="*/ 1893094 h 1893094"/>
                <a:gd name="connsiteX9-1195" fmla="*/ 909638 w 1629187"/>
                <a:gd name="connsiteY9-1196" fmla="*/ 1893094 h 1893094"/>
                <a:gd name="connsiteX10-1197" fmla="*/ 869156 w 1629187"/>
                <a:gd name="connsiteY10-1198" fmla="*/ 1826419 h 1893094"/>
                <a:gd name="connsiteX11-1199" fmla="*/ 769144 w 1629187"/>
                <a:gd name="connsiteY11-1200" fmla="*/ 1607344 h 1893094"/>
                <a:gd name="connsiteX12-1201" fmla="*/ 671513 w 1629187"/>
                <a:gd name="connsiteY12-1202" fmla="*/ 1797844 h 1893094"/>
                <a:gd name="connsiteX13-1203" fmla="*/ 661988 w 1629187"/>
                <a:gd name="connsiteY13-1204" fmla="*/ 1885950 h 1893094"/>
                <a:gd name="connsiteX14-1205" fmla="*/ 433388 w 1629187"/>
                <a:gd name="connsiteY14-1206" fmla="*/ 1885950 h 1893094"/>
                <a:gd name="connsiteX15-1207" fmla="*/ 261938 w 1629187"/>
                <a:gd name="connsiteY15-1208" fmla="*/ 1664494 h 1893094"/>
                <a:gd name="connsiteX16-1209" fmla="*/ 326231 w 1629187"/>
                <a:gd name="connsiteY16-1210" fmla="*/ 1581150 h 1893094"/>
                <a:gd name="connsiteX17-1211" fmla="*/ 414338 w 1629187"/>
                <a:gd name="connsiteY17-1212" fmla="*/ 1366837 h 1893094"/>
                <a:gd name="connsiteX18-1213" fmla="*/ 188119 w 1629187"/>
                <a:gd name="connsiteY18-1214" fmla="*/ 1404937 h 1893094"/>
                <a:gd name="connsiteX19-1215" fmla="*/ 116681 w 1629187"/>
                <a:gd name="connsiteY19-1216" fmla="*/ 1447800 h 1893094"/>
                <a:gd name="connsiteX20-1217" fmla="*/ 0 w 1629187"/>
                <a:gd name="connsiteY20-1218" fmla="*/ 1300162 h 1893094"/>
                <a:gd name="connsiteX0-1219" fmla="*/ 0 w 1629187"/>
                <a:gd name="connsiteY0-1220" fmla="*/ 1300162 h 1893094"/>
                <a:gd name="connsiteX1-1221" fmla="*/ 776288 w 1629187"/>
                <a:gd name="connsiteY1-1222" fmla="*/ 0 h 1893094"/>
                <a:gd name="connsiteX2-1223" fmla="*/ 1562100 w 1629187"/>
                <a:gd name="connsiteY2-1224" fmla="*/ 1304925 h 1893094"/>
                <a:gd name="connsiteX3-1225" fmla="*/ 1445419 w 1629187"/>
                <a:gd name="connsiteY3-1226" fmla="*/ 1466850 h 1893094"/>
                <a:gd name="connsiteX4-1227" fmla="*/ 1516856 w 1629187"/>
                <a:gd name="connsiteY4-1228" fmla="*/ 1557338 h 1893094"/>
                <a:gd name="connsiteX5-1229" fmla="*/ 1607344 w 1629187"/>
                <a:gd name="connsiteY5-1230" fmla="*/ 1726406 h 1893094"/>
                <a:gd name="connsiteX6-1231" fmla="*/ 1426369 w 1629187"/>
                <a:gd name="connsiteY6-1232" fmla="*/ 1678781 h 1893094"/>
                <a:gd name="connsiteX7-1233" fmla="*/ 1312069 w 1629187"/>
                <a:gd name="connsiteY7-1234" fmla="*/ 1640681 h 1893094"/>
                <a:gd name="connsiteX8-1235" fmla="*/ 1126331 w 1629187"/>
                <a:gd name="connsiteY8-1236" fmla="*/ 1893094 h 1893094"/>
                <a:gd name="connsiteX9-1237" fmla="*/ 909638 w 1629187"/>
                <a:gd name="connsiteY9-1238" fmla="*/ 1893094 h 1893094"/>
                <a:gd name="connsiteX10-1239" fmla="*/ 869156 w 1629187"/>
                <a:gd name="connsiteY10-1240" fmla="*/ 1826419 h 1893094"/>
                <a:gd name="connsiteX11-1241" fmla="*/ 769144 w 1629187"/>
                <a:gd name="connsiteY11-1242" fmla="*/ 1607344 h 1893094"/>
                <a:gd name="connsiteX12-1243" fmla="*/ 671513 w 1629187"/>
                <a:gd name="connsiteY12-1244" fmla="*/ 1797844 h 1893094"/>
                <a:gd name="connsiteX13-1245" fmla="*/ 661988 w 1629187"/>
                <a:gd name="connsiteY13-1246" fmla="*/ 1885950 h 1893094"/>
                <a:gd name="connsiteX14-1247" fmla="*/ 433388 w 1629187"/>
                <a:gd name="connsiteY14-1248" fmla="*/ 1885950 h 1893094"/>
                <a:gd name="connsiteX15-1249" fmla="*/ 261938 w 1629187"/>
                <a:gd name="connsiteY15-1250" fmla="*/ 1664494 h 1893094"/>
                <a:gd name="connsiteX16-1251" fmla="*/ 326231 w 1629187"/>
                <a:gd name="connsiteY16-1252" fmla="*/ 1581150 h 1893094"/>
                <a:gd name="connsiteX17-1253" fmla="*/ 414338 w 1629187"/>
                <a:gd name="connsiteY17-1254" fmla="*/ 1366837 h 1893094"/>
                <a:gd name="connsiteX18-1255" fmla="*/ 188119 w 1629187"/>
                <a:gd name="connsiteY18-1256" fmla="*/ 1404937 h 1893094"/>
                <a:gd name="connsiteX19-1257" fmla="*/ 116681 w 1629187"/>
                <a:gd name="connsiteY19-1258" fmla="*/ 1447800 h 1893094"/>
                <a:gd name="connsiteX20-1259" fmla="*/ 0 w 1629187"/>
                <a:gd name="connsiteY20-1260" fmla="*/ 1300162 h 1893094"/>
                <a:gd name="connsiteX0-1261" fmla="*/ 0 w 1629187"/>
                <a:gd name="connsiteY0-1262" fmla="*/ 1300162 h 1893094"/>
                <a:gd name="connsiteX1-1263" fmla="*/ 776288 w 1629187"/>
                <a:gd name="connsiteY1-1264" fmla="*/ 0 h 1893094"/>
                <a:gd name="connsiteX2-1265" fmla="*/ 1562100 w 1629187"/>
                <a:gd name="connsiteY2-1266" fmla="*/ 1304925 h 1893094"/>
                <a:gd name="connsiteX3-1267" fmla="*/ 1445419 w 1629187"/>
                <a:gd name="connsiteY3-1268" fmla="*/ 1466850 h 1893094"/>
                <a:gd name="connsiteX4-1269" fmla="*/ 1516856 w 1629187"/>
                <a:gd name="connsiteY4-1270" fmla="*/ 1557338 h 1893094"/>
                <a:gd name="connsiteX5-1271" fmla="*/ 1607344 w 1629187"/>
                <a:gd name="connsiteY5-1272" fmla="*/ 1726406 h 1893094"/>
                <a:gd name="connsiteX6-1273" fmla="*/ 1426369 w 1629187"/>
                <a:gd name="connsiteY6-1274" fmla="*/ 1678781 h 1893094"/>
                <a:gd name="connsiteX7-1275" fmla="*/ 1312069 w 1629187"/>
                <a:gd name="connsiteY7-1276" fmla="*/ 1640681 h 1893094"/>
                <a:gd name="connsiteX8-1277" fmla="*/ 1126331 w 1629187"/>
                <a:gd name="connsiteY8-1278" fmla="*/ 1893094 h 1893094"/>
                <a:gd name="connsiteX9-1279" fmla="*/ 909638 w 1629187"/>
                <a:gd name="connsiteY9-1280" fmla="*/ 1893094 h 1893094"/>
                <a:gd name="connsiteX10-1281" fmla="*/ 869156 w 1629187"/>
                <a:gd name="connsiteY10-1282" fmla="*/ 1826419 h 1893094"/>
                <a:gd name="connsiteX11-1283" fmla="*/ 769144 w 1629187"/>
                <a:gd name="connsiteY11-1284" fmla="*/ 1607344 h 1893094"/>
                <a:gd name="connsiteX12-1285" fmla="*/ 671513 w 1629187"/>
                <a:gd name="connsiteY12-1286" fmla="*/ 1797844 h 1893094"/>
                <a:gd name="connsiteX13-1287" fmla="*/ 661988 w 1629187"/>
                <a:gd name="connsiteY13-1288" fmla="*/ 1885950 h 1893094"/>
                <a:gd name="connsiteX14-1289" fmla="*/ 433388 w 1629187"/>
                <a:gd name="connsiteY14-1290" fmla="*/ 1885950 h 1893094"/>
                <a:gd name="connsiteX15-1291" fmla="*/ 261938 w 1629187"/>
                <a:gd name="connsiteY15-1292" fmla="*/ 1664494 h 1893094"/>
                <a:gd name="connsiteX16-1293" fmla="*/ 326231 w 1629187"/>
                <a:gd name="connsiteY16-1294" fmla="*/ 1581150 h 1893094"/>
                <a:gd name="connsiteX17-1295" fmla="*/ 414338 w 1629187"/>
                <a:gd name="connsiteY17-1296" fmla="*/ 1366837 h 1893094"/>
                <a:gd name="connsiteX18-1297" fmla="*/ 188119 w 1629187"/>
                <a:gd name="connsiteY18-1298" fmla="*/ 1404937 h 1893094"/>
                <a:gd name="connsiteX19-1299" fmla="*/ 116681 w 1629187"/>
                <a:gd name="connsiteY19-1300" fmla="*/ 1447800 h 1893094"/>
                <a:gd name="connsiteX20-1301" fmla="*/ 0 w 1629187"/>
                <a:gd name="connsiteY20-1302" fmla="*/ 1300162 h 1893094"/>
                <a:gd name="connsiteX0-1303" fmla="*/ 0 w 1629187"/>
                <a:gd name="connsiteY0-1304" fmla="*/ 1300162 h 1893094"/>
                <a:gd name="connsiteX1-1305" fmla="*/ 776288 w 1629187"/>
                <a:gd name="connsiteY1-1306" fmla="*/ 0 h 1893094"/>
                <a:gd name="connsiteX2-1307" fmla="*/ 1562100 w 1629187"/>
                <a:gd name="connsiteY2-1308" fmla="*/ 1304925 h 1893094"/>
                <a:gd name="connsiteX3-1309" fmla="*/ 1445419 w 1629187"/>
                <a:gd name="connsiteY3-1310" fmla="*/ 1466850 h 1893094"/>
                <a:gd name="connsiteX4-1311" fmla="*/ 1516856 w 1629187"/>
                <a:gd name="connsiteY4-1312" fmla="*/ 1557338 h 1893094"/>
                <a:gd name="connsiteX5-1313" fmla="*/ 1607344 w 1629187"/>
                <a:gd name="connsiteY5-1314" fmla="*/ 1726406 h 1893094"/>
                <a:gd name="connsiteX6-1315" fmla="*/ 1426369 w 1629187"/>
                <a:gd name="connsiteY6-1316" fmla="*/ 1678781 h 1893094"/>
                <a:gd name="connsiteX7-1317" fmla="*/ 1312069 w 1629187"/>
                <a:gd name="connsiteY7-1318" fmla="*/ 1640681 h 1893094"/>
                <a:gd name="connsiteX8-1319" fmla="*/ 1126331 w 1629187"/>
                <a:gd name="connsiteY8-1320" fmla="*/ 1893094 h 1893094"/>
                <a:gd name="connsiteX9-1321" fmla="*/ 909638 w 1629187"/>
                <a:gd name="connsiteY9-1322" fmla="*/ 1893094 h 1893094"/>
                <a:gd name="connsiteX10-1323" fmla="*/ 869156 w 1629187"/>
                <a:gd name="connsiteY10-1324" fmla="*/ 1826419 h 1893094"/>
                <a:gd name="connsiteX11-1325" fmla="*/ 769144 w 1629187"/>
                <a:gd name="connsiteY11-1326" fmla="*/ 1607344 h 1893094"/>
                <a:gd name="connsiteX12-1327" fmla="*/ 671513 w 1629187"/>
                <a:gd name="connsiteY12-1328" fmla="*/ 1797844 h 1893094"/>
                <a:gd name="connsiteX13-1329" fmla="*/ 661988 w 1629187"/>
                <a:gd name="connsiteY13-1330" fmla="*/ 1885950 h 1893094"/>
                <a:gd name="connsiteX14-1331" fmla="*/ 433388 w 1629187"/>
                <a:gd name="connsiteY14-1332" fmla="*/ 1885950 h 1893094"/>
                <a:gd name="connsiteX15-1333" fmla="*/ 261938 w 1629187"/>
                <a:gd name="connsiteY15-1334" fmla="*/ 1664494 h 1893094"/>
                <a:gd name="connsiteX16-1335" fmla="*/ 326231 w 1629187"/>
                <a:gd name="connsiteY16-1336" fmla="*/ 1581150 h 1893094"/>
                <a:gd name="connsiteX17-1337" fmla="*/ 414338 w 1629187"/>
                <a:gd name="connsiteY17-1338" fmla="*/ 1366837 h 1893094"/>
                <a:gd name="connsiteX18-1339" fmla="*/ 188119 w 1629187"/>
                <a:gd name="connsiteY18-1340" fmla="*/ 1404937 h 1893094"/>
                <a:gd name="connsiteX19-1341" fmla="*/ 116681 w 1629187"/>
                <a:gd name="connsiteY19-1342" fmla="*/ 1447800 h 1893094"/>
                <a:gd name="connsiteX20-1343" fmla="*/ 0 w 1629187"/>
                <a:gd name="connsiteY20-1344" fmla="*/ 1300162 h 1893094"/>
                <a:gd name="connsiteX0-1345" fmla="*/ 0 w 1629187"/>
                <a:gd name="connsiteY0-1346" fmla="*/ 1300162 h 1893094"/>
                <a:gd name="connsiteX1-1347" fmla="*/ 776288 w 1629187"/>
                <a:gd name="connsiteY1-1348" fmla="*/ 0 h 1893094"/>
                <a:gd name="connsiteX2-1349" fmla="*/ 1562100 w 1629187"/>
                <a:gd name="connsiteY2-1350" fmla="*/ 1304925 h 1893094"/>
                <a:gd name="connsiteX3-1351" fmla="*/ 1445419 w 1629187"/>
                <a:gd name="connsiteY3-1352" fmla="*/ 1466850 h 1893094"/>
                <a:gd name="connsiteX4-1353" fmla="*/ 1516856 w 1629187"/>
                <a:gd name="connsiteY4-1354" fmla="*/ 1557338 h 1893094"/>
                <a:gd name="connsiteX5-1355" fmla="*/ 1607344 w 1629187"/>
                <a:gd name="connsiteY5-1356" fmla="*/ 1726406 h 1893094"/>
                <a:gd name="connsiteX6-1357" fmla="*/ 1426369 w 1629187"/>
                <a:gd name="connsiteY6-1358" fmla="*/ 1678781 h 1893094"/>
                <a:gd name="connsiteX7-1359" fmla="*/ 1312069 w 1629187"/>
                <a:gd name="connsiteY7-1360" fmla="*/ 1640681 h 1893094"/>
                <a:gd name="connsiteX8-1361" fmla="*/ 1126331 w 1629187"/>
                <a:gd name="connsiteY8-1362" fmla="*/ 1893094 h 1893094"/>
                <a:gd name="connsiteX9-1363" fmla="*/ 909638 w 1629187"/>
                <a:gd name="connsiteY9-1364" fmla="*/ 1893094 h 1893094"/>
                <a:gd name="connsiteX10-1365" fmla="*/ 869156 w 1629187"/>
                <a:gd name="connsiteY10-1366" fmla="*/ 1826419 h 1893094"/>
                <a:gd name="connsiteX11-1367" fmla="*/ 769144 w 1629187"/>
                <a:gd name="connsiteY11-1368" fmla="*/ 1607344 h 1893094"/>
                <a:gd name="connsiteX12-1369" fmla="*/ 671513 w 1629187"/>
                <a:gd name="connsiteY12-1370" fmla="*/ 1797844 h 1893094"/>
                <a:gd name="connsiteX13-1371" fmla="*/ 661988 w 1629187"/>
                <a:gd name="connsiteY13-1372" fmla="*/ 1885950 h 1893094"/>
                <a:gd name="connsiteX14-1373" fmla="*/ 433388 w 1629187"/>
                <a:gd name="connsiteY14-1374" fmla="*/ 1885950 h 1893094"/>
                <a:gd name="connsiteX15-1375" fmla="*/ 261938 w 1629187"/>
                <a:gd name="connsiteY15-1376" fmla="*/ 1664494 h 1893094"/>
                <a:gd name="connsiteX16-1377" fmla="*/ 326231 w 1629187"/>
                <a:gd name="connsiteY16-1378" fmla="*/ 1581150 h 1893094"/>
                <a:gd name="connsiteX17-1379" fmla="*/ 414338 w 1629187"/>
                <a:gd name="connsiteY17-1380" fmla="*/ 1366837 h 1893094"/>
                <a:gd name="connsiteX18-1381" fmla="*/ 188119 w 1629187"/>
                <a:gd name="connsiteY18-1382" fmla="*/ 1404937 h 1893094"/>
                <a:gd name="connsiteX19-1383" fmla="*/ 116681 w 1629187"/>
                <a:gd name="connsiteY19-1384" fmla="*/ 1447800 h 1893094"/>
                <a:gd name="connsiteX20-1385" fmla="*/ 0 w 1629187"/>
                <a:gd name="connsiteY20-1386" fmla="*/ 1300162 h 1893094"/>
                <a:gd name="connsiteX0-1387" fmla="*/ 0 w 1629187"/>
                <a:gd name="connsiteY0-1388" fmla="*/ 1300162 h 1893094"/>
                <a:gd name="connsiteX1-1389" fmla="*/ 776288 w 1629187"/>
                <a:gd name="connsiteY1-1390" fmla="*/ 0 h 1893094"/>
                <a:gd name="connsiteX2-1391" fmla="*/ 1562100 w 1629187"/>
                <a:gd name="connsiteY2-1392" fmla="*/ 1304925 h 1893094"/>
                <a:gd name="connsiteX3-1393" fmla="*/ 1445419 w 1629187"/>
                <a:gd name="connsiteY3-1394" fmla="*/ 1466850 h 1893094"/>
                <a:gd name="connsiteX4-1395" fmla="*/ 1516856 w 1629187"/>
                <a:gd name="connsiteY4-1396" fmla="*/ 1557338 h 1893094"/>
                <a:gd name="connsiteX5-1397" fmla="*/ 1607344 w 1629187"/>
                <a:gd name="connsiteY5-1398" fmla="*/ 1726406 h 1893094"/>
                <a:gd name="connsiteX6-1399" fmla="*/ 1426369 w 1629187"/>
                <a:gd name="connsiteY6-1400" fmla="*/ 1678781 h 1893094"/>
                <a:gd name="connsiteX7-1401" fmla="*/ 1312069 w 1629187"/>
                <a:gd name="connsiteY7-1402" fmla="*/ 1640681 h 1893094"/>
                <a:gd name="connsiteX8-1403" fmla="*/ 1126331 w 1629187"/>
                <a:gd name="connsiteY8-1404" fmla="*/ 1893094 h 1893094"/>
                <a:gd name="connsiteX9-1405" fmla="*/ 909638 w 1629187"/>
                <a:gd name="connsiteY9-1406" fmla="*/ 1893094 h 1893094"/>
                <a:gd name="connsiteX10-1407" fmla="*/ 869156 w 1629187"/>
                <a:gd name="connsiteY10-1408" fmla="*/ 1826419 h 1893094"/>
                <a:gd name="connsiteX11-1409" fmla="*/ 769144 w 1629187"/>
                <a:gd name="connsiteY11-1410" fmla="*/ 1607344 h 1893094"/>
                <a:gd name="connsiteX12-1411" fmla="*/ 671513 w 1629187"/>
                <a:gd name="connsiteY12-1412" fmla="*/ 1797844 h 1893094"/>
                <a:gd name="connsiteX13-1413" fmla="*/ 661988 w 1629187"/>
                <a:gd name="connsiteY13-1414" fmla="*/ 1885950 h 1893094"/>
                <a:gd name="connsiteX14-1415" fmla="*/ 433388 w 1629187"/>
                <a:gd name="connsiteY14-1416" fmla="*/ 1885950 h 1893094"/>
                <a:gd name="connsiteX15-1417" fmla="*/ 261938 w 1629187"/>
                <a:gd name="connsiteY15-1418" fmla="*/ 1664494 h 1893094"/>
                <a:gd name="connsiteX16-1419" fmla="*/ 326231 w 1629187"/>
                <a:gd name="connsiteY16-1420" fmla="*/ 1581150 h 1893094"/>
                <a:gd name="connsiteX17-1421" fmla="*/ 414338 w 1629187"/>
                <a:gd name="connsiteY17-1422" fmla="*/ 1366837 h 1893094"/>
                <a:gd name="connsiteX18-1423" fmla="*/ 188119 w 1629187"/>
                <a:gd name="connsiteY18-1424" fmla="*/ 1404937 h 1893094"/>
                <a:gd name="connsiteX19-1425" fmla="*/ 116681 w 1629187"/>
                <a:gd name="connsiteY19-1426" fmla="*/ 1447800 h 1893094"/>
                <a:gd name="connsiteX20-1427" fmla="*/ 0 w 1629187"/>
                <a:gd name="connsiteY20-1428" fmla="*/ 1300162 h 1893094"/>
                <a:gd name="connsiteX0-1429" fmla="*/ 0 w 1629187"/>
                <a:gd name="connsiteY0-1430" fmla="*/ 1300162 h 1893094"/>
                <a:gd name="connsiteX1-1431" fmla="*/ 776288 w 1629187"/>
                <a:gd name="connsiteY1-1432" fmla="*/ 0 h 1893094"/>
                <a:gd name="connsiteX2-1433" fmla="*/ 1562100 w 1629187"/>
                <a:gd name="connsiteY2-1434" fmla="*/ 1304925 h 1893094"/>
                <a:gd name="connsiteX3-1435" fmla="*/ 1445419 w 1629187"/>
                <a:gd name="connsiteY3-1436" fmla="*/ 1466850 h 1893094"/>
                <a:gd name="connsiteX4-1437" fmla="*/ 1516856 w 1629187"/>
                <a:gd name="connsiteY4-1438" fmla="*/ 1557338 h 1893094"/>
                <a:gd name="connsiteX5-1439" fmla="*/ 1607344 w 1629187"/>
                <a:gd name="connsiteY5-1440" fmla="*/ 1726406 h 1893094"/>
                <a:gd name="connsiteX6-1441" fmla="*/ 1426369 w 1629187"/>
                <a:gd name="connsiteY6-1442" fmla="*/ 1678781 h 1893094"/>
                <a:gd name="connsiteX7-1443" fmla="*/ 1312069 w 1629187"/>
                <a:gd name="connsiteY7-1444" fmla="*/ 1640681 h 1893094"/>
                <a:gd name="connsiteX8-1445" fmla="*/ 1126331 w 1629187"/>
                <a:gd name="connsiteY8-1446" fmla="*/ 1893094 h 1893094"/>
                <a:gd name="connsiteX9-1447" fmla="*/ 909638 w 1629187"/>
                <a:gd name="connsiteY9-1448" fmla="*/ 1893094 h 1893094"/>
                <a:gd name="connsiteX10-1449" fmla="*/ 869156 w 1629187"/>
                <a:gd name="connsiteY10-1450" fmla="*/ 1826419 h 1893094"/>
                <a:gd name="connsiteX11-1451" fmla="*/ 769144 w 1629187"/>
                <a:gd name="connsiteY11-1452" fmla="*/ 1607344 h 1893094"/>
                <a:gd name="connsiteX12-1453" fmla="*/ 671513 w 1629187"/>
                <a:gd name="connsiteY12-1454" fmla="*/ 1797844 h 1893094"/>
                <a:gd name="connsiteX13-1455" fmla="*/ 661988 w 1629187"/>
                <a:gd name="connsiteY13-1456" fmla="*/ 1885950 h 1893094"/>
                <a:gd name="connsiteX14-1457" fmla="*/ 433388 w 1629187"/>
                <a:gd name="connsiteY14-1458" fmla="*/ 1885950 h 1893094"/>
                <a:gd name="connsiteX15-1459" fmla="*/ 261938 w 1629187"/>
                <a:gd name="connsiteY15-1460" fmla="*/ 1664494 h 1893094"/>
                <a:gd name="connsiteX16-1461" fmla="*/ 326231 w 1629187"/>
                <a:gd name="connsiteY16-1462" fmla="*/ 1581150 h 1893094"/>
                <a:gd name="connsiteX17-1463" fmla="*/ 414338 w 1629187"/>
                <a:gd name="connsiteY17-1464" fmla="*/ 1366837 h 1893094"/>
                <a:gd name="connsiteX18-1465" fmla="*/ 188119 w 1629187"/>
                <a:gd name="connsiteY18-1466" fmla="*/ 1404937 h 1893094"/>
                <a:gd name="connsiteX19-1467" fmla="*/ 116681 w 1629187"/>
                <a:gd name="connsiteY19-1468" fmla="*/ 1447800 h 1893094"/>
                <a:gd name="connsiteX20-1469" fmla="*/ 0 w 1629187"/>
                <a:gd name="connsiteY20-1470" fmla="*/ 1300162 h 1893094"/>
                <a:gd name="connsiteX0-1471" fmla="*/ 0 w 1629187"/>
                <a:gd name="connsiteY0-1472" fmla="*/ 1300162 h 1893094"/>
                <a:gd name="connsiteX1-1473" fmla="*/ 776288 w 1629187"/>
                <a:gd name="connsiteY1-1474" fmla="*/ 0 h 1893094"/>
                <a:gd name="connsiteX2-1475" fmla="*/ 1562100 w 1629187"/>
                <a:gd name="connsiteY2-1476" fmla="*/ 1304925 h 1893094"/>
                <a:gd name="connsiteX3-1477" fmla="*/ 1445419 w 1629187"/>
                <a:gd name="connsiteY3-1478" fmla="*/ 1466850 h 1893094"/>
                <a:gd name="connsiteX4-1479" fmla="*/ 1516856 w 1629187"/>
                <a:gd name="connsiteY4-1480" fmla="*/ 1557338 h 1893094"/>
                <a:gd name="connsiteX5-1481" fmla="*/ 1607344 w 1629187"/>
                <a:gd name="connsiteY5-1482" fmla="*/ 1726406 h 1893094"/>
                <a:gd name="connsiteX6-1483" fmla="*/ 1426369 w 1629187"/>
                <a:gd name="connsiteY6-1484" fmla="*/ 1678781 h 1893094"/>
                <a:gd name="connsiteX7-1485" fmla="*/ 1312069 w 1629187"/>
                <a:gd name="connsiteY7-1486" fmla="*/ 1640681 h 1893094"/>
                <a:gd name="connsiteX8-1487" fmla="*/ 1126331 w 1629187"/>
                <a:gd name="connsiteY8-1488" fmla="*/ 1893094 h 1893094"/>
                <a:gd name="connsiteX9-1489" fmla="*/ 909638 w 1629187"/>
                <a:gd name="connsiteY9-1490" fmla="*/ 1893094 h 1893094"/>
                <a:gd name="connsiteX10-1491" fmla="*/ 869156 w 1629187"/>
                <a:gd name="connsiteY10-1492" fmla="*/ 1826419 h 1893094"/>
                <a:gd name="connsiteX11-1493" fmla="*/ 769144 w 1629187"/>
                <a:gd name="connsiteY11-1494" fmla="*/ 1607344 h 1893094"/>
                <a:gd name="connsiteX12-1495" fmla="*/ 671513 w 1629187"/>
                <a:gd name="connsiteY12-1496" fmla="*/ 1797844 h 1893094"/>
                <a:gd name="connsiteX13-1497" fmla="*/ 661988 w 1629187"/>
                <a:gd name="connsiteY13-1498" fmla="*/ 1885950 h 1893094"/>
                <a:gd name="connsiteX14-1499" fmla="*/ 433388 w 1629187"/>
                <a:gd name="connsiteY14-1500" fmla="*/ 1885950 h 1893094"/>
                <a:gd name="connsiteX15-1501" fmla="*/ 261938 w 1629187"/>
                <a:gd name="connsiteY15-1502" fmla="*/ 1664494 h 1893094"/>
                <a:gd name="connsiteX16-1503" fmla="*/ 326231 w 1629187"/>
                <a:gd name="connsiteY16-1504" fmla="*/ 1581150 h 1893094"/>
                <a:gd name="connsiteX17-1505" fmla="*/ 414338 w 1629187"/>
                <a:gd name="connsiteY17-1506" fmla="*/ 1366837 h 1893094"/>
                <a:gd name="connsiteX18-1507" fmla="*/ 188119 w 1629187"/>
                <a:gd name="connsiteY18-1508" fmla="*/ 1404937 h 1893094"/>
                <a:gd name="connsiteX19-1509" fmla="*/ 116681 w 1629187"/>
                <a:gd name="connsiteY19-1510" fmla="*/ 1447800 h 1893094"/>
                <a:gd name="connsiteX20-1511" fmla="*/ 0 w 1629187"/>
                <a:gd name="connsiteY20-1512" fmla="*/ 1300162 h 1893094"/>
                <a:gd name="connsiteX0-1513" fmla="*/ 0 w 1629187"/>
                <a:gd name="connsiteY0-1514" fmla="*/ 1300162 h 1893094"/>
                <a:gd name="connsiteX1-1515" fmla="*/ 776288 w 1629187"/>
                <a:gd name="connsiteY1-1516" fmla="*/ 0 h 1893094"/>
                <a:gd name="connsiteX2-1517" fmla="*/ 1562100 w 1629187"/>
                <a:gd name="connsiteY2-1518" fmla="*/ 1304925 h 1893094"/>
                <a:gd name="connsiteX3-1519" fmla="*/ 1445419 w 1629187"/>
                <a:gd name="connsiteY3-1520" fmla="*/ 1466850 h 1893094"/>
                <a:gd name="connsiteX4-1521" fmla="*/ 1516856 w 1629187"/>
                <a:gd name="connsiteY4-1522" fmla="*/ 1557338 h 1893094"/>
                <a:gd name="connsiteX5-1523" fmla="*/ 1607344 w 1629187"/>
                <a:gd name="connsiteY5-1524" fmla="*/ 1726406 h 1893094"/>
                <a:gd name="connsiteX6-1525" fmla="*/ 1426369 w 1629187"/>
                <a:gd name="connsiteY6-1526" fmla="*/ 1678781 h 1893094"/>
                <a:gd name="connsiteX7-1527" fmla="*/ 1312069 w 1629187"/>
                <a:gd name="connsiteY7-1528" fmla="*/ 1640681 h 1893094"/>
                <a:gd name="connsiteX8-1529" fmla="*/ 1126331 w 1629187"/>
                <a:gd name="connsiteY8-1530" fmla="*/ 1893094 h 1893094"/>
                <a:gd name="connsiteX9-1531" fmla="*/ 909638 w 1629187"/>
                <a:gd name="connsiteY9-1532" fmla="*/ 1893094 h 1893094"/>
                <a:gd name="connsiteX10-1533" fmla="*/ 869156 w 1629187"/>
                <a:gd name="connsiteY10-1534" fmla="*/ 1826419 h 1893094"/>
                <a:gd name="connsiteX11-1535" fmla="*/ 769144 w 1629187"/>
                <a:gd name="connsiteY11-1536" fmla="*/ 1607344 h 1893094"/>
                <a:gd name="connsiteX12-1537" fmla="*/ 671513 w 1629187"/>
                <a:gd name="connsiteY12-1538" fmla="*/ 1797844 h 1893094"/>
                <a:gd name="connsiteX13-1539" fmla="*/ 661988 w 1629187"/>
                <a:gd name="connsiteY13-1540" fmla="*/ 1885950 h 1893094"/>
                <a:gd name="connsiteX14-1541" fmla="*/ 433388 w 1629187"/>
                <a:gd name="connsiteY14-1542" fmla="*/ 1885950 h 1893094"/>
                <a:gd name="connsiteX15-1543" fmla="*/ 261938 w 1629187"/>
                <a:gd name="connsiteY15-1544" fmla="*/ 1664494 h 1893094"/>
                <a:gd name="connsiteX16-1545" fmla="*/ 326231 w 1629187"/>
                <a:gd name="connsiteY16-1546" fmla="*/ 1581150 h 1893094"/>
                <a:gd name="connsiteX17-1547" fmla="*/ 414338 w 1629187"/>
                <a:gd name="connsiteY17-1548" fmla="*/ 1366837 h 1893094"/>
                <a:gd name="connsiteX18-1549" fmla="*/ 192881 w 1629187"/>
                <a:gd name="connsiteY18-1550" fmla="*/ 1412080 h 1893094"/>
                <a:gd name="connsiteX19-1551" fmla="*/ 116681 w 1629187"/>
                <a:gd name="connsiteY19-1552" fmla="*/ 1447800 h 1893094"/>
                <a:gd name="connsiteX20-1553" fmla="*/ 0 w 1629187"/>
                <a:gd name="connsiteY20-1554" fmla="*/ 1300162 h 1893094"/>
                <a:gd name="connsiteX0-1555" fmla="*/ 0 w 1629187"/>
                <a:gd name="connsiteY0-1556" fmla="*/ 1300162 h 1893094"/>
                <a:gd name="connsiteX1-1557" fmla="*/ 776288 w 1629187"/>
                <a:gd name="connsiteY1-1558" fmla="*/ 0 h 1893094"/>
                <a:gd name="connsiteX2-1559" fmla="*/ 1562100 w 1629187"/>
                <a:gd name="connsiteY2-1560" fmla="*/ 1304925 h 1893094"/>
                <a:gd name="connsiteX3-1561" fmla="*/ 1445419 w 1629187"/>
                <a:gd name="connsiteY3-1562" fmla="*/ 1466850 h 1893094"/>
                <a:gd name="connsiteX4-1563" fmla="*/ 1516856 w 1629187"/>
                <a:gd name="connsiteY4-1564" fmla="*/ 1557338 h 1893094"/>
                <a:gd name="connsiteX5-1565" fmla="*/ 1607344 w 1629187"/>
                <a:gd name="connsiteY5-1566" fmla="*/ 1726406 h 1893094"/>
                <a:gd name="connsiteX6-1567" fmla="*/ 1426369 w 1629187"/>
                <a:gd name="connsiteY6-1568" fmla="*/ 1678781 h 1893094"/>
                <a:gd name="connsiteX7-1569" fmla="*/ 1312069 w 1629187"/>
                <a:gd name="connsiteY7-1570" fmla="*/ 1640681 h 1893094"/>
                <a:gd name="connsiteX8-1571" fmla="*/ 1126331 w 1629187"/>
                <a:gd name="connsiteY8-1572" fmla="*/ 1893094 h 1893094"/>
                <a:gd name="connsiteX9-1573" fmla="*/ 909638 w 1629187"/>
                <a:gd name="connsiteY9-1574" fmla="*/ 1893094 h 1893094"/>
                <a:gd name="connsiteX10-1575" fmla="*/ 869156 w 1629187"/>
                <a:gd name="connsiteY10-1576" fmla="*/ 1826419 h 1893094"/>
                <a:gd name="connsiteX11-1577" fmla="*/ 769144 w 1629187"/>
                <a:gd name="connsiteY11-1578" fmla="*/ 1607344 h 1893094"/>
                <a:gd name="connsiteX12-1579" fmla="*/ 671513 w 1629187"/>
                <a:gd name="connsiteY12-1580" fmla="*/ 1797844 h 1893094"/>
                <a:gd name="connsiteX13-1581" fmla="*/ 661988 w 1629187"/>
                <a:gd name="connsiteY13-1582" fmla="*/ 1885950 h 1893094"/>
                <a:gd name="connsiteX14-1583" fmla="*/ 433388 w 1629187"/>
                <a:gd name="connsiteY14-1584" fmla="*/ 1885950 h 1893094"/>
                <a:gd name="connsiteX15-1585" fmla="*/ 261938 w 1629187"/>
                <a:gd name="connsiteY15-1586" fmla="*/ 1664494 h 1893094"/>
                <a:gd name="connsiteX16-1587" fmla="*/ 326231 w 1629187"/>
                <a:gd name="connsiteY16-1588" fmla="*/ 1581150 h 1893094"/>
                <a:gd name="connsiteX17-1589" fmla="*/ 407194 w 1629187"/>
                <a:gd name="connsiteY17-1590" fmla="*/ 1373981 h 1893094"/>
                <a:gd name="connsiteX18-1591" fmla="*/ 192881 w 1629187"/>
                <a:gd name="connsiteY18-1592" fmla="*/ 1412080 h 1893094"/>
                <a:gd name="connsiteX19-1593" fmla="*/ 116681 w 1629187"/>
                <a:gd name="connsiteY19-1594" fmla="*/ 1447800 h 1893094"/>
                <a:gd name="connsiteX20-1595" fmla="*/ 0 w 1629187"/>
                <a:gd name="connsiteY20-1596" fmla="*/ 1300162 h 1893094"/>
                <a:gd name="connsiteX0-1597" fmla="*/ 0 w 1629187"/>
                <a:gd name="connsiteY0-1598" fmla="*/ 1300162 h 1893094"/>
                <a:gd name="connsiteX1-1599" fmla="*/ 776288 w 1629187"/>
                <a:gd name="connsiteY1-1600" fmla="*/ 0 h 1893094"/>
                <a:gd name="connsiteX2-1601" fmla="*/ 1562100 w 1629187"/>
                <a:gd name="connsiteY2-1602" fmla="*/ 1304925 h 1893094"/>
                <a:gd name="connsiteX3-1603" fmla="*/ 1445419 w 1629187"/>
                <a:gd name="connsiteY3-1604" fmla="*/ 1466850 h 1893094"/>
                <a:gd name="connsiteX4-1605" fmla="*/ 1516856 w 1629187"/>
                <a:gd name="connsiteY4-1606" fmla="*/ 1557338 h 1893094"/>
                <a:gd name="connsiteX5-1607" fmla="*/ 1607344 w 1629187"/>
                <a:gd name="connsiteY5-1608" fmla="*/ 1726406 h 1893094"/>
                <a:gd name="connsiteX6-1609" fmla="*/ 1426369 w 1629187"/>
                <a:gd name="connsiteY6-1610" fmla="*/ 1678781 h 1893094"/>
                <a:gd name="connsiteX7-1611" fmla="*/ 1312069 w 1629187"/>
                <a:gd name="connsiteY7-1612" fmla="*/ 1640681 h 1893094"/>
                <a:gd name="connsiteX8-1613" fmla="*/ 1126331 w 1629187"/>
                <a:gd name="connsiteY8-1614" fmla="*/ 1893094 h 1893094"/>
                <a:gd name="connsiteX9-1615" fmla="*/ 909638 w 1629187"/>
                <a:gd name="connsiteY9-1616" fmla="*/ 1893094 h 1893094"/>
                <a:gd name="connsiteX10-1617" fmla="*/ 869156 w 1629187"/>
                <a:gd name="connsiteY10-1618" fmla="*/ 1826419 h 1893094"/>
                <a:gd name="connsiteX11-1619" fmla="*/ 769144 w 1629187"/>
                <a:gd name="connsiteY11-1620" fmla="*/ 1607344 h 1893094"/>
                <a:gd name="connsiteX12-1621" fmla="*/ 671513 w 1629187"/>
                <a:gd name="connsiteY12-1622" fmla="*/ 1797844 h 1893094"/>
                <a:gd name="connsiteX13-1623" fmla="*/ 661988 w 1629187"/>
                <a:gd name="connsiteY13-1624" fmla="*/ 1885950 h 1893094"/>
                <a:gd name="connsiteX14-1625" fmla="*/ 433388 w 1629187"/>
                <a:gd name="connsiteY14-1626" fmla="*/ 1885950 h 1893094"/>
                <a:gd name="connsiteX15-1627" fmla="*/ 261938 w 1629187"/>
                <a:gd name="connsiteY15-1628" fmla="*/ 1664494 h 1893094"/>
                <a:gd name="connsiteX16-1629" fmla="*/ 326231 w 1629187"/>
                <a:gd name="connsiteY16-1630" fmla="*/ 1581150 h 1893094"/>
                <a:gd name="connsiteX17-1631" fmla="*/ 407194 w 1629187"/>
                <a:gd name="connsiteY17-1632" fmla="*/ 1373981 h 1893094"/>
                <a:gd name="connsiteX18-1633" fmla="*/ 192881 w 1629187"/>
                <a:gd name="connsiteY18-1634" fmla="*/ 1412080 h 1893094"/>
                <a:gd name="connsiteX19-1635" fmla="*/ 116681 w 1629187"/>
                <a:gd name="connsiteY19-1636" fmla="*/ 1447800 h 1893094"/>
                <a:gd name="connsiteX20-1637" fmla="*/ 0 w 1629187"/>
                <a:gd name="connsiteY20-1638" fmla="*/ 1300162 h 1893094"/>
                <a:gd name="connsiteX0-1639" fmla="*/ 0 w 1629187"/>
                <a:gd name="connsiteY0-1640" fmla="*/ 1300162 h 1893094"/>
                <a:gd name="connsiteX1-1641" fmla="*/ 776288 w 1629187"/>
                <a:gd name="connsiteY1-1642" fmla="*/ 0 h 1893094"/>
                <a:gd name="connsiteX2-1643" fmla="*/ 1562100 w 1629187"/>
                <a:gd name="connsiteY2-1644" fmla="*/ 1304925 h 1893094"/>
                <a:gd name="connsiteX3-1645" fmla="*/ 1445419 w 1629187"/>
                <a:gd name="connsiteY3-1646" fmla="*/ 1466850 h 1893094"/>
                <a:gd name="connsiteX4-1647" fmla="*/ 1516856 w 1629187"/>
                <a:gd name="connsiteY4-1648" fmla="*/ 1557338 h 1893094"/>
                <a:gd name="connsiteX5-1649" fmla="*/ 1607344 w 1629187"/>
                <a:gd name="connsiteY5-1650" fmla="*/ 1726406 h 1893094"/>
                <a:gd name="connsiteX6-1651" fmla="*/ 1426369 w 1629187"/>
                <a:gd name="connsiteY6-1652" fmla="*/ 1678781 h 1893094"/>
                <a:gd name="connsiteX7-1653" fmla="*/ 1312069 w 1629187"/>
                <a:gd name="connsiteY7-1654" fmla="*/ 1640681 h 1893094"/>
                <a:gd name="connsiteX8-1655" fmla="*/ 1126331 w 1629187"/>
                <a:gd name="connsiteY8-1656" fmla="*/ 1893094 h 1893094"/>
                <a:gd name="connsiteX9-1657" fmla="*/ 909638 w 1629187"/>
                <a:gd name="connsiteY9-1658" fmla="*/ 1893094 h 1893094"/>
                <a:gd name="connsiteX10-1659" fmla="*/ 869156 w 1629187"/>
                <a:gd name="connsiteY10-1660" fmla="*/ 1826419 h 1893094"/>
                <a:gd name="connsiteX11-1661" fmla="*/ 769144 w 1629187"/>
                <a:gd name="connsiteY11-1662" fmla="*/ 1607344 h 1893094"/>
                <a:gd name="connsiteX12-1663" fmla="*/ 671513 w 1629187"/>
                <a:gd name="connsiteY12-1664" fmla="*/ 1797844 h 1893094"/>
                <a:gd name="connsiteX13-1665" fmla="*/ 661988 w 1629187"/>
                <a:gd name="connsiteY13-1666" fmla="*/ 1885950 h 1893094"/>
                <a:gd name="connsiteX14-1667" fmla="*/ 433388 w 1629187"/>
                <a:gd name="connsiteY14-1668" fmla="*/ 1885950 h 1893094"/>
                <a:gd name="connsiteX15-1669" fmla="*/ 261938 w 1629187"/>
                <a:gd name="connsiteY15-1670" fmla="*/ 1664494 h 1893094"/>
                <a:gd name="connsiteX16-1671" fmla="*/ 326231 w 1629187"/>
                <a:gd name="connsiteY16-1672" fmla="*/ 1581150 h 1893094"/>
                <a:gd name="connsiteX17-1673" fmla="*/ 407194 w 1629187"/>
                <a:gd name="connsiteY17-1674" fmla="*/ 1373981 h 1893094"/>
                <a:gd name="connsiteX18-1675" fmla="*/ 192881 w 1629187"/>
                <a:gd name="connsiteY18-1676" fmla="*/ 1412080 h 1893094"/>
                <a:gd name="connsiteX19-1677" fmla="*/ 116681 w 1629187"/>
                <a:gd name="connsiteY19-1678" fmla="*/ 1447800 h 1893094"/>
                <a:gd name="connsiteX20-1679" fmla="*/ 0 w 1629187"/>
                <a:gd name="connsiteY20-1680" fmla="*/ 1300162 h 1893094"/>
                <a:gd name="connsiteX0-1681" fmla="*/ 0 w 1629187"/>
                <a:gd name="connsiteY0-1682" fmla="*/ 1300162 h 1893094"/>
                <a:gd name="connsiteX1-1683" fmla="*/ 776288 w 1629187"/>
                <a:gd name="connsiteY1-1684" fmla="*/ 0 h 1893094"/>
                <a:gd name="connsiteX2-1685" fmla="*/ 1562100 w 1629187"/>
                <a:gd name="connsiteY2-1686" fmla="*/ 1304925 h 1893094"/>
                <a:gd name="connsiteX3-1687" fmla="*/ 1445419 w 1629187"/>
                <a:gd name="connsiteY3-1688" fmla="*/ 1466850 h 1893094"/>
                <a:gd name="connsiteX4-1689" fmla="*/ 1516856 w 1629187"/>
                <a:gd name="connsiteY4-1690" fmla="*/ 1557338 h 1893094"/>
                <a:gd name="connsiteX5-1691" fmla="*/ 1607344 w 1629187"/>
                <a:gd name="connsiteY5-1692" fmla="*/ 1726406 h 1893094"/>
                <a:gd name="connsiteX6-1693" fmla="*/ 1426369 w 1629187"/>
                <a:gd name="connsiteY6-1694" fmla="*/ 1678781 h 1893094"/>
                <a:gd name="connsiteX7-1695" fmla="*/ 1312069 w 1629187"/>
                <a:gd name="connsiteY7-1696" fmla="*/ 1640681 h 1893094"/>
                <a:gd name="connsiteX8-1697" fmla="*/ 1126331 w 1629187"/>
                <a:gd name="connsiteY8-1698" fmla="*/ 1893094 h 1893094"/>
                <a:gd name="connsiteX9-1699" fmla="*/ 909638 w 1629187"/>
                <a:gd name="connsiteY9-1700" fmla="*/ 1893094 h 1893094"/>
                <a:gd name="connsiteX10-1701" fmla="*/ 869156 w 1629187"/>
                <a:gd name="connsiteY10-1702" fmla="*/ 1826419 h 1893094"/>
                <a:gd name="connsiteX11-1703" fmla="*/ 769144 w 1629187"/>
                <a:gd name="connsiteY11-1704" fmla="*/ 1607344 h 1893094"/>
                <a:gd name="connsiteX12-1705" fmla="*/ 671513 w 1629187"/>
                <a:gd name="connsiteY12-1706" fmla="*/ 1797844 h 1893094"/>
                <a:gd name="connsiteX13-1707" fmla="*/ 661988 w 1629187"/>
                <a:gd name="connsiteY13-1708" fmla="*/ 1885950 h 1893094"/>
                <a:gd name="connsiteX14-1709" fmla="*/ 433388 w 1629187"/>
                <a:gd name="connsiteY14-1710" fmla="*/ 1885950 h 1893094"/>
                <a:gd name="connsiteX15-1711" fmla="*/ 261938 w 1629187"/>
                <a:gd name="connsiteY15-1712" fmla="*/ 1664494 h 1893094"/>
                <a:gd name="connsiteX16-1713" fmla="*/ 326231 w 1629187"/>
                <a:gd name="connsiteY16-1714" fmla="*/ 1581150 h 1893094"/>
                <a:gd name="connsiteX17-1715" fmla="*/ 407194 w 1629187"/>
                <a:gd name="connsiteY17-1716" fmla="*/ 1373981 h 1893094"/>
                <a:gd name="connsiteX18-1717" fmla="*/ 192881 w 1629187"/>
                <a:gd name="connsiteY18-1718" fmla="*/ 1412080 h 1893094"/>
                <a:gd name="connsiteX19-1719" fmla="*/ 116681 w 1629187"/>
                <a:gd name="connsiteY19-1720" fmla="*/ 1447800 h 1893094"/>
                <a:gd name="connsiteX20-1721" fmla="*/ 0 w 1629187"/>
                <a:gd name="connsiteY20-1722" fmla="*/ 1300162 h 1893094"/>
                <a:gd name="connsiteX0-1723" fmla="*/ 0 w 1629187"/>
                <a:gd name="connsiteY0-1724" fmla="*/ 1300162 h 1893094"/>
                <a:gd name="connsiteX1-1725" fmla="*/ 776288 w 1629187"/>
                <a:gd name="connsiteY1-1726" fmla="*/ 0 h 1893094"/>
                <a:gd name="connsiteX2-1727" fmla="*/ 1562100 w 1629187"/>
                <a:gd name="connsiteY2-1728" fmla="*/ 1304925 h 1893094"/>
                <a:gd name="connsiteX3-1729" fmla="*/ 1445419 w 1629187"/>
                <a:gd name="connsiteY3-1730" fmla="*/ 1466850 h 1893094"/>
                <a:gd name="connsiteX4-1731" fmla="*/ 1516856 w 1629187"/>
                <a:gd name="connsiteY4-1732" fmla="*/ 1557338 h 1893094"/>
                <a:gd name="connsiteX5-1733" fmla="*/ 1607344 w 1629187"/>
                <a:gd name="connsiteY5-1734" fmla="*/ 1726406 h 1893094"/>
                <a:gd name="connsiteX6-1735" fmla="*/ 1426369 w 1629187"/>
                <a:gd name="connsiteY6-1736" fmla="*/ 1678781 h 1893094"/>
                <a:gd name="connsiteX7-1737" fmla="*/ 1312069 w 1629187"/>
                <a:gd name="connsiteY7-1738" fmla="*/ 1640681 h 1893094"/>
                <a:gd name="connsiteX8-1739" fmla="*/ 1126331 w 1629187"/>
                <a:gd name="connsiteY8-1740" fmla="*/ 1893094 h 1893094"/>
                <a:gd name="connsiteX9-1741" fmla="*/ 909638 w 1629187"/>
                <a:gd name="connsiteY9-1742" fmla="*/ 1893094 h 1893094"/>
                <a:gd name="connsiteX10-1743" fmla="*/ 869156 w 1629187"/>
                <a:gd name="connsiteY10-1744" fmla="*/ 1826419 h 1893094"/>
                <a:gd name="connsiteX11-1745" fmla="*/ 769144 w 1629187"/>
                <a:gd name="connsiteY11-1746" fmla="*/ 1607344 h 1893094"/>
                <a:gd name="connsiteX12-1747" fmla="*/ 671513 w 1629187"/>
                <a:gd name="connsiteY12-1748" fmla="*/ 1797844 h 1893094"/>
                <a:gd name="connsiteX13-1749" fmla="*/ 661988 w 1629187"/>
                <a:gd name="connsiteY13-1750" fmla="*/ 1885950 h 1893094"/>
                <a:gd name="connsiteX14-1751" fmla="*/ 433388 w 1629187"/>
                <a:gd name="connsiteY14-1752" fmla="*/ 1885950 h 1893094"/>
                <a:gd name="connsiteX15-1753" fmla="*/ 261938 w 1629187"/>
                <a:gd name="connsiteY15-1754" fmla="*/ 1664494 h 1893094"/>
                <a:gd name="connsiteX16-1755" fmla="*/ 326231 w 1629187"/>
                <a:gd name="connsiteY16-1756" fmla="*/ 1581150 h 1893094"/>
                <a:gd name="connsiteX17-1757" fmla="*/ 407194 w 1629187"/>
                <a:gd name="connsiteY17-1758" fmla="*/ 1373981 h 1893094"/>
                <a:gd name="connsiteX18-1759" fmla="*/ 192881 w 1629187"/>
                <a:gd name="connsiteY18-1760" fmla="*/ 1412080 h 1893094"/>
                <a:gd name="connsiteX19-1761" fmla="*/ 116681 w 1629187"/>
                <a:gd name="connsiteY19-1762" fmla="*/ 1447800 h 1893094"/>
                <a:gd name="connsiteX20-1763" fmla="*/ 0 w 1629187"/>
                <a:gd name="connsiteY20-1764" fmla="*/ 1300162 h 1893094"/>
                <a:gd name="connsiteX0-1765" fmla="*/ 0 w 1629187"/>
                <a:gd name="connsiteY0-1766" fmla="*/ 1300162 h 1893094"/>
                <a:gd name="connsiteX1-1767" fmla="*/ 776288 w 1629187"/>
                <a:gd name="connsiteY1-1768" fmla="*/ 0 h 1893094"/>
                <a:gd name="connsiteX2-1769" fmla="*/ 1562100 w 1629187"/>
                <a:gd name="connsiteY2-1770" fmla="*/ 1304925 h 1893094"/>
                <a:gd name="connsiteX3-1771" fmla="*/ 1445419 w 1629187"/>
                <a:gd name="connsiteY3-1772" fmla="*/ 1466850 h 1893094"/>
                <a:gd name="connsiteX4-1773" fmla="*/ 1516856 w 1629187"/>
                <a:gd name="connsiteY4-1774" fmla="*/ 1557338 h 1893094"/>
                <a:gd name="connsiteX5-1775" fmla="*/ 1607344 w 1629187"/>
                <a:gd name="connsiteY5-1776" fmla="*/ 1726406 h 1893094"/>
                <a:gd name="connsiteX6-1777" fmla="*/ 1426369 w 1629187"/>
                <a:gd name="connsiteY6-1778" fmla="*/ 1678781 h 1893094"/>
                <a:gd name="connsiteX7-1779" fmla="*/ 1312069 w 1629187"/>
                <a:gd name="connsiteY7-1780" fmla="*/ 1640681 h 1893094"/>
                <a:gd name="connsiteX8-1781" fmla="*/ 1126331 w 1629187"/>
                <a:gd name="connsiteY8-1782" fmla="*/ 1893094 h 1893094"/>
                <a:gd name="connsiteX9-1783" fmla="*/ 909638 w 1629187"/>
                <a:gd name="connsiteY9-1784" fmla="*/ 1893094 h 1893094"/>
                <a:gd name="connsiteX10-1785" fmla="*/ 869156 w 1629187"/>
                <a:gd name="connsiteY10-1786" fmla="*/ 1826419 h 1893094"/>
                <a:gd name="connsiteX11-1787" fmla="*/ 769144 w 1629187"/>
                <a:gd name="connsiteY11-1788" fmla="*/ 1607344 h 1893094"/>
                <a:gd name="connsiteX12-1789" fmla="*/ 671513 w 1629187"/>
                <a:gd name="connsiteY12-1790" fmla="*/ 1797844 h 1893094"/>
                <a:gd name="connsiteX13-1791" fmla="*/ 661988 w 1629187"/>
                <a:gd name="connsiteY13-1792" fmla="*/ 1885950 h 1893094"/>
                <a:gd name="connsiteX14-1793" fmla="*/ 433388 w 1629187"/>
                <a:gd name="connsiteY14-1794" fmla="*/ 1885950 h 1893094"/>
                <a:gd name="connsiteX15-1795" fmla="*/ 261938 w 1629187"/>
                <a:gd name="connsiteY15-1796" fmla="*/ 1664494 h 1893094"/>
                <a:gd name="connsiteX16-1797" fmla="*/ 326231 w 1629187"/>
                <a:gd name="connsiteY16-1798" fmla="*/ 1581150 h 1893094"/>
                <a:gd name="connsiteX17-1799" fmla="*/ 407194 w 1629187"/>
                <a:gd name="connsiteY17-1800" fmla="*/ 1373981 h 1893094"/>
                <a:gd name="connsiteX18-1801" fmla="*/ 192881 w 1629187"/>
                <a:gd name="connsiteY18-1802" fmla="*/ 1412080 h 1893094"/>
                <a:gd name="connsiteX19-1803" fmla="*/ 111919 w 1629187"/>
                <a:gd name="connsiteY19-1804" fmla="*/ 1454944 h 1893094"/>
                <a:gd name="connsiteX20-1805" fmla="*/ 0 w 1629187"/>
                <a:gd name="connsiteY20-1806" fmla="*/ 1300162 h 1893094"/>
                <a:gd name="connsiteX0-1807" fmla="*/ 0 w 1629187"/>
                <a:gd name="connsiteY0-1808" fmla="*/ 1300162 h 1893094"/>
                <a:gd name="connsiteX1-1809" fmla="*/ 776288 w 1629187"/>
                <a:gd name="connsiteY1-1810" fmla="*/ 0 h 1893094"/>
                <a:gd name="connsiteX2-1811" fmla="*/ 1562100 w 1629187"/>
                <a:gd name="connsiteY2-1812" fmla="*/ 1304925 h 1893094"/>
                <a:gd name="connsiteX3-1813" fmla="*/ 1445419 w 1629187"/>
                <a:gd name="connsiteY3-1814" fmla="*/ 1466850 h 1893094"/>
                <a:gd name="connsiteX4-1815" fmla="*/ 1516856 w 1629187"/>
                <a:gd name="connsiteY4-1816" fmla="*/ 1557338 h 1893094"/>
                <a:gd name="connsiteX5-1817" fmla="*/ 1607344 w 1629187"/>
                <a:gd name="connsiteY5-1818" fmla="*/ 1726406 h 1893094"/>
                <a:gd name="connsiteX6-1819" fmla="*/ 1426369 w 1629187"/>
                <a:gd name="connsiteY6-1820" fmla="*/ 1678781 h 1893094"/>
                <a:gd name="connsiteX7-1821" fmla="*/ 1312069 w 1629187"/>
                <a:gd name="connsiteY7-1822" fmla="*/ 1640681 h 1893094"/>
                <a:gd name="connsiteX8-1823" fmla="*/ 1126331 w 1629187"/>
                <a:gd name="connsiteY8-1824" fmla="*/ 1893094 h 1893094"/>
                <a:gd name="connsiteX9-1825" fmla="*/ 909638 w 1629187"/>
                <a:gd name="connsiteY9-1826" fmla="*/ 1893094 h 1893094"/>
                <a:gd name="connsiteX10-1827" fmla="*/ 869156 w 1629187"/>
                <a:gd name="connsiteY10-1828" fmla="*/ 1826419 h 1893094"/>
                <a:gd name="connsiteX11-1829" fmla="*/ 769144 w 1629187"/>
                <a:gd name="connsiteY11-1830" fmla="*/ 1607344 h 1893094"/>
                <a:gd name="connsiteX12-1831" fmla="*/ 671513 w 1629187"/>
                <a:gd name="connsiteY12-1832" fmla="*/ 1797844 h 1893094"/>
                <a:gd name="connsiteX13-1833" fmla="*/ 661988 w 1629187"/>
                <a:gd name="connsiteY13-1834" fmla="*/ 1885950 h 1893094"/>
                <a:gd name="connsiteX14-1835" fmla="*/ 433388 w 1629187"/>
                <a:gd name="connsiteY14-1836" fmla="*/ 1885950 h 1893094"/>
                <a:gd name="connsiteX15-1837" fmla="*/ 261938 w 1629187"/>
                <a:gd name="connsiteY15-1838" fmla="*/ 1664494 h 1893094"/>
                <a:gd name="connsiteX16-1839" fmla="*/ 326231 w 1629187"/>
                <a:gd name="connsiteY16-1840" fmla="*/ 1581150 h 1893094"/>
                <a:gd name="connsiteX17-1841" fmla="*/ 407194 w 1629187"/>
                <a:gd name="connsiteY17-1842" fmla="*/ 1373981 h 1893094"/>
                <a:gd name="connsiteX18-1843" fmla="*/ 192881 w 1629187"/>
                <a:gd name="connsiteY18-1844" fmla="*/ 1412080 h 1893094"/>
                <a:gd name="connsiteX19-1845" fmla="*/ 111919 w 1629187"/>
                <a:gd name="connsiteY19-1846" fmla="*/ 1454944 h 1893094"/>
                <a:gd name="connsiteX20-1847" fmla="*/ 0 w 1629187"/>
                <a:gd name="connsiteY20-1848" fmla="*/ 1300162 h 1893094"/>
                <a:gd name="connsiteX0-1849" fmla="*/ 0 w 1629187"/>
                <a:gd name="connsiteY0-1850" fmla="*/ 1300162 h 1893094"/>
                <a:gd name="connsiteX1-1851" fmla="*/ 776288 w 1629187"/>
                <a:gd name="connsiteY1-1852" fmla="*/ 0 h 1893094"/>
                <a:gd name="connsiteX2-1853" fmla="*/ 1562100 w 1629187"/>
                <a:gd name="connsiteY2-1854" fmla="*/ 1304925 h 1893094"/>
                <a:gd name="connsiteX3-1855" fmla="*/ 1445419 w 1629187"/>
                <a:gd name="connsiteY3-1856" fmla="*/ 1466850 h 1893094"/>
                <a:gd name="connsiteX4-1857" fmla="*/ 1516856 w 1629187"/>
                <a:gd name="connsiteY4-1858" fmla="*/ 1557338 h 1893094"/>
                <a:gd name="connsiteX5-1859" fmla="*/ 1607344 w 1629187"/>
                <a:gd name="connsiteY5-1860" fmla="*/ 1726406 h 1893094"/>
                <a:gd name="connsiteX6-1861" fmla="*/ 1426369 w 1629187"/>
                <a:gd name="connsiteY6-1862" fmla="*/ 1678781 h 1893094"/>
                <a:gd name="connsiteX7-1863" fmla="*/ 1312069 w 1629187"/>
                <a:gd name="connsiteY7-1864" fmla="*/ 1640681 h 1893094"/>
                <a:gd name="connsiteX8-1865" fmla="*/ 1126331 w 1629187"/>
                <a:gd name="connsiteY8-1866" fmla="*/ 1893094 h 1893094"/>
                <a:gd name="connsiteX9-1867" fmla="*/ 909638 w 1629187"/>
                <a:gd name="connsiteY9-1868" fmla="*/ 1893094 h 1893094"/>
                <a:gd name="connsiteX10-1869" fmla="*/ 869156 w 1629187"/>
                <a:gd name="connsiteY10-1870" fmla="*/ 1826419 h 1893094"/>
                <a:gd name="connsiteX11-1871" fmla="*/ 769144 w 1629187"/>
                <a:gd name="connsiteY11-1872" fmla="*/ 1607344 h 1893094"/>
                <a:gd name="connsiteX12-1873" fmla="*/ 671513 w 1629187"/>
                <a:gd name="connsiteY12-1874" fmla="*/ 1797844 h 1893094"/>
                <a:gd name="connsiteX13-1875" fmla="*/ 661988 w 1629187"/>
                <a:gd name="connsiteY13-1876" fmla="*/ 1885950 h 1893094"/>
                <a:gd name="connsiteX14-1877" fmla="*/ 433388 w 1629187"/>
                <a:gd name="connsiteY14-1878" fmla="*/ 1885950 h 1893094"/>
                <a:gd name="connsiteX15-1879" fmla="*/ 261938 w 1629187"/>
                <a:gd name="connsiteY15-1880" fmla="*/ 1664494 h 1893094"/>
                <a:gd name="connsiteX16-1881" fmla="*/ 326231 w 1629187"/>
                <a:gd name="connsiteY16-1882" fmla="*/ 1581150 h 1893094"/>
                <a:gd name="connsiteX17-1883" fmla="*/ 407194 w 1629187"/>
                <a:gd name="connsiteY17-1884" fmla="*/ 1373981 h 1893094"/>
                <a:gd name="connsiteX18-1885" fmla="*/ 192881 w 1629187"/>
                <a:gd name="connsiteY18-1886" fmla="*/ 1412080 h 1893094"/>
                <a:gd name="connsiteX19-1887" fmla="*/ 111919 w 1629187"/>
                <a:gd name="connsiteY19-1888" fmla="*/ 1454944 h 1893094"/>
                <a:gd name="connsiteX20-1889" fmla="*/ 0 w 1629187"/>
                <a:gd name="connsiteY20-1890" fmla="*/ 1300162 h 1893094"/>
                <a:gd name="connsiteX0-1891" fmla="*/ 0 w 1629187"/>
                <a:gd name="connsiteY0-1892" fmla="*/ 1300162 h 1893094"/>
                <a:gd name="connsiteX1-1893" fmla="*/ 776288 w 1629187"/>
                <a:gd name="connsiteY1-1894" fmla="*/ 0 h 1893094"/>
                <a:gd name="connsiteX2-1895" fmla="*/ 1562100 w 1629187"/>
                <a:gd name="connsiteY2-1896" fmla="*/ 1304925 h 1893094"/>
                <a:gd name="connsiteX3-1897" fmla="*/ 1445419 w 1629187"/>
                <a:gd name="connsiteY3-1898" fmla="*/ 1466850 h 1893094"/>
                <a:gd name="connsiteX4-1899" fmla="*/ 1516856 w 1629187"/>
                <a:gd name="connsiteY4-1900" fmla="*/ 1557338 h 1893094"/>
                <a:gd name="connsiteX5-1901" fmla="*/ 1607344 w 1629187"/>
                <a:gd name="connsiteY5-1902" fmla="*/ 1726406 h 1893094"/>
                <a:gd name="connsiteX6-1903" fmla="*/ 1426369 w 1629187"/>
                <a:gd name="connsiteY6-1904" fmla="*/ 1678781 h 1893094"/>
                <a:gd name="connsiteX7-1905" fmla="*/ 1312069 w 1629187"/>
                <a:gd name="connsiteY7-1906" fmla="*/ 1640681 h 1893094"/>
                <a:gd name="connsiteX8-1907" fmla="*/ 1126331 w 1629187"/>
                <a:gd name="connsiteY8-1908" fmla="*/ 1893094 h 1893094"/>
                <a:gd name="connsiteX9-1909" fmla="*/ 909638 w 1629187"/>
                <a:gd name="connsiteY9-1910" fmla="*/ 1893094 h 1893094"/>
                <a:gd name="connsiteX10-1911" fmla="*/ 869156 w 1629187"/>
                <a:gd name="connsiteY10-1912" fmla="*/ 1826419 h 1893094"/>
                <a:gd name="connsiteX11-1913" fmla="*/ 769144 w 1629187"/>
                <a:gd name="connsiteY11-1914" fmla="*/ 1607344 h 1893094"/>
                <a:gd name="connsiteX12-1915" fmla="*/ 671513 w 1629187"/>
                <a:gd name="connsiteY12-1916" fmla="*/ 1797844 h 1893094"/>
                <a:gd name="connsiteX13-1917" fmla="*/ 661988 w 1629187"/>
                <a:gd name="connsiteY13-1918" fmla="*/ 1885950 h 1893094"/>
                <a:gd name="connsiteX14-1919" fmla="*/ 433388 w 1629187"/>
                <a:gd name="connsiteY14-1920" fmla="*/ 1885950 h 1893094"/>
                <a:gd name="connsiteX15-1921" fmla="*/ 261938 w 1629187"/>
                <a:gd name="connsiteY15-1922" fmla="*/ 1664494 h 1893094"/>
                <a:gd name="connsiteX16-1923" fmla="*/ 326231 w 1629187"/>
                <a:gd name="connsiteY16-1924" fmla="*/ 1581150 h 1893094"/>
                <a:gd name="connsiteX17-1925" fmla="*/ 407194 w 1629187"/>
                <a:gd name="connsiteY17-1926" fmla="*/ 1373981 h 1893094"/>
                <a:gd name="connsiteX18-1927" fmla="*/ 192881 w 1629187"/>
                <a:gd name="connsiteY18-1928" fmla="*/ 1412080 h 1893094"/>
                <a:gd name="connsiteX19-1929" fmla="*/ 111919 w 1629187"/>
                <a:gd name="connsiteY19-1930" fmla="*/ 1454944 h 1893094"/>
                <a:gd name="connsiteX20-1931" fmla="*/ 0 w 1629187"/>
                <a:gd name="connsiteY20-1932" fmla="*/ 1300162 h 1893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629187" h="1893094">
                  <a:moveTo>
                    <a:pt x="0" y="1300162"/>
                  </a:moveTo>
                  <a:lnTo>
                    <a:pt x="776288" y="0"/>
                  </a:lnTo>
                  <a:lnTo>
                    <a:pt x="1562100" y="1304925"/>
                  </a:lnTo>
                  <a:lnTo>
                    <a:pt x="1445419" y="1466850"/>
                  </a:lnTo>
                  <a:cubicBezTo>
                    <a:pt x="1417638" y="1508124"/>
                    <a:pt x="1463674" y="1563688"/>
                    <a:pt x="1516856" y="1557338"/>
                  </a:cubicBezTo>
                  <a:cubicBezTo>
                    <a:pt x="1615282" y="1551781"/>
                    <a:pt x="1658938" y="1667669"/>
                    <a:pt x="1607344" y="1726406"/>
                  </a:cubicBezTo>
                  <a:cubicBezTo>
                    <a:pt x="1550194" y="1785937"/>
                    <a:pt x="1438275" y="1769268"/>
                    <a:pt x="1426369" y="1678781"/>
                  </a:cubicBezTo>
                  <a:cubicBezTo>
                    <a:pt x="1423194" y="1634331"/>
                    <a:pt x="1339057" y="1604168"/>
                    <a:pt x="1312069" y="1640681"/>
                  </a:cubicBezTo>
                  <a:lnTo>
                    <a:pt x="1126331" y="1893094"/>
                  </a:lnTo>
                  <a:lnTo>
                    <a:pt x="909638" y="1893094"/>
                  </a:lnTo>
                  <a:cubicBezTo>
                    <a:pt x="865187" y="1892300"/>
                    <a:pt x="832644" y="1877220"/>
                    <a:pt x="869156" y="1826419"/>
                  </a:cubicBezTo>
                  <a:cubicBezTo>
                    <a:pt x="931069" y="1746251"/>
                    <a:pt x="900112" y="1608931"/>
                    <a:pt x="769144" y="1607344"/>
                  </a:cubicBezTo>
                  <a:cubicBezTo>
                    <a:pt x="667544" y="1611313"/>
                    <a:pt x="630238" y="1734344"/>
                    <a:pt x="671513" y="1797844"/>
                  </a:cubicBezTo>
                  <a:cubicBezTo>
                    <a:pt x="706438" y="1843881"/>
                    <a:pt x="710407" y="1887537"/>
                    <a:pt x="661988" y="1885950"/>
                  </a:cubicBezTo>
                  <a:lnTo>
                    <a:pt x="433388" y="1885950"/>
                  </a:lnTo>
                  <a:lnTo>
                    <a:pt x="261938" y="1664494"/>
                  </a:lnTo>
                  <a:cubicBezTo>
                    <a:pt x="216694" y="1598613"/>
                    <a:pt x="271463" y="1573212"/>
                    <a:pt x="326231" y="1581150"/>
                  </a:cubicBezTo>
                  <a:cubicBezTo>
                    <a:pt x="379413" y="1588293"/>
                    <a:pt x="492125" y="1476375"/>
                    <a:pt x="407194" y="1373981"/>
                  </a:cubicBezTo>
                  <a:cubicBezTo>
                    <a:pt x="329406" y="1296193"/>
                    <a:pt x="206375" y="1339849"/>
                    <a:pt x="192881" y="1412080"/>
                  </a:cubicBezTo>
                  <a:cubicBezTo>
                    <a:pt x="179387" y="1476374"/>
                    <a:pt x="134938" y="1488280"/>
                    <a:pt x="111919" y="1454944"/>
                  </a:cubicBezTo>
                  <a:lnTo>
                    <a:pt x="0" y="13001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lumMod val="95000"/>
                  </a:schemeClr>
                </a:solidFill>
                <a:cs typeface="+mn-ea"/>
                <a:sym typeface="+mn-lt"/>
              </a:endParaRPr>
            </a:p>
          </p:txBody>
        </p:sp>
        <p:sp>
          <p:nvSpPr>
            <p:cNvPr id="8" name="矩形 7"/>
            <p:cNvSpPr/>
            <p:nvPr/>
          </p:nvSpPr>
          <p:spPr>
            <a:xfrm>
              <a:off x="7035096" y="3769828"/>
              <a:ext cx="582138" cy="400110"/>
            </a:xfrm>
            <a:prstGeom prst="rect">
              <a:avLst/>
            </a:prstGeom>
            <a:grpFill/>
          </p:spPr>
          <p:txBody>
            <a:bodyPr wrap="square">
              <a:spAutoFit/>
            </a:bodyPr>
            <a:lstStyle/>
            <a:p>
              <a:pPr algn="ctr"/>
              <a:r>
                <a:rPr lang="en-US" altLang="zh-CN" sz="2000" b="1" dirty="0">
                  <a:solidFill>
                    <a:prstClr val="white"/>
                  </a:solidFill>
                  <a:cs typeface="+mn-ea"/>
                  <a:sym typeface="+mn-lt"/>
                </a:rPr>
                <a:t>02</a:t>
              </a:r>
              <a:endParaRPr lang="zh-CN" altLang="en-US" sz="2000" b="1" dirty="0">
                <a:solidFill>
                  <a:prstClr val="white"/>
                </a:solidFill>
                <a:cs typeface="+mn-ea"/>
                <a:sym typeface="+mn-lt"/>
              </a:endParaRPr>
            </a:p>
          </p:txBody>
        </p:sp>
      </p:grpSp>
      <p:grpSp>
        <p:nvGrpSpPr>
          <p:cNvPr id="9" name="组合 8"/>
          <p:cNvGrpSpPr/>
          <p:nvPr/>
        </p:nvGrpSpPr>
        <p:grpSpPr>
          <a:xfrm>
            <a:off x="6154485" y="4541145"/>
            <a:ext cx="1405224" cy="1632852"/>
            <a:chOff x="6091209" y="4626211"/>
            <a:chExt cx="1405549" cy="1633230"/>
          </a:xfrm>
          <a:solidFill>
            <a:srgbClr val="AE1924"/>
          </a:solidFill>
        </p:grpSpPr>
        <p:sp>
          <p:nvSpPr>
            <p:cNvPr id="10" name="任意多边形 32"/>
            <p:cNvSpPr/>
            <p:nvPr/>
          </p:nvSpPr>
          <p:spPr>
            <a:xfrm rot="8672092">
              <a:off x="6091209" y="4626211"/>
              <a:ext cx="1405549" cy="1633230"/>
            </a:xfrm>
            <a:custGeom>
              <a:avLst/>
              <a:gdLst>
                <a:gd name="connsiteX0" fmla="*/ 0 w 1600200"/>
                <a:gd name="connsiteY0" fmla="*/ 1300162 h 1893094"/>
                <a:gd name="connsiteX1" fmla="*/ 776288 w 1600200"/>
                <a:gd name="connsiteY1" fmla="*/ 0 h 1893094"/>
                <a:gd name="connsiteX2" fmla="*/ 1562100 w 1600200"/>
                <a:gd name="connsiteY2" fmla="*/ 1304925 h 1893094"/>
                <a:gd name="connsiteX3" fmla="*/ 1445419 w 1600200"/>
                <a:gd name="connsiteY3" fmla="*/ 1466850 h 1893094"/>
                <a:gd name="connsiteX4" fmla="*/ 1504950 w 1600200"/>
                <a:gd name="connsiteY4" fmla="*/ 1569244 h 1893094"/>
                <a:gd name="connsiteX5" fmla="*/ 1600200 w 1600200"/>
                <a:gd name="connsiteY5" fmla="*/ 1724025 h 1893094"/>
                <a:gd name="connsiteX6" fmla="*/ 1428750 w 1600200"/>
                <a:gd name="connsiteY6" fmla="*/ 1674019 h 1893094"/>
                <a:gd name="connsiteX7" fmla="*/ 1304925 w 1600200"/>
                <a:gd name="connsiteY7" fmla="*/ 1633537 h 1893094"/>
                <a:gd name="connsiteX8" fmla="*/ 1126331 w 1600200"/>
                <a:gd name="connsiteY8" fmla="*/ 1893094 h 1893094"/>
                <a:gd name="connsiteX9" fmla="*/ 909638 w 1600200"/>
                <a:gd name="connsiteY9" fmla="*/ 1893094 h 1893094"/>
                <a:gd name="connsiteX10" fmla="*/ 869156 w 1600200"/>
                <a:gd name="connsiteY10" fmla="*/ 1826419 h 1893094"/>
                <a:gd name="connsiteX11" fmla="*/ 769144 w 1600200"/>
                <a:gd name="connsiteY11" fmla="*/ 1607344 h 1893094"/>
                <a:gd name="connsiteX12" fmla="*/ 671513 w 1600200"/>
                <a:gd name="connsiteY12" fmla="*/ 1797844 h 1893094"/>
                <a:gd name="connsiteX13" fmla="*/ 661988 w 1600200"/>
                <a:gd name="connsiteY13" fmla="*/ 1885950 h 1893094"/>
                <a:gd name="connsiteX14" fmla="*/ 433388 w 1600200"/>
                <a:gd name="connsiteY14" fmla="*/ 1885950 h 1893094"/>
                <a:gd name="connsiteX15" fmla="*/ 261938 w 1600200"/>
                <a:gd name="connsiteY15" fmla="*/ 1664494 h 1893094"/>
                <a:gd name="connsiteX16" fmla="*/ 326231 w 1600200"/>
                <a:gd name="connsiteY16" fmla="*/ 1581150 h 1893094"/>
                <a:gd name="connsiteX17" fmla="*/ 414338 w 1600200"/>
                <a:gd name="connsiteY17" fmla="*/ 1366837 h 1893094"/>
                <a:gd name="connsiteX18" fmla="*/ 188119 w 1600200"/>
                <a:gd name="connsiteY18" fmla="*/ 1404937 h 1893094"/>
                <a:gd name="connsiteX19" fmla="*/ 116681 w 1600200"/>
                <a:gd name="connsiteY19" fmla="*/ 1447800 h 1893094"/>
                <a:gd name="connsiteX20" fmla="*/ 0 w 1600200"/>
                <a:gd name="connsiteY20" fmla="*/ 1300162 h 1893094"/>
                <a:gd name="connsiteX0-1" fmla="*/ 0 w 1600200"/>
                <a:gd name="connsiteY0-2" fmla="*/ 1300162 h 1893094"/>
                <a:gd name="connsiteX1-3" fmla="*/ 776288 w 1600200"/>
                <a:gd name="connsiteY1-4" fmla="*/ 0 h 1893094"/>
                <a:gd name="connsiteX2-5" fmla="*/ 1562100 w 1600200"/>
                <a:gd name="connsiteY2-6" fmla="*/ 1304925 h 1893094"/>
                <a:gd name="connsiteX3-7" fmla="*/ 1445419 w 1600200"/>
                <a:gd name="connsiteY3-8" fmla="*/ 1466850 h 1893094"/>
                <a:gd name="connsiteX4-9" fmla="*/ 1504950 w 1600200"/>
                <a:gd name="connsiteY4-10" fmla="*/ 1569244 h 1893094"/>
                <a:gd name="connsiteX5-11" fmla="*/ 1600200 w 1600200"/>
                <a:gd name="connsiteY5-12" fmla="*/ 1724025 h 1893094"/>
                <a:gd name="connsiteX6-13" fmla="*/ 1428750 w 1600200"/>
                <a:gd name="connsiteY6-14" fmla="*/ 1674019 h 1893094"/>
                <a:gd name="connsiteX7-15" fmla="*/ 1304925 w 1600200"/>
                <a:gd name="connsiteY7-16" fmla="*/ 1633537 h 1893094"/>
                <a:gd name="connsiteX8-17" fmla="*/ 1126331 w 1600200"/>
                <a:gd name="connsiteY8-18" fmla="*/ 1893094 h 1893094"/>
                <a:gd name="connsiteX9-19" fmla="*/ 909638 w 1600200"/>
                <a:gd name="connsiteY9-20" fmla="*/ 1893094 h 1893094"/>
                <a:gd name="connsiteX10-21" fmla="*/ 869156 w 1600200"/>
                <a:gd name="connsiteY10-22" fmla="*/ 1826419 h 1893094"/>
                <a:gd name="connsiteX11-23" fmla="*/ 769144 w 1600200"/>
                <a:gd name="connsiteY11-24" fmla="*/ 1607344 h 1893094"/>
                <a:gd name="connsiteX12-25" fmla="*/ 671513 w 1600200"/>
                <a:gd name="connsiteY12-26" fmla="*/ 1797844 h 1893094"/>
                <a:gd name="connsiteX13-27" fmla="*/ 661988 w 1600200"/>
                <a:gd name="connsiteY13-28" fmla="*/ 1885950 h 1893094"/>
                <a:gd name="connsiteX14-29" fmla="*/ 433388 w 1600200"/>
                <a:gd name="connsiteY14-30" fmla="*/ 1885950 h 1893094"/>
                <a:gd name="connsiteX15-31" fmla="*/ 261938 w 1600200"/>
                <a:gd name="connsiteY15-32" fmla="*/ 1664494 h 1893094"/>
                <a:gd name="connsiteX16-33" fmla="*/ 326231 w 1600200"/>
                <a:gd name="connsiteY16-34" fmla="*/ 1581150 h 1893094"/>
                <a:gd name="connsiteX17-35" fmla="*/ 414338 w 1600200"/>
                <a:gd name="connsiteY17-36" fmla="*/ 1366837 h 1893094"/>
                <a:gd name="connsiteX18-37" fmla="*/ 188119 w 1600200"/>
                <a:gd name="connsiteY18-38" fmla="*/ 1404937 h 1893094"/>
                <a:gd name="connsiteX19-39" fmla="*/ 116681 w 1600200"/>
                <a:gd name="connsiteY19-40" fmla="*/ 1447800 h 1893094"/>
                <a:gd name="connsiteX20-41" fmla="*/ 0 w 1600200"/>
                <a:gd name="connsiteY20-42" fmla="*/ 1300162 h 1893094"/>
                <a:gd name="connsiteX0-43" fmla="*/ 0 w 1600200"/>
                <a:gd name="connsiteY0-44" fmla="*/ 1300162 h 1893094"/>
                <a:gd name="connsiteX1-45" fmla="*/ 776288 w 1600200"/>
                <a:gd name="connsiteY1-46" fmla="*/ 0 h 1893094"/>
                <a:gd name="connsiteX2-47" fmla="*/ 1562100 w 1600200"/>
                <a:gd name="connsiteY2-48" fmla="*/ 1304925 h 1893094"/>
                <a:gd name="connsiteX3-49" fmla="*/ 1445419 w 1600200"/>
                <a:gd name="connsiteY3-50" fmla="*/ 1466850 h 1893094"/>
                <a:gd name="connsiteX4-51" fmla="*/ 1504950 w 1600200"/>
                <a:gd name="connsiteY4-52" fmla="*/ 1569244 h 1893094"/>
                <a:gd name="connsiteX5-53" fmla="*/ 1600200 w 1600200"/>
                <a:gd name="connsiteY5-54" fmla="*/ 1724025 h 1893094"/>
                <a:gd name="connsiteX6-55" fmla="*/ 1428750 w 1600200"/>
                <a:gd name="connsiteY6-56" fmla="*/ 1674019 h 1893094"/>
                <a:gd name="connsiteX7-57" fmla="*/ 1304925 w 1600200"/>
                <a:gd name="connsiteY7-58" fmla="*/ 1633537 h 1893094"/>
                <a:gd name="connsiteX8-59" fmla="*/ 1126331 w 1600200"/>
                <a:gd name="connsiteY8-60" fmla="*/ 1893094 h 1893094"/>
                <a:gd name="connsiteX9-61" fmla="*/ 909638 w 1600200"/>
                <a:gd name="connsiteY9-62" fmla="*/ 1893094 h 1893094"/>
                <a:gd name="connsiteX10-63" fmla="*/ 869156 w 1600200"/>
                <a:gd name="connsiteY10-64" fmla="*/ 1826419 h 1893094"/>
                <a:gd name="connsiteX11-65" fmla="*/ 769144 w 1600200"/>
                <a:gd name="connsiteY11-66" fmla="*/ 1607344 h 1893094"/>
                <a:gd name="connsiteX12-67" fmla="*/ 671513 w 1600200"/>
                <a:gd name="connsiteY12-68" fmla="*/ 1797844 h 1893094"/>
                <a:gd name="connsiteX13-69" fmla="*/ 661988 w 1600200"/>
                <a:gd name="connsiteY13-70" fmla="*/ 1885950 h 1893094"/>
                <a:gd name="connsiteX14-71" fmla="*/ 433388 w 1600200"/>
                <a:gd name="connsiteY14-72" fmla="*/ 1885950 h 1893094"/>
                <a:gd name="connsiteX15-73" fmla="*/ 261938 w 1600200"/>
                <a:gd name="connsiteY15-74" fmla="*/ 1664494 h 1893094"/>
                <a:gd name="connsiteX16-75" fmla="*/ 326231 w 1600200"/>
                <a:gd name="connsiteY16-76" fmla="*/ 1581150 h 1893094"/>
                <a:gd name="connsiteX17-77" fmla="*/ 414338 w 1600200"/>
                <a:gd name="connsiteY17-78" fmla="*/ 1366837 h 1893094"/>
                <a:gd name="connsiteX18-79" fmla="*/ 188119 w 1600200"/>
                <a:gd name="connsiteY18-80" fmla="*/ 1404937 h 1893094"/>
                <a:gd name="connsiteX19-81" fmla="*/ 116681 w 1600200"/>
                <a:gd name="connsiteY19-82" fmla="*/ 1447800 h 1893094"/>
                <a:gd name="connsiteX20-83" fmla="*/ 0 w 1600200"/>
                <a:gd name="connsiteY20-84" fmla="*/ 1300162 h 1893094"/>
                <a:gd name="connsiteX0-85" fmla="*/ 0 w 1600200"/>
                <a:gd name="connsiteY0-86" fmla="*/ 1300162 h 1893094"/>
                <a:gd name="connsiteX1-87" fmla="*/ 776288 w 1600200"/>
                <a:gd name="connsiteY1-88" fmla="*/ 0 h 1893094"/>
                <a:gd name="connsiteX2-89" fmla="*/ 1562100 w 1600200"/>
                <a:gd name="connsiteY2-90" fmla="*/ 1304925 h 1893094"/>
                <a:gd name="connsiteX3-91" fmla="*/ 1445419 w 1600200"/>
                <a:gd name="connsiteY3-92" fmla="*/ 1466850 h 1893094"/>
                <a:gd name="connsiteX4-93" fmla="*/ 1512094 w 1600200"/>
                <a:gd name="connsiteY4-94" fmla="*/ 1569244 h 1893094"/>
                <a:gd name="connsiteX5-95" fmla="*/ 1600200 w 1600200"/>
                <a:gd name="connsiteY5-96" fmla="*/ 1724025 h 1893094"/>
                <a:gd name="connsiteX6-97" fmla="*/ 1428750 w 1600200"/>
                <a:gd name="connsiteY6-98" fmla="*/ 1674019 h 1893094"/>
                <a:gd name="connsiteX7-99" fmla="*/ 1304925 w 1600200"/>
                <a:gd name="connsiteY7-100" fmla="*/ 1633537 h 1893094"/>
                <a:gd name="connsiteX8-101" fmla="*/ 1126331 w 1600200"/>
                <a:gd name="connsiteY8-102" fmla="*/ 1893094 h 1893094"/>
                <a:gd name="connsiteX9-103" fmla="*/ 909638 w 1600200"/>
                <a:gd name="connsiteY9-104" fmla="*/ 1893094 h 1893094"/>
                <a:gd name="connsiteX10-105" fmla="*/ 869156 w 1600200"/>
                <a:gd name="connsiteY10-106" fmla="*/ 1826419 h 1893094"/>
                <a:gd name="connsiteX11-107" fmla="*/ 769144 w 1600200"/>
                <a:gd name="connsiteY11-108" fmla="*/ 1607344 h 1893094"/>
                <a:gd name="connsiteX12-109" fmla="*/ 671513 w 1600200"/>
                <a:gd name="connsiteY12-110" fmla="*/ 1797844 h 1893094"/>
                <a:gd name="connsiteX13-111" fmla="*/ 661988 w 1600200"/>
                <a:gd name="connsiteY13-112" fmla="*/ 1885950 h 1893094"/>
                <a:gd name="connsiteX14-113" fmla="*/ 433388 w 1600200"/>
                <a:gd name="connsiteY14-114" fmla="*/ 1885950 h 1893094"/>
                <a:gd name="connsiteX15-115" fmla="*/ 261938 w 1600200"/>
                <a:gd name="connsiteY15-116" fmla="*/ 1664494 h 1893094"/>
                <a:gd name="connsiteX16-117" fmla="*/ 326231 w 1600200"/>
                <a:gd name="connsiteY16-118" fmla="*/ 1581150 h 1893094"/>
                <a:gd name="connsiteX17-119" fmla="*/ 414338 w 1600200"/>
                <a:gd name="connsiteY17-120" fmla="*/ 1366837 h 1893094"/>
                <a:gd name="connsiteX18-121" fmla="*/ 188119 w 1600200"/>
                <a:gd name="connsiteY18-122" fmla="*/ 1404937 h 1893094"/>
                <a:gd name="connsiteX19-123" fmla="*/ 116681 w 1600200"/>
                <a:gd name="connsiteY19-124" fmla="*/ 1447800 h 1893094"/>
                <a:gd name="connsiteX20-125" fmla="*/ 0 w 1600200"/>
                <a:gd name="connsiteY20-126" fmla="*/ 1300162 h 1893094"/>
                <a:gd name="connsiteX0-127" fmla="*/ 0 w 1600200"/>
                <a:gd name="connsiteY0-128" fmla="*/ 1300162 h 1893094"/>
                <a:gd name="connsiteX1-129" fmla="*/ 776288 w 1600200"/>
                <a:gd name="connsiteY1-130" fmla="*/ 0 h 1893094"/>
                <a:gd name="connsiteX2-131" fmla="*/ 1562100 w 1600200"/>
                <a:gd name="connsiteY2-132" fmla="*/ 1304925 h 1893094"/>
                <a:gd name="connsiteX3-133" fmla="*/ 1445419 w 1600200"/>
                <a:gd name="connsiteY3-134" fmla="*/ 1466850 h 1893094"/>
                <a:gd name="connsiteX4-135" fmla="*/ 1512094 w 1600200"/>
                <a:gd name="connsiteY4-136" fmla="*/ 1569244 h 1893094"/>
                <a:gd name="connsiteX5-137" fmla="*/ 1600200 w 1600200"/>
                <a:gd name="connsiteY5-138" fmla="*/ 1724025 h 1893094"/>
                <a:gd name="connsiteX6-139" fmla="*/ 1428750 w 1600200"/>
                <a:gd name="connsiteY6-140" fmla="*/ 1674019 h 1893094"/>
                <a:gd name="connsiteX7-141" fmla="*/ 1304925 w 1600200"/>
                <a:gd name="connsiteY7-142" fmla="*/ 1633537 h 1893094"/>
                <a:gd name="connsiteX8-143" fmla="*/ 1126331 w 1600200"/>
                <a:gd name="connsiteY8-144" fmla="*/ 1893094 h 1893094"/>
                <a:gd name="connsiteX9-145" fmla="*/ 909638 w 1600200"/>
                <a:gd name="connsiteY9-146" fmla="*/ 1893094 h 1893094"/>
                <a:gd name="connsiteX10-147" fmla="*/ 869156 w 1600200"/>
                <a:gd name="connsiteY10-148" fmla="*/ 1826419 h 1893094"/>
                <a:gd name="connsiteX11-149" fmla="*/ 769144 w 1600200"/>
                <a:gd name="connsiteY11-150" fmla="*/ 1607344 h 1893094"/>
                <a:gd name="connsiteX12-151" fmla="*/ 671513 w 1600200"/>
                <a:gd name="connsiteY12-152" fmla="*/ 1797844 h 1893094"/>
                <a:gd name="connsiteX13-153" fmla="*/ 661988 w 1600200"/>
                <a:gd name="connsiteY13-154" fmla="*/ 1885950 h 1893094"/>
                <a:gd name="connsiteX14-155" fmla="*/ 433388 w 1600200"/>
                <a:gd name="connsiteY14-156" fmla="*/ 1885950 h 1893094"/>
                <a:gd name="connsiteX15-157" fmla="*/ 261938 w 1600200"/>
                <a:gd name="connsiteY15-158" fmla="*/ 1664494 h 1893094"/>
                <a:gd name="connsiteX16-159" fmla="*/ 326231 w 1600200"/>
                <a:gd name="connsiteY16-160" fmla="*/ 1581150 h 1893094"/>
                <a:gd name="connsiteX17-161" fmla="*/ 414338 w 1600200"/>
                <a:gd name="connsiteY17-162" fmla="*/ 1366837 h 1893094"/>
                <a:gd name="connsiteX18-163" fmla="*/ 188119 w 1600200"/>
                <a:gd name="connsiteY18-164" fmla="*/ 1404937 h 1893094"/>
                <a:gd name="connsiteX19-165" fmla="*/ 116681 w 1600200"/>
                <a:gd name="connsiteY19-166" fmla="*/ 1447800 h 1893094"/>
                <a:gd name="connsiteX20-167" fmla="*/ 0 w 1600200"/>
                <a:gd name="connsiteY20-168" fmla="*/ 1300162 h 1893094"/>
                <a:gd name="connsiteX0-169" fmla="*/ 0 w 1600200"/>
                <a:gd name="connsiteY0-170" fmla="*/ 1300162 h 1893094"/>
                <a:gd name="connsiteX1-171" fmla="*/ 776288 w 1600200"/>
                <a:gd name="connsiteY1-172" fmla="*/ 0 h 1893094"/>
                <a:gd name="connsiteX2-173" fmla="*/ 1562100 w 1600200"/>
                <a:gd name="connsiteY2-174" fmla="*/ 1304925 h 1893094"/>
                <a:gd name="connsiteX3-175" fmla="*/ 1445419 w 1600200"/>
                <a:gd name="connsiteY3-176" fmla="*/ 1466850 h 1893094"/>
                <a:gd name="connsiteX4-177" fmla="*/ 1512094 w 1600200"/>
                <a:gd name="connsiteY4-178" fmla="*/ 1569244 h 1893094"/>
                <a:gd name="connsiteX5-179" fmla="*/ 1600200 w 1600200"/>
                <a:gd name="connsiteY5-180" fmla="*/ 1724025 h 1893094"/>
                <a:gd name="connsiteX6-181" fmla="*/ 1428750 w 1600200"/>
                <a:gd name="connsiteY6-182" fmla="*/ 1674019 h 1893094"/>
                <a:gd name="connsiteX7-183" fmla="*/ 1304925 w 1600200"/>
                <a:gd name="connsiteY7-184" fmla="*/ 1633537 h 1893094"/>
                <a:gd name="connsiteX8-185" fmla="*/ 1126331 w 1600200"/>
                <a:gd name="connsiteY8-186" fmla="*/ 1893094 h 1893094"/>
                <a:gd name="connsiteX9-187" fmla="*/ 909638 w 1600200"/>
                <a:gd name="connsiteY9-188" fmla="*/ 1893094 h 1893094"/>
                <a:gd name="connsiteX10-189" fmla="*/ 869156 w 1600200"/>
                <a:gd name="connsiteY10-190" fmla="*/ 1826419 h 1893094"/>
                <a:gd name="connsiteX11-191" fmla="*/ 769144 w 1600200"/>
                <a:gd name="connsiteY11-192" fmla="*/ 1607344 h 1893094"/>
                <a:gd name="connsiteX12-193" fmla="*/ 671513 w 1600200"/>
                <a:gd name="connsiteY12-194" fmla="*/ 1797844 h 1893094"/>
                <a:gd name="connsiteX13-195" fmla="*/ 661988 w 1600200"/>
                <a:gd name="connsiteY13-196" fmla="*/ 1885950 h 1893094"/>
                <a:gd name="connsiteX14-197" fmla="*/ 433388 w 1600200"/>
                <a:gd name="connsiteY14-198" fmla="*/ 1885950 h 1893094"/>
                <a:gd name="connsiteX15-199" fmla="*/ 261938 w 1600200"/>
                <a:gd name="connsiteY15-200" fmla="*/ 1664494 h 1893094"/>
                <a:gd name="connsiteX16-201" fmla="*/ 326231 w 1600200"/>
                <a:gd name="connsiteY16-202" fmla="*/ 1581150 h 1893094"/>
                <a:gd name="connsiteX17-203" fmla="*/ 414338 w 1600200"/>
                <a:gd name="connsiteY17-204" fmla="*/ 1366837 h 1893094"/>
                <a:gd name="connsiteX18-205" fmla="*/ 188119 w 1600200"/>
                <a:gd name="connsiteY18-206" fmla="*/ 1404937 h 1893094"/>
                <a:gd name="connsiteX19-207" fmla="*/ 116681 w 1600200"/>
                <a:gd name="connsiteY19-208" fmla="*/ 1447800 h 1893094"/>
                <a:gd name="connsiteX20-209" fmla="*/ 0 w 1600200"/>
                <a:gd name="connsiteY20-210" fmla="*/ 1300162 h 1893094"/>
                <a:gd name="connsiteX0-211" fmla="*/ 0 w 1600200"/>
                <a:gd name="connsiteY0-212" fmla="*/ 1300162 h 1893094"/>
                <a:gd name="connsiteX1-213" fmla="*/ 776288 w 1600200"/>
                <a:gd name="connsiteY1-214" fmla="*/ 0 h 1893094"/>
                <a:gd name="connsiteX2-215" fmla="*/ 1562100 w 1600200"/>
                <a:gd name="connsiteY2-216" fmla="*/ 1304925 h 1893094"/>
                <a:gd name="connsiteX3-217" fmla="*/ 1445419 w 1600200"/>
                <a:gd name="connsiteY3-218" fmla="*/ 1466850 h 1893094"/>
                <a:gd name="connsiteX4-219" fmla="*/ 1516856 w 1600200"/>
                <a:gd name="connsiteY4-220" fmla="*/ 1557338 h 1893094"/>
                <a:gd name="connsiteX5-221" fmla="*/ 1600200 w 1600200"/>
                <a:gd name="connsiteY5-222" fmla="*/ 1724025 h 1893094"/>
                <a:gd name="connsiteX6-223" fmla="*/ 1428750 w 1600200"/>
                <a:gd name="connsiteY6-224" fmla="*/ 1674019 h 1893094"/>
                <a:gd name="connsiteX7-225" fmla="*/ 1304925 w 1600200"/>
                <a:gd name="connsiteY7-226" fmla="*/ 1633537 h 1893094"/>
                <a:gd name="connsiteX8-227" fmla="*/ 1126331 w 1600200"/>
                <a:gd name="connsiteY8-228" fmla="*/ 1893094 h 1893094"/>
                <a:gd name="connsiteX9-229" fmla="*/ 909638 w 1600200"/>
                <a:gd name="connsiteY9-230" fmla="*/ 1893094 h 1893094"/>
                <a:gd name="connsiteX10-231" fmla="*/ 869156 w 1600200"/>
                <a:gd name="connsiteY10-232" fmla="*/ 1826419 h 1893094"/>
                <a:gd name="connsiteX11-233" fmla="*/ 769144 w 1600200"/>
                <a:gd name="connsiteY11-234" fmla="*/ 1607344 h 1893094"/>
                <a:gd name="connsiteX12-235" fmla="*/ 671513 w 1600200"/>
                <a:gd name="connsiteY12-236" fmla="*/ 1797844 h 1893094"/>
                <a:gd name="connsiteX13-237" fmla="*/ 661988 w 1600200"/>
                <a:gd name="connsiteY13-238" fmla="*/ 1885950 h 1893094"/>
                <a:gd name="connsiteX14-239" fmla="*/ 433388 w 1600200"/>
                <a:gd name="connsiteY14-240" fmla="*/ 1885950 h 1893094"/>
                <a:gd name="connsiteX15-241" fmla="*/ 261938 w 1600200"/>
                <a:gd name="connsiteY15-242" fmla="*/ 1664494 h 1893094"/>
                <a:gd name="connsiteX16-243" fmla="*/ 326231 w 1600200"/>
                <a:gd name="connsiteY16-244" fmla="*/ 1581150 h 1893094"/>
                <a:gd name="connsiteX17-245" fmla="*/ 414338 w 1600200"/>
                <a:gd name="connsiteY17-246" fmla="*/ 1366837 h 1893094"/>
                <a:gd name="connsiteX18-247" fmla="*/ 188119 w 1600200"/>
                <a:gd name="connsiteY18-248" fmla="*/ 1404937 h 1893094"/>
                <a:gd name="connsiteX19-249" fmla="*/ 116681 w 1600200"/>
                <a:gd name="connsiteY19-250" fmla="*/ 1447800 h 1893094"/>
                <a:gd name="connsiteX20-251" fmla="*/ 0 w 1600200"/>
                <a:gd name="connsiteY20-252" fmla="*/ 1300162 h 1893094"/>
                <a:gd name="connsiteX0-253" fmla="*/ 0 w 1600200"/>
                <a:gd name="connsiteY0-254" fmla="*/ 1300162 h 1893094"/>
                <a:gd name="connsiteX1-255" fmla="*/ 776288 w 1600200"/>
                <a:gd name="connsiteY1-256" fmla="*/ 0 h 1893094"/>
                <a:gd name="connsiteX2-257" fmla="*/ 1562100 w 1600200"/>
                <a:gd name="connsiteY2-258" fmla="*/ 1304925 h 1893094"/>
                <a:gd name="connsiteX3-259" fmla="*/ 1445419 w 1600200"/>
                <a:gd name="connsiteY3-260" fmla="*/ 1466850 h 1893094"/>
                <a:gd name="connsiteX4-261" fmla="*/ 1516856 w 1600200"/>
                <a:gd name="connsiteY4-262" fmla="*/ 1557338 h 1893094"/>
                <a:gd name="connsiteX5-263" fmla="*/ 1600200 w 1600200"/>
                <a:gd name="connsiteY5-264" fmla="*/ 1724025 h 1893094"/>
                <a:gd name="connsiteX6-265" fmla="*/ 1428750 w 1600200"/>
                <a:gd name="connsiteY6-266" fmla="*/ 1674019 h 1893094"/>
                <a:gd name="connsiteX7-267" fmla="*/ 1304925 w 1600200"/>
                <a:gd name="connsiteY7-268" fmla="*/ 1633537 h 1893094"/>
                <a:gd name="connsiteX8-269" fmla="*/ 1126331 w 1600200"/>
                <a:gd name="connsiteY8-270" fmla="*/ 1893094 h 1893094"/>
                <a:gd name="connsiteX9-271" fmla="*/ 909638 w 1600200"/>
                <a:gd name="connsiteY9-272" fmla="*/ 1893094 h 1893094"/>
                <a:gd name="connsiteX10-273" fmla="*/ 869156 w 1600200"/>
                <a:gd name="connsiteY10-274" fmla="*/ 1826419 h 1893094"/>
                <a:gd name="connsiteX11-275" fmla="*/ 769144 w 1600200"/>
                <a:gd name="connsiteY11-276" fmla="*/ 1607344 h 1893094"/>
                <a:gd name="connsiteX12-277" fmla="*/ 671513 w 1600200"/>
                <a:gd name="connsiteY12-278" fmla="*/ 1797844 h 1893094"/>
                <a:gd name="connsiteX13-279" fmla="*/ 661988 w 1600200"/>
                <a:gd name="connsiteY13-280" fmla="*/ 1885950 h 1893094"/>
                <a:gd name="connsiteX14-281" fmla="*/ 433388 w 1600200"/>
                <a:gd name="connsiteY14-282" fmla="*/ 1885950 h 1893094"/>
                <a:gd name="connsiteX15-283" fmla="*/ 261938 w 1600200"/>
                <a:gd name="connsiteY15-284" fmla="*/ 1664494 h 1893094"/>
                <a:gd name="connsiteX16-285" fmla="*/ 326231 w 1600200"/>
                <a:gd name="connsiteY16-286" fmla="*/ 1581150 h 1893094"/>
                <a:gd name="connsiteX17-287" fmla="*/ 414338 w 1600200"/>
                <a:gd name="connsiteY17-288" fmla="*/ 1366837 h 1893094"/>
                <a:gd name="connsiteX18-289" fmla="*/ 188119 w 1600200"/>
                <a:gd name="connsiteY18-290" fmla="*/ 1404937 h 1893094"/>
                <a:gd name="connsiteX19-291" fmla="*/ 116681 w 1600200"/>
                <a:gd name="connsiteY19-292" fmla="*/ 1447800 h 1893094"/>
                <a:gd name="connsiteX20-293" fmla="*/ 0 w 1600200"/>
                <a:gd name="connsiteY20-294" fmla="*/ 1300162 h 1893094"/>
                <a:gd name="connsiteX0-295" fmla="*/ 0 w 1618472"/>
                <a:gd name="connsiteY0-296" fmla="*/ 1300162 h 1893094"/>
                <a:gd name="connsiteX1-297" fmla="*/ 776288 w 1618472"/>
                <a:gd name="connsiteY1-298" fmla="*/ 0 h 1893094"/>
                <a:gd name="connsiteX2-299" fmla="*/ 1562100 w 1618472"/>
                <a:gd name="connsiteY2-300" fmla="*/ 1304925 h 1893094"/>
                <a:gd name="connsiteX3-301" fmla="*/ 1445419 w 1618472"/>
                <a:gd name="connsiteY3-302" fmla="*/ 1466850 h 1893094"/>
                <a:gd name="connsiteX4-303" fmla="*/ 1516856 w 1618472"/>
                <a:gd name="connsiteY4-304" fmla="*/ 1557338 h 1893094"/>
                <a:gd name="connsiteX5-305" fmla="*/ 1600200 w 1618472"/>
                <a:gd name="connsiteY5-306" fmla="*/ 1724025 h 1893094"/>
                <a:gd name="connsiteX6-307" fmla="*/ 1428750 w 1618472"/>
                <a:gd name="connsiteY6-308" fmla="*/ 1674019 h 1893094"/>
                <a:gd name="connsiteX7-309" fmla="*/ 1304925 w 1618472"/>
                <a:gd name="connsiteY7-310" fmla="*/ 1633537 h 1893094"/>
                <a:gd name="connsiteX8-311" fmla="*/ 1126331 w 1618472"/>
                <a:gd name="connsiteY8-312" fmla="*/ 1893094 h 1893094"/>
                <a:gd name="connsiteX9-313" fmla="*/ 909638 w 1618472"/>
                <a:gd name="connsiteY9-314" fmla="*/ 1893094 h 1893094"/>
                <a:gd name="connsiteX10-315" fmla="*/ 869156 w 1618472"/>
                <a:gd name="connsiteY10-316" fmla="*/ 1826419 h 1893094"/>
                <a:gd name="connsiteX11-317" fmla="*/ 769144 w 1618472"/>
                <a:gd name="connsiteY11-318" fmla="*/ 1607344 h 1893094"/>
                <a:gd name="connsiteX12-319" fmla="*/ 671513 w 1618472"/>
                <a:gd name="connsiteY12-320" fmla="*/ 1797844 h 1893094"/>
                <a:gd name="connsiteX13-321" fmla="*/ 661988 w 1618472"/>
                <a:gd name="connsiteY13-322" fmla="*/ 1885950 h 1893094"/>
                <a:gd name="connsiteX14-323" fmla="*/ 433388 w 1618472"/>
                <a:gd name="connsiteY14-324" fmla="*/ 1885950 h 1893094"/>
                <a:gd name="connsiteX15-325" fmla="*/ 261938 w 1618472"/>
                <a:gd name="connsiteY15-326" fmla="*/ 1664494 h 1893094"/>
                <a:gd name="connsiteX16-327" fmla="*/ 326231 w 1618472"/>
                <a:gd name="connsiteY16-328" fmla="*/ 1581150 h 1893094"/>
                <a:gd name="connsiteX17-329" fmla="*/ 414338 w 1618472"/>
                <a:gd name="connsiteY17-330" fmla="*/ 1366837 h 1893094"/>
                <a:gd name="connsiteX18-331" fmla="*/ 188119 w 1618472"/>
                <a:gd name="connsiteY18-332" fmla="*/ 1404937 h 1893094"/>
                <a:gd name="connsiteX19-333" fmla="*/ 116681 w 1618472"/>
                <a:gd name="connsiteY19-334" fmla="*/ 1447800 h 1893094"/>
                <a:gd name="connsiteX20-335" fmla="*/ 0 w 1618472"/>
                <a:gd name="connsiteY20-336" fmla="*/ 1300162 h 1893094"/>
                <a:gd name="connsiteX0-337" fmla="*/ 0 w 1618472"/>
                <a:gd name="connsiteY0-338" fmla="*/ 1300162 h 1893094"/>
                <a:gd name="connsiteX1-339" fmla="*/ 776288 w 1618472"/>
                <a:gd name="connsiteY1-340" fmla="*/ 0 h 1893094"/>
                <a:gd name="connsiteX2-341" fmla="*/ 1562100 w 1618472"/>
                <a:gd name="connsiteY2-342" fmla="*/ 1304925 h 1893094"/>
                <a:gd name="connsiteX3-343" fmla="*/ 1445419 w 1618472"/>
                <a:gd name="connsiteY3-344" fmla="*/ 1466850 h 1893094"/>
                <a:gd name="connsiteX4-345" fmla="*/ 1516856 w 1618472"/>
                <a:gd name="connsiteY4-346" fmla="*/ 1557338 h 1893094"/>
                <a:gd name="connsiteX5-347" fmla="*/ 1600200 w 1618472"/>
                <a:gd name="connsiteY5-348" fmla="*/ 1724025 h 1893094"/>
                <a:gd name="connsiteX6-349" fmla="*/ 1428750 w 1618472"/>
                <a:gd name="connsiteY6-350" fmla="*/ 1674019 h 1893094"/>
                <a:gd name="connsiteX7-351" fmla="*/ 1304925 w 1618472"/>
                <a:gd name="connsiteY7-352" fmla="*/ 1633537 h 1893094"/>
                <a:gd name="connsiteX8-353" fmla="*/ 1126331 w 1618472"/>
                <a:gd name="connsiteY8-354" fmla="*/ 1893094 h 1893094"/>
                <a:gd name="connsiteX9-355" fmla="*/ 909638 w 1618472"/>
                <a:gd name="connsiteY9-356" fmla="*/ 1893094 h 1893094"/>
                <a:gd name="connsiteX10-357" fmla="*/ 869156 w 1618472"/>
                <a:gd name="connsiteY10-358" fmla="*/ 1826419 h 1893094"/>
                <a:gd name="connsiteX11-359" fmla="*/ 769144 w 1618472"/>
                <a:gd name="connsiteY11-360" fmla="*/ 1607344 h 1893094"/>
                <a:gd name="connsiteX12-361" fmla="*/ 671513 w 1618472"/>
                <a:gd name="connsiteY12-362" fmla="*/ 1797844 h 1893094"/>
                <a:gd name="connsiteX13-363" fmla="*/ 661988 w 1618472"/>
                <a:gd name="connsiteY13-364" fmla="*/ 1885950 h 1893094"/>
                <a:gd name="connsiteX14-365" fmla="*/ 433388 w 1618472"/>
                <a:gd name="connsiteY14-366" fmla="*/ 1885950 h 1893094"/>
                <a:gd name="connsiteX15-367" fmla="*/ 261938 w 1618472"/>
                <a:gd name="connsiteY15-368" fmla="*/ 1664494 h 1893094"/>
                <a:gd name="connsiteX16-369" fmla="*/ 326231 w 1618472"/>
                <a:gd name="connsiteY16-370" fmla="*/ 1581150 h 1893094"/>
                <a:gd name="connsiteX17-371" fmla="*/ 414338 w 1618472"/>
                <a:gd name="connsiteY17-372" fmla="*/ 1366837 h 1893094"/>
                <a:gd name="connsiteX18-373" fmla="*/ 188119 w 1618472"/>
                <a:gd name="connsiteY18-374" fmla="*/ 1404937 h 1893094"/>
                <a:gd name="connsiteX19-375" fmla="*/ 116681 w 1618472"/>
                <a:gd name="connsiteY19-376" fmla="*/ 1447800 h 1893094"/>
                <a:gd name="connsiteX20-377" fmla="*/ 0 w 1618472"/>
                <a:gd name="connsiteY20-378" fmla="*/ 1300162 h 1893094"/>
                <a:gd name="connsiteX0-379" fmla="*/ 0 w 1624617"/>
                <a:gd name="connsiteY0-380" fmla="*/ 1300162 h 1893094"/>
                <a:gd name="connsiteX1-381" fmla="*/ 776288 w 1624617"/>
                <a:gd name="connsiteY1-382" fmla="*/ 0 h 1893094"/>
                <a:gd name="connsiteX2-383" fmla="*/ 1562100 w 1624617"/>
                <a:gd name="connsiteY2-384" fmla="*/ 1304925 h 1893094"/>
                <a:gd name="connsiteX3-385" fmla="*/ 1445419 w 1624617"/>
                <a:gd name="connsiteY3-386" fmla="*/ 1466850 h 1893094"/>
                <a:gd name="connsiteX4-387" fmla="*/ 1516856 w 1624617"/>
                <a:gd name="connsiteY4-388" fmla="*/ 1557338 h 1893094"/>
                <a:gd name="connsiteX5-389" fmla="*/ 1600200 w 1624617"/>
                <a:gd name="connsiteY5-390" fmla="*/ 1724025 h 1893094"/>
                <a:gd name="connsiteX6-391" fmla="*/ 1428750 w 1624617"/>
                <a:gd name="connsiteY6-392" fmla="*/ 1674019 h 1893094"/>
                <a:gd name="connsiteX7-393" fmla="*/ 1304925 w 1624617"/>
                <a:gd name="connsiteY7-394" fmla="*/ 1633537 h 1893094"/>
                <a:gd name="connsiteX8-395" fmla="*/ 1126331 w 1624617"/>
                <a:gd name="connsiteY8-396" fmla="*/ 1893094 h 1893094"/>
                <a:gd name="connsiteX9-397" fmla="*/ 909638 w 1624617"/>
                <a:gd name="connsiteY9-398" fmla="*/ 1893094 h 1893094"/>
                <a:gd name="connsiteX10-399" fmla="*/ 869156 w 1624617"/>
                <a:gd name="connsiteY10-400" fmla="*/ 1826419 h 1893094"/>
                <a:gd name="connsiteX11-401" fmla="*/ 769144 w 1624617"/>
                <a:gd name="connsiteY11-402" fmla="*/ 1607344 h 1893094"/>
                <a:gd name="connsiteX12-403" fmla="*/ 671513 w 1624617"/>
                <a:gd name="connsiteY12-404" fmla="*/ 1797844 h 1893094"/>
                <a:gd name="connsiteX13-405" fmla="*/ 661988 w 1624617"/>
                <a:gd name="connsiteY13-406" fmla="*/ 1885950 h 1893094"/>
                <a:gd name="connsiteX14-407" fmla="*/ 433388 w 1624617"/>
                <a:gd name="connsiteY14-408" fmla="*/ 1885950 h 1893094"/>
                <a:gd name="connsiteX15-409" fmla="*/ 261938 w 1624617"/>
                <a:gd name="connsiteY15-410" fmla="*/ 1664494 h 1893094"/>
                <a:gd name="connsiteX16-411" fmla="*/ 326231 w 1624617"/>
                <a:gd name="connsiteY16-412" fmla="*/ 1581150 h 1893094"/>
                <a:gd name="connsiteX17-413" fmla="*/ 414338 w 1624617"/>
                <a:gd name="connsiteY17-414" fmla="*/ 1366837 h 1893094"/>
                <a:gd name="connsiteX18-415" fmla="*/ 188119 w 1624617"/>
                <a:gd name="connsiteY18-416" fmla="*/ 1404937 h 1893094"/>
                <a:gd name="connsiteX19-417" fmla="*/ 116681 w 1624617"/>
                <a:gd name="connsiteY19-418" fmla="*/ 1447800 h 1893094"/>
                <a:gd name="connsiteX20-419" fmla="*/ 0 w 1624617"/>
                <a:gd name="connsiteY20-420" fmla="*/ 1300162 h 1893094"/>
                <a:gd name="connsiteX0-421" fmla="*/ 0 w 1624617"/>
                <a:gd name="connsiteY0-422" fmla="*/ 1300162 h 1893094"/>
                <a:gd name="connsiteX1-423" fmla="*/ 776288 w 1624617"/>
                <a:gd name="connsiteY1-424" fmla="*/ 0 h 1893094"/>
                <a:gd name="connsiteX2-425" fmla="*/ 1562100 w 1624617"/>
                <a:gd name="connsiteY2-426" fmla="*/ 1304925 h 1893094"/>
                <a:gd name="connsiteX3-427" fmla="*/ 1445419 w 1624617"/>
                <a:gd name="connsiteY3-428" fmla="*/ 1466850 h 1893094"/>
                <a:gd name="connsiteX4-429" fmla="*/ 1516856 w 1624617"/>
                <a:gd name="connsiteY4-430" fmla="*/ 1557338 h 1893094"/>
                <a:gd name="connsiteX5-431" fmla="*/ 1600200 w 1624617"/>
                <a:gd name="connsiteY5-432" fmla="*/ 1724025 h 1893094"/>
                <a:gd name="connsiteX6-433" fmla="*/ 1428750 w 1624617"/>
                <a:gd name="connsiteY6-434" fmla="*/ 1674019 h 1893094"/>
                <a:gd name="connsiteX7-435" fmla="*/ 1304925 w 1624617"/>
                <a:gd name="connsiteY7-436" fmla="*/ 1633537 h 1893094"/>
                <a:gd name="connsiteX8-437" fmla="*/ 1126331 w 1624617"/>
                <a:gd name="connsiteY8-438" fmla="*/ 1893094 h 1893094"/>
                <a:gd name="connsiteX9-439" fmla="*/ 909638 w 1624617"/>
                <a:gd name="connsiteY9-440" fmla="*/ 1893094 h 1893094"/>
                <a:gd name="connsiteX10-441" fmla="*/ 869156 w 1624617"/>
                <a:gd name="connsiteY10-442" fmla="*/ 1826419 h 1893094"/>
                <a:gd name="connsiteX11-443" fmla="*/ 769144 w 1624617"/>
                <a:gd name="connsiteY11-444" fmla="*/ 1607344 h 1893094"/>
                <a:gd name="connsiteX12-445" fmla="*/ 671513 w 1624617"/>
                <a:gd name="connsiteY12-446" fmla="*/ 1797844 h 1893094"/>
                <a:gd name="connsiteX13-447" fmla="*/ 661988 w 1624617"/>
                <a:gd name="connsiteY13-448" fmla="*/ 1885950 h 1893094"/>
                <a:gd name="connsiteX14-449" fmla="*/ 433388 w 1624617"/>
                <a:gd name="connsiteY14-450" fmla="*/ 1885950 h 1893094"/>
                <a:gd name="connsiteX15-451" fmla="*/ 261938 w 1624617"/>
                <a:gd name="connsiteY15-452" fmla="*/ 1664494 h 1893094"/>
                <a:gd name="connsiteX16-453" fmla="*/ 326231 w 1624617"/>
                <a:gd name="connsiteY16-454" fmla="*/ 1581150 h 1893094"/>
                <a:gd name="connsiteX17-455" fmla="*/ 414338 w 1624617"/>
                <a:gd name="connsiteY17-456" fmla="*/ 1366837 h 1893094"/>
                <a:gd name="connsiteX18-457" fmla="*/ 188119 w 1624617"/>
                <a:gd name="connsiteY18-458" fmla="*/ 1404937 h 1893094"/>
                <a:gd name="connsiteX19-459" fmla="*/ 116681 w 1624617"/>
                <a:gd name="connsiteY19-460" fmla="*/ 1447800 h 1893094"/>
                <a:gd name="connsiteX20-461" fmla="*/ 0 w 1624617"/>
                <a:gd name="connsiteY20-462" fmla="*/ 1300162 h 1893094"/>
                <a:gd name="connsiteX0-463" fmla="*/ 0 w 1624617"/>
                <a:gd name="connsiteY0-464" fmla="*/ 1300162 h 1893094"/>
                <a:gd name="connsiteX1-465" fmla="*/ 776288 w 1624617"/>
                <a:gd name="connsiteY1-466" fmla="*/ 0 h 1893094"/>
                <a:gd name="connsiteX2-467" fmla="*/ 1562100 w 1624617"/>
                <a:gd name="connsiteY2-468" fmla="*/ 1304925 h 1893094"/>
                <a:gd name="connsiteX3-469" fmla="*/ 1445419 w 1624617"/>
                <a:gd name="connsiteY3-470" fmla="*/ 1466850 h 1893094"/>
                <a:gd name="connsiteX4-471" fmla="*/ 1516856 w 1624617"/>
                <a:gd name="connsiteY4-472" fmla="*/ 1557338 h 1893094"/>
                <a:gd name="connsiteX5-473" fmla="*/ 1600200 w 1624617"/>
                <a:gd name="connsiteY5-474" fmla="*/ 1724025 h 1893094"/>
                <a:gd name="connsiteX6-475" fmla="*/ 1428750 w 1624617"/>
                <a:gd name="connsiteY6-476" fmla="*/ 1674019 h 1893094"/>
                <a:gd name="connsiteX7-477" fmla="*/ 1304925 w 1624617"/>
                <a:gd name="connsiteY7-478" fmla="*/ 1633537 h 1893094"/>
                <a:gd name="connsiteX8-479" fmla="*/ 1126331 w 1624617"/>
                <a:gd name="connsiteY8-480" fmla="*/ 1893094 h 1893094"/>
                <a:gd name="connsiteX9-481" fmla="*/ 909638 w 1624617"/>
                <a:gd name="connsiteY9-482" fmla="*/ 1893094 h 1893094"/>
                <a:gd name="connsiteX10-483" fmla="*/ 869156 w 1624617"/>
                <a:gd name="connsiteY10-484" fmla="*/ 1826419 h 1893094"/>
                <a:gd name="connsiteX11-485" fmla="*/ 769144 w 1624617"/>
                <a:gd name="connsiteY11-486" fmla="*/ 1607344 h 1893094"/>
                <a:gd name="connsiteX12-487" fmla="*/ 671513 w 1624617"/>
                <a:gd name="connsiteY12-488" fmla="*/ 1797844 h 1893094"/>
                <a:gd name="connsiteX13-489" fmla="*/ 661988 w 1624617"/>
                <a:gd name="connsiteY13-490" fmla="*/ 1885950 h 1893094"/>
                <a:gd name="connsiteX14-491" fmla="*/ 433388 w 1624617"/>
                <a:gd name="connsiteY14-492" fmla="*/ 1885950 h 1893094"/>
                <a:gd name="connsiteX15-493" fmla="*/ 261938 w 1624617"/>
                <a:gd name="connsiteY15-494" fmla="*/ 1664494 h 1893094"/>
                <a:gd name="connsiteX16-495" fmla="*/ 326231 w 1624617"/>
                <a:gd name="connsiteY16-496" fmla="*/ 1581150 h 1893094"/>
                <a:gd name="connsiteX17-497" fmla="*/ 414338 w 1624617"/>
                <a:gd name="connsiteY17-498" fmla="*/ 1366837 h 1893094"/>
                <a:gd name="connsiteX18-499" fmla="*/ 188119 w 1624617"/>
                <a:gd name="connsiteY18-500" fmla="*/ 1404937 h 1893094"/>
                <a:gd name="connsiteX19-501" fmla="*/ 116681 w 1624617"/>
                <a:gd name="connsiteY19-502" fmla="*/ 1447800 h 1893094"/>
                <a:gd name="connsiteX20-503" fmla="*/ 0 w 1624617"/>
                <a:gd name="connsiteY20-504" fmla="*/ 1300162 h 1893094"/>
                <a:gd name="connsiteX0-505" fmla="*/ 0 w 1624617"/>
                <a:gd name="connsiteY0-506" fmla="*/ 1300162 h 1893094"/>
                <a:gd name="connsiteX1-507" fmla="*/ 776288 w 1624617"/>
                <a:gd name="connsiteY1-508" fmla="*/ 0 h 1893094"/>
                <a:gd name="connsiteX2-509" fmla="*/ 1562100 w 1624617"/>
                <a:gd name="connsiteY2-510" fmla="*/ 1304925 h 1893094"/>
                <a:gd name="connsiteX3-511" fmla="*/ 1445419 w 1624617"/>
                <a:gd name="connsiteY3-512" fmla="*/ 1466850 h 1893094"/>
                <a:gd name="connsiteX4-513" fmla="*/ 1516856 w 1624617"/>
                <a:gd name="connsiteY4-514" fmla="*/ 1557338 h 1893094"/>
                <a:gd name="connsiteX5-515" fmla="*/ 1600200 w 1624617"/>
                <a:gd name="connsiteY5-516" fmla="*/ 1724025 h 1893094"/>
                <a:gd name="connsiteX6-517" fmla="*/ 1428750 w 1624617"/>
                <a:gd name="connsiteY6-518" fmla="*/ 1674019 h 1893094"/>
                <a:gd name="connsiteX7-519" fmla="*/ 1312069 w 1624617"/>
                <a:gd name="connsiteY7-520" fmla="*/ 1640681 h 1893094"/>
                <a:gd name="connsiteX8-521" fmla="*/ 1126331 w 1624617"/>
                <a:gd name="connsiteY8-522" fmla="*/ 1893094 h 1893094"/>
                <a:gd name="connsiteX9-523" fmla="*/ 909638 w 1624617"/>
                <a:gd name="connsiteY9-524" fmla="*/ 1893094 h 1893094"/>
                <a:gd name="connsiteX10-525" fmla="*/ 869156 w 1624617"/>
                <a:gd name="connsiteY10-526" fmla="*/ 1826419 h 1893094"/>
                <a:gd name="connsiteX11-527" fmla="*/ 769144 w 1624617"/>
                <a:gd name="connsiteY11-528" fmla="*/ 1607344 h 1893094"/>
                <a:gd name="connsiteX12-529" fmla="*/ 671513 w 1624617"/>
                <a:gd name="connsiteY12-530" fmla="*/ 1797844 h 1893094"/>
                <a:gd name="connsiteX13-531" fmla="*/ 661988 w 1624617"/>
                <a:gd name="connsiteY13-532" fmla="*/ 1885950 h 1893094"/>
                <a:gd name="connsiteX14-533" fmla="*/ 433388 w 1624617"/>
                <a:gd name="connsiteY14-534" fmla="*/ 1885950 h 1893094"/>
                <a:gd name="connsiteX15-535" fmla="*/ 261938 w 1624617"/>
                <a:gd name="connsiteY15-536" fmla="*/ 1664494 h 1893094"/>
                <a:gd name="connsiteX16-537" fmla="*/ 326231 w 1624617"/>
                <a:gd name="connsiteY16-538" fmla="*/ 1581150 h 1893094"/>
                <a:gd name="connsiteX17-539" fmla="*/ 414338 w 1624617"/>
                <a:gd name="connsiteY17-540" fmla="*/ 1366837 h 1893094"/>
                <a:gd name="connsiteX18-541" fmla="*/ 188119 w 1624617"/>
                <a:gd name="connsiteY18-542" fmla="*/ 1404937 h 1893094"/>
                <a:gd name="connsiteX19-543" fmla="*/ 116681 w 1624617"/>
                <a:gd name="connsiteY19-544" fmla="*/ 1447800 h 1893094"/>
                <a:gd name="connsiteX20-545" fmla="*/ 0 w 1624617"/>
                <a:gd name="connsiteY20-546" fmla="*/ 1300162 h 1893094"/>
                <a:gd name="connsiteX0-547" fmla="*/ 0 w 1624617"/>
                <a:gd name="connsiteY0-548" fmla="*/ 1300162 h 1893094"/>
                <a:gd name="connsiteX1-549" fmla="*/ 776288 w 1624617"/>
                <a:gd name="connsiteY1-550" fmla="*/ 0 h 1893094"/>
                <a:gd name="connsiteX2-551" fmla="*/ 1562100 w 1624617"/>
                <a:gd name="connsiteY2-552" fmla="*/ 1304925 h 1893094"/>
                <a:gd name="connsiteX3-553" fmla="*/ 1445419 w 1624617"/>
                <a:gd name="connsiteY3-554" fmla="*/ 1466850 h 1893094"/>
                <a:gd name="connsiteX4-555" fmla="*/ 1516856 w 1624617"/>
                <a:gd name="connsiteY4-556" fmla="*/ 1557338 h 1893094"/>
                <a:gd name="connsiteX5-557" fmla="*/ 1600200 w 1624617"/>
                <a:gd name="connsiteY5-558" fmla="*/ 1724025 h 1893094"/>
                <a:gd name="connsiteX6-559" fmla="*/ 1428750 w 1624617"/>
                <a:gd name="connsiteY6-560" fmla="*/ 1674019 h 1893094"/>
                <a:gd name="connsiteX7-561" fmla="*/ 1312069 w 1624617"/>
                <a:gd name="connsiteY7-562" fmla="*/ 1640681 h 1893094"/>
                <a:gd name="connsiteX8-563" fmla="*/ 1126331 w 1624617"/>
                <a:gd name="connsiteY8-564" fmla="*/ 1893094 h 1893094"/>
                <a:gd name="connsiteX9-565" fmla="*/ 909638 w 1624617"/>
                <a:gd name="connsiteY9-566" fmla="*/ 1893094 h 1893094"/>
                <a:gd name="connsiteX10-567" fmla="*/ 869156 w 1624617"/>
                <a:gd name="connsiteY10-568" fmla="*/ 1826419 h 1893094"/>
                <a:gd name="connsiteX11-569" fmla="*/ 769144 w 1624617"/>
                <a:gd name="connsiteY11-570" fmla="*/ 1607344 h 1893094"/>
                <a:gd name="connsiteX12-571" fmla="*/ 671513 w 1624617"/>
                <a:gd name="connsiteY12-572" fmla="*/ 1797844 h 1893094"/>
                <a:gd name="connsiteX13-573" fmla="*/ 661988 w 1624617"/>
                <a:gd name="connsiteY13-574" fmla="*/ 1885950 h 1893094"/>
                <a:gd name="connsiteX14-575" fmla="*/ 433388 w 1624617"/>
                <a:gd name="connsiteY14-576" fmla="*/ 1885950 h 1893094"/>
                <a:gd name="connsiteX15-577" fmla="*/ 261938 w 1624617"/>
                <a:gd name="connsiteY15-578" fmla="*/ 1664494 h 1893094"/>
                <a:gd name="connsiteX16-579" fmla="*/ 326231 w 1624617"/>
                <a:gd name="connsiteY16-580" fmla="*/ 1581150 h 1893094"/>
                <a:gd name="connsiteX17-581" fmla="*/ 414338 w 1624617"/>
                <a:gd name="connsiteY17-582" fmla="*/ 1366837 h 1893094"/>
                <a:gd name="connsiteX18-583" fmla="*/ 188119 w 1624617"/>
                <a:gd name="connsiteY18-584" fmla="*/ 1404937 h 1893094"/>
                <a:gd name="connsiteX19-585" fmla="*/ 116681 w 1624617"/>
                <a:gd name="connsiteY19-586" fmla="*/ 1447800 h 1893094"/>
                <a:gd name="connsiteX20-587" fmla="*/ 0 w 1624617"/>
                <a:gd name="connsiteY20-588" fmla="*/ 1300162 h 1893094"/>
                <a:gd name="connsiteX0-589" fmla="*/ 0 w 1624617"/>
                <a:gd name="connsiteY0-590" fmla="*/ 1300162 h 1893094"/>
                <a:gd name="connsiteX1-591" fmla="*/ 776288 w 1624617"/>
                <a:gd name="connsiteY1-592" fmla="*/ 0 h 1893094"/>
                <a:gd name="connsiteX2-593" fmla="*/ 1562100 w 1624617"/>
                <a:gd name="connsiteY2-594" fmla="*/ 1304925 h 1893094"/>
                <a:gd name="connsiteX3-595" fmla="*/ 1445419 w 1624617"/>
                <a:gd name="connsiteY3-596" fmla="*/ 1466850 h 1893094"/>
                <a:gd name="connsiteX4-597" fmla="*/ 1516856 w 1624617"/>
                <a:gd name="connsiteY4-598" fmla="*/ 1557338 h 1893094"/>
                <a:gd name="connsiteX5-599" fmla="*/ 1600200 w 1624617"/>
                <a:gd name="connsiteY5-600" fmla="*/ 1724025 h 1893094"/>
                <a:gd name="connsiteX6-601" fmla="*/ 1426369 w 1624617"/>
                <a:gd name="connsiteY6-602" fmla="*/ 1678781 h 1893094"/>
                <a:gd name="connsiteX7-603" fmla="*/ 1312069 w 1624617"/>
                <a:gd name="connsiteY7-604" fmla="*/ 1640681 h 1893094"/>
                <a:gd name="connsiteX8-605" fmla="*/ 1126331 w 1624617"/>
                <a:gd name="connsiteY8-606" fmla="*/ 1893094 h 1893094"/>
                <a:gd name="connsiteX9-607" fmla="*/ 909638 w 1624617"/>
                <a:gd name="connsiteY9-608" fmla="*/ 1893094 h 1893094"/>
                <a:gd name="connsiteX10-609" fmla="*/ 869156 w 1624617"/>
                <a:gd name="connsiteY10-610" fmla="*/ 1826419 h 1893094"/>
                <a:gd name="connsiteX11-611" fmla="*/ 769144 w 1624617"/>
                <a:gd name="connsiteY11-612" fmla="*/ 1607344 h 1893094"/>
                <a:gd name="connsiteX12-613" fmla="*/ 671513 w 1624617"/>
                <a:gd name="connsiteY12-614" fmla="*/ 1797844 h 1893094"/>
                <a:gd name="connsiteX13-615" fmla="*/ 661988 w 1624617"/>
                <a:gd name="connsiteY13-616" fmla="*/ 1885950 h 1893094"/>
                <a:gd name="connsiteX14-617" fmla="*/ 433388 w 1624617"/>
                <a:gd name="connsiteY14-618" fmla="*/ 1885950 h 1893094"/>
                <a:gd name="connsiteX15-619" fmla="*/ 261938 w 1624617"/>
                <a:gd name="connsiteY15-620" fmla="*/ 1664494 h 1893094"/>
                <a:gd name="connsiteX16-621" fmla="*/ 326231 w 1624617"/>
                <a:gd name="connsiteY16-622" fmla="*/ 1581150 h 1893094"/>
                <a:gd name="connsiteX17-623" fmla="*/ 414338 w 1624617"/>
                <a:gd name="connsiteY17-624" fmla="*/ 1366837 h 1893094"/>
                <a:gd name="connsiteX18-625" fmla="*/ 188119 w 1624617"/>
                <a:gd name="connsiteY18-626" fmla="*/ 1404937 h 1893094"/>
                <a:gd name="connsiteX19-627" fmla="*/ 116681 w 1624617"/>
                <a:gd name="connsiteY19-628" fmla="*/ 1447800 h 1893094"/>
                <a:gd name="connsiteX20-629" fmla="*/ 0 w 1624617"/>
                <a:gd name="connsiteY20-630" fmla="*/ 1300162 h 1893094"/>
                <a:gd name="connsiteX0-631" fmla="*/ 0 w 1624617"/>
                <a:gd name="connsiteY0-632" fmla="*/ 1300162 h 1893094"/>
                <a:gd name="connsiteX1-633" fmla="*/ 776288 w 1624617"/>
                <a:gd name="connsiteY1-634" fmla="*/ 0 h 1893094"/>
                <a:gd name="connsiteX2-635" fmla="*/ 1562100 w 1624617"/>
                <a:gd name="connsiteY2-636" fmla="*/ 1304925 h 1893094"/>
                <a:gd name="connsiteX3-637" fmla="*/ 1445419 w 1624617"/>
                <a:gd name="connsiteY3-638" fmla="*/ 1466850 h 1893094"/>
                <a:gd name="connsiteX4-639" fmla="*/ 1516856 w 1624617"/>
                <a:gd name="connsiteY4-640" fmla="*/ 1557338 h 1893094"/>
                <a:gd name="connsiteX5-641" fmla="*/ 1600200 w 1624617"/>
                <a:gd name="connsiteY5-642" fmla="*/ 1724025 h 1893094"/>
                <a:gd name="connsiteX6-643" fmla="*/ 1426369 w 1624617"/>
                <a:gd name="connsiteY6-644" fmla="*/ 1678781 h 1893094"/>
                <a:gd name="connsiteX7-645" fmla="*/ 1312069 w 1624617"/>
                <a:gd name="connsiteY7-646" fmla="*/ 1640681 h 1893094"/>
                <a:gd name="connsiteX8-647" fmla="*/ 1126331 w 1624617"/>
                <a:gd name="connsiteY8-648" fmla="*/ 1893094 h 1893094"/>
                <a:gd name="connsiteX9-649" fmla="*/ 909638 w 1624617"/>
                <a:gd name="connsiteY9-650" fmla="*/ 1893094 h 1893094"/>
                <a:gd name="connsiteX10-651" fmla="*/ 869156 w 1624617"/>
                <a:gd name="connsiteY10-652" fmla="*/ 1826419 h 1893094"/>
                <a:gd name="connsiteX11-653" fmla="*/ 769144 w 1624617"/>
                <a:gd name="connsiteY11-654" fmla="*/ 1607344 h 1893094"/>
                <a:gd name="connsiteX12-655" fmla="*/ 671513 w 1624617"/>
                <a:gd name="connsiteY12-656" fmla="*/ 1797844 h 1893094"/>
                <a:gd name="connsiteX13-657" fmla="*/ 661988 w 1624617"/>
                <a:gd name="connsiteY13-658" fmla="*/ 1885950 h 1893094"/>
                <a:gd name="connsiteX14-659" fmla="*/ 433388 w 1624617"/>
                <a:gd name="connsiteY14-660" fmla="*/ 1885950 h 1893094"/>
                <a:gd name="connsiteX15-661" fmla="*/ 261938 w 1624617"/>
                <a:gd name="connsiteY15-662" fmla="*/ 1664494 h 1893094"/>
                <a:gd name="connsiteX16-663" fmla="*/ 326231 w 1624617"/>
                <a:gd name="connsiteY16-664" fmla="*/ 1581150 h 1893094"/>
                <a:gd name="connsiteX17-665" fmla="*/ 414338 w 1624617"/>
                <a:gd name="connsiteY17-666" fmla="*/ 1366837 h 1893094"/>
                <a:gd name="connsiteX18-667" fmla="*/ 188119 w 1624617"/>
                <a:gd name="connsiteY18-668" fmla="*/ 1404937 h 1893094"/>
                <a:gd name="connsiteX19-669" fmla="*/ 116681 w 1624617"/>
                <a:gd name="connsiteY19-670" fmla="*/ 1447800 h 1893094"/>
                <a:gd name="connsiteX20-671" fmla="*/ 0 w 1624617"/>
                <a:gd name="connsiteY20-672" fmla="*/ 1300162 h 1893094"/>
                <a:gd name="connsiteX0-673" fmla="*/ 0 w 1624617"/>
                <a:gd name="connsiteY0-674" fmla="*/ 1300162 h 1893094"/>
                <a:gd name="connsiteX1-675" fmla="*/ 776288 w 1624617"/>
                <a:gd name="connsiteY1-676" fmla="*/ 0 h 1893094"/>
                <a:gd name="connsiteX2-677" fmla="*/ 1562100 w 1624617"/>
                <a:gd name="connsiteY2-678" fmla="*/ 1304925 h 1893094"/>
                <a:gd name="connsiteX3-679" fmla="*/ 1445419 w 1624617"/>
                <a:gd name="connsiteY3-680" fmla="*/ 1466850 h 1893094"/>
                <a:gd name="connsiteX4-681" fmla="*/ 1516856 w 1624617"/>
                <a:gd name="connsiteY4-682" fmla="*/ 1557338 h 1893094"/>
                <a:gd name="connsiteX5-683" fmla="*/ 1600200 w 1624617"/>
                <a:gd name="connsiteY5-684" fmla="*/ 1724025 h 1893094"/>
                <a:gd name="connsiteX6-685" fmla="*/ 1426369 w 1624617"/>
                <a:gd name="connsiteY6-686" fmla="*/ 1678781 h 1893094"/>
                <a:gd name="connsiteX7-687" fmla="*/ 1312069 w 1624617"/>
                <a:gd name="connsiteY7-688" fmla="*/ 1640681 h 1893094"/>
                <a:gd name="connsiteX8-689" fmla="*/ 1126331 w 1624617"/>
                <a:gd name="connsiteY8-690" fmla="*/ 1893094 h 1893094"/>
                <a:gd name="connsiteX9-691" fmla="*/ 909638 w 1624617"/>
                <a:gd name="connsiteY9-692" fmla="*/ 1893094 h 1893094"/>
                <a:gd name="connsiteX10-693" fmla="*/ 869156 w 1624617"/>
                <a:gd name="connsiteY10-694" fmla="*/ 1826419 h 1893094"/>
                <a:gd name="connsiteX11-695" fmla="*/ 769144 w 1624617"/>
                <a:gd name="connsiteY11-696" fmla="*/ 1607344 h 1893094"/>
                <a:gd name="connsiteX12-697" fmla="*/ 671513 w 1624617"/>
                <a:gd name="connsiteY12-698" fmla="*/ 1797844 h 1893094"/>
                <a:gd name="connsiteX13-699" fmla="*/ 661988 w 1624617"/>
                <a:gd name="connsiteY13-700" fmla="*/ 1885950 h 1893094"/>
                <a:gd name="connsiteX14-701" fmla="*/ 433388 w 1624617"/>
                <a:gd name="connsiteY14-702" fmla="*/ 1885950 h 1893094"/>
                <a:gd name="connsiteX15-703" fmla="*/ 261938 w 1624617"/>
                <a:gd name="connsiteY15-704" fmla="*/ 1664494 h 1893094"/>
                <a:gd name="connsiteX16-705" fmla="*/ 326231 w 1624617"/>
                <a:gd name="connsiteY16-706" fmla="*/ 1581150 h 1893094"/>
                <a:gd name="connsiteX17-707" fmla="*/ 414338 w 1624617"/>
                <a:gd name="connsiteY17-708" fmla="*/ 1366837 h 1893094"/>
                <a:gd name="connsiteX18-709" fmla="*/ 188119 w 1624617"/>
                <a:gd name="connsiteY18-710" fmla="*/ 1404937 h 1893094"/>
                <a:gd name="connsiteX19-711" fmla="*/ 116681 w 1624617"/>
                <a:gd name="connsiteY19-712" fmla="*/ 1447800 h 1893094"/>
                <a:gd name="connsiteX20-713" fmla="*/ 0 w 1624617"/>
                <a:gd name="connsiteY20-714" fmla="*/ 1300162 h 1893094"/>
                <a:gd name="connsiteX0-715" fmla="*/ 0 w 1630230"/>
                <a:gd name="connsiteY0-716" fmla="*/ 1300162 h 1893094"/>
                <a:gd name="connsiteX1-717" fmla="*/ 776288 w 1630230"/>
                <a:gd name="connsiteY1-718" fmla="*/ 0 h 1893094"/>
                <a:gd name="connsiteX2-719" fmla="*/ 1562100 w 1630230"/>
                <a:gd name="connsiteY2-720" fmla="*/ 1304925 h 1893094"/>
                <a:gd name="connsiteX3-721" fmla="*/ 1445419 w 1630230"/>
                <a:gd name="connsiteY3-722" fmla="*/ 1466850 h 1893094"/>
                <a:gd name="connsiteX4-723" fmla="*/ 1516856 w 1630230"/>
                <a:gd name="connsiteY4-724" fmla="*/ 1557338 h 1893094"/>
                <a:gd name="connsiteX5-725" fmla="*/ 1607344 w 1630230"/>
                <a:gd name="connsiteY5-726" fmla="*/ 1726406 h 1893094"/>
                <a:gd name="connsiteX6-727" fmla="*/ 1426369 w 1630230"/>
                <a:gd name="connsiteY6-728" fmla="*/ 1678781 h 1893094"/>
                <a:gd name="connsiteX7-729" fmla="*/ 1312069 w 1630230"/>
                <a:gd name="connsiteY7-730" fmla="*/ 1640681 h 1893094"/>
                <a:gd name="connsiteX8-731" fmla="*/ 1126331 w 1630230"/>
                <a:gd name="connsiteY8-732" fmla="*/ 1893094 h 1893094"/>
                <a:gd name="connsiteX9-733" fmla="*/ 909638 w 1630230"/>
                <a:gd name="connsiteY9-734" fmla="*/ 1893094 h 1893094"/>
                <a:gd name="connsiteX10-735" fmla="*/ 869156 w 1630230"/>
                <a:gd name="connsiteY10-736" fmla="*/ 1826419 h 1893094"/>
                <a:gd name="connsiteX11-737" fmla="*/ 769144 w 1630230"/>
                <a:gd name="connsiteY11-738" fmla="*/ 1607344 h 1893094"/>
                <a:gd name="connsiteX12-739" fmla="*/ 671513 w 1630230"/>
                <a:gd name="connsiteY12-740" fmla="*/ 1797844 h 1893094"/>
                <a:gd name="connsiteX13-741" fmla="*/ 661988 w 1630230"/>
                <a:gd name="connsiteY13-742" fmla="*/ 1885950 h 1893094"/>
                <a:gd name="connsiteX14-743" fmla="*/ 433388 w 1630230"/>
                <a:gd name="connsiteY14-744" fmla="*/ 1885950 h 1893094"/>
                <a:gd name="connsiteX15-745" fmla="*/ 261938 w 1630230"/>
                <a:gd name="connsiteY15-746" fmla="*/ 1664494 h 1893094"/>
                <a:gd name="connsiteX16-747" fmla="*/ 326231 w 1630230"/>
                <a:gd name="connsiteY16-748" fmla="*/ 1581150 h 1893094"/>
                <a:gd name="connsiteX17-749" fmla="*/ 414338 w 1630230"/>
                <a:gd name="connsiteY17-750" fmla="*/ 1366837 h 1893094"/>
                <a:gd name="connsiteX18-751" fmla="*/ 188119 w 1630230"/>
                <a:gd name="connsiteY18-752" fmla="*/ 1404937 h 1893094"/>
                <a:gd name="connsiteX19-753" fmla="*/ 116681 w 1630230"/>
                <a:gd name="connsiteY19-754" fmla="*/ 1447800 h 1893094"/>
                <a:gd name="connsiteX20-755" fmla="*/ 0 w 1630230"/>
                <a:gd name="connsiteY20-756" fmla="*/ 1300162 h 1893094"/>
                <a:gd name="connsiteX0-757" fmla="*/ 0 w 1629187"/>
                <a:gd name="connsiteY0-758" fmla="*/ 1300162 h 1893094"/>
                <a:gd name="connsiteX1-759" fmla="*/ 776288 w 1629187"/>
                <a:gd name="connsiteY1-760" fmla="*/ 0 h 1893094"/>
                <a:gd name="connsiteX2-761" fmla="*/ 1562100 w 1629187"/>
                <a:gd name="connsiteY2-762" fmla="*/ 1304925 h 1893094"/>
                <a:gd name="connsiteX3-763" fmla="*/ 1445419 w 1629187"/>
                <a:gd name="connsiteY3-764" fmla="*/ 1466850 h 1893094"/>
                <a:gd name="connsiteX4-765" fmla="*/ 1516856 w 1629187"/>
                <a:gd name="connsiteY4-766" fmla="*/ 1557338 h 1893094"/>
                <a:gd name="connsiteX5-767" fmla="*/ 1607344 w 1629187"/>
                <a:gd name="connsiteY5-768" fmla="*/ 1726406 h 1893094"/>
                <a:gd name="connsiteX6-769" fmla="*/ 1426369 w 1629187"/>
                <a:gd name="connsiteY6-770" fmla="*/ 1678781 h 1893094"/>
                <a:gd name="connsiteX7-771" fmla="*/ 1312069 w 1629187"/>
                <a:gd name="connsiteY7-772" fmla="*/ 1640681 h 1893094"/>
                <a:gd name="connsiteX8-773" fmla="*/ 1126331 w 1629187"/>
                <a:gd name="connsiteY8-774" fmla="*/ 1893094 h 1893094"/>
                <a:gd name="connsiteX9-775" fmla="*/ 909638 w 1629187"/>
                <a:gd name="connsiteY9-776" fmla="*/ 1893094 h 1893094"/>
                <a:gd name="connsiteX10-777" fmla="*/ 869156 w 1629187"/>
                <a:gd name="connsiteY10-778" fmla="*/ 1826419 h 1893094"/>
                <a:gd name="connsiteX11-779" fmla="*/ 769144 w 1629187"/>
                <a:gd name="connsiteY11-780" fmla="*/ 1607344 h 1893094"/>
                <a:gd name="connsiteX12-781" fmla="*/ 671513 w 1629187"/>
                <a:gd name="connsiteY12-782" fmla="*/ 1797844 h 1893094"/>
                <a:gd name="connsiteX13-783" fmla="*/ 661988 w 1629187"/>
                <a:gd name="connsiteY13-784" fmla="*/ 1885950 h 1893094"/>
                <a:gd name="connsiteX14-785" fmla="*/ 433388 w 1629187"/>
                <a:gd name="connsiteY14-786" fmla="*/ 1885950 h 1893094"/>
                <a:gd name="connsiteX15-787" fmla="*/ 261938 w 1629187"/>
                <a:gd name="connsiteY15-788" fmla="*/ 1664494 h 1893094"/>
                <a:gd name="connsiteX16-789" fmla="*/ 326231 w 1629187"/>
                <a:gd name="connsiteY16-790" fmla="*/ 1581150 h 1893094"/>
                <a:gd name="connsiteX17-791" fmla="*/ 414338 w 1629187"/>
                <a:gd name="connsiteY17-792" fmla="*/ 1366837 h 1893094"/>
                <a:gd name="connsiteX18-793" fmla="*/ 188119 w 1629187"/>
                <a:gd name="connsiteY18-794" fmla="*/ 1404937 h 1893094"/>
                <a:gd name="connsiteX19-795" fmla="*/ 116681 w 1629187"/>
                <a:gd name="connsiteY19-796" fmla="*/ 1447800 h 1893094"/>
                <a:gd name="connsiteX20-797" fmla="*/ 0 w 1629187"/>
                <a:gd name="connsiteY20-798" fmla="*/ 1300162 h 1893094"/>
                <a:gd name="connsiteX0-799" fmla="*/ 0 w 1629187"/>
                <a:gd name="connsiteY0-800" fmla="*/ 1300162 h 1893094"/>
                <a:gd name="connsiteX1-801" fmla="*/ 776288 w 1629187"/>
                <a:gd name="connsiteY1-802" fmla="*/ 0 h 1893094"/>
                <a:gd name="connsiteX2-803" fmla="*/ 1562100 w 1629187"/>
                <a:gd name="connsiteY2-804" fmla="*/ 1304925 h 1893094"/>
                <a:gd name="connsiteX3-805" fmla="*/ 1445419 w 1629187"/>
                <a:gd name="connsiteY3-806" fmla="*/ 1466850 h 1893094"/>
                <a:gd name="connsiteX4-807" fmla="*/ 1516856 w 1629187"/>
                <a:gd name="connsiteY4-808" fmla="*/ 1557338 h 1893094"/>
                <a:gd name="connsiteX5-809" fmla="*/ 1607344 w 1629187"/>
                <a:gd name="connsiteY5-810" fmla="*/ 1726406 h 1893094"/>
                <a:gd name="connsiteX6-811" fmla="*/ 1426369 w 1629187"/>
                <a:gd name="connsiteY6-812" fmla="*/ 1678781 h 1893094"/>
                <a:gd name="connsiteX7-813" fmla="*/ 1312069 w 1629187"/>
                <a:gd name="connsiteY7-814" fmla="*/ 1640681 h 1893094"/>
                <a:gd name="connsiteX8-815" fmla="*/ 1126331 w 1629187"/>
                <a:gd name="connsiteY8-816" fmla="*/ 1893094 h 1893094"/>
                <a:gd name="connsiteX9-817" fmla="*/ 909638 w 1629187"/>
                <a:gd name="connsiteY9-818" fmla="*/ 1893094 h 1893094"/>
                <a:gd name="connsiteX10-819" fmla="*/ 869156 w 1629187"/>
                <a:gd name="connsiteY10-820" fmla="*/ 1826419 h 1893094"/>
                <a:gd name="connsiteX11-821" fmla="*/ 769144 w 1629187"/>
                <a:gd name="connsiteY11-822" fmla="*/ 1607344 h 1893094"/>
                <a:gd name="connsiteX12-823" fmla="*/ 671513 w 1629187"/>
                <a:gd name="connsiteY12-824" fmla="*/ 1797844 h 1893094"/>
                <a:gd name="connsiteX13-825" fmla="*/ 661988 w 1629187"/>
                <a:gd name="connsiteY13-826" fmla="*/ 1885950 h 1893094"/>
                <a:gd name="connsiteX14-827" fmla="*/ 433388 w 1629187"/>
                <a:gd name="connsiteY14-828" fmla="*/ 1885950 h 1893094"/>
                <a:gd name="connsiteX15-829" fmla="*/ 261938 w 1629187"/>
                <a:gd name="connsiteY15-830" fmla="*/ 1664494 h 1893094"/>
                <a:gd name="connsiteX16-831" fmla="*/ 326231 w 1629187"/>
                <a:gd name="connsiteY16-832" fmla="*/ 1581150 h 1893094"/>
                <a:gd name="connsiteX17-833" fmla="*/ 414338 w 1629187"/>
                <a:gd name="connsiteY17-834" fmla="*/ 1366837 h 1893094"/>
                <a:gd name="connsiteX18-835" fmla="*/ 188119 w 1629187"/>
                <a:gd name="connsiteY18-836" fmla="*/ 1404937 h 1893094"/>
                <a:gd name="connsiteX19-837" fmla="*/ 116681 w 1629187"/>
                <a:gd name="connsiteY19-838" fmla="*/ 1447800 h 1893094"/>
                <a:gd name="connsiteX20-839" fmla="*/ 0 w 1629187"/>
                <a:gd name="connsiteY20-840" fmla="*/ 1300162 h 1893094"/>
                <a:gd name="connsiteX0-841" fmla="*/ 0 w 1629187"/>
                <a:gd name="connsiteY0-842" fmla="*/ 1300162 h 1893094"/>
                <a:gd name="connsiteX1-843" fmla="*/ 776288 w 1629187"/>
                <a:gd name="connsiteY1-844" fmla="*/ 0 h 1893094"/>
                <a:gd name="connsiteX2-845" fmla="*/ 1562100 w 1629187"/>
                <a:gd name="connsiteY2-846" fmla="*/ 1304925 h 1893094"/>
                <a:gd name="connsiteX3-847" fmla="*/ 1445419 w 1629187"/>
                <a:gd name="connsiteY3-848" fmla="*/ 1466850 h 1893094"/>
                <a:gd name="connsiteX4-849" fmla="*/ 1516856 w 1629187"/>
                <a:gd name="connsiteY4-850" fmla="*/ 1557338 h 1893094"/>
                <a:gd name="connsiteX5-851" fmla="*/ 1607344 w 1629187"/>
                <a:gd name="connsiteY5-852" fmla="*/ 1726406 h 1893094"/>
                <a:gd name="connsiteX6-853" fmla="*/ 1426369 w 1629187"/>
                <a:gd name="connsiteY6-854" fmla="*/ 1678781 h 1893094"/>
                <a:gd name="connsiteX7-855" fmla="*/ 1312069 w 1629187"/>
                <a:gd name="connsiteY7-856" fmla="*/ 1640681 h 1893094"/>
                <a:gd name="connsiteX8-857" fmla="*/ 1126331 w 1629187"/>
                <a:gd name="connsiteY8-858" fmla="*/ 1893094 h 1893094"/>
                <a:gd name="connsiteX9-859" fmla="*/ 909638 w 1629187"/>
                <a:gd name="connsiteY9-860" fmla="*/ 1893094 h 1893094"/>
                <a:gd name="connsiteX10-861" fmla="*/ 869156 w 1629187"/>
                <a:gd name="connsiteY10-862" fmla="*/ 1826419 h 1893094"/>
                <a:gd name="connsiteX11-863" fmla="*/ 769144 w 1629187"/>
                <a:gd name="connsiteY11-864" fmla="*/ 1607344 h 1893094"/>
                <a:gd name="connsiteX12-865" fmla="*/ 671513 w 1629187"/>
                <a:gd name="connsiteY12-866" fmla="*/ 1797844 h 1893094"/>
                <a:gd name="connsiteX13-867" fmla="*/ 661988 w 1629187"/>
                <a:gd name="connsiteY13-868" fmla="*/ 1885950 h 1893094"/>
                <a:gd name="connsiteX14-869" fmla="*/ 433388 w 1629187"/>
                <a:gd name="connsiteY14-870" fmla="*/ 1885950 h 1893094"/>
                <a:gd name="connsiteX15-871" fmla="*/ 261938 w 1629187"/>
                <a:gd name="connsiteY15-872" fmla="*/ 1664494 h 1893094"/>
                <a:gd name="connsiteX16-873" fmla="*/ 326231 w 1629187"/>
                <a:gd name="connsiteY16-874" fmla="*/ 1581150 h 1893094"/>
                <a:gd name="connsiteX17-875" fmla="*/ 414338 w 1629187"/>
                <a:gd name="connsiteY17-876" fmla="*/ 1366837 h 1893094"/>
                <a:gd name="connsiteX18-877" fmla="*/ 188119 w 1629187"/>
                <a:gd name="connsiteY18-878" fmla="*/ 1404937 h 1893094"/>
                <a:gd name="connsiteX19-879" fmla="*/ 116681 w 1629187"/>
                <a:gd name="connsiteY19-880" fmla="*/ 1447800 h 1893094"/>
                <a:gd name="connsiteX20-881" fmla="*/ 0 w 1629187"/>
                <a:gd name="connsiteY20-882" fmla="*/ 1300162 h 1893094"/>
                <a:gd name="connsiteX0-883" fmla="*/ 0 w 1629187"/>
                <a:gd name="connsiteY0-884" fmla="*/ 1300162 h 1893094"/>
                <a:gd name="connsiteX1-885" fmla="*/ 776288 w 1629187"/>
                <a:gd name="connsiteY1-886" fmla="*/ 0 h 1893094"/>
                <a:gd name="connsiteX2-887" fmla="*/ 1562100 w 1629187"/>
                <a:gd name="connsiteY2-888" fmla="*/ 1304925 h 1893094"/>
                <a:gd name="connsiteX3-889" fmla="*/ 1445419 w 1629187"/>
                <a:gd name="connsiteY3-890" fmla="*/ 1466850 h 1893094"/>
                <a:gd name="connsiteX4-891" fmla="*/ 1516856 w 1629187"/>
                <a:gd name="connsiteY4-892" fmla="*/ 1557338 h 1893094"/>
                <a:gd name="connsiteX5-893" fmla="*/ 1607344 w 1629187"/>
                <a:gd name="connsiteY5-894" fmla="*/ 1726406 h 1893094"/>
                <a:gd name="connsiteX6-895" fmla="*/ 1426369 w 1629187"/>
                <a:gd name="connsiteY6-896" fmla="*/ 1678781 h 1893094"/>
                <a:gd name="connsiteX7-897" fmla="*/ 1312069 w 1629187"/>
                <a:gd name="connsiteY7-898" fmla="*/ 1640681 h 1893094"/>
                <a:gd name="connsiteX8-899" fmla="*/ 1126331 w 1629187"/>
                <a:gd name="connsiteY8-900" fmla="*/ 1893094 h 1893094"/>
                <a:gd name="connsiteX9-901" fmla="*/ 909638 w 1629187"/>
                <a:gd name="connsiteY9-902" fmla="*/ 1893094 h 1893094"/>
                <a:gd name="connsiteX10-903" fmla="*/ 869156 w 1629187"/>
                <a:gd name="connsiteY10-904" fmla="*/ 1826419 h 1893094"/>
                <a:gd name="connsiteX11-905" fmla="*/ 769144 w 1629187"/>
                <a:gd name="connsiteY11-906" fmla="*/ 1607344 h 1893094"/>
                <a:gd name="connsiteX12-907" fmla="*/ 671513 w 1629187"/>
                <a:gd name="connsiteY12-908" fmla="*/ 1797844 h 1893094"/>
                <a:gd name="connsiteX13-909" fmla="*/ 661988 w 1629187"/>
                <a:gd name="connsiteY13-910" fmla="*/ 1885950 h 1893094"/>
                <a:gd name="connsiteX14-911" fmla="*/ 433388 w 1629187"/>
                <a:gd name="connsiteY14-912" fmla="*/ 1885950 h 1893094"/>
                <a:gd name="connsiteX15-913" fmla="*/ 261938 w 1629187"/>
                <a:gd name="connsiteY15-914" fmla="*/ 1664494 h 1893094"/>
                <a:gd name="connsiteX16-915" fmla="*/ 326231 w 1629187"/>
                <a:gd name="connsiteY16-916" fmla="*/ 1581150 h 1893094"/>
                <a:gd name="connsiteX17-917" fmla="*/ 414338 w 1629187"/>
                <a:gd name="connsiteY17-918" fmla="*/ 1366837 h 1893094"/>
                <a:gd name="connsiteX18-919" fmla="*/ 188119 w 1629187"/>
                <a:gd name="connsiteY18-920" fmla="*/ 1404937 h 1893094"/>
                <a:gd name="connsiteX19-921" fmla="*/ 116681 w 1629187"/>
                <a:gd name="connsiteY19-922" fmla="*/ 1447800 h 1893094"/>
                <a:gd name="connsiteX20-923" fmla="*/ 0 w 1629187"/>
                <a:gd name="connsiteY20-924" fmla="*/ 1300162 h 1893094"/>
                <a:gd name="connsiteX0-925" fmla="*/ 0 w 1629187"/>
                <a:gd name="connsiteY0-926" fmla="*/ 1300162 h 1893094"/>
                <a:gd name="connsiteX1-927" fmla="*/ 776288 w 1629187"/>
                <a:gd name="connsiteY1-928" fmla="*/ 0 h 1893094"/>
                <a:gd name="connsiteX2-929" fmla="*/ 1562100 w 1629187"/>
                <a:gd name="connsiteY2-930" fmla="*/ 1304925 h 1893094"/>
                <a:gd name="connsiteX3-931" fmla="*/ 1445419 w 1629187"/>
                <a:gd name="connsiteY3-932" fmla="*/ 1466850 h 1893094"/>
                <a:gd name="connsiteX4-933" fmla="*/ 1516856 w 1629187"/>
                <a:gd name="connsiteY4-934" fmla="*/ 1557338 h 1893094"/>
                <a:gd name="connsiteX5-935" fmla="*/ 1607344 w 1629187"/>
                <a:gd name="connsiteY5-936" fmla="*/ 1726406 h 1893094"/>
                <a:gd name="connsiteX6-937" fmla="*/ 1426369 w 1629187"/>
                <a:gd name="connsiteY6-938" fmla="*/ 1678781 h 1893094"/>
                <a:gd name="connsiteX7-939" fmla="*/ 1312069 w 1629187"/>
                <a:gd name="connsiteY7-940" fmla="*/ 1640681 h 1893094"/>
                <a:gd name="connsiteX8-941" fmla="*/ 1126331 w 1629187"/>
                <a:gd name="connsiteY8-942" fmla="*/ 1893094 h 1893094"/>
                <a:gd name="connsiteX9-943" fmla="*/ 909638 w 1629187"/>
                <a:gd name="connsiteY9-944" fmla="*/ 1893094 h 1893094"/>
                <a:gd name="connsiteX10-945" fmla="*/ 869156 w 1629187"/>
                <a:gd name="connsiteY10-946" fmla="*/ 1826419 h 1893094"/>
                <a:gd name="connsiteX11-947" fmla="*/ 769144 w 1629187"/>
                <a:gd name="connsiteY11-948" fmla="*/ 1607344 h 1893094"/>
                <a:gd name="connsiteX12-949" fmla="*/ 671513 w 1629187"/>
                <a:gd name="connsiteY12-950" fmla="*/ 1797844 h 1893094"/>
                <a:gd name="connsiteX13-951" fmla="*/ 661988 w 1629187"/>
                <a:gd name="connsiteY13-952" fmla="*/ 1885950 h 1893094"/>
                <a:gd name="connsiteX14-953" fmla="*/ 433388 w 1629187"/>
                <a:gd name="connsiteY14-954" fmla="*/ 1885950 h 1893094"/>
                <a:gd name="connsiteX15-955" fmla="*/ 261938 w 1629187"/>
                <a:gd name="connsiteY15-956" fmla="*/ 1664494 h 1893094"/>
                <a:gd name="connsiteX16-957" fmla="*/ 326231 w 1629187"/>
                <a:gd name="connsiteY16-958" fmla="*/ 1581150 h 1893094"/>
                <a:gd name="connsiteX17-959" fmla="*/ 414338 w 1629187"/>
                <a:gd name="connsiteY17-960" fmla="*/ 1366837 h 1893094"/>
                <a:gd name="connsiteX18-961" fmla="*/ 188119 w 1629187"/>
                <a:gd name="connsiteY18-962" fmla="*/ 1404937 h 1893094"/>
                <a:gd name="connsiteX19-963" fmla="*/ 116681 w 1629187"/>
                <a:gd name="connsiteY19-964" fmla="*/ 1447800 h 1893094"/>
                <a:gd name="connsiteX20-965" fmla="*/ 0 w 1629187"/>
                <a:gd name="connsiteY20-966" fmla="*/ 1300162 h 1893094"/>
                <a:gd name="connsiteX0-967" fmla="*/ 0 w 1629187"/>
                <a:gd name="connsiteY0-968" fmla="*/ 1300162 h 1893094"/>
                <a:gd name="connsiteX1-969" fmla="*/ 776288 w 1629187"/>
                <a:gd name="connsiteY1-970" fmla="*/ 0 h 1893094"/>
                <a:gd name="connsiteX2-971" fmla="*/ 1562100 w 1629187"/>
                <a:gd name="connsiteY2-972" fmla="*/ 1304925 h 1893094"/>
                <a:gd name="connsiteX3-973" fmla="*/ 1445419 w 1629187"/>
                <a:gd name="connsiteY3-974" fmla="*/ 1466850 h 1893094"/>
                <a:gd name="connsiteX4-975" fmla="*/ 1516856 w 1629187"/>
                <a:gd name="connsiteY4-976" fmla="*/ 1557338 h 1893094"/>
                <a:gd name="connsiteX5-977" fmla="*/ 1607344 w 1629187"/>
                <a:gd name="connsiteY5-978" fmla="*/ 1726406 h 1893094"/>
                <a:gd name="connsiteX6-979" fmla="*/ 1426369 w 1629187"/>
                <a:gd name="connsiteY6-980" fmla="*/ 1678781 h 1893094"/>
                <a:gd name="connsiteX7-981" fmla="*/ 1312069 w 1629187"/>
                <a:gd name="connsiteY7-982" fmla="*/ 1640681 h 1893094"/>
                <a:gd name="connsiteX8-983" fmla="*/ 1126331 w 1629187"/>
                <a:gd name="connsiteY8-984" fmla="*/ 1893094 h 1893094"/>
                <a:gd name="connsiteX9-985" fmla="*/ 909638 w 1629187"/>
                <a:gd name="connsiteY9-986" fmla="*/ 1893094 h 1893094"/>
                <a:gd name="connsiteX10-987" fmla="*/ 869156 w 1629187"/>
                <a:gd name="connsiteY10-988" fmla="*/ 1826419 h 1893094"/>
                <a:gd name="connsiteX11-989" fmla="*/ 769144 w 1629187"/>
                <a:gd name="connsiteY11-990" fmla="*/ 1607344 h 1893094"/>
                <a:gd name="connsiteX12-991" fmla="*/ 671513 w 1629187"/>
                <a:gd name="connsiteY12-992" fmla="*/ 1797844 h 1893094"/>
                <a:gd name="connsiteX13-993" fmla="*/ 661988 w 1629187"/>
                <a:gd name="connsiteY13-994" fmla="*/ 1885950 h 1893094"/>
                <a:gd name="connsiteX14-995" fmla="*/ 433388 w 1629187"/>
                <a:gd name="connsiteY14-996" fmla="*/ 1885950 h 1893094"/>
                <a:gd name="connsiteX15-997" fmla="*/ 261938 w 1629187"/>
                <a:gd name="connsiteY15-998" fmla="*/ 1664494 h 1893094"/>
                <a:gd name="connsiteX16-999" fmla="*/ 326231 w 1629187"/>
                <a:gd name="connsiteY16-1000" fmla="*/ 1581150 h 1893094"/>
                <a:gd name="connsiteX17-1001" fmla="*/ 414338 w 1629187"/>
                <a:gd name="connsiteY17-1002" fmla="*/ 1366837 h 1893094"/>
                <a:gd name="connsiteX18-1003" fmla="*/ 188119 w 1629187"/>
                <a:gd name="connsiteY18-1004" fmla="*/ 1404937 h 1893094"/>
                <a:gd name="connsiteX19-1005" fmla="*/ 116681 w 1629187"/>
                <a:gd name="connsiteY19-1006" fmla="*/ 1447800 h 1893094"/>
                <a:gd name="connsiteX20-1007" fmla="*/ 0 w 1629187"/>
                <a:gd name="connsiteY20-1008" fmla="*/ 1300162 h 1893094"/>
                <a:gd name="connsiteX0-1009" fmla="*/ 0 w 1629187"/>
                <a:gd name="connsiteY0-1010" fmla="*/ 1300162 h 1893094"/>
                <a:gd name="connsiteX1-1011" fmla="*/ 776288 w 1629187"/>
                <a:gd name="connsiteY1-1012" fmla="*/ 0 h 1893094"/>
                <a:gd name="connsiteX2-1013" fmla="*/ 1562100 w 1629187"/>
                <a:gd name="connsiteY2-1014" fmla="*/ 1304925 h 1893094"/>
                <a:gd name="connsiteX3-1015" fmla="*/ 1445419 w 1629187"/>
                <a:gd name="connsiteY3-1016" fmla="*/ 1466850 h 1893094"/>
                <a:gd name="connsiteX4-1017" fmla="*/ 1516856 w 1629187"/>
                <a:gd name="connsiteY4-1018" fmla="*/ 1557338 h 1893094"/>
                <a:gd name="connsiteX5-1019" fmla="*/ 1607344 w 1629187"/>
                <a:gd name="connsiteY5-1020" fmla="*/ 1726406 h 1893094"/>
                <a:gd name="connsiteX6-1021" fmla="*/ 1426369 w 1629187"/>
                <a:gd name="connsiteY6-1022" fmla="*/ 1678781 h 1893094"/>
                <a:gd name="connsiteX7-1023" fmla="*/ 1312069 w 1629187"/>
                <a:gd name="connsiteY7-1024" fmla="*/ 1640681 h 1893094"/>
                <a:gd name="connsiteX8-1025" fmla="*/ 1126331 w 1629187"/>
                <a:gd name="connsiteY8-1026" fmla="*/ 1893094 h 1893094"/>
                <a:gd name="connsiteX9-1027" fmla="*/ 909638 w 1629187"/>
                <a:gd name="connsiteY9-1028" fmla="*/ 1893094 h 1893094"/>
                <a:gd name="connsiteX10-1029" fmla="*/ 869156 w 1629187"/>
                <a:gd name="connsiteY10-1030" fmla="*/ 1826419 h 1893094"/>
                <a:gd name="connsiteX11-1031" fmla="*/ 769144 w 1629187"/>
                <a:gd name="connsiteY11-1032" fmla="*/ 1607344 h 1893094"/>
                <a:gd name="connsiteX12-1033" fmla="*/ 671513 w 1629187"/>
                <a:gd name="connsiteY12-1034" fmla="*/ 1797844 h 1893094"/>
                <a:gd name="connsiteX13-1035" fmla="*/ 661988 w 1629187"/>
                <a:gd name="connsiteY13-1036" fmla="*/ 1885950 h 1893094"/>
                <a:gd name="connsiteX14-1037" fmla="*/ 433388 w 1629187"/>
                <a:gd name="connsiteY14-1038" fmla="*/ 1885950 h 1893094"/>
                <a:gd name="connsiteX15-1039" fmla="*/ 261938 w 1629187"/>
                <a:gd name="connsiteY15-1040" fmla="*/ 1664494 h 1893094"/>
                <a:gd name="connsiteX16-1041" fmla="*/ 326231 w 1629187"/>
                <a:gd name="connsiteY16-1042" fmla="*/ 1581150 h 1893094"/>
                <a:gd name="connsiteX17-1043" fmla="*/ 414338 w 1629187"/>
                <a:gd name="connsiteY17-1044" fmla="*/ 1366837 h 1893094"/>
                <a:gd name="connsiteX18-1045" fmla="*/ 188119 w 1629187"/>
                <a:gd name="connsiteY18-1046" fmla="*/ 1404937 h 1893094"/>
                <a:gd name="connsiteX19-1047" fmla="*/ 116681 w 1629187"/>
                <a:gd name="connsiteY19-1048" fmla="*/ 1447800 h 1893094"/>
                <a:gd name="connsiteX20-1049" fmla="*/ 0 w 1629187"/>
                <a:gd name="connsiteY20-1050" fmla="*/ 1300162 h 1893094"/>
                <a:gd name="connsiteX0-1051" fmla="*/ 0 w 1629187"/>
                <a:gd name="connsiteY0-1052" fmla="*/ 1300162 h 1893094"/>
                <a:gd name="connsiteX1-1053" fmla="*/ 776288 w 1629187"/>
                <a:gd name="connsiteY1-1054" fmla="*/ 0 h 1893094"/>
                <a:gd name="connsiteX2-1055" fmla="*/ 1562100 w 1629187"/>
                <a:gd name="connsiteY2-1056" fmla="*/ 1304925 h 1893094"/>
                <a:gd name="connsiteX3-1057" fmla="*/ 1445419 w 1629187"/>
                <a:gd name="connsiteY3-1058" fmla="*/ 1466850 h 1893094"/>
                <a:gd name="connsiteX4-1059" fmla="*/ 1516856 w 1629187"/>
                <a:gd name="connsiteY4-1060" fmla="*/ 1557338 h 1893094"/>
                <a:gd name="connsiteX5-1061" fmla="*/ 1607344 w 1629187"/>
                <a:gd name="connsiteY5-1062" fmla="*/ 1726406 h 1893094"/>
                <a:gd name="connsiteX6-1063" fmla="*/ 1426369 w 1629187"/>
                <a:gd name="connsiteY6-1064" fmla="*/ 1678781 h 1893094"/>
                <a:gd name="connsiteX7-1065" fmla="*/ 1312069 w 1629187"/>
                <a:gd name="connsiteY7-1066" fmla="*/ 1640681 h 1893094"/>
                <a:gd name="connsiteX8-1067" fmla="*/ 1126331 w 1629187"/>
                <a:gd name="connsiteY8-1068" fmla="*/ 1893094 h 1893094"/>
                <a:gd name="connsiteX9-1069" fmla="*/ 909638 w 1629187"/>
                <a:gd name="connsiteY9-1070" fmla="*/ 1893094 h 1893094"/>
                <a:gd name="connsiteX10-1071" fmla="*/ 869156 w 1629187"/>
                <a:gd name="connsiteY10-1072" fmla="*/ 1826419 h 1893094"/>
                <a:gd name="connsiteX11-1073" fmla="*/ 769144 w 1629187"/>
                <a:gd name="connsiteY11-1074" fmla="*/ 1607344 h 1893094"/>
                <a:gd name="connsiteX12-1075" fmla="*/ 671513 w 1629187"/>
                <a:gd name="connsiteY12-1076" fmla="*/ 1797844 h 1893094"/>
                <a:gd name="connsiteX13-1077" fmla="*/ 661988 w 1629187"/>
                <a:gd name="connsiteY13-1078" fmla="*/ 1885950 h 1893094"/>
                <a:gd name="connsiteX14-1079" fmla="*/ 433388 w 1629187"/>
                <a:gd name="connsiteY14-1080" fmla="*/ 1885950 h 1893094"/>
                <a:gd name="connsiteX15-1081" fmla="*/ 261938 w 1629187"/>
                <a:gd name="connsiteY15-1082" fmla="*/ 1664494 h 1893094"/>
                <a:gd name="connsiteX16-1083" fmla="*/ 326231 w 1629187"/>
                <a:gd name="connsiteY16-1084" fmla="*/ 1581150 h 1893094"/>
                <a:gd name="connsiteX17-1085" fmla="*/ 414338 w 1629187"/>
                <a:gd name="connsiteY17-1086" fmla="*/ 1366837 h 1893094"/>
                <a:gd name="connsiteX18-1087" fmla="*/ 188119 w 1629187"/>
                <a:gd name="connsiteY18-1088" fmla="*/ 1404937 h 1893094"/>
                <a:gd name="connsiteX19-1089" fmla="*/ 116681 w 1629187"/>
                <a:gd name="connsiteY19-1090" fmla="*/ 1447800 h 1893094"/>
                <a:gd name="connsiteX20-1091" fmla="*/ 0 w 1629187"/>
                <a:gd name="connsiteY20-1092" fmla="*/ 1300162 h 1893094"/>
                <a:gd name="connsiteX0-1093" fmla="*/ 0 w 1629187"/>
                <a:gd name="connsiteY0-1094" fmla="*/ 1300162 h 1893094"/>
                <a:gd name="connsiteX1-1095" fmla="*/ 776288 w 1629187"/>
                <a:gd name="connsiteY1-1096" fmla="*/ 0 h 1893094"/>
                <a:gd name="connsiteX2-1097" fmla="*/ 1562100 w 1629187"/>
                <a:gd name="connsiteY2-1098" fmla="*/ 1304925 h 1893094"/>
                <a:gd name="connsiteX3-1099" fmla="*/ 1445419 w 1629187"/>
                <a:gd name="connsiteY3-1100" fmla="*/ 1466850 h 1893094"/>
                <a:gd name="connsiteX4-1101" fmla="*/ 1516856 w 1629187"/>
                <a:gd name="connsiteY4-1102" fmla="*/ 1557338 h 1893094"/>
                <a:gd name="connsiteX5-1103" fmla="*/ 1607344 w 1629187"/>
                <a:gd name="connsiteY5-1104" fmla="*/ 1726406 h 1893094"/>
                <a:gd name="connsiteX6-1105" fmla="*/ 1426369 w 1629187"/>
                <a:gd name="connsiteY6-1106" fmla="*/ 1678781 h 1893094"/>
                <a:gd name="connsiteX7-1107" fmla="*/ 1312069 w 1629187"/>
                <a:gd name="connsiteY7-1108" fmla="*/ 1640681 h 1893094"/>
                <a:gd name="connsiteX8-1109" fmla="*/ 1126331 w 1629187"/>
                <a:gd name="connsiteY8-1110" fmla="*/ 1893094 h 1893094"/>
                <a:gd name="connsiteX9-1111" fmla="*/ 909638 w 1629187"/>
                <a:gd name="connsiteY9-1112" fmla="*/ 1893094 h 1893094"/>
                <a:gd name="connsiteX10-1113" fmla="*/ 869156 w 1629187"/>
                <a:gd name="connsiteY10-1114" fmla="*/ 1826419 h 1893094"/>
                <a:gd name="connsiteX11-1115" fmla="*/ 769144 w 1629187"/>
                <a:gd name="connsiteY11-1116" fmla="*/ 1607344 h 1893094"/>
                <a:gd name="connsiteX12-1117" fmla="*/ 671513 w 1629187"/>
                <a:gd name="connsiteY12-1118" fmla="*/ 1797844 h 1893094"/>
                <a:gd name="connsiteX13-1119" fmla="*/ 661988 w 1629187"/>
                <a:gd name="connsiteY13-1120" fmla="*/ 1885950 h 1893094"/>
                <a:gd name="connsiteX14-1121" fmla="*/ 433388 w 1629187"/>
                <a:gd name="connsiteY14-1122" fmla="*/ 1885950 h 1893094"/>
                <a:gd name="connsiteX15-1123" fmla="*/ 261938 w 1629187"/>
                <a:gd name="connsiteY15-1124" fmla="*/ 1664494 h 1893094"/>
                <a:gd name="connsiteX16-1125" fmla="*/ 326231 w 1629187"/>
                <a:gd name="connsiteY16-1126" fmla="*/ 1581150 h 1893094"/>
                <a:gd name="connsiteX17-1127" fmla="*/ 414338 w 1629187"/>
                <a:gd name="connsiteY17-1128" fmla="*/ 1366837 h 1893094"/>
                <a:gd name="connsiteX18-1129" fmla="*/ 188119 w 1629187"/>
                <a:gd name="connsiteY18-1130" fmla="*/ 1404937 h 1893094"/>
                <a:gd name="connsiteX19-1131" fmla="*/ 116681 w 1629187"/>
                <a:gd name="connsiteY19-1132" fmla="*/ 1447800 h 1893094"/>
                <a:gd name="connsiteX20-1133" fmla="*/ 0 w 1629187"/>
                <a:gd name="connsiteY20-1134" fmla="*/ 1300162 h 1893094"/>
                <a:gd name="connsiteX0-1135" fmla="*/ 0 w 1629187"/>
                <a:gd name="connsiteY0-1136" fmla="*/ 1300162 h 1893094"/>
                <a:gd name="connsiteX1-1137" fmla="*/ 776288 w 1629187"/>
                <a:gd name="connsiteY1-1138" fmla="*/ 0 h 1893094"/>
                <a:gd name="connsiteX2-1139" fmla="*/ 1562100 w 1629187"/>
                <a:gd name="connsiteY2-1140" fmla="*/ 1304925 h 1893094"/>
                <a:gd name="connsiteX3-1141" fmla="*/ 1445419 w 1629187"/>
                <a:gd name="connsiteY3-1142" fmla="*/ 1466850 h 1893094"/>
                <a:gd name="connsiteX4-1143" fmla="*/ 1516856 w 1629187"/>
                <a:gd name="connsiteY4-1144" fmla="*/ 1557338 h 1893094"/>
                <a:gd name="connsiteX5-1145" fmla="*/ 1607344 w 1629187"/>
                <a:gd name="connsiteY5-1146" fmla="*/ 1726406 h 1893094"/>
                <a:gd name="connsiteX6-1147" fmla="*/ 1426369 w 1629187"/>
                <a:gd name="connsiteY6-1148" fmla="*/ 1678781 h 1893094"/>
                <a:gd name="connsiteX7-1149" fmla="*/ 1312069 w 1629187"/>
                <a:gd name="connsiteY7-1150" fmla="*/ 1640681 h 1893094"/>
                <a:gd name="connsiteX8-1151" fmla="*/ 1126331 w 1629187"/>
                <a:gd name="connsiteY8-1152" fmla="*/ 1893094 h 1893094"/>
                <a:gd name="connsiteX9-1153" fmla="*/ 909638 w 1629187"/>
                <a:gd name="connsiteY9-1154" fmla="*/ 1893094 h 1893094"/>
                <a:gd name="connsiteX10-1155" fmla="*/ 869156 w 1629187"/>
                <a:gd name="connsiteY10-1156" fmla="*/ 1826419 h 1893094"/>
                <a:gd name="connsiteX11-1157" fmla="*/ 769144 w 1629187"/>
                <a:gd name="connsiteY11-1158" fmla="*/ 1607344 h 1893094"/>
                <a:gd name="connsiteX12-1159" fmla="*/ 671513 w 1629187"/>
                <a:gd name="connsiteY12-1160" fmla="*/ 1797844 h 1893094"/>
                <a:gd name="connsiteX13-1161" fmla="*/ 661988 w 1629187"/>
                <a:gd name="connsiteY13-1162" fmla="*/ 1885950 h 1893094"/>
                <a:gd name="connsiteX14-1163" fmla="*/ 433388 w 1629187"/>
                <a:gd name="connsiteY14-1164" fmla="*/ 1885950 h 1893094"/>
                <a:gd name="connsiteX15-1165" fmla="*/ 261938 w 1629187"/>
                <a:gd name="connsiteY15-1166" fmla="*/ 1664494 h 1893094"/>
                <a:gd name="connsiteX16-1167" fmla="*/ 326231 w 1629187"/>
                <a:gd name="connsiteY16-1168" fmla="*/ 1581150 h 1893094"/>
                <a:gd name="connsiteX17-1169" fmla="*/ 414338 w 1629187"/>
                <a:gd name="connsiteY17-1170" fmla="*/ 1366837 h 1893094"/>
                <a:gd name="connsiteX18-1171" fmla="*/ 188119 w 1629187"/>
                <a:gd name="connsiteY18-1172" fmla="*/ 1404937 h 1893094"/>
                <a:gd name="connsiteX19-1173" fmla="*/ 116681 w 1629187"/>
                <a:gd name="connsiteY19-1174" fmla="*/ 1447800 h 1893094"/>
                <a:gd name="connsiteX20-1175" fmla="*/ 0 w 1629187"/>
                <a:gd name="connsiteY20-1176" fmla="*/ 1300162 h 1893094"/>
                <a:gd name="connsiteX0-1177" fmla="*/ 0 w 1629187"/>
                <a:gd name="connsiteY0-1178" fmla="*/ 1300162 h 1893094"/>
                <a:gd name="connsiteX1-1179" fmla="*/ 776288 w 1629187"/>
                <a:gd name="connsiteY1-1180" fmla="*/ 0 h 1893094"/>
                <a:gd name="connsiteX2-1181" fmla="*/ 1562100 w 1629187"/>
                <a:gd name="connsiteY2-1182" fmla="*/ 1304925 h 1893094"/>
                <a:gd name="connsiteX3-1183" fmla="*/ 1445419 w 1629187"/>
                <a:gd name="connsiteY3-1184" fmla="*/ 1466850 h 1893094"/>
                <a:gd name="connsiteX4-1185" fmla="*/ 1516856 w 1629187"/>
                <a:gd name="connsiteY4-1186" fmla="*/ 1557338 h 1893094"/>
                <a:gd name="connsiteX5-1187" fmla="*/ 1607344 w 1629187"/>
                <a:gd name="connsiteY5-1188" fmla="*/ 1726406 h 1893094"/>
                <a:gd name="connsiteX6-1189" fmla="*/ 1426369 w 1629187"/>
                <a:gd name="connsiteY6-1190" fmla="*/ 1678781 h 1893094"/>
                <a:gd name="connsiteX7-1191" fmla="*/ 1312069 w 1629187"/>
                <a:gd name="connsiteY7-1192" fmla="*/ 1640681 h 1893094"/>
                <a:gd name="connsiteX8-1193" fmla="*/ 1126331 w 1629187"/>
                <a:gd name="connsiteY8-1194" fmla="*/ 1893094 h 1893094"/>
                <a:gd name="connsiteX9-1195" fmla="*/ 909638 w 1629187"/>
                <a:gd name="connsiteY9-1196" fmla="*/ 1893094 h 1893094"/>
                <a:gd name="connsiteX10-1197" fmla="*/ 869156 w 1629187"/>
                <a:gd name="connsiteY10-1198" fmla="*/ 1826419 h 1893094"/>
                <a:gd name="connsiteX11-1199" fmla="*/ 769144 w 1629187"/>
                <a:gd name="connsiteY11-1200" fmla="*/ 1607344 h 1893094"/>
                <a:gd name="connsiteX12-1201" fmla="*/ 671513 w 1629187"/>
                <a:gd name="connsiteY12-1202" fmla="*/ 1797844 h 1893094"/>
                <a:gd name="connsiteX13-1203" fmla="*/ 661988 w 1629187"/>
                <a:gd name="connsiteY13-1204" fmla="*/ 1885950 h 1893094"/>
                <a:gd name="connsiteX14-1205" fmla="*/ 433388 w 1629187"/>
                <a:gd name="connsiteY14-1206" fmla="*/ 1885950 h 1893094"/>
                <a:gd name="connsiteX15-1207" fmla="*/ 261938 w 1629187"/>
                <a:gd name="connsiteY15-1208" fmla="*/ 1664494 h 1893094"/>
                <a:gd name="connsiteX16-1209" fmla="*/ 326231 w 1629187"/>
                <a:gd name="connsiteY16-1210" fmla="*/ 1581150 h 1893094"/>
                <a:gd name="connsiteX17-1211" fmla="*/ 414338 w 1629187"/>
                <a:gd name="connsiteY17-1212" fmla="*/ 1366837 h 1893094"/>
                <a:gd name="connsiteX18-1213" fmla="*/ 188119 w 1629187"/>
                <a:gd name="connsiteY18-1214" fmla="*/ 1404937 h 1893094"/>
                <a:gd name="connsiteX19-1215" fmla="*/ 116681 w 1629187"/>
                <a:gd name="connsiteY19-1216" fmla="*/ 1447800 h 1893094"/>
                <a:gd name="connsiteX20-1217" fmla="*/ 0 w 1629187"/>
                <a:gd name="connsiteY20-1218" fmla="*/ 1300162 h 1893094"/>
                <a:gd name="connsiteX0-1219" fmla="*/ 0 w 1629187"/>
                <a:gd name="connsiteY0-1220" fmla="*/ 1300162 h 1893094"/>
                <a:gd name="connsiteX1-1221" fmla="*/ 776288 w 1629187"/>
                <a:gd name="connsiteY1-1222" fmla="*/ 0 h 1893094"/>
                <a:gd name="connsiteX2-1223" fmla="*/ 1562100 w 1629187"/>
                <a:gd name="connsiteY2-1224" fmla="*/ 1304925 h 1893094"/>
                <a:gd name="connsiteX3-1225" fmla="*/ 1445419 w 1629187"/>
                <a:gd name="connsiteY3-1226" fmla="*/ 1466850 h 1893094"/>
                <a:gd name="connsiteX4-1227" fmla="*/ 1516856 w 1629187"/>
                <a:gd name="connsiteY4-1228" fmla="*/ 1557338 h 1893094"/>
                <a:gd name="connsiteX5-1229" fmla="*/ 1607344 w 1629187"/>
                <a:gd name="connsiteY5-1230" fmla="*/ 1726406 h 1893094"/>
                <a:gd name="connsiteX6-1231" fmla="*/ 1426369 w 1629187"/>
                <a:gd name="connsiteY6-1232" fmla="*/ 1678781 h 1893094"/>
                <a:gd name="connsiteX7-1233" fmla="*/ 1312069 w 1629187"/>
                <a:gd name="connsiteY7-1234" fmla="*/ 1640681 h 1893094"/>
                <a:gd name="connsiteX8-1235" fmla="*/ 1126331 w 1629187"/>
                <a:gd name="connsiteY8-1236" fmla="*/ 1893094 h 1893094"/>
                <a:gd name="connsiteX9-1237" fmla="*/ 909638 w 1629187"/>
                <a:gd name="connsiteY9-1238" fmla="*/ 1893094 h 1893094"/>
                <a:gd name="connsiteX10-1239" fmla="*/ 869156 w 1629187"/>
                <a:gd name="connsiteY10-1240" fmla="*/ 1826419 h 1893094"/>
                <a:gd name="connsiteX11-1241" fmla="*/ 769144 w 1629187"/>
                <a:gd name="connsiteY11-1242" fmla="*/ 1607344 h 1893094"/>
                <a:gd name="connsiteX12-1243" fmla="*/ 671513 w 1629187"/>
                <a:gd name="connsiteY12-1244" fmla="*/ 1797844 h 1893094"/>
                <a:gd name="connsiteX13-1245" fmla="*/ 661988 w 1629187"/>
                <a:gd name="connsiteY13-1246" fmla="*/ 1885950 h 1893094"/>
                <a:gd name="connsiteX14-1247" fmla="*/ 433388 w 1629187"/>
                <a:gd name="connsiteY14-1248" fmla="*/ 1885950 h 1893094"/>
                <a:gd name="connsiteX15-1249" fmla="*/ 261938 w 1629187"/>
                <a:gd name="connsiteY15-1250" fmla="*/ 1664494 h 1893094"/>
                <a:gd name="connsiteX16-1251" fmla="*/ 326231 w 1629187"/>
                <a:gd name="connsiteY16-1252" fmla="*/ 1581150 h 1893094"/>
                <a:gd name="connsiteX17-1253" fmla="*/ 414338 w 1629187"/>
                <a:gd name="connsiteY17-1254" fmla="*/ 1366837 h 1893094"/>
                <a:gd name="connsiteX18-1255" fmla="*/ 188119 w 1629187"/>
                <a:gd name="connsiteY18-1256" fmla="*/ 1404937 h 1893094"/>
                <a:gd name="connsiteX19-1257" fmla="*/ 116681 w 1629187"/>
                <a:gd name="connsiteY19-1258" fmla="*/ 1447800 h 1893094"/>
                <a:gd name="connsiteX20-1259" fmla="*/ 0 w 1629187"/>
                <a:gd name="connsiteY20-1260" fmla="*/ 1300162 h 1893094"/>
                <a:gd name="connsiteX0-1261" fmla="*/ 0 w 1629187"/>
                <a:gd name="connsiteY0-1262" fmla="*/ 1300162 h 1893094"/>
                <a:gd name="connsiteX1-1263" fmla="*/ 776288 w 1629187"/>
                <a:gd name="connsiteY1-1264" fmla="*/ 0 h 1893094"/>
                <a:gd name="connsiteX2-1265" fmla="*/ 1562100 w 1629187"/>
                <a:gd name="connsiteY2-1266" fmla="*/ 1304925 h 1893094"/>
                <a:gd name="connsiteX3-1267" fmla="*/ 1445419 w 1629187"/>
                <a:gd name="connsiteY3-1268" fmla="*/ 1466850 h 1893094"/>
                <a:gd name="connsiteX4-1269" fmla="*/ 1516856 w 1629187"/>
                <a:gd name="connsiteY4-1270" fmla="*/ 1557338 h 1893094"/>
                <a:gd name="connsiteX5-1271" fmla="*/ 1607344 w 1629187"/>
                <a:gd name="connsiteY5-1272" fmla="*/ 1726406 h 1893094"/>
                <a:gd name="connsiteX6-1273" fmla="*/ 1426369 w 1629187"/>
                <a:gd name="connsiteY6-1274" fmla="*/ 1678781 h 1893094"/>
                <a:gd name="connsiteX7-1275" fmla="*/ 1312069 w 1629187"/>
                <a:gd name="connsiteY7-1276" fmla="*/ 1640681 h 1893094"/>
                <a:gd name="connsiteX8-1277" fmla="*/ 1126331 w 1629187"/>
                <a:gd name="connsiteY8-1278" fmla="*/ 1893094 h 1893094"/>
                <a:gd name="connsiteX9-1279" fmla="*/ 909638 w 1629187"/>
                <a:gd name="connsiteY9-1280" fmla="*/ 1893094 h 1893094"/>
                <a:gd name="connsiteX10-1281" fmla="*/ 869156 w 1629187"/>
                <a:gd name="connsiteY10-1282" fmla="*/ 1826419 h 1893094"/>
                <a:gd name="connsiteX11-1283" fmla="*/ 769144 w 1629187"/>
                <a:gd name="connsiteY11-1284" fmla="*/ 1607344 h 1893094"/>
                <a:gd name="connsiteX12-1285" fmla="*/ 671513 w 1629187"/>
                <a:gd name="connsiteY12-1286" fmla="*/ 1797844 h 1893094"/>
                <a:gd name="connsiteX13-1287" fmla="*/ 661988 w 1629187"/>
                <a:gd name="connsiteY13-1288" fmla="*/ 1885950 h 1893094"/>
                <a:gd name="connsiteX14-1289" fmla="*/ 433388 w 1629187"/>
                <a:gd name="connsiteY14-1290" fmla="*/ 1885950 h 1893094"/>
                <a:gd name="connsiteX15-1291" fmla="*/ 261938 w 1629187"/>
                <a:gd name="connsiteY15-1292" fmla="*/ 1664494 h 1893094"/>
                <a:gd name="connsiteX16-1293" fmla="*/ 326231 w 1629187"/>
                <a:gd name="connsiteY16-1294" fmla="*/ 1581150 h 1893094"/>
                <a:gd name="connsiteX17-1295" fmla="*/ 414338 w 1629187"/>
                <a:gd name="connsiteY17-1296" fmla="*/ 1366837 h 1893094"/>
                <a:gd name="connsiteX18-1297" fmla="*/ 188119 w 1629187"/>
                <a:gd name="connsiteY18-1298" fmla="*/ 1404937 h 1893094"/>
                <a:gd name="connsiteX19-1299" fmla="*/ 116681 w 1629187"/>
                <a:gd name="connsiteY19-1300" fmla="*/ 1447800 h 1893094"/>
                <a:gd name="connsiteX20-1301" fmla="*/ 0 w 1629187"/>
                <a:gd name="connsiteY20-1302" fmla="*/ 1300162 h 1893094"/>
                <a:gd name="connsiteX0-1303" fmla="*/ 0 w 1629187"/>
                <a:gd name="connsiteY0-1304" fmla="*/ 1300162 h 1893094"/>
                <a:gd name="connsiteX1-1305" fmla="*/ 776288 w 1629187"/>
                <a:gd name="connsiteY1-1306" fmla="*/ 0 h 1893094"/>
                <a:gd name="connsiteX2-1307" fmla="*/ 1562100 w 1629187"/>
                <a:gd name="connsiteY2-1308" fmla="*/ 1304925 h 1893094"/>
                <a:gd name="connsiteX3-1309" fmla="*/ 1445419 w 1629187"/>
                <a:gd name="connsiteY3-1310" fmla="*/ 1466850 h 1893094"/>
                <a:gd name="connsiteX4-1311" fmla="*/ 1516856 w 1629187"/>
                <a:gd name="connsiteY4-1312" fmla="*/ 1557338 h 1893094"/>
                <a:gd name="connsiteX5-1313" fmla="*/ 1607344 w 1629187"/>
                <a:gd name="connsiteY5-1314" fmla="*/ 1726406 h 1893094"/>
                <a:gd name="connsiteX6-1315" fmla="*/ 1426369 w 1629187"/>
                <a:gd name="connsiteY6-1316" fmla="*/ 1678781 h 1893094"/>
                <a:gd name="connsiteX7-1317" fmla="*/ 1312069 w 1629187"/>
                <a:gd name="connsiteY7-1318" fmla="*/ 1640681 h 1893094"/>
                <a:gd name="connsiteX8-1319" fmla="*/ 1126331 w 1629187"/>
                <a:gd name="connsiteY8-1320" fmla="*/ 1893094 h 1893094"/>
                <a:gd name="connsiteX9-1321" fmla="*/ 909638 w 1629187"/>
                <a:gd name="connsiteY9-1322" fmla="*/ 1893094 h 1893094"/>
                <a:gd name="connsiteX10-1323" fmla="*/ 869156 w 1629187"/>
                <a:gd name="connsiteY10-1324" fmla="*/ 1826419 h 1893094"/>
                <a:gd name="connsiteX11-1325" fmla="*/ 769144 w 1629187"/>
                <a:gd name="connsiteY11-1326" fmla="*/ 1607344 h 1893094"/>
                <a:gd name="connsiteX12-1327" fmla="*/ 671513 w 1629187"/>
                <a:gd name="connsiteY12-1328" fmla="*/ 1797844 h 1893094"/>
                <a:gd name="connsiteX13-1329" fmla="*/ 661988 w 1629187"/>
                <a:gd name="connsiteY13-1330" fmla="*/ 1885950 h 1893094"/>
                <a:gd name="connsiteX14-1331" fmla="*/ 433388 w 1629187"/>
                <a:gd name="connsiteY14-1332" fmla="*/ 1885950 h 1893094"/>
                <a:gd name="connsiteX15-1333" fmla="*/ 261938 w 1629187"/>
                <a:gd name="connsiteY15-1334" fmla="*/ 1664494 h 1893094"/>
                <a:gd name="connsiteX16-1335" fmla="*/ 326231 w 1629187"/>
                <a:gd name="connsiteY16-1336" fmla="*/ 1581150 h 1893094"/>
                <a:gd name="connsiteX17-1337" fmla="*/ 414338 w 1629187"/>
                <a:gd name="connsiteY17-1338" fmla="*/ 1366837 h 1893094"/>
                <a:gd name="connsiteX18-1339" fmla="*/ 188119 w 1629187"/>
                <a:gd name="connsiteY18-1340" fmla="*/ 1404937 h 1893094"/>
                <a:gd name="connsiteX19-1341" fmla="*/ 116681 w 1629187"/>
                <a:gd name="connsiteY19-1342" fmla="*/ 1447800 h 1893094"/>
                <a:gd name="connsiteX20-1343" fmla="*/ 0 w 1629187"/>
                <a:gd name="connsiteY20-1344" fmla="*/ 1300162 h 1893094"/>
                <a:gd name="connsiteX0-1345" fmla="*/ 0 w 1629187"/>
                <a:gd name="connsiteY0-1346" fmla="*/ 1300162 h 1893094"/>
                <a:gd name="connsiteX1-1347" fmla="*/ 776288 w 1629187"/>
                <a:gd name="connsiteY1-1348" fmla="*/ 0 h 1893094"/>
                <a:gd name="connsiteX2-1349" fmla="*/ 1562100 w 1629187"/>
                <a:gd name="connsiteY2-1350" fmla="*/ 1304925 h 1893094"/>
                <a:gd name="connsiteX3-1351" fmla="*/ 1445419 w 1629187"/>
                <a:gd name="connsiteY3-1352" fmla="*/ 1466850 h 1893094"/>
                <a:gd name="connsiteX4-1353" fmla="*/ 1516856 w 1629187"/>
                <a:gd name="connsiteY4-1354" fmla="*/ 1557338 h 1893094"/>
                <a:gd name="connsiteX5-1355" fmla="*/ 1607344 w 1629187"/>
                <a:gd name="connsiteY5-1356" fmla="*/ 1726406 h 1893094"/>
                <a:gd name="connsiteX6-1357" fmla="*/ 1426369 w 1629187"/>
                <a:gd name="connsiteY6-1358" fmla="*/ 1678781 h 1893094"/>
                <a:gd name="connsiteX7-1359" fmla="*/ 1312069 w 1629187"/>
                <a:gd name="connsiteY7-1360" fmla="*/ 1640681 h 1893094"/>
                <a:gd name="connsiteX8-1361" fmla="*/ 1126331 w 1629187"/>
                <a:gd name="connsiteY8-1362" fmla="*/ 1893094 h 1893094"/>
                <a:gd name="connsiteX9-1363" fmla="*/ 909638 w 1629187"/>
                <a:gd name="connsiteY9-1364" fmla="*/ 1893094 h 1893094"/>
                <a:gd name="connsiteX10-1365" fmla="*/ 869156 w 1629187"/>
                <a:gd name="connsiteY10-1366" fmla="*/ 1826419 h 1893094"/>
                <a:gd name="connsiteX11-1367" fmla="*/ 769144 w 1629187"/>
                <a:gd name="connsiteY11-1368" fmla="*/ 1607344 h 1893094"/>
                <a:gd name="connsiteX12-1369" fmla="*/ 671513 w 1629187"/>
                <a:gd name="connsiteY12-1370" fmla="*/ 1797844 h 1893094"/>
                <a:gd name="connsiteX13-1371" fmla="*/ 661988 w 1629187"/>
                <a:gd name="connsiteY13-1372" fmla="*/ 1885950 h 1893094"/>
                <a:gd name="connsiteX14-1373" fmla="*/ 433388 w 1629187"/>
                <a:gd name="connsiteY14-1374" fmla="*/ 1885950 h 1893094"/>
                <a:gd name="connsiteX15-1375" fmla="*/ 261938 w 1629187"/>
                <a:gd name="connsiteY15-1376" fmla="*/ 1664494 h 1893094"/>
                <a:gd name="connsiteX16-1377" fmla="*/ 326231 w 1629187"/>
                <a:gd name="connsiteY16-1378" fmla="*/ 1581150 h 1893094"/>
                <a:gd name="connsiteX17-1379" fmla="*/ 414338 w 1629187"/>
                <a:gd name="connsiteY17-1380" fmla="*/ 1366837 h 1893094"/>
                <a:gd name="connsiteX18-1381" fmla="*/ 188119 w 1629187"/>
                <a:gd name="connsiteY18-1382" fmla="*/ 1404937 h 1893094"/>
                <a:gd name="connsiteX19-1383" fmla="*/ 116681 w 1629187"/>
                <a:gd name="connsiteY19-1384" fmla="*/ 1447800 h 1893094"/>
                <a:gd name="connsiteX20-1385" fmla="*/ 0 w 1629187"/>
                <a:gd name="connsiteY20-1386" fmla="*/ 1300162 h 1893094"/>
                <a:gd name="connsiteX0-1387" fmla="*/ 0 w 1629187"/>
                <a:gd name="connsiteY0-1388" fmla="*/ 1300162 h 1893094"/>
                <a:gd name="connsiteX1-1389" fmla="*/ 776288 w 1629187"/>
                <a:gd name="connsiteY1-1390" fmla="*/ 0 h 1893094"/>
                <a:gd name="connsiteX2-1391" fmla="*/ 1562100 w 1629187"/>
                <a:gd name="connsiteY2-1392" fmla="*/ 1304925 h 1893094"/>
                <a:gd name="connsiteX3-1393" fmla="*/ 1445419 w 1629187"/>
                <a:gd name="connsiteY3-1394" fmla="*/ 1466850 h 1893094"/>
                <a:gd name="connsiteX4-1395" fmla="*/ 1516856 w 1629187"/>
                <a:gd name="connsiteY4-1396" fmla="*/ 1557338 h 1893094"/>
                <a:gd name="connsiteX5-1397" fmla="*/ 1607344 w 1629187"/>
                <a:gd name="connsiteY5-1398" fmla="*/ 1726406 h 1893094"/>
                <a:gd name="connsiteX6-1399" fmla="*/ 1426369 w 1629187"/>
                <a:gd name="connsiteY6-1400" fmla="*/ 1678781 h 1893094"/>
                <a:gd name="connsiteX7-1401" fmla="*/ 1312069 w 1629187"/>
                <a:gd name="connsiteY7-1402" fmla="*/ 1640681 h 1893094"/>
                <a:gd name="connsiteX8-1403" fmla="*/ 1126331 w 1629187"/>
                <a:gd name="connsiteY8-1404" fmla="*/ 1893094 h 1893094"/>
                <a:gd name="connsiteX9-1405" fmla="*/ 909638 w 1629187"/>
                <a:gd name="connsiteY9-1406" fmla="*/ 1893094 h 1893094"/>
                <a:gd name="connsiteX10-1407" fmla="*/ 869156 w 1629187"/>
                <a:gd name="connsiteY10-1408" fmla="*/ 1826419 h 1893094"/>
                <a:gd name="connsiteX11-1409" fmla="*/ 769144 w 1629187"/>
                <a:gd name="connsiteY11-1410" fmla="*/ 1607344 h 1893094"/>
                <a:gd name="connsiteX12-1411" fmla="*/ 671513 w 1629187"/>
                <a:gd name="connsiteY12-1412" fmla="*/ 1797844 h 1893094"/>
                <a:gd name="connsiteX13-1413" fmla="*/ 661988 w 1629187"/>
                <a:gd name="connsiteY13-1414" fmla="*/ 1885950 h 1893094"/>
                <a:gd name="connsiteX14-1415" fmla="*/ 433388 w 1629187"/>
                <a:gd name="connsiteY14-1416" fmla="*/ 1885950 h 1893094"/>
                <a:gd name="connsiteX15-1417" fmla="*/ 261938 w 1629187"/>
                <a:gd name="connsiteY15-1418" fmla="*/ 1664494 h 1893094"/>
                <a:gd name="connsiteX16-1419" fmla="*/ 326231 w 1629187"/>
                <a:gd name="connsiteY16-1420" fmla="*/ 1581150 h 1893094"/>
                <a:gd name="connsiteX17-1421" fmla="*/ 414338 w 1629187"/>
                <a:gd name="connsiteY17-1422" fmla="*/ 1366837 h 1893094"/>
                <a:gd name="connsiteX18-1423" fmla="*/ 188119 w 1629187"/>
                <a:gd name="connsiteY18-1424" fmla="*/ 1404937 h 1893094"/>
                <a:gd name="connsiteX19-1425" fmla="*/ 116681 w 1629187"/>
                <a:gd name="connsiteY19-1426" fmla="*/ 1447800 h 1893094"/>
                <a:gd name="connsiteX20-1427" fmla="*/ 0 w 1629187"/>
                <a:gd name="connsiteY20-1428" fmla="*/ 1300162 h 1893094"/>
                <a:gd name="connsiteX0-1429" fmla="*/ 0 w 1629187"/>
                <a:gd name="connsiteY0-1430" fmla="*/ 1300162 h 1893094"/>
                <a:gd name="connsiteX1-1431" fmla="*/ 776288 w 1629187"/>
                <a:gd name="connsiteY1-1432" fmla="*/ 0 h 1893094"/>
                <a:gd name="connsiteX2-1433" fmla="*/ 1562100 w 1629187"/>
                <a:gd name="connsiteY2-1434" fmla="*/ 1304925 h 1893094"/>
                <a:gd name="connsiteX3-1435" fmla="*/ 1445419 w 1629187"/>
                <a:gd name="connsiteY3-1436" fmla="*/ 1466850 h 1893094"/>
                <a:gd name="connsiteX4-1437" fmla="*/ 1516856 w 1629187"/>
                <a:gd name="connsiteY4-1438" fmla="*/ 1557338 h 1893094"/>
                <a:gd name="connsiteX5-1439" fmla="*/ 1607344 w 1629187"/>
                <a:gd name="connsiteY5-1440" fmla="*/ 1726406 h 1893094"/>
                <a:gd name="connsiteX6-1441" fmla="*/ 1426369 w 1629187"/>
                <a:gd name="connsiteY6-1442" fmla="*/ 1678781 h 1893094"/>
                <a:gd name="connsiteX7-1443" fmla="*/ 1312069 w 1629187"/>
                <a:gd name="connsiteY7-1444" fmla="*/ 1640681 h 1893094"/>
                <a:gd name="connsiteX8-1445" fmla="*/ 1126331 w 1629187"/>
                <a:gd name="connsiteY8-1446" fmla="*/ 1893094 h 1893094"/>
                <a:gd name="connsiteX9-1447" fmla="*/ 909638 w 1629187"/>
                <a:gd name="connsiteY9-1448" fmla="*/ 1893094 h 1893094"/>
                <a:gd name="connsiteX10-1449" fmla="*/ 869156 w 1629187"/>
                <a:gd name="connsiteY10-1450" fmla="*/ 1826419 h 1893094"/>
                <a:gd name="connsiteX11-1451" fmla="*/ 769144 w 1629187"/>
                <a:gd name="connsiteY11-1452" fmla="*/ 1607344 h 1893094"/>
                <a:gd name="connsiteX12-1453" fmla="*/ 671513 w 1629187"/>
                <a:gd name="connsiteY12-1454" fmla="*/ 1797844 h 1893094"/>
                <a:gd name="connsiteX13-1455" fmla="*/ 661988 w 1629187"/>
                <a:gd name="connsiteY13-1456" fmla="*/ 1885950 h 1893094"/>
                <a:gd name="connsiteX14-1457" fmla="*/ 433388 w 1629187"/>
                <a:gd name="connsiteY14-1458" fmla="*/ 1885950 h 1893094"/>
                <a:gd name="connsiteX15-1459" fmla="*/ 261938 w 1629187"/>
                <a:gd name="connsiteY15-1460" fmla="*/ 1664494 h 1893094"/>
                <a:gd name="connsiteX16-1461" fmla="*/ 326231 w 1629187"/>
                <a:gd name="connsiteY16-1462" fmla="*/ 1581150 h 1893094"/>
                <a:gd name="connsiteX17-1463" fmla="*/ 414338 w 1629187"/>
                <a:gd name="connsiteY17-1464" fmla="*/ 1366837 h 1893094"/>
                <a:gd name="connsiteX18-1465" fmla="*/ 188119 w 1629187"/>
                <a:gd name="connsiteY18-1466" fmla="*/ 1404937 h 1893094"/>
                <a:gd name="connsiteX19-1467" fmla="*/ 116681 w 1629187"/>
                <a:gd name="connsiteY19-1468" fmla="*/ 1447800 h 1893094"/>
                <a:gd name="connsiteX20-1469" fmla="*/ 0 w 1629187"/>
                <a:gd name="connsiteY20-1470" fmla="*/ 1300162 h 1893094"/>
                <a:gd name="connsiteX0-1471" fmla="*/ 0 w 1629187"/>
                <a:gd name="connsiteY0-1472" fmla="*/ 1300162 h 1893094"/>
                <a:gd name="connsiteX1-1473" fmla="*/ 776288 w 1629187"/>
                <a:gd name="connsiteY1-1474" fmla="*/ 0 h 1893094"/>
                <a:gd name="connsiteX2-1475" fmla="*/ 1562100 w 1629187"/>
                <a:gd name="connsiteY2-1476" fmla="*/ 1304925 h 1893094"/>
                <a:gd name="connsiteX3-1477" fmla="*/ 1445419 w 1629187"/>
                <a:gd name="connsiteY3-1478" fmla="*/ 1466850 h 1893094"/>
                <a:gd name="connsiteX4-1479" fmla="*/ 1516856 w 1629187"/>
                <a:gd name="connsiteY4-1480" fmla="*/ 1557338 h 1893094"/>
                <a:gd name="connsiteX5-1481" fmla="*/ 1607344 w 1629187"/>
                <a:gd name="connsiteY5-1482" fmla="*/ 1726406 h 1893094"/>
                <a:gd name="connsiteX6-1483" fmla="*/ 1426369 w 1629187"/>
                <a:gd name="connsiteY6-1484" fmla="*/ 1678781 h 1893094"/>
                <a:gd name="connsiteX7-1485" fmla="*/ 1312069 w 1629187"/>
                <a:gd name="connsiteY7-1486" fmla="*/ 1640681 h 1893094"/>
                <a:gd name="connsiteX8-1487" fmla="*/ 1126331 w 1629187"/>
                <a:gd name="connsiteY8-1488" fmla="*/ 1893094 h 1893094"/>
                <a:gd name="connsiteX9-1489" fmla="*/ 909638 w 1629187"/>
                <a:gd name="connsiteY9-1490" fmla="*/ 1893094 h 1893094"/>
                <a:gd name="connsiteX10-1491" fmla="*/ 869156 w 1629187"/>
                <a:gd name="connsiteY10-1492" fmla="*/ 1826419 h 1893094"/>
                <a:gd name="connsiteX11-1493" fmla="*/ 769144 w 1629187"/>
                <a:gd name="connsiteY11-1494" fmla="*/ 1607344 h 1893094"/>
                <a:gd name="connsiteX12-1495" fmla="*/ 671513 w 1629187"/>
                <a:gd name="connsiteY12-1496" fmla="*/ 1797844 h 1893094"/>
                <a:gd name="connsiteX13-1497" fmla="*/ 661988 w 1629187"/>
                <a:gd name="connsiteY13-1498" fmla="*/ 1885950 h 1893094"/>
                <a:gd name="connsiteX14-1499" fmla="*/ 433388 w 1629187"/>
                <a:gd name="connsiteY14-1500" fmla="*/ 1885950 h 1893094"/>
                <a:gd name="connsiteX15-1501" fmla="*/ 261938 w 1629187"/>
                <a:gd name="connsiteY15-1502" fmla="*/ 1664494 h 1893094"/>
                <a:gd name="connsiteX16-1503" fmla="*/ 326231 w 1629187"/>
                <a:gd name="connsiteY16-1504" fmla="*/ 1581150 h 1893094"/>
                <a:gd name="connsiteX17-1505" fmla="*/ 414338 w 1629187"/>
                <a:gd name="connsiteY17-1506" fmla="*/ 1366837 h 1893094"/>
                <a:gd name="connsiteX18-1507" fmla="*/ 188119 w 1629187"/>
                <a:gd name="connsiteY18-1508" fmla="*/ 1404937 h 1893094"/>
                <a:gd name="connsiteX19-1509" fmla="*/ 116681 w 1629187"/>
                <a:gd name="connsiteY19-1510" fmla="*/ 1447800 h 1893094"/>
                <a:gd name="connsiteX20-1511" fmla="*/ 0 w 1629187"/>
                <a:gd name="connsiteY20-1512" fmla="*/ 1300162 h 1893094"/>
                <a:gd name="connsiteX0-1513" fmla="*/ 0 w 1629187"/>
                <a:gd name="connsiteY0-1514" fmla="*/ 1300162 h 1893094"/>
                <a:gd name="connsiteX1-1515" fmla="*/ 776288 w 1629187"/>
                <a:gd name="connsiteY1-1516" fmla="*/ 0 h 1893094"/>
                <a:gd name="connsiteX2-1517" fmla="*/ 1562100 w 1629187"/>
                <a:gd name="connsiteY2-1518" fmla="*/ 1304925 h 1893094"/>
                <a:gd name="connsiteX3-1519" fmla="*/ 1445419 w 1629187"/>
                <a:gd name="connsiteY3-1520" fmla="*/ 1466850 h 1893094"/>
                <a:gd name="connsiteX4-1521" fmla="*/ 1516856 w 1629187"/>
                <a:gd name="connsiteY4-1522" fmla="*/ 1557338 h 1893094"/>
                <a:gd name="connsiteX5-1523" fmla="*/ 1607344 w 1629187"/>
                <a:gd name="connsiteY5-1524" fmla="*/ 1726406 h 1893094"/>
                <a:gd name="connsiteX6-1525" fmla="*/ 1426369 w 1629187"/>
                <a:gd name="connsiteY6-1526" fmla="*/ 1678781 h 1893094"/>
                <a:gd name="connsiteX7-1527" fmla="*/ 1312069 w 1629187"/>
                <a:gd name="connsiteY7-1528" fmla="*/ 1640681 h 1893094"/>
                <a:gd name="connsiteX8-1529" fmla="*/ 1126331 w 1629187"/>
                <a:gd name="connsiteY8-1530" fmla="*/ 1893094 h 1893094"/>
                <a:gd name="connsiteX9-1531" fmla="*/ 909638 w 1629187"/>
                <a:gd name="connsiteY9-1532" fmla="*/ 1893094 h 1893094"/>
                <a:gd name="connsiteX10-1533" fmla="*/ 869156 w 1629187"/>
                <a:gd name="connsiteY10-1534" fmla="*/ 1826419 h 1893094"/>
                <a:gd name="connsiteX11-1535" fmla="*/ 769144 w 1629187"/>
                <a:gd name="connsiteY11-1536" fmla="*/ 1607344 h 1893094"/>
                <a:gd name="connsiteX12-1537" fmla="*/ 671513 w 1629187"/>
                <a:gd name="connsiteY12-1538" fmla="*/ 1797844 h 1893094"/>
                <a:gd name="connsiteX13-1539" fmla="*/ 661988 w 1629187"/>
                <a:gd name="connsiteY13-1540" fmla="*/ 1885950 h 1893094"/>
                <a:gd name="connsiteX14-1541" fmla="*/ 433388 w 1629187"/>
                <a:gd name="connsiteY14-1542" fmla="*/ 1885950 h 1893094"/>
                <a:gd name="connsiteX15-1543" fmla="*/ 261938 w 1629187"/>
                <a:gd name="connsiteY15-1544" fmla="*/ 1664494 h 1893094"/>
                <a:gd name="connsiteX16-1545" fmla="*/ 326231 w 1629187"/>
                <a:gd name="connsiteY16-1546" fmla="*/ 1581150 h 1893094"/>
                <a:gd name="connsiteX17-1547" fmla="*/ 414338 w 1629187"/>
                <a:gd name="connsiteY17-1548" fmla="*/ 1366837 h 1893094"/>
                <a:gd name="connsiteX18-1549" fmla="*/ 192881 w 1629187"/>
                <a:gd name="connsiteY18-1550" fmla="*/ 1412080 h 1893094"/>
                <a:gd name="connsiteX19-1551" fmla="*/ 116681 w 1629187"/>
                <a:gd name="connsiteY19-1552" fmla="*/ 1447800 h 1893094"/>
                <a:gd name="connsiteX20-1553" fmla="*/ 0 w 1629187"/>
                <a:gd name="connsiteY20-1554" fmla="*/ 1300162 h 1893094"/>
                <a:gd name="connsiteX0-1555" fmla="*/ 0 w 1629187"/>
                <a:gd name="connsiteY0-1556" fmla="*/ 1300162 h 1893094"/>
                <a:gd name="connsiteX1-1557" fmla="*/ 776288 w 1629187"/>
                <a:gd name="connsiteY1-1558" fmla="*/ 0 h 1893094"/>
                <a:gd name="connsiteX2-1559" fmla="*/ 1562100 w 1629187"/>
                <a:gd name="connsiteY2-1560" fmla="*/ 1304925 h 1893094"/>
                <a:gd name="connsiteX3-1561" fmla="*/ 1445419 w 1629187"/>
                <a:gd name="connsiteY3-1562" fmla="*/ 1466850 h 1893094"/>
                <a:gd name="connsiteX4-1563" fmla="*/ 1516856 w 1629187"/>
                <a:gd name="connsiteY4-1564" fmla="*/ 1557338 h 1893094"/>
                <a:gd name="connsiteX5-1565" fmla="*/ 1607344 w 1629187"/>
                <a:gd name="connsiteY5-1566" fmla="*/ 1726406 h 1893094"/>
                <a:gd name="connsiteX6-1567" fmla="*/ 1426369 w 1629187"/>
                <a:gd name="connsiteY6-1568" fmla="*/ 1678781 h 1893094"/>
                <a:gd name="connsiteX7-1569" fmla="*/ 1312069 w 1629187"/>
                <a:gd name="connsiteY7-1570" fmla="*/ 1640681 h 1893094"/>
                <a:gd name="connsiteX8-1571" fmla="*/ 1126331 w 1629187"/>
                <a:gd name="connsiteY8-1572" fmla="*/ 1893094 h 1893094"/>
                <a:gd name="connsiteX9-1573" fmla="*/ 909638 w 1629187"/>
                <a:gd name="connsiteY9-1574" fmla="*/ 1893094 h 1893094"/>
                <a:gd name="connsiteX10-1575" fmla="*/ 869156 w 1629187"/>
                <a:gd name="connsiteY10-1576" fmla="*/ 1826419 h 1893094"/>
                <a:gd name="connsiteX11-1577" fmla="*/ 769144 w 1629187"/>
                <a:gd name="connsiteY11-1578" fmla="*/ 1607344 h 1893094"/>
                <a:gd name="connsiteX12-1579" fmla="*/ 671513 w 1629187"/>
                <a:gd name="connsiteY12-1580" fmla="*/ 1797844 h 1893094"/>
                <a:gd name="connsiteX13-1581" fmla="*/ 661988 w 1629187"/>
                <a:gd name="connsiteY13-1582" fmla="*/ 1885950 h 1893094"/>
                <a:gd name="connsiteX14-1583" fmla="*/ 433388 w 1629187"/>
                <a:gd name="connsiteY14-1584" fmla="*/ 1885950 h 1893094"/>
                <a:gd name="connsiteX15-1585" fmla="*/ 261938 w 1629187"/>
                <a:gd name="connsiteY15-1586" fmla="*/ 1664494 h 1893094"/>
                <a:gd name="connsiteX16-1587" fmla="*/ 326231 w 1629187"/>
                <a:gd name="connsiteY16-1588" fmla="*/ 1581150 h 1893094"/>
                <a:gd name="connsiteX17-1589" fmla="*/ 407194 w 1629187"/>
                <a:gd name="connsiteY17-1590" fmla="*/ 1373981 h 1893094"/>
                <a:gd name="connsiteX18-1591" fmla="*/ 192881 w 1629187"/>
                <a:gd name="connsiteY18-1592" fmla="*/ 1412080 h 1893094"/>
                <a:gd name="connsiteX19-1593" fmla="*/ 116681 w 1629187"/>
                <a:gd name="connsiteY19-1594" fmla="*/ 1447800 h 1893094"/>
                <a:gd name="connsiteX20-1595" fmla="*/ 0 w 1629187"/>
                <a:gd name="connsiteY20-1596" fmla="*/ 1300162 h 1893094"/>
                <a:gd name="connsiteX0-1597" fmla="*/ 0 w 1629187"/>
                <a:gd name="connsiteY0-1598" fmla="*/ 1300162 h 1893094"/>
                <a:gd name="connsiteX1-1599" fmla="*/ 776288 w 1629187"/>
                <a:gd name="connsiteY1-1600" fmla="*/ 0 h 1893094"/>
                <a:gd name="connsiteX2-1601" fmla="*/ 1562100 w 1629187"/>
                <a:gd name="connsiteY2-1602" fmla="*/ 1304925 h 1893094"/>
                <a:gd name="connsiteX3-1603" fmla="*/ 1445419 w 1629187"/>
                <a:gd name="connsiteY3-1604" fmla="*/ 1466850 h 1893094"/>
                <a:gd name="connsiteX4-1605" fmla="*/ 1516856 w 1629187"/>
                <a:gd name="connsiteY4-1606" fmla="*/ 1557338 h 1893094"/>
                <a:gd name="connsiteX5-1607" fmla="*/ 1607344 w 1629187"/>
                <a:gd name="connsiteY5-1608" fmla="*/ 1726406 h 1893094"/>
                <a:gd name="connsiteX6-1609" fmla="*/ 1426369 w 1629187"/>
                <a:gd name="connsiteY6-1610" fmla="*/ 1678781 h 1893094"/>
                <a:gd name="connsiteX7-1611" fmla="*/ 1312069 w 1629187"/>
                <a:gd name="connsiteY7-1612" fmla="*/ 1640681 h 1893094"/>
                <a:gd name="connsiteX8-1613" fmla="*/ 1126331 w 1629187"/>
                <a:gd name="connsiteY8-1614" fmla="*/ 1893094 h 1893094"/>
                <a:gd name="connsiteX9-1615" fmla="*/ 909638 w 1629187"/>
                <a:gd name="connsiteY9-1616" fmla="*/ 1893094 h 1893094"/>
                <a:gd name="connsiteX10-1617" fmla="*/ 869156 w 1629187"/>
                <a:gd name="connsiteY10-1618" fmla="*/ 1826419 h 1893094"/>
                <a:gd name="connsiteX11-1619" fmla="*/ 769144 w 1629187"/>
                <a:gd name="connsiteY11-1620" fmla="*/ 1607344 h 1893094"/>
                <a:gd name="connsiteX12-1621" fmla="*/ 671513 w 1629187"/>
                <a:gd name="connsiteY12-1622" fmla="*/ 1797844 h 1893094"/>
                <a:gd name="connsiteX13-1623" fmla="*/ 661988 w 1629187"/>
                <a:gd name="connsiteY13-1624" fmla="*/ 1885950 h 1893094"/>
                <a:gd name="connsiteX14-1625" fmla="*/ 433388 w 1629187"/>
                <a:gd name="connsiteY14-1626" fmla="*/ 1885950 h 1893094"/>
                <a:gd name="connsiteX15-1627" fmla="*/ 261938 w 1629187"/>
                <a:gd name="connsiteY15-1628" fmla="*/ 1664494 h 1893094"/>
                <a:gd name="connsiteX16-1629" fmla="*/ 326231 w 1629187"/>
                <a:gd name="connsiteY16-1630" fmla="*/ 1581150 h 1893094"/>
                <a:gd name="connsiteX17-1631" fmla="*/ 407194 w 1629187"/>
                <a:gd name="connsiteY17-1632" fmla="*/ 1373981 h 1893094"/>
                <a:gd name="connsiteX18-1633" fmla="*/ 192881 w 1629187"/>
                <a:gd name="connsiteY18-1634" fmla="*/ 1412080 h 1893094"/>
                <a:gd name="connsiteX19-1635" fmla="*/ 116681 w 1629187"/>
                <a:gd name="connsiteY19-1636" fmla="*/ 1447800 h 1893094"/>
                <a:gd name="connsiteX20-1637" fmla="*/ 0 w 1629187"/>
                <a:gd name="connsiteY20-1638" fmla="*/ 1300162 h 1893094"/>
                <a:gd name="connsiteX0-1639" fmla="*/ 0 w 1629187"/>
                <a:gd name="connsiteY0-1640" fmla="*/ 1300162 h 1893094"/>
                <a:gd name="connsiteX1-1641" fmla="*/ 776288 w 1629187"/>
                <a:gd name="connsiteY1-1642" fmla="*/ 0 h 1893094"/>
                <a:gd name="connsiteX2-1643" fmla="*/ 1562100 w 1629187"/>
                <a:gd name="connsiteY2-1644" fmla="*/ 1304925 h 1893094"/>
                <a:gd name="connsiteX3-1645" fmla="*/ 1445419 w 1629187"/>
                <a:gd name="connsiteY3-1646" fmla="*/ 1466850 h 1893094"/>
                <a:gd name="connsiteX4-1647" fmla="*/ 1516856 w 1629187"/>
                <a:gd name="connsiteY4-1648" fmla="*/ 1557338 h 1893094"/>
                <a:gd name="connsiteX5-1649" fmla="*/ 1607344 w 1629187"/>
                <a:gd name="connsiteY5-1650" fmla="*/ 1726406 h 1893094"/>
                <a:gd name="connsiteX6-1651" fmla="*/ 1426369 w 1629187"/>
                <a:gd name="connsiteY6-1652" fmla="*/ 1678781 h 1893094"/>
                <a:gd name="connsiteX7-1653" fmla="*/ 1312069 w 1629187"/>
                <a:gd name="connsiteY7-1654" fmla="*/ 1640681 h 1893094"/>
                <a:gd name="connsiteX8-1655" fmla="*/ 1126331 w 1629187"/>
                <a:gd name="connsiteY8-1656" fmla="*/ 1893094 h 1893094"/>
                <a:gd name="connsiteX9-1657" fmla="*/ 909638 w 1629187"/>
                <a:gd name="connsiteY9-1658" fmla="*/ 1893094 h 1893094"/>
                <a:gd name="connsiteX10-1659" fmla="*/ 869156 w 1629187"/>
                <a:gd name="connsiteY10-1660" fmla="*/ 1826419 h 1893094"/>
                <a:gd name="connsiteX11-1661" fmla="*/ 769144 w 1629187"/>
                <a:gd name="connsiteY11-1662" fmla="*/ 1607344 h 1893094"/>
                <a:gd name="connsiteX12-1663" fmla="*/ 671513 w 1629187"/>
                <a:gd name="connsiteY12-1664" fmla="*/ 1797844 h 1893094"/>
                <a:gd name="connsiteX13-1665" fmla="*/ 661988 w 1629187"/>
                <a:gd name="connsiteY13-1666" fmla="*/ 1885950 h 1893094"/>
                <a:gd name="connsiteX14-1667" fmla="*/ 433388 w 1629187"/>
                <a:gd name="connsiteY14-1668" fmla="*/ 1885950 h 1893094"/>
                <a:gd name="connsiteX15-1669" fmla="*/ 261938 w 1629187"/>
                <a:gd name="connsiteY15-1670" fmla="*/ 1664494 h 1893094"/>
                <a:gd name="connsiteX16-1671" fmla="*/ 326231 w 1629187"/>
                <a:gd name="connsiteY16-1672" fmla="*/ 1581150 h 1893094"/>
                <a:gd name="connsiteX17-1673" fmla="*/ 407194 w 1629187"/>
                <a:gd name="connsiteY17-1674" fmla="*/ 1373981 h 1893094"/>
                <a:gd name="connsiteX18-1675" fmla="*/ 192881 w 1629187"/>
                <a:gd name="connsiteY18-1676" fmla="*/ 1412080 h 1893094"/>
                <a:gd name="connsiteX19-1677" fmla="*/ 116681 w 1629187"/>
                <a:gd name="connsiteY19-1678" fmla="*/ 1447800 h 1893094"/>
                <a:gd name="connsiteX20-1679" fmla="*/ 0 w 1629187"/>
                <a:gd name="connsiteY20-1680" fmla="*/ 1300162 h 1893094"/>
                <a:gd name="connsiteX0-1681" fmla="*/ 0 w 1629187"/>
                <a:gd name="connsiteY0-1682" fmla="*/ 1300162 h 1893094"/>
                <a:gd name="connsiteX1-1683" fmla="*/ 776288 w 1629187"/>
                <a:gd name="connsiteY1-1684" fmla="*/ 0 h 1893094"/>
                <a:gd name="connsiteX2-1685" fmla="*/ 1562100 w 1629187"/>
                <a:gd name="connsiteY2-1686" fmla="*/ 1304925 h 1893094"/>
                <a:gd name="connsiteX3-1687" fmla="*/ 1445419 w 1629187"/>
                <a:gd name="connsiteY3-1688" fmla="*/ 1466850 h 1893094"/>
                <a:gd name="connsiteX4-1689" fmla="*/ 1516856 w 1629187"/>
                <a:gd name="connsiteY4-1690" fmla="*/ 1557338 h 1893094"/>
                <a:gd name="connsiteX5-1691" fmla="*/ 1607344 w 1629187"/>
                <a:gd name="connsiteY5-1692" fmla="*/ 1726406 h 1893094"/>
                <a:gd name="connsiteX6-1693" fmla="*/ 1426369 w 1629187"/>
                <a:gd name="connsiteY6-1694" fmla="*/ 1678781 h 1893094"/>
                <a:gd name="connsiteX7-1695" fmla="*/ 1312069 w 1629187"/>
                <a:gd name="connsiteY7-1696" fmla="*/ 1640681 h 1893094"/>
                <a:gd name="connsiteX8-1697" fmla="*/ 1126331 w 1629187"/>
                <a:gd name="connsiteY8-1698" fmla="*/ 1893094 h 1893094"/>
                <a:gd name="connsiteX9-1699" fmla="*/ 909638 w 1629187"/>
                <a:gd name="connsiteY9-1700" fmla="*/ 1893094 h 1893094"/>
                <a:gd name="connsiteX10-1701" fmla="*/ 869156 w 1629187"/>
                <a:gd name="connsiteY10-1702" fmla="*/ 1826419 h 1893094"/>
                <a:gd name="connsiteX11-1703" fmla="*/ 769144 w 1629187"/>
                <a:gd name="connsiteY11-1704" fmla="*/ 1607344 h 1893094"/>
                <a:gd name="connsiteX12-1705" fmla="*/ 671513 w 1629187"/>
                <a:gd name="connsiteY12-1706" fmla="*/ 1797844 h 1893094"/>
                <a:gd name="connsiteX13-1707" fmla="*/ 661988 w 1629187"/>
                <a:gd name="connsiteY13-1708" fmla="*/ 1885950 h 1893094"/>
                <a:gd name="connsiteX14-1709" fmla="*/ 433388 w 1629187"/>
                <a:gd name="connsiteY14-1710" fmla="*/ 1885950 h 1893094"/>
                <a:gd name="connsiteX15-1711" fmla="*/ 261938 w 1629187"/>
                <a:gd name="connsiteY15-1712" fmla="*/ 1664494 h 1893094"/>
                <a:gd name="connsiteX16-1713" fmla="*/ 326231 w 1629187"/>
                <a:gd name="connsiteY16-1714" fmla="*/ 1581150 h 1893094"/>
                <a:gd name="connsiteX17-1715" fmla="*/ 407194 w 1629187"/>
                <a:gd name="connsiteY17-1716" fmla="*/ 1373981 h 1893094"/>
                <a:gd name="connsiteX18-1717" fmla="*/ 192881 w 1629187"/>
                <a:gd name="connsiteY18-1718" fmla="*/ 1412080 h 1893094"/>
                <a:gd name="connsiteX19-1719" fmla="*/ 116681 w 1629187"/>
                <a:gd name="connsiteY19-1720" fmla="*/ 1447800 h 1893094"/>
                <a:gd name="connsiteX20-1721" fmla="*/ 0 w 1629187"/>
                <a:gd name="connsiteY20-1722" fmla="*/ 1300162 h 1893094"/>
                <a:gd name="connsiteX0-1723" fmla="*/ 0 w 1629187"/>
                <a:gd name="connsiteY0-1724" fmla="*/ 1300162 h 1893094"/>
                <a:gd name="connsiteX1-1725" fmla="*/ 776288 w 1629187"/>
                <a:gd name="connsiteY1-1726" fmla="*/ 0 h 1893094"/>
                <a:gd name="connsiteX2-1727" fmla="*/ 1562100 w 1629187"/>
                <a:gd name="connsiteY2-1728" fmla="*/ 1304925 h 1893094"/>
                <a:gd name="connsiteX3-1729" fmla="*/ 1445419 w 1629187"/>
                <a:gd name="connsiteY3-1730" fmla="*/ 1466850 h 1893094"/>
                <a:gd name="connsiteX4-1731" fmla="*/ 1516856 w 1629187"/>
                <a:gd name="connsiteY4-1732" fmla="*/ 1557338 h 1893094"/>
                <a:gd name="connsiteX5-1733" fmla="*/ 1607344 w 1629187"/>
                <a:gd name="connsiteY5-1734" fmla="*/ 1726406 h 1893094"/>
                <a:gd name="connsiteX6-1735" fmla="*/ 1426369 w 1629187"/>
                <a:gd name="connsiteY6-1736" fmla="*/ 1678781 h 1893094"/>
                <a:gd name="connsiteX7-1737" fmla="*/ 1312069 w 1629187"/>
                <a:gd name="connsiteY7-1738" fmla="*/ 1640681 h 1893094"/>
                <a:gd name="connsiteX8-1739" fmla="*/ 1126331 w 1629187"/>
                <a:gd name="connsiteY8-1740" fmla="*/ 1893094 h 1893094"/>
                <a:gd name="connsiteX9-1741" fmla="*/ 909638 w 1629187"/>
                <a:gd name="connsiteY9-1742" fmla="*/ 1893094 h 1893094"/>
                <a:gd name="connsiteX10-1743" fmla="*/ 869156 w 1629187"/>
                <a:gd name="connsiteY10-1744" fmla="*/ 1826419 h 1893094"/>
                <a:gd name="connsiteX11-1745" fmla="*/ 769144 w 1629187"/>
                <a:gd name="connsiteY11-1746" fmla="*/ 1607344 h 1893094"/>
                <a:gd name="connsiteX12-1747" fmla="*/ 671513 w 1629187"/>
                <a:gd name="connsiteY12-1748" fmla="*/ 1797844 h 1893094"/>
                <a:gd name="connsiteX13-1749" fmla="*/ 661988 w 1629187"/>
                <a:gd name="connsiteY13-1750" fmla="*/ 1885950 h 1893094"/>
                <a:gd name="connsiteX14-1751" fmla="*/ 433388 w 1629187"/>
                <a:gd name="connsiteY14-1752" fmla="*/ 1885950 h 1893094"/>
                <a:gd name="connsiteX15-1753" fmla="*/ 261938 w 1629187"/>
                <a:gd name="connsiteY15-1754" fmla="*/ 1664494 h 1893094"/>
                <a:gd name="connsiteX16-1755" fmla="*/ 326231 w 1629187"/>
                <a:gd name="connsiteY16-1756" fmla="*/ 1581150 h 1893094"/>
                <a:gd name="connsiteX17-1757" fmla="*/ 407194 w 1629187"/>
                <a:gd name="connsiteY17-1758" fmla="*/ 1373981 h 1893094"/>
                <a:gd name="connsiteX18-1759" fmla="*/ 192881 w 1629187"/>
                <a:gd name="connsiteY18-1760" fmla="*/ 1412080 h 1893094"/>
                <a:gd name="connsiteX19-1761" fmla="*/ 116681 w 1629187"/>
                <a:gd name="connsiteY19-1762" fmla="*/ 1447800 h 1893094"/>
                <a:gd name="connsiteX20-1763" fmla="*/ 0 w 1629187"/>
                <a:gd name="connsiteY20-1764" fmla="*/ 1300162 h 1893094"/>
                <a:gd name="connsiteX0-1765" fmla="*/ 0 w 1629187"/>
                <a:gd name="connsiteY0-1766" fmla="*/ 1300162 h 1893094"/>
                <a:gd name="connsiteX1-1767" fmla="*/ 776288 w 1629187"/>
                <a:gd name="connsiteY1-1768" fmla="*/ 0 h 1893094"/>
                <a:gd name="connsiteX2-1769" fmla="*/ 1562100 w 1629187"/>
                <a:gd name="connsiteY2-1770" fmla="*/ 1304925 h 1893094"/>
                <a:gd name="connsiteX3-1771" fmla="*/ 1445419 w 1629187"/>
                <a:gd name="connsiteY3-1772" fmla="*/ 1466850 h 1893094"/>
                <a:gd name="connsiteX4-1773" fmla="*/ 1516856 w 1629187"/>
                <a:gd name="connsiteY4-1774" fmla="*/ 1557338 h 1893094"/>
                <a:gd name="connsiteX5-1775" fmla="*/ 1607344 w 1629187"/>
                <a:gd name="connsiteY5-1776" fmla="*/ 1726406 h 1893094"/>
                <a:gd name="connsiteX6-1777" fmla="*/ 1426369 w 1629187"/>
                <a:gd name="connsiteY6-1778" fmla="*/ 1678781 h 1893094"/>
                <a:gd name="connsiteX7-1779" fmla="*/ 1312069 w 1629187"/>
                <a:gd name="connsiteY7-1780" fmla="*/ 1640681 h 1893094"/>
                <a:gd name="connsiteX8-1781" fmla="*/ 1126331 w 1629187"/>
                <a:gd name="connsiteY8-1782" fmla="*/ 1893094 h 1893094"/>
                <a:gd name="connsiteX9-1783" fmla="*/ 909638 w 1629187"/>
                <a:gd name="connsiteY9-1784" fmla="*/ 1893094 h 1893094"/>
                <a:gd name="connsiteX10-1785" fmla="*/ 869156 w 1629187"/>
                <a:gd name="connsiteY10-1786" fmla="*/ 1826419 h 1893094"/>
                <a:gd name="connsiteX11-1787" fmla="*/ 769144 w 1629187"/>
                <a:gd name="connsiteY11-1788" fmla="*/ 1607344 h 1893094"/>
                <a:gd name="connsiteX12-1789" fmla="*/ 671513 w 1629187"/>
                <a:gd name="connsiteY12-1790" fmla="*/ 1797844 h 1893094"/>
                <a:gd name="connsiteX13-1791" fmla="*/ 661988 w 1629187"/>
                <a:gd name="connsiteY13-1792" fmla="*/ 1885950 h 1893094"/>
                <a:gd name="connsiteX14-1793" fmla="*/ 433388 w 1629187"/>
                <a:gd name="connsiteY14-1794" fmla="*/ 1885950 h 1893094"/>
                <a:gd name="connsiteX15-1795" fmla="*/ 261938 w 1629187"/>
                <a:gd name="connsiteY15-1796" fmla="*/ 1664494 h 1893094"/>
                <a:gd name="connsiteX16-1797" fmla="*/ 326231 w 1629187"/>
                <a:gd name="connsiteY16-1798" fmla="*/ 1581150 h 1893094"/>
                <a:gd name="connsiteX17-1799" fmla="*/ 407194 w 1629187"/>
                <a:gd name="connsiteY17-1800" fmla="*/ 1373981 h 1893094"/>
                <a:gd name="connsiteX18-1801" fmla="*/ 192881 w 1629187"/>
                <a:gd name="connsiteY18-1802" fmla="*/ 1412080 h 1893094"/>
                <a:gd name="connsiteX19-1803" fmla="*/ 111919 w 1629187"/>
                <a:gd name="connsiteY19-1804" fmla="*/ 1454944 h 1893094"/>
                <a:gd name="connsiteX20-1805" fmla="*/ 0 w 1629187"/>
                <a:gd name="connsiteY20-1806" fmla="*/ 1300162 h 1893094"/>
                <a:gd name="connsiteX0-1807" fmla="*/ 0 w 1629187"/>
                <a:gd name="connsiteY0-1808" fmla="*/ 1300162 h 1893094"/>
                <a:gd name="connsiteX1-1809" fmla="*/ 776288 w 1629187"/>
                <a:gd name="connsiteY1-1810" fmla="*/ 0 h 1893094"/>
                <a:gd name="connsiteX2-1811" fmla="*/ 1562100 w 1629187"/>
                <a:gd name="connsiteY2-1812" fmla="*/ 1304925 h 1893094"/>
                <a:gd name="connsiteX3-1813" fmla="*/ 1445419 w 1629187"/>
                <a:gd name="connsiteY3-1814" fmla="*/ 1466850 h 1893094"/>
                <a:gd name="connsiteX4-1815" fmla="*/ 1516856 w 1629187"/>
                <a:gd name="connsiteY4-1816" fmla="*/ 1557338 h 1893094"/>
                <a:gd name="connsiteX5-1817" fmla="*/ 1607344 w 1629187"/>
                <a:gd name="connsiteY5-1818" fmla="*/ 1726406 h 1893094"/>
                <a:gd name="connsiteX6-1819" fmla="*/ 1426369 w 1629187"/>
                <a:gd name="connsiteY6-1820" fmla="*/ 1678781 h 1893094"/>
                <a:gd name="connsiteX7-1821" fmla="*/ 1312069 w 1629187"/>
                <a:gd name="connsiteY7-1822" fmla="*/ 1640681 h 1893094"/>
                <a:gd name="connsiteX8-1823" fmla="*/ 1126331 w 1629187"/>
                <a:gd name="connsiteY8-1824" fmla="*/ 1893094 h 1893094"/>
                <a:gd name="connsiteX9-1825" fmla="*/ 909638 w 1629187"/>
                <a:gd name="connsiteY9-1826" fmla="*/ 1893094 h 1893094"/>
                <a:gd name="connsiteX10-1827" fmla="*/ 869156 w 1629187"/>
                <a:gd name="connsiteY10-1828" fmla="*/ 1826419 h 1893094"/>
                <a:gd name="connsiteX11-1829" fmla="*/ 769144 w 1629187"/>
                <a:gd name="connsiteY11-1830" fmla="*/ 1607344 h 1893094"/>
                <a:gd name="connsiteX12-1831" fmla="*/ 671513 w 1629187"/>
                <a:gd name="connsiteY12-1832" fmla="*/ 1797844 h 1893094"/>
                <a:gd name="connsiteX13-1833" fmla="*/ 661988 w 1629187"/>
                <a:gd name="connsiteY13-1834" fmla="*/ 1885950 h 1893094"/>
                <a:gd name="connsiteX14-1835" fmla="*/ 433388 w 1629187"/>
                <a:gd name="connsiteY14-1836" fmla="*/ 1885950 h 1893094"/>
                <a:gd name="connsiteX15-1837" fmla="*/ 261938 w 1629187"/>
                <a:gd name="connsiteY15-1838" fmla="*/ 1664494 h 1893094"/>
                <a:gd name="connsiteX16-1839" fmla="*/ 326231 w 1629187"/>
                <a:gd name="connsiteY16-1840" fmla="*/ 1581150 h 1893094"/>
                <a:gd name="connsiteX17-1841" fmla="*/ 407194 w 1629187"/>
                <a:gd name="connsiteY17-1842" fmla="*/ 1373981 h 1893094"/>
                <a:gd name="connsiteX18-1843" fmla="*/ 192881 w 1629187"/>
                <a:gd name="connsiteY18-1844" fmla="*/ 1412080 h 1893094"/>
                <a:gd name="connsiteX19-1845" fmla="*/ 111919 w 1629187"/>
                <a:gd name="connsiteY19-1846" fmla="*/ 1454944 h 1893094"/>
                <a:gd name="connsiteX20-1847" fmla="*/ 0 w 1629187"/>
                <a:gd name="connsiteY20-1848" fmla="*/ 1300162 h 1893094"/>
                <a:gd name="connsiteX0-1849" fmla="*/ 0 w 1629187"/>
                <a:gd name="connsiteY0-1850" fmla="*/ 1300162 h 1893094"/>
                <a:gd name="connsiteX1-1851" fmla="*/ 776288 w 1629187"/>
                <a:gd name="connsiteY1-1852" fmla="*/ 0 h 1893094"/>
                <a:gd name="connsiteX2-1853" fmla="*/ 1562100 w 1629187"/>
                <a:gd name="connsiteY2-1854" fmla="*/ 1304925 h 1893094"/>
                <a:gd name="connsiteX3-1855" fmla="*/ 1445419 w 1629187"/>
                <a:gd name="connsiteY3-1856" fmla="*/ 1466850 h 1893094"/>
                <a:gd name="connsiteX4-1857" fmla="*/ 1516856 w 1629187"/>
                <a:gd name="connsiteY4-1858" fmla="*/ 1557338 h 1893094"/>
                <a:gd name="connsiteX5-1859" fmla="*/ 1607344 w 1629187"/>
                <a:gd name="connsiteY5-1860" fmla="*/ 1726406 h 1893094"/>
                <a:gd name="connsiteX6-1861" fmla="*/ 1426369 w 1629187"/>
                <a:gd name="connsiteY6-1862" fmla="*/ 1678781 h 1893094"/>
                <a:gd name="connsiteX7-1863" fmla="*/ 1312069 w 1629187"/>
                <a:gd name="connsiteY7-1864" fmla="*/ 1640681 h 1893094"/>
                <a:gd name="connsiteX8-1865" fmla="*/ 1126331 w 1629187"/>
                <a:gd name="connsiteY8-1866" fmla="*/ 1893094 h 1893094"/>
                <a:gd name="connsiteX9-1867" fmla="*/ 909638 w 1629187"/>
                <a:gd name="connsiteY9-1868" fmla="*/ 1893094 h 1893094"/>
                <a:gd name="connsiteX10-1869" fmla="*/ 869156 w 1629187"/>
                <a:gd name="connsiteY10-1870" fmla="*/ 1826419 h 1893094"/>
                <a:gd name="connsiteX11-1871" fmla="*/ 769144 w 1629187"/>
                <a:gd name="connsiteY11-1872" fmla="*/ 1607344 h 1893094"/>
                <a:gd name="connsiteX12-1873" fmla="*/ 671513 w 1629187"/>
                <a:gd name="connsiteY12-1874" fmla="*/ 1797844 h 1893094"/>
                <a:gd name="connsiteX13-1875" fmla="*/ 661988 w 1629187"/>
                <a:gd name="connsiteY13-1876" fmla="*/ 1885950 h 1893094"/>
                <a:gd name="connsiteX14-1877" fmla="*/ 433388 w 1629187"/>
                <a:gd name="connsiteY14-1878" fmla="*/ 1885950 h 1893094"/>
                <a:gd name="connsiteX15-1879" fmla="*/ 261938 w 1629187"/>
                <a:gd name="connsiteY15-1880" fmla="*/ 1664494 h 1893094"/>
                <a:gd name="connsiteX16-1881" fmla="*/ 326231 w 1629187"/>
                <a:gd name="connsiteY16-1882" fmla="*/ 1581150 h 1893094"/>
                <a:gd name="connsiteX17-1883" fmla="*/ 407194 w 1629187"/>
                <a:gd name="connsiteY17-1884" fmla="*/ 1373981 h 1893094"/>
                <a:gd name="connsiteX18-1885" fmla="*/ 192881 w 1629187"/>
                <a:gd name="connsiteY18-1886" fmla="*/ 1412080 h 1893094"/>
                <a:gd name="connsiteX19-1887" fmla="*/ 111919 w 1629187"/>
                <a:gd name="connsiteY19-1888" fmla="*/ 1454944 h 1893094"/>
                <a:gd name="connsiteX20-1889" fmla="*/ 0 w 1629187"/>
                <a:gd name="connsiteY20-1890" fmla="*/ 1300162 h 1893094"/>
                <a:gd name="connsiteX0-1891" fmla="*/ 0 w 1629187"/>
                <a:gd name="connsiteY0-1892" fmla="*/ 1300162 h 1893094"/>
                <a:gd name="connsiteX1-1893" fmla="*/ 776288 w 1629187"/>
                <a:gd name="connsiteY1-1894" fmla="*/ 0 h 1893094"/>
                <a:gd name="connsiteX2-1895" fmla="*/ 1562100 w 1629187"/>
                <a:gd name="connsiteY2-1896" fmla="*/ 1304925 h 1893094"/>
                <a:gd name="connsiteX3-1897" fmla="*/ 1445419 w 1629187"/>
                <a:gd name="connsiteY3-1898" fmla="*/ 1466850 h 1893094"/>
                <a:gd name="connsiteX4-1899" fmla="*/ 1516856 w 1629187"/>
                <a:gd name="connsiteY4-1900" fmla="*/ 1557338 h 1893094"/>
                <a:gd name="connsiteX5-1901" fmla="*/ 1607344 w 1629187"/>
                <a:gd name="connsiteY5-1902" fmla="*/ 1726406 h 1893094"/>
                <a:gd name="connsiteX6-1903" fmla="*/ 1426369 w 1629187"/>
                <a:gd name="connsiteY6-1904" fmla="*/ 1678781 h 1893094"/>
                <a:gd name="connsiteX7-1905" fmla="*/ 1312069 w 1629187"/>
                <a:gd name="connsiteY7-1906" fmla="*/ 1640681 h 1893094"/>
                <a:gd name="connsiteX8-1907" fmla="*/ 1126331 w 1629187"/>
                <a:gd name="connsiteY8-1908" fmla="*/ 1893094 h 1893094"/>
                <a:gd name="connsiteX9-1909" fmla="*/ 909638 w 1629187"/>
                <a:gd name="connsiteY9-1910" fmla="*/ 1893094 h 1893094"/>
                <a:gd name="connsiteX10-1911" fmla="*/ 869156 w 1629187"/>
                <a:gd name="connsiteY10-1912" fmla="*/ 1826419 h 1893094"/>
                <a:gd name="connsiteX11-1913" fmla="*/ 769144 w 1629187"/>
                <a:gd name="connsiteY11-1914" fmla="*/ 1607344 h 1893094"/>
                <a:gd name="connsiteX12-1915" fmla="*/ 671513 w 1629187"/>
                <a:gd name="connsiteY12-1916" fmla="*/ 1797844 h 1893094"/>
                <a:gd name="connsiteX13-1917" fmla="*/ 661988 w 1629187"/>
                <a:gd name="connsiteY13-1918" fmla="*/ 1885950 h 1893094"/>
                <a:gd name="connsiteX14-1919" fmla="*/ 433388 w 1629187"/>
                <a:gd name="connsiteY14-1920" fmla="*/ 1885950 h 1893094"/>
                <a:gd name="connsiteX15-1921" fmla="*/ 261938 w 1629187"/>
                <a:gd name="connsiteY15-1922" fmla="*/ 1664494 h 1893094"/>
                <a:gd name="connsiteX16-1923" fmla="*/ 326231 w 1629187"/>
                <a:gd name="connsiteY16-1924" fmla="*/ 1581150 h 1893094"/>
                <a:gd name="connsiteX17-1925" fmla="*/ 407194 w 1629187"/>
                <a:gd name="connsiteY17-1926" fmla="*/ 1373981 h 1893094"/>
                <a:gd name="connsiteX18-1927" fmla="*/ 192881 w 1629187"/>
                <a:gd name="connsiteY18-1928" fmla="*/ 1412080 h 1893094"/>
                <a:gd name="connsiteX19-1929" fmla="*/ 111919 w 1629187"/>
                <a:gd name="connsiteY19-1930" fmla="*/ 1454944 h 1893094"/>
                <a:gd name="connsiteX20-1931" fmla="*/ 0 w 1629187"/>
                <a:gd name="connsiteY20-1932" fmla="*/ 1300162 h 1893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629187" h="1893094">
                  <a:moveTo>
                    <a:pt x="0" y="1300162"/>
                  </a:moveTo>
                  <a:lnTo>
                    <a:pt x="776288" y="0"/>
                  </a:lnTo>
                  <a:lnTo>
                    <a:pt x="1562100" y="1304925"/>
                  </a:lnTo>
                  <a:lnTo>
                    <a:pt x="1445419" y="1466850"/>
                  </a:lnTo>
                  <a:cubicBezTo>
                    <a:pt x="1417638" y="1508124"/>
                    <a:pt x="1463674" y="1563688"/>
                    <a:pt x="1516856" y="1557338"/>
                  </a:cubicBezTo>
                  <a:cubicBezTo>
                    <a:pt x="1615282" y="1551781"/>
                    <a:pt x="1658938" y="1667669"/>
                    <a:pt x="1607344" y="1726406"/>
                  </a:cubicBezTo>
                  <a:cubicBezTo>
                    <a:pt x="1550194" y="1785937"/>
                    <a:pt x="1438275" y="1769268"/>
                    <a:pt x="1426369" y="1678781"/>
                  </a:cubicBezTo>
                  <a:cubicBezTo>
                    <a:pt x="1423194" y="1634331"/>
                    <a:pt x="1339057" y="1604168"/>
                    <a:pt x="1312069" y="1640681"/>
                  </a:cubicBezTo>
                  <a:lnTo>
                    <a:pt x="1126331" y="1893094"/>
                  </a:lnTo>
                  <a:lnTo>
                    <a:pt x="909638" y="1893094"/>
                  </a:lnTo>
                  <a:cubicBezTo>
                    <a:pt x="865187" y="1892300"/>
                    <a:pt x="832644" y="1877220"/>
                    <a:pt x="869156" y="1826419"/>
                  </a:cubicBezTo>
                  <a:cubicBezTo>
                    <a:pt x="931069" y="1746251"/>
                    <a:pt x="900112" y="1608931"/>
                    <a:pt x="769144" y="1607344"/>
                  </a:cubicBezTo>
                  <a:cubicBezTo>
                    <a:pt x="667544" y="1611313"/>
                    <a:pt x="630238" y="1734344"/>
                    <a:pt x="671513" y="1797844"/>
                  </a:cubicBezTo>
                  <a:cubicBezTo>
                    <a:pt x="706438" y="1843881"/>
                    <a:pt x="710407" y="1887537"/>
                    <a:pt x="661988" y="1885950"/>
                  </a:cubicBezTo>
                  <a:lnTo>
                    <a:pt x="433388" y="1885950"/>
                  </a:lnTo>
                  <a:lnTo>
                    <a:pt x="261938" y="1664494"/>
                  </a:lnTo>
                  <a:cubicBezTo>
                    <a:pt x="216694" y="1598613"/>
                    <a:pt x="271463" y="1573212"/>
                    <a:pt x="326231" y="1581150"/>
                  </a:cubicBezTo>
                  <a:cubicBezTo>
                    <a:pt x="379413" y="1588293"/>
                    <a:pt x="492125" y="1476375"/>
                    <a:pt x="407194" y="1373981"/>
                  </a:cubicBezTo>
                  <a:cubicBezTo>
                    <a:pt x="329406" y="1296193"/>
                    <a:pt x="206375" y="1339849"/>
                    <a:pt x="192881" y="1412080"/>
                  </a:cubicBezTo>
                  <a:cubicBezTo>
                    <a:pt x="179387" y="1476374"/>
                    <a:pt x="134938" y="1488280"/>
                    <a:pt x="111919" y="1454944"/>
                  </a:cubicBezTo>
                  <a:lnTo>
                    <a:pt x="0" y="13001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lumMod val="95000"/>
                  </a:schemeClr>
                </a:solidFill>
                <a:cs typeface="+mn-ea"/>
                <a:sym typeface="+mn-lt"/>
              </a:endParaRPr>
            </a:p>
          </p:txBody>
        </p:sp>
        <p:sp>
          <p:nvSpPr>
            <p:cNvPr id="11" name="矩形 10"/>
            <p:cNvSpPr/>
            <p:nvPr/>
          </p:nvSpPr>
          <p:spPr>
            <a:xfrm>
              <a:off x="6524405" y="5254071"/>
              <a:ext cx="582138" cy="400110"/>
            </a:xfrm>
            <a:prstGeom prst="rect">
              <a:avLst/>
            </a:prstGeom>
            <a:grpFill/>
          </p:spPr>
          <p:txBody>
            <a:bodyPr wrap="square">
              <a:spAutoFit/>
            </a:bodyPr>
            <a:lstStyle/>
            <a:p>
              <a:pPr algn="ctr"/>
              <a:r>
                <a:rPr lang="en-US" altLang="zh-CN" sz="2000" b="1" dirty="0">
                  <a:solidFill>
                    <a:prstClr val="white"/>
                  </a:solidFill>
                  <a:cs typeface="+mn-ea"/>
                  <a:sym typeface="+mn-lt"/>
                </a:rPr>
                <a:t>03</a:t>
              </a:r>
              <a:endParaRPr lang="zh-CN" altLang="en-US" sz="2000" b="1" dirty="0">
                <a:solidFill>
                  <a:prstClr val="white"/>
                </a:solidFill>
                <a:cs typeface="+mn-ea"/>
                <a:sym typeface="+mn-lt"/>
              </a:endParaRPr>
            </a:p>
          </p:txBody>
        </p:sp>
      </p:grpSp>
      <p:grpSp>
        <p:nvGrpSpPr>
          <p:cNvPr id="13" name="组合 12"/>
          <p:cNvGrpSpPr/>
          <p:nvPr/>
        </p:nvGrpSpPr>
        <p:grpSpPr>
          <a:xfrm>
            <a:off x="4684605" y="4498888"/>
            <a:ext cx="1405224" cy="1632852"/>
            <a:chOff x="4620989" y="4583945"/>
            <a:chExt cx="1405549" cy="1633230"/>
          </a:xfrm>
          <a:solidFill>
            <a:srgbClr val="AE1924"/>
          </a:solidFill>
        </p:grpSpPr>
        <p:sp>
          <p:nvSpPr>
            <p:cNvPr id="14" name="任意多边形 35"/>
            <p:cNvSpPr/>
            <p:nvPr/>
          </p:nvSpPr>
          <p:spPr>
            <a:xfrm rot="12968292">
              <a:off x="4620989" y="4583945"/>
              <a:ext cx="1405549" cy="1633230"/>
            </a:xfrm>
            <a:custGeom>
              <a:avLst/>
              <a:gdLst>
                <a:gd name="connsiteX0" fmla="*/ 0 w 1600200"/>
                <a:gd name="connsiteY0" fmla="*/ 1300162 h 1893094"/>
                <a:gd name="connsiteX1" fmla="*/ 776288 w 1600200"/>
                <a:gd name="connsiteY1" fmla="*/ 0 h 1893094"/>
                <a:gd name="connsiteX2" fmla="*/ 1562100 w 1600200"/>
                <a:gd name="connsiteY2" fmla="*/ 1304925 h 1893094"/>
                <a:gd name="connsiteX3" fmla="*/ 1445419 w 1600200"/>
                <a:gd name="connsiteY3" fmla="*/ 1466850 h 1893094"/>
                <a:gd name="connsiteX4" fmla="*/ 1504950 w 1600200"/>
                <a:gd name="connsiteY4" fmla="*/ 1569244 h 1893094"/>
                <a:gd name="connsiteX5" fmla="*/ 1600200 w 1600200"/>
                <a:gd name="connsiteY5" fmla="*/ 1724025 h 1893094"/>
                <a:gd name="connsiteX6" fmla="*/ 1428750 w 1600200"/>
                <a:gd name="connsiteY6" fmla="*/ 1674019 h 1893094"/>
                <a:gd name="connsiteX7" fmla="*/ 1304925 w 1600200"/>
                <a:gd name="connsiteY7" fmla="*/ 1633537 h 1893094"/>
                <a:gd name="connsiteX8" fmla="*/ 1126331 w 1600200"/>
                <a:gd name="connsiteY8" fmla="*/ 1893094 h 1893094"/>
                <a:gd name="connsiteX9" fmla="*/ 909638 w 1600200"/>
                <a:gd name="connsiteY9" fmla="*/ 1893094 h 1893094"/>
                <a:gd name="connsiteX10" fmla="*/ 869156 w 1600200"/>
                <a:gd name="connsiteY10" fmla="*/ 1826419 h 1893094"/>
                <a:gd name="connsiteX11" fmla="*/ 769144 w 1600200"/>
                <a:gd name="connsiteY11" fmla="*/ 1607344 h 1893094"/>
                <a:gd name="connsiteX12" fmla="*/ 671513 w 1600200"/>
                <a:gd name="connsiteY12" fmla="*/ 1797844 h 1893094"/>
                <a:gd name="connsiteX13" fmla="*/ 661988 w 1600200"/>
                <a:gd name="connsiteY13" fmla="*/ 1885950 h 1893094"/>
                <a:gd name="connsiteX14" fmla="*/ 433388 w 1600200"/>
                <a:gd name="connsiteY14" fmla="*/ 1885950 h 1893094"/>
                <a:gd name="connsiteX15" fmla="*/ 261938 w 1600200"/>
                <a:gd name="connsiteY15" fmla="*/ 1664494 h 1893094"/>
                <a:gd name="connsiteX16" fmla="*/ 326231 w 1600200"/>
                <a:gd name="connsiteY16" fmla="*/ 1581150 h 1893094"/>
                <a:gd name="connsiteX17" fmla="*/ 414338 w 1600200"/>
                <a:gd name="connsiteY17" fmla="*/ 1366837 h 1893094"/>
                <a:gd name="connsiteX18" fmla="*/ 188119 w 1600200"/>
                <a:gd name="connsiteY18" fmla="*/ 1404937 h 1893094"/>
                <a:gd name="connsiteX19" fmla="*/ 116681 w 1600200"/>
                <a:gd name="connsiteY19" fmla="*/ 1447800 h 1893094"/>
                <a:gd name="connsiteX20" fmla="*/ 0 w 1600200"/>
                <a:gd name="connsiteY20" fmla="*/ 1300162 h 1893094"/>
                <a:gd name="connsiteX0-1" fmla="*/ 0 w 1600200"/>
                <a:gd name="connsiteY0-2" fmla="*/ 1300162 h 1893094"/>
                <a:gd name="connsiteX1-3" fmla="*/ 776288 w 1600200"/>
                <a:gd name="connsiteY1-4" fmla="*/ 0 h 1893094"/>
                <a:gd name="connsiteX2-5" fmla="*/ 1562100 w 1600200"/>
                <a:gd name="connsiteY2-6" fmla="*/ 1304925 h 1893094"/>
                <a:gd name="connsiteX3-7" fmla="*/ 1445419 w 1600200"/>
                <a:gd name="connsiteY3-8" fmla="*/ 1466850 h 1893094"/>
                <a:gd name="connsiteX4-9" fmla="*/ 1504950 w 1600200"/>
                <a:gd name="connsiteY4-10" fmla="*/ 1569244 h 1893094"/>
                <a:gd name="connsiteX5-11" fmla="*/ 1600200 w 1600200"/>
                <a:gd name="connsiteY5-12" fmla="*/ 1724025 h 1893094"/>
                <a:gd name="connsiteX6-13" fmla="*/ 1428750 w 1600200"/>
                <a:gd name="connsiteY6-14" fmla="*/ 1674019 h 1893094"/>
                <a:gd name="connsiteX7-15" fmla="*/ 1304925 w 1600200"/>
                <a:gd name="connsiteY7-16" fmla="*/ 1633537 h 1893094"/>
                <a:gd name="connsiteX8-17" fmla="*/ 1126331 w 1600200"/>
                <a:gd name="connsiteY8-18" fmla="*/ 1893094 h 1893094"/>
                <a:gd name="connsiteX9-19" fmla="*/ 909638 w 1600200"/>
                <a:gd name="connsiteY9-20" fmla="*/ 1893094 h 1893094"/>
                <a:gd name="connsiteX10-21" fmla="*/ 869156 w 1600200"/>
                <a:gd name="connsiteY10-22" fmla="*/ 1826419 h 1893094"/>
                <a:gd name="connsiteX11-23" fmla="*/ 769144 w 1600200"/>
                <a:gd name="connsiteY11-24" fmla="*/ 1607344 h 1893094"/>
                <a:gd name="connsiteX12-25" fmla="*/ 671513 w 1600200"/>
                <a:gd name="connsiteY12-26" fmla="*/ 1797844 h 1893094"/>
                <a:gd name="connsiteX13-27" fmla="*/ 661988 w 1600200"/>
                <a:gd name="connsiteY13-28" fmla="*/ 1885950 h 1893094"/>
                <a:gd name="connsiteX14-29" fmla="*/ 433388 w 1600200"/>
                <a:gd name="connsiteY14-30" fmla="*/ 1885950 h 1893094"/>
                <a:gd name="connsiteX15-31" fmla="*/ 261938 w 1600200"/>
                <a:gd name="connsiteY15-32" fmla="*/ 1664494 h 1893094"/>
                <a:gd name="connsiteX16-33" fmla="*/ 326231 w 1600200"/>
                <a:gd name="connsiteY16-34" fmla="*/ 1581150 h 1893094"/>
                <a:gd name="connsiteX17-35" fmla="*/ 414338 w 1600200"/>
                <a:gd name="connsiteY17-36" fmla="*/ 1366837 h 1893094"/>
                <a:gd name="connsiteX18-37" fmla="*/ 188119 w 1600200"/>
                <a:gd name="connsiteY18-38" fmla="*/ 1404937 h 1893094"/>
                <a:gd name="connsiteX19-39" fmla="*/ 116681 w 1600200"/>
                <a:gd name="connsiteY19-40" fmla="*/ 1447800 h 1893094"/>
                <a:gd name="connsiteX20-41" fmla="*/ 0 w 1600200"/>
                <a:gd name="connsiteY20-42" fmla="*/ 1300162 h 1893094"/>
                <a:gd name="connsiteX0-43" fmla="*/ 0 w 1600200"/>
                <a:gd name="connsiteY0-44" fmla="*/ 1300162 h 1893094"/>
                <a:gd name="connsiteX1-45" fmla="*/ 776288 w 1600200"/>
                <a:gd name="connsiteY1-46" fmla="*/ 0 h 1893094"/>
                <a:gd name="connsiteX2-47" fmla="*/ 1562100 w 1600200"/>
                <a:gd name="connsiteY2-48" fmla="*/ 1304925 h 1893094"/>
                <a:gd name="connsiteX3-49" fmla="*/ 1445419 w 1600200"/>
                <a:gd name="connsiteY3-50" fmla="*/ 1466850 h 1893094"/>
                <a:gd name="connsiteX4-51" fmla="*/ 1504950 w 1600200"/>
                <a:gd name="connsiteY4-52" fmla="*/ 1569244 h 1893094"/>
                <a:gd name="connsiteX5-53" fmla="*/ 1600200 w 1600200"/>
                <a:gd name="connsiteY5-54" fmla="*/ 1724025 h 1893094"/>
                <a:gd name="connsiteX6-55" fmla="*/ 1428750 w 1600200"/>
                <a:gd name="connsiteY6-56" fmla="*/ 1674019 h 1893094"/>
                <a:gd name="connsiteX7-57" fmla="*/ 1304925 w 1600200"/>
                <a:gd name="connsiteY7-58" fmla="*/ 1633537 h 1893094"/>
                <a:gd name="connsiteX8-59" fmla="*/ 1126331 w 1600200"/>
                <a:gd name="connsiteY8-60" fmla="*/ 1893094 h 1893094"/>
                <a:gd name="connsiteX9-61" fmla="*/ 909638 w 1600200"/>
                <a:gd name="connsiteY9-62" fmla="*/ 1893094 h 1893094"/>
                <a:gd name="connsiteX10-63" fmla="*/ 869156 w 1600200"/>
                <a:gd name="connsiteY10-64" fmla="*/ 1826419 h 1893094"/>
                <a:gd name="connsiteX11-65" fmla="*/ 769144 w 1600200"/>
                <a:gd name="connsiteY11-66" fmla="*/ 1607344 h 1893094"/>
                <a:gd name="connsiteX12-67" fmla="*/ 671513 w 1600200"/>
                <a:gd name="connsiteY12-68" fmla="*/ 1797844 h 1893094"/>
                <a:gd name="connsiteX13-69" fmla="*/ 661988 w 1600200"/>
                <a:gd name="connsiteY13-70" fmla="*/ 1885950 h 1893094"/>
                <a:gd name="connsiteX14-71" fmla="*/ 433388 w 1600200"/>
                <a:gd name="connsiteY14-72" fmla="*/ 1885950 h 1893094"/>
                <a:gd name="connsiteX15-73" fmla="*/ 261938 w 1600200"/>
                <a:gd name="connsiteY15-74" fmla="*/ 1664494 h 1893094"/>
                <a:gd name="connsiteX16-75" fmla="*/ 326231 w 1600200"/>
                <a:gd name="connsiteY16-76" fmla="*/ 1581150 h 1893094"/>
                <a:gd name="connsiteX17-77" fmla="*/ 414338 w 1600200"/>
                <a:gd name="connsiteY17-78" fmla="*/ 1366837 h 1893094"/>
                <a:gd name="connsiteX18-79" fmla="*/ 188119 w 1600200"/>
                <a:gd name="connsiteY18-80" fmla="*/ 1404937 h 1893094"/>
                <a:gd name="connsiteX19-81" fmla="*/ 116681 w 1600200"/>
                <a:gd name="connsiteY19-82" fmla="*/ 1447800 h 1893094"/>
                <a:gd name="connsiteX20-83" fmla="*/ 0 w 1600200"/>
                <a:gd name="connsiteY20-84" fmla="*/ 1300162 h 1893094"/>
                <a:gd name="connsiteX0-85" fmla="*/ 0 w 1600200"/>
                <a:gd name="connsiteY0-86" fmla="*/ 1300162 h 1893094"/>
                <a:gd name="connsiteX1-87" fmla="*/ 776288 w 1600200"/>
                <a:gd name="connsiteY1-88" fmla="*/ 0 h 1893094"/>
                <a:gd name="connsiteX2-89" fmla="*/ 1562100 w 1600200"/>
                <a:gd name="connsiteY2-90" fmla="*/ 1304925 h 1893094"/>
                <a:gd name="connsiteX3-91" fmla="*/ 1445419 w 1600200"/>
                <a:gd name="connsiteY3-92" fmla="*/ 1466850 h 1893094"/>
                <a:gd name="connsiteX4-93" fmla="*/ 1512094 w 1600200"/>
                <a:gd name="connsiteY4-94" fmla="*/ 1569244 h 1893094"/>
                <a:gd name="connsiteX5-95" fmla="*/ 1600200 w 1600200"/>
                <a:gd name="connsiteY5-96" fmla="*/ 1724025 h 1893094"/>
                <a:gd name="connsiteX6-97" fmla="*/ 1428750 w 1600200"/>
                <a:gd name="connsiteY6-98" fmla="*/ 1674019 h 1893094"/>
                <a:gd name="connsiteX7-99" fmla="*/ 1304925 w 1600200"/>
                <a:gd name="connsiteY7-100" fmla="*/ 1633537 h 1893094"/>
                <a:gd name="connsiteX8-101" fmla="*/ 1126331 w 1600200"/>
                <a:gd name="connsiteY8-102" fmla="*/ 1893094 h 1893094"/>
                <a:gd name="connsiteX9-103" fmla="*/ 909638 w 1600200"/>
                <a:gd name="connsiteY9-104" fmla="*/ 1893094 h 1893094"/>
                <a:gd name="connsiteX10-105" fmla="*/ 869156 w 1600200"/>
                <a:gd name="connsiteY10-106" fmla="*/ 1826419 h 1893094"/>
                <a:gd name="connsiteX11-107" fmla="*/ 769144 w 1600200"/>
                <a:gd name="connsiteY11-108" fmla="*/ 1607344 h 1893094"/>
                <a:gd name="connsiteX12-109" fmla="*/ 671513 w 1600200"/>
                <a:gd name="connsiteY12-110" fmla="*/ 1797844 h 1893094"/>
                <a:gd name="connsiteX13-111" fmla="*/ 661988 w 1600200"/>
                <a:gd name="connsiteY13-112" fmla="*/ 1885950 h 1893094"/>
                <a:gd name="connsiteX14-113" fmla="*/ 433388 w 1600200"/>
                <a:gd name="connsiteY14-114" fmla="*/ 1885950 h 1893094"/>
                <a:gd name="connsiteX15-115" fmla="*/ 261938 w 1600200"/>
                <a:gd name="connsiteY15-116" fmla="*/ 1664494 h 1893094"/>
                <a:gd name="connsiteX16-117" fmla="*/ 326231 w 1600200"/>
                <a:gd name="connsiteY16-118" fmla="*/ 1581150 h 1893094"/>
                <a:gd name="connsiteX17-119" fmla="*/ 414338 w 1600200"/>
                <a:gd name="connsiteY17-120" fmla="*/ 1366837 h 1893094"/>
                <a:gd name="connsiteX18-121" fmla="*/ 188119 w 1600200"/>
                <a:gd name="connsiteY18-122" fmla="*/ 1404937 h 1893094"/>
                <a:gd name="connsiteX19-123" fmla="*/ 116681 w 1600200"/>
                <a:gd name="connsiteY19-124" fmla="*/ 1447800 h 1893094"/>
                <a:gd name="connsiteX20-125" fmla="*/ 0 w 1600200"/>
                <a:gd name="connsiteY20-126" fmla="*/ 1300162 h 1893094"/>
                <a:gd name="connsiteX0-127" fmla="*/ 0 w 1600200"/>
                <a:gd name="connsiteY0-128" fmla="*/ 1300162 h 1893094"/>
                <a:gd name="connsiteX1-129" fmla="*/ 776288 w 1600200"/>
                <a:gd name="connsiteY1-130" fmla="*/ 0 h 1893094"/>
                <a:gd name="connsiteX2-131" fmla="*/ 1562100 w 1600200"/>
                <a:gd name="connsiteY2-132" fmla="*/ 1304925 h 1893094"/>
                <a:gd name="connsiteX3-133" fmla="*/ 1445419 w 1600200"/>
                <a:gd name="connsiteY3-134" fmla="*/ 1466850 h 1893094"/>
                <a:gd name="connsiteX4-135" fmla="*/ 1512094 w 1600200"/>
                <a:gd name="connsiteY4-136" fmla="*/ 1569244 h 1893094"/>
                <a:gd name="connsiteX5-137" fmla="*/ 1600200 w 1600200"/>
                <a:gd name="connsiteY5-138" fmla="*/ 1724025 h 1893094"/>
                <a:gd name="connsiteX6-139" fmla="*/ 1428750 w 1600200"/>
                <a:gd name="connsiteY6-140" fmla="*/ 1674019 h 1893094"/>
                <a:gd name="connsiteX7-141" fmla="*/ 1304925 w 1600200"/>
                <a:gd name="connsiteY7-142" fmla="*/ 1633537 h 1893094"/>
                <a:gd name="connsiteX8-143" fmla="*/ 1126331 w 1600200"/>
                <a:gd name="connsiteY8-144" fmla="*/ 1893094 h 1893094"/>
                <a:gd name="connsiteX9-145" fmla="*/ 909638 w 1600200"/>
                <a:gd name="connsiteY9-146" fmla="*/ 1893094 h 1893094"/>
                <a:gd name="connsiteX10-147" fmla="*/ 869156 w 1600200"/>
                <a:gd name="connsiteY10-148" fmla="*/ 1826419 h 1893094"/>
                <a:gd name="connsiteX11-149" fmla="*/ 769144 w 1600200"/>
                <a:gd name="connsiteY11-150" fmla="*/ 1607344 h 1893094"/>
                <a:gd name="connsiteX12-151" fmla="*/ 671513 w 1600200"/>
                <a:gd name="connsiteY12-152" fmla="*/ 1797844 h 1893094"/>
                <a:gd name="connsiteX13-153" fmla="*/ 661988 w 1600200"/>
                <a:gd name="connsiteY13-154" fmla="*/ 1885950 h 1893094"/>
                <a:gd name="connsiteX14-155" fmla="*/ 433388 w 1600200"/>
                <a:gd name="connsiteY14-156" fmla="*/ 1885950 h 1893094"/>
                <a:gd name="connsiteX15-157" fmla="*/ 261938 w 1600200"/>
                <a:gd name="connsiteY15-158" fmla="*/ 1664494 h 1893094"/>
                <a:gd name="connsiteX16-159" fmla="*/ 326231 w 1600200"/>
                <a:gd name="connsiteY16-160" fmla="*/ 1581150 h 1893094"/>
                <a:gd name="connsiteX17-161" fmla="*/ 414338 w 1600200"/>
                <a:gd name="connsiteY17-162" fmla="*/ 1366837 h 1893094"/>
                <a:gd name="connsiteX18-163" fmla="*/ 188119 w 1600200"/>
                <a:gd name="connsiteY18-164" fmla="*/ 1404937 h 1893094"/>
                <a:gd name="connsiteX19-165" fmla="*/ 116681 w 1600200"/>
                <a:gd name="connsiteY19-166" fmla="*/ 1447800 h 1893094"/>
                <a:gd name="connsiteX20-167" fmla="*/ 0 w 1600200"/>
                <a:gd name="connsiteY20-168" fmla="*/ 1300162 h 1893094"/>
                <a:gd name="connsiteX0-169" fmla="*/ 0 w 1600200"/>
                <a:gd name="connsiteY0-170" fmla="*/ 1300162 h 1893094"/>
                <a:gd name="connsiteX1-171" fmla="*/ 776288 w 1600200"/>
                <a:gd name="connsiteY1-172" fmla="*/ 0 h 1893094"/>
                <a:gd name="connsiteX2-173" fmla="*/ 1562100 w 1600200"/>
                <a:gd name="connsiteY2-174" fmla="*/ 1304925 h 1893094"/>
                <a:gd name="connsiteX3-175" fmla="*/ 1445419 w 1600200"/>
                <a:gd name="connsiteY3-176" fmla="*/ 1466850 h 1893094"/>
                <a:gd name="connsiteX4-177" fmla="*/ 1512094 w 1600200"/>
                <a:gd name="connsiteY4-178" fmla="*/ 1569244 h 1893094"/>
                <a:gd name="connsiteX5-179" fmla="*/ 1600200 w 1600200"/>
                <a:gd name="connsiteY5-180" fmla="*/ 1724025 h 1893094"/>
                <a:gd name="connsiteX6-181" fmla="*/ 1428750 w 1600200"/>
                <a:gd name="connsiteY6-182" fmla="*/ 1674019 h 1893094"/>
                <a:gd name="connsiteX7-183" fmla="*/ 1304925 w 1600200"/>
                <a:gd name="connsiteY7-184" fmla="*/ 1633537 h 1893094"/>
                <a:gd name="connsiteX8-185" fmla="*/ 1126331 w 1600200"/>
                <a:gd name="connsiteY8-186" fmla="*/ 1893094 h 1893094"/>
                <a:gd name="connsiteX9-187" fmla="*/ 909638 w 1600200"/>
                <a:gd name="connsiteY9-188" fmla="*/ 1893094 h 1893094"/>
                <a:gd name="connsiteX10-189" fmla="*/ 869156 w 1600200"/>
                <a:gd name="connsiteY10-190" fmla="*/ 1826419 h 1893094"/>
                <a:gd name="connsiteX11-191" fmla="*/ 769144 w 1600200"/>
                <a:gd name="connsiteY11-192" fmla="*/ 1607344 h 1893094"/>
                <a:gd name="connsiteX12-193" fmla="*/ 671513 w 1600200"/>
                <a:gd name="connsiteY12-194" fmla="*/ 1797844 h 1893094"/>
                <a:gd name="connsiteX13-195" fmla="*/ 661988 w 1600200"/>
                <a:gd name="connsiteY13-196" fmla="*/ 1885950 h 1893094"/>
                <a:gd name="connsiteX14-197" fmla="*/ 433388 w 1600200"/>
                <a:gd name="connsiteY14-198" fmla="*/ 1885950 h 1893094"/>
                <a:gd name="connsiteX15-199" fmla="*/ 261938 w 1600200"/>
                <a:gd name="connsiteY15-200" fmla="*/ 1664494 h 1893094"/>
                <a:gd name="connsiteX16-201" fmla="*/ 326231 w 1600200"/>
                <a:gd name="connsiteY16-202" fmla="*/ 1581150 h 1893094"/>
                <a:gd name="connsiteX17-203" fmla="*/ 414338 w 1600200"/>
                <a:gd name="connsiteY17-204" fmla="*/ 1366837 h 1893094"/>
                <a:gd name="connsiteX18-205" fmla="*/ 188119 w 1600200"/>
                <a:gd name="connsiteY18-206" fmla="*/ 1404937 h 1893094"/>
                <a:gd name="connsiteX19-207" fmla="*/ 116681 w 1600200"/>
                <a:gd name="connsiteY19-208" fmla="*/ 1447800 h 1893094"/>
                <a:gd name="connsiteX20-209" fmla="*/ 0 w 1600200"/>
                <a:gd name="connsiteY20-210" fmla="*/ 1300162 h 1893094"/>
                <a:gd name="connsiteX0-211" fmla="*/ 0 w 1600200"/>
                <a:gd name="connsiteY0-212" fmla="*/ 1300162 h 1893094"/>
                <a:gd name="connsiteX1-213" fmla="*/ 776288 w 1600200"/>
                <a:gd name="connsiteY1-214" fmla="*/ 0 h 1893094"/>
                <a:gd name="connsiteX2-215" fmla="*/ 1562100 w 1600200"/>
                <a:gd name="connsiteY2-216" fmla="*/ 1304925 h 1893094"/>
                <a:gd name="connsiteX3-217" fmla="*/ 1445419 w 1600200"/>
                <a:gd name="connsiteY3-218" fmla="*/ 1466850 h 1893094"/>
                <a:gd name="connsiteX4-219" fmla="*/ 1516856 w 1600200"/>
                <a:gd name="connsiteY4-220" fmla="*/ 1557338 h 1893094"/>
                <a:gd name="connsiteX5-221" fmla="*/ 1600200 w 1600200"/>
                <a:gd name="connsiteY5-222" fmla="*/ 1724025 h 1893094"/>
                <a:gd name="connsiteX6-223" fmla="*/ 1428750 w 1600200"/>
                <a:gd name="connsiteY6-224" fmla="*/ 1674019 h 1893094"/>
                <a:gd name="connsiteX7-225" fmla="*/ 1304925 w 1600200"/>
                <a:gd name="connsiteY7-226" fmla="*/ 1633537 h 1893094"/>
                <a:gd name="connsiteX8-227" fmla="*/ 1126331 w 1600200"/>
                <a:gd name="connsiteY8-228" fmla="*/ 1893094 h 1893094"/>
                <a:gd name="connsiteX9-229" fmla="*/ 909638 w 1600200"/>
                <a:gd name="connsiteY9-230" fmla="*/ 1893094 h 1893094"/>
                <a:gd name="connsiteX10-231" fmla="*/ 869156 w 1600200"/>
                <a:gd name="connsiteY10-232" fmla="*/ 1826419 h 1893094"/>
                <a:gd name="connsiteX11-233" fmla="*/ 769144 w 1600200"/>
                <a:gd name="connsiteY11-234" fmla="*/ 1607344 h 1893094"/>
                <a:gd name="connsiteX12-235" fmla="*/ 671513 w 1600200"/>
                <a:gd name="connsiteY12-236" fmla="*/ 1797844 h 1893094"/>
                <a:gd name="connsiteX13-237" fmla="*/ 661988 w 1600200"/>
                <a:gd name="connsiteY13-238" fmla="*/ 1885950 h 1893094"/>
                <a:gd name="connsiteX14-239" fmla="*/ 433388 w 1600200"/>
                <a:gd name="connsiteY14-240" fmla="*/ 1885950 h 1893094"/>
                <a:gd name="connsiteX15-241" fmla="*/ 261938 w 1600200"/>
                <a:gd name="connsiteY15-242" fmla="*/ 1664494 h 1893094"/>
                <a:gd name="connsiteX16-243" fmla="*/ 326231 w 1600200"/>
                <a:gd name="connsiteY16-244" fmla="*/ 1581150 h 1893094"/>
                <a:gd name="connsiteX17-245" fmla="*/ 414338 w 1600200"/>
                <a:gd name="connsiteY17-246" fmla="*/ 1366837 h 1893094"/>
                <a:gd name="connsiteX18-247" fmla="*/ 188119 w 1600200"/>
                <a:gd name="connsiteY18-248" fmla="*/ 1404937 h 1893094"/>
                <a:gd name="connsiteX19-249" fmla="*/ 116681 w 1600200"/>
                <a:gd name="connsiteY19-250" fmla="*/ 1447800 h 1893094"/>
                <a:gd name="connsiteX20-251" fmla="*/ 0 w 1600200"/>
                <a:gd name="connsiteY20-252" fmla="*/ 1300162 h 1893094"/>
                <a:gd name="connsiteX0-253" fmla="*/ 0 w 1600200"/>
                <a:gd name="connsiteY0-254" fmla="*/ 1300162 h 1893094"/>
                <a:gd name="connsiteX1-255" fmla="*/ 776288 w 1600200"/>
                <a:gd name="connsiteY1-256" fmla="*/ 0 h 1893094"/>
                <a:gd name="connsiteX2-257" fmla="*/ 1562100 w 1600200"/>
                <a:gd name="connsiteY2-258" fmla="*/ 1304925 h 1893094"/>
                <a:gd name="connsiteX3-259" fmla="*/ 1445419 w 1600200"/>
                <a:gd name="connsiteY3-260" fmla="*/ 1466850 h 1893094"/>
                <a:gd name="connsiteX4-261" fmla="*/ 1516856 w 1600200"/>
                <a:gd name="connsiteY4-262" fmla="*/ 1557338 h 1893094"/>
                <a:gd name="connsiteX5-263" fmla="*/ 1600200 w 1600200"/>
                <a:gd name="connsiteY5-264" fmla="*/ 1724025 h 1893094"/>
                <a:gd name="connsiteX6-265" fmla="*/ 1428750 w 1600200"/>
                <a:gd name="connsiteY6-266" fmla="*/ 1674019 h 1893094"/>
                <a:gd name="connsiteX7-267" fmla="*/ 1304925 w 1600200"/>
                <a:gd name="connsiteY7-268" fmla="*/ 1633537 h 1893094"/>
                <a:gd name="connsiteX8-269" fmla="*/ 1126331 w 1600200"/>
                <a:gd name="connsiteY8-270" fmla="*/ 1893094 h 1893094"/>
                <a:gd name="connsiteX9-271" fmla="*/ 909638 w 1600200"/>
                <a:gd name="connsiteY9-272" fmla="*/ 1893094 h 1893094"/>
                <a:gd name="connsiteX10-273" fmla="*/ 869156 w 1600200"/>
                <a:gd name="connsiteY10-274" fmla="*/ 1826419 h 1893094"/>
                <a:gd name="connsiteX11-275" fmla="*/ 769144 w 1600200"/>
                <a:gd name="connsiteY11-276" fmla="*/ 1607344 h 1893094"/>
                <a:gd name="connsiteX12-277" fmla="*/ 671513 w 1600200"/>
                <a:gd name="connsiteY12-278" fmla="*/ 1797844 h 1893094"/>
                <a:gd name="connsiteX13-279" fmla="*/ 661988 w 1600200"/>
                <a:gd name="connsiteY13-280" fmla="*/ 1885950 h 1893094"/>
                <a:gd name="connsiteX14-281" fmla="*/ 433388 w 1600200"/>
                <a:gd name="connsiteY14-282" fmla="*/ 1885950 h 1893094"/>
                <a:gd name="connsiteX15-283" fmla="*/ 261938 w 1600200"/>
                <a:gd name="connsiteY15-284" fmla="*/ 1664494 h 1893094"/>
                <a:gd name="connsiteX16-285" fmla="*/ 326231 w 1600200"/>
                <a:gd name="connsiteY16-286" fmla="*/ 1581150 h 1893094"/>
                <a:gd name="connsiteX17-287" fmla="*/ 414338 w 1600200"/>
                <a:gd name="connsiteY17-288" fmla="*/ 1366837 h 1893094"/>
                <a:gd name="connsiteX18-289" fmla="*/ 188119 w 1600200"/>
                <a:gd name="connsiteY18-290" fmla="*/ 1404937 h 1893094"/>
                <a:gd name="connsiteX19-291" fmla="*/ 116681 w 1600200"/>
                <a:gd name="connsiteY19-292" fmla="*/ 1447800 h 1893094"/>
                <a:gd name="connsiteX20-293" fmla="*/ 0 w 1600200"/>
                <a:gd name="connsiteY20-294" fmla="*/ 1300162 h 1893094"/>
                <a:gd name="connsiteX0-295" fmla="*/ 0 w 1618472"/>
                <a:gd name="connsiteY0-296" fmla="*/ 1300162 h 1893094"/>
                <a:gd name="connsiteX1-297" fmla="*/ 776288 w 1618472"/>
                <a:gd name="connsiteY1-298" fmla="*/ 0 h 1893094"/>
                <a:gd name="connsiteX2-299" fmla="*/ 1562100 w 1618472"/>
                <a:gd name="connsiteY2-300" fmla="*/ 1304925 h 1893094"/>
                <a:gd name="connsiteX3-301" fmla="*/ 1445419 w 1618472"/>
                <a:gd name="connsiteY3-302" fmla="*/ 1466850 h 1893094"/>
                <a:gd name="connsiteX4-303" fmla="*/ 1516856 w 1618472"/>
                <a:gd name="connsiteY4-304" fmla="*/ 1557338 h 1893094"/>
                <a:gd name="connsiteX5-305" fmla="*/ 1600200 w 1618472"/>
                <a:gd name="connsiteY5-306" fmla="*/ 1724025 h 1893094"/>
                <a:gd name="connsiteX6-307" fmla="*/ 1428750 w 1618472"/>
                <a:gd name="connsiteY6-308" fmla="*/ 1674019 h 1893094"/>
                <a:gd name="connsiteX7-309" fmla="*/ 1304925 w 1618472"/>
                <a:gd name="connsiteY7-310" fmla="*/ 1633537 h 1893094"/>
                <a:gd name="connsiteX8-311" fmla="*/ 1126331 w 1618472"/>
                <a:gd name="connsiteY8-312" fmla="*/ 1893094 h 1893094"/>
                <a:gd name="connsiteX9-313" fmla="*/ 909638 w 1618472"/>
                <a:gd name="connsiteY9-314" fmla="*/ 1893094 h 1893094"/>
                <a:gd name="connsiteX10-315" fmla="*/ 869156 w 1618472"/>
                <a:gd name="connsiteY10-316" fmla="*/ 1826419 h 1893094"/>
                <a:gd name="connsiteX11-317" fmla="*/ 769144 w 1618472"/>
                <a:gd name="connsiteY11-318" fmla="*/ 1607344 h 1893094"/>
                <a:gd name="connsiteX12-319" fmla="*/ 671513 w 1618472"/>
                <a:gd name="connsiteY12-320" fmla="*/ 1797844 h 1893094"/>
                <a:gd name="connsiteX13-321" fmla="*/ 661988 w 1618472"/>
                <a:gd name="connsiteY13-322" fmla="*/ 1885950 h 1893094"/>
                <a:gd name="connsiteX14-323" fmla="*/ 433388 w 1618472"/>
                <a:gd name="connsiteY14-324" fmla="*/ 1885950 h 1893094"/>
                <a:gd name="connsiteX15-325" fmla="*/ 261938 w 1618472"/>
                <a:gd name="connsiteY15-326" fmla="*/ 1664494 h 1893094"/>
                <a:gd name="connsiteX16-327" fmla="*/ 326231 w 1618472"/>
                <a:gd name="connsiteY16-328" fmla="*/ 1581150 h 1893094"/>
                <a:gd name="connsiteX17-329" fmla="*/ 414338 w 1618472"/>
                <a:gd name="connsiteY17-330" fmla="*/ 1366837 h 1893094"/>
                <a:gd name="connsiteX18-331" fmla="*/ 188119 w 1618472"/>
                <a:gd name="connsiteY18-332" fmla="*/ 1404937 h 1893094"/>
                <a:gd name="connsiteX19-333" fmla="*/ 116681 w 1618472"/>
                <a:gd name="connsiteY19-334" fmla="*/ 1447800 h 1893094"/>
                <a:gd name="connsiteX20-335" fmla="*/ 0 w 1618472"/>
                <a:gd name="connsiteY20-336" fmla="*/ 1300162 h 1893094"/>
                <a:gd name="connsiteX0-337" fmla="*/ 0 w 1618472"/>
                <a:gd name="connsiteY0-338" fmla="*/ 1300162 h 1893094"/>
                <a:gd name="connsiteX1-339" fmla="*/ 776288 w 1618472"/>
                <a:gd name="connsiteY1-340" fmla="*/ 0 h 1893094"/>
                <a:gd name="connsiteX2-341" fmla="*/ 1562100 w 1618472"/>
                <a:gd name="connsiteY2-342" fmla="*/ 1304925 h 1893094"/>
                <a:gd name="connsiteX3-343" fmla="*/ 1445419 w 1618472"/>
                <a:gd name="connsiteY3-344" fmla="*/ 1466850 h 1893094"/>
                <a:gd name="connsiteX4-345" fmla="*/ 1516856 w 1618472"/>
                <a:gd name="connsiteY4-346" fmla="*/ 1557338 h 1893094"/>
                <a:gd name="connsiteX5-347" fmla="*/ 1600200 w 1618472"/>
                <a:gd name="connsiteY5-348" fmla="*/ 1724025 h 1893094"/>
                <a:gd name="connsiteX6-349" fmla="*/ 1428750 w 1618472"/>
                <a:gd name="connsiteY6-350" fmla="*/ 1674019 h 1893094"/>
                <a:gd name="connsiteX7-351" fmla="*/ 1304925 w 1618472"/>
                <a:gd name="connsiteY7-352" fmla="*/ 1633537 h 1893094"/>
                <a:gd name="connsiteX8-353" fmla="*/ 1126331 w 1618472"/>
                <a:gd name="connsiteY8-354" fmla="*/ 1893094 h 1893094"/>
                <a:gd name="connsiteX9-355" fmla="*/ 909638 w 1618472"/>
                <a:gd name="connsiteY9-356" fmla="*/ 1893094 h 1893094"/>
                <a:gd name="connsiteX10-357" fmla="*/ 869156 w 1618472"/>
                <a:gd name="connsiteY10-358" fmla="*/ 1826419 h 1893094"/>
                <a:gd name="connsiteX11-359" fmla="*/ 769144 w 1618472"/>
                <a:gd name="connsiteY11-360" fmla="*/ 1607344 h 1893094"/>
                <a:gd name="connsiteX12-361" fmla="*/ 671513 w 1618472"/>
                <a:gd name="connsiteY12-362" fmla="*/ 1797844 h 1893094"/>
                <a:gd name="connsiteX13-363" fmla="*/ 661988 w 1618472"/>
                <a:gd name="connsiteY13-364" fmla="*/ 1885950 h 1893094"/>
                <a:gd name="connsiteX14-365" fmla="*/ 433388 w 1618472"/>
                <a:gd name="connsiteY14-366" fmla="*/ 1885950 h 1893094"/>
                <a:gd name="connsiteX15-367" fmla="*/ 261938 w 1618472"/>
                <a:gd name="connsiteY15-368" fmla="*/ 1664494 h 1893094"/>
                <a:gd name="connsiteX16-369" fmla="*/ 326231 w 1618472"/>
                <a:gd name="connsiteY16-370" fmla="*/ 1581150 h 1893094"/>
                <a:gd name="connsiteX17-371" fmla="*/ 414338 w 1618472"/>
                <a:gd name="connsiteY17-372" fmla="*/ 1366837 h 1893094"/>
                <a:gd name="connsiteX18-373" fmla="*/ 188119 w 1618472"/>
                <a:gd name="connsiteY18-374" fmla="*/ 1404937 h 1893094"/>
                <a:gd name="connsiteX19-375" fmla="*/ 116681 w 1618472"/>
                <a:gd name="connsiteY19-376" fmla="*/ 1447800 h 1893094"/>
                <a:gd name="connsiteX20-377" fmla="*/ 0 w 1618472"/>
                <a:gd name="connsiteY20-378" fmla="*/ 1300162 h 1893094"/>
                <a:gd name="connsiteX0-379" fmla="*/ 0 w 1624617"/>
                <a:gd name="connsiteY0-380" fmla="*/ 1300162 h 1893094"/>
                <a:gd name="connsiteX1-381" fmla="*/ 776288 w 1624617"/>
                <a:gd name="connsiteY1-382" fmla="*/ 0 h 1893094"/>
                <a:gd name="connsiteX2-383" fmla="*/ 1562100 w 1624617"/>
                <a:gd name="connsiteY2-384" fmla="*/ 1304925 h 1893094"/>
                <a:gd name="connsiteX3-385" fmla="*/ 1445419 w 1624617"/>
                <a:gd name="connsiteY3-386" fmla="*/ 1466850 h 1893094"/>
                <a:gd name="connsiteX4-387" fmla="*/ 1516856 w 1624617"/>
                <a:gd name="connsiteY4-388" fmla="*/ 1557338 h 1893094"/>
                <a:gd name="connsiteX5-389" fmla="*/ 1600200 w 1624617"/>
                <a:gd name="connsiteY5-390" fmla="*/ 1724025 h 1893094"/>
                <a:gd name="connsiteX6-391" fmla="*/ 1428750 w 1624617"/>
                <a:gd name="connsiteY6-392" fmla="*/ 1674019 h 1893094"/>
                <a:gd name="connsiteX7-393" fmla="*/ 1304925 w 1624617"/>
                <a:gd name="connsiteY7-394" fmla="*/ 1633537 h 1893094"/>
                <a:gd name="connsiteX8-395" fmla="*/ 1126331 w 1624617"/>
                <a:gd name="connsiteY8-396" fmla="*/ 1893094 h 1893094"/>
                <a:gd name="connsiteX9-397" fmla="*/ 909638 w 1624617"/>
                <a:gd name="connsiteY9-398" fmla="*/ 1893094 h 1893094"/>
                <a:gd name="connsiteX10-399" fmla="*/ 869156 w 1624617"/>
                <a:gd name="connsiteY10-400" fmla="*/ 1826419 h 1893094"/>
                <a:gd name="connsiteX11-401" fmla="*/ 769144 w 1624617"/>
                <a:gd name="connsiteY11-402" fmla="*/ 1607344 h 1893094"/>
                <a:gd name="connsiteX12-403" fmla="*/ 671513 w 1624617"/>
                <a:gd name="connsiteY12-404" fmla="*/ 1797844 h 1893094"/>
                <a:gd name="connsiteX13-405" fmla="*/ 661988 w 1624617"/>
                <a:gd name="connsiteY13-406" fmla="*/ 1885950 h 1893094"/>
                <a:gd name="connsiteX14-407" fmla="*/ 433388 w 1624617"/>
                <a:gd name="connsiteY14-408" fmla="*/ 1885950 h 1893094"/>
                <a:gd name="connsiteX15-409" fmla="*/ 261938 w 1624617"/>
                <a:gd name="connsiteY15-410" fmla="*/ 1664494 h 1893094"/>
                <a:gd name="connsiteX16-411" fmla="*/ 326231 w 1624617"/>
                <a:gd name="connsiteY16-412" fmla="*/ 1581150 h 1893094"/>
                <a:gd name="connsiteX17-413" fmla="*/ 414338 w 1624617"/>
                <a:gd name="connsiteY17-414" fmla="*/ 1366837 h 1893094"/>
                <a:gd name="connsiteX18-415" fmla="*/ 188119 w 1624617"/>
                <a:gd name="connsiteY18-416" fmla="*/ 1404937 h 1893094"/>
                <a:gd name="connsiteX19-417" fmla="*/ 116681 w 1624617"/>
                <a:gd name="connsiteY19-418" fmla="*/ 1447800 h 1893094"/>
                <a:gd name="connsiteX20-419" fmla="*/ 0 w 1624617"/>
                <a:gd name="connsiteY20-420" fmla="*/ 1300162 h 1893094"/>
                <a:gd name="connsiteX0-421" fmla="*/ 0 w 1624617"/>
                <a:gd name="connsiteY0-422" fmla="*/ 1300162 h 1893094"/>
                <a:gd name="connsiteX1-423" fmla="*/ 776288 w 1624617"/>
                <a:gd name="connsiteY1-424" fmla="*/ 0 h 1893094"/>
                <a:gd name="connsiteX2-425" fmla="*/ 1562100 w 1624617"/>
                <a:gd name="connsiteY2-426" fmla="*/ 1304925 h 1893094"/>
                <a:gd name="connsiteX3-427" fmla="*/ 1445419 w 1624617"/>
                <a:gd name="connsiteY3-428" fmla="*/ 1466850 h 1893094"/>
                <a:gd name="connsiteX4-429" fmla="*/ 1516856 w 1624617"/>
                <a:gd name="connsiteY4-430" fmla="*/ 1557338 h 1893094"/>
                <a:gd name="connsiteX5-431" fmla="*/ 1600200 w 1624617"/>
                <a:gd name="connsiteY5-432" fmla="*/ 1724025 h 1893094"/>
                <a:gd name="connsiteX6-433" fmla="*/ 1428750 w 1624617"/>
                <a:gd name="connsiteY6-434" fmla="*/ 1674019 h 1893094"/>
                <a:gd name="connsiteX7-435" fmla="*/ 1304925 w 1624617"/>
                <a:gd name="connsiteY7-436" fmla="*/ 1633537 h 1893094"/>
                <a:gd name="connsiteX8-437" fmla="*/ 1126331 w 1624617"/>
                <a:gd name="connsiteY8-438" fmla="*/ 1893094 h 1893094"/>
                <a:gd name="connsiteX9-439" fmla="*/ 909638 w 1624617"/>
                <a:gd name="connsiteY9-440" fmla="*/ 1893094 h 1893094"/>
                <a:gd name="connsiteX10-441" fmla="*/ 869156 w 1624617"/>
                <a:gd name="connsiteY10-442" fmla="*/ 1826419 h 1893094"/>
                <a:gd name="connsiteX11-443" fmla="*/ 769144 w 1624617"/>
                <a:gd name="connsiteY11-444" fmla="*/ 1607344 h 1893094"/>
                <a:gd name="connsiteX12-445" fmla="*/ 671513 w 1624617"/>
                <a:gd name="connsiteY12-446" fmla="*/ 1797844 h 1893094"/>
                <a:gd name="connsiteX13-447" fmla="*/ 661988 w 1624617"/>
                <a:gd name="connsiteY13-448" fmla="*/ 1885950 h 1893094"/>
                <a:gd name="connsiteX14-449" fmla="*/ 433388 w 1624617"/>
                <a:gd name="connsiteY14-450" fmla="*/ 1885950 h 1893094"/>
                <a:gd name="connsiteX15-451" fmla="*/ 261938 w 1624617"/>
                <a:gd name="connsiteY15-452" fmla="*/ 1664494 h 1893094"/>
                <a:gd name="connsiteX16-453" fmla="*/ 326231 w 1624617"/>
                <a:gd name="connsiteY16-454" fmla="*/ 1581150 h 1893094"/>
                <a:gd name="connsiteX17-455" fmla="*/ 414338 w 1624617"/>
                <a:gd name="connsiteY17-456" fmla="*/ 1366837 h 1893094"/>
                <a:gd name="connsiteX18-457" fmla="*/ 188119 w 1624617"/>
                <a:gd name="connsiteY18-458" fmla="*/ 1404937 h 1893094"/>
                <a:gd name="connsiteX19-459" fmla="*/ 116681 w 1624617"/>
                <a:gd name="connsiteY19-460" fmla="*/ 1447800 h 1893094"/>
                <a:gd name="connsiteX20-461" fmla="*/ 0 w 1624617"/>
                <a:gd name="connsiteY20-462" fmla="*/ 1300162 h 1893094"/>
                <a:gd name="connsiteX0-463" fmla="*/ 0 w 1624617"/>
                <a:gd name="connsiteY0-464" fmla="*/ 1300162 h 1893094"/>
                <a:gd name="connsiteX1-465" fmla="*/ 776288 w 1624617"/>
                <a:gd name="connsiteY1-466" fmla="*/ 0 h 1893094"/>
                <a:gd name="connsiteX2-467" fmla="*/ 1562100 w 1624617"/>
                <a:gd name="connsiteY2-468" fmla="*/ 1304925 h 1893094"/>
                <a:gd name="connsiteX3-469" fmla="*/ 1445419 w 1624617"/>
                <a:gd name="connsiteY3-470" fmla="*/ 1466850 h 1893094"/>
                <a:gd name="connsiteX4-471" fmla="*/ 1516856 w 1624617"/>
                <a:gd name="connsiteY4-472" fmla="*/ 1557338 h 1893094"/>
                <a:gd name="connsiteX5-473" fmla="*/ 1600200 w 1624617"/>
                <a:gd name="connsiteY5-474" fmla="*/ 1724025 h 1893094"/>
                <a:gd name="connsiteX6-475" fmla="*/ 1428750 w 1624617"/>
                <a:gd name="connsiteY6-476" fmla="*/ 1674019 h 1893094"/>
                <a:gd name="connsiteX7-477" fmla="*/ 1304925 w 1624617"/>
                <a:gd name="connsiteY7-478" fmla="*/ 1633537 h 1893094"/>
                <a:gd name="connsiteX8-479" fmla="*/ 1126331 w 1624617"/>
                <a:gd name="connsiteY8-480" fmla="*/ 1893094 h 1893094"/>
                <a:gd name="connsiteX9-481" fmla="*/ 909638 w 1624617"/>
                <a:gd name="connsiteY9-482" fmla="*/ 1893094 h 1893094"/>
                <a:gd name="connsiteX10-483" fmla="*/ 869156 w 1624617"/>
                <a:gd name="connsiteY10-484" fmla="*/ 1826419 h 1893094"/>
                <a:gd name="connsiteX11-485" fmla="*/ 769144 w 1624617"/>
                <a:gd name="connsiteY11-486" fmla="*/ 1607344 h 1893094"/>
                <a:gd name="connsiteX12-487" fmla="*/ 671513 w 1624617"/>
                <a:gd name="connsiteY12-488" fmla="*/ 1797844 h 1893094"/>
                <a:gd name="connsiteX13-489" fmla="*/ 661988 w 1624617"/>
                <a:gd name="connsiteY13-490" fmla="*/ 1885950 h 1893094"/>
                <a:gd name="connsiteX14-491" fmla="*/ 433388 w 1624617"/>
                <a:gd name="connsiteY14-492" fmla="*/ 1885950 h 1893094"/>
                <a:gd name="connsiteX15-493" fmla="*/ 261938 w 1624617"/>
                <a:gd name="connsiteY15-494" fmla="*/ 1664494 h 1893094"/>
                <a:gd name="connsiteX16-495" fmla="*/ 326231 w 1624617"/>
                <a:gd name="connsiteY16-496" fmla="*/ 1581150 h 1893094"/>
                <a:gd name="connsiteX17-497" fmla="*/ 414338 w 1624617"/>
                <a:gd name="connsiteY17-498" fmla="*/ 1366837 h 1893094"/>
                <a:gd name="connsiteX18-499" fmla="*/ 188119 w 1624617"/>
                <a:gd name="connsiteY18-500" fmla="*/ 1404937 h 1893094"/>
                <a:gd name="connsiteX19-501" fmla="*/ 116681 w 1624617"/>
                <a:gd name="connsiteY19-502" fmla="*/ 1447800 h 1893094"/>
                <a:gd name="connsiteX20-503" fmla="*/ 0 w 1624617"/>
                <a:gd name="connsiteY20-504" fmla="*/ 1300162 h 1893094"/>
                <a:gd name="connsiteX0-505" fmla="*/ 0 w 1624617"/>
                <a:gd name="connsiteY0-506" fmla="*/ 1300162 h 1893094"/>
                <a:gd name="connsiteX1-507" fmla="*/ 776288 w 1624617"/>
                <a:gd name="connsiteY1-508" fmla="*/ 0 h 1893094"/>
                <a:gd name="connsiteX2-509" fmla="*/ 1562100 w 1624617"/>
                <a:gd name="connsiteY2-510" fmla="*/ 1304925 h 1893094"/>
                <a:gd name="connsiteX3-511" fmla="*/ 1445419 w 1624617"/>
                <a:gd name="connsiteY3-512" fmla="*/ 1466850 h 1893094"/>
                <a:gd name="connsiteX4-513" fmla="*/ 1516856 w 1624617"/>
                <a:gd name="connsiteY4-514" fmla="*/ 1557338 h 1893094"/>
                <a:gd name="connsiteX5-515" fmla="*/ 1600200 w 1624617"/>
                <a:gd name="connsiteY5-516" fmla="*/ 1724025 h 1893094"/>
                <a:gd name="connsiteX6-517" fmla="*/ 1428750 w 1624617"/>
                <a:gd name="connsiteY6-518" fmla="*/ 1674019 h 1893094"/>
                <a:gd name="connsiteX7-519" fmla="*/ 1312069 w 1624617"/>
                <a:gd name="connsiteY7-520" fmla="*/ 1640681 h 1893094"/>
                <a:gd name="connsiteX8-521" fmla="*/ 1126331 w 1624617"/>
                <a:gd name="connsiteY8-522" fmla="*/ 1893094 h 1893094"/>
                <a:gd name="connsiteX9-523" fmla="*/ 909638 w 1624617"/>
                <a:gd name="connsiteY9-524" fmla="*/ 1893094 h 1893094"/>
                <a:gd name="connsiteX10-525" fmla="*/ 869156 w 1624617"/>
                <a:gd name="connsiteY10-526" fmla="*/ 1826419 h 1893094"/>
                <a:gd name="connsiteX11-527" fmla="*/ 769144 w 1624617"/>
                <a:gd name="connsiteY11-528" fmla="*/ 1607344 h 1893094"/>
                <a:gd name="connsiteX12-529" fmla="*/ 671513 w 1624617"/>
                <a:gd name="connsiteY12-530" fmla="*/ 1797844 h 1893094"/>
                <a:gd name="connsiteX13-531" fmla="*/ 661988 w 1624617"/>
                <a:gd name="connsiteY13-532" fmla="*/ 1885950 h 1893094"/>
                <a:gd name="connsiteX14-533" fmla="*/ 433388 w 1624617"/>
                <a:gd name="connsiteY14-534" fmla="*/ 1885950 h 1893094"/>
                <a:gd name="connsiteX15-535" fmla="*/ 261938 w 1624617"/>
                <a:gd name="connsiteY15-536" fmla="*/ 1664494 h 1893094"/>
                <a:gd name="connsiteX16-537" fmla="*/ 326231 w 1624617"/>
                <a:gd name="connsiteY16-538" fmla="*/ 1581150 h 1893094"/>
                <a:gd name="connsiteX17-539" fmla="*/ 414338 w 1624617"/>
                <a:gd name="connsiteY17-540" fmla="*/ 1366837 h 1893094"/>
                <a:gd name="connsiteX18-541" fmla="*/ 188119 w 1624617"/>
                <a:gd name="connsiteY18-542" fmla="*/ 1404937 h 1893094"/>
                <a:gd name="connsiteX19-543" fmla="*/ 116681 w 1624617"/>
                <a:gd name="connsiteY19-544" fmla="*/ 1447800 h 1893094"/>
                <a:gd name="connsiteX20-545" fmla="*/ 0 w 1624617"/>
                <a:gd name="connsiteY20-546" fmla="*/ 1300162 h 1893094"/>
                <a:gd name="connsiteX0-547" fmla="*/ 0 w 1624617"/>
                <a:gd name="connsiteY0-548" fmla="*/ 1300162 h 1893094"/>
                <a:gd name="connsiteX1-549" fmla="*/ 776288 w 1624617"/>
                <a:gd name="connsiteY1-550" fmla="*/ 0 h 1893094"/>
                <a:gd name="connsiteX2-551" fmla="*/ 1562100 w 1624617"/>
                <a:gd name="connsiteY2-552" fmla="*/ 1304925 h 1893094"/>
                <a:gd name="connsiteX3-553" fmla="*/ 1445419 w 1624617"/>
                <a:gd name="connsiteY3-554" fmla="*/ 1466850 h 1893094"/>
                <a:gd name="connsiteX4-555" fmla="*/ 1516856 w 1624617"/>
                <a:gd name="connsiteY4-556" fmla="*/ 1557338 h 1893094"/>
                <a:gd name="connsiteX5-557" fmla="*/ 1600200 w 1624617"/>
                <a:gd name="connsiteY5-558" fmla="*/ 1724025 h 1893094"/>
                <a:gd name="connsiteX6-559" fmla="*/ 1428750 w 1624617"/>
                <a:gd name="connsiteY6-560" fmla="*/ 1674019 h 1893094"/>
                <a:gd name="connsiteX7-561" fmla="*/ 1312069 w 1624617"/>
                <a:gd name="connsiteY7-562" fmla="*/ 1640681 h 1893094"/>
                <a:gd name="connsiteX8-563" fmla="*/ 1126331 w 1624617"/>
                <a:gd name="connsiteY8-564" fmla="*/ 1893094 h 1893094"/>
                <a:gd name="connsiteX9-565" fmla="*/ 909638 w 1624617"/>
                <a:gd name="connsiteY9-566" fmla="*/ 1893094 h 1893094"/>
                <a:gd name="connsiteX10-567" fmla="*/ 869156 w 1624617"/>
                <a:gd name="connsiteY10-568" fmla="*/ 1826419 h 1893094"/>
                <a:gd name="connsiteX11-569" fmla="*/ 769144 w 1624617"/>
                <a:gd name="connsiteY11-570" fmla="*/ 1607344 h 1893094"/>
                <a:gd name="connsiteX12-571" fmla="*/ 671513 w 1624617"/>
                <a:gd name="connsiteY12-572" fmla="*/ 1797844 h 1893094"/>
                <a:gd name="connsiteX13-573" fmla="*/ 661988 w 1624617"/>
                <a:gd name="connsiteY13-574" fmla="*/ 1885950 h 1893094"/>
                <a:gd name="connsiteX14-575" fmla="*/ 433388 w 1624617"/>
                <a:gd name="connsiteY14-576" fmla="*/ 1885950 h 1893094"/>
                <a:gd name="connsiteX15-577" fmla="*/ 261938 w 1624617"/>
                <a:gd name="connsiteY15-578" fmla="*/ 1664494 h 1893094"/>
                <a:gd name="connsiteX16-579" fmla="*/ 326231 w 1624617"/>
                <a:gd name="connsiteY16-580" fmla="*/ 1581150 h 1893094"/>
                <a:gd name="connsiteX17-581" fmla="*/ 414338 w 1624617"/>
                <a:gd name="connsiteY17-582" fmla="*/ 1366837 h 1893094"/>
                <a:gd name="connsiteX18-583" fmla="*/ 188119 w 1624617"/>
                <a:gd name="connsiteY18-584" fmla="*/ 1404937 h 1893094"/>
                <a:gd name="connsiteX19-585" fmla="*/ 116681 w 1624617"/>
                <a:gd name="connsiteY19-586" fmla="*/ 1447800 h 1893094"/>
                <a:gd name="connsiteX20-587" fmla="*/ 0 w 1624617"/>
                <a:gd name="connsiteY20-588" fmla="*/ 1300162 h 1893094"/>
                <a:gd name="connsiteX0-589" fmla="*/ 0 w 1624617"/>
                <a:gd name="connsiteY0-590" fmla="*/ 1300162 h 1893094"/>
                <a:gd name="connsiteX1-591" fmla="*/ 776288 w 1624617"/>
                <a:gd name="connsiteY1-592" fmla="*/ 0 h 1893094"/>
                <a:gd name="connsiteX2-593" fmla="*/ 1562100 w 1624617"/>
                <a:gd name="connsiteY2-594" fmla="*/ 1304925 h 1893094"/>
                <a:gd name="connsiteX3-595" fmla="*/ 1445419 w 1624617"/>
                <a:gd name="connsiteY3-596" fmla="*/ 1466850 h 1893094"/>
                <a:gd name="connsiteX4-597" fmla="*/ 1516856 w 1624617"/>
                <a:gd name="connsiteY4-598" fmla="*/ 1557338 h 1893094"/>
                <a:gd name="connsiteX5-599" fmla="*/ 1600200 w 1624617"/>
                <a:gd name="connsiteY5-600" fmla="*/ 1724025 h 1893094"/>
                <a:gd name="connsiteX6-601" fmla="*/ 1426369 w 1624617"/>
                <a:gd name="connsiteY6-602" fmla="*/ 1678781 h 1893094"/>
                <a:gd name="connsiteX7-603" fmla="*/ 1312069 w 1624617"/>
                <a:gd name="connsiteY7-604" fmla="*/ 1640681 h 1893094"/>
                <a:gd name="connsiteX8-605" fmla="*/ 1126331 w 1624617"/>
                <a:gd name="connsiteY8-606" fmla="*/ 1893094 h 1893094"/>
                <a:gd name="connsiteX9-607" fmla="*/ 909638 w 1624617"/>
                <a:gd name="connsiteY9-608" fmla="*/ 1893094 h 1893094"/>
                <a:gd name="connsiteX10-609" fmla="*/ 869156 w 1624617"/>
                <a:gd name="connsiteY10-610" fmla="*/ 1826419 h 1893094"/>
                <a:gd name="connsiteX11-611" fmla="*/ 769144 w 1624617"/>
                <a:gd name="connsiteY11-612" fmla="*/ 1607344 h 1893094"/>
                <a:gd name="connsiteX12-613" fmla="*/ 671513 w 1624617"/>
                <a:gd name="connsiteY12-614" fmla="*/ 1797844 h 1893094"/>
                <a:gd name="connsiteX13-615" fmla="*/ 661988 w 1624617"/>
                <a:gd name="connsiteY13-616" fmla="*/ 1885950 h 1893094"/>
                <a:gd name="connsiteX14-617" fmla="*/ 433388 w 1624617"/>
                <a:gd name="connsiteY14-618" fmla="*/ 1885950 h 1893094"/>
                <a:gd name="connsiteX15-619" fmla="*/ 261938 w 1624617"/>
                <a:gd name="connsiteY15-620" fmla="*/ 1664494 h 1893094"/>
                <a:gd name="connsiteX16-621" fmla="*/ 326231 w 1624617"/>
                <a:gd name="connsiteY16-622" fmla="*/ 1581150 h 1893094"/>
                <a:gd name="connsiteX17-623" fmla="*/ 414338 w 1624617"/>
                <a:gd name="connsiteY17-624" fmla="*/ 1366837 h 1893094"/>
                <a:gd name="connsiteX18-625" fmla="*/ 188119 w 1624617"/>
                <a:gd name="connsiteY18-626" fmla="*/ 1404937 h 1893094"/>
                <a:gd name="connsiteX19-627" fmla="*/ 116681 w 1624617"/>
                <a:gd name="connsiteY19-628" fmla="*/ 1447800 h 1893094"/>
                <a:gd name="connsiteX20-629" fmla="*/ 0 w 1624617"/>
                <a:gd name="connsiteY20-630" fmla="*/ 1300162 h 1893094"/>
                <a:gd name="connsiteX0-631" fmla="*/ 0 w 1624617"/>
                <a:gd name="connsiteY0-632" fmla="*/ 1300162 h 1893094"/>
                <a:gd name="connsiteX1-633" fmla="*/ 776288 w 1624617"/>
                <a:gd name="connsiteY1-634" fmla="*/ 0 h 1893094"/>
                <a:gd name="connsiteX2-635" fmla="*/ 1562100 w 1624617"/>
                <a:gd name="connsiteY2-636" fmla="*/ 1304925 h 1893094"/>
                <a:gd name="connsiteX3-637" fmla="*/ 1445419 w 1624617"/>
                <a:gd name="connsiteY3-638" fmla="*/ 1466850 h 1893094"/>
                <a:gd name="connsiteX4-639" fmla="*/ 1516856 w 1624617"/>
                <a:gd name="connsiteY4-640" fmla="*/ 1557338 h 1893094"/>
                <a:gd name="connsiteX5-641" fmla="*/ 1600200 w 1624617"/>
                <a:gd name="connsiteY5-642" fmla="*/ 1724025 h 1893094"/>
                <a:gd name="connsiteX6-643" fmla="*/ 1426369 w 1624617"/>
                <a:gd name="connsiteY6-644" fmla="*/ 1678781 h 1893094"/>
                <a:gd name="connsiteX7-645" fmla="*/ 1312069 w 1624617"/>
                <a:gd name="connsiteY7-646" fmla="*/ 1640681 h 1893094"/>
                <a:gd name="connsiteX8-647" fmla="*/ 1126331 w 1624617"/>
                <a:gd name="connsiteY8-648" fmla="*/ 1893094 h 1893094"/>
                <a:gd name="connsiteX9-649" fmla="*/ 909638 w 1624617"/>
                <a:gd name="connsiteY9-650" fmla="*/ 1893094 h 1893094"/>
                <a:gd name="connsiteX10-651" fmla="*/ 869156 w 1624617"/>
                <a:gd name="connsiteY10-652" fmla="*/ 1826419 h 1893094"/>
                <a:gd name="connsiteX11-653" fmla="*/ 769144 w 1624617"/>
                <a:gd name="connsiteY11-654" fmla="*/ 1607344 h 1893094"/>
                <a:gd name="connsiteX12-655" fmla="*/ 671513 w 1624617"/>
                <a:gd name="connsiteY12-656" fmla="*/ 1797844 h 1893094"/>
                <a:gd name="connsiteX13-657" fmla="*/ 661988 w 1624617"/>
                <a:gd name="connsiteY13-658" fmla="*/ 1885950 h 1893094"/>
                <a:gd name="connsiteX14-659" fmla="*/ 433388 w 1624617"/>
                <a:gd name="connsiteY14-660" fmla="*/ 1885950 h 1893094"/>
                <a:gd name="connsiteX15-661" fmla="*/ 261938 w 1624617"/>
                <a:gd name="connsiteY15-662" fmla="*/ 1664494 h 1893094"/>
                <a:gd name="connsiteX16-663" fmla="*/ 326231 w 1624617"/>
                <a:gd name="connsiteY16-664" fmla="*/ 1581150 h 1893094"/>
                <a:gd name="connsiteX17-665" fmla="*/ 414338 w 1624617"/>
                <a:gd name="connsiteY17-666" fmla="*/ 1366837 h 1893094"/>
                <a:gd name="connsiteX18-667" fmla="*/ 188119 w 1624617"/>
                <a:gd name="connsiteY18-668" fmla="*/ 1404937 h 1893094"/>
                <a:gd name="connsiteX19-669" fmla="*/ 116681 w 1624617"/>
                <a:gd name="connsiteY19-670" fmla="*/ 1447800 h 1893094"/>
                <a:gd name="connsiteX20-671" fmla="*/ 0 w 1624617"/>
                <a:gd name="connsiteY20-672" fmla="*/ 1300162 h 1893094"/>
                <a:gd name="connsiteX0-673" fmla="*/ 0 w 1624617"/>
                <a:gd name="connsiteY0-674" fmla="*/ 1300162 h 1893094"/>
                <a:gd name="connsiteX1-675" fmla="*/ 776288 w 1624617"/>
                <a:gd name="connsiteY1-676" fmla="*/ 0 h 1893094"/>
                <a:gd name="connsiteX2-677" fmla="*/ 1562100 w 1624617"/>
                <a:gd name="connsiteY2-678" fmla="*/ 1304925 h 1893094"/>
                <a:gd name="connsiteX3-679" fmla="*/ 1445419 w 1624617"/>
                <a:gd name="connsiteY3-680" fmla="*/ 1466850 h 1893094"/>
                <a:gd name="connsiteX4-681" fmla="*/ 1516856 w 1624617"/>
                <a:gd name="connsiteY4-682" fmla="*/ 1557338 h 1893094"/>
                <a:gd name="connsiteX5-683" fmla="*/ 1600200 w 1624617"/>
                <a:gd name="connsiteY5-684" fmla="*/ 1724025 h 1893094"/>
                <a:gd name="connsiteX6-685" fmla="*/ 1426369 w 1624617"/>
                <a:gd name="connsiteY6-686" fmla="*/ 1678781 h 1893094"/>
                <a:gd name="connsiteX7-687" fmla="*/ 1312069 w 1624617"/>
                <a:gd name="connsiteY7-688" fmla="*/ 1640681 h 1893094"/>
                <a:gd name="connsiteX8-689" fmla="*/ 1126331 w 1624617"/>
                <a:gd name="connsiteY8-690" fmla="*/ 1893094 h 1893094"/>
                <a:gd name="connsiteX9-691" fmla="*/ 909638 w 1624617"/>
                <a:gd name="connsiteY9-692" fmla="*/ 1893094 h 1893094"/>
                <a:gd name="connsiteX10-693" fmla="*/ 869156 w 1624617"/>
                <a:gd name="connsiteY10-694" fmla="*/ 1826419 h 1893094"/>
                <a:gd name="connsiteX11-695" fmla="*/ 769144 w 1624617"/>
                <a:gd name="connsiteY11-696" fmla="*/ 1607344 h 1893094"/>
                <a:gd name="connsiteX12-697" fmla="*/ 671513 w 1624617"/>
                <a:gd name="connsiteY12-698" fmla="*/ 1797844 h 1893094"/>
                <a:gd name="connsiteX13-699" fmla="*/ 661988 w 1624617"/>
                <a:gd name="connsiteY13-700" fmla="*/ 1885950 h 1893094"/>
                <a:gd name="connsiteX14-701" fmla="*/ 433388 w 1624617"/>
                <a:gd name="connsiteY14-702" fmla="*/ 1885950 h 1893094"/>
                <a:gd name="connsiteX15-703" fmla="*/ 261938 w 1624617"/>
                <a:gd name="connsiteY15-704" fmla="*/ 1664494 h 1893094"/>
                <a:gd name="connsiteX16-705" fmla="*/ 326231 w 1624617"/>
                <a:gd name="connsiteY16-706" fmla="*/ 1581150 h 1893094"/>
                <a:gd name="connsiteX17-707" fmla="*/ 414338 w 1624617"/>
                <a:gd name="connsiteY17-708" fmla="*/ 1366837 h 1893094"/>
                <a:gd name="connsiteX18-709" fmla="*/ 188119 w 1624617"/>
                <a:gd name="connsiteY18-710" fmla="*/ 1404937 h 1893094"/>
                <a:gd name="connsiteX19-711" fmla="*/ 116681 w 1624617"/>
                <a:gd name="connsiteY19-712" fmla="*/ 1447800 h 1893094"/>
                <a:gd name="connsiteX20-713" fmla="*/ 0 w 1624617"/>
                <a:gd name="connsiteY20-714" fmla="*/ 1300162 h 1893094"/>
                <a:gd name="connsiteX0-715" fmla="*/ 0 w 1630230"/>
                <a:gd name="connsiteY0-716" fmla="*/ 1300162 h 1893094"/>
                <a:gd name="connsiteX1-717" fmla="*/ 776288 w 1630230"/>
                <a:gd name="connsiteY1-718" fmla="*/ 0 h 1893094"/>
                <a:gd name="connsiteX2-719" fmla="*/ 1562100 w 1630230"/>
                <a:gd name="connsiteY2-720" fmla="*/ 1304925 h 1893094"/>
                <a:gd name="connsiteX3-721" fmla="*/ 1445419 w 1630230"/>
                <a:gd name="connsiteY3-722" fmla="*/ 1466850 h 1893094"/>
                <a:gd name="connsiteX4-723" fmla="*/ 1516856 w 1630230"/>
                <a:gd name="connsiteY4-724" fmla="*/ 1557338 h 1893094"/>
                <a:gd name="connsiteX5-725" fmla="*/ 1607344 w 1630230"/>
                <a:gd name="connsiteY5-726" fmla="*/ 1726406 h 1893094"/>
                <a:gd name="connsiteX6-727" fmla="*/ 1426369 w 1630230"/>
                <a:gd name="connsiteY6-728" fmla="*/ 1678781 h 1893094"/>
                <a:gd name="connsiteX7-729" fmla="*/ 1312069 w 1630230"/>
                <a:gd name="connsiteY7-730" fmla="*/ 1640681 h 1893094"/>
                <a:gd name="connsiteX8-731" fmla="*/ 1126331 w 1630230"/>
                <a:gd name="connsiteY8-732" fmla="*/ 1893094 h 1893094"/>
                <a:gd name="connsiteX9-733" fmla="*/ 909638 w 1630230"/>
                <a:gd name="connsiteY9-734" fmla="*/ 1893094 h 1893094"/>
                <a:gd name="connsiteX10-735" fmla="*/ 869156 w 1630230"/>
                <a:gd name="connsiteY10-736" fmla="*/ 1826419 h 1893094"/>
                <a:gd name="connsiteX11-737" fmla="*/ 769144 w 1630230"/>
                <a:gd name="connsiteY11-738" fmla="*/ 1607344 h 1893094"/>
                <a:gd name="connsiteX12-739" fmla="*/ 671513 w 1630230"/>
                <a:gd name="connsiteY12-740" fmla="*/ 1797844 h 1893094"/>
                <a:gd name="connsiteX13-741" fmla="*/ 661988 w 1630230"/>
                <a:gd name="connsiteY13-742" fmla="*/ 1885950 h 1893094"/>
                <a:gd name="connsiteX14-743" fmla="*/ 433388 w 1630230"/>
                <a:gd name="connsiteY14-744" fmla="*/ 1885950 h 1893094"/>
                <a:gd name="connsiteX15-745" fmla="*/ 261938 w 1630230"/>
                <a:gd name="connsiteY15-746" fmla="*/ 1664494 h 1893094"/>
                <a:gd name="connsiteX16-747" fmla="*/ 326231 w 1630230"/>
                <a:gd name="connsiteY16-748" fmla="*/ 1581150 h 1893094"/>
                <a:gd name="connsiteX17-749" fmla="*/ 414338 w 1630230"/>
                <a:gd name="connsiteY17-750" fmla="*/ 1366837 h 1893094"/>
                <a:gd name="connsiteX18-751" fmla="*/ 188119 w 1630230"/>
                <a:gd name="connsiteY18-752" fmla="*/ 1404937 h 1893094"/>
                <a:gd name="connsiteX19-753" fmla="*/ 116681 w 1630230"/>
                <a:gd name="connsiteY19-754" fmla="*/ 1447800 h 1893094"/>
                <a:gd name="connsiteX20-755" fmla="*/ 0 w 1630230"/>
                <a:gd name="connsiteY20-756" fmla="*/ 1300162 h 1893094"/>
                <a:gd name="connsiteX0-757" fmla="*/ 0 w 1629187"/>
                <a:gd name="connsiteY0-758" fmla="*/ 1300162 h 1893094"/>
                <a:gd name="connsiteX1-759" fmla="*/ 776288 w 1629187"/>
                <a:gd name="connsiteY1-760" fmla="*/ 0 h 1893094"/>
                <a:gd name="connsiteX2-761" fmla="*/ 1562100 w 1629187"/>
                <a:gd name="connsiteY2-762" fmla="*/ 1304925 h 1893094"/>
                <a:gd name="connsiteX3-763" fmla="*/ 1445419 w 1629187"/>
                <a:gd name="connsiteY3-764" fmla="*/ 1466850 h 1893094"/>
                <a:gd name="connsiteX4-765" fmla="*/ 1516856 w 1629187"/>
                <a:gd name="connsiteY4-766" fmla="*/ 1557338 h 1893094"/>
                <a:gd name="connsiteX5-767" fmla="*/ 1607344 w 1629187"/>
                <a:gd name="connsiteY5-768" fmla="*/ 1726406 h 1893094"/>
                <a:gd name="connsiteX6-769" fmla="*/ 1426369 w 1629187"/>
                <a:gd name="connsiteY6-770" fmla="*/ 1678781 h 1893094"/>
                <a:gd name="connsiteX7-771" fmla="*/ 1312069 w 1629187"/>
                <a:gd name="connsiteY7-772" fmla="*/ 1640681 h 1893094"/>
                <a:gd name="connsiteX8-773" fmla="*/ 1126331 w 1629187"/>
                <a:gd name="connsiteY8-774" fmla="*/ 1893094 h 1893094"/>
                <a:gd name="connsiteX9-775" fmla="*/ 909638 w 1629187"/>
                <a:gd name="connsiteY9-776" fmla="*/ 1893094 h 1893094"/>
                <a:gd name="connsiteX10-777" fmla="*/ 869156 w 1629187"/>
                <a:gd name="connsiteY10-778" fmla="*/ 1826419 h 1893094"/>
                <a:gd name="connsiteX11-779" fmla="*/ 769144 w 1629187"/>
                <a:gd name="connsiteY11-780" fmla="*/ 1607344 h 1893094"/>
                <a:gd name="connsiteX12-781" fmla="*/ 671513 w 1629187"/>
                <a:gd name="connsiteY12-782" fmla="*/ 1797844 h 1893094"/>
                <a:gd name="connsiteX13-783" fmla="*/ 661988 w 1629187"/>
                <a:gd name="connsiteY13-784" fmla="*/ 1885950 h 1893094"/>
                <a:gd name="connsiteX14-785" fmla="*/ 433388 w 1629187"/>
                <a:gd name="connsiteY14-786" fmla="*/ 1885950 h 1893094"/>
                <a:gd name="connsiteX15-787" fmla="*/ 261938 w 1629187"/>
                <a:gd name="connsiteY15-788" fmla="*/ 1664494 h 1893094"/>
                <a:gd name="connsiteX16-789" fmla="*/ 326231 w 1629187"/>
                <a:gd name="connsiteY16-790" fmla="*/ 1581150 h 1893094"/>
                <a:gd name="connsiteX17-791" fmla="*/ 414338 w 1629187"/>
                <a:gd name="connsiteY17-792" fmla="*/ 1366837 h 1893094"/>
                <a:gd name="connsiteX18-793" fmla="*/ 188119 w 1629187"/>
                <a:gd name="connsiteY18-794" fmla="*/ 1404937 h 1893094"/>
                <a:gd name="connsiteX19-795" fmla="*/ 116681 w 1629187"/>
                <a:gd name="connsiteY19-796" fmla="*/ 1447800 h 1893094"/>
                <a:gd name="connsiteX20-797" fmla="*/ 0 w 1629187"/>
                <a:gd name="connsiteY20-798" fmla="*/ 1300162 h 1893094"/>
                <a:gd name="connsiteX0-799" fmla="*/ 0 w 1629187"/>
                <a:gd name="connsiteY0-800" fmla="*/ 1300162 h 1893094"/>
                <a:gd name="connsiteX1-801" fmla="*/ 776288 w 1629187"/>
                <a:gd name="connsiteY1-802" fmla="*/ 0 h 1893094"/>
                <a:gd name="connsiteX2-803" fmla="*/ 1562100 w 1629187"/>
                <a:gd name="connsiteY2-804" fmla="*/ 1304925 h 1893094"/>
                <a:gd name="connsiteX3-805" fmla="*/ 1445419 w 1629187"/>
                <a:gd name="connsiteY3-806" fmla="*/ 1466850 h 1893094"/>
                <a:gd name="connsiteX4-807" fmla="*/ 1516856 w 1629187"/>
                <a:gd name="connsiteY4-808" fmla="*/ 1557338 h 1893094"/>
                <a:gd name="connsiteX5-809" fmla="*/ 1607344 w 1629187"/>
                <a:gd name="connsiteY5-810" fmla="*/ 1726406 h 1893094"/>
                <a:gd name="connsiteX6-811" fmla="*/ 1426369 w 1629187"/>
                <a:gd name="connsiteY6-812" fmla="*/ 1678781 h 1893094"/>
                <a:gd name="connsiteX7-813" fmla="*/ 1312069 w 1629187"/>
                <a:gd name="connsiteY7-814" fmla="*/ 1640681 h 1893094"/>
                <a:gd name="connsiteX8-815" fmla="*/ 1126331 w 1629187"/>
                <a:gd name="connsiteY8-816" fmla="*/ 1893094 h 1893094"/>
                <a:gd name="connsiteX9-817" fmla="*/ 909638 w 1629187"/>
                <a:gd name="connsiteY9-818" fmla="*/ 1893094 h 1893094"/>
                <a:gd name="connsiteX10-819" fmla="*/ 869156 w 1629187"/>
                <a:gd name="connsiteY10-820" fmla="*/ 1826419 h 1893094"/>
                <a:gd name="connsiteX11-821" fmla="*/ 769144 w 1629187"/>
                <a:gd name="connsiteY11-822" fmla="*/ 1607344 h 1893094"/>
                <a:gd name="connsiteX12-823" fmla="*/ 671513 w 1629187"/>
                <a:gd name="connsiteY12-824" fmla="*/ 1797844 h 1893094"/>
                <a:gd name="connsiteX13-825" fmla="*/ 661988 w 1629187"/>
                <a:gd name="connsiteY13-826" fmla="*/ 1885950 h 1893094"/>
                <a:gd name="connsiteX14-827" fmla="*/ 433388 w 1629187"/>
                <a:gd name="connsiteY14-828" fmla="*/ 1885950 h 1893094"/>
                <a:gd name="connsiteX15-829" fmla="*/ 261938 w 1629187"/>
                <a:gd name="connsiteY15-830" fmla="*/ 1664494 h 1893094"/>
                <a:gd name="connsiteX16-831" fmla="*/ 326231 w 1629187"/>
                <a:gd name="connsiteY16-832" fmla="*/ 1581150 h 1893094"/>
                <a:gd name="connsiteX17-833" fmla="*/ 414338 w 1629187"/>
                <a:gd name="connsiteY17-834" fmla="*/ 1366837 h 1893094"/>
                <a:gd name="connsiteX18-835" fmla="*/ 188119 w 1629187"/>
                <a:gd name="connsiteY18-836" fmla="*/ 1404937 h 1893094"/>
                <a:gd name="connsiteX19-837" fmla="*/ 116681 w 1629187"/>
                <a:gd name="connsiteY19-838" fmla="*/ 1447800 h 1893094"/>
                <a:gd name="connsiteX20-839" fmla="*/ 0 w 1629187"/>
                <a:gd name="connsiteY20-840" fmla="*/ 1300162 h 1893094"/>
                <a:gd name="connsiteX0-841" fmla="*/ 0 w 1629187"/>
                <a:gd name="connsiteY0-842" fmla="*/ 1300162 h 1893094"/>
                <a:gd name="connsiteX1-843" fmla="*/ 776288 w 1629187"/>
                <a:gd name="connsiteY1-844" fmla="*/ 0 h 1893094"/>
                <a:gd name="connsiteX2-845" fmla="*/ 1562100 w 1629187"/>
                <a:gd name="connsiteY2-846" fmla="*/ 1304925 h 1893094"/>
                <a:gd name="connsiteX3-847" fmla="*/ 1445419 w 1629187"/>
                <a:gd name="connsiteY3-848" fmla="*/ 1466850 h 1893094"/>
                <a:gd name="connsiteX4-849" fmla="*/ 1516856 w 1629187"/>
                <a:gd name="connsiteY4-850" fmla="*/ 1557338 h 1893094"/>
                <a:gd name="connsiteX5-851" fmla="*/ 1607344 w 1629187"/>
                <a:gd name="connsiteY5-852" fmla="*/ 1726406 h 1893094"/>
                <a:gd name="connsiteX6-853" fmla="*/ 1426369 w 1629187"/>
                <a:gd name="connsiteY6-854" fmla="*/ 1678781 h 1893094"/>
                <a:gd name="connsiteX7-855" fmla="*/ 1312069 w 1629187"/>
                <a:gd name="connsiteY7-856" fmla="*/ 1640681 h 1893094"/>
                <a:gd name="connsiteX8-857" fmla="*/ 1126331 w 1629187"/>
                <a:gd name="connsiteY8-858" fmla="*/ 1893094 h 1893094"/>
                <a:gd name="connsiteX9-859" fmla="*/ 909638 w 1629187"/>
                <a:gd name="connsiteY9-860" fmla="*/ 1893094 h 1893094"/>
                <a:gd name="connsiteX10-861" fmla="*/ 869156 w 1629187"/>
                <a:gd name="connsiteY10-862" fmla="*/ 1826419 h 1893094"/>
                <a:gd name="connsiteX11-863" fmla="*/ 769144 w 1629187"/>
                <a:gd name="connsiteY11-864" fmla="*/ 1607344 h 1893094"/>
                <a:gd name="connsiteX12-865" fmla="*/ 671513 w 1629187"/>
                <a:gd name="connsiteY12-866" fmla="*/ 1797844 h 1893094"/>
                <a:gd name="connsiteX13-867" fmla="*/ 661988 w 1629187"/>
                <a:gd name="connsiteY13-868" fmla="*/ 1885950 h 1893094"/>
                <a:gd name="connsiteX14-869" fmla="*/ 433388 w 1629187"/>
                <a:gd name="connsiteY14-870" fmla="*/ 1885950 h 1893094"/>
                <a:gd name="connsiteX15-871" fmla="*/ 261938 w 1629187"/>
                <a:gd name="connsiteY15-872" fmla="*/ 1664494 h 1893094"/>
                <a:gd name="connsiteX16-873" fmla="*/ 326231 w 1629187"/>
                <a:gd name="connsiteY16-874" fmla="*/ 1581150 h 1893094"/>
                <a:gd name="connsiteX17-875" fmla="*/ 414338 w 1629187"/>
                <a:gd name="connsiteY17-876" fmla="*/ 1366837 h 1893094"/>
                <a:gd name="connsiteX18-877" fmla="*/ 188119 w 1629187"/>
                <a:gd name="connsiteY18-878" fmla="*/ 1404937 h 1893094"/>
                <a:gd name="connsiteX19-879" fmla="*/ 116681 w 1629187"/>
                <a:gd name="connsiteY19-880" fmla="*/ 1447800 h 1893094"/>
                <a:gd name="connsiteX20-881" fmla="*/ 0 w 1629187"/>
                <a:gd name="connsiteY20-882" fmla="*/ 1300162 h 1893094"/>
                <a:gd name="connsiteX0-883" fmla="*/ 0 w 1629187"/>
                <a:gd name="connsiteY0-884" fmla="*/ 1300162 h 1893094"/>
                <a:gd name="connsiteX1-885" fmla="*/ 776288 w 1629187"/>
                <a:gd name="connsiteY1-886" fmla="*/ 0 h 1893094"/>
                <a:gd name="connsiteX2-887" fmla="*/ 1562100 w 1629187"/>
                <a:gd name="connsiteY2-888" fmla="*/ 1304925 h 1893094"/>
                <a:gd name="connsiteX3-889" fmla="*/ 1445419 w 1629187"/>
                <a:gd name="connsiteY3-890" fmla="*/ 1466850 h 1893094"/>
                <a:gd name="connsiteX4-891" fmla="*/ 1516856 w 1629187"/>
                <a:gd name="connsiteY4-892" fmla="*/ 1557338 h 1893094"/>
                <a:gd name="connsiteX5-893" fmla="*/ 1607344 w 1629187"/>
                <a:gd name="connsiteY5-894" fmla="*/ 1726406 h 1893094"/>
                <a:gd name="connsiteX6-895" fmla="*/ 1426369 w 1629187"/>
                <a:gd name="connsiteY6-896" fmla="*/ 1678781 h 1893094"/>
                <a:gd name="connsiteX7-897" fmla="*/ 1312069 w 1629187"/>
                <a:gd name="connsiteY7-898" fmla="*/ 1640681 h 1893094"/>
                <a:gd name="connsiteX8-899" fmla="*/ 1126331 w 1629187"/>
                <a:gd name="connsiteY8-900" fmla="*/ 1893094 h 1893094"/>
                <a:gd name="connsiteX9-901" fmla="*/ 909638 w 1629187"/>
                <a:gd name="connsiteY9-902" fmla="*/ 1893094 h 1893094"/>
                <a:gd name="connsiteX10-903" fmla="*/ 869156 w 1629187"/>
                <a:gd name="connsiteY10-904" fmla="*/ 1826419 h 1893094"/>
                <a:gd name="connsiteX11-905" fmla="*/ 769144 w 1629187"/>
                <a:gd name="connsiteY11-906" fmla="*/ 1607344 h 1893094"/>
                <a:gd name="connsiteX12-907" fmla="*/ 671513 w 1629187"/>
                <a:gd name="connsiteY12-908" fmla="*/ 1797844 h 1893094"/>
                <a:gd name="connsiteX13-909" fmla="*/ 661988 w 1629187"/>
                <a:gd name="connsiteY13-910" fmla="*/ 1885950 h 1893094"/>
                <a:gd name="connsiteX14-911" fmla="*/ 433388 w 1629187"/>
                <a:gd name="connsiteY14-912" fmla="*/ 1885950 h 1893094"/>
                <a:gd name="connsiteX15-913" fmla="*/ 261938 w 1629187"/>
                <a:gd name="connsiteY15-914" fmla="*/ 1664494 h 1893094"/>
                <a:gd name="connsiteX16-915" fmla="*/ 326231 w 1629187"/>
                <a:gd name="connsiteY16-916" fmla="*/ 1581150 h 1893094"/>
                <a:gd name="connsiteX17-917" fmla="*/ 414338 w 1629187"/>
                <a:gd name="connsiteY17-918" fmla="*/ 1366837 h 1893094"/>
                <a:gd name="connsiteX18-919" fmla="*/ 188119 w 1629187"/>
                <a:gd name="connsiteY18-920" fmla="*/ 1404937 h 1893094"/>
                <a:gd name="connsiteX19-921" fmla="*/ 116681 w 1629187"/>
                <a:gd name="connsiteY19-922" fmla="*/ 1447800 h 1893094"/>
                <a:gd name="connsiteX20-923" fmla="*/ 0 w 1629187"/>
                <a:gd name="connsiteY20-924" fmla="*/ 1300162 h 1893094"/>
                <a:gd name="connsiteX0-925" fmla="*/ 0 w 1629187"/>
                <a:gd name="connsiteY0-926" fmla="*/ 1300162 h 1893094"/>
                <a:gd name="connsiteX1-927" fmla="*/ 776288 w 1629187"/>
                <a:gd name="connsiteY1-928" fmla="*/ 0 h 1893094"/>
                <a:gd name="connsiteX2-929" fmla="*/ 1562100 w 1629187"/>
                <a:gd name="connsiteY2-930" fmla="*/ 1304925 h 1893094"/>
                <a:gd name="connsiteX3-931" fmla="*/ 1445419 w 1629187"/>
                <a:gd name="connsiteY3-932" fmla="*/ 1466850 h 1893094"/>
                <a:gd name="connsiteX4-933" fmla="*/ 1516856 w 1629187"/>
                <a:gd name="connsiteY4-934" fmla="*/ 1557338 h 1893094"/>
                <a:gd name="connsiteX5-935" fmla="*/ 1607344 w 1629187"/>
                <a:gd name="connsiteY5-936" fmla="*/ 1726406 h 1893094"/>
                <a:gd name="connsiteX6-937" fmla="*/ 1426369 w 1629187"/>
                <a:gd name="connsiteY6-938" fmla="*/ 1678781 h 1893094"/>
                <a:gd name="connsiteX7-939" fmla="*/ 1312069 w 1629187"/>
                <a:gd name="connsiteY7-940" fmla="*/ 1640681 h 1893094"/>
                <a:gd name="connsiteX8-941" fmla="*/ 1126331 w 1629187"/>
                <a:gd name="connsiteY8-942" fmla="*/ 1893094 h 1893094"/>
                <a:gd name="connsiteX9-943" fmla="*/ 909638 w 1629187"/>
                <a:gd name="connsiteY9-944" fmla="*/ 1893094 h 1893094"/>
                <a:gd name="connsiteX10-945" fmla="*/ 869156 w 1629187"/>
                <a:gd name="connsiteY10-946" fmla="*/ 1826419 h 1893094"/>
                <a:gd name="connsiteX11-947" fmla="*/ 769144 w 1629187"/>
                <a:gd name="connsiteY11-948" fmla="*/ 1607344 h 1893094"/>
                <a:gd name="connsiteX12-949" fmla="*/ 671513 w 1629187"/>
                <a:gd name="connsiteY12-950" fmla="*/ 1797844 h 1893094"/>
                <a:gd name="connsiteX13-951" fmla="*/ 661988 w 1629187"/>
                <a:gd name="connsiteY13-952" fmla="*/ 1885950 h 1893094"/>
                <a:gd name="connsiteX14-953" fmla="*/ 433388 w 1629187"/>
                <a:gd name="connsiteY14-954" fmla="*/ 1885950 h 1893094"/>
                <a:gd name="connsiteX15-955" fmla="*/ 261938 w 1629187"/>
                <a:gd name="connsiteY15-956" fmla="*/ 1664494 h 1893094"/>
                <a:gd name="connsiteX16-957" fmla="*/ 326231 w 1629187"/>
                <a:gd name="connsiteY16-958" fmla="*/ 1581150 h 1893094"/>
                <a:gd name="connsiteX17-959" fmla="*/ 414338 w 1629187"/>
                <a:gd name="connsiteY17-960" fmla="*/ 1366837 h 1893094"/>
                <a:gd name="connsiteX18-961" fmla="*/ 188119 w 1629187"/>
                <a:gd name="connsiteY18-962" fmla="*/ 1404937 h 1893094"/>
                <a:gd name="connsiteX19-963" fmla="*/ 116681 w 1629187"/>
                <a:gd name="connsiteY19-964" fmla="*/ 1447800 h 1893094"/>
                <a:gd name="connsiteX20-965" fmla="*/ 0 w 1629187"/>
                <a:gd name="connsiteY20-966" fmla="*/ 1300162 h 1893094"/>
                <a:gd name="connsiteX0-967" fmla="*/ 0 w 1629187"/>
                <a:gd name="connsiteY0-968" fmla="*/ 1300162 h 1893094"/>
                <a:gd name="connsiteX1-969" fmla="*/ 776288 w 1629187"/>
                <a:gd name="connsiteY1-970" fmla="*/ 0 h 1893094"/>
                <a:gd name="connsiteX2-971" fmla="*/ 1562100 w 1629187"/>
                <a:gd name="connsiteY2-972" fmla="*/ 1304925 h 1893094"/>
                <a:gd name="connsiteX3-973" fmla="*/ 1445419 w 1629187"/>
                <a:gd name="connsiteY3-974" fmla="*/ 1466850 h 1893094"/>
                <a:gd name="connsiteX4-975" fmla="*/ 1516856 w 1629187"/>
                <a:gd name="connsiteY4-976" fmla="*/ 1557338 h 1893094"/>
                <a:gd name="connsiteX5-977" fmla="*/ 1607344 w 1629187"/>
                <a:gd name="connsiteY5-978" fmla="*/ 1726406 h 1893094"/>
                <a:gd name="connsiteX6-979" fmla="*/ 1426369 w 1629187"/>
                <a:gd name="connsiteY6-980" fmla="*/ 1678781 h 1893094"/>
                <a:gd name="connsiteX7-981" fmla="*/ 1312069 w 1629187"/>
                <a:gd name="connsiteY7-982" fmla="*/ 1640681 h 1893094"/>
                <a:gd name="connsiteX8-983" fmla="*/ 1126331 w 1629187"/>
                <a:gd name="connsiteY8-984" fmla="*/ 1893094 h 1893094"/>
                <a:gd name="connsiteX9-985" fmla="*/ 909638 w 1629187"/>
                <a:gd name="connsiteY9-986" fmla="*/ 1893094 h 1893094"/>
                <a:gd name="connsiteX10-987" fmla="*/ 869156 w 1629187"/>
                <a:gd name="connsiteY10-988" fmla="*/ 1826419 h 1893094"/>
                <a:gd name="connsiteX11-989" fmla="*/ 769144 w 1629187"/>
                <a:gd name="connsiteY11-990" fmla="*/ 1607344 h 1893094"/>
                <a:gd name="connsiteX12-991" fmla="*/ 671513 w 1629187"/>
                <a:gd name="connsiteY12-992" fmla="*/ 1797844 h 1893094"/>
                <a:gd name="connsiteX13-993" fmla="*/ 661988 w 1629187"/>
                <a:gd name="connsiteY13-994" fmla="*/ 1885950 h 1893094"/>
                <a:gd name="connsiteX14-995" fmla="*/ 433388 w 1629187"/>
                <a:gd name="connsiteY14-996" fmla="*/ 1885950 h 1893094"/>
                <a:gd name="connsiteX15-997" fmla="*/ 261938 w 1629187"/>
                <a:gd name="connsiteY15-998" fmla="*/ 1664494 h 1893094"/>
                <a:gd name="connsiteX16-999" fmla="*/ 326231 w 1629187"/>
                <a:gd name="connsiteY16-1000" fmla="*/ 1581150 h 1893094"/>
                <a:gd name="connsiteX17-1001" fmla="*/ 414338 w 1629187"/>
                <a:gd name="connsiteY17-1002" fmla="*/ 1366837 h 1893094"/>
                <a:gd name="connsiteX18-1003" fmla="*/ 188119 w 1629187"/>
                <a:gd name="connsiteY18-1004" fmla="*/ 1404937 h 1893094"/>
                <a:gd name="connsiteX19-1005" fmla="*/ 116681 w 1629187"/>
                <a:gd name="connsiteY19-1006" fmla="*/ 1447800 h 1893094"/>
                <a:gd name="connsiteX20-1007" fmla="*/ 0 w 1629187"/>
                <a:gd name="connsiteY20-1008" fmla="*/ 1300162 h 1893094"/>
                <a:gd name="connsiteX0-1009" fmla="*/ 0 w 1629187"/>
                <a:gd name="connsiteY0-1010" fmla="*/ 1300162 h 1893094"/>
                <a:gd name="connsiteX1-1011" fmla="*/ 776288 w 1629187"/>
                <a:gd name="connsiteY1-1012" fmla="*/ 0 h 1893094"/>
                <a:gd name="connsiteX2-1013" fmla="*/ 1562100 w 1629187"/>
                <a:gd name="connsiteY2-1014" fmla="*/ 1304925 h 1893094"/>
                <a:gd name="connsiteX3-1015" fmla="*/ 1445419 w 1629187"/>
                <a:gd name="connsiteY3-1016" fmla="*/ 1466850 h 1893094"/>
                <a:gd name="connsiteX4-1017" fmla="*/ 1516856 w 1629187"/>
                <a:gd name="connsiteY4-1018" fmla="*/ 1557338 h 1893094"/>
                <a:gd name="connsiteX5-1019" fmla="*/ 1607344 w 1629187"/>
                <a:gd name="connsiteY5-1020" fmla="*/ 1726406 h 1893094"/>
                <a:gd name="connsiteX6-1021" fmla="*/ 1426369 w 1629187"/>
                <a:gd name="connsiteY6-1022" fmla="*/ 1678781 h 1893094"/>
                <a:gd name="connsiteX7-1023" fmla="*/ 1312069 w 1629187"/>
                <a:gd name="connsiteY7-1024" fmla="*/ 1640681 h 1893094"/>
                <a:gd name="connsiteX8-1025" fmla="*/ 1126331 w 1629187"/>
                <a:gd name="connsiteY8-1026" fmla="*/ 1893094 h 1893094"/>
                <a:gd name="connsiteX9-1027" fmla="*/ 909638 w 1629187"/>
                <a:gd name="connsiteY9-1028" fmla="*/ 1893094 h 1893094"/>
                <a:gd name="connsiteX10-1029" fmla="*/ 869156 w 1629187"/>
                <a:gd name="connsiteY10-1030" fmla="*/ 1826419 h 1893094"/>
                <a:gd name="connsiteX11-1031" fmla="*/ 769144 w 1629187"/>
                <a:gd name="connsiteY11-1032" fmla="*/ 1607344 h 1893094"/>
                <a:gd name="connsiteX12-1033" fmla="*/ 671513 w 1629187"/>
                <a:gd name="connsiteY12-1034" fmla="*/ 1797844 h 1893094"/>
                <a:gd name="connsiteX13-1035" fmla="*/ 661988 w 1629187"/>
                <a:gd name="connsiteY13-1036" fmla="*/ 1885950 h 1893094"/>
                <a:gd name="connsiteX14-1037" fmla="*/ 433388 w 1629187"/>
                <a:gd name="connsiteY14-1038" fmla="*/ 1885950 h 1893094"/>
                <a:gd name="connsiteX15-1039" fmla="*/ 261938 w 1629187"/>
                <a:gd name="connsiteY15-1040" fmla="*/ 1664494 h 1893094"/>
                <a:gd name="connsiteX16-1041" fmla="*/ 326231 w 1629187"/>
                <a:gd name="connsiteY16-1042" fmla="*/ 1581150 h 1893094"/>
                <a:gd name="connsiteX17-1043" fmla="*/ 414338 w 1629187"/>
                <a:gd name="connsiteY17-1044" fmla="*/ 1366837 h 1893094"/>
                <a:gd name="connsiteX18-1045" fmla="*/ 188119 w 1629187"/>
                <a:gd name="connsiteY18-1046" fmla="*/ 1404937 h 1893094"/>
                <a:gd name="connsiteX19-1047" fmla="*/ 116681 w 1629187"/>
                <a:gd name="connsiteY19-1048" fmla="*/ 1447800 h 1893094"/>
                <a:gd name="connsiteX20-1049" fmla="*/ 0 w 1629187"/>
                <a:gd name="connsiteY20-1050" fmla="*/ 1300162 h 1893094"/>
                <a:gd name="connsiteX0-1051" fmla="*/ 0 w 1629187"/>
                <a:gd name="connsiteY0-1052" fmla="*/ 1300162 h 1893094"/>
                <a:gd name="connsiteX1-1053" fmla="*/ 776288 w 1629187"/>
                <a:gd name="connsiteY1-1054" fmla="*/ 0 h 1893094"/>
                <a:gd name="connsiteX2-1055" fmla="*/ 1562100 w 1629187"/>
                <a:gd name="connsiteY2-1056" fmla="*/ 1304925 h 1893094"/>
                <a:gd name="connsiteX3-1057" fmla="*/ 1445419 w 1629187"/>
                <a:gd name="connsiteY3-1058" fmla="*/ 1466850 h 1893094"/>
                <a:gd name="connsiteX4-1059" fmla="*/ 1516856 w 1629187"/>
                <a:gd name="connsiteY4-1060" fmla="*/ 1557338 h 1893094"/>
                <a:gd name="connsiteX5-1061" fmla="*/ 1607344 w 1629187"/>
                <a:gd name="connsiteY5-1062" fmla="*/ 1726406 h 1893094"/>
                <a:gd name="connsiteX6-1063" fmla="*/ 1426369 w 1629187"/>
                <a:gd name="connsiteY6-1064" fmla="*/ 1678781 h 1893094"/>
                <a:gd name="connsiteX7-1065" fmla="*/ 1312069 w 1629187"/>
                <a:gd name="connsiteY7-1066" fmla="*/ 1640681 h 1893094"/>
                <a:gd name="connsiteX8-1067" fmla="*/ 1126331 w 1629187"/>
                <a:gd name="connsiteY8-1068" fmla="*/ 1893094 h 1893094"/>
                <a:gd name="connsiteX9-1069" fmla="*/ 909638 w 1629187"/>
                <a:gd name="connsiteY9-1070" fmla="*/ 1893094 h 1893094"/>
                <a:gd name="connsiteX10-1071" fmla="*/ 869156 w 1629187"/>
                <a:gd name="connsiteY10-1072" fmla="*/ 1826419 h 1893094"/>
                <a:gd name="connsiteX11-1073" fmla="*/ 769144 w 1629187"/>
                <a:gd name="connsiteY11-1074" fmla="*/ 1607344 h 1893094"/>
                <a:gd name="connsiteX12-1075" fmla="*/ 671513 w 1629187"/>
                <a:gd name="connsiteY12-1076" fmla="*/ 1797844 h 1893094"/>
                <a:gd name="connsiteX13-1077" fmla="*/ 661988 w 1629187"/>
                <a:gd name="connsiteY13-1078" fmla="*/ 1885950 h 1893094"/>
                <a:gd name="connsiteX14-1079" fmla="*/ 433388 w 1629187"/>
                <a:gd name="connsiteY14-1080" fmla="*/ 1885950 h 1893094"/>
                <a:gd name="connsiteX15-1081" fmla="*/ 261938 w 1629187"/>
                <a:gd name="connsiteY15-1082" fmla="*/ 1664494 h 1893094"/>
                <a:gd name="connsiteX16-1083" fmla="*/ 326231 w 1629187"/>
                <a:gd name="connsiteY16-1084" fmla="*/ 1581150 h 1893094"/>
                <a:gd name="connsiteX17-1085" fmla="*/ 414338 w 1629187"/>
                <a:gd name="connsiteY17-1086" fmla="*/ 1366837 h 1893094"/>
                <a:gd name="connsiteX18-1087" fmla="*/ 188119 w 1629187"/>
                <a:gd name="connsiteY18-1088" fmla="*/ 1404937 h 1893094"/>
                <a:gd name="connsiteX19-1089" fmla="*/ 116681 w 1629187"/>
                <a:gd name="connsiteY19-1090" fmla="*/ 1447800 h 1893094"/>
                <a:gd name="connsiteX20-1091" fmla="*/ 0 w 1629187"/>
                <a:gd name="connsiteY20-1092" fmla="*/ 1300162 h 1893094"/>
                <a:gd name="connsiteX0-1093" fmla="*/ 0 w 1629187"/>
                <a:gd name="connsiteY0-1094" fmla="*/ 1300162 h 1893094"/>
                <a:gd name="connsiteX1-1095" fmla="*/ 776288 w 1629187"/>
                <a:gd name="connsiteY1-1096" fmla="*/ 0 h 1893094"/>
                <a:gd name="connsiteX2-1097" fmla="*/ 1562100 w 1629187"/>
                <a:gd name="connsiteY2-1098" fmla="*/ 1304925 h 1893094"/>
                <a:gd name="connsiteX3-1099" fmla="*/ 1445419 w 1629187"/>
                <a:gd name="connsiteY3-1100" fmla="*/ 1466850 h 1893094"/>
                <a:gd name="connsiteX4-1101" fmla="*/ 1516856 w 1629187"/>
                <a:gd name="connsiteY4-1102" fmla="*/ 1557338 h 1893094"/>
                <a:gd name="connsiteX5-1103" fmla="*/ 1607344 w 1629187"/>
                <a:gd name="connsiteY5-1104" fmla="*/ 1726406 h 1893094"/>
                <a:gd name="connsiteX6-1105" fmla="*/ 1426369 w 1629187"/>
                <a:gd name="connsiteY6-1106" fmla="*/ 1678781 h 1893094"/>
                <a:gd name="connsiteX7-1107" fmla="*/ 1312069 w 1629187"/>
                <a:gd name="connsiteY7-1108" fmla="*/ 1640681 h 1893094"/>
                <a:gd name="connsiteX8-1109" fmla="*/ 1126331 w 1629187"/>
                <a:gd name="connsiteY8-1110" fmla="*/ 1893094 h 1893094"/>
                <a:gd name="connsiteX9-1111" fmla="*/ 909638 w 1629187"/>
                <a:gd name="connsiteY9-1112" fmla="*/ 1893094 h 1893094"/>
                <a:gd name="connsiteX10-1113" fmla="*/ 869156 w 1629187"/>
                <a:gd name="connsiteY10-1114" fmla="*/ 1826419 h 1893094"/>
                <a:gd name="connsiteX11-1115" fmla="*/ 769144 w 1629187"/>
                <a:gd name="connsiteY11-1116" fmla="*/ 1607344 h 1893094"/>
                <a:gd name="connsiteX12-1117" fmla="*/ 671513 w 1629187"/>
                <a:gd name="connsiteY12-1118" fmla="*/ 1797844 h 1893094"/>
                <a:gd name="connsiteX13-1119" fmla="*/ 661988 w 1629187"/>
                <a:gd name="connsiteY13-1120" fmla="*/ 1885950 h 1893094"/>
                <a:gd name="connsiteX14-1121" fmla="*/ 433388 w 1629187"/>
                <a:gd name="connsiteY14-1122" fmla="*/ 1885950 h 1893094"/>
                <a:gd name="connsiteX15-1123" fmla="*/ 261938 w 1629187"/>
                <a:gd name="connsiteY15-1124" fmla="*/ 1664494 h 1893094"/>
                <a:gd name="connsiteX16-1125" fmla="*/ 326231 w 1629187"/>
                <a:gd name="connsiteY16-1126" fmla="*/ 1581150 h 1893094"/>
                <a:gd name="connsiteX17-1127" fmla="*/ 414338 w 1629187"/>
                <a:gd name="connsiteY17-1128" fmla="*/ 1366837 h 1893094"/>
                <a:gd name="connsiteX18-1129" fmla="*/ 188119 w 1629187"/>
                <a:gd name="connsiteY18-1130" fmla="*/ 1404937 h 1893094"/>
                <a:gd name="connsiteX19-1131" fmla="*/ 116681 w 1629187"/>
                <a:gd name="connsiteY19-1132" fmla="*/ 1447800 h 1893094"/>
                <a:gd name="connsiteX20-1133" fmla="*/ 0 w 1629187"/>
                <a:gd name="connsiteY20-1134" fmla="*/ 1300162 h 1893094"/>
                <a:gd name="connsiteX0-1135" fmla="*/ 0 w 1629187"/>
                <a:gd name="connsiteY0-1136" fmla="*/ 1300162 h 1893094"/>
                <a:gd name="connsiteX1-1137" fmla="*/ 776288 w 1629187"/>
                <a:gd name="connsiteY1-1138" fmla="*/ 0 h 1893094"/>
                <a:gd name="connsiteX2-1139" fmla="*/ 1562100 w 1629187"/>
                <a:gd name="connsiteY2-1140" fmla="*/ 1304925 h 1893094"/>
                <a:gd name="connsiteX3-1141" fmla="*/ 1445419 w 1629187"/>
                <a:gd name="connsiteY3-1142" fmla="*/ 1466850 h 1893094"/>
                <a:gd name="connsiteX4-1143" fmla="*/ 1516856 w 1629187"/>
                <a:gd name="connsiteY4-1144" fmla="*/ 1557338 h 1893094"/>
                <a:gd name="connsiteX5-1145" fmla="*/ 1607344 w 1629187"/>
                <a:gd name="connsiteY5-1146" fmla="*/ 1726406 h 1893094"/>
                <a:gd name="connsiteX6-1147" fmla="*/ 1426369 w 1629187"/>
                <a:gd name="connsiteY6-1148" fmla="*/ 1678781 h 1893094"/>
                <a:gd name="connsiteX7-1149" fmla="*/ 1312069 w 1629187"/>
                <a:gd name="connsiteY7-1150" fmla="*/ 1640681 h 1893094"/>
                <a:gd name="connsiteX8-1151" fmla="*/ 1126331 w 1629187"/>
                <a:gd name="connsiteY8-1152" fmla="*/ 1893094 h 1893094"/>
                <a:gd name="connsiteX9-1153" fmla="*/ 909638 w 1629187"/>
                <a:gd name="connsiteY9-1154" fmla="*/ 1893094 h 1893094"/>
                <a:gd name="connsiteX10-1155" fmla="*/ 869156 w 1629187"/>
                <a:gd name="connsiteY10-1156" fmla="*/ 1826419 h 1893094"/>
                <a:gd name="connsiteX11-1157" fmla="*/ 769144 w 1629187"/>
                <a:gd name="connsiteY11-1158" fmla="*/ 1607344 h 1893094"/>
                <a:gd name="connsiteX12-1159" fmla="*/ 671513 w 1629187"/>
                <a:gd name="connsiteY12-1160" fmla="*/ 1797844 h 1893094"/>
                <a:gd name="connsiteX13-1161" fmla="*/ 661988 w 1629187"/>
                <a:gd name="connsiteY13-1162" fmla="*/ 1885950 h 1893094"/>
                <a:gd name="connsiteX14-1163" fmla="*/ 433388 w 1629187"/>
                <a:gd name="connsiteY14-1164" fmla="*/ 1885950 h 1893094"/>
                <a:gd name="connsiteX15-1165" fmla="*/ 261938 w 1629187"/>
                <a:gd name="connsiteY15-1166" fmla="*/ 1664494 h 1893094"/>
                <a:gd name="connsiteX16-1167" fmla="*/ 326231 w 1629187"/>
                <a:gd name="connsiteY16-1168" fmla="*/ 1581150 h 1893094"/>
                <a:gd name="connsiteX17-1169" fmla="*/ 414338 w 1629187"/>
                <a:gd name="connsiteY17-1170" fmla="*/ 1366837 h 1893094"/>
                <a:gd name="connsiteX18-1171" fmla="*/ 188119 w 1629187"/>
                <a:gd name="connsiteY18-1172" fmla="*/ 1404937 h 1893094"/>
                <a:gd name="connsiteX19-1173" fmla="*/ 116681 w 1629187"/>
                <a:gd name="connsiteY19-1174" fmla="*/ 1447800 h 1893094"/>
                <a:gd name="connsiteX20-1175" fmla="*/ 0 w 1629187"/>
                <a:gd name="connsiteY20-1176" fmla="*/ 1300162 h 1893094"/>
                <a:gd name="connsiteX0-1177" fmla="*/ 0 w 1629187"/>
                <a:gd name="connsiteY0-1178" fmla="*/ 1300162 h 1893094"/>
                <a:gd name="connsiteX1-1179" fmla="*/ 776288 w 1629187"/>
                <a:gd name="connsiteY1-1180" fmla="*/ 0 h 1893094"/>
                <a:gd name="connsiteX2-1181" fmla="*/ 1562100 w 1629187"/>
                <a:gd name="connsiteY2-1182" fmla="*/ 1304925 h 1893094"/>
                <a:gd name="connsiteX3-1183" fmla="*/ 1445419 w 1629187"/>
                <a:gd name="connsiteY3-1184" fmla="*/ 1466850 h 1893094"/>
                <a:gd name="connsiteX4-1185" fmla="*/ 1516856 w 1629187"/>
                <a:gd name="connsiteY4-1186" fmla="*/ 1557338 h 1893094"/>
                <a:gd name="connsiteX5-1187" fmla="*/ 1607344 w 1629187"/>
                <a:gd name="connsiteY5-1188" fmla="*/ 1726406 h 1893094"/>
                <a:gd name="connsiteX6-1189" fmla="*/ 1426369 w 1629187"/>
                <a:gd name="connsiteY6-1190" fmla="*/ 1678781 h 1893094"/>
                <a:gd name="connsiteX7-1191" fmla="*/ 1312069 w 1629187"/>
                <a:gd name="connsiteY7-1192" fmla="*/ 1640681 h 1893094"/>
                <a:gd name="connsiteX8-1193" fmla="*/ 1126331 w 1629187"/>
                <a:gd name="connsiteY8-1194" fmla="*/ 1893094 h 1893094"/>
                <a:gd name="connsiteX9-1195" fmla="*/ 909638 w 1629187"/>
                <a:gd name="connsiteY9-1196" fmla="*/ 1893094 h 1893094"/>
                <a:gd name="connsiteX10-1197" fmla="*/ 869156 w 1629187"/>
                <a:gd name="connsiteY10-1198" fmla="*/ 1826419 h 1893094"/>
                <a:gd name="connsiteX11-1199" fmla="*/ 769144 w 1629187"/>
                <a:gd name="connsiteY11-1200" fmla="*/ 1607344 h 1893094"/>
                <a:gd name="connsiteX12-1201" fmla="*/ 671513 w 1629187"/>
                <a:gd name="connsiteY12-1202" fmla="*/ 1797844 h 1893094"/>
                <a:gd name="connsiteX13-1203" fmla="*/ 661988 w 1629187"/>
                <a:gd name="connsiteY13-1204" fmla="*/ 1885950 h 1893094"/>
                <a:gd name="connsiteX14-1205" fmla="*/ 433388 w 1629187"/>
                <a:gd name="connsiteY14-1206" fmla="*/ 1885950 h 1893094"/>
                <a:gd name="connsiteX15-1207" fmla="*/ 261938 w 1629187"/>
                <a:gd name="connsiteY15-1208" fmla="*/ 1664494 h 1893094"/>
                <a:gd name="connsiteX16-1209" fmla="*/ 326231 w 1629187"/>
                <a:gd name="connsiteY16-1210" fmla="*/ 1581150 h 1893094"/>
                <a:gd name="connsiteX17-1211" fmla="*/ 414338 w 1629187"/>
                <a:gd name="connsiteY17-1212" fmla="*/ 1366837 h 1893094"/>
                <a:gd name="connsiteX18-1213" fmla="*/ 188119 w 1629187"/>
                <a:gd name="connsiteY18-1214" fmla="*/ 1404937 h 1893094"/>
                <a:gd name="connsiteX19-1215" fmla="*/ 116681 w 1629187"/>
                <a:gd name="connsiteY19-1216" fmla="*/ 1447800 h 1893094"/>
                <a:gd name="connsiteX20-1217" fmla="*/ 0 w 1629187"/>
                <a:gd name="connsiteY20-1218" fmla="*/ 1300162 h 1893094"/>
                <a:gd name="connsiteX0-1219" fmla="*/ 0 w 1629187"/>
                <a:gd name="connsiteY0-1220" fmla="*/ 1300162 h 1893094"/>
                <a:gd name="connsiteX1-1221" fmla="*/ 776288 w 1629187"/>
                <a:gd name="connsiteY1-1222" fmla="*/ 0 h 1893094"/>
                <a:gd name="connsiteX2-1223" fmla="*/ 1562100 w 1629187"/>
                <a:gd name="connsiteY2-1224" fmla="*/ 1304925 h 1893094"/>
                <a:gd name="connsiteX3-1225" fmla="*/ 1445419 w 1629187"/>
                <a:gd name="connsiteY3-1226" fmla="*/ 1466850 h 1893094"/>
                <a:gd name="connsiteX4-1227" fmla="*/ 1516856 w 1629187"/>
                <a:gd name="connsiteY4-1228" fmla="*/ 1557338 h 1893094"/>
                <a:gd name="connsiteX5-1229" fmla="*/ 1607344 w 1629187"/>
                <a:gd name="connsiteY5-1230" fmla="*/ 1726406 h 1893094"/>
                <a:gd name="connsiteX6-1231" fmla="*/ 1426369 w 1629187"/>
                <a:gd name="connsiteY6-1232" fmla="*/ 1678781 h 1893094"/>
                <a:gd name="connsiteX7-1233" fmla="*/ 1312069 w 1629187"/>
                <a:gd name="connsiteY7-1234" fmla="*/ 1640681 h 1893094"/>
                <a:gd name="connsiteX8-1235" fmla="*/ 1126331 w 1629187"/>
                <a:gd name="connsiteY8-1236" fmla="*/ 1893094 h 1893094"/>
                <a:gd name="connsiteX9-1237" fmla="*/ 909638 w 1629187"/>
                <a:gd name="connsiteY9-1238" fmla="*/ 1893094 h 1893094"/>
                <a:gd name="connsiteX10-1239" fmla="*/ 869156 w 1629187"/>
                <a:gd name="connsiteY10-1240" fmla="*/ 1826419 h 1893094"/>
                <a:gd name="connsiteX11-1241" fmla="*/ 769144 w 1629187"/>
                <a:gd name="connsiteY11-1242" fmla="*/ 1607344 h 1893094"/>
                <a:gd name="connsiteX12-1243" fmla="*/ 671513 w 1629187"/>
                <a:gd name="connsiteY12-1244" fmla="*/ 1797844 h 1893094"/>
                <a:gd name="connsiteX13-1245" fmla="*/ 661988 w 1629187"/>
                <a:gd name="connsiteY13-1246" fmla="*/ 1885950 h 1893094"/>
                <a:gd name="connsiteX14-1247" fmla="*/ 433388 w 1629187"/>
                <a:gd name="connsiteY14-1248" fmla="*/ 1885950 h 1893094"/>
                <a:gd name="connsiteX15-1249" fmla="*/ 261938 w 1629187"/>
                <a:gd name="connsiteY15-1250" fmla="*/ 1664494 h 1893094"/>
                <a:gd name="connsiteX16-1251" fmla="*/ 326231 w 1629187"/>
                <a:gd name="connsiteY16-1252" fmla="*/ 1581150 h 1893094"/>
                <a:gd name="connsiteX17-1253" fmla="*/ 414338 w 1629187"/>
                <a:gd name="connsiteY17-1254" fmla="*/ 1366837 h 1893094"/>
                <a:gd name="connsiteX18-1255" fmla="*/ 188119 w 1629187"/>
                <a:gd name="connsiteY18-1256" fmla="*/ 1404937 h 1893094"/>
                <a:gd name="connsiteX19-1257" fmla="*/ 116681 w 1629187"/>
                <a:gd name="connsiteY19-1258" fmla="*/ 1447800 h 1893094"/>
                <a:gd name="connsiteX20-1259" fmla="*/ 0 w 1629187"/>
                <a:gd name="connsiteY20-1260" fmla="*/ 1300162 h 1893094"/>
                <a:gd name="connsiteX0-1261" fmla="*/ 0 w 1629187"/>
                <a:gd name="connsiteY0-1262" fmla="*/ 1300162 h 1893094"/>
                <a:gd name="connsiteX1-1263" fmla="*/ 776288 w 1629187"/>
                <a:gd name="connsiteY1-1264" fmla="*/ 0 h 1893094"/>
                <a:gd name="connsiteX2-1265" fmla="*/ 1562100 w 1629187"/>
                <a:gd name="connsiteY2-1266" fmla="*/ 1304925 h 1893094"/>
                <a:gd name="connsiteX3-1267" fmla="*/ 1445419 w 1629187"/>
                <a:gd name="connsiteY3-1268" fmla="*/ 1466850 h 1893094"/>
                <a:gd name="connsiteX4-1269" fmla="*/ 1516856 w 1629187"/>
                <a:gd name="connsiteY4-1270" fmla="*/ 1557338 h 1893094"/>
                <a:gd name="connsiteX5-1271" fmla="*/ 1607344 w 1629187"/>
                <a:gd name="connsiteY5-1272" fmla="*/ 1726406 h 1893094"/>
                <a:gd name="connsiteX6-1273" fmla="*/ 1426369 w 1629187"/>
                <a:gd name="connsiteY6-1274" fmla="*/ 1678781 h 1893094"/>
                <a:gd name="connsiteX7-1275" fmla="*/ 1312069 w 1629187"/>
                <a:gd name="connsiteY7-1276" fmla="*/ 1640681 h 1893094"/>
                <a:gd name="connsiteX8-1277" fmla="*/ 1126331 w 1629187"/>
                <a:gd name="connsiteY8-1278" fmla="*/ 1893094 h 1893094"/>
                <a:gd name="connsiteX9-1279" fmla="*/ 909638 w 1629187"/>
                <a:gd name="connsiteY9-1280" fmla="*/ 1893094 h 1893094"/>
                <a:gd name="connsiteX10-1281" fmla="*/ 869156 w 1629187"/>
                <a:gd name="connsiteY10-1282" fmla="*/ 1826419 h 1893094"/>
                <a:gd name="connsiteX11-1283" fmla="*/ 769144 w 1629187"/>
                <a:gd name="connsiteY11-1284" fmla="*/ 1607344 h 1893094"/>
                <a:gd name="connsiteX12-1285" fmla="*/ 671513 w 1629187"/>
                <a:gd name="connsiteY12-1286" fmla="*/ 1797844 h 1893094"/>
                <a:gd name="connsiteX13-1287" fmla="*/ 661988 w 1629187"/>
                <a:gd name="connsiteY13-1288" fmla="*/ 1885950 h 1893094"/>
                <a:gd name="connsiteX14-1289" fmla="*/ 433388 w 1629187"/>
                <a:gd name="connsiteY14-1290" fmla="*/ 1885950 h 1893094"/>
                <a:gd name="connsiteX15-1291" fmla="*/ 261938 w 1629187"/>
                <a:gd name="connsiteY15-1292" fmla="*/ 1664494 h 1893094"/>
                <a:gd name="connsiteX16-1293" fmla="*/ 326231 w 1629187"/>
                <a:gd name="connsiteY16-1294" fmla="*/ 1581150 h 1893094"/>
                <a:gd name="connsiteX17-1295" fmla="*/ 414338 w 1629187"/>
                <a:gd name="connsiteY17-1296" fmla="*/ 1366837 h 1893094"/>
                <a:gd name="connsiteX18-1297" fmla="*/ 188119 w 1629187"/>
                <a:gd name="connsiteY18-1298" fmla="*/ 1404937 h 1893094"/>
                <a:gd name="connsiteX19-1299" fmla="*/ 116681 w 1629187"/>
                <a:gd name="connsiteY19-1300" fmla="*/ 1447800 h 1893094"/>
                <a:gd name="connsiteX20-1301" fmla="*/ 0 w 1629187"/>
                <a:gd name="connsiteY20-1302" fmla="*/ 1300162 h 1893094"/>
                <a:gd name="connsiteX0-1303" fmla="*/ 0 w 1629187"/>
                <a:gd name="connsiteY0-1304" fmla="*/ 1300162 h 1893094"/>
                <a:gd name="connsiteX1-1305" fmla="*/ 776288 w 1629187"/>
                <a:gd name="connsiteY1-1306" fmla="*/ 0 h 1893094"/>
                <a:gd name="connsiteX2-1307" fmla="*/ 1562100 w 1629187"/>
                <a:gd name="connsiteY2-1308" fmla="*/ 1304925 h 1893094"/>
                <a:gd name="connsiteX3-1309" fmla="*/ 1445419 w 1629187"/>
                <a:gd name="connsiteY3-1310" fmla="*/ 1466850 h 1893094"/>
                <a:gd name="connsiteX4-1311" fmla="*/ 1516856 w 1629187"/>
                <a:gd name="connsiteY4-1312" fmla="*/ 1557338 h 1893094"/>
                <a:gd name="connsiteX5-1313" fmla="*/ 1607344 w 1629187"/>
                <a:gd name="connsiteY5-1314" fmla="*/ 1726406 h 1893094"/>
                <a:gd name="connsiteX6-1315" fmla="*/ 1426369 w 1629187"/>
                <a:gd name="connsiteY6-1316" fmla="*/ 1678781 h 1893094"/>
                <a:gd name="connsiteX7-1317" fmla="*/ 1312069 w 1629187"/>
                <a:gd name="connsiteY7-1318" fmla="*/ 1640681 h 1893094"/>
                <a:gd name="connsiteX8-1319" fmla="*/ 1126331 w 1629187"/>
                <a:gd name="connsiteY8-1320" fmla="*/ 1893094 h 1893094"/>
                <a:gd name="connsiteX9-1321" fmla="*/ 909638 w 1629187"/>
                <a:gd name="connsiteY9-1322" fmla="*/ 1893094 h 1893094"/>
                <a:gd name="connsiteX10-1323" fmla="*/ 869156 w 1629187"/>
                <a:gd name="connsiteY10-1324" fmla="*/ 1826419 h 1893094"/>
                <a:gd name="connsiteX11-1325" fmla="*/ 769144 w 1629187"/>
                <a:gd name="connsiteY11-1326" fmla="*/ 1607344 h 1893094"/>
                <a:gd name="connsiteX12-1327" fmla="*/ 671513 w 1629187"/>
                <a:gd name="connsiteY12-1328" fmla="*/ 1797844 h 1893094"/>
                <a:gd name="connsiteX13-1329" fmla="*/ 661988 w 1629187"/>
                <a:gd name="connsiteY13-1330" fmla="*/ 1885950 h 1893094"/>
                <a:gd name="connsiteX14-1331" fmla="*/ 433388 w 1629187"/>
                <a:gd name="connsiteY14-1332" fmla="*/ 1885950 h 1893094"/>
                <a:gd name="connsiteX15-1333" fmla="*/ 261938 w 1629187"/>
                <a:gd name="connsiteY15-1334" fmla="*/ 1664494 h 1893094"/>
                <a:gd name="connsiteX16-1335" fmla="*/ 326231 w 1629187"/>
                <a:gd name="connsiteY16-1336" fmla="*/ 1581150 h 1893094"/>
                <a:gd name="connsiteX17-1337" fmla="*/ 414338 w 1629187"/>
                <a:gd name="connsiteY17-1338" fmla="*/ 1366837 h 1893094"/>
                <a:gd name="connsiteX18-1339" fmla="*/ 188119 w 1629187"/>
                <a:gd name="connsiteY18-1340" fmla="*/ 1404937 h 1893094"/>
                <a:gd name="connsiteX19-1341" fmla="*/ 116681 w 1629187"/>
                <a:gd name="connsiteY19-1342" fmla="*/ 1447800 h 1893094"/>
                <a:gd name="connsiteX20-1343" fmla="*/ 0 w 1629187"/>
                <a:gd name="connsiteY20-1344" fmla="*/ 1300162 h 1893094"/>
                <a:gd name="connsiteX0-1345" fmla="*/ 0 w 1629187"/>
                <a:gd name="connsiteY0-1346" fmla="*/ 1300162 h 1893094"/>
                <a:gd name="connsiteX1-1347" fmla="*/ 776288 w 1629187"/>
                <a:gd name="connsiteY1-1348" fmla="*/ 0 h 1893094"/>
                <a:gd name="connsiteX2-1349" fmla="*/ 1562100 w 1629187"/>
                <a:gd name="connsiteY2-1350" fmla="*/ 1304925 h 1893094"/>
                <a:gd name="connsiteX3-1351" fmla="*/ 1445419 w 1629187"/>
                <a:gd name="connsiteY3-1352" fmla="*/ 1466850 h 1893094"/>
                <a:gd name="connsiteX4-1353" fmla="*/ 1516856 w 1629187"/>
                <a:gd name="connsiteY4-1354" fmla="*/ 1557338 h 1893094"/>
                <a:gd name="connsiteX5-1355" fmla="*/ 1607344 w 1629187"/>
                <a:gd name="connsiteY5-1356" fmla="*/ 1726406 h 1893094"/>
                <a:gd name="connsiteX6-1357" fmla="*/ 1426369 w 1629187"/>
                <a:gd name="connsiteY6-1358" fmla="*/ 1678781 h 1893094"/>
                <a:gd name="connsiteX7-1359" fmla="*/ 1312069 w 1629187"/>
                <a:gd name="connsiteY7-1360" fmla="*/ 1640681 h 1893094"/>
                <a:gd name="connsiteX8-1361" fmla="*/ 1126331 w 1629187"/>
                <a:gd name="connsiteY8-1362" fmla="*/ 1893094 h 1893094"/>
                <a:gd name="connsiteX9-1363" fmla="*/ 909638 w 1629187"/>
                <a:gd name="connsiteY9-1364" fmla="*/ 1893094 h 1893094"/>
                <a:gd name="connsiteX10-1365" fmla="*/ 869156 w 1629187"/>
                <a:gd name="connsiteY10-1366" fmla="*/ 1826419 h 1893094"/>
                <a:gd name="connsiteX11-1367" fmla="*/ 769144 w 1629187"/>
                <a:gd name="connsiteY11-1368" fmla="*/ 1607344 h 1893094"/>
                <a:gd name="connsiteX12-1369" fmla="*/ 671513 w 1629187"/>
                <a:gd name="connsiteY12-1370" fmla="*/ 1797844 h 1893094"/>
                <a:gd name="connsiteX13-1371" fmla="*/ 661988 w 1629187"/>
                <a:gd name="connsiteY13-1372" fmla="*/ 1885950 h 1893094"/>
                <a:gd name="connsiteX14-1373" fmla="*/ 433388 w 1629187"/>
                <a:gd name="connsiteY14-1374" fmla="*/ 1885950 h 1893094"/>
                <a:gd name="connsiteX15-1375" fmla="*/ 261938 w 1629187"/>
                <a:gd name="connsiteY15-1376" fmla="*/ 1664494 h 1893094"/>
                <a:gd name="connsiteX16-1377" fmla="*/ 326231 w 1629187"/>
                <a:gd name="connsiteY16-1378" fmla="*/ 1581150 h 1893094"/>
                <a:gd name="connsiteX17-1379" fmla="*/ 414338 w 1629187"/>
                <a:gd name="connsiteY17-1380" fmla="*/ 1366837 h 1893094"/>
                <a:gd name="connsiteX18-1381" fmla="*/ 188119 w 1629187"/>
                <a:gd name="connsiteY18-1382" fmla="*/ 1404937 h 1893094"/>
                <a:gd name="connsiteX19-1383" fmla="*/ 116681 w 1629187"/>
                <a:gd name="connsiteY19-1384" fmla="*/ 1447800 h 1893094"/>
                <a:gd name="connsiteX20-1385" fmla="*/ 0 w 1629187"/>
                <a:gd name="connsiteY20-1386" fmla="*/ 1300162 h 1893094"/>
                <a:gd name="connsiteX0-1387" fmla="*/ 0 w 1629187"/>
                <a:gd name="connsiteY0-1388" fmla="*/ 1300162 h 1893094"/>
                <a:gd name="connsiteX1-1389" fmla="*/ 776288 w 1629187"/>
                <a:gd name="connsiteY1-1390" fmla="*/ 0 h 1893094"/>
                <a:gd name="connsiteX2-1391" fmla="*/ 1562100 w 1629187"/>
                <a:gd name="connsiteY2-1392" fmla="*/ 1304925 h 1893094"/>
                <a:gd name="connsiteX3-1393" fmla="*/ 1445419 w 1629187"/>
                <a:gd name="connsiteY3-1394" fmla="*/ 1466850 h 1893094"/>
                <a:gd name="connsiteX4-1395" fmla="*/ 1516856 w 1629187"/>
                <a:gd name="connsiteY4-1396" fmla="*/ 1557338 h 1893094"/>
                <a:gd name="connsiteX5-1397" fmla="*/ 1607344 w 1629187"/>
                <a:gd name="connsiteY5-1398" fmla="*/ 1726406 h 1893094"/>
                <a:gd name="connsiteX6-1399" fmla="*/ 1426369 w 1629187"/>
                <a:gd name="connsiteY6-1400" fmla="*/ 1678781 h 1893094"/>
                <a:gd name="connsiteX7-1401" fmla="*/ 1312069 w 1629187"/>
                <a:gd name="connsiteY7-1402" fmla="*/ 1640681 h 1893094"/>
                <a:gd name="connsiteX8-1403" fmla="*/ 1126331 w 1629187"/>
                <a:gd name="connsiteY8-1404" fmla="*/ 1893094 h 1893094"/>
                <a:gd name="connsiteX9-1405" fmla="*/ 909638 w 1629187"/>
                <a:gd name="connsiteY9-1406" fmla="*/ 1893094 h 1893094"/>
                <a:gd name="connsiteX10-1407" fmla="*/ 869156 w 1629187"/>
                <a:gd name="connsiteY10-1408" fmla="*/ 1826419 h 1893094"/>
                <a:gd name="connsiteX11-1409" fmla="*/ 769144 w 1629187"/>
                <a:gd name="connsiteY11-1410" fmla="*/ 1607344 h 1893094"/>
                <a:gd name="connsiteX12-1411" fmla="*/ 671513 w 1629187"/>
                <a:gd name="connsiteY12-1412" fmla="*/ 1797844 h 1893094"/>
                <a:gd name="connsiteX13-1413" fmla="*/ 661988 w 1629187"/>
                <a:gd name="connsiteY13-1414" fmla="*/ 1885950 h 1893094"/>
                <a:gd name="connsiteX14-1415" fmla="*/ 433388 w 1629187"/>
                <a:gd name="connsiteY14-1416" fmla="*/ 1885950 h 1893094"/>
                <a:gd name="connsiteX15-1417" fmla="*/ 261938 w 1629187"/>
                <a:gd name="connsiteY15-1418" fmla="*/ 1664494 h 1893094"/>
                <a:gd name="connsiteX16-1419" fmla="*/ 326231 w 1629187"/>
                <a:gd name="connsiteY16-1420" fmla="*/ 1581150 h 1893094"/>
                <a:gd name="connsiteX17-1421" fmla="*/ 414338 w 1629187"/>
                <a:gd name="connsiteY17-1422" fmla="*/ 1366837 h 1893094"/>
                <a:gd name="connsiteX18-1423" fmla="*/ 188119 w 1629187"/>
                <a:gd name="connsiteY18-1424" fmla="*/ 1404937 h 1893094"/>
                <a:gd name="connsiteX19-1425" fmla="*/ 116681 w 1629187"/>
                <a:gd name="connsiteY19-1426" fmla="*/ 1447800 h 1893094"/>
                <a:gd name="connsiteX20-1427" fmla="*/ 0 w 1629187"/>
                <a:gd name="connsiteY20-1428" fmla="*/ 1300162 h 1893094"/>
                <a:gd name="connsiteX0-1429" fmla="*/ 0 w 1629187"/>
                <a:gd name="connsiteY0-1430" fmla="*/ 1300162 h 1893094"/>
                <a:gd name="connsiteX1-1431" fmla="*/ 776288 w 1629187"/>
                <a:gd name="connsiteY1-1432" fmla="*/ 0 h 1893094"/>
                <a:gd name="connsiteX2-1433" fmla="*/ 1562100 w 1629187"/>
                <a:gd name="connsiteY2-1434" fmla="*/ 1304925 h 1893094"/>
                <a:gd name="connsiteX3-1435" fmla="*/ 1445419 w 1629187"/>
                <a:gd name="connsiteY3-1436" fmla="*/ 1466850 h 1893094"/>
                <a:gd name="connsiteX4-1437" fmla="*/ 1516856 w 1629187"/>
                <a:gd name="connsiteY4-1438" fmla="*/ 1557338 h 1893094"/>
                <a:gd name="connsiteX5-1439" fmla="*/ 1607344 w 1629187"/>
                <a:gd name="connsiteY5-1440" fmla="*/ 1726406 h 1893094"/>
                <a:gd name="connsiteX6-1441" fmla="*/ 1426369 w 1629187"/>
                <a:gd name="connsiteY6-1442" fmla="*/ 1678781 h 1893094"/>
                <a:gd name="connsiteX7-1443" fmla="*/ 1312069 w 1629187"/>
                <a:gd name="connsiteY7-1444" fmla="*/ 1640681 h 1893094"/>
                <a:gd name="connsiteX8-1445" fmla="*/ 1126331 w 1629187"/>
                <a:gd name="connsiteY8-1446" fmla="*/ 1893094 h 1893094"/>
                <a:gd name="connsiteX9-1447" fmla="*/ 909638 w 1629187"/>
                <a:gd name="connsiteY9-1448" fmla="*/ 1893094 h 1893094"/>
                <a:gd name="connsiteX10-1449" fmla="*/ 869156 w 1629187"/>
                <a:gd name="connsiteY10-1450" fmla="*/ 1826419 h 1893094"/>
                <a:gd name="connsiteX11-1451" fmla="*/ 769144 w 1629187"/>
                <a:gd name="connsiteY11-1452" fmla="*/ 1607344 h 1893094"/>
                <a:gd name="connsiteX12-1453" fmla="*/ 671513 w 1629187"/>
                <a:gd name="connsiteY12-1454" fmla="*/ 1797844 h 1893094"/>
                <a:gd name="connsiteX13-1455" fmla="*/ 661988 w 1629187"/>
                <a:gd name="connsiteY13-1456" fmla="*/ 1885950 h 1893094"/>
                <a:gd name="connsiteX14-1457" fmla="*/ 433388 w 1629187"/>
                <a:gd name="connsiteY14-1458" fmla="*/ 1885950 h 1893094"/>
                <a:gd name="connsiteX15-1459" fmla="*/ 261938 w 1629187"/>
                <a:gd name="connsiteY15-1460" fmla="*/ 1664494 h 1893094"/>
                <a:gd name="connsiteX16-1461" fmla="*/ 326231 w 1629187"/>
                <a:gd name="connsiteY16-1462" fmla="*/ 1581150 h 1893094"/>
                <a:gd name="connsiteX17-1463" fmla="*/ 414338 w 1629187"/>
                <a:gd name="connsiteY17-1464" fmla="*/ 1366837 h 1893094"/>
                <a:gd name="connsiteX18-1465" fmla="*/ 188119 w 1629187"/>
                <a:gd name="connsiteY18-1466" fmla="*/ 1404937 h 1893094"/>
                <a:gd name="connsiteX19-1467" fmla="*/ 116681 w 1629187"/>
                <a:gd name="connsiteY19-1468" fmla="*/ 1447800 h 1893094"/>
                <a:gd name="connsiteX20-1469" fmla="*/ 0 w 1629187"/>
                <a:gd name="connsiteY20-1470" fmla="*/ 1300162 h 1893094"/>
                <a:gd name="connsiteX0-1471" fmla="*/ 0 w 1629187"/>
                <a:gd name="connsiteY0-1472" fmla="*/ 1300162 h 1893094"/>
                <a:gd name="connsiteX1-1473" fmla="*/ 776288 w 1629187"/>
                <a:gd name="connsiteY1-1474" fmla="*/ 0 h 1893094"/>
                <a:gd name="connsiteX2-1475" fmla="*/ 1562100 w 1629187"/>
                <a:gd name="connsiteY2-1476" fmla="*/ 1304925 h 1893094"/>
                <a:gd name="connsiteX3-1477" fmla="*/ 1445419 w 1629187"/>
                <a:gd name="connsiteY3-1478" fmla="*/ 1466850 h 1893094"/>
                <a:gd name="connsiteX4-1479" fmla="*/ 1516856 w 1629187"/>
                <a:gd name="connsiteY4-1480" fmla="*/ 1557338 h 1893094"/>
                <a:gd name="connsiteX5-1481" fmla="*/ 1607344 w 1629187"/>
                <a:gd name="connsiteY5-1482" fmla="*/ 1726406 h 1893094"/>
                <a:gd name="connsiteX6-1483" fmla="*/ 1426369 w 1629187"/>
                <a:gd name="connsiteY6-1484" fmla="*/ 1678781 h 1893094"/>
                <a:gd name="connsiteX7-1485" fmla="*/ 1312069 w 1629187"/>
                <a:gd name="connsiteY7-1486" fmla="*/ 1640681 h 1893094"/>
                <a:gd name="connsiteX8-1487" fmla="*/ 1126331 w 1629187"/>
                <a:gd name="connsiteY8-1488" fmla="*/ 1893094 h 1893094"/>
                <a:gd name="connsiteX9-1489" fmla="*/ 909638 w 1629187"/>
                <a:gd name="connsiteY9-1490" fmla="*/ 1893094 h 1893094"/>
                <a:gd name="connsiteX10-1491" fmla="*/ 869156 w 1629187"/>
                <a:gd name="connsiteY10-1492" fmla="*/ 1826419 h 1893094"/>
                <a:gd name="connsiteX11-1493" fmla="*/ 769144 w 1629187"/>
                <a:gd name="connsiteY11-1494" fmla="*/ 1607344 h 1893094"/>
                <a:gd name="connsiteX12-1495" fmla="*/ 671513 w 1629187"/>
                <a:gd name="connsiteY12-1496" fmla="*/ 1797844 h 1893094"/>
                <a:gd name="connsiteX13-1497" fmla="*/ 661988 w 1629187"/>
                <a:gd name="connsiteY13-1498" fmla="*/ 1885950 h 1893094"/>
                <a:gd name="connsiteX14-1499" fmla="*/ 433388 w 1629187"/>
                <a:gd name="connsiteY14-1500" fmla="*/ 1885950 h 1893094"/>
                <a:gd name="connsiteX15-1501" fmla="*/ 261938 w 1629187"/>
                <a:gd name="connsiteY15-1502" fmla="*/ 1664494 h 1893094"/>
                <a:gd name="connsiteX16-1503" fmla="*/ 326231 w 1629187"/>
                <a:gd name="connsiteY16-1504" fmla="*/ 1581150 h 1893094"/>
                <a:gd name="connsiteX17-1505" fmla="*/ 414338 w 1629187"/>
                <a:gd name="connsiteY17-1506" fmla="*/ 1366837 h 1893094"/>
                <a:gd name="connsiteX18-1507" fmla="*/ 188119 w 1629187"/>
                <a:gd name="connsiteY18-1508" fmla="*/ 1404937 h 1893094"/>
                <a:gd name="connsiteX19-1509" fmla="*/ 116681 w 1629187"/>
                <a:gd name="connsiteY19-1510" fmla="*/ 1447800 h 1893094"/>
                <a:gd name="connsiteX20-1511" fmla="*/ 0 w 1629187"/>
                <a:gd name="connsiteY20-1512" fmla="*/ 1300162 h 1893094"/>
                <a:gd name="connsiteX0-1513" fmla="*/ 0 w 1629187"/>
                <a:gd name="connsiteY0-1514" fmla="*/ 1300162 h 1893094"/>
                <a:gd name="connsiteX1-1515" fmla="*/ 776288 w 1629187"/>
                <a:gd name="connsiteY1-1516" fmla="*/ 0 h 1893094"/>
                <a:gd name="connsiteX2-1517" fmla="*/ 1562100 w 1629187"/>
                <a:gd name="connsiteY2-1518" fmla="*/ 1304925 h 1893094"/>
                <a:gd name="connsiteX3-1519" fmla="*/ 1445419 w 1629187"/>
                <a:gd name="connsiteY3-1520" fmla="*/ 1466850 h 1893094"/>
                <a:gd name="connsiteX4-1521" fmla="*/ 1516856 w 1629187"/>
                <a:gd name="connsiteY4-1522" fmla="*/ 1557338 h 1893094"/>
                <a:gd name="connsiteX5-1523" fmla="*/ 1607344 w 1629187"/>
                <a:gd name="connsiteY5-1524" fmla="*/ 1726406 h 1893094"/>
                <a:gd name="connsiteX6-1525" fmla="*/ 1426369 w 1629187"/>
                <a:gd name="connsiteY6-1526" fmla="*/ 1678781 h 1893094"/>
                <a:gd name="connsiteX7-1527" fmla="*/ 1312069 w 1629187"/>
                <a:gd name="connsiteY7-1528" fmla="*/ 1640681 h 1893094"/>
                <a:gd name="connsiteX8-1529" fmla="*/ 1126331 w 1629187"/>
                <a:gd name="connsiteY8-1530" fmla="*/ 1893094 h 1893094"/>
                <a:gd name="connsiteX9-1531" fmla="*/ 909638 w 1629187"/>
                <a:gd name="connsiteY9-1532" fmla="*/ 1893094 h 1893094"/>
                <a:gd name="connsiteX10-1533" fmla="*/ 869156 w 1629187"/>
                <a:gd name="connsiteY10-1534" fmla="*/ 1826419 h 1893094"/>
                <a:gd name="connsiteX11-1535" fmla="*/ 769144 w 1629187"/>
                <a:gd name="connsiteY11-1536" fmla="*/ 1607344 h 1893094"/>
                <a:gd name="connsiteX12-1537" fmla="*/ 671513 w 1629187"/>
                <a:gd name="connsiteY12-1538" fmla="*/ 1797844 h 1893094"/>
                <a:gd name="connsiteX13-1539" fmla="*/ 661988 w 1629187"/>
                <a:gd name="connsiteY13-1540" fmla="*/ 1885950 h 1893094"/>
                <a:gd name="connsiteX14-1541" fmla="*/ 433388 w 1629187"/>
                <a:gd name="connsiteY14-1542" fmla="*/ 1885950 h 1893094"/>
                <a:gd name="connsiteX15-1543" fmla="*/ 261938 w 1629187"/>
                <a:gd name="connsiteY15-1544" fmla="*/ 1664494 h 1893094"/>
                <a:gd name="connsiteX16-1545" fmla="*/ 326231 w 1629187"/>
                <a:gd name="connsiteY16-1546" fmla="*/ 1581150 h 1893094"/>
                <a:gd name="connsiteX17-1547" fmla="*/ 414338 w 1629187"/>
                <a:gd name="connsiteY17-1548" fmla="*/ 1366837 h 1893094"/>
                <a:gd name="connsiteX18-1549" fmla="*/ 192881 w 1629187"/>
                <a:gd name="connsiteY18-1550" fmla="*/ 1412080 h 1893094"/>
                <a:gd name="connsiteX19-1551" fmla="*/ 116681 w 1629187"/>
                <a:gd name="connsiteY19-1552" fmla="*/ 1447800 h 1893094"/>
                <a:gd name="connsiteX20-1553" fmla="*/ 0 w 1629187"/>
                <a:gd name="connsiteY20-1554" fmla="*/ 1300162 h 1893094"/>
                <a:gd name="connsiteX0-1555" fmla="*/ 0 w 1629187"/>
                <a:gd name="connsiteY0-1556" fmla="*/ 1300162 h 1893094"/>
                <a:gd name="connsiteX1-1557" fmla="*/ 776288 w 1629187"/>
                <a:gd name="connsiteY1-1558" fmla="*/ 0 h 1893094"/>
                <a:gd name="connsiteX2-1559" fmla="*/ 1562100 w 1629187"/>
                <a:gd name="connsiteY2-1560" fmla="*/ 1304925 h 1893094"/>
                <a:gd name="connsiteX3-1561" fmla="*/ 1445419 w 1629187"/>
                <a:gd name="connsiteY3-1562" fmla="*/ 1466850 h 1893094"/>
                <a:gd name="connsiteX4-1563" fmla="*/ 1516856 w 1629187"/>
                <a:gd name="connsiteY4-1564" fmla="*/ 1557338 h 1893094"/>
                <a:gd name="connsiteX5-1565" fmla="*/ 1607344 w 1629187"/>
                <a:gd name="connsiteY5-1566" fmla="*/ 1726406 h 1893094"/>
                <a:gd name="connsiteX6-1567" fmla="*/ 1426369 w 1629187"/>
                <a:gd name="connsiteY6-1568" fmla="*/ 1678781 h 1893094"/>
                <a:gd name="connsiteX7-1569" fmla="*/ 1312069 w 1629187"/>
                <a:gd name="connsiteY7-1570" fmla="*/ 1640681 h 1893094"/>
                <a:gd name="connsiteX8-1571" fmla="*/ 1126331 w 1629187"/>
                <a:gd name="connsiteY8-1572" fmla="*/ 1893094 h 1893094"/>
                <a:gd name="connsiteX9-1573" fmla="*/ 909638 w 1629187"/>
                <a:gd name="connsiteY9-1574" fmla="*/ 1893094 h 1893094"/>
                <a:gd name="connsiteX10-1575" fmla="*/ 869156 w 1629187"/>
                <a:gd name="connsiteY10-1576" fmla="*/ 1826419 h 1893094"/>
                <a:gd name="connsiteX11-1577" fmla="*/ 769144 w 1629187"/>
                <a:gd name="connsiteY11-1578" fmla="*/ 1607344 h 1893094"/>
                <a:gd name="connsiteX12-1579" fmla="*/ 671513 w 1629187"/>
                <a:gd name="connsiteY12-1580" fmla="*/ 1797844 h 1893094"/>
                <a:gd name="connsiteX13-1581" fmla="*/ 661988 w 1629187"/>
                <a:gd name="connsiteY13-1582" fmla="*/ 1885950 h 1893094"/>
                <a:gd name="connsiteX14-1583" fmla="*/ 433388 w 1629187"/>
                <a:gd name="connsiteY14-1584" fmla="*/ 1885950 h 1893094"/>
                <a:gd name="connsiteX15-1585" fmla="*/ 261938 w 1629187"/>
                <a:gd name="connsiteY15-1586" fmla="*/ 1664494 h 1893094"/>
                <a:gd name="connsiteX16-1587" fmla="*/ 326231 w 1629187"/>
                <a:gd name="connsiteY16-1588" fmla="*/ 1581150 h 1893094"/>
                <a:gd name="connsiteX17-1589" fmla="*/ 407194 w 1629187"/>
                <a:gd name="connsiteY17-1590" fmla="*/ 1373981 h 1893094"/>
                <a:gd name="connsiteX18-1591" fmla="*/ 192881 w 1629187"/>
                <a:gd name="connsiteY18-1592" fmla="*/ 1412080 h 1893094"/>
                <a:gd name="connsiteX19-1593" fmla="*/ 116681 w 1629187"/>
                <a:gd name="connsiteY19-1594" fmla="*/ 1447800 h 1893094"/>
                <a:gd name="connsiteX20-1595" fmla="*/ 0 w 1629187"/>
                <a:gd name="connsiteY20-1596" fmla="*/ 1300162 h 1893094"/>
                <a:gd name="connsiteX0-1597" fmla="*/ 0 w 1629187"/>
                <a:gd name="connsiteY0-1598" fmla="*/ 1300162 h 1893094"/>
                <a:gd name="connsiteX1-1599" fmla="*/ 776288 w 1629187"/>
                <a:gd name="connsiteY1-1600" fmla="*/ 0 h 1893094"/>
                <a:gd name="connsiteX2-1601" fmla="*/ 1562100 w 1629187"/>
                <a:gd name="connsiteY2-1602" fmla="*/ 1304925 h 1893094"/>
                <a:gd name="connsiteX3-1603" fmla="*/ 1445419 w 1629187"/>
                <a:gd name="connsiteY3-1604" fmla="*/ 1466850 h 1893094"/>
                <a:gd name="connsiteX4-1605" fmla="*/ 1516856 w 1629187"/>
                <a:gd name="connsiteY4-1606" fmla="*/ 1557338 h 1893094"/>
                <a:gd name="connsiteX5-1607" fmla="*/ 1607344 w 1629187"/>
                <a:gd name="connsiteY5-1608" fmla="*/ 1726406 h 1893094"/>
                <a:gd name="connsiteX6-1609" fmla="*/ 1426369 w 1629187"/>
                <a:gd name="connsiteY6-1610" fmla="*/ 1678781 h 1893094"/>
                <a:gd name="connsiteX7-1611" fmla="*/ 1312069 w 1629187"/>
                <a:gd name="connsiteY7-1612" fmla="*/ 1640681 h 1893094"/>
                <a:gd name="connsiteX8-1613" fmla="*/ 1126331 w 1629187"/>
                <a:gd name="connsiteY8-1614" fmla="*/ 1893094 h 1893094"/>
                <a:gd name="connsiteX9-1615" fmla="*/ 909638 w 1629187"/>
                <a:gd name="connsiteY9-1616" fmla="*/ 1893094 h 1893094"/>
                <a:gd name="connsiteX10-1617" fmla="*/ 869156 w 1629187"/>
                <a:gd name="connsiteY10-1618" fmla="*/ 1826419 h 1893094"/>
                <a:gd name="connsiteX11-1619" fmla="*/ 769144 w 1629187"/>
                <a:gd name="connsiteY11-1620" fmla="*/ 1607344 h 1893094"/>
                <a:gd name="connsiteX12-1621" fmla="*/ 671513 w 1629187"/>
                <a:gd name="connsiteY12-1622" fmla="*/ 1797844 h 1893094"/>
                <a:gd name="connsiteX13-1623" fmla="*/ 661988 w 1629187"/>
                <a:gd name="connsiteY13-1624" fmla="*/ 1885950 h 1893094"/>
                <a:gd name="connsiteX14-1625" fmla="*/ 433388 w 1629187"/>
                <a:gd name="connsiteY14-1626" fmla="*/ 1885950 h 1893094"/>
                <a:gd name="connsiteX15-1627" fmla="*/ 261938 w 1629187"/>
                <a:gd name="connsiteY15-1628" fmla="*/ 1664494 h 1893094"/>
                <a:gd name="connsiteX16-1629" fmla="*/ 326231 w 1629187"/>
                <a:gd name="connsiteY16-1630" fmla="*/ 1581150 h 1893094"/>
                <a:gd name="connsiteX17-1631" fmla="*/ 407194 w 1629187"/>
                <a:gd name="connsiteY17-1632" fmla="*/ 1373981 h 1893094"/>
                <a:gd name="connsiteX18-1633" fmla="*/ 192881 w 1629187"/>
                <a:gd name="connsiteY18-1634" fmla="*/ 1412080 h 1893094"/>
                <a:gd name="connsiteX19-1635" fmla="*/ 116681 w 1629187"/>
                <a:gd name="connsiteY19-1636" fmla="*/ 1447800 h 1893094"/>
                <a:gd name="connsiteX20-1637" fmla="*/ 0 w 1629187"/>
                <a:gd name="connsiteY20-1638" fmla="*/ 1300162 h 1893094"/>
                <a:gd name="connsiteX0-1639" fmla="*/ 0 w 1629187"/>
                <a:gd name="connsiteY0-1640" fmla="*/ 1300162 h 1893094"/>
                <a:gd name="connsiteX1-1641" fmla="*/ 776288 w 1629187"/>
                <a:gd name="connsiteY1-1642" fmla="*/ 0 h 1893094"/>
                <a:gd name="connsiteX2-1643" fmla="*/ 1562100 w 1629187"/>
                <a:gd name="connsiteY2-1644" fmla="*/ 1304925 h 1893094"/>
                <a:gd name="connsiteX3-1645" fmla="*/ 1445419 w 1629187"/>
                <a:gd name="connsiteY3-1646" fmla="*/ 1466850 h 1893094"/>
                <a:gd name="connsiteX4-1647" fmla="*/ 1516856 w 1629187"/>
                <a:gd name="connsiteY4-1648" fmla="*/ 1557338 h 1893094"/>
                <a:gd name="connsiteX5-1649" fmla="*/ 1607344 w 1629187"/>
                <a:gd name="connsiteY5-1650" fmla="*/ 1726406 h 1893094"/>
                <a:gd name="connsiteX6-1651" fmla="*/ 1426369 w 1629187"/>
                <a:gd name="connsiteY6-1652" fmla="*/ 1678781 h 1893094"/>
                <a:gd name="connsiteX7-1653" fmla="*/ 1312069 w 1629187"/>
                <a:gd name="connsiteY7-1654" fmla="*/ 1640681 h 1893094"/>
                <a:gd name="connsiteX8-1655" fmla="*/ 1126331 w 1629187"/>
                <a:gd name="connsiteY8-1656" fmla="*/ 1893094 h 1893094"/>
                <a:gd name="connsiteX9-1657" fmla="*/ 909638 w 1629187"/>
                <a:gd name="connsiteY9-1658" fmla="*/ 1893094 h 1893094"/>
                <a:gd name="connsiteX10-1659" fmla="*/ 869156 w 1629187"/>
                <a:gd name="connsiteY10-1660" fmla="*/ 1826419 h 1893094"/>
                <a:gd name="connsiteX11-1661" fmla="*/ 769144 w 1629187"/>
                <a:gd name="connsiteY11-1662" fmla="*/ 1607344 h 1893094"/>
                <a:gd name="connsiteX12-1663" fmla="*/ 671513 w 1629187"/>
                <a:gd name="connsiteY12-1664" fmla="*/ 1797844 h 1893094"/>
                <a:gd name="connsiteX13-1665" fmla="*/ 661988 w 1629187"/>
                <a:gd name="connsiteY13-1666" fmla="*/ 1885950 h 1893094"/>
                <a:gd name="connsiteX14-1667" fmla="*/ 433388 w 1629187"/>
                <a:gd name="connsiteY14-1668" fmla="*/ 1885950 h 1893094"/>
                <a:gd name="connsiteX15-1669" fmla="*/ 261938 w 1629187"/>
                <a:gd name="connsiteY15-1670" fmla="*/ 1664494 h 1893094"/>
                <a:gd name="connsiteX16-1671" fmla="*/ 326231 w 1629187"/>
                <a:gd name="connsiteY16-1672" fmla="*/ 1581150 h 1893094"/>
                <a:gd name="connsiteX17-1673" fmla="*/ 407194 w 1629187"/>
                <a:gd name="connsiteY17-1674" fmla="*/ 1373981 h 1893094"/>
                <a:gd name="connsiteX18-1675" fmla="*/ 192881 w 1629187"/>
                <a:gd name="connsiteY18-1676" fmla="*/ 1412080 h 1893094"/>
                <a:gd name="connsiteX19-1677" fmla="*/ 116681 w 1629187"/>
                <a:gd name="connsiteY19-1678" fmla="*/ 1447800 h 1893094"/>
                <a:gd name="connsiteX20-1679" fmla="*/ 0 w 1629187"/>
                <a:gd name="connsiteY20-1680" fmla="*/ 1300162 h 1893094"/>
                <a:gd name="connsiteX0-1681" fmla="*/ 0 w 1629187"/>
                <a:gd name="connsiteY0-1682" fmla="*/ 1300162 h 1893094"/>
                <a:gd name="connsiteX1-1683" fmla="*/ 776288 w 1629187"/>
                <a:gd name="connsiteY1-1684" fmla="*/ 0 h 1893094"/>
                <a:gd name="connsiteX2-1685" fmla="*/ 1562100 w 1629187"/>
                <a:gd name="connsiteY2-1686" fmla="*/ 1304925 h 1893094"/>
                <a:gd name="connsiteX3-1687" fmla="*/ 1445419 w 1629187"/>
                <a:gd name="connsiteY3-1688" fmla="*/ 1466850 h 1893094"/>
                <a:gd name="connsiteX4-1689" fmla="*/ 1516856 w 1629187"/>
                <a:gd name="connsiteY4-1690" fmla="*/ 1557338 h 1893094"/>
                <a:gd name="connsiteX5-1691" fmla="*/ 1607344 w 1629187"/>
                <a:gd name="connsiteY5-1692" fmla="*/ 1726406 h 1893094"/>
                <a:gd name="connsiteX6-1693" fmla="*/ 1426369 w 1629187"/>
                <a:gd name="connsiteY6-1694" fmla="*/ 1678781 h 1893094"/>
                <a:gd name="connsiteX7-1695" fmla="*/ 1312069 w 1629187"/>
                <a:gd name="connsiteY7-1696" fmla="*/ 1640681 h 1893094"/>
                <a:gd name="connsiteX8-1697" fmla="*/ 1126331 w 1629187"/>
                <a:gd name="connsiteY8-1698" fmla="*/ 1893094 h 1893094"/>
                <a:gd name="connsiteX9-1699" fmla="*/ 909638 w 1629187"/>
                <a:gd name="connsiteY9-1700" fmla="*/ 1893094 h 1893094"/>
                <a:gd name="connsiteX10-1701" fmla="*/ 869156 w 1629187"/>
                <a:gd name="connsiteY10-1702" fmla="*/ 1826419 h 1893094"/>
                <a:gd name="connsiteX11-1703" fmla="*/ 769144 w 1629187"/>
                <a:gd name="connsiteY11-1704" fmla="*/ 1607344 h 1893094"/>
                <a:gd name="connsiteX12-1705" fmla="*/ 671513 w 1629187"/>
                <a:gd name="connsiteY12-1706" fmla="*/ 1797844 h 1893094"/>
                <a:gd name="connsiteX13-1707" fmla="*/ 661988 w 1629187"/>
                <a:gd name="connsiteY13-1708" fmla="*/ 1885950 h 1893094"/>
                <a:gd name="connsiteX14-1709" fmla="*/ 433388 w 1629187"/>
                <a:gd name="connsiteY14-1710" fmla="*/ 1885950 h 1893094"/>
                <a:gd name="connsiteX15-1711" fmla="*/ 261938 w 1629187"/>
                <a:gd name="connsiteY15-1712" fmla="*/ 1664494 h 1893094"/>
                <a:gd name="connsiteX16-1713" fmla="*/ 326231 w 1629187"/>
                <a:gd name="connsiteY16-1714" fmla="*/ 1581150 h 1893094"/>
                <a:gd name="connsiteX17-1715" fmla="*/ 407194 w 1629187"/>
                <a:gd name="connsiteY17-1716" fmla="*/ 1373981 h 1893094"/>
                <a:gd name="connsiteX18-1717" fmla="*/ 192881 w 1629187"/>
                <a:gd name="connsiteY18-1718" fmla="*/ 1412080 h 1893094"/>
                <a:gd name="connsiteX19-1719" fmla="*/ 116681 w 1629187"/>
                <a:gd name="connsiteY19-1720" fmla="*/ 1447800 h 1893094"/>
                <a:gd name="connsiteX20-1721" fmla="*/ 0 w 1629187"/>
                <a:gd name="connsiteY20-1722" fmla="*/ 1300162 h 1893094"/>
                <a:gd name="connsiteX0-1723" fmla="*/ 0 w 1629187"/>
                <a:gd name="connsiteY0-1724" fmla="*/ 1300162 h 1893094"/>
                <a:gd name="connsiteX1-1725" fmla="*/ 776288 w 1629187"/>
                <a:gd name="connsiteY1-1726" fmla="*/ 0 h 1893094"/>
                <a:gd name="connsiteX2-1727" fmla="*/ 1562100 w 1629187"/>
                <a:gd name="connsiteY2-1728" fmla="*/ 1304925 h 1893094"/>
                <a:gd name="connsiteX3-1729" fmla="*/ 1445419 w 1629187"/>
                <a:gd name="connsiteY3-1730" fmla="*/ 1466850 h 1893094"/>
                <a:gd name="connsiteX4-1731" fmla="*/ 1516856 w 1629187"/>
                <a:gd name="connsiteY4-1732" fmla="*/ 1557338 h 1893094"/>
                <a:gd name="connsiteX5-1733" fmla="*/ 1607344 w 1629187"/>
                <a:gd name="connsiteY5-1734" fmla="*/ 1726406 h 1893094"/>
                <a:gd name="connsiteX6-1735" fmla="*/ 1426369 w 1629187"/>
                <a:gd name="connsiteY6-1736" fmla="*/ 1678781 h 1893094"/>
                <a:gd name="connsiteX7-1737" fmla="*/ 1312069 w 1629187"/>
                <a:gd name="connsiteY7-1738" fmla="*/ 1640681 h 1893094"/>
                <a:gd name="connsiteX8-1739" fmla="*/ 1126331 w 1629187"/>
                <a:gd name="connsiteY8-1740" fmla="*/ 1893094 h 1893094"/>
                <a:gd name="connsiteX9-1741" fmla="*/ 909638 w 1629187"/>
                <a:gd name="connsiteY9-1742" fmla="*/ 1893094 h 1893094"/>
                <a:gd name="connsiteX10-1743" fmla="*/ 869156 w 1629187"/>
                <a:gd name="connsiteY10-1744" fmla="*/ 1826419 h 1893094"/>
                <a:gd name="connsiteX11-1745" fmla="*/ 769144 w 1629187"/>
                <a:gd name="connsiteY11-1746" fmla="*/ 1607344 h 1893094"/>
                <a:gd name="connsiteX12-1747" fmla="*/ 671513 w 1629187"/>
                <a:gd name="connsiteY12-1748" fmla="*/ 1797844 h 1893094"/>
                <a:gd name="connsiteX13-1749" fmla="*/ 661988 w 1629187"/>
                <a:gd name="connsiteY13-1750" fmla="*/ 1885950 h 1893094"/>
                <a:gd name="connsiteX14-1751" fmla="*/ 433388 w 1629187"/>
                <a:gd name="connsiteY14-1752" fmla="*/ 1885950 h 1893094"/>
                <a:gd name="connsiteX15-1753" fmla="*/ 261938 w 1629187"/>
                <a:gd name="connsiteY15-1754" fmla="*/ 1664494 h 1893094"/>
                <a:gd name="connsiteX16-1755" fmla="*/ 326231 w 1629187"/>
                <a:gd name="connsiteY16-1756" fmla="*/ 1581150 h 1893094"/>
                <a:gd name="connsiteX17-1757" fmla="*/ 407194 w 1629187"/>
                <a:gd name="connsiteY17-1758" fmla="*/ 1373981 h 1893094"/>
                <a:gd name="connsiteX18-1759" fmla="*/ 192881 w 1629187"/>
                <a:gd name="connsiteY18-1760" fmla="*/ 1412080 h 1893094"/>
                <a:gd name="connsiteX19-1761" fmla="*/ 116681 w 1629187"/>
                <a:gd name="connsiteY19-1762" fmla="*/ 1447800 h 1893094"/>
                <a:gd name="connsiteX20-1763" fmla="*/ 0 w 1629187"/>
                <a:gd name="connsiteY20-1764" fmla="*/ 1300162 h 1893094"/>
                <a:gd name="connsiteX0-1765" fmla="*/ 0 w 1629187"/>
                <a:gd name="connsiteY0-1766" fmla="*/ 1300162 h 1893094"/>
                <a:gd name="connsiteX1-1767" fmla="*/ 776288 w 1629187"/>
                <a:gd name="connsiteY1-1768" fmla="*/ 0 h 1893094"/>
                <a:gd name="connsiteX2-1769" fmla="*/ 1562100 w 1629187"/>
                <a:gd name="connsiteY2-1770" fmla="*/ 1304925 h 1893094"/>
                <a:gd name="connsiteX3-1771" fmla="*/ 1445419 w 1629187"/>
                <a:gd name="connsiteY3-1772" fmla="*/ 1466850 h 1893094"/>
                <a:gd name="connsiteX4-1773" fmla="*/ 1516856 w 1629187"/>
                <a:gd name="connsiteY4-1774" fmla="*/ 1557338 h 1893094"/>
                <a:gd name="connsiteX5-1775" fmla="*/ 1607344 w 1629187"/>
                <a:gd name="connsiteY5-1776" fmla="*/ 1726406 h 1893094"/>
                <a:gd name="connsiteX6-1777" fmla="*/ 1426369 w 1629187"/>
                <a:gd name="connsiteY6-1778" fmla="*/ 1678781 h 1893094"/>
                <a:gd name="connsiteX7-1779" fmla="*/ 1312069 w 1629187"/>
                <a:gd name="connsiteY7-1780" fmla="*/ 1640681 h 1893094"/>
                <a:gd name="connsiteX8-1781" fmla="*/ 1126331 w 1629187"/>
                <a:gd name="connsiteY8-1782" fmla="*/ 1893094 h 1893094"/>
                <a:gd name="connsiteX9-1783" fmla="*/ 909638 w 1629187"/>
                <a:gd name="connsiteY9-1784" fmla="*/ 1893094 h 1893094"/>
                <a:gd name="connsiteX10-1785" fmla="*/ 869156 w 1629187"/>
                <a:gd name="connsiteY10-1786" fmla="*/ 1826419 h 1893094"/>
                <a:gd name="connsiteX11-1787" fmla="*/ 769144 w 1629187"/>
                <a:gd name="connsiteY11-1788" fmla="*/ 1607344 h 1893094"/>
                <a:gd name="connsiteX12-1789" fmla="*/ 671513 w 1629187"/>
                <a:gd name="connsiteY12-1790" fmla="*/ 1797844 h 1893094"/>
                <a:gd name="connsiteX13-1791" fmla="*/ 661988 w 1629187"/>
                <a:gd name="connsiteY13-1792" fmla="*/ 1885950 h 1893094"/>
                <a:gd name="connsiteX14-1793" fmla="*/ 433388 w 1629187"/>
                <a:gd name="connsiteY14-1794" fmla="*/ 1885950 h 1893094"/>
                <a:gd name="connsiteX15-1795" fmla="*/ 261938 w 1629187"/>
                <a:gd name="connsiteY15-1796" fmla="*/ 1664494 h 1893094"/>
                <a:gd name="connsiteX16-1797" fmla="*/ 326231 w 1629187"/>
                <a:gd name="connsiteY16-1798" fmla="*/ 1581150 h 1893094"/>
                <a:gd name="connsiteX17-1799" fmla="*/ 407194 w 1629187"/>
                <a:gd name="connsiteY17-1800" fmla="*/ 1373981 h 1893094"/>
                <a:gd name="connsiteX18-1801" fmla="*/ 192881 w 1629187"/>
                <a:gd name="connsiteY18-1802" fmla="*/ 1412080 h 1893094"/>
                <a:gd name="connsiteX19-1803" fmla="*/ 111919 w 1629187"/>
                <a:gd name="connsiteY19-1804" fmla="*/ 1454944 h 1893094"/>
                <a:gd name="connsiteX20-1805" fmla="*/ 0 w 1629187"/>
                <a:gd name="connsiteY20-1806" fmla="*/ 1300162 h 1893094"/>
                <a:gd name="connsiteX0-1807" fmla="*/ 0 w 1629187"/>
                <a:gd name="connsiteY0-1808" fmla="*/ 1300162 h 1893094"/>
                <a:gd name="connsiteX1-1809" fmla="*/ 776288 w 1629187"/>
                <a:gd name="connsiteY1-1810" fmla="*/ 0 h 1893094"/>
                <a:gd name="connsiteX2-1811" fmla="*/ 1562100 w 1629187"/>
                <a:gd name="connsiteY2-1812" fmla="*/ 1304925 h 1893094"/>
                <a:gd name="connsiteX3-1813" fmla="*/ 1445419 w 1629187"/>
                <a:gd name="connsiteY3-1814" fmla="*/ 1466850 h 1893094"/>
                <a:gd name="connsiteX4-1815" fmla="*/ 1516856 w 1629187"/>
                <a:gd name="connsiteY4-1816" fmla="*/ 1557338 h 1893094"/>
                <a:gd name="connsiteX5-1817" fmla="*/ 1607344 w 1629187"/>
                <a:gd name="connsiteY5-1818" fmla="*/ 1726406 h 1893094"/>
                <a:gd name="connsiteX6-1819" fmla="*/ 1426369 w 1629187"/>
                <a:gd name="connsiteY6-1820" fmla="*/ 1678781 h 1893094"/>
                <a:gd name="connsiteX7-1821" fmla="*/ 1312069 w 1629187"/>
                <a:gd name="connsiteY7-1822" fmla="*/ 1640681 h 1893094"/>
                <a:gd name="connsiteX8-1823" fmla="*/ 1126331 w 1629187"/>
                <a:gd name="connsiteY8-1824" fmla="*/ 1893094 h 1893094"/>
                <a:gd name="connsiteX9-1825" fmla="*/ 909638 w 1629187"/>
                <a:gd name="connsiteY9-1826" fmla="*/ 1893094 h 1893094"/>
                <a:gd name="connsiteX10-1827" fmla="*/ 869156 w 1629187"/>
                <a:gd name="connsiteY10-1828" fmla="*/ 1826419 h 1893094"/>
                <a:gd name="connsiteX11-1829" fmla="*/ 769144 w 1629187"/>
                <a:gd name="connsiteY11-1830" fmla="*/ 1607344 h 1893094"/>
                <a:gd name="connsiteX12-1831" fmla="*/ 671513 w 1629187"/>
                <a:gd name="connsiteY12-1832" fmla="*/ 1797844 h 1893094"/>
                <a:gd name="connsiteX13-1833" fmla="*/ 661988 w 1629187"/>
                <a:gd name="connsiteY13-1834" fmla="*/ 1885950 h 1893094"/>
                <a:gd name="connsiteX14-1835" fmla="*/ 433388 w 1629187"/>
                <a:gd name="connsiteY14-1836" fmla="*/ 1885950 h 1893094"/>
                <a:gd name="connsiteX15-1837" fmla="*/ 261938 w 1629187"/>
                <a:gd name="connsiteY15-1838" fmla="*/ 1664494 h 1893094"/>
                <a:gd name="connsiteX16-1839" fmla="*/ 326231 w 1629187"/>
                <a:gd name="connsiteY16-1840" fmla="*/ 1581150 h 1893094"/>
                <a:gd name="connsiteX17-1841" fmla="*/ 407194 w 1629187"/>
                <a:gd name="connsiteY17-1842" fmla="*/ 1373981 h 1893094"/>
                <a:gd name="connsiteX18-1843" fmla="*/ 192881 w 1629187"/>
                <a:gd name="connsiteY18-1844" fmla="*/ 1412080 h 1893094"/>
                <a:gd name="connsiteX19-1845" fmla="*/ 111919 w 1629187"/>
                <a:gd name="connsiteY19-1846" fmla="*/ 1454944 h 1893094"/>
                <a:gd name="connsiteX20-1847" fmla="*/ 0 w 1629187"/>
                <a:gd name="connsiteY20-1848" fmla="*/ 1300162 h 1893094"/>
                <a:gd name="connsiteX0-1849" fmla="*/ 0 w 1629187"/>
                <a:gd name="connsiteY0-1850" fmla="*/ 1300162 h 1893094"/>
                <a:gd name="connsiteX1-1851" fmla="*/ 776288 w 1629187"/>
                <a:gd name="connsiteY1-1852" fmla="*/ 0 h 1893094"/>
                <a:gd name="connsiteX2-1853" fmla="*/ 1562100 w 1629187"/>
                <a:gd name="connsiteY2-1854" fmla="*/ 1304925 h 1893094"/>
                <a:gd name="connsiteX3-1855" fmla="*/ 1445419 w 1629187"/>
                <a:gd name="connsiteY3-1856" fmla="*/ 1466850 h 1893094"/>
                <a:gd name="connsiteX4-1857" fmla="*/ 1516856 w 1629187"/>
                <a:gd name="connsiteY4-1858" fmla="*/ 1557338 h 1893094"/>
                <a:gd name="connsiteX5-1859" fmla="*/ 1607344 w 1629187"/>
                <a:gd name="connsiteY5-1860" fmla="*/ 1726406 h 1893094"/>
                <a:gd name="connsiteX6-1861" fmla="*/ 1426369 w 1629187"/>
                <a:gd name="connsiteY6-1862" fmla="*/ 1678781 h 1893094"/>
                <a:gd name="connsiteX7-1863" fmla="*/ 1312069 w 1629187"/>
                <a:gd name="connsiteY7-1864" fmla="*/ 1640681 h 1893094"/>
                <a:gd name="connsiteX8-1865" fmla="*/ 1126331 w 1629187"/>
                <a:gd name="connsiteY8-1866" fmla="*/ 1893094 h 1893094"/>
                <a:gd name="connsiteX9-1867" fmla="*/ 909638 w 1629187"/>
                <a:gd name="connsiteY9-1868" fmla="*/ 1893094 h 1893094"/>
                <a:gd name="connsiteX10-1869" fmla="*/ 869156 w 1629187"/>
                <a:gd name="connsiteY10-1870" fmla="*/ 1826419 h 1893094"/>
                <a:gd name="connsiteX11-1871" fmla="*/ 769144 w 1629187"/>
                <a:gd name="connsiteY11-1872" fmla="*/ 1607344 h 1893094"/>
                <a:gd name="connsiteX12-1873" fmla="*/ 671513 w 1629187"/>
                <a:gd name="connsiteY12-1874" fmla="*/ 1797844 h 1893094"/>
                <a:gd name="connsiteX13-1875" fmla="*/ 661988 w 1629187"/>
                <a:gd name="connsiteY13-1876" fmla="*/ 1885950 h 1893094"/>
                <a:gd name="connsiteX14-1877" fmla="*/ 433388 w 1629187"/>
                <a:gd name="connsiteY14-1878" fmla="*/ 1885950 h 1893094"/>
                <a:gd name="connsiteX15-1879" fmla="*/ 261938 w 1629187"/>
                <a:gd name="connsiteY15-1880" fmla="*/ 1664494 h 1893094"/>
                <a:gd name="connsiteX16-1881" fmla="*/ 326231 w 1629187"/>
                <a:gd name="connsiteY16-1882" fmla="*/ 1581150 h 1893094"/>
                <a:gd name="connsiteX17-1883" fmla="*/ 407194 w 1629187"/>
                <a:gd name="connsiteY17-1884" fmla="*/ 1373981 h 1893094"/>
                <a:gd name="connsiteX18-1885" fmla="*/ 192881 w 1629187"/>
                <a:gd name="connsiteY18-1886" fmla="*/ 1412080 h 1893094"/>
                <a:gd name="connsiteX19-1887" fmla="*/ 111919 w 1629187"/>
                <a:gd name="connsiteY19-1888" fmla="*/ 1454944 h 1893094"/>
                <a:gd name="connsiteX20-1889" fmla="*/ 0 w 1629187"/>
                <a:gd name="connsiteY20-1890" fmla="*/ 1300162 h 1893094"/>
                <a:gd name="connsiteX0-1891" fmla="*/ 0 w 1629187"/>
                <a:gd name="connsiteY0-1892" fmla="*/ 1300162 h 1893094"/>
                <a:gd name="connsiteX1-1893" fmla="*/ 776288 w 1629187"/>
                <a:gd name="connsiteY1-1894" fmla="*/ 0 h 1893094"/>
                <a:gd name="connsiteX2-1895" fmla="*/ 1562100 w 1629187"/>
                <a:gd name="connsiteY2-1896" fmla="*/ 1304925 h 1893094"/>
                <a:gd name="connsiteX3-1897" fmla="*/ 1445419 w 1629187"/>
                <a:gd name="connsiteY3-1898" fmla="*/ 1466850 h 1893094"/>
                <a:gd name="connsiteX4-1899" fmla="*/ 1516856 w 1629187"/>
                <a:gd name="connsiteY4-1900" fmla="*/ 1557338 h 1893094"/>
                <a:gd name="connsiteX5-1901" fmla="*/ 1607344 w 1629187"/>
                <a:gd name="connsiteY5-1902" fmla="*/ 1726406 h 1893094"/>
                <a:gd name="connsiteX6-1903" fmla="*/ 1426369 w 1629187"/>
                <a:gd name="connsiteY6-1904" fmla="*/ 1678781 h 1893094"/>
                <a:gd name="connsiteX7-1905" fmla="*/ 1312069 w 1629187"/>
                <a:gd name="connsiteY7-1906" fmla="*/ 1640681 h 1893094"/>
                <a:gd name="connsiteX8-1907" fmla="*/ 1126331 w 1629187"/>
                <a:gd name="connsiteY8-1908" fmla="*/ 1893094 h 1893094"/>
                <a:gd name="connsiteX9-1909" fmla="*/ 909638 w 1629187"/>
                <a:gd name="connsiteY9-1910" fmla="*/ 1893094 h 1893094"/>
                <a:gd name="connsiteX10-1911" fmla="*/ 869156 w 1629187"/>
                <a:gd name="connsiteY10-1912" fmla="*/ 1826419 h 1893094"/>
                <a:gd name="connsiteX11-1913" fmla="*/ 769144 w 1629187"/>
                <a:gd name="connsiteY11-1914" fmla="*/ 1607344 h 1893094"/>
                <a:gd name="connsiteX12-1915" fmla="*/ 671513 w 1629187"/>
                <a:gd name="connsiteY12-1916" fmla="*/ 1797844 h 1893094"/>
                <a:gd name="connsiteX13-1917" fmla="*/ 661988 w 1629187"/>
                <a:gd name="connsiteY13-1918" fmla="*/ 1885950 h 1893094"/>
                <a:gd name="connsiteX14-1919" fmla="*/ 433388 w 1629187"/>
                <a:gd name="connsiteY14-1920" fmla="*/ 1885950 h 1893094"/>
                <a:gd name="connsiteX15-1921" fmla="*/ 261938 w 1629187"/>
                <a:gd name="connsiteY15-1922" fmla="*/ 1664494 h 1893094"/>
                <a:gd name="connsiteX16-1923" fmla="*/ 326231 w 1629187"/>
                <a:gd name="connsiteY16-1924" fmla="*/ 1581150 h 1893094"/>
                <a:gd name="connsiteX17-1925" fmla="*/ 407194 w 1629187"/>
                <a:gd name="connsiteY17-1926" fmla="*/ 1373981 h 1893094"/>
                <a:gd name="connsiteX18-1927" fmla="*/ 192881 w 1629187"/>
                <a:gd name="connsiteY18-1928" fmla="*/ 1412080 h 1893094"/>
                <a:gd name="connsiteX19-1929" fmla="*/ 111919 w 1629187"/>
                <a:gd name="connsiteY19-1930" fmla="*/ 1454944 h 1893094"/>
                <a:gd name="connsiteX20-1931" fmla="*/ 0 w 1629187"/>
                <a:gd name="connsiteY20-1932" fmla="*/ 1300162 h 1893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629187" h="1893094">
                  <a:moveTo>
                    <a:pt x="0" y="1300162"/>
                  </a:moveTo>
                  <a:lnTo>
                    <a:pt x="776288" y="0"/>
                  </a:lnTo>
                  <a:lnTo>
                    <a:pt x="1562100" y="1304925"/>
                  </a:lnTo>
                  <a:lnTo>
                    <a:pt x="1445419" y="1466850"/>
                  </a:lnTo>
                  <a:cubicBezTo>
                    <a:pt x="1417638" y="1508124"/>
                    <a:pt x="1463674" y="1563688"/>
                    <a:pt x="1516856" y="1557338"/>
                  </a:cubicBezTo>
                  <a:cubicBezTo>
                    <a:pt x="1615282" y="1551781"/>
                    <a:pt x="1658938" y="1667669"/>
                    <a:pt x="1607344" y="1726406"/>
                  </a:cubicBezTo>
                  <a:cubicBezTo>
                    <a:pt x="1550194" y="1785937"/>
                    <a:pt x="1438275" y="1769268"/>
                    <a:pt x="1426369" y="1678781"/>
                  </a:cubicBezTo>
                  <a:cubicBezTo>
                    <a:pt x="1423194" y="1634331"/>
                    <a:pt x="1339057" y="1604168"/>
                    <a:pt x="1312069" y="1640681"/>
                  </a:cubicBezTo>
                  <a:lnTo>
                    <a:pt x="1126331" y="1893094"/>
                  </a:lnTo>
                  <a:lnTo>
                    <a:pt x="909638" y="1893094"/>
                  </a:lnTo>
                  <a:cubicBezTo>
                    <a:pt x="865187" y="1892300"/>
                    <a:pt x="832644" y="1877220"/>
                    <a:pt x="869156" y="1826419"/>
                  </a:cubicBezTo>
                  <a:cubicBezTo>
                    <a:pt x="931069" y="1746251"/>
                    <a:pt x="900112" y="1608931"/>
                    <a:pt x="769144" y="1607344"/>
                  </a:cubicBezTo>
                  <a:cubicBezTo>
                    <a:pt x="667544" y="1611313"/>
                    <a:pt x="630238" y="1734344"/>
                    <a:pt x="671513" y="1797844"/>
                  </a:cubicBezTo>
                  <a:cubicBezTo>
                    <a:pt x="706438" y="1843881"/>
                    <a:pt x="710407" y="1887537"/>
                    <a:pt x="661988" y="1885950"/>
                  </a:cubicBezTo>
                  <a:lnTo>
                    <a:pt x="433388" y="1885950"/>
                  </a:lnTo>
                  <a:lnTo>
                    <a:pt x="261938" y="1664494"/>
                  </a:lnTo>
                  <a:cubicBezTo>
                    <a:pt x="216694" y="1598613"/>
                    <a:pt x="271463" y="1573212"/>
                    <a:pt x="326231" y="1581150"/>
                  </a:cubicBezTo>
                  <a:cubicBezTo>
                    <a:pt x="379413" y="1588293"/>
                    <a:pt x="492125" y="1476375"/>
                    <a:pt x="407194" y="1373981"/>
                  </a:cubicBezTo>
                  <a:cubicBezTo>
                    <a:pt x="329406" y="1296193"/>
                    <a:pt x="206375" y="1339849"/>
                    <a:pt x="192881" y="1412080"/>
                  </a:cubicBezTo>
                  <a:cubicBezTo>
                    <a:pt x="179387" y="1476374"/>
                    <a:pt x="134938" y="1488280"/>
                    <a:pt x="111919" y="1454944"/>
                  </a:cubicBezTo>
                  <a:lnTo>
                    <a:pt x="0" y="13001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lumMod val="95000"/>
                  </a:schemeClr>
                </a:solidFill>
                <a:cs typeface="+mn-ea"/>
                <a:sym typeface="+mn-lt"/>
              </a:endParaRPr>
            </a:p>
          </p:txBody>
        </p:sp>
        <p:sp>
          <p:nvSpPr>
            <p:cNvPr id="15" name="矩形 14"/>
            <p:cNvSpPr/>
            <p:nvPr/>
          </p:nvSpPr>
          <p:spPr>
            <a:xfrm>
              <a:off x="5071344" y="5169727"/>
              <a:ext cx="582138" cy="400110"/>
            </a:xfrm>
            <a:prstGeom prst="rect">
              <a:avLst/>
            </a:prstGeom>
            <a:grpFill/>
          </p:spPr>
          <p:txBody>
            <a:bodyPr wrap="square">
              <a:spAutoFit/>
            </a:bodyPr>
            <a:lstStyle/>
            <a:p>
              <a:pPr algn="ctr"/>
              <a:r>
                <a:rPr lang="en-US" altLang="zh-CN" sz="2000" b="1" dirty="0">
                  <a:solidFill>
                    <a:prstClr val="white"/>
                  </a:solidFill>
                  <a:cs typeface="+mn-ea"/>
                  <a:sym typeface="+mn-lt"/>
                </a:rPr>
                <a:t>04</a:t>
              </a:r>
              <a:endParaRPr lang="zh-CN" altLang="en-US" sz="2000" b="1" dirty="0">
                <a:solidFill>
                  <a:prstClr val="white"/>
                </a:solidFill>
                <a:cs typeface="+mn-ea"/>
                <a:sym typeface="+mn-lt"/>
              </a:endParaRPr>
            </a:p>
          </p:txBody>
        </p:sp>
      </p:grpSp>
      <p:grpSp>
        <p:nvGrpSpPr>
          <p:cNvPr id="16" name="组合 15"/>
          <p:cNvGrpSpPr/>
          <p:nvPr/>
        </p:nvGrpSpPr>
        <p:grpSpPr>
          <a:xfrm>
            <a:off x="4153774" y="3214579"/>
            <a:ext cx="1632852" cy="1405224"/>
            <a:chOff x="4090035" y="3299338"/>
            <a:chExt cx="1633230" cy="1405549"/>
          </a:xfrm>
          <a:solidFill>
            <a:srgbClr val="AE1924"/>
          </a:solidFill>
        </p:grpSpPr>
        <p:sp>
          <p:nvSpPr>
            <p:cNvPr id="17" name="任意多边形 38"/>
            <p:cNvSpPr/>
            <p:nvPr/>
          </p:nvSpPr>
          <p:spPr>
            <a:xfrm rot="17278449">
              <a:off x="4203875" y="3185498"/>
              <a:ext cx="1405549" cy="1633230"/>
            </a:xfrm>
            <a:custGeom>
              <a:avLst/>
              <a:gdLst>
                <a:gd name="connsiteX0" fmla="*/ 0 w 1600200"/>
                <a:gd name="connsiteY0" fmla="*/ 1300162 h 1893094"/>
                <a:gd name="connsiteX1" fmla="*/ 776288 w 1600200"/>
                <a:gd name="connsiteY1" fmla="*/ 0 h 1893094"/>
                <a:gd name="connsiteX2" fmla="*/ 1562100 w 1600200"/>
                <a:gd name="connsiteY2" fmla="*/ 1304925 h 1893094"/>
                <a:gd name="connsiteX3" fmla="*/ 1445419 w 1600200"/>
                <a:gd name="connsiteY3" fmla="*/ 1466850 h 1893094"/>
                <a:gd name="connsiteX4" fmla="*/ 1504950 w 1600200"/>
                <a:gd name="connsiteY4" fmla="*/ 1569244 h 1893094"/>
                <a:gd name="connsiteX5" fmla="*/ 1600200 w 1600200"/>
                <a:gd name="connsiteY5" fmla="*/ 1724025 h 1893094"/>
                <a:gd name="connsiteX6" fmla="*/ 1428750 w 1600200"/>
                <a:gd name="connsiteY6" fmla="*/ 1674019 h 1893094"/>
                <a:gd name="connsiteX7" fmla="*/ 1304925 w 1600200"/>
                <a:gd name="connsiteY7" fmla="*/ 1633537 h 1893094"/>
                <a:gd name="connsiteX8" fmla="*/ 1126331 w 1600200"/>
                <a:gd name="connsiteY8" fmla="*/ 1893094 h 1893094"/>
                <a:gd name="connsiteX9" fmla="*/ 909638 w 1600200"/>
                <a:gd name="connsiteY9" fmla="*/ 1893094 h 1893094"/>
                <a:gd name="connsiteX10" fmla="*/ 869156 w 1600200"/>
                <a:gd name="connsiteY10" fmla="*/ 1826419 h 1893094"/>
                <a:gd name="connsiteX11" fmla="*/ 769144 w 1600200"/>
                <a:gd name="connsiteY11" fmla="*/ 1607344 h 1893094"/>
                <a:gd name="connsiteX12" fmla="*/ 671513 w 1600200"/>
                <a:gd name="connsiteY12" fmla="*/ 1797844 h 1893094"/>
                <a:gd name="connsiteX13" fmla="*/ 661988 w 1600200"/>
                <a:gd name="connsiteY13" fmla="*/ 1885950 h 1893094"/>
                <a:gd name="connsiteX14" fmla="*/ 433388 w 1600200"/>
                <a:gd name="connsiteY14" fmla="*/ 1885950 h 1893094"/>
                <a:gd name="connsiteX15" fmla="*/ 261938 w 1600200"/>
                <a:gd name="connsiteY15" fmla="*/ 1664494 h 1893094"/>
                <a:gd name="connsiteX16" fmla="*/ 326231 w 1600200"/>
                <a:gd name="connsiteY16" fmla="*/ 1581150 h 1893094"/>
                <a:gd name="connsiteX17" fmla="*/ 414338 w 1600200"/>
                <a:gd name="connsiteY17" fmla="*/ 1366837 h 1893094"/>
                <a:gd name="connsiteX18" fmla="*/ 188119 w 1600200"/>
                <a:gd name="connsiteY18" fmla="*/ 1404937 h 1893094"/>
                <a:gd name="connsiteX19" fmla="*/ 116681 w 1600200"/>
                <a:gd name="connsiteY19" fmla="*/ 1447800 h 1893094"/>
                <a:gd name="connsiteX20" fmla="*/ 0 w 1600200"/>
                <a:gd name="connsiteY20" fmla="*/ 1300162 h 1893094"/>
                <a:gd name="connsiteX0-1" fmla="*/ 0 w 1600200"/>
                <a:gd name="connsiteY0-2" fmla="*/ 1300162 h 1893094"/>
                <a:gd name="connsiteX1-3" fmla="*/ 776288 w 1600200"/>
                <a:gd name="connsiteY1-4" fmla="*/ 0 h 1893094"/>
                <a:gd name="connsiteX2-5" fmla="*/ 1562100 w 1600200"/>
                <a:gd name="connsiteY2-6" fmla="*/ 1304925 h 1893094"/>
                <a:gd name="connsiteX3-7" fmla="*/ 1445419 w 1600200"/>
                <a:gd name="connsiteY3-8" fmla="*/ 1466850 h 1893094"/>
                <a:gd name="connsiteX4-9" fmla="*/ 1504950 w 1600200"/>
                <a:gd name="connsiteY4-10" fmla="*/ 1569244 h 1893094"/>
                <a:gd name="connsiteX5-11" fmla="*/ 1600200 w 1600200"/>
                <a:gd name="connsiteY5-12" fmla="*/ 1724025 h 1893094"/>
                <a:gd name="connsiteX6-13" fmla="*/ 1428750 w 1600200"/>
                <a:gd name="connsiteY6-14" fmla="*/ 1674019 h 1893094"/>
                <a:gd name="connsiteX7-15" fmla="*/ 1304925 w 1600200"/>
                <a:gd name="connsiteY7-16" fmla="*/ 1633537 h 1893094"/>
                <a:gd name="connsiteX8-17" fmla="*/ 1126331 w 1600200"/>
                <a:gd name="connsiteY8-18" fmla="*/ 1893094 h 1893094"/>
                <a:gd name="connsiteX9-19" fmla="*/ 909638 w 1600200"/>
                <a:gd name="connsiteY9-20" fmla="*/ 1893094 h 1893094"/>
                <a:gd name="connsiteX10-21" fmla="*/ 869156 w 1600200"/>
                <a:gd name="connsiteY10-22" fmla="*/ 1826419 h 1893094"/>
                <a:gd name="connsiteX11-23" fmla="*/ 769144 w 1600200"/>
                <a:gd name="connsiteY11-24" fmla="*/ 1607344 h 1893094"/>
                <a:gd name="connsiteX12-25" fmla="*/ 671513 w 1600200"/>
                <a:gd name="connsiteY12-26" fmla="*/ 1797844 h 1893094"/>
                <a:gd name="connsiteX13-27" fmla="*/ 661988 w 1600200"/>
                <a:gd name="connsiteY13-28" fmla="*/ 1885950 h 1893094"/>
                <a:gd name="connsiteX14-29" fmla="*/ 433388 w 1600200"/>
                <a:gd name="connsiteY14-30" fmla="*/ 1885950 h 1893094"/>
                <a:gd name="connsiteX15-31" fmla="*/ 261938 w 1600200"/>
                <a:gd name="connsiteY15-32" fmla="*/ 1664494 h 1893094"/>
                <a:gd name="connsiteX16-33" fmla="*/ 326231 w 1600200"/>
                <a:gd name="connsiteY16-34" fmla="*/ 1581150 h 1893094"/>
                <a:gd name="connsiteX17-35" fmla="*/ 414338 w 1600200"/>
                <a:gd name="connsiteY17-36" fmla="*/ 1366837 h 1893094"/>
                <a:gd name="connsiteX18-37" fmla="*/ 188119 w 1600200"/>
                <a:gd name="connsiteY18-38" fmla="*/ 1404937 h 1893094"/>
                <a:gd name="connsiteX19-39" fmla="*/ 116681 w 1600200"/>
                <a:gd name="connsiteY19-40" fmla="*/ 1447800 h 1893094"/>
                <a:gd name="connsiteX20-41" fmla="*/ 0 w 1600200"/>
                <a:gd name="connsiteY20-42" fmla="*/ 1300162 h 1893094"/>
                <a:gd name="connsiteX0-43" fmla="*/ 0 w 1600200"/>
                <a:gd name="connsiteY0-44" fmla="*/ 1300162 h 1893094"/>
                <a:gd name="connsiteX1-45" fmla="*/ 776288 w 1600200"/>
                <a:gd name="connsiteY1-46" fmla="*/ 0 h 1893094"/>
                <a:gd name="connsiteX2-47" fmla="*/ 1562100 w 1600200"/>
                <a:gd name="connsiteY2-48" fmla="*/ 1304925 h 1893094"/>
                <a:gd name="connsiteX3-49" fmla="*/ 1445419 w 1600200"/>
                <a:gd name="connsiteY3-50" fmla="*/ 1466850 h 1893094"/>
                <a:gd name="connsiteX4-51" fmla="*/ 1504950 w 1600200"/>
                <a:gd name="connsiteY4-52" fmla="*/ 1569244 h 1893094"/>
                <a:gd name="connsiteX5-53" fmla="*/ 1600200 w 1600200"/>
                <a:gd name="connsiteY5-54" fmla="*/ 1724025 h 1893094"/>
                <a:gd name="connsiteX6-55" fmla="*/ 1428750 w 1600200"/>
                <a:gd name="connsiteY6-56" fmla="*/ 1674019 h 1893094"/>
                <a:gd name="connsiteX7-57" fmla="*/ 1304925 w 1600200"/>
                <a:gd name="connsiteY7-58" fmla="*/ 1633537 h 1893094"/>
                <a:gd name="connsiteX8-59" fmla="*/ 1126331 w 1600200"/>
                <a:gd name="connsiteY8-60" fmla="*/ 1893094 h 1893094"/>
                <a:gd name="connsiteX9-61" fmla="*/ 909638 w 1600200"/>
                <a:gd name="connsiteY9-62" fmla="*/ 1893094 h 1893094"/>
                <a:gd name="connsiteX10-63" fmla="*/ 869156 w 1600200"/>
                <a:gd name="connsiteY10-64" fmla="*/ 1826419 h 1893094"/>
                <a:gd name="connsiteX11-65" fmla="*/ 769144 w 1600200"/>
                <a:gd name="connsiteY11-66" fmla="*/ 1607344 h 1893094"/>
                <a:gd name="connsiteX12-67" fmla="*/ 671513 w 1600200"/>
                <a:gd name="connsiteY12-68" fmla="*/ 1797844 h 1893094"/>
                <a:gd name="connsiteX13-69" fmla="*/ 661988 w 1600200"/>
                <a:gd name="connsiteY13-70" fmla="*/ 1885950 h 1893094"/>
                <a:gd name="connsiteX14-71" fmla="*/ 433388 w 1600200"/>
                <a:gd name="connsiteY14-72" fmla="*/ 1885950 h 1893094"/>
                <a:gd name="connsiteX15-73" fmla="*/ 261938 w 1600200"/>
                <a:gd name="connsiteY15-74" fmla="*/ 1664494 h 1893094"/>
                <a:gd name="connsiteX16-75" fmla="*/ 326231 w 1600200"/>
                <a:gd name="connsiteY16-76" fmla="*/ 1581150 h 1893094"/>
                <a:gd name="connsiteX17-77" fmla="*/ 414338 w 1600200"/>
                <a:gd name="connsiteY17-78" fmla="*/ 1366837 h 1893094"/>
                <a:gd name="connsiteX18-79" fmla="*/ 188119 w 1600200"/>
                <a:gd name="connsiteY18-80" fmla="*/ 1404937 h 1893094"/>
                <a:gd name="connsiteX19-81" fmla="*/ 116681 w 1600200"/>
                <a:gd name="connsiteY19-82" fmla="*/ 1447800 h 1893094"/>
                <a:gd name="connsiteX20-83" fmla="*/ 0 w 1600200"/>
                <a:gd name="connsiteY20-84" fmla="*/ 1300162 h 1893094"/>
                <a:gd name="connsiteX0-85" fmla="*/ 0 w 1600200"/>
                <a:gd name="connsiteY0-86" fmla="*/ 1300162 h 1893094"/>
                <a:gd name="connsiteX1-87" fmla="*/ 776288 w 1600200"/>
                <a:gd name="connsiteY1-88" fmla="*/ 0 h 1893094"/>
                <a:gd name="connsiteX2-89" fmla="*/ 1562100 w 1600200"/>
                <a:gd name="connsiteY2-90" fmla="*/ 1304925 h 1893094"/>
                <a:gd name="connsiteX3-91" fmla="*/ 1445419 w 1600200"/>
                <a:gd name="connsiteY3-92" fmla="*/ 1466850 h 1893094"/>
                <a:gd name="connsiteX4-93" fmla="*/ 1512094 w 1600200"/>
                <a:gd name="connsiteY4-94" fmla="*/ 1569244 h 1893094"/>
                <a:gd name="connsiteX5-95" fmla="*/ 1600200 w 1600200"/>
                <a:gd name="connsiteY5-96" fmla="*/ 1724025 h 1893094"/>
                <a:gd name="connsiteX6-97" fmla="*/ 1428750 w 1600200"/>
                <a:gd name="connsiteY6-98" fmla="*/ 1674019 h 1893094"/>
                <a:gd name="connsiteX7-99" fmla="*/ 1304925 w 1600200"/>
                <a:gd name="connsiteY7-100" fmla="*/ 1633537 h 1893094"/>
                <a:gd name="connsiteX8-101" fmla="*/ 1126331 w 1600200"/>
                <a:gd name="connsiteY8-102" fmla="*/ 1893094 h 1893094"/>
                <a:gd name="connsiteX9-103" fmla="*/ 909638 w 1600200"/>
                <a:gd name="connsiteY9-104" fmla="*/ 1893094 h 1893094"/>
                <a:gd name="connsiteX10-105" fmla="*/ 869156 w 1600200"/>
                <a:gd name="connsiteY10-106" fmla="*/ 1826419 h 1893094"/>
                <a:gd name="connsiteX11-107" fmla="*/ 769144 w 1600200"/>
                <a:gd name="connsiteY11-108" fmla="*/ 1607344 h 1893094"/>
                <a:gd name="connsiteX12-109" fmla="*/ 671513 w 1600200"/>
                <a:gd name="connsiteY12-110" fmla="*/ 1797844 h 1893094"/>
                <a:gd name="connsiteX13-111" fmla="*/ 661988 w 1600200"/>
                <a:gd name="connsiteY13-112" fmla="*/ 1885950 h 1893094"/>
                <a:gd name="connsiteX14-113" fmla="*/ 433388 w 1600200"/>
                <a:gd name="connsiteY14-114" fmla="*/ 1885950 h 1893094"/>
                <a:gd name="connsiteX15-115" fmla="*/ 261938 w 1600200"/>
                <a:gd name="connsiteY15-116" fmla="*/ 1664494 h 1893094"/>
                <a:gd name="connsiteX16-117" fmla="*/ 326231 w 1600200"/>
                <a:gd name="connsiteY16-118" fmla="*/ 1581150 h 1893094"/>
                <a:gd name="connsiteX17-119" fmla="*/ 414338 w 1600200"/>
                <a:gd name="connsiteY17-120" fmla="*/ 1366837 h 1893094"/>
                <a:gd name="connsiteX18-121" fmla="*/ 188119 w 1600200"/>
                <a:gd name="connsiteY18-122" fmla="*/ 1404937 h 1893094"/>
                <a:gd name="connsiteX19-123" fmla="*/ 116681 w 1600200"/>
                <a:gd name="connsiteY19-124" fmla="*/ 1447800 h 1893094"/>
                <a:gd name="connsiteX20-125" fmla="*/ 0 w 1600200"/>
                <a:gd name="connsiteY20-126" fmla="*/ 1300162 h 1893094"/>
                <a:gd name="connsiteX0-127" fmla="*/ 0 w 1600200"/>
                <a:gd name="connsiteY0-128" fmla="*/ 1300162 h 1893094"/>
                <a:gd name="connsiteX1-129" fmla="*/ 776288 w 1600200"/>
                <a:gd name="connsiteY1-130" fmla="*/ 0 h 1893094"/>
                <a:gd name="connsiteX2-131" fmla="*/ 1562100 w 1600200"/>
                <a:gd name="connsiteY2-132" fmla="*/ 1304925 h 1893094"/>
                <a:gd name="connsiteX3-133" fmla="*/ 1445419 w 1600200"/>
                <a:gd name="connsiteY3-134" fmla="*/ 1466850 h 1893094"/>
                <a:gd name="connsiteX4-135" fmla="*/ 1512094 w 1600200"/>
                <a:gd name="connsiteY4-136" fmla="*/ 1569244 h 1893094"/>
                <a:gd name="connsiteX5-137" fmla="*/ 1600200 w 1600200"/>
                <a:gd name="connsiteY5-138" fmla="*/ 1724025 h 1893094"/>
                <a:gd name="connsiteX6-139" fmla="*/ 1428750 w 1600200"/>
                <a:gd name="connsiteY6-140" fmla="*/ 1674019 h 1893094"/>
                <a:gd name="connsiteX7-141" fmla="*/ 1304925 w 1600200"/>
                <a:gd name="connsiteY7-142" fmla="*/ 1633537 h 1893094"/>
                <a:gd name="connsiteX8-143" fmla="*/ 1126331 w 1600200"/>
                <a:gd name="connsiteY8-144" fmla="*/ 1893094 h 1893094"/>
                <a:gd name="connsiteX9-145" fmla="*/ 909638 w 1600200"/>
                <a:gd name="connsiteY9-146" fmla="*/ 1893094 h 1893094"/>
                <a:gd name="connsiteX10-147" fmla="*/ 869156 w 1600200"/>
                <a:gd name="connsiteY10-148" fmla="*/ 1826419 h 1893094"/>
                <a:gd name="connsiteX11-149" fmla="*/ 769144 w 1600200"/>
                <a:gd name="connsiteY11-150" fmla="*/ 1607344 h 1893094"/>
                <a:gd name="connsiteX12-151" fmla="*/ 671513 w 1600200"/>
                <a:gd name="connsiteY12-152" fmla="*/ 1797844 h 1893094"/>
                <a:gd name="connsiteX13-153" fmla="*/ 661988 w 1600200"/>
                <a:gd name="connsiteY13-154" fmla="*/ 1885950 h 1893094"/>
                <a:gd name="connsiteX14-155" fmla="*/ 433388 w 1600200"/>
                <a:gd name="connsiteY14-156" fmla="*/ 1885950 h 1893094"/>
                <a:gd name="connsiteX15-157" fmla="*/ 261938 w 1600200"/>
                <a:gd name="connsiteY15-158" fmla="*/ 1664494 h 1893094"/>
                <a:gd name="connsiteX16-159" fmla="*/ 326231 w 1600200"/>
                <a:gd name="connsiteY16-160" fmla="*/ 1581150 h 1893094"/>
                <a:gd name="connsiteX17-161" fmla="*/ 414338 w 1600200"/>
                <a:gd name="connsiteY17-162" fmla="*/ 1366837 h 1893094"/>
                <a:gd name="connsiteX18-163" fmla="*/ 188119 w 1600200"/>
                <a:gd name="connsiteY18-164" fmla="*/ 1404937 h 1893094"/>
                <a:gd name="connsiteX19-165" fmla="*/ 116681 w 1600200"/>
                <a:gd name="connsiteY19-166" fmla="*/ 1447800 h 1893094"/>
                <a:gd name="connsiteX20-167" fmla="*/ 0 w 1600200"/>
                <a:gd name="connsiteY20-168" fmla="*/ 1300162 h 1893094"/>
                <a:gd name="connsiteX0-169" fmla="*/ 0 w 1600200"/>
                <a:gd name="connsiteY0-170" fmla="*/ 1300162 h 1893094"/>
                <a:gd name="connsiteX1-171" fmla="*/ 776288 w 1600200"/>
                <a:gd name="connsiteY1-172" fmla="*/ 0 h 1893094"/>
                <a:gd name="connsiteX2-173" fmla="*/ 1562100 w 1600200"/>
                <a:gd name="connsiteY2-174" fmla="*/ 1304925 h 1893094"/>
                <a:gd name="connsiteX3-175" fmla="*/ 1445419 w 1600200"/>
                <a:gd name="connsiteY3-176" fmla="*/ 1466850 h 1893094"/>
                <a:gd name="connsiteX4-177" fmla="*/ 1512094 w 1600200"/>
                <a:gd name="connsiteY4-178" fmla="*/ 1569244 h 1893094"/>
                <a:gd name="connsiteX5-179" fmla="*/ 1600200 w 1600200"/>
                <a:gd name="connsiteY5-180" fmla="*/ 1724025 h 1893094"/>
                <a:gd name="connsiteX6-181" fmla="*/ 1428750 w 1600200"/>
                <a:gd name="connsiteY6-182" fmla="*/ 1674019 h 1893094"/>
                <a:gd name="connsiteX7-183" fmla="*/ 1304925 w 1600200"/>
                <a:gd name="connsiteY7-184" fmla="*/ 1633537 h 1893094"/>
                <a:gd name="connsiteX8-185" fmla="*/ 1126331 w 1600200"/>
                <a:gd name="connsiteY8-186" fmla="*/ 1893094 h 1893094"/>
                <a:gd name="connsiteX9-187" fmla="*/ 909638 w 1600200"/>
                <a:gd name="connsiteY9-188" fmla="*/ 1893094 h 1893094"/>
                <a:gd name="connsiteX10-189" fmla="*/ 869156 w 1600200"/>
                <a:gd name="connsiteY10-190" fmla="*/ 1826419 h 1893094"/>
                <a:gd name="connsiteX11-191" fmla="*/ 769144 w 1600200"/>
                <a:gd name="connsiteY11-192" fmla="*/ 1607344 h 1893094"/>
                <a:gd name="connsiteX12-193" fmla="*/ 671513 w 1600200"/>
                <a:gd name="connsiteY12-194" fmla="*/ 1797844 h 1893094"/>
                <a:gd name="connsiteX13-195" fmla="*/ 661988 w 1600200"/>
                <a:gd name="connsiteY13-196" fmla="*/ 1885950 h 1893094"/>
                <a:gd name="connsiteX14-197" fmla="*/ 433388 w 1600200"/>
                <a:gd name="connsiteY14-198" fmla="*/ 1885950 h 1893094"/>
                <a:gd name="connsiteX15-199" fmla="*/ 261938 w 1600200"/>
                <a:gd name="connsiteY15-200" fmla="*/ 1664494 h 1893094"/>
                <a:gd name="connsiteX16-201" fmla="*/ 326231 w 1600200"/>
                <a:gd name="connsiteY16-202" fmla="*/ 1581150 h 1893094"/>
                <a:gd name="connsiteX17-203" fmla="*/ 414338 w 1600200"/>
                <a:gd name="connsiteY17-204" fmla="*/ 1366837 h 1893094"/>
                <a:gd name="connsiteX18-205" fmla="*/ 188119 w 1600200"/>
                <a:gd name="connsiteY18-206" fmla="*/ 1404937 h 1893094"/>
                <a:gd name="connsiteX19-207" fmla="*/ 116681 w 1600200"/>
                <a:gd name="connsiteY19-208" fmla="*/ 1447800 h 1893094"/>
                <a:gd name="connsiteX20-209" fmla="*/ 0 w 1600200"/>
                <a:gd name="connsiteY20-210" fmla="*/ 1300162 h 1893094"/>
                <a:gd name="connsiteX0-211" fmla="*/ 0 w 1600200"/>
                <a:gd name="connsiteY0-212" fmla="*/ 1300162 h 1893094"/>
                <a:gd name="connsiteX1-213" fmla="*/ 776288 w 1600200"/>
                <a:gd name="connsiteY1-214" fmla="*/ 0 h 1893094"/>
                <a:gd name="connsiteX2-215" fmla="*/ 1562100 w 1600200"/>
                <a:gd name="connsiteY2-216" fmla="*/ 1304925 h 1893094"/>
                <a:gd name="connsiteX3-217" fmla="*/ 1445419 w 1600200"/>
                <a:gd name="connsiteY3-218" fmla="*/ 1466850 h 1893094"/>
                <a:gd name="connsiteX4-219" fmla="*/ 1516856 w 1600200"/>
                <a:gd name="connsiteY4-220" fmla="*/ 1557338 h 1893094"/>
                <a:gd name="connsiteX5-221" fmla="*/ 1600200 w 1600200"/>
                <a:gd name="connsiteY5-222" fmla="*/ 1724025 h 1893094"/>
                <a:gd name="connsiteX6-223" fmla="*/ 1428750 w 1600200"/>
                <a:gd name="connsiteY6-224" fmla="*/ 1674019 h 1893094"/>
                <a:gd name="connsiteX7-225" fmla="*/ 1304925 w 1600200"/>
                <a:gd name="connsiteY7-226" fmla="*/ 1633537 h 1893094"/>
                <a:gd name="connsiteX8-227" fmla="*/ 1126331 w 1600200"/>
                <a:gd name="connsiteY8-228" fmla="*/ 1893094 h 1893094"/>
                <a:gd name="connsiteX9-229" fmla="*/ 909638 w 1600200"/>
                <a:gd name="connsiteY9-230" fmla="*/ 1893094 h 1893094"/>
                <a:gd name="connsiteX10-231" fmla="*/ 869156 w 1600200"/>
                <a:gd name="connsiteY10-232" fmla="*/ 1826419 h 1893094"/>
                <a:gd name="connsiteX11-233" fmla="*/ 769144 w 1600200"/>
                <a:gd name="connsiteY11-234" fmla="*/ 1607344 h 1893094"/>
                <a:gd name="connsiteX12-235" fmla="*/ 671513 w 1600200"/>
                <a:gd name="connsiteY12-236" fmla="*/ 1797844 h 1893094"/>
                <a:gd name="connsiteX13-237" fmla="*/ 661988 w 1600200"/>
                <a:gd name="connsiteY13-238" fmla="*/ 1885950 h 1893094"/>
                <a:gd name="connsiteX14-239" fmla="*/ 433388 w 1600200"/>
                <a:gd name="connsiteY14-240" fmla="*/ 1885950 h 1893094"/>
                <a:gd name="connsiteX15-241" fmla="*/ 261938 w 1600200"/>
                <a:gd name="connsiteY15-242" fmla="*/ 1664494 h 1893094"/>
                <a:gd name="connsiteX16-243" fmla="*/ 326231 w 1600200"/>
                <a:gd name="connsiteY16-244" fmla="*/ 1581150 h 1893094"/>
                <a:gd name="connsiteX17-245" fmla="*/ 414338 w 1600200"/>
                <a:gd name="connsiteY17-246" fmla="*/ 1366837 h 1893094"/>
                <a:gd name="connsiteX18-247" fmla="*/ 188119 w 1600200"/>
                <a:gd name="connsiteY18-248" fmla="*/ 1404937 h 1893094"/>
                <a:gd name="connsiteX19-249" fmla="*/ 116681 w 1600200"/>
                <a:gd name="connsiteY19-250" fmla="*/ 1447800 h 1893094"/>
                <a:gd name="connsiteX20-251" fmla="*/ 0 w 1600200"/>
                <a:gd name="connsiteY20-252" fmla="*/ 1300162 h 1893094"/>
                <a:gd name="connsiteX0-253" fmla="*/ 0 w 1600200"/>
                <a:gd name="connsiteY0-254" fmla="*/ 1300162 h 1893094"/>
                <a:gd name="connsiteX1-255" fmla="*/ 776288 w 1600200"/>
                <a:gd name="connsiteY1-256" fmla="*/ 0 h 1893094"/>
                <a:gd name="connsiteX2-257" fmla="*/ 1562100 w 1600200"/>
                <a:gd name="connsiteY2-258" fmla="*/ 1304925 h 1893094"/>
                <a:gd name="connsiteX3-259" fmla="*/ 1445419 w 1600200"/>
                <a:gd name="connsiteY3-260" fmla="*/ 1466850 h 1893094"/>
                <a:gd name="connsiteX4-261" fmla="*/ 1516856 w 1600200"/>
                <a:gd name="connsiteY4-262" fmla="*/ 1557338 h 1893094"/>
                <a:gd name="connsiteX5-263" fmla="*/ 1600200 w 1600200"/>
                <a:gd name="connsiteY5-264" fmla="*/ 1724025 h 1893094"/>
                <a:gd name="connsiteX6-265" fmla="*/ 1428750 w 1600200"/>
                <a:gd name="connsiteY6-266" fmla="*/ 1674019 h 1893094"/>
                <a:gd name="connsiteX7-267" fmla="*/ 1304925 w 1600200"/>
                <a:gd name="connsiteY7-268" fmla="*/ 1633537 h 1893094"/>
                <a:gd name="connsiteX8-269" fmla="*/ 1126331 w 1600200"/>
                <a:gd name="connsiteY8-270" fmla="*/ 1893094 h 1893094"/>
                <a:gd name="connsiteX9-271" fmla="*/ 909638 w 1600200"/>
                <a:gd name="connsiteY9-272" fmla="*/ 1893094 h 1893094"/>
                <a:gd name="connsiteX10-273" fmla="*/ 869156 w 1600200"/>
                <a:gd name="connsiteY10-274" fmla="*/ 1826419 h 1893094"/>
                <a:gd name="connsiteX11-275" fmla="*/ 769144 w 1600200"/>
                <a:gd name="connsiteY11-276" fmla="*/ 1607344 h 1893094"/>
                <a:gd name="connsiteX12-277" fmla="*/ 671513 w 1600200"/>
                <a:gd name="connsiteY12-278" fmla="*/ 1797844 h 1893094"/>
                <a:gd name="connsiteX13-279" fmla="*/ 661988 w 1600200"/>
                <a:gd name="connsiteY13-280" fmla="*/ 1885950 h 1893094"/>
                <a:gd name="connsiteX14-281" fmla="*/ 433388 w 1600200"/>
                <a:gd name="connsiteY14-282" fmla="*/ 1885950 h 1893094"/>
                <a:gd name="connsiteX15-283" fmla="*/ 261938 w 1600200"/>
                <a:gd name="connsiteY15-284" fmla="*/ 1664494 h 1893094"/>
                <a:gd name="connsiteX16-285" fmla="*/ 326231 w 1600200"/>
                <a:gd name="connsiteY16-286" fmla="*/ 1581150 h 1893094"/>
                <a:gd name="connsiteX17-287" fmla="*/ 414338 w 1600200"/>
                <a:gd name="connsiteY17-288" fmla="*/ 1366837 h 1893094"/>
                <a:gd name="connsiteX18-289" fmla="*/ 188119 w 1600200"/>
                <a:gd name="connsiteY18-290" fmla="*/ 1404937 h 1893094"/>
                <a:gd name="connsiteX19-291" fmla="*/ 116681 w 1600200"/>
                <a:gd name="connsiteY19-292" fmla="*/ 1447800 h 1893094"/>
                <a:gd name="connsiteX20-293" fmla="*/ 0 w 1600200"/>
                <a:gd name="connsiteY20-294" fmla="*/ 1300162 h 1893094"/>
                <a:gd name="connsiteX0-295" fmla="*/ 0 w 1618472"/>
                <a:gd name="connsiteY0-296" fmla="*/ 1300162 h 1893094"/>
                <a:gd name="connsiteX1-297" fmla="*/ 776288 w 1618472"/>
                <a:gd name="connsiteY1-298" fmla="*/ 0 h 1893094"/>
                <a:gd name="connsiteX2-299" fmla="*/ 1562100 w 1618472"/>
                <a:gd name="connsiteY2-300" fmla="*/ 1304925 h 1893094"/>
                <a:gd name="connsiteX3-301" fmla="*/ 1445419 w 1618472"/>
                <a:gd name="connsiteY3-302" fmla="*/ 1466850 h 1893094"/>
                <a:gd name="connsiteX4-303" fmla="*/ 1516856 w 1618472"/>
                <a:gd name="connsiteY4-304" fmla="*/ 1557338 h 1893094"/>
                <a:gd name="connsiteX5-305" fmla="*/ 1600200 w 1618472"/>
                <a:gd name="connsiteY5-306" fmla="*/ 1724025 h 1893094"/>
                <a:gd name="connsiteX6-307" fmla="*/ 1428750 w 1618472"/>
                <a:gd name="connsiteY6-308" fmla="*/ 1674019 h 1893094"/>
                <a:gd name="connsiteX7-309" fmla="*/ 1304925 w 1618472"/>
                <a:gd name="connsiteY7-310" fmla="*/ 1633537 h 1893094"/>
                <a:gd name="connsiteX8-311" fmla="*/ 1126331 w 1618472"/>
                <a:gd name="connsiteY8-312" fmla="*/ 1893094 h 1893094"/>
                <a:gd name="connsiteX9-313" fmla="*/ 909638 w 1618472"/>
                <a:gd name="connsiteY9-314" fmla="*/ 1893094 h 1893094"/>
                <a:gd name="connsiteX10-315" fmla="*/ 869156 w 1618472"/>
                <a:gd name="connsiteY10-316" fmla="*/ 1826419 h 1893094"/>
                <a:gd name="connsiteX11-317" fmla="*/ 769144 w 1618472"/>
                <a:gd name="connsiteY11-318" fmla="*/ 1607344 h 1893094"/>
                <a:gd name="connsiteX12-319" fmla="*/ 671513 w 1618472"/>
                <a:gd name="connsiteY12-320" fmla="*/ 1797844 h 1893094"/>
                <a:gd name="connsiteX13-321" fmla="*/ 661988 w 1618472"/>
                <a:gd name="connsiteY13-322" fmla="*/ 1885950 h 1893094"/>
                <a:gd name="connsiteX14-323" fmla="*/ 433388 w 1618472"/>
                <a:gd name="connsiteY14-324" fmla="*/ 1885950 h 1893094"/>
                <a:gd name="connsiteX15-325" fmla="*/ 261938 w 1618472"/>
                <a:gd name="connsiteY15-326" fmla="*/ 1664494 h 1893094"/>
                <a:gd name="connsiteX16-327" fmla="*/ 326231 w 1618472"/>
                <a:gd name="connsiteY16-328" fmla="*/ 1581150 h 1893094"/>
                <a:gd name="connsiteX17-329" fmla="*/ 414338 w 1618472"/>
                <a:gd name="connsiteY17-330" fmla="*/ 1366837 h 1893094"/>
                <a:gd name="connsiteX18-331" fmla="*/ 188119 w 1618472"/>
                <a:gd name="connsiteY18-332" fmla="*/ 1404937 h 1893094"/>
                <a:gd name="connsiteX19-333" fmla="*/ 116681 w 1618472"/>
                <a:gd name="connsiteY19-334" fmla="*/ 1447800 h 1893094"/>
                <a:gd name="connsiteX20-335" fmla="*/ 0 w 1618472"/>
                <a:gd name="connsiteY20-336" fmla="*/ 1300162 h 1893094"/>
                <a:gd name="connsiteX0-337" fmla="*/ 0 w 1618472"/>
                <a:gd name="connsiteY0-338" fmla="*/ 1300162 h 1893094"/>
                <a:gd name="connsiteX1-339" fmla="*/ 776288 w 1618472"/>
                <a:gd name="connsiteY1-340" fmla="*/ 0 h 1893094"/>
                <a:gd name="connsiteX2-341" fmla="*/ 1562100 w 1618472"/>
                <a:gd name="connsiteY2-342" fmla="*/ 1304925 h 1893094"/>
                <a:gd name="connsiteX3-343" fmla="*/ 1445419 w 1618472"/>
                <a:gd name="connsiteY3-344" fmla="*/ 1466850 h 1893094"/>
                <a:gd name="connsiteX4-345" fmla="*/ 1516856 w 1618472"/>
                <a:gd name="connsiteY4-346" fmla="*/ 1557338 h 1893094"/>
                <a:gd name="connsiteX5-347" fmla="*/ 1600200 w 1618472"/>
                <a:gd name="connsiteY5-348" fmla="*/ 1724025 h 1893094"/>
                <a:gd name="connsiteX6-349" fmla="*/ 1428750 w 1618472"/>
                <a:gd name="connsiteY6-350" fmla="*/ 1674019 h 1893094"/>
                <a:gd name="connsiteX7-351" fmla="*/ 1304925 w 1618472"/>
                <a:gd name="connsiteY7-352" fmla="*/ 1633537 h 1893094"/>
                <a:gd name="connsiteX8-353" fmla="*/ 1126331 w 1618472"/>
                <a:gd name="connsiteY8-354" fmla="*/ 1893094 h 1893094"/>
                <a:gd name="connsiteX9-355" fmla="*/ 909638 w 1618472"/>
                <a:gd name="connsiteY9-356" fmla="*/ 1893094 h 1893094"/>
                <a:gd name="connsiteX10-357" fmla="*/ 869156 w 1618472"/>
                <a:gd name="connsiteY10-358" fmla="*/ 1826419 h 1893094"/>
                <a:gd name="connsiteX11-359" fmla="*/ 769144 w 1618472"/>
                <a:gd name="connsiteY11-360" fmla="*/ 1607344 h 1893094"/>
                <a:gd name="connsiteX12-361" fmla="*/ 671513 w 1618472"/>
                <a:gd name="connsiteY12-362" fmla="*/ 1797844 h 1893094"/>
                <a:gd name="connsiteX13-363" fmla="*/ 661988 w 1618472"/>
                <a:gd name="connsiteY13-364" fmla="*/ 1885950 h 1893094"/>
                <a:gd name="connsiteX14-365" fmla="*/ 433388 w 1618472"/>
                <a:gd name="connsiteY14-366" fmla="*/ 1885950 h 1893094"/>
                <a:gd name="connsiteX15-367" fmla="*/ 261938 w 1618472"/>
                <a:gd name="connsiteY15-368" fmla="*/ 1664494 h 1893094"/>
                <a:gd name="connsiteX16-369" fmla="*/ 326231 w 1618472"/>
                <a:gd name="connsiteY16-370" fmla="*/ 1581150 h 1893094"/>
                <a:gd name="connsiteX17-371" fmla="*/ 414338 w 1618472"/>
                <a:gd name="connsiteY17-372" fmla="*/ 1366837 h 1893094"/>
                <a:gd name="connsiteX18-373" fmla="*/ 188119 w 1618472"/>
                <a:gd name="connsiteY18-374" fmla="*/ 1404937 h 1893094"/>
                <a:gd name="connsiteX19-375" fmla="*/ 116681 w 1618472"/>
                <a:gd name="connsiteY19-376" fmla="*/ 1447800 h 1893094"/>
                <a:gd name="connsiteX20-377" fmla="*/ 0 w 1618472"/>
                <a:gd name="connsiteY20-378" fmla="*/ 1300162 h 1893094"/>
                <a:gd name="connsiteX0-379" fmla="*/ 0 w 1624617"/>
                <a:gd name="connsiteY0-380" fmla="*/ 1300162 h 1893094"/>
                <a:gd name="connsiteX1-381" fmla="*/ 776288 w 1624617"/>
                <a:gd name="connsiteY1-382" fmla="*/ 0 h 1893094"/>
                <a:gd name="connsiteX2-383" fmla="*/ 1562100 w 1624617"/>
                <a:gd name="connsiteY2-384" fmla="*/ 1304925 h 1893094"/>
                <a:gd name="connsiteX3-385" fmla="*/ 1445419 w 1624617"/>
                <a:gd name="connsiteY3-386" fmla="*/ 1466850 h 1893094"/>
                <a:gd name="connsiteX4-387" fmla="*/ 1516856 w 1624617"/>
                <a:gd name="connsiteY4-388" fmla="*/ 1557338 h 1893094"/>
                <a:gd name="connsiteX5-389" fmla="*/ 1600200 w 1624617"/>
                <a:gd name="connsiteY5-390" fmla="*/ 1724025 h 1893094"/>
                <a:gd name="connsiteX6-391" fmla="*/ 1428750 w 1624617"/>
                <a:gd name="connsiteY6-392" fmla="*/ 1674019 h 1893094"/>
                <a:gd name="connsiteX7-393" fmla="*/ 1304925 w 1624617"/>
                <a:gd name="connsiteY7-394" fmla="*/ 1633537 h 1893094"/>
                <a:gd name="connsiteX8-395" fmla="*/ 1126331 w 1624617"/>
                <a:gd name="connsiteY8-396" fmla="*/ 1893094 h 1893094"/>
                <a:gd name="connsiteX9-397" fmla="*/ 909638 w 1624617"/>
                <a:gd name="connsiteY9-398" fmla="*/ 1893094 h 1893094"/>
                <a:gd name="connsiteX10-399" fmla="*/ 869156 w 1624617"/>
                <a:gd name="connsiteY10-400" fmla="*/ 1826419 h 1893094"/>
                <a:gd name="connsiteX11-401" fmla="*/ 769144 w 1624617"/>
                <a:gd name="connsiteY11-402" fmla="*/ 1607344 h 1893094"/>
                <a:gd name="connsiteX12-403" fmla="*/ 671513 w 1624617"/>
                <a:gd name="connsiteY12-404" fmla="*/ 1797844 h 1893094"/>
                <a:gd name="connsiteX13-405" fmla="*/ 661988 w 1624617"/>
                <a:gd name="connsiteY13-406" fmla="*/ 1885950 h 1893094"/>
                <a:gd name="connsiteX14-407" fmla="*/ 433388 w 1624617"/>
                <a:gd name="connsiteY14-408" fmla="*/ 1885950 h 1893094"/>
                <a:gd name="connsiteX15-409" fmla="*/ 261938 w 1624617"/>
                <a:gd name="connsiteY15-410" fmla="*/ 1664494 h 1893094"/>
                <a:gd name="connsiteX16-411" fmla="*/ 326231 w 1624617"/>
                <a:gd name="connsiteY16-412" fmla="*/ 1581150 h 1893094"/>
                <a:gd name="connsiteX17-413" fmla="*/ 414338 w 1624617"/>
                <a:gd name="connsiteY17-414" fmla="*/ 1366837 h 1893094"/>
                <a:gd name="connsiteX18-415" fmla="*/ 188119 w 1624617"/>
                <a:gd name="connsiteY18-416" fmla="*/ 1404937 h 1893094"/>
                <a:gd name="connsiteX19-417" fmla="*/ 116681 w 1624617"/>
                <a:gd name="connsiteY19-418" fmla="*/ 1447800 h 1893094"/>
                <a:gd name="connsiteX20-419" fmla="*/ 0 w 1624617"/>
                <a:gd name="connsiteY20-420" fmla="*/ 1300162 h 1893094"/>
                <a:gd name="connsiteX0-421" fmla="*/ 0 w 1624617"/>
                <a:gd name="connsiteY0-422" fmla="*/ 1300162 h 1893094"/>
                <a:gd name="connsiteX1-423" fmla="*/ 776288 w 1624617"/>
                <a:gd name="connsiteY1-424" fmla="*/ 0 h 1893094"/>
                <a:gd name="connsiteX2-425" fmla="*/ 1562100 w 1624617"/>
                <a:gd name="connsiteY2-426" fmla="*/ 1304925 h 1893094"/>
                <a:gd name="connsiteX3-427" fmla="*/ 1445419 w 1624617"/>
                <a:gd name="connsiteY3-428" fmla="*/ 1466850 h 1893094"/>
                <a:gd name="connsiteX4-429" fmla="*/ 1516856 w 1624617"/>
                <a:gd name="connsiteY4-430" fmla="*/ 1557338 h 1893094"/>
                <a:gd name="connsiteX5-431" fmla="*/ 1600200 w 1624617"/>
                <a:gd name="connsiteY5-432" fmla="*/ 1724025 h 1893094"/>
                <a:gd name="connsiteX6-433" fmla="*/ 1428750 w 1624617"/>
                <a:gd name="connsiteY6-434" fmla="*/ 1674019 h 1893094"/>
                <a:gd name="connsiteX7-435" fmla="*/ 1304925 w 1624617"/>
                <a:gd name="connsiteY7-436" fmla="*/ 1633537 h 1893094"/>
                <a:gd name="connsiteX8-437" fmla="*/ 1126331 w 1624617"/>
                <a:gd name="connsiteY8-438" fmla="*/ 1893094 h 1893094"/>
                <a:gd name="connsiteX9-439" fmla="*/ 909638 w 1624617"/>
                <a:gd name="connsiteY9-440" fmla="*/ 1893094 h 1893094"/>
                <a:gd name="connsiteX10-441" fmla="*/ 869156 w 1624617"/>
                <a:gd name="connsiteY10-442" fmla="*/ 1826419 h 1893094"/>
                <a:gd name="connsiteX11-443" fmla="*/ 769144 w 1624617"/>
                <a:gd name="connsiteY11-444" fmla="*/ 1607344 h 1893094"/>
                <a:gd name="connsiteX12-445" fmla="*/ 671513 w 1624617"/>
                <a:gd name="connsiteY12-446" fmla="*/ 1797844 h 1893094"/>
                <a:gd name="connsiteX13-447" fmla="*/ 661988 w 1624617"/>
                <a:gd name="connsiteY13-448" fmla="*/ 1885950 h 1893094"/>
                <a:gd name="connsiteX14-449" fmla="*/ 433388 w 1624617"/>
                <a:gd name="connsiteY14-450" fmla="*/ 1885950 h 1893094"/>
                <a:gd name="connsiteX15-451" fmla="*/ 261938 w 1624617"/>
                <a:gd name="connsiteY15-452" fmla="*/ 1664494 h 1893094"/>
                <a:gd name="connsiteX16-453" fmla="*/ 326231 w 1624617"/>
                <a:gd name="connsiteY16-454" fmla="*/ 1581150 h 1893094"/>
                <a:gd name="connsiteX17-455" fmla="*/ 414338 w 1624617"/>
                <a:gd name="connsiteY17-456" fmla="*/ 1366837 h 1893094"/>
                <a:gd name="connsiteX18-457" fmla="*/ 188119 w 1624617"/>
                <a:gd name="connsiteY18-458" fmla="*/ 1404937 h 1893094"/>
                <a:gd name="connsiteX19-459" fmla="*/ 116681 w 1624617"/>
                <a:gd name="connsiteY19-460" fmla="*/ 1447800 h 1893094"/>
                <a:gd name="connsiteX20-461" fmla="*/ 0 w 1624617"/>
                <a:gd name="connsiteY20-462" fmla="*/ 1300162 h 1893094"/>
                <a:gd name="connsiteX0-463" fmla="*/ 0 w 1624617"/>
                <a:gd name="connsiteY0-464" fmla="*/ 1300162 h 1893094"/>
                <a:gd name="connsiteX1-465" fmla="*/ 776288 w 1624617"/>
                <a:gd name="connsiteY1-466" fmla="*/ 0 h 1893094"/>
                <a:gd name="connsiteX2-467" fmla="*/ 1562100 w 1624617"/>
                <a:gd name="connsiteY2-468" fmla="*/ 1304925 h 1893094"/>
                <a:gd name="connsiteX3-469" fmla="*/ 1445419 w 1624617"/>
                <a:gd name="connsiteY3-470" fmla="*/ 1466850 h 1893094"/>
                <a:gd name="connsiteX4-471" fmla="*/ 1516856 w 1624617"/>
                <a:gd name="connsiteY4-472" fmla="*/ 1557338 h 1893094"/>
                <a:gd name="connsiteX5-473" fmla="*/ 1600200 w 1624617"/>
                <a:gd name="connsiteY5-474" fmla="*/ 1724025 h 1893094"/>
                <a:gd name="connsiteX6-475" fmla="*/ 1428750 w 1624617"/>
                <a:gd name="connsiteY6-476" fmla="*/ 1674019 h 1893094"/>
                <a:gd name="connsiteX7-477" fmla="*/ 1304925 w 1624617"/>
                <a:gd name="connsiteY7-478" fmla="*/ 1633537 h 1893094"/>
                <a:gd name="connsiteX8-479" fmla="*/ 1126331 w 1624617"/>
                <a:gd name="connsiteY8-480" fmla="*/ 1893094 h 1893094"/>
                <a:gd name="connsiteX9-481" fmla="*/ 909638 w 1624617"/>
                <a:gd name="connsiteY9-482" fmla="*/ 1893094 h 1893094"/>
                <a:gd name="connsiteX10-483" fmla="*/ 869156 w 1624617"/>
                <a:gd name="connsiteY10-484" fmla="*/ 1826419 h 1893094"/>
                <a:gd name="connsiteX11-485" fmla="*/ 769144 w 1624617"/>
                <a:gd name="connsiteY11-486" fmla="*/ 1607344 h 1893094"/>
                <a:gd name="connsiteX12-487" fmla="*/ 671513 w 1624617"/>
                <a:gd name="connsiteY12-488" fmla="*/ 1797844 h 1893094"/>
                <a:gd name="connsiteX13-489" fmla="*/ 661988 w 1624617"/>
                <a:gd name="connsiteY13-490" fmla="*/ 1885950 h 1893094"/>
                <a:gd name="connsiteX14-491" fmla="*/ 433388 w 1624617"/>
                <a:gd name="connsiteY14-492" fmla="*/ 1885950 h 1893094"/>
                <a:gd name="connsiteX15-493" fmla="*/ 261938 w 1624617"/>
                <a:gd name="connsiteY15-494" fmla="*/ 1664494 h 1893094"/>
                <a:gd name="connsiteX16-495" fmla="*/ 326231 w 1624617"/>
                <a:gd name="connsiteY16-496" fmla="*/ 1581150 h 1893094"/>
                <a:gd name="connsiteX17-497" fmla="*/ 414338 w 1624617"/>
                <a:gd name="connsiteY17-498" fmla="*/ 1366837 h 1893094"/>
                <a:gd name="connsiteX18-499" fmla="*/ 188119 w 1624617"/>
                <a:gd name="connsiteY18-500" fmla="*/ 1404937 h 1893094"/>
                <a:gd name="connsiteX19-501" fmla="*/ 116681 w 1624617"/>
                <a:gd name="connsiteY19-502" fmla="*/ 1447800 h 1893094"/>
                <a:gd name="connsiteX20-503" fmla="*/ 0 w 1624617"/>
                <a:gd name="connsiteY20-504" fmla="*/ 1300162 h 1893094"/>
                <a:gd name="connsiteX0-505" fmla="*/ 0 w 1624617"/>
                <a:gd name="connsiteY0-506" fmla="*/ 1300162 h 1893094"/>
                <a:gd name="connsiteX1-507" fmla="*/ 776288 w 1624617"/>
                <a:gd name="connsiteY1-508" fmla="*/ 0 h 1893094"/>
                <a:gd name="connsiteX2-509" fmla="*/ 1562100 w 1624617"/>
                <a:gd name="connsiteY2-510" fmla="*/ 1304925 h 1893094"/>
                <a:gd name="connsiteX3-511" fmla="*/ 1445419 w 1624617"/>
                <a:gd name="connsiteY3-512" fmla="*/ 1466850 h 1893094"/>
                <a:gd name="connsiteX4-513" fmla="*/ 1516856 w 1624617"/>
                <a:gd name="connsiteY4-514" fmla="*/ 1557338 h 1893094"/>
                <a:gd name="connsiteX5-515" fmla="*/ 1600200 w 1624617"/>
                <a:gd name="connsiteY5-516" fmla="*/ 1724025 h 1893094"/>
                <a:gd name="connsiteX6-517" fmla="*/ 1428750 w 1624617"/>
                <a:gd name="connsiteY6-518" fmla="*/ 1674019 h 1893094"/>
                <a:gd name="connsiteX7-519" fmla="*/ 1312069 w 1624617"/>
                <a:gd name="connsiteY7-520" fmla="*/ 1640681 h 1893094"/>
                <a:gd name="connsiteX8-521" fmla="*/ 1126331 w 1624617"/>
                <a:gd name="connsiteY8-522" fmla="*/ 1893094 h 1893094"/>
                <a:gd name="connsiteX9-523" fmla="*/ 909638 w 1624617"/>
                <a:gd name="connsiteY9-524" fmla="*/ 1893094 h 1893094"/>
                <a:gd name="connsiteX10-525" fmla="*/ 869156 w 1624617"/>
                <a:gd name="connsiteY10-526" fmla="*/ 1826419 h 1893094"/>
                <a:gd name="connsiteX11-527" fmla="*/ 769144 w 1624617"/>
                <a:gd name="connsiteY11-528" fmla="*/ 1607344 h 1893094"/>
                <a:gd name="connsiteX12-529" fmla="*/ 671513 w 1624617"/>
                <a:gd name="connsiteY12-530" fmla="*/ 1797844 h 1893094"/>
                <a:gd name="connsiteX13-531" fmla="*/ 661988 w 1624617"/>
                <a:gd name="connsiteY13-532" fmla="*/ 1885950 h 1893094"/>
                <a:gd name="connsiteX14-533" fmla="*/ 433388 w 1624617"/>
                <a:gd name="connsiteY14-534" fmla="*/ 1885950 h 1893094"/>
                <a:gd name="connsiteX15-535" fmla="*/ 261938 w 1624617"/>
                <a:gd name="connsiteY15-536" fmla="*/ 1664494 h 1893094"/>
                <a:gd name="connsiteX16-537" fmla="*/ 326231 w 1624617"/>
                <a:gd name="connsiteY16-538" fmla="*/ 1581150 h 1893094"/>
                <a:gd name="connsiteX17-539" fmla="*/ 414338 w 1624617"/>
                <a:gd name="connsiteY17-540" fmla="*/ 1366837 h 1893094"/>
                <a:gd name="connsiteX18-541" fmla="*/ 188119 w 1624617"/>
                <a:gd name="connsiteY18-542" fmla="*/ 1404937 h 1893094"/>
                <a:gd name="connsiteX19-543" fmla="*/ 116681 w 1624617"/>
                <a:gd name="connsiteY19-544" fmla="*/ 1447800 h 1893094"/>
                <a:gd name="connsiteX20-545" fmla="*/ 0 w 1624617"/>
                <a:gd name="connsiteY20-546" fmla="*/ 1300162 h 1893094"/>
                <a:gd name="connsiteX0-547" fmla="*/ 0 w 1624617"/>
                <a:gd name="connsiteY0-548" fmla="*/ 1300162 h 1893094"/>
                <a:gd name="connsiteX1-549" fmla="*/ 776288 w 1624617"/>
                <a:gd name="connsiteY1-550" fmla="*/ 0 h 1893094"/>
                <a:gd name="connsiteX2-551" fmla="*/ 1562100 w 1624617"/>
                <a:gd name="connsiteY2-552" fmla="*/ 1304925 h 1893094"/>
                <a:gd name="connsiteX3-553" fmla="*/ 1445419 w 1624617"/>
                <a:gd name="connsiteY3-554" fmla="*/ 1466850 h 1893094"/>
                <a:gd name="connsiteX4-555" fmla="*/ 1516856 w 1624617"/>
                <a:gd name="connsiteY4-556" fmla="*/ 1557338 h 1893094"/>
                <a:gd name="connsiteX5-557" fmla="*/ 1600200 w 1624617"/>
                <a:gd name="connsiteY5-558" fmla="*/ 1724025 h 1893094"/>
                <a:gd name="connsiteX6-559" fmla="*/ 1428750 w 1624617"/>
                <a:gd name="connsiteY6-560" fmla="*/ 1674019 h 1893094"/>
                <a:gd name="connsiteX7-561" fmla="*/ 1312069 w 1624617"/>
                <a:gd name="connsiteY7-562" fmla="*/ 1640681 h 1893094"/>
                <a:gd name="connsiteX8-563" fmla="*/ 1126331 w 1624617"/>
                <a:gd name="connsiteY8-564" fmla="*/ 1893094 h 1893094"/>
                <a:gd name="connsiteX9-565" fmla="*/ 909638 w 1624617"/>
                <a:gd name="connsiteY9-566" fmla="*/ 1893094 h 1893094"/>
                <a:gd name="connsiteX10-567" fmla="*/ 869156 w 1624617"/>
                <a:gd name="connsiteY10-568" fmla="*/ 1826419 h 1893094"/>
                <a:gd name="connsiteX11-569" fmla="*/ 769144 w 1624617"/>
                <a:gd name="connsiteY11-570" fmla="*/ 1607344 h 1893094"/>
                <a:gd name="connsiteX12-571" fmla="*/ 671513 w 1624617"/>
                <a:gd name="connsiteY12-572" fmla="*/ 1797844 h 1893094"/>
                <a:gd name="connsiteX13-573" fmla="*/ 661988 w 1624617"/>
                <a:gd name="connsiteY13-574" fmla="*/ 1885950 h 1893094"/>
                <a:gd name="connsiteX14-575" fmla="*/ 433388 w 1624617"/>
                <a:gd name="connsiteY14-576" fmla="*/ 1885950 h 1893094"/>
                <a:gd name="connsiteX15-577" fmla="*/ 261938 w 1624617"/>
                <a:gd name="connsiteY15-578" fmla="*/ 1664494 h 1893094"/>
                <a:gd name="connsiteX16-579" fmla="*/ 326231 w 1624617"/>
                <a:gd name="connsiteY16-580" fmla="*/ 1581150 h 1893094"/>
                <a:gd name="connsiteX17-581" fmla="*/ 414338 w 1624617"/>
                <a:gd name="connsiteY17-582" fmla="*/ 1366837 h 1893094"/>
                <a:gd name="connsiteX18-583" fmla="*/ 188119 w 1624617"/>
                <a:gd name="connsiteY18-584" fmla="*/ 1404937 h 1893094"/>
                <a:gd name="connsiteX19-585" fmla="*/ 116681 w 1624617"/>
                <a:gd name="connsiteY19-586" fmla="*/ 1447800 h 1893094"/>
                <a:gd name="connsiteX20-587" fmla="*/ 0 w 1624617"/>
                <a:gd name="connsiteY20-588" fmla="*/ 1300162 h 1893094"/>
                <a:gd name="connsiteX0-589" fmla="*/ 0 w 1624617"/>
                <a:gd name="connsiteY0-590" fmla="*/ 1300162 h 1893094"/>
                <a:gd name="connsiteX1-591" fmla="*/ 776288 w 1624617"/>
                <a:gd name="connsiteY1-592" fmla="*/ 0 h 1893094"/>
                <a:gd name="connsiteX2-593" fmla="*/ 1562100 w 1624617"/>
                <a:gd name="connsiteY2-594" fmla="*/ 1304925 h 1893094"/>
                <a:gd name="connsiteX3-595" fmla="*/ 1445419 w 1624617"/>
                <a:gd name="connsiteY3-596" fmla="*/ 1466850 h 1893094"/>
                <a:gd name="connsiteX4-597" fmla="*/ 1516856 w 1624617"/>
                <a:gd name="connsiteY4-598" fmla="*/ 1557338 h 1893094"/>
                <a:gd name="connsiteX5-599" fmla="*/ 1600200 w 1624617"/>
                <a:gd name="connsiteY5-600" fmla="*/ 1724025 h 1893094"/>
                <a:gd name="connsiteX6-601" fmla="*/ 1426369 w 1624617"/>
                <a:gd name="connsiteY6-602" fmla="*/ 1678781 h 1893094"/>
                <a:gd name="connsiteX7-603" fmla="*/ 1312069 w 1624617"/>
                <a:gd name="connsiteY7-604" fmla="*/ 1640681 h 1893094"/>
                <a:gd name="connsiteX8-605" fmla="*/ 1126331 w 1624617"/>
                <a:gd name="connsiteY8-606" fmla="*/ 1893094 h 1893094"/>
                <a:gd name="connsiteX9-607" fmla="*/ 909638 w 1624617"/>
                <a:gd name="connsiteY9-608" fmla="*/ 1893094 h 1893094"/>
                <a:gd name="connsiteX10-609" fmla="*/ 869156 w 1624617"/>
                <a:gd name="connsiteY10-610" fmla="*/ 1826419 h 1893094"/>
                <a:gd name="connsiteX11-611" fmla="*/ 769144 w 1624617"/>
                <a:gd name="connsiteY11-612" fmla="*/ 1607344 h 1893094"/>
                <a:gd name="connsiteX12-613" fmla="*/ 671513 w 1624617"/>
                <a:gd name="connsiteY12-614" fmla="*/ 1797844 h 1893094"/>
                <a:gd name="connsiteX13-615" fmla="*/ 661988 w 1624617"/>
                <a:gd name="connsiteY13-616" fmla="*/ 1885950 h 1893094"/>
                <a:gd name="connsiteX14-617" fmla="*/ 433388 w 1624617"/>
                <a:gd name="connsiteY14-618" fmla="*/ 1885950 h 1893094"/>
                <a:gd name="connsiteX15-619" fmla="*/ 261938 w 1624617"/>
                <a:gd name="connsiteY15-620" fmla="*/ 1664494 h 1893094"/>
                <a:gd name="connsiteX16-621" fmla="*/ 326231 w 1624617"/>
                <a:gd name="connsiteY16-622" fmla="*/ 1581150 h 1893094"/>
                <a:gd name="connsiteX17-623" fmla="*/ 414338 w 1624617"/>
                <a:gd name="connsiteY17-624" fmla="*/ 1366837 h 1893094"/>
                <a:gd name="connsiteX18-625" fmla="*/ 188119 w 1624617"/>
                <a:gd name="connsiteY18-626" fmla="*/ 1404937 h 1893094"/>
                <a:gd name="connsiteX19-627" fmla="*/ 116681 w 1624617"/>
                <a:gd name="connsiteY19-628" fmla="*/ 1447800 h 1893094"/>
                <a:gd name="connsiteX20-629" fmla="*/ 0 w 1624617"/>
                <a:gd name="connsiteY20-630" fmla="*/ 1300162 h 1893094"/>
                <a:gd name="connsiteX0-631" fmla="*/ 0 w 1624617"/>
                <a:gd name="connsiteY0-632" fmla="*/ 1300162 h 1893094"/>
                <a:gd name="connsiteX1-633" fmla="*/ 776288 w 1624617"/>
                <a:gd name="connsiteY1-634" fmla="*/ 0 h 1893094"/>
                <a:gd name="connsiteX2-635" fmla="*/ 1562100 w 1624617"/>
                <a:gd name="connsiteY2-636" fmla="*/ 1304925 h 1893094"/>
                <a:gd name="connsiteX3-637" fmla="*/ 1445419 w 1624617"/>
                <a:gd name="connsiteY3-638" fmla="*/ 1466850 h 1893094"/>
                <a:gd name="connsiteX4-639" fmla="*/ 1516856 w 1624617"/>
                <a:gd name="connsiteY4-640" fmla="*/ 1557338 h 1893094"/>
                <a:gd name="connsiteX5-641" fmla="*/ 1600200 w 1624617"/>
                <a:gd name="connsiteY5-642" fmla="*/ 1724025 h 1893094"/>
                <a:gd name="connsiteX6-643" fmla="*/ 1426369 w 1624617"/>
                <a:gd name="connsiteY6-644" fmla="*/ 1678781 h 1893094"/>
                <a:gd name="connsiteX7-645" fmla="*/ 1312069 w 1624617"/>
                <a:gd name="connsiteY7-646" fmla="*/ 1640681 h 1893094"/>
                <a:gd name="connsiteX8-647" fmla="*/ 1126331 w 1624617"/>
                <a:gd name="connsiteY8-648" fmla="*/ 1893094 h 1893094"/>
                <a:gd name="connsiteX9-649" fmla="*/ 909638 w 1624617"/>
                <a:gd name="connsiteY9-650" fmla="*/ 1893094 h 1893094"/>
                <a:gd name="connsiteX10-651" fmla="*/ 869156 w 1624617"/>
                <a:gd name="connsiteY10-652" fmla="*/ 1826419 h 1893094"/>
                <a:gd name="connsiteX11-653" fmla="*/ 769144 w 1624617"/>
                <a:gd name="connsiteY11-654" fmla="*/ 1607344 h 1893094"/>
                <a:gd name="connsiteX12-655" fmla="*/ 671513 w 1624617"/>
                <a:gd name="connsiteY12-656" fmla="*/ 1797844 h 1893094"/>
                <a:gd name="connsiteX13-657" fmla="*/ 661988 w 1624617"/>
                <a:gd name="connsiteY13-658" fmla="*/ 1885950 h 1893094"/>
                <a:gd name="connsiteX14-659" fmla="*/ 433388 w 1624617"/>
                <a:gd name="connsiteY14-660" fmla="*/ 1885950 h 1893094"/>
                <a:gd name="connsiteX15-661" fmla="*/ 261938 w 1624617"/>
                <a:gd name="connsiteY15-662" fmla="*/ 1664494 h 1893094"/>
                <a:gd name="connsiteX16-663" fmla="*/ 326231 w 1624617"/>
                <a:gd name="connsiteY16-664" fmla="*/ 1581150 h 1893094"/>
                <a:gd name="connsiteX17-665" fmla="*/ 414338 w 1624617"/>
                <a:gd name="connsiteY17-666" fmla="*/ 1366837 h 1893094"/>
                <a:gd name="connsiteX18-667" fmla="*/ 188119 w 1624617"/>
                <a:gd name="connsiteY18-668" fmla="*/ 1404937 h 1893094"/>
                <a:gd name="connsiteX19-669" fmla="*/ 116681 w 1624617"/>
                <a:gd name="connsiteY19-670" fmla="*/ 1447800 h 1893094"/>
                <a:gd name="connsiteX20-671" fmla="*/ 0 w 1624617"/>
                <a:gd name="connsiteY20-672" fmla="*/ 1300162 h 1893094"/>
                <a:gd name="connsiteX0-673" fmla="*/ 0 w 1624617"/>
                <a:gd name="connsiteY0-674" fmla="*/ 1300162 h 1893094"/>
                <a:gd name="connsiteX1-675" fmla="*/ 776288 w 1624617"/>
                <a:gd name="connsiteY1-676" fmla="*/ 0 h 1893094"/>
                <a:gd name="connsiteX2-677" fmla="*/ 1562100 w 1624617"/>
                <a:gd name="connsiteY2-678" fmla="*/ 1304925 h 1893094"/>
                <a:gd name="connsiteX3-679" fmla="*/ 1445419 w 1624617"/>
                <a:gd name="connsiteY3-680" fmla="*/ 1466850 h 1893094"/>
                <a:gd name="connsiteX4-681" fmla="*/ 1516856 w 1624617"/>
                <a:gd name="connsiteY4-682" fmla="*/ 1557338 h 1893094"/>
                <a:gd name="connsiteX5-683" fmla="*/ 1600200 w 1624617"/>
                <a:gd name="connsiteY5-684" fmla="*/ 1724025 h 1893094"/>
                <a:gd name="connsiteX6-685" fmla="*/ 1426369 w 1624617"/>
                <a:gd name="connsiteY6-686" fmla="*/ 1678781 h 1893094"/>
                <a:gd name="connsiteX7-687" fmla="*/ 1312069 w 1624617"/>
                <a:gd name="connsiteY7-688" fmla="*/ 1640681 h 1893094"/>
                <a:gd name="connsiteX8-689" fmla="*/ 1126331 w 1624617"/>
                <a:gd name="connsiteY8-690" fmla="*/ 1893094 h 1893094"/>
                <a:gd name="connsiteX9-691" fmla="*/ 909638 w 1624617"/>
                <a:gd name="connsiteY9-692" fmla="*/ 1893094 h 1893094"/>
                <a:gd name="connsiteX10-693" fmla="*/ 869156 w 1624617"/>
                <a:gd name="connsiteY10-694" fmla="*/ 1826419 h 1893094"/>
                <a:gd name="connsiteX11-695" fmla="*/ 769144 w 1624617"/>
                <a:gd name="connsiteY11-696" fmla="*/ 1607344 h 1893094"/>
                <a:gd name="connsiteX12-697" fmla="*/ 671513 w 1624617"/>
                <a:gd name="connsiteY12-698" fmla="*/ 1797844 h 1893094"/>
                <a:gd name="connsiteX13-699" fmla="*/ 661988 w 1624617"/>
                <a:gd name="connsiteY13-700" fmla="*/ 1885950 h 1893094"/>
                <a:gd name="connsiteX14-701" fmla="*/ 433388 w 1624617"/>
                <a:gd name="connsiteY14-702" fmla="*/ 1885950 h 1893094"/>
                <a:gd name="connsiteX15-703" fmla="*/ 261938 w 1624617"/>
                <a:gd name="connsiteY15-704" fmla="*/ 1664494 h 1893094"/>
                <a:gd name="connsiteX16-705" fmla="*/ 326231 w 1624617"/>
                <a:gd name="connsiteY16-706" fmla="*/ 1581150 h 1893094"/>
                <a:gd name="connsiteX17-707" fmla="*/ 414338 w 1624617"/>
                <a:gd name="connsiteY17-708" fmla="*/ 1366837 h 1893094"/>
                <a:gd name="connsiteX18-709" fmla="*/ 188119 w 1624617"/>
                <a:gd name="connsiteY18-710" fmla="*/ 1404937 h 1893094"/>
                <a:gd name="connsiteX19-711" fmla="*/ 116681 w 1624617"/>
                <a:gd name="connsiteY19-712" fmla="*/ 1447800 h 1893094"/>
                <a:gd name="connsiteX20-713" fmla="*/ 0 w 1624617"/>
                <a:gd name="connsiteY20-714" fmla="*/ 1300162 h 1893094"/>
                <a:gd name="connsiteX0-715" fmla="*/ 0 w 1630230"/>
                <a:gd name="connsiteY0-716" fmla="*/ 1300162 h 1893094"/>
                <a:gd name="connsiteX1-717" fmla="*/ 776288 w 1630230"/>
                <a:gd name="connsiteY1-718" fmla="*/ 0 h 1893094"/>
                <a:gd name="connsiteX2-719" fmla="*/ 1562100 w 1630230"/>
                <a:gd name="connsiteY2-720" fmla="*/ 1304925 h 1893094"/>
                <a:gd name="connsiteX3-721" fmla="*/ 1445419 w 1630230"/>
                <a:gd name="connsiteY3-722" fmla="*/ 1466850 h 1893094"/>
                <a:gd name="connsiteX4-723" fmla="*/ 1516856 w 1630230"/>
                <a:gd name="connsiteY4-724" fmla="*/ 1557338 h 1893094"/>
                <a:gd name="connsiteX5-725" fmla="*/ 1607344 w 1630230"/>
                <a:gd name="connsiteY5-726" fmla="*/ 1726406 h 1893094"/>
                <a:gd name="connsiteX6-727" fmla="*/ 1426369 w 1630230"/>
                <a:gd name="connsiteY6-728" fmla="*/ 1678781 h 1893094"/>
                <a:gd name="connsiteX7-729" fmla="*/ 1312069 w 1630230"/>
                <a:gd name="connsiteY7-730" fmla="*/ 1640681 h 1893094"/>
                <a:gd name="connsiteX8-731" fmla="*/ 1126331 w 1630230"/>
                <a:gd name="connsiteY8-732" fmla="*/ 1893094 h 1893094"/>
                <a:gd name="connsiteX9-733" fmla="*/ 909638 w 1630230"/>
                <a:gd name="connsiteY9-734" fmla="*/ 1893094 h 1893094"/>
                <a:gd name="connsiteX10-735" fmla="*/ 869156 w 1630230"/>
                <a:gd name="connsiteY10-736" fmla="*/ 1826419 h 1893094"/>
                <a:gd name="connsiteX11-737" fmla="*/ 769144 w 1630230"/>
                <a:gd name="connsiteY11-738" fmla="*/ 1607344 h 1893094"/>
                <a:gd name="connsiteX12-739" fmla="*/ 671513 w 1630230"/>
                <a:gd name="connsiteY12-740" fmla="*/ 1797844 h 1893094"/>
                <a:gd name="connsiteX13-741" fmla="*/ 661988 w 1630230"/>
                <a:gd name="connsiteY13-742" fmla="*/ 1885950 h 1893094"/>
                <a:gd name="connsiteX14-743" fmla="*/ 433388 w 1630230"/>
                <a:gd name="connsiteY14-744" fmla="*/ 1885950 h 1893094"/>
                <a:gd name="connsiteX15-745" fmla="*/ 261938 w 1630230"/>
                <a:gd name="connsiteY15-746" fmla="*/ 1664494 h 1893094"/>
                <a:gd name="connsiteX16-747" fmla="*/ 326231 w 1630230"/>
                <a:gd name="connsiteY16-748" fmla="*/ 1581150 h 1893094"/>
                <a:gd name="connsiteX17-749" fmla="*/ 414338 w 1630230"/>
                <a:gd name="connsiteY17-750" fmla="*/ 1366837 h 1893094"/>
                <a:gd name="connsiteX18-751" fmla="*/ 188119 w 1630230"/>
                <a:gd name="connsiteY18-752" fmla="*/ 1404937 h 1893094"/>
                <a:gd name="connsiteX19-753" fmla="*/ 116681 w 1630230"/>
                <a:gd name="connsiteY19-754" fmla="*/ 1447800 h 1893094"/>
                <a:gd name="connsiteX20-755" fmla="*/ 0 w 1630230"/>
                <a:gd name="connsiteY20-756" fmla="*/ 1300162 h 1893094"/>
                <a:gd name="connsiteX0-757" fmla="*/ 0 w 1629187"/>
                <a:gd name="connsiteY0-758" fmla="*/ 1300162 h 1893094"/>
                <a:gd name="connsiteX1-759" fmla="*/ 776288 w 1629187"/>
                <a:gd name="connsiteY1-760" fmla="*/ 0 h 1893094"/>
                <a:gd name="connsiteX2-761" fmla="*/ 1562100 w 1629187"/>
                <a:gd name="connsiteY2-762" fmla="*/ 1304925 h 1893094"/>
                <a:gd name="connsiteX3-763" fmla="*/ 1445419 w 1629187"/>
                <a:gd name="connsiteY3-764" fmla="*/ 1466850 h 1893094"/>
                <a:gd name="connsiteX4-765" fmla="*/ 1516856 w 1629187"/>
                <a:gd name="connsiteY4-766" fmla="*/ 1557338 h 1893094"/>
                <a:gd name="connsiteX5-767" fmla="*/ 1607344 w 1629187"/>
                <a:gd name="connsiteY5-768" fmla="*/ 1726406 h 1893094"/>
                <a:gd name="connsiteX6-769" fmla="*/ 1426369 w 1629187"/>
                <a:gd name="connsiteY6-770" fmla="*/ 1678781 h 1893094"/>
                <a:gd name="connsiteX7-771" fmla="*/ 1312069 w 1629187"/>
                <a:gd name="connsiteY7-772" fmla="*/ 1640681 h 1893094"/>
                <a:gd name="connsiteX8-773" fmla="*/ 1126331 w 1629187"/>
                <a:gd name="connsiteY8-774" fmla="*/ 1893094 h 1893094"/>
                <a:gd name="connsiteX9-775" fmla="*/ 909638 w 1629187"/>
                <a:gd name="connsiteY9-776" fmla="*/ 1893094 h 1893094"/>
                <a:gd name="connsiteX10-777" fmla="*/ 869156 w 1629187"/>
                <a:gd name="connsiteY10-778" fmla="*/ 1826419 h 1893094"/>
                <a:gd name="connsiteX11-779" fmla="*/ 769144 w 1629187"/>
                <a:gd name="connsiteY11-780" fmla="*/ 1607344 h 1893094"/>
                <a:gd name="connsiteX12-781" fmla="*/ 671513 w 1629187"/>
                <a:gd name="connsiteY12-782" fmla="*/ 1797844 h 1893094"/>
                <a:gd name="connsiteX13-783" fmla="*/ 661988 w 1629187"/>
                <a:gd name="connsiteY13-784" fmla="*/ 1885950 h 1893094"/>
                <a:gd name="connsiteX14-785" fmla="*/ 433388 w 1629187"/>
                <a:gd name="connsiteY14-786" fmla="*/ 1885950 h 1893094"/>
                <a:gd name="connsiteX15-787" fmla="*/ 261938 w 1629187"/>
                <a:gd name="connsiteY15-788" fmla="*/ 1664494 h 1893094"/>
                <a:gd name="connsiteX16-789" fmla="*/ 326231 w 1629187"/>
                <a:gd name="connsiteY16-790" fmla="*/ 1581150 h 1893094"/>
                <a:gd name="connsiteX17-791" fmla="*/ 414338 w 1629187"/>
                <a:gd name="connsiteY17-792" fmla="*/ 1366837 h 1893094"/>
                <a:gd name="connsiteX18-793" fmla="*/ 188119 w 1629187"/>
                <a:gd name="connsiteY18-794" fmla="*/ 1404937 h 1893094"/>
                <a:gd name="connsiteX19-795" fmla="*/ 116681 w 1629187"/>
                <a:gd name="connsiteY19-796" fmla="*/ 1447800 h 1893094"/>
                <a:gd name="connsiteX20-797" fmla="*/ 0 w 1629187"/>
                <a:gd name="connsiteY20-798" fmla="*/ 1300162 h 1893094"/>
                <a:gd name="connsiteX0-799" fmla="*/ 0 w 1629187"/>
                <a:gd name="connsiteY0-800" fmla="*/ 1300162 h 1893094"/>
                <a:gd name="connsiteX1-801" fmla="*/ 776288 w 1629187"/>
                <a:gd name="connsiteY1-802" fmla="*/ 0 h 1893094"/>
                <a:gd name="connsiteX2-803" fmla="*/ 1562100 w 1629187"/>
                <a:gd name="connsiteY2-804" fmla="*/ 1304925 h 1893094"/>
                <a:gd name="connsiteX3-805" fmla="*/ 1445419 w 1629187"/>
                <a:gd name="connsiteY3-806" fmla="*/ 1466850 h 1893094"/>
                <a:gd name="connsiteX4-807" fmla="*/ 1516856 w 1629187"/>
                <a:gd name="connsiteY4-808" fmla="*/ 1557338 h 1893094"/>
                <a:gd name="connsiteX5-809" fmla="*/ 1607344 w 1629187"/>
                <a:gd name="connsiteY5-810" fmla="*/ 1726406 h 1893094"/>
                <a:gd name="connsiteX6-811" fmla="*/ 1426369 w 1629187"/>
                <a:gd name="connsiteY6-812" fmla="*/ 1678781 h 1893094"/>
                <a:gd name="connsiteX7-813" fmla="*/ 1312069 w 1629187"/>
                <a:gd name="connsiteY7-814" fmla="*/ 1640681 h 1893094"/>
                <a:gd name="connsiteX8-815" fmla="*/ 1126331 w 1629187"/>
                <a:gd name="connsiteY8-816" fmla="*/ 1893094 h 1893094"/>
                <a:gd name="connsiteX9-817" fmla="*/ 909638 w 1629187"/>
                <a:gd name="connsiteY9-818" fmla="*/ 1893094 h 1893094"/>
                <a:gd name="connsiteX10-819" fmla="*/ 869156 w 1629187"/>
                <a:gd name="connsiteY10-820" fmla="*/ 1826419 h 1893094"/>
                <a:gd name="connsiteX11-821" fmla="*/ 769144 w 1629187"/>
                <a:gd name="connsiteY11-822" fmla="*/ 1607344 h 1893094"/>
                <a:gd name="connsiteX12-823" fmla="*/ 671513 w 1629187"/>
                <a:gd name="connsiteY12-824" fmla="*/ 1797844 h 1893094"/>
                <a:gd name="connsiteX13-825" fmla="*/ 661988 w 1629187"/>
                <a:gd name="connsiteY13-826" fmla="*/ 1885950 h 1893094"/>
                <a:gd name="connsiteX14-827" fmla="*/ 433388 w 1629187"/>
                <a:gd name="connsiteY14-828" fmla="*/ 1885950 h 1893094"/>
                <a:gd name="connsiteX15-829" fmla="*/ 261938 w 1629187"/>
                <a:gd name="connsiteY15-830" fmla="*/ 1664494 h 1893094"/>
                <a:gd name="connsiteX16-831" fmla="*/ 326231 w 1629187"/>
                <a:gd name="connsiteY16-832" fmla="*/ 1581150 h 1893094"/>
                <a:gd name="connsiteX17-833" fmla="*/ 414338 w 1629187"/>
                <a:gd name="connsiteY17-834" fmla="*/ 1366837 h 1893094"/>
                <a:gd name="connsiteX18-835" fmla="*/ 188119 w 1629187"/>
                <a:gd name="connsiteY18-836" fmla="*/ 1404937 h 1893094"/>
                <a:gd name="connsiteX19-837" fmla="*/ 116681 w 1629187"/>
                <a:gd name="connsiteY19-838" fmla="*/ 1447800 h 1893094"/>
                <a:gd name="connsiteX20-839" fmla="*/ 0 w 1629187"/>
                <a:gd name="connsiteY20-840" fmla="*/ 1300162 h 1893094"/>
                <a:gd name="connsiteX0-841" fmla="*/ 0 w 1629187"/>
                <a:gd name="connsiteY0-842" fmla="*/ 1300162 h 1893094"/>
                <a:gd name="connsiteX1-843" fmla="*/ 776288 w 1629187"/>
                <a:gd name="connsiteY1-844" fmla="*/ 0 h 1893094"/>
                <a:gd name="connsiteX2-845" fmla="*/ 1562100 w 1629187"/>
                <a:gd name="connsiteY2-846" fmla="*/ 1304925 h 1893094"/>
                <a:gd name="connsiteX3-847" fmla="*/ 1445419 w 1629187"/>
                <a:gd name="connsiteY3-848" fmla="*/ 1466850 h 1893094"/>
                <a:gd name="connsiteX4-849" fmla="*/ 1516856 w 1629187"/>
                <a:gd name="connsiteY4-850" fmla="*/ 1557338 h 1893094"/>
                <a:gd name="connsiteX5-851" fmla="*/ 1607344 w 1629187"/>
                <a:gd name="connsiteY5-852" fmla="*/ 1726406 h 1893094"/>
                <a:gd name="connsiteX6-853" fmla="*/ 1426369 w 1629187"/>
                <a:gd name="connsiteY6-854" fmla="*/ 1678781 h 1893094"/>
                <a:gd name="connsiteX7-855" fmla="*/ 1312069 w 1629187"/>
                <a:gd name="connsiteY7-856" fmla="*/ 1640681 h 1893094"/>
                <a:gd name="connsiteX8-857" fmla="*/ 1126331 w 1629187"/>
                <a:gd name="connsiteY8-858" fmla="*/ 1893094 h 1893094"/>
                <a:gd name="connsiteX9-859" fmla="*/ 909638 w 1629187"/>
                <a:gd name="connsiteY9-860" fmla="*/ 1893094 h 1893094"/>
                <a:gd name="connsiteX10-861" fmla="*/ 869156 w 1629187"/>
                <a:gd name="connsiteY10-862" fmla="*/ 1826419 h 1893094"/>
                <a:gd name="connsiteX11-863" fmla="*/ 769144 w 1629187"/>
                <a:gd name="connsiteY11-864" fmla="*/ 1607344 h 1893094"/>
                <a:gd name="connsiteX12-865" fmla="*/ 671513 w 1629187"/>
                <a:gd name="connsiteY12-866" fmla="*/ 1797844 h 1893094"/>
                <a:gd name="connsiteX13-867" fmla="*/ 661988 w 1629187"/>
                <a:gd name="connsiteY13-868" fmla="*/ 1885950 h 1893094"/>
                <a:gd name="connsiteX14-869" fmla="*/ 433388 w 1629187"/>
                <a:gd name="connsiteY14-870" fmla="*/ 1885950 h 1893094"/>
                <a:gd name="connsiteX15-871" fmla="*/ 261938 w 1629187"/>
                <a:gd name="connsiteY15-872" fmla="*/ 1664494 h 1893094"/>
                <a:gd name="connsiteX16-873" fmla="*/ 326231 w 1629187"/>
                <a:gd name="connsiteY16-874" fmla="*/ 1581150 h 1893094"/>
                <a:gd name="connsiteX17-875" fmla="*/ 414338 w 1629187"/>
                <a:gd name="connsiteY17-876" fmla="*/ 1366837 h 1893094"/>
                <a:gd name="connsiteX18-877" fmla="*/ 188119 w 1629187"/>
                <a:gd name="connsiteY18-878" fmla="*/ 1404937 h 1893094"/>
                <a:gd name="connsiteX19-879" fmla="*/ 116681 w 1629187"/>
                <a:gd name="connsiteY19-880" fmla="*/ 1447800 h 1893094"/>
                <a:gd name="connsiteX20-881" fmla="*/ 0 w 1629187"/>
                <a:gd name="connsiteY20-882" fmla="*/ 1300162 h 1893094"/>
                <a:gd name="connsiteX0-883" fmla="*/ 0 w 1629187"/>
                <a:gd name="connsiteY0-884" fmla="*/ 1300162 h 1893094"/>
                <a:gd name="connsiteX1-885" fmla="*/ 776288 w 1629187"/>
                <a:gd name="connsiteY1-886" fmla="*/ 0 h 1893094"/>
                <a:gd name="connsiteX2-887" fmla="*/ 1562100 w 1629187"/>
                <a:gd name="connsiteY2-888" fmla="*/ 1304925 h 1893094"/>
                <a:gd name="connsiteX3-889" fmla="*/ 1445419 w 1629187"/>
                <a:gd name="connsiteY3-890" fmla="*/ 1466850 h 1893094"/>
                <a:gd name="connsiteX4-891" fmla="*/ 1516856 w 1629187"/>
                <a:gd name="connsiteY4-892" fmla="*/ 1557338 h 1893094"/>
                <a:gd name="connsiteX5-893" fmla="*/ 1607344 w 1629187"/>
                <a:gd name="connsiteY5-894" fmla="*/ 1726406 h 1893094"/>
                <a:gd name="connsiteX6-895" fmla="*/ 1426369 w 1629187"/>
                <a:gd name="connsiteY6-896" fmla="*/ 1678781 h 1893094"/>
                <a:gd name="connsiteX7-897" fmla="*/ 1312069 w 1629187"/>
                <a:gd name="connsiteY7-898" fmla="*/ 1640681 h 1893094"/>
                <a:gd name="connsiteX8-899" fmla="*/ 1126331 w 1629187"/>
                <a:gd name="connsiteY8-900" fmla="*/ 1893094 h 1893094"/>
                <a:gd name="connsiteX9-901" fmla="*/ 909638 w 1629187"/>
                <a:gd name="connsiteY9-902" fmla="*/ 1893094 h 1893094"/>
                <a:gd name="connsiteX10-903" fmla="*/ 869156 w 1629187"/>
                <a:gd name="connsiteY10-904" fmla="*/ 1826419 h 1893094"/>
                <a:gd name="connsiteX11-905" fmla="*/ 769144 w 1629187"/>
                <a:gd name="connsiteY11-906" fmla="*/ 1607344 h 1893094"/>
                <a:gd name="connsiteX12-907" fmla="*/ 671513 w 1629187"/>
                <a:gd name="connsiteY12-908" fmla="*/ 1797844 h 1893094"/>
                <a:gd name="connsiteX13-909" fmla="*/ 661988 w 1629187"/>
                <a:gd name="connsiteY13-910" fmla="*/ 1885950 h 1893094"/>
                <a:gd name="connsiteX14-911" fmla="*/ 433388 w 1629187"/>
                <a:gd name="connsiteY14-912" fmla="*/ 1885950 h 1893094"/>
                <a:gd name="connsiteX15-913" fmla="*/ 261938 w 1629187"/>
                <a:gd name="connsiteY15-914" fmla="*/ 1664494 h 1893094"/>
                <a:gd name="connsiteX16-915" fmla="*/ 326231 w 1629187"/>
                <a:gd name="connsiteY16-916" fmla="*/ 1581150 h 1893094"/>
                <a:gd name="connsiteX17-917" fmla="*/ 414338 w 1629187"/>
                <a:gd name="connsiteY17-918" fmla="*/ 1366837 h 1893094"/>
                <a:gd name="connsiteX18-919" fmla="*/ 188119 w 1629187"/>
                <a:gd name="connsiteY18-920" fmla="*/ 1404937 h 1893094"/>
                <a:gd name="connsiteX19-921" fmla="*/ 116681 w 1629187"/>
                <a:gd name="connsiteY19-922" fmla="*/ 1447800 h 1893094"/>
                <a:gd name="connsiteX20-923" fmla="*/ 0 w 1629187"/>
                <a:gd name="connsiteY20-924" fmla="*/ 1300162 h 1893094"/>
                <a:gd name="connsiteX0-925" fmla="*/ 0 w 1629187"/>
                <a:gd name="connsiteY0-926" fmla="*/ 1300162 h 1893094"/>
                <a:gd name="connsiteX1-927" fmla="*/ 776288 w 1629187"/>
                <a:gd name="connsiteY1-928" fmla="*/ 0 h 1893094"/>
                <a:gd name="connsiteX2-929" fmla="*/ 1562100 w 1629187"/>
                <a:gd name="connsiteY2-930" fmla="*/ 1304925 h 1893094"/>
                <a:gd name="connsiteX3-931" fmla="*/ 1445419 w 1629187"/>
                <a:gd name="connsiteY3-932" fmla="*/ 1466850 h 1893094"/>
                <a:gd name="connsiteX4-933" fmla="*/ 1516856 w 1629187"/>
                <a:gd name="connsiteY4-934" fmla="*/ 1557338 h 1893094"/>
                <a:gd name="connsiteX5-935" fmla="*/ 1607344 w 1629187"/>
                <a:gd name="connsiteY5-936" fmla="*/ 1726406 h 1893094"/>
                <a:gd name="connsiteX6-937" fmla="*/ 1426369 w 1629187"/>
                <a:gd name="connsiteY6-938" fmla="*/ 1678781 h 1893094"/>
                <a:gd name="connsiteX7-939" fmla="*/ 1312069 w 1629187"/>
                <a:gd name="connsiteY7-940" fmla="*/ 1640681 h 1893094"/>
                <a:gd name="connsiteX8-941" fmla="*/ 1126331 w 1629187"/>
                <a:gd name="connsiteY8-942" fmla="*/ 1893094 h 1893094"/>
                <a:gd name="connsiteX9-943" fmla="*/ 909638 w 1629187"/>
                <a:gd name="connsiteY9-944" fmla="*/ 1893094 h 1893094"/>
                <a:gd name="connsiteX10-945" fmla="*/ 869156 w 1629187"/>
                <a:gd name="connsiteY10-946" fmla="*/ 1826419 h 1893094"/>
                <a:gd name="connsiteX11-947" fmla="*/ 769144 w 1629187"/>
                <a:gd name="connsiteY11-948" fmla="*/ 1607344 h 1893094"/>
                <a:gd name="connsiteX12-949" fmla="*/ 671513 w 1629187"/>
                <a:gd name="connsiteY12-950" fmla="*/ 1797844 h 1893094"/>
                <a:gd name="connsiteX13-951" fmla="*/ 661988 w 1629187"/>
                <a:gd name="connsiteY13-952" fmla="*/ 1885950 h 1893094"/>
                <a:gd name="connsiteX14-953" fmla="*/ 433388 w 1629187"/>
                <a:gd name="connsiteY14-954" fmla="*/ 1885950 h 1893094"/>
                <a:gd name="connsiteX15-955" fmla="*/ 261938 w 1629187"/>
                <a:gd name="connsiteY15-956" fmla="*/ 1664494 h 1893094"/>
                <a:gd name="connsiteX16-957" fmla="*/ 326231 w 1629187"/>
                <a:gd name="connsiteY16-958" fmla="*/ 1581150 h 1893094"/>
                <a:gd name="connsiteX17-959" fmla="*/ 414338 w 1629187"/>
                <a:gd name="connsiteY17-960" fmla="*/ 1366837 h 1893094"/>
                <a:gd name="connsiteX18-961" fmla="*/ 188119 w 1629187"/>
                <a:gd name="connsiteY18-962" fmla="*/ 1404937 h 1893094"/>
                <a:gd name="connsiteX19-963" fmla="*/ 116681 w 1629187"/>
                <a:gd name="connsiteY19-964" fmla="*/ 1447800 h 1893094"/>
                <a:gd name="connsiteX20-965" fmla="*/ 0 w 1629187"/>
                <a:gd name="connsiteY20-966" fmla="*/ 1300162 h 1893094"/>
                <a:gd name="connsiteX0-967" fmla="*/ 0 w 1629187"/>
                <a:gd name="connsiteY0-968" fmla="*/ 1300162 h 1893094"/>
                <a:gd name="connsiteX1-969" fmla="*/ 776288 w 1629187"/>
                <a:gd name="connsiteY1-970" fmla="*/ 0 h 1893094"/>
                <a:gd name="connsiteX2-971" fmla="*/ 1562100 w 1629187"/>
                <a:gd name="connsiteY2-972" fmla="*/ 1304925 h 1893094"/>
                <a:gd name="connsiteX3-973" fmla="*/ 1445419 w 1629187"/>
                <a:gd name="connsiteY3-974" fmla="*/ 1466850 h 1893094"/>
                <a:gd name="connsiteX4-975" fmla="*/ 1516856 w 1629187"/>
                <a:gd name="connsiteY4-976" fmla="*/ 1557338 h 1893094"/>
                <a:gd name="connsiteX5-977" fmla="*/ 1607344 w 1629187"/>
                <a:gd name="connsiteY5-978" fmla="*/ 1726406 h 1893094"/>
                <a:gd name="connsiteX6-979" fmla="*/ 1426369 w 1629187"/>
                <a:gd name="connsiteY6-980" fmla="*/ 1678781 h 1893094"/>
                <a:gd name="connsiteX7-981" fmla="*/ 1312069 w 1629187"/>
                <a:gd name="connsiteY7-982" fmla="*/ 1640681 h 1893094"/>
                <a:gd name="connsiteX8-983" fmla="*/ 1126331 w 1629187"/>
                <a:gd name="connsiteY8-984" fmla="*/ 1893094 h 1893094"/>
                <a:gd name="connsiteX9-985" fmla="*/ 909638 w 1629187"/>
                <a:gd name="connsiteY9-986" fmla="*/ 1893094 h 1893094"/>
                <a:gd name="connsiteX10-987" fmla="*/ 869156 w 1629187"/>
                <a:gd name="connsiteY10-988" fmla="*/ 1826419 h 1893094"/>
                <a:gd name="connsiteX11-989" fmla="*/ 769144 w 1629187"/>
                <a:gd name="connsiteY11-990" fmla="*/ 1607344 h 1893094"/>
                <a:gd name="connsiteX12-991" fmla="*/ 671513 w 1629187"/>
                <a:gd name="connsiteY12-992" fmla="*/ 1797844 h 1893094"/>
                <a:gd name="connsiteX13-993" fmla="*/ 661988 w 1629187"/>
                <a:gd name="connsiteY13-994" fmla="*/ 1885950 h 1893094"/>
                <a:gd name="connsiteX14-995" fmla="*/ 433388 w 1629187"/>
                <a:gd name="connsiteY14-996" fmla="*/ 1885950 h 1893094"/>
                <a:gd name="connsiteX15-997" fmla="*/ 261938 w 1629187"/>
                <a:gd name="connsiteY15-998" fmla="*/ 1664494 h 1893094"/>
                <a:gd name="connsiteX16-999" fmla="*/ 326231 w 1629187"/>
                <a:gd name="connsiteY16-1000" fmla="*/ 1581150 h 1893094"/>
                <a:gd name="connsiteX17-1001" fmla="*/ 414338 w 1629187"/>
                <a:gd name="connsiteY17-1002" fmla="*/ 1366837 h 1893094"/>
                <a:gd name="connsiteX18-1003" fmla="*/ 188119 w 1629187"/>
                <a:gd name="connsiteY18-1004" fmla="*/ 1404937 h 1893094"/>
                <a:gd name="connsiteX19-1005" fmla="*/ 116681 w 1629187"/>
                <a:gd name="connsiteY19-1006" fmla="*/ 1447800 h 1893094"/>
                <a:gd name="connsiteX20-1007" fmla="*/ 0 w 1629187"/>
                <a:gd name="connsiteY20-1008" fmla="*/ 1300162 h 1893094"/>
                <a:gd name="connsiteX0-1009" fmla="*/ 0 w 1629187"/>
                <a:gd name="connsiteY0-1010" fmla="*/ 1300162 h 1893094"/>
                <a:gd name="connsiteX1-1011" fmla="*/ 776288 w 1629187"/>
                <a:gd name="connsiteY1-1012" fmla="*/ 0 h 1893094"/>
                <a:gd name="connsiteX2-1013" fmla="*/ 1562100 w 1629187"/>
                <a:gd name="connsiteY2-1014" fmla="*/ 1304925 h 1893094"/>
                <a:gd name="connsiteX3-1015" fmla="*/ 1445419 w 1629187"/>
                <a:gd name="connsiteY3-1016" fmla="*/ 1466850 h 1893094"/>
                <a:gd name="connsiteX4-1017" fmla="*/ 1516856 w 1629187"/>
                <a:gd name="connsiteY4-1018" fmla="*/ 1557338 h 1893094"/>
                <a:gd name="connsiteX5-1019" fmla="*/ 1607344 w 1629187"/>
                <a:gd name="connsiteY5-1020" fmla="*/ 1726406 h 1893094"/>
                <a:gd name="connsiteX6-1021" fmla="*/ 1426369 w 1629187"/>
                <a:gd name="connsiteY6-1022" fmla="*/ 1678781 h 1893094"/>
                <a:gd name="connsiteX7-1023" fmla="*/ 1312069 w 1629187"/>
                <a:gd name="connsiteY7-1024" fmla="*/ 1640681 h 1893094"/>
                <a:gd name="connsiteX8-1025" fmla="*/ 1126331 w 1629187"/>
                <a:gd name="connsiteY8-1026" fmla="*/ 1893094 h 1893094"/>
                <a:gd name="connsiteX9-1027" fmla="*/ 909638 w 1629187"/>
                <a:gd name="connsiteY9-1028" fmla="*/ 1893094 h 1893094"/>
                <a:gd name="connsiteX10-1029" fmla="*/ 869156 w 1629187"/>
                <a:gd name="connsiteY10-1030" fmla="*/ 1826419 h 1893094"/>
                <a:gd name="connsiteX11-1031" fmla="*/ 769144 w 1629187"/>
                <a:gd name="connsiteY11-1032" fmla="*/ 1607344 h 1893094"/>
                <a:gd name="connsiteX12-1033" fmla="*/ 671513 w 1629187"/>
                <a:gd name="connsiteY12-1034" fmla="*/ 1797844 h 1893094"/>
                <a:gd name="connsiteX13-1035" fmla="*/ 661988 w 1629187"/>
                <a:gd name="connsiteY13-1036" fmla="*/ 1885950 h 1893094"/>
                <a:gd name="connsiteX14-1037" fmla="*/ 433388 w 1629187"/>
                <a:gd name="connsiteY14-1038" fmla="*/ 1885950 h 1893094"/>
                <a:gd name="connsiteX15-1039" fmla="*/ 261938 w 1629187"/>
                <a:gd name="connsiteY15-1040" fmla="*/ 1664494 h 1893094"/>
                <a:gd name="connsiteX16-1041" fmla="*/ 326231 w 1629187"/>
                <a:gd name="connsiteY16-1042" fmla="*/ 1581150 h 1893094"/>
                <a:gd name="connsiteX17-1043" fmla="*/ 414338 w 1629187"/>
                <a:gd name="connsiteY17-1044" fmla="*/ 1366837 h 1893094"/>
                <a:gd name="connsiteX18-1045" fmla="*/ 188119 w 1629187"/>
                <a:gd name="connsiteY18-1046" fmla="*/ 1404937 h 1893094"/>
                <a:gd name="connsiteX19-1047" fmla="*/ 116681 w 1629187"/>
                <a:gd name="connsiteY19-1048" fmla="*/ 1447800 h 1893094"/>
                <a:gd name="connsiteX20-1049" fmla="*/ 0 w 1629187"/>
                <a:gd name="connsiteY20-1050" fmla="*/ 1300162 h 1893094"/>
                <a:gd name="connsiteX0-1051" fmla="*/ 0 w 1629187"/>
                <a:gd name="connsiteY0-1052" fmla="*/ 1300162 h 1893094"/>
                <a:gd name="connsiteX1-1053" fmla="*/ 776288 w 1629187"/>
                <a:gd name="connsiteY1-1054" fmla="*/ 0 h 1893094"/>
                <a:gd name="connsiteX2-1055" fmla="*/ 1562100 w 1629187"/>
                <a:gd name="connsiteY2-1056" fmla="*/ 1304925 h 1893094"/>
                <a:gd name="connsiteX3-1057" fmla="*/ 1445419 w 1629187"/>
                <a:gd name="connsiteY3-1058" fmla="*/ 1466850 h 1893094"/>
                <a:gd name="connsiteX4-1059" fmla="*/ 1516856 w 1629187"/>
                <a:gd name="connsiteY4-1060" fmla="*/ 1557338 h 1893094"/>
                <a:gd name="connsiteX5-1061" fmla="*/ 1607344 w 1629187"/>
                <a:gd name="connsiteY5-1062" fmla="*/ 1726406 h 1893094"/>
                <a:gd name="connsiteX6-1063" fmla="*/ 1426369 w 1629187"/>
                <a:gd name="connsiteY6-1064" fmla="*/ 1678781 h 1893094"/>
                <a:gd name="connsiteX7-1065" fmla="*/ 1312069 w 1629187"/>
                <a:gd name="connsiteY7-1066" fmla="*/ 1640681 h 1893094"/>
                <a:gd name="connsiteX8-1067" fmla="*/ 1126331 w 1629187"/>
                <a:gd name="connsiteY8-1068" fmla="*/ 1893094 h 1893094"/>
                <a:gd name="connsiteX9-1069" fmla="*/ 909638 w 1629187"/>
                <a:gd name="connsiteY9-1070" fmla="*/ 1893094 h 1893094"/>
                <a:gd name="connsiteX10-1071" fmla="*/ 869156 w 1629187"/>
                <a:gd name="connsiteY10-1072" fmla="*/ 1826419 h 1893094"/>
                <a:gd name="connsiteX11-1073" fmla="*/ 769144 w 1629187"/>
                <a:gd name="connsiteY11-1074" fmla="*/ 1607344 h 1893094"/>
                <a:gd name="connsiteX12-1075" fmla="*/ 671513 w 1629187"/>
                <a:gd name="connsiteY12-1076" fmla="*/ 1797844 h 1893094"/>
                <a:gd name="connsiteX13-1077" fmla="*/ 661988 w 1629187"/>
                <a:gd name="connsiteY13-1078" fmla="*/ 1885950 h 1893094"/>
                <a:gd name="connsiteX14-1079" fmla="*/ 433388 w 1629187"/>
                <a:gd name="connsiteY14-1080" fmla="*/ 1885950 h 1893094"/>
                <a:gd name="connsiteX15-1081" fmla="*/ 261938 w 1629187"/>
                <a:gd name="connsiteY15-1082" fmla="*/ 1664494 h 1893094"/>
                <a:gd name="connsiteX16-1083" fmla="*/ 326231 w 1629187"/>
                <a:gd name="connsiteY16-1084" fmla="*/ 1581150 h 1893094"/>
                <a:gd name="connsiteX17-1085" fmla="*/ 414338 w 1629187"/>
                <a:gd name="connsiteY17-1086" fmla="*/ 1366837 h 1893094"/>
                <a:gd name="connsiteX18-1087" fmla="*/ 188119 w 1629187"/>
                <a:gd name="connsiteY18-1088" fmla="*/ 1404937 h 1893094"/>
                <a:gd name="connsiteX19-1089" fmla="*/ 116681 w 1629187"/>
                <a:gd name="connsiteY19-1090" fmla="*/ 1447800 h 1893094"/>
                <a:gd name="connsiteX20-1091" fmla="*/ 0 w 1629187"/>
                <a:gd name="connsiteY20-1092" fmla="*/ 1300162 h 1893094"/>
                <a:gd name="connsiteX0-1093" fmla="*/ 0 w 1629187"/>
                <a:gd name="connsiteY0-1094" fmla="*/ 1300162 h 1893094"/>
                <a:gd name="connsiteX1-1095" fmla="*/ 776288 w 1629187"/>
                <a:gd name="connsiteY1-1096" fmla="*/ 0 h 1893094"/>
                <a:gd name="connsiteX2-1097" fmla="*/ 1562100 w 1629187"/>
                <a:gd name="connsiteY2-1098" fmla="*/ 1304925 h 1893094"/>
                <a:gd name="connsiteX3-1099" fmla="*/ 1445419 w 1629187"/>
                <a:gd name="connsiteY3-1100" fmla="*/ 1466850 h 1893094"/>
                <a:gd name="connsiteX4-1101" fmla="*/ 1516856 w 1629187"/>
                <a:gd name="connsiteY4-1102" fmla="*/ 1557338 h 1893094"/>
                <a:gd name="connsiteX5-1103" fmla="*/ 1607344 w 1629187"/>
                <a:gd name="connsiteY5-1104" fmla="*/ 1726406 h 1893094"/>
                <a:gd name="connsiteX6-1105" fmla="*/ 1426369 w 1629187"/>
                <a:gd name="connsiteY6-1106" fmla="*/ 1678781 h 1893094"/>
                <a:gd name="connsiteX7-1107" fmla="*/ 1312069 w 1629187"/>
                <a:gd name="connsiteY7-1108" fmla="*/ 1640681 h 1893094"/>
                <a:gd name="connsiteX8-1109" fmla="*/ 1126331 w 1629187"/>
                <a:gd name="connsiteY8-1110" fmla="*/ 1893094 h 1893094"/>
                <a:gd name="connsiteX9-1111" fmla="*/ 909638 w 1629187"/>
                <a:gd name="connsiteY9-1112" fmla="*/ 1893094 h 1893094"/>
                <a:gd name="connsiteX10-1113" fmla="*/ 869156 w 1629187"/>
                <a:gd name="connsiteY10-1114" fmla="*/ 1826419 h 1893094"/>
                <a:gd name="connsiteX11-1115" fmla="*/ 769144 w 1629187"/>
                <a:gd name="connsiteY11-1116" fmla="*/ 1607344 h 1893094"/>
                <a:gd name="connsiteX12-1117" fmla="*/ 671513 w 1629187"/>
                <a:gd name="connsiteY12-1118" fmla="*/ 1797844 h 1893094"/>
                <a:gd name="connsiteX13-1119" fmla="*/ 661988 w 1629187"/>
                <a:gd name="connsiteY13-1120" fmla="*/ 1885950 h 1893094"/>
                <a:gd name="connsiteX14-1121" fmla="*/ 433388 w 1629187"/>
                <a:gd name="connsiteY14-1122" fmla="*/ 1885950 h 1893094"/>
                <a:gd name="connsiteX15-1123" fmla="*/ 261938 w 1629187"/>
                <a:gd name="connsiteY15-1124" fmla="*/ 1664494 h 1893094"/>
                <a:gd name="connsiteX16-1125" fmla="*/ 326231 w 1629187"/>
                <a:gd name="connsiteY16-1126" fmla="*/ 1581150 h 1893094"/>
                <a:gd name="connsiteX17-1127" fmla="*/ 414338 w 1629187"/>
                <a:gd name="connsiteY17-1128" fmla="*/ 1366837 h 1893094"/>
                <a:gd name="connsiteX18-1129" fmla="*/ 188119 w 1629187"/>
                <a:gd name="connsiteY18-1130" fmla="*/ 1404937 h 1893094"/>
                <a:gd name="connsiteX19-1131" fmla="*/ 116681 w 1629187"/>
                <a:gd name="connsiteY19-1132" fmla="*/ 1447800 h 1893094"/>
                <a:gd name="connsiteX20-1133" fmla="*/ 0 w 1629187"/>
                <a:gd name="connsiteY20-1134" fmla="*/ 1300162 h 1893094"/>
                <a:gd name="connsiteX0-1135" fmla="*/ 0 w 1629187"/>
                <a:gd name="connsiteY0-1136" fmla="*/ 1300162 h 1893094"/>
                <a:gd name="connsiteX1-1137" fmla="*/ 776288 w 1629187"/>
                <a:gd name="connsiteY1-1138" fmla="*/ 0 h 1893094"/>
                <a:gd name="connsiteX2-1139" fmla="*/ 1562100 w 1629187"/>
                <a:gd name="connsiteY2-1140" fmla="*/ 1304925 h 1893094"/>
                <a:gd name="connsiteX3-1141" fmla="*/ 1445419 w 1629187"/>
                <a:gd name="connsiteY3-1142" fmla="*/ 1466850 h 1893094"/>
                <a:gd name="connsiteX4-1143" fmla="*/ 1516856 w 1629187"/>
                <a:gd name="connsiteY4-1144" fmla="*/ 1557338 h 1893094"/>
                <a:gd name="connsiteX5-1145" fmla="*/ 1607344 w 1629187"/>
                <a:gd name="connsiteY5-1146" fmla="*/ 1726406 h 1893094"/>
                <a:gd name="connsiteX6-1147" fmla="*/ 1426369 w 1629187"/>
                <a:gd name="connsiteY6-1148" fmla="*/ 1678781 h 1893094"/>
                <a:gd name="connsiteX7-1149" fmla="*/ 1312069 w 1629187"/>
                <a:gd name="connsiteY7-1150" fmla="*/ 1640681 h 1893094"/>
                <a:gd name="connsiteX8-1151" fmla="*/ 1126331 w 1629187"/>
                <a:gd name="connsiteY8-1152" fmla="*/ 1893094 h 1893094"/>
                <a:gd name="connsiteX9-1153" fmla="*/ 909638 w 1629187"/>
                <a:gd name="connsiteY9-1154" fmla="*/ 1893094 h 1893094"/>
                <a:gd name="connsiteX10-1155" fmla="*/ 869156 w 1629187"/>
                <a:gd name="connsiteY10-1156" fmla="*/ 1826419 h 1893094"/>
                <a:gd name="connsiteX11-1157" fmla="*/ 769144 w 1629187"/>
                <a:gd name="connsiteY11-1158" fmla="*/ 1607344 h 1893094"/>
                <a:gd name="connsiteX12-1159" fmla="*/ 671513 w 1629187"/>
                <a:gd name="connsiteY12-1160" fmla="*/ 1797844 h 1893094"/>
                <a:gd name="connsiteX13-1161" fmla="*/ 661988 w 1629187"/>
                <a:gd name="connsiteY13-1162" fmla="*/ 1885950 h 1893094"/>
                <a:gd name="connsiteX14-1163" fmla="*/ 433388 w 1629187"/>
                <a:gd name="connsiteY14-1164" fmla="*/ 1885950 h 1893094"/>
                <a:gd name="connsiteX15-1165" fmla="*/ 261938 w 1629187"/>
                <a:gd name="connsiteY15-1166" fmla="*/ 1664494 h 1893094"/>
                <a:gd name="connsiteX16-1167" fmla="*/ 326231 w 1629187"/>
                <a:gd name="connsiteY16-1168" fmla="*/ 1581150 h 1893094"/>
                <a:gd name="connsiteX17-1169" fmla="*/ 414338 w 1629187"/>
                <a:gd name="connsiteY17-1170" fmla="*/ 1366837 h 1893094"/>
                <a:gd name="connsiteX18-1171" fmla="*/ 188119 w 1629187"/>
                <a:gd name="connsiteY18-1172" fmla="*/ 1404937 h 1893094"/>
                <a:gd name="connsiteX19-1173" fmla="*/ 116681 w 1629187"/>
                <a:gd name="connsiteY19-1174" fmla="*/ 1447800 h 1893094"/>
                <a:gd name="connsiteX20-1175" fmla="*/ 0 w 1629187"/>
                <a:gd name="connsiteY20-1176" fmla="*/ 1300162 h 1893094"/>
                <a:gd name="connsiteX0-1177" fmla="*/ 0 w 1629187"/>
                <a:gd name="connsiteY0-1178" fmla="*/ 1300162 h 1893094"/>
                <a:gd name="connsiteX1-1179" fmla="*/ 776288 w 1629187"/>
                <a:gd name="connsiteY1-1180" fmla="*/ 0 h 1893094"/>
                <a:gd name="connsiteX2-1181" fmla="*/ 1562100 w 1629187"/>
                <a:gd name="connsiteY2-1182" fmla="*/ 1304925 h 1893094"/>
                <a:gd name="connsiteX3-1183" fmla="*/ 1445419 w 1629187"/>
                <a:gd name="connsiteY3-1184" fmla="*/ 1466850 h 1893094"/>
                <a:gd name="connsiteX4-1185" fmla="*/ 1516856 w 1629187"/>
                <a:gd name="connsiteY4-1186" fmla="*/ 1557338 h 1893094"/>
                <a:gd name="connsiteX5-1187" fmla="*/ 1607344 w 1629187"/>
                <a:gd name="connsiteY5-1188" fmla="*/ 1726406 h 1893094"/>
                <a:gd name="connsiteX6-1189" fmla="*/ 1426369 w 1629187"/>
                <a:gd name="connsiteY6-1190" fmla="*/ 1678781 h 1893094"/>
                <a:gd name="connsiteX7-1191" fmla="*/ 1312069 w 1629187"/>
                <a:gd name="connsiteY7-1192" fmla="*/ 1640681 h 1893094"/>
                <a:gd name="connsiteX8-1193" fmla="*/ 1126331 w 1629187"/>
                <a:gd name="connsiteY8-1194" fmla="*/ 1893094 h 1893094"/>
                <a:gd name="connsiteX9-1195" fmla="*/ 909638 w 1629187"/>
                <a:gd name="connsiteY9-1196" fmla="*/ 1893094 h 1893094"/>
                <a:gd name="connsiteX10-1197" fmla="*/ 869156 w 1629187"/>
                <a:gd name="connsiteY10-1198" fmla="*/ 1826419 h 1893094"/>
                <a:gd name="connsiteX11-1199" fmla="*/ 769144 w 1629187"/>
                <a:gd name="connsiteY11-1200" fmla="*/ 1607344 h 1893094"/>
                <a:gd name="connsiteX12-1201" fmla="*/ 671513 w 1629187"/>
                <a:gd name="connsiteY12-1202" fmla="*/ 1797844 h 1893094"/>
                <a:gd name="connsiteX13-1203" fmla="*/ 661988 w 1629187"/>
                <a:gd name="connsiteY13-1204" fmla="*/ 1885950 h 1893094"/>
                <a:gd name="connsiteX14-1205" fmla="*/ 433388 w 1629187"/>
                <a:gd name="connsiteY14-1206" fmla="*/ 1885950 h 1893094"/>
                <a:gd name="connsiteX15-1207" fmla="*/ 261938 w 1629187"/>
                <a:gd name="connsiteY15-1208" fmla="*/ 1664494 h 1893094"/>
                <a:gd name="connsiteX16-1209" fmla="*/ 326231 w 1629187"/>
                <a:gd name="connsiteY16-1210" fmla="*/ 1581150 h 1893094"/>
                <a:gd name="connsiteX17-1211" fmla="*/ 414338 w 1629187"/>
                <a:gd name="connsiteY17-1212" fmla="*/ 1366837 h 1893094"/>
                <a:gd name="connsiteX18-1213" fmla="*/ 188119 w 1629187"/>
                <a:gd name="connsiteY18-1214" fmla="*/ 1404937 h 1893094"/>
                <a:gd name="connsiteX19-1215" fmla="*/ 116681 w 1629187"/>
                <a:gd name="connsiteY19-1216" fmla="*/ 1447800 h 1893094"/>
                <a:gd name="connsiteX20-1217" fmla="*/ 0 w 1629187"/>
                <a:gd name="connsiteY20-1218" fmla="*/ 1300162 h 1893094"/>
                <a:gd name="connsiteX0-1219" fmla="*/ 0 w 1629187"/>
                <a:gd name="connsiteY0-1220" fmla="*/ 1300162 h 1893094"/>
                <a:gd name="connsiteX1-1221" fmla="*/ 776288 w 1629187"/>
                <a:gd name="connsiteY1-1222" fmla="*/ 0 h 1893094"/>
                <a:gd name="connsiteX2-1223" fmla="*/ 1562100 w 1629187"/>
                <a:gd name="connsiteY2-1224" fmla="*/ 1304925 h 1893094"/>
                <a:gd name="connsiteX3-1225" fmla="*/ 1445419 w 1629187"/>
                <a:gd name="connsiteY3-1226" fmla="*/ 1466850 h 1893094"/>
                <a:gd name="connsiteX4-1227" fmla="*/ 1516856 w 1629187"/>
                <a:gd name="connsiteY4-1228" fmla="*/ 1557338 h 1893094"/>
                <a:gd name="connsiteX5-1229" fmla="*/ 1607344 w 1629187"/>
                <a:gd name="connsiteY5-1230" fmla="*/ 1726406 h 1893094"/>
                <a:gd name="connsiteX6-1231" fmla="*/ 1426369 w 1629187"/>
                <a:gd name="connsiteY6-1232" fmla="*/ 1678781 h 1893094"/>
                <a:gd name="connsiteX7-1233" fmla="*/ 1312069 w 1629187"/>
                <a:gd name="connsiteY7-1234" fmla="*/ 1640681 h 1893094"/>
                <a:gd name="connsiteX8-1235" fmla="*/ 1126331 w 1629187"/>
                <a:gd name="connsiteY8-1236" fmla="*/ 1893094 h 1893094"/>
                <a:gd name="connsiteX9-1237" fmla="*/ 909638 w 1629187"/>
                <a:gd name="connsiteY9-1238" fmla="*/ 1893094 h 1893094"/>
                <a:gd name="connsiteX10-1239" fmla="*/ 869156 w 1629187"/>
                <a:gd name="connsiteY10-1240" fmla="*/ 1826419 h 1893094"/>
                <a:gd name="connsiteX11-1241" fmla="*/ 769144 w 1629187"/>
                <a:gd name="connsiteY11-1242" fmla="*/ 1607344 h 1893094"/>
                <a:gd name="connsiteX12-1243" fmla="*/ 671513 w 1629187"/>
                <a:gd name="connsiteY12-1244" fmla="*/ 1797844 h 1893094"/>
                <a:gd name="connsiteX13-1245" fmla="*/ 661988 w 1629187"/>
                <a:gd name="connsiteY13-1246" fmla="*/ 1885950 h 1893094"/>
                <a:gd name="connsiteX14-1247" fmla="*/ 433388 w 1629187"/>
                <a:gd name="connsiteY14-1248" fmla="*/ 1885950 h 1893094"/>
                <a:gd name="connsiteX15-1249" fmla="*/ 261938 w 1629187"/>
                <a:gd name="connsiteY15-1250" fmla="*/ 1664494 h 1893094"/>
                <a:gd name="connsiteX16-1251" fmla="*/ 326231 w 1629187"/>
                <a:gd name="connsiteY16-1252" fmla="*/ 1581150 h 1893094"/>
                <a:gd name="connsiteX17-1253" fmla="*/ 414338 w 1629187"/>
                <a:gd name="connsiteY17-1254" fmla="*/ 1366837 h 1893094"/>
                <a:gd name="connsiteX18-1255" fmla="*/ 188119 w 1629187"/>
                <a:gd name="connsiteY18-1256" fmla="*/ 1404937 h 1893094"/>
                <a:gd name="connsiteX19-1257" fmla="*/ 116681 w 1629187"/>
                <a:gd name="connsiteY19-1258" fmla="*/ 1447800 h 1893094"/>
                <a:gd name="connsiteX20-1259" fmla="*/ 0 w 1629187"/>
                <a:gd name="connsiteY20-1260" fmla="*/ 1300162 h 1893094"/>
                <a:gd name="connsiteX0-1261" fmla="*/ 0 w 1629187"/>
                <a:gd name="connsiteY0-1262" fmla="*/ 1300162 h 1893094"/>
                <a:gd name="connsiteX1-1263" fmla="*/ 776288 w 1629187"/>
                <a:gd name="connsiteY1-1264" fmla="*/ 0 h 1893094"/>
                <a:gd name="connsiteX2-1265" fmla="*/ 1562100 w 1629187"/>
                <a:gd name="connsiteY2-1266" fmla="*/ 1304925 h 1893094"/>
                <a:gd name="connsiteX3-1267" fmla="*/ 1445419 w 1629187"/>
                <a:gd name="connsiteY3-1268" fmla="*/ 1466850 h 1893094"/>
                <a:gd name="connsiteX4-1269" fmla="*/ 1516856 w 1629187"/>
                <a:gd name="connsiteY4-1270" fmla="*/ 1557338 h 1893094"/>
                <a:gd name="connsiteX5-1271" fmla="*/ 1607344 w 1629187"/>
                <a:gd name="connsiteY5-1272" fmla="*/ 1726406 h 1893094"/>
                <a:gd name="connsiteX6-1273" fmla="*/ 1426369 w 1629187"/>
                <a:gd name="connsiteY6-1274" fmla="*/ 1678781 h 1893094"/>
                <a:gd name="connsiteX7-1275" fmla="*/ 1312069 w 1629187"/>
                <a:gd name="connsiteY7-1276" fmla="*/ 1640681 h 1893094"/>
                <a:gd name="connsiteX8-1277" fmla="*/ 1126331 w 1629187"/>
                <a:gd name="connsiteY8-1278" fmla="*/ 1893094 h 1893094"/>
                <a:gd name="connsiteX9-1279" fmla="*/ 909638 w 1629187"/>
                <a:gd name="connsiteY9-1280" fmla="*/ 1893094 h 1893094"/>
                <a:gd name="connsiteX10-1281" fmla="*/ 869156 w 1629187"/>
                <a:gd name="connsiteY10-1282" fmla="*/ 1826419 h 1893094"/>
                <a:gd name="connsiteX11-1283" fmla="*/ 769144 w 1629187"/>
                <a:gd name="connsiteY11-1284" fmla="*/ 1607344 h 1893094"/>
                <a:gd name="connsiteX12-1285" fmla="*/ 671513 w 1629187"/>
                <a:gd name="connsiteY12-1286" fmla="*/ 1797844 h 1893094"/>
                <a:gd name="connsiteX13-1287" fmla="*/ 661988 w 1629187"/>
                <a:gd name="connsiteY13-1288" fmla="*/ 1885950 h 1893094"/>
                <a:gd name="connsiteX14-1289" fmla="*/ 433388 w 1629187"/>
                <a:gd name="connsiteY14-1290" fmla="*/ 1885950 h 1893094"/>
                <a:gd name="connsiteX15-1291" fmla="*/ 261938 w 1629187"/>
                <a:gd name="connsiteY15-1292" fmla="*/ 1664494 h 1893094"/>
                <a:gd name="connsiteX16-1293" fmla="*/ 326231 w 1629187"/>
                <a:gd name="connsiteY16-1294" fmla="*/ 1581150 h 1893094"/>
                <a:gd name="connsiteX17-1295" fmla="*/ 414338 w 1629187"/>
                <a:gd name="connsiteY17-1296" fmla="*/ 1366837 h 1893094"/>
                <a:gd name="connsiteX18-1297" fmla="*/ 188119 w 1629187"/>
                <a:gd name="connsiteY18-1298" fmla="*/ 1404937 h 1893094"/>
                <a:gd name="connsiteX19-1299" fmla="*/ 116681 w 1629187"/>
                <a:gd name="connsiteY19-1300" fmla="*/ 1447800 h 1893094"/>
                <a:gd name="connsiteX20-1301" fmla="*/ 0 w 1629187"/>
                <a:gd name="connsiteY20-1302" fmla="*/ 1300162 h 1893094"/>
                <a:gd name="connsiteX0-1303" fmla="*/ 0 w 1629187"/>
                <a:gd name="connsiteY0-1304" fmla="*/ 1300162 h 1893094"/>
                <a:gd name="connsiteX1-1305" fmla="*/ 776288 w 1629187"/>
                <a:gd name="connsiteY1-1306" fmla="*/ 0 h 1893094"/>
                <a:gd name="connsiteX2-1307" fmla="*/ 1562100 w 1629187"/>
                <a:gd name="connsiteY2-1308" fmla="*/ 1304925 h 1893094"/>
                <a:gd name="connsiteX3-1309" fmla="*/ 1445419 w 1629187"/>
                <a:gd name="connsiteY3-1310" fmla="*/ 1466850 h 1893094"/>
                <a:gd name="connsiteX4-1311" fmla="*/ 1516856 w 1629187"/>
                <a:gd name="connsiteY4-1312" fmla="*/ 1557338 h 1893094"/>
                <a:gd name="connsiteX5-1313" fmla="*/ 1607344 w 1629187"/>
                <a:gd name="connsiteY5-1314" fmla="*/ 1726406 h 1893094"/>
                <a:gd name="connsiteX6-1315" fmla="*/ 1426369 w 1629187"/>
                <a:gd name="connsiteY6-1316" fmla="*/ 1678781 h 1893094"/>
                <a:gd name="connsiteX7-1317" fmla="*/ 1312069 w 1629187"/>
                <a:gd name="connsiteY7-1318" fmla="*/ 1640681 h 1893094"/>
                <a:gd name="connsiteX8-1319" fmla="*/ 1126331 w 1629187"/>
                <a:gd name="connsiteY8-1320" fmla="*/ 1893094 h 1893094"/>
                <a:gd name="connsiteX9-1321" fmla="*/ 909638 w 1629187"/>
                <a:gd name="connsiteY9-1322" fmla="*/ 1893094 h 1893094"/>
                <a:gd name="connsiteX10-1323" fmla="*/ 869156 w 1629187"/>
                <a:gd name="connsiteY10-1324" fmla="*/ 1826419 h 1893094"/>
                <a:gd name="connsiteX11-1325" fmla="*/ 769144 w 1629187"/>
                <a:gd name="connsiteY11-1326" fmla="*/ 1607344 h 1893094"/>
                <a:gd name="connsiteX12-1327" fmla="*/ 671513 w 1629187"/>
                <a:gd name="connsiteY12-1328" fmla="*/ 1797844 h 1893094"/>
                <a:gd name="connsiteX13-1329" fmla="*/ 661988 w 1629187"/>
                <a:gd name="connsiteY13-1330" fmla="*/ 1885950 h 1893094"/>
                <a:gd name="connsiteX14-1331" fmla="*/ 433388 w 1629187"/>
                <a:gd name="connsiteY14-1332" fmla="*/ 1885950 h 1893094"/>
                <a:gd name="connsiteX15-1333" fmla="*/ 261938 w 1629187"/>
                <a:gd name="connsiteY15-1334" fmla="*/ 1664494 h 1893094"/>
                <a:gd name="connsiteX16-1335" fmla="*/ 326231 w 1629187"/>
                <a:gd name="connsiteY16-1336" fmla="*/ 1581150 h 1893094"/>
                <a:gd name="connsiteX17-1337" fmla="*/ 414338 w 1629187"/>
                <a:gd name="connsiteY17-1338" fmla="*/ 1366837 h 1893094"/>
                <a:gd name="connsiteX18-1339" fmla="*/ 188119 w 1629187"/>
                <a:gd name="connsiteY18-1340" fmla="*/ 1404937 h 1893094"/>
                <a:gd name="connsiteX19-1341" fmla="*/ 116681 w 1629187"/>
                <a:gd name="connsiteY19-1342" fmla="*/ 1447800 h 1893094"/>
                <a:gd name="connsiteX20-1343" fmla="*/ 0 w 1629187"/>
                <a:gd name="connsiteY20-1344" fmla="*/ 1300162 h 1893094"/>
                <a:gd name="connsiteX0-1345" fmla="*/ 0 w 1629187"/>
                <a:gd name="connsiteY0-1346" fmla="*/ 1300162 h 1893094"/>
                <a:gd name="connsiteX1-1347" fmla="*/ 776288 w 1629187"/>
                <a:gd name="connsiteY1-1348" fmla="*/ 0 h 1893094"/>
                <a:gd name="connsiteX2-1349" fmla="*/ 1562100 w 1629187"/>
                <a:gd name="connsiteY2-1350" fmla="*/ 1304925 h 1893094"/>
                <a:gd name="connsiteX3-1351" fmla="*/ 1445419 w 1629187"/>
                <a:gd name="connsiteY3-1352" fmla="*/ 1466850 h 1893094"/>
                <a:gd name="connsiteX4-1353" fmla="*/ 1516856 w 1629187"/>
                <a:gd name="connsiteY4-1354" fmla="*/ 1557338 h 1893094"/>
                <a:gd name="connsiteX5-1355" fmla="*/ 1607344 w 1629187"/>
                <a:gd name="connsiteY5-1356" fmla="*/ 1726406 h 1893094"/>
                <a:gd name="connsiteX6-1357" fmla="*/ 1426369 w 1629187"/>
                <a:gd name="connsiteY6-1358" fmla="*/ 1678781 h 1893094"/>
                <a:gd name="connsiteX7-1359" fmla="*/ 1312069 w 1629187"/>
                <a:gd name="connsiteY7-1360" fmla="*/ 1640681 h 1893094"/>
                <a:gd name="connsiteX8-1361" fmla="*/ 1126331 w 1629187"/>
                <a:gd name="connsiteY8-1362" fmla="*/ 1893094 h 1893094"/>
                <a:gd name="connsiteX9-1363" fmla="*/ 909638 w 1629187"/>
                <a:gd name="connsiteY9-1364" fmla="*/ 1893094 h 1893094"/>
                <a:gd name="connsiteX10-1365" fmla="*/ 869156 w 1629187"/>
                <a:gd name="connsiteY10-1366" fmla="*/ 1826419 h 1893094"/>
                <a:gd name="connsiteX11-1367" fmla="*/ 769144 w 1629187"/>
                <a:gd name="connsiteY11-1368" fmla="*/ 1607344 h 1893094"/>
                <a:gd name="connsiteX12-1369" fmla="*/ 671513 w 1629187"/>
                <a:gd name="connsiteY12-1370" fmla="*/ 1797844 h 1893094"/>
                <a:gd name="connsiteX13-1371" fmla="*/ 661988 w 1629187"/>
                <a:gd name="connsiteY13-1372" fmla="*/ 1885950 h 1893094"/>
                <a:gd name="connsiteX14-1373" fmla="*/ 433388 w 1629187"/>
                <a:gd name="connsiteY14-1374" fmla="*/ 1885950 h 1893094"/>
                <a:gd name="connsiteX15-1375" fmla="*/ 261938 w 1629187"/>
                <a:gd name="connsiteY15-1376" fmla="*/ 1664494 h 1893094"/>
                <a:gd name="connsiteX16-1377" fmla="*/ 326231 w 1629187"/>
                <a:gd name="connsiteY16-1378" fmla="*/ 1581150 h 1893094"/>
                <a:gd name="connsiteX17-1379" fmla="*/ 414338 w 1629187"/>
                <a:gd name="connsiteY17-1380" fmla="*/ 1366837 h 1893094"/>
                <a:gd name="connsiteX18-1381" fmla="*/ 188119 w 1629187"/>
                <a:gd name="connsiteY18-1382" fmla="*/ 1404937 h 1893094"/>
                <a:gd name="connsiteX19-1383" fmla="*/ 116681 w 1629187"/>
                <a:gd name="connsiteY19-1384" fmla="*/ 1447800 h 1893094"/>
                <a:gd name="connsiteX20-1385" fmla="*/ 0 w 1629187"/>
                <a:gd name="connsiteY20-1386" fmla="*/ 1300162 h 1893094"/>
                <a:gd name="connsiteX0-1387" fmla="*/ 0 w 1629187"/>
                <a:gd name="connsiteY0-1388" fmla="*/ 1300162 h 1893094"/>
                <a:gd name="connsiteX1-1389" fmla="*/ 776288 w 1629187"/>
                <a:gd name="connsiteY1-1390" fmla="*/ 0 h 1893094"/>
                <a:gd name="connsiteX2-1391" fmla="*/ 1562100 w 1629187"/>
                <a:gd name="connsiteY2-1392" fmla="*/ 1304925 h 1893094"/>
                <a:gd name="connsiteX3-1393" fmla="*/ 1445419 w 1629187"/>
                <a:gd name="connsiteY3-1394" fmla="*/ 1466850 h 1893094"/>
                <a:gd name="connsiteX4-1395" fmla="*/ 1516856 w 1629187"/>
                <a:gd name="connsiteY4-1396" fmla="*/ 1557338 h 1893094"/>
                <a:gd name="connsiteX5-1397" fmla="*/ 1607344 w 1629187"/>
                <a:gd name="connsiteY5-1398" fmla="*/ 1726406 h 1893094"/>
                <a:gd name="connsiteX6-1399" fmla="*/ 1426369 w 1629187"/>
                <a:gd name="connsiteY6-1400" fmla="*/ 1678781 h 1893094"/>
                <a:gd name="connsiteX7-1401" fmla="*/ 1312069 w 1629187"/>
                <a:gd name="connsiteY7-1402" fmla="*/ 1640681 h 1893094"/>
                <a:gd name="connsiteX8-1403" fmla="*/ 1126331 w 1629187"/>
                <a:gd name="connsiteY8-1404" fmla="*/ 1893094 h 1893094"/>
                <a:gd name="connsiteX9-1405" fmla="*/ 909638 w 1629187"/>
                <a:gd name="connsiteY9-1406" fmla="*/ 1893094 h 1893094"/>
                <a:gd name="connsiteX10-1407" fmla="*/ 869156 w 1629187"/>
                <a:gd name="connsiteY10-1408" fmla="*/ 1826419 h 1893094"/>
                <a:gd name="connsiteX11-1409" fmla="*/ 769144 w 1629187"/>
                <a:gd name="connsiteY11-1410" fmla="*/ 1607344 h 1893094"/>
                <a:gd name="connsiteX12-1411" fmla="*/ 671513 w 1629187"/>
                <a:gd name="connsiteY12-1412" fmla="*/ 1797844 h 1893094"/>
                <a:gd name="connsiteX13-1413" fmla="*/ 661988 w 1629187"/>
                <a:gd name="connsiteY13-1414" fmla="*/ 1885950 h 1893094"/>
                <a:gd name="connsiteX14-1415" fmla="*/ 433388 w 1629187"/>
                <a:gd name="connsiteY14-1416" fmla="*/ 1885950 h 1893094"/>
                <a:gd name="connsiteX15-1417" fmla="*/ 261938 w 1629187"/>
                <a:gd name="connsiteY15-1418" fmla="*/ 1664494 h 1893094"/>
                <a:gd name="connsiteX16-1419" fmla="*/ 326231 w 1629187"/>
                <a:gd name="connsiteY16-1420" fmla="*/ 1581150 h 1893094"/>
                <a:gd name="connsiteX17-1421" fmla="*/ 414338 w 1629187"/>
                <a:gd name="connsiteY17-1422" fmla="*/ 1366837 h 1893094"/>
                <a:gd name="connsiteX18-1423" fmla="*/ 188119 w 1629187"/>
                <a:gd name="connsiteY18-1424" fmla="*/ 1404937 h 1893094"/>
                <a:gd name="connsiteX19-1425" fmla="*/ 116681 w 1629187"/>
                <a:gd name="connsiteY19-1426" fmla="*/ 1447800 h 1893094"/>
                <a:gd name="connsiteX20-1427" fmla="*/ 0 w 1629187"/>
                <a:gd name="connsiteY20-1428" fmla="*/ 1300162 h 1893094"/>
                <a:gd name="connsiteX0-1429" fmla="*/ 0 w 1629187"/>
                <a:gd name="connsiteY0-1430" fmla="*/ 1300162 h 1893094"/>
                <a:gd name="connsiteX1-1431" fmla="*/ 776288 w 1629187"/>
                <a:gd name="connsiteY1-1432" fmla="*/ 0 h 1893094"/>
                <a:gd name="connsiteX2-1433" fmla="*/ 1562100 w 1629187"/>
                <a:gd name="connsiteY2-1434" fmla="*/ 1304925 h 1893094"/>
                <a:gd name="connsiteX3-1435" fmla="*/ 1445419 w 1629187"/>
                <a:gd name="connsiteY3-1436" fmla="*/ 1466850 h 1893094"/>
                <a:gd name="connsiteX4-1437" fmla="*/ 1516856 w 1629187"/>
                <a:gd name="connsiteY4-1438" fmla="*/ 1557338 h 1893094"/>
                <a:gd name="connsiteX5-1439" fmla="*/ 1607344 w 1629187"/>
                <a:gd name="connsiteY5-1440" fmla="*/ 1726406 h 1893094"/>
                <a:gd name="connsiteX6-1441" fmla="*/ 1426369 w 1629187"/>
                <a:gd name="connsiteY6-1442" fmla="*/ 1678781 h 1893094"/>
                <a:gd name="connsiteX7-1443" fmla="*/ 1312069 w 1629187"/>
                <a:gd name="connsiteY7-1444" fmla="*/ 1640681 h 1893094"/>
                <a:gd name="connsiteX8-1445" fmla="*/ 1126331 w 1629187"/>
                <a:gd name="connsiteY8-1446" fmla="*/ 1893094 h 1893094"/>
                <a:gd name="connsiteX9-1447" fmla="*/ 909638 w 1629187"/>
                <a:gd name="connsiteY9-1448" fmla="*/ 1893094 h 1893094"/>
                <a:gd name="connsiteX10-1449" fmla="*/ 869156 w 1629187"/>
                <a:gd name="connsiteY10-1450" fmla="*/ 1826419 h 1893094"/>
                <a:gd name="connsiteX11-1451" fmla="*/ 769144 w 1629187"/>
                <a:gd name="connsiteY11-1452" fmla="*/ 1607344 h 1893094"/>
                <a:gd name="connsiteX12-1453" fmla="*/ 671513 w 1629187"/>
                <a:gd name="connsiteY12-1454" fmla="*/ 1797844 h 1893094"/>
                <a:gd name="connsiteX13-1455" fmla="*/ 661988 w 1629187"/>
                <a:gd name="connsiteY13-1456" fmla="*/ 1885950 h 1893094"/>
                <a:gd name="connsiteX14-1457" fmla="*/ 433388 w 1629187"/>
                <a:gd name="connsiteY14-1458" fmla="*/ 1885950 h 1893094"/>
                <a:gd name="connsiteX15-1459" fmla="*/ 261938 w 1629187"/>
                <a:gd name="connsiteY15-1460" fmla="*/ 1664494 h 1893094"/>
                <a:gd name="connsiteX16-1461" fmla="*/ 326231 w 1629187"/>
                <a:gd name="connsiteY16-1462" fmla="*/ 1581150 h 1893094"/>
                <a:gd name="connsiteX17-1463" fmla="*/ 414338 w 1629187"/>
                <a:gd name="connsiteY17-1464" fmla="*/ 1366837 h 1893094"/>
                <a:gd name="connsiteX18-1465" fmla="*/ 188119 w 1629187"/>
                <a:gd name="connsiteY18-1466" fmla="*/ 1404937 h 1893094"/>
                <a:gd name="connsiteX19-1467" fmla="*/ 116681 w 1629187"/>
                <a:gd name="connsiteY19-1468" fmla="*/ 1447800 h 1893094"/>
                <a:gd name="connsiteX20-1469" fmla="*/ 0 w 1629187"/>
                <a:gd name="connsiteY20-1470" fmla="*/ 1300162 h 1893094"/>
                <a:gd name="connsiteX0-1471" fmla="*/ 0 w 1629187"/>
                <a:gd name="connsiteY0-1472" fmla="*/ 1300162 h 1893094"/>
                <a:gd name="connsiteX1-1473" fmla="*/ 776288 w 1629187"/>
                <a:gd name="connsiteY1-1474" fmla="*/ 0 h 1893094"/>
                <a:gd name="connsiteX2-1475" fmla="*/ 1562100 w 1629187"/>
                <a:gd name="connsiteY2-1476" fmla="*/ 1304925 h 1893094"/>
                <a:gd name="connsiteX3-1477" fmla="*/ 1445419 w 1629187"/>
                <a:gd name="connsiteY3-1478" fmla="*/ 1466850 h 1893094"/>
                <a:gd name="connsiteX4-1479" fmla="*/ 1516856 w 1629187"/>
                <a:gd name="connsiteY4-1480" fmla="*/ 1557338 h 1893094"/>
                <a:gd name="connsiteX5-1481" fmla="*/ 1607344 w 1629187"/>
                <a:gd name="connsiteY5-1482" fmla="*/ 1726406 h 1893094"/>
                <a:gd name="connsiteX6-1483" fmla="*/ 1426369 w 1629187"/>
                <a:gd name="connsiteY6-1484" fmla="*/ 1678781 h 1893094"/>
                <a:gd name="connsiteX7-1485" fmla="*/ 1312069 w 1629187"/>
                <a:gd name="connsiteY7-1486" fmla="*/ 1640681 h 1893094"/>
                <a:gd name="connsiteX8-1487" fmla="*/ 1126331 w 1629187"/>
                <a:gd name="connsiteY8-1488" fmla="*/ 1893094 h 1893094"/>
                <a:gd name="connsiteX9-1489" fmla="*/ 909638 w 1629187"/>
                <a:gd name="connsiteY9-1490" fmla="*/ 1893094 h 1893094"/>
                <a:gd name="connsiteX10-1491" fmla="*/ 869156 w 1629187"/>
                <a:gd name="connsiteY10-1492" fmla="*/ 1826419 h 1893094"/>
                <a:gd name="connsiteX11-1493" fmla="*/ 769144 w 1629187"/>
                <a:gd name="connsiteY11-1494" fmla="*/ 1607344 h 1893094"/>
                <a:gd name="connsiteX12-1495" fmla="*/ 671513 w 1629187"/>
                <a:gd name="connsiteY12-1496" fmla="*/ 1797844 h 1893094"/>
                <a:gd name="connsiteX13-1497" fmla="*/ 661988 w 1629187"/>
                <a:gd name="connsiteY13-1498" fmla="*/ 1885950 h 1893094"/>
                <a:gd name="connsiteX14-1499" fmla="*/ 433388 w 1629187"/>
                <a:gd name="connsiteY14-1500" fmla="*/ 1885950 h 1893094"/>
                <a:gd name="connsiteX15-1501" fmla="*/ 261938 w 1629187"/>
                <a:gd name="connsiteY15-1502" fmla="*/ 1664494 h 1893094"/>
                <a:gd name="connsiteX16-1503" fmla="*/ 326231 w 1629187"/>
                <a:gd name="connsiteY16-1504" fmla="*/ 1581150 h 1893094"/>
                <a:gd name="connsiteX17-1505" fmla="*/ 414338 w 1629187"/>
                <a:gd name="connsiteY17-1506" fmla="*/ 1366837 h 1893094"/>
                <a:gd name="connsiteX18-1507" fmla="*/ 188119 w 1629187"/>
                <a:gd name="connsiteY18-1508" fmla="*/ 1404937 h 1893094"/>
                <a:gd name="connsiteX19-1509" fmla="*/ 116681 w 1629187"/>
                <a:gd name="connsiteY19-1510" fmla="*/ 1447800 h 1893094"/>
                <a:gd name="connsiteX20-1511" fmla="*/ 0 w 1629187"/>
                <a:gd name="connsiteY20-1512" fmla="*/ 1300162 h 1893094"/>
                <a:gd name="connsiteX0-1513" fmla="*/ 0 w 1629187"/>
                <a:gd name="connsiteY0-1514" fmla="*/ 1300162 h 1893094"/>
                <a:gd name="connsiteX1-1515" fmla="*/ 776288 w 1629187"/>
                <a:gd name="connsiteY1-1516" fmla="*/ 0 h 1893094"/>
                <a:gd name="connsiteX2-1517" fmla="*/ 1562100 w 1629187"/>
                <a:gd name="connsiteY2-1518" fmla="*/ 1304925 h 1893094"/>
                <a:gd name="connsiteX3-1519" fmla="*/ 1445419 w 1629187"/>
                <a:gd name="connsiteY3-1520" fmla="*/ 1466850 h 1893094"/>
                <a:gd name="connsiteX4-1521" fmla="*/ 1516856 w 1629187"/>
                <a:gd name="connsiteY4-1522" fmla="*/ 1557338 h 1893094"/>
                <a:gd name="connsiteX5-1523" fmla="*/ 1607344 w 1629187"/>
                <a:gd name="connsiteY5-1524" fmla="*/ 1726406 h 1893094"/>
                <a:gd name="connsiteX6-1525" fmla="*/ 1426369 w 1629187"/>
                <a:gd name="connsiteY6-1526" fmla="*/ 1678781 h 1893094"/>
                <a:gd name="connsiteX7-1527" fmla="*/ 1312069 w 1629187"/>
                <a:gd name="connsiteY7-1528" fmla="*/ 1640681 h 1893094"/>
                <a:gd name="connsiteX8-1529" fmla="*/ 1126331 w 1629187"/>
                <a:gd name="connsiteY8-1530" fmla="*/ 1893094 h 1893094"/>
                <a:gd name="connsiteX9-1531" fmla="*/ 909638 w 1629187"/>
                <a:gd name="connsiteY9-1532" fmla="*/ 1893094 h 1893094"/>
                <a:gd name="connsiteX10-1533" fmla="*/ 869156 w 1629187"/>
                <a:gd name="connsiteY10-1534" fmla="*/ 1826419 h 1893094"/>
                <a:gd name="connsiteX11-1535" fmla="*/ 769144 w 1629187"/>
                <a:gd name="connsiteY11-1536" fmla="*/ 1607344 h 1893094"/>
                <a:gd name="connsiteX12-1537" fmla="*/ 671513 w 1629187"/>
                <a:gd name="connsiteY12-1538" fmla="*/ 1797844 h 1893094"/>
                <a:gd name="connsiteX13-1539" fmla="*/ 661988 w 1629187"/>
                <a:gd name="connsiteY13-1540" fmla="*/ 1885950 h 1893094"/>
                <a:gd name="connsiteX14-1541" fmla="*/ 433388 w 1629187"/>
                <a:gd name="connsiteY14-1542" fmla="*/ 1885950 h 1893094"/>
                <a:gd name="connsiteX15-1543" fmla="*/ 261938 w 1629187"/>
                <a:gd name="connsiteY15-1544" fmla="*/ 1664494 h 1893094"/>
                <a:gd name="connsiteX16-1545" fmla="*/ 326231 w 1629187"/>
                <a:gd name="connsiteY16-1546" fmla="*/ 1581150 h 1893094"/>
                <a:gd name="connsiteX17-1547" fmla="*/ 414338 w 1629187"/>
                <a:gd name="connsiteY17-1548" fmla="*/ 1366837 h 1893094"/>
                <a:gd name="connsiteX18-1549" fmla="*/ 192881 w 1629187"/>
                <a:gd name="connsiteY18-1550" fmla="*/ 1412080 h 1893094"/>
                <a:gd name="connsiteX19-1551" fmla="*/ 116681 w 1629187"/>
                <a:gd name="connsiteY19-1552" fmla="*/ 1447800 h 1893094"/>
                <a:gd name="connsiteX20-1553" fmla="*/ 0 w 1629187"/>
                <a:gd name="connsiteY20-1554" fmla="*/ 1300162 h 1893094"/>
                <a:gd name="connsiteX0-1555" fmla="*/ 0 w 1629187"/>
                <a:gd name="connsiteY0-1556" fmla="*/ 1300162 h 1893094"/>
                <a:gd name="connsiteX1-1557" fmla="*/ 776288 w 1629187"/>
                <a:gd name="connsiteY1-1558" fmla="*/ 0 h 1893094"/>
                <a:gd name="connsiteX2-1559" fmla="*/ 1562100 w 1629187"/>
                <a:gd name="connsiteY2-1560" fmla="*/ 1304925 h 1893094"/>
                <a:gd name="connsiteX3-1561" fmla="*/ 1445419 w 1629187"/>
                <a:gd name="connsiteY3-1562" fmla="*/ 1466850 h 1893094"/>
                <a:gd name="connsiteX4-1563" fmla="*/ 1516856 w 1629187"/>
                <a:gd name="connsiteY4-1564" fmla="*/ 1557338 h 1893094"/>
                <a:gd name="connsiteX5-1565" fmla="*/ 1607344 w 1629187"/>
                <a:gd name="connsiteY5-1566" fmla="*/ 1726406 h 1893094"/>
                <a:gd name="connsiteX6-1567" fmla="*/ 1426369 w 1629187"/>
                <a:gd name="connsiteY6-1568" fmla="*/ 1678781 h 1893094"/>
                <a:gd name="connsiteX7-1569" fmla="*/ 1312069 w 1629187"/>
                <a:gd name="connsiteY7-1570" fmla="*/ 1640681 h 1893094"/>
                <a:gd name="connsiteX8-1571" fmla="*/ 1126331 w 1629187"/>
                <a:gd name="connsiteY8-1572" fmla="*/ 1893094 h 1893094"/>
                <a:gd name="connsiteX9-1573" fmla="*/ 909638 w 1629187"/>
                <a:gd name="connsiteY9-1574" fmla="*/ 1893094 h 1893094"/>
                <a:gd name="connsiteX10-1575" fmla="*/ 869156 w 1629187"/>
                <a:gd name="connsiteY10-1576" fmla="*/ 1826419 h 1893094"/>
                <a:gd name="connsiteX11-1577" fmla="*/ 769144 w 1629187"/>
                <a:gd name="connsiteY11-1578" fmla="*/ 1607344 h 1893094"/>
                <a:gd name="connsiteX12-1579" fmla="*/ 671513 w 1629187"/>
                <a:gd name="connsiteY12-1580" fmla="*/ 1797844 h 1893094"/>
                <a:gd name="connsiteX13-1581" fmla="*/ 661988 w 1629187"/>
                <a:gd name="connsiteY13-1582" fmla="*/ 1885950 h 1893094"/>
                <a:gd name="connsiteX14-1583" fmla="*/ 433388 w 1629187"/>
                <a:gd name="connsiteY14-1584" fmla="*/ 1885950 h 1893094"/>
                <a:gd name="connsiteX15-1585" fmla="*/ 261938 w 1629187"/>
                <a:gd name="connsiteY15-1586" fmla="*/ 1664494 h 1893094"/>
                <a:gd name="connsiteX16-1587" fmla="*/ 326231 w 1629187"/>
                <a:gd name="connsiteY16-1588" fmla="*/ 1581150 h 1893094"/>
                <a:gd name="connsiteX17-1589" fmla="*/ 407194 w 1629187"/>
                <a:gd name="connsiteY17-1590" fmla="*/ 1373981 h 1893094"/>
                <a:gd name="connsiteX18-1591" fmla="*/ 192881 w 1629187"/>
                <a:gd name="connsiteY18-1592" fmla="*/ 1412080 h 1893094"/>
                <a:gd name="connsiteX19-1593" fmla="*/ 116681 w 1629187"/>
                <a:gd name="connsiteY19-1594" fmla="*/ 1447800 h 1893094"/>
                <a:gd name="connsiteX20-1595" fmla="*/ 0 w 1629187"/>
                <a:gd name="connsiteY20-1596" fmla="*/ 1300162 h 1893094"/>
                <a:gd name="connsiteX0-1597" fmla="*/ 0 w 1629187"/>
                <a:gd name="connsiteY0-1598" fmla="*/ 1300162 h 1893094"/>
                <a:gd name="connsiteX1-1599" fmla="*/ 776288 w 1629187"/>
                <a:gd name="connsiteY1-1600" fmla="*/ 0 h 1893094"/>
                <a:gd name="connsiteX2-1601" fmla="*/ 1562100 w 1629187"/>
                <a:gd name="connsiteY2-1602" fmla="*/ 1304925 h 1893094"/>
                <a:gd name="connsiteX3-1603" fmla="*/ 1445419 w 1629187"/>
                <a:gd name="connsiteY3-1604" fmla="*/ 1466850 h 1893094"/>
                <a:gd name="connsiteX4-1605" fmla="*/ 1516856 w 1629187"/>
                <a:gd name="connsiteY4-1606" fmla="*/ 1557338 h 1893094"/>
                <a:gd name="connsiteX5-1607" fmla="*/ 1607344 w 1629187"/>
                <a:gd name="connsiteY5-1608" fmla="*/ 1726406 h 1893094"/>
                <a:gd name="connsiteX6-1609" fmla="*/ 1426369 w 1629187"/>
                <a:gd name="connsiteY6-1610" fmla="*/ 1678781 h 1893094"/>
                <a:gd name="connsiteX7-1611" fmla="*/ 1312069 w 1629187"/>
                <a:gd name="connsiteY7-1612" fmla="*/ 1640681 h 1893094"/>
                <a:gd name="connsiteX8-1613" fmla="*/ 1126331 w 1629187"/>
                <a:gd name="connsiteY8-1614" fmla="*/ 1893094 h 1893094"/>
                <a:gd name="connsiteX9-1615" fmla="*/ 909638 w 1629187"/>
                <a:gd name="connsiteY9-1616" fmla="*/ 1893094 h 1893094"/>
                <a:gd name="connsiteX10-1617" fmla="*/ 869156 w 1629187"/>
                <a:gd name="connsiteY10-1618" fmla="*/ 1826419 h 1893094"/>
                <a:gd name="connsiteX11-1619" fmla="*/ 769144 w 1629187"/>
                <a:gd name="connsiteY11-1620" fmla="*/ 1607344 h 1893094"/>
                <a:gd name="connsiteX12-1621" fmla="*/ 671513 w 1629187"/>
                <a:gd name="connsiteY12-1622" fmla="*/ 1797844 h 1893094"/>
                <a:gd name="connsiteX13-1623" fmla="*/ 661988 w 1629187"/>
                <a:gd name="connsiteY13-1624" fmla="*/ 1885950 h 1893094"/>
                <a:gd name="connsiteX14-1625" fmla="*/ 433388 w 1629187"/>
                <a:gd name="connsiteY14-1626" fmla="*/ 1885950 h 1893094"/>
                <a:gd name="connsiteX15-1627" fmla="*/ 261938 w 1629187"/>
                <a:gd name="connsiteY15-1628" fmla="*/ 1664494 h 1893094"/>
                <a:gd name="connsiteX16-1629" fmla="*/ 326231 w 1629187"/>
                <a:gd name="connsiteY16-1630" fmla="*/ 1581150 h 1893094"/>
                <a:gd name="connsiteX17-1631" fmla="*/ 407194 w 1629187"/>
                <a:gd name="connsiteY17-1632" fmla="*/ 1373981 h 1893094"/>
                <a:gd name="connsiteX18-1633" fmla="*/ 192881 w 1629187"/>
                <a:gd name="connsiteY18-1634" fmla="*/ 1412080 h 1893094"/>
                <a:gd name="connsiteX19-1635" fmla="*/ 116681 w 1629187"/>
                <a:gd name="connsiteY19-1636" fmla="*/ 1447800 h 1893094"/>
                <a:gd name="connsiteX20-1637" fmla="*/ 0 w 1629187"/>
                <a:gd name="connsiteY20-1638" fmla="*/ 1300162 h 1893094"/>
                <a:gd name="connsiteX0-1639" fmla="*/ 0 w 1629187"/>
                <a:gd name="connsiteY0-1640" fmla="*/ 1300162 h 1893094"/>
                <a:gd name="connsiteX1-1641" fmla="*/ 776288 w 1629187"/>
                <a:gd name="connsiteY1-1642" fmla="*/ 0 h 1893094"/>
                <a:gd name="connsiteX2-1643" fmla="*/ 1562100 w 1629187"/>
                <a:gd name="connsiteY2-1644" fmla="*/ 1304925 h 1893094"/>
                <a:gd name="connsiteX3-1645" fmla="*/ 1445419 w 1629187"/>
                <a:gd name="connsiteY3-1646" fmla="*/ 1466850 h 1893094"/>
                <a:gd name="connsiteX4-1647" fmla="*/ 1516856 w 1629187"/>
                <a:gd name="connsiteY4-1648" fmla="*/ 1557338 h 1893094"/>
                <a:gd name="connsiteX5-1649" fmla="*/ 1607344 w 1629187"/>
                <a:gd name="connsiteY5-1650" fmla="*/ 1726406 h 1893094"/>
                <a:gd name="connsiteX6-1651" fmla="*/ 1426369 w 1629187"/>
                <a:gd name="connsiteY6-1652" fmla="*/ 1678781 h 1893094"/>
                <a:gd name="connsiteX7-1653" fmla="*/ 1312069 w 1629187"/>
                <a:gd name="connsiteY7-1654" fmla="*/ 1640681 h 1893094"/>
                <a:gd name="connsiteX8-1655" fmla="*/ 1126331 w 1629187"/>
                <a:gd name="connsiteY8-1656" fmla="*/ 1893094 h 1893094"/>
                <a:gd name="connsiteX9-1657" fmla="*/ 909638 w 1629187"/>
                <a:gd name="connsiteY9-1658" fmla="*/ 1893094 h 1893094"/>
                <a:gd name="connsiteX10-1659" fmla="*/ 869156 w 1629187"/>
                <a:gd name="connsiteY10-1660" fmla="*/ 1826419 h 1893094"/>
                <a:gd name="connsiteX11-1661" fmla="*/ 769144 w 1629187"/>
                <a:gd name="connsiteY11-1662" fmla="*/ 1607344 h 1893094"/>
                <a:gd name="connsiteX12-1663" fmla="*/ 671513 w 1629187"/>
                <a:gd name="connsiteY12-1664" fmla="*/ 1797844 h 1893094"/>
                <a:gd name="connsiteX13-1665" fmla="*/ 661988 w 1629187"/>
                <a:gd name="connsiteY13-1666" fmla="*/ 1885950 h 1893094"/>
                <a:gd name="connsiteX14-1667" fmla="*/ 433388 w 1629187"/>
                <a:gd name="connsiteY14-1668" fmla="*/ 1885950 h 1893094"/>
                <a:gd name="connsiteX15-1669" fmla="*/ 261938 w 1629187"/>
                <a:gd name="connsiteY15-1670" fmla="*/ 1664494 h 1893094"/>
                <a:gd name="connsiteX16-1671" fmla="*/ 326231 w 1629187"/>
                <a:gd name="connsiteY16-1672" fmla="*/ 1581150 h 1893094"/>
                <a:gd name="connsiteX17-1673" fmla="*/ 407194 w 1629187"/>
                <a:gd name="connsiteY17-1674" fmla="*/ 1373981 h 1893094"/>
                <a:gd name="connsiteX18-1675" fmla="*/ 192881 w 1629187"/>
                <a:gd name="connsiteY18-1676" fmla="*/ 1412080 h 1893094"/>
                <a:gd name="connsiteX19-1677" fmla="*/ 116681 w 1629187"/>
                <a:gd name="connsiteY19-1678" fmla="*/ 1447800 h 1893094"/>
                <a:gd name="connsiteX20-1679" fmla="*/ 0 w 1629187"/>
                <a:gd name="connsiteY20-1680" fmla="*/ 1300162 h 1893094"/>
                <a:gd name="connsiteX0-1681" fmla="*/ 0 w 1629187"/>
                <a:gd name="connsiteY0-1682" fmla="*/ 1300162 h 1893094"/>
                <a:gd name="connsiteX1-1683" fmla="*/ 776288 w 1629187"/>
                <a:gd name="connsiteY1-1684" fmla="*/ 0 h 1893094"/>
                <a:gd name="connsiteX2-1685" fmla="*/ 1562100 w 1629187"/>
                <a:gd name="connsiteY2-1686" fmla="*/ 1304925 h 1893094"/>
                <a:gd name="connsiteX3-1687" fmla="*/ 1445419 w 1629187"/>
                <a:gd name="connsiteY3-1688" fmla="*/ 1466850 h 1893094"/>
                <a:gd name="connsiteX4-1689" fmla="*/ 1516856 w 1629187"/>
                <a:gd name="connsiteY4-1690" fmla="*/ 1557338 h 1893094"/>
                <a:gd name="connsiteX5-1691" fmla="*/ 1607344 w 1629187"/>
                <a:gd name="connsiteY5-1692" fmla="*/ 1726406 h 1893094"/>
                <a:gd name="connsiteX6-1693" fmla="*/ 1426369 w 1629187"/>
                <a:gd name="connsiteY6-1694" fmla="*/ 1678781 h 1893094"/>
                <a:gd name="connsiteX7-1695" fmla="*/ 1312069 w 1629187"/>
                <a:gd name="connsiteY7-1696" fmla="*/ 1640681 h 1893094"/>
                <a:gd name="connsiteX8-1697" fmla="*/ 1126331 w 1629187"/>
                <a:gd name="connsiteY8-1698" fmla="*/ 1893094 h 1893094"/>
                <a:gd name="connsiteX9-1699" fmla="*/ 909638 w 1629187"/>
                <a:gd name="connsiteY9-1700" fmla="*/ 1893094 h 1893094"/>
                <a:gd name="connsiteX10-1701" fmla="*/ 869156 w 1629187"/>
                <a:gd name="connsiteY10-1702" fmla="*/ 1826419 h 1893094"/>
                <a:gd name="connsiteX11-1703" fmla="*/ 769144 w 1629187"/>
                <a:gd name="connsiteY11-1704" fmla="*/ 1607344 h 1893094"/>
                <a:gd name="connsiteX12-1705" fmla="*/ 671513 w 1629187"/>
                <a:gd name="connsiteY12-1706" fmla="*/ 1797844 h 1893094"/>
                <a:gd name="connsiteX13-1707" fmla="*/ 661988 w 1629187"/>
                <a:gd name="connsiteY13-1708" fmla="*/ 1885950 h 1893094"/>
                <a:gd name="connsiteX14-1709" fmla="*/ 433388 w 1629187"/>
                <a:gd name="connsiteY14-1710" fmla="*/ 1885950 h 1893094"/>
                <a:gd name="connsiteX15-1711" fmla="*/ 261938 w 1629187"/>
                <a:gd name="connsiteY15-1712" fmla="*/ 1664494 h 1893094"/>
                <a:gd name="connsiteX16-1713" fmla="*/ 326231 w 1629187"/>
                <a:gd name="connsiteY16-1714" fmla="*/ 1581150 h 1893094"/>
                <a:gd name="connsiteX17-1715" fmla="*/ 407194 w 1629187"/>
                <a:gd name="connsiteY17-1716" fmla="*/ 1373981 h 1893094"/>
                <a:gd name="connsiteX18-1717" fmla="*/ 192881 w 1629187"/>
                <a:gd name="connsiteY18-1718" fmla="*/ 1412080 h 1893094"/>
                <a:gd name="connsiteX19-1719" fmla="*/ 116681 w 1629187"/>
                <a:gd name="connsiteY19-1720" fmla="*/ 1447800 h 1893094"/>
                <a:gd name="connsiteX20-1721" fmla="*/ 0 w 1629187"/>
                <a:gd name="connsiteY20-1722" fmla="*/ 1300162 h 1893094"/>
                <a:gd name="connsiteX0-1723" fmla="*/ 0 w 1629187"/>
                <a:gd name="connsiteY0-1724" fmla="*/ 1300162 h 1893094"/>
                <a:gd name="connsiteX1-1725" fmla="*/ 776288 w 1629187"/>
                <a:gd name="connsiteY1-1726" fmla="*/ 0 h 1893094"/>
                <a:gd name="connsiteX2-1727" fmla="*/ 1562100 w 1629187"/>
                <a:gd name="connsiteY2-1728" fmla="*/ 1304925 h 1893094"/>
                <a:gd name="connsiteX3-1729" fmla="*/ 1445419 w 1629187"/>
                <a:gd name="connsiteY3-1730" fmla="*/ 1466850 h 1893094"/>
                <a:gd name="connsiteX4-1731" fmla="*/ 1516856 w 1629187"/>
                <a:gd name="connsiteY4-1732" fmla="*/ 1557338 h 1893094"/>
                <a:gd name="connsiteX5-1733" fmla="*/ 1607344 w 1629187"/>
                <a:gd name="connsiteY5-1734" fmla="*/ 1726406 h 1893094"/>
                <a:gd name="connsiteX6-1735" fmla="*/ 1426369 w 1629187"/>
                <a:gd name="connsiteY6-1736" fmla="*/ 1678781 h 1893094"/>
                <a:gd name="connsiteX7-1737" fmla="*/ 1312069 w 1629187"/>
                <a:gd name="connsiteY7-1738" fmla="*/ 1640681 h 1893094"/>
                <a:gd name="connsiteX8-1739" fmla="*/ 1126331 w 1629187"/>
                <a:gd name="connsiteY8-1740" fmla="*/ 1893094 h 1893094"/>
                <a:gd name="connsiteX9-1741" fmla="*/ 909638 w 1629187"/>
                <a:gd name="connsiteY9-1742" fmla="*/ 1893094 h 1893094"/>
                <a:gd name="connsiteX10-1743" fmla="*/ 869156 w 1629187"/>
                <a:gd name="connsiteY10-1744" fmla="*/ 1826419 h 1893094"/>
                <a:gd name="connsiteX11-1745" fmla="*/ 769144 w 1629187"/>
                <a:gd name="connsiteY11-1746" fmla="*/ 1607344 h 1893094"/>
                <a:gd name="connsiteX12-1747" fmla="*/ 671513 w 1629187"/>
                <a:gd name="connsiteY12-1748" fmla="*/ 1797844 h 1893094"/>
                <a:gd name="connsiteX13-1749" fmla="*/ 661988 w 1629187"/>
                <a:gd name="connsiteY13-1750" fmla="*/ 1885950 h 1893094"/>
                <a:gd name="connsiteX14-1751" fmla="*/ 433388 w 1629187"/>
                <a:gd name="connsiteY14-1752" fmla="*/ 1885950 h 1893094"/>
                <a:gd name="connsiteX15-1753" fmla="*/ 261938 w 1629187"/>
                <a:gd name="connsiteY15-1754" fmla="*/ 1664494 h 1893094"/>
                <a:gd name="connsiteX16-1755" fmla="*/ 326231 w 1629187"/>
                <a:gd name="connsiteY16-1756" fmla="*/ 1581150 h 1893094"/>
                <a:gd name="connsiteX17-1757" fmla="*/ 407194 w 1629187"/>
                <a:gd name="connsiteY17-1758" fmla="*/ 1373981 h 1893094"/>
                <a:gd name="connsiteX18-1759" fmla="*/ 192881 w 1629187"/>
                <a:gd name="connsiteY18-1760" fmla="*/ 1412080 h 1893094"/>
                <a:gd name="connsiteX19-1761" fmla="*/ 116681 w 1629187"/>
                <a:gd name="connsiteY19-1762" fmla="*/ 1447800 h 1893094"/>
                <a:gd name="connsiteX20-1763" fmla="*/ 0 w 1629187"/>
                <a:gd name="connsiteY20-1764" fmla="*/ 1300162 h 1893094"/>
                <a:gd name="connsiteX0-1765" fmla="*/ 0 w 1629187"/>
                <a:gd name="connsiteY0-1766" fmla="*/ 1300162 h 1893094"/>
                <a:gd name="connsiteX1-1767" fmla="*/ 776288 w 1629187"/>
                <a:gd name="connsiteY1-1768" fmla="*/ 0 h 1893094"/>
                <a:gd name="connsiteX2-1769" fmla="*/ 1562100 w 1629187"/>
                <a:gd name="connsiteY2-1770" fmla="*/ 1304925 h 1893094"/>
                <a:gd name="connsiteX3-1771" fmla="*/ 1445419 w 1629187"/>
                <a:gd name="connsiteY3-1772" fmla="*/ 1466850 h 1893094"/>
                <a:gd name="connsiteX4-1773" fmla="*/ 1516856 w 1629187"/>
                <a:gd name="connsiteY4-1774" fmla="*/ 1557338 h 1893094"/>
                <a:gd name="connsiteX5-1775" fmla="*/ 1607344 w 1629187"/>
                <a:gd name="connsiteY5-1776" fmla="*/ 1726406 h 1893094"/>
                <a:gd name="connsiteX6-1777" fmla="*/ 1426369 w 1629187"/>
                <a:gd name="connsiteY6-1778" fmla="*/ 1678781 h 1893094"/>
                <a:gd name="connsiteX7-1779" fmla="*/ 1312069 w 1629187"/>
                <a:gd name="connsiteY7-1780" fmla="*/ 1640681 h 1893094"/>
                <a:gd name="connsiteX8-1781" fmla="*/ 1126331 w 1629187"/>
                <a:gd name="connsiteY8-1782" fmla="*/ 1893094 h 1893094"/>
                <a:gd name="connsiteX9-1783" fmla="*/ 909638 w 1629187"/>
                <a:gd name="connsiteY9-1784" fmla="*/ 1893094 h 1893094"/>
                <a:gd name="connsiteX10-1785" fmla="*/ 869156 w 1629187"/>
                <a:gd name="connsiteY10-1786" fmla="*/ 1826419 h 1893094"/>
                <a:gd name="connsiteX11-1787" fmla="*/ 769144 w 1629187"/>
                <a:gd name="connsiteY11-1788" fmla="*/ 1607344 h 1893094"/>
                <a:gd name="connsiteX12-1789" fmla="*/ 671513 w 1629187"/>
                <a:gd name="connsiteY12-1790" fmla="*/ 1797844 h 1893094"/>
                <a:gd name="connsiteX13-1791" fmla="*/ 661988 w 1629187"/>
                <a:gd name="connsiteY13-1792" fmla="*/ 1885950 h 1893094"/>
                <a:gd name="connsiteX14-1793" fmla="*/ 433388 w 1629187"/>
                <a:gd name="connsiteY14-1794" fmla="*/ 1885950 h 1893094"/>
                <a:gd name="connsiteX15-1795" fmla="*/ 261938 w 1629187"/>
                <a:gd name="connsiteY15-1796" fmla="*/ 1664494 h 1893094"/>
                <a:gd name="connsiteX16-1797" fmla="*/ 326231 w 1629187"/>
                <a:gd name="connsiteY16-1798" fmla="*/ 1581150 h 1893094"/>
                <a:gd name="connsiteX17-1799" fmla="*/ 407194 w 1629187"/>
                <a:gd name="connsiteY17-1800" fmla="*/ 1373981 h 1893094"/>
                <a:gd name="connsiteX18-1801" fmla="*/ 192881 w 1629187"/>
                <a:gd name="connsiteY18-1802" fmla="*/ 1412080 h 1893094"/>
                <a:gd name="connsiteX19-1803" fmla="*/ 111919 w 1629187"/>
                <a:gd name="connsiteY19-1804" fmla="*/ 1454944 h 1893094"/>
                <a:gd name="connsiteX20-1805" fmla="*/ 0 w 1629187"/>
                <a:gd name="connsiteY20-1806" fmla="*/ 1300162 h 1893094"/>
                <a:gd name="connsiteX0-1807" fmla="*/ 0 w 1629187"/>
                <a:gd name="connsiteY0-1808" fmla="*/ 1300162 h 1893094"/>
                <a:gd name="connsiteX1-1809" fmla="*/ 776288 w 1629187"/>
                <a:gd name="connsiteY1-1810" fmla="*/ 0 h 1893094"/>
                <a:gd name="connsiteX2-1811" fmla="*/ 1562100 w 1629187"/>
                <a:gd name="connsiteY2-1812" fmla="*/ 1304925 h 1893094"/>
                <a:gd name="connsiteX3-1813" fmla="*/ 1445419 w 1629187"/>
                <a:gd name="connsiteY3-1814" fmla="*/ 1466850 h 1893094"/>
                <a:gd name="connsiteX4-1815" fmla="*/ 1516856 w 1629187"/>
                <a:gd name="connsiteY4-1816" fmla="*/ 1557338 h 1893094"/>
                <a:gd name="connsiteX5-1817" fmla="*/ 1607344 w 1629187"/>
                <a:gd name="connsiteY5-1818" fmla="*/ 1726406 h 1893094"/>
                <a:gd name="connsiteX6-1819" fmla="*/ 1426369 w 1629187"/>
                <a:gd name="connsiteY6-1820" fmla="*/ 1678781 h 1893094"/>
                <a:gd name="connsiteX7-1821" fmla="*/ 1312069 w 1629187"/>
                <a:gd name="connsiteY7-1822" fmla="*/ 1640681 h 1893094"/>
                <a:gd name="connsiteX8-1823" fmla="*/ 1126331 w 1629187"/>
                <a:gd name="connsiteY8-1824" fmla="*/ 1893094 h 1893094"/>
                <a:gd name="connsiteX9-1825" fmla="*/ 909638 w 1629187"/>
                <a:gd name="connsiteY9-1826" fmla="*/ 1893094 h 1893094"/>
                <a:gd name="connsiteX10-1827" fmla="*/ 869156 w 1629187"/>
                <a:gd name="connsiteY10-1828" fmla="*/ 1826419 h 1893094"/>
                <a:gd name="connsiteX11-1829" fmla="*/ 769144 w 1629187"/>
                <a:gd name="connsiteY11-1830" fmla="*/ 1607344 h 1893094"/>
                <a:gd name="connsiteX12-1831" fmla="*/ 671513 w 1629187"/>
                <a:gd name="connsiteY12-1832" fmla="*/ 1797844 h 1893094"/>
                <a:gd name="connsiteX13-1833" fmla="*/ 661988 w 1629187"/>
                <a:gd name="connsiteY13-1834" fmla="*/ 1885950 h 1893094"/>
                <a:gd name="connsiteX14-1835" fmla="*/ 433388 w 1629187"/>
                <a:gd name="connsiteY14-1836" fmla="*/ 1885950 h 1893094"/>
                <a:gd name="connsiteX15-1837" fmla="*/ 261938 w 1629187"/>
                <a:gd name="connsiteY15-1838" fmla="*/ 1664494 h 1893094"/>
                <a:gd name="connsiteX16-1839" fmla="*/ 326231 w 1629187"/>
                <a:gd name="connsiteY16-1840" fmla="*/ 1581150 h 1893094"/>
                <a:gd name="connsiteX17-1841" fmla="*/ 407194 w 1629187"/>
                <a:gd name="connsiteY17-1842" fmla="*/ 1373981 h 1893094"/>
                <a:gd name="connsiteX18-1843" fmla="*/ 192881 w 1629187"/>
                <a:gd name="connsiteY18-1844" fmla="*/ 1412080 h 1893094"/>
                <a:gd name="connsiteX19-1845" fmla="*/ 111919 w 1629187"/>
                <a:gd name="connsiteY19-1846" fmla="*/ 1454944 h 1893094"/>
                <a:gd name="connsiteX20-1847" fmla="*/ 0 w 1629187"/>
                <a:gd name="connsiteY20-1848" fmla="*/ 1300162 h 1893094"/>
                <a:gd name="connsiteX0-1849" fmla="*/ 0 w 1629187"/>
                <a:gd name="connsiteY0-1850" fmla="*/ 1300162 h 1893094"/>
                <a:gd name="connsiteX1-1851" fmla="*/ 776288 w 1629187"/>
                <a:gd name="connsiteY1-1852" fmla="*/ 0 h 1893094"/>
                <a:gd name="connsiteX2-1853" fmla="*/ 1562100 w 1629187"/>
                <a:gd name="connsiteY2-1854" fmla="*/ 1304925 h 1893094"/>
                <a:gd name="connsiteX3-1855" fmla="*/ 1445419 w 1629187"/>
                <a:gd name="connsiteY3-1856" fmla="*/ 1466850 h 1893094"/>
                <a:gd name="connsiteX4-1857" fmla="*/ 1516856 w 1629187"/>
                <a:gd name="connsiteY4-1858" fmla="*/ 1557338 h 1893094"/>
                <a:gd name="connsiteX5-1859" fmla="*/ 1607344 w 1629187"/>
                <a:gd name="connsiteY5-1860" fmla="*/ 1726406 h 1893094"/>
                <a:gd name="connsiteX6-1861" fmla="*/ 1426369 w 1629187"/>
                <a:gd name="connsiteY6-1862" fmla="*/ 1678781 h 1893094"/>
                <a:gd name="connsiteX7-1863" fmla="*/ 1312069 w 1629187"/>
                <a:gd name="connsiteY7-1864" fmla="*/ 1640681 h 1893094"/>
                <a:gd name="connsiteX8-1865" fmla="*/ 1126331 w 1629187"/>
                <a:gd name="connsiteY8-1866" fmla="*/ 1893094 h 1893094"/>
                <a:gd name="connsiteX9-1867" fmla="*/ 909638 w 1629187"/>
                <a:gd name="connsiteY9-1868" fmla="*/ 1893094 h 1893094"/>
                <a:gd name="connsiteX10-1869" fmla="*/ 869156 w 1629187"/>
                <a:gd name="connsiteY10-1870" fmla="*/ 1826419 h 1893094"/>
                <a:gd name="connsiteX11-1871" fmla="*/ 769144 w 1629187"/>
                <a:gd name="connsiteY11-1872" fmla="*/ 1607344 h 1893094"/>
                <a:gd name="connsiteX12-1873" fmla="*/ 671513 w 1629187"/>
                <a:gd name="connsiteY12-1874" fmla="*/ 1797844 h 1893094"/>
                <a:gd name="connsiteX13-1875" fmla="*/ 661988 w 1629187"/>
                <a:gd name="connsiteY13-1876" fmla="*/ 1885950 h 1893094"/>
                <a:gd name="connsiteX14-1877" fmla="*/ 433388 w 1629187"/>
                <a:gd name="connsiteY14-1878" fmla="*/ 1885950 h 1893094"/>
                <a:gd name="connsiteX15-1879" fmla="*/ 261938 w 1629187"/>
                <a:gd name="connsiteY15-1880" fmla="*/ 1664494 h 1893094"/>
                <a:gd name="connsiteX16-1881" fmla="*/ 326231 w 1629187"/>
                <a:gd name="connsiteY16-1882" fmla="*/ 1581150 h 1893094"/>
                <a:gd name="connsiteX17-1883" fmla="*/ 407194 w 1629187"/>
                <a:gd name="connsiteY17-1884" fmla="*/ 1373981 h 1893094"/>
                <a:gd name="connsiteX18-1885" fmla="*/ 192881 w 1629187"/>
                <a:gd name="connsiteY18-1886" fmla="*/ 1412080 h 1893094"/>
                <a:gd name="connsiteX19-1887" fmla="*/ 111919 w 1629187"/>
                <a:gd name="connsiteY19-1888" fmla="*/ 1454944 h 1893094"/>
                <a:gd name="connsiteX20-1889" fmla="*/ 0 w 1629187"/>
                <a:gd name="connsiteY20-1890" fmla="*/ 1300162 h 1893094"/>
                <a:gd name="connsiteX0-1891" fmla="*/ 0 w 1629187"/>
                <a:gd name="connsiteY0-1892" fmla="*/ 1300162 h 1893094"/>
                <a:gd name="connsiteX1-1893" fmla="*/ 776288 w 1629187"/>
                <a:gd name="connsiteY1-1894" fmla="*/ 0 h 1893094"/>
                <a:gd name="connsiteX2-1895" fmla="*/ 1562100 w 1629187"/>
                <a:gd name="connsiteY2-1896" fmla="*/ 1304925 h 1893094"/>
                <a:gd name="connsiteX3-1897" fmla="*/ 1445419 w 1629187"/>
                <a:gd name="connsiteY3-1898" fmla="*/ 1466850 h 1893094"/>
                <a:gd name="connsiteX4-1899" fmla="*/ 1516856 w 1629187"/>
                <a:gd name="connsiteY4-1900" fmla="*/ 1557338 h 1893094"/>
                <a:gd name="connsiteX5-1901" fmla="*/ 1607344 w 1629187"/>
                <a:gd name="connsiteY5-1902" fmla="*/ 1726406 h 1893094"/>
                <a:gd name="connsiteX6-1903" fmla="*/ 1426369 w 1629187"/>
                <a:gd name="connsiteY6-1904" fmla="*/ 1678781 h 1893094"/>
                <a:gd name="connsiteX7-1905" fmla="*/ 1312069 w 1629187"/>
                <a:gd name="connsiteY7-1906" fmla="*/ 1640681 h 1893094"/>
                <a:gd name="connsiteX8-1907" fmla="*/ 1126331 w 1629187"/>
                <a:gd name="connsiteY8-1908" fmla="*/ 1893094 h 1893094"/>
                <a:gd name="connsiteX9-1909" fmla="*/ 909638 w 1629187"/>
                <a:gd name="connsiteY9-1910" fmla="*/ 1893094 h 1893094"/>
                <a:gd name="connsiteX10-1911" fmla="*/ 869156 w 1629187"/>
                <a:gd name="connsiteY10-1912" fmla="*/ 1826419 h 1893094"/>
                <a:gd name="connsiteX11-1913" fmla="*/ 769144 w 1629187"/>
                <a:gd name="connsiteY11-1914" fmla="*/ 1607344 h 1893094"/>
                <a:gd name="connsiteX12-1915" fmla="*/ 671513 w 1629187"/>
                <a:gd name="connsiteY12-1916" fmla="*/ 1797844 h 1893094"/>
                <a:gd name="connsiteX13-1917" fmla="*/ 661988 w 1629187"/>
                <a:gd name="connsiteY13-1918" fmla="*/ 1885950 h 1893094"/>
                <a:gd name="connsiteX14-1919" fmla="*/ 433388 w 1629187"/>
                <a:gd name="connsiteY14-1920" fmla="*/ 1885950 h 1893094"/>
                <a:gd name="connsiteX15-1921" fmla="*/ 261938 w 1629187"/>
                <a:gd name="connsiteY15-1922" fmla="*/ 1664494 h 1893094"/>
                <a:gd name="connsiteX16-1923" fmla="*/ 326231 w 1629187"/>
                <a:gd name="connsiteY16-1924" fmla="*/ 1581150 h 1893094"/>
                <a:gd name="connsiteX17-1925" fmla="*/ 407194 w 1629187"/>
                <a:gd name="connsiteY17-1926" fmla="*/ 1373981 h 1893094"/>
                <a:gd name="connsiteX18-1927" fmla="*/ 192881 w 1629187"/>
                <a:gd name="connsiteY18-1928" fmla="*/ 1412080 h 1893094"/>
                <a:gd name="connsiteX19-1929" fmla="*/ 111919 w 1629187"/>
                <a:gd name="connsiteY19-1930" fmla="*/ 1454944 h 1893094"/>
                <a:gd name="connsiteX20-1931" fmla="*/ 0 w 1629187"/>
                <a:gd name="connsiteY20-1932" fmla="*/ 1300162 h 1893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629187" h="1893094">
                  <a:moveTo>
                    <a:pt x="0" y="1300162"/>
                  </a:moveTo>
                  <a:lnTo>
                    <a:pt x="776288" y="0"/>
                  </a:lnTo>
                  <a:lnTo>
                    <a:pt x="1562100" y="1304925"/>
                  </a:lnTo>
                  <a:lnTo>
                    <a:pt x="1445419" y="1466850"/>
                  </a:lnTo>
                  <a:cubicBezTo>
                    <a:pt x="1417638" y="1508124"/>
                    <a:pt x="1463674" y="1563688"/>
                    <a:pt x="1516856" y="1557338"/>
                  </a:cubicBezTo>
                  <a:cubicBezTo>
                    <a:pt x="1615282" y="1551781"/>
                    <a:pt x="1658938" y="1667669"/>
                    <a:pt x="1607344" y="1726406"/>
                  </a:cubicBezTo>
                  <a:cubicBezTo>
                    <a:pt x="1550194" y="1785937"/>
                    <a:pt x="1438275" y="1769268"/>
                    <a:pt x="1426369" y="1678781"/>
                  </a:cubicBezTo>
                  <a:cubicBezTo>
                    <a:pt x="1423194" y="1634331"/>
                    <a:pt x="1339057" y="1604168"/>
                    <a:pt x="1312069" y="1640681"/>
                  </a:cubicBezTo>
                  <a:lnTo>
                    <a:pt x="1126331" y="1893094"/>
                  </a:lnTo>
                  <a:lnTo>
                    <a:pt x="909638" y="1893094"/>
                  </a:lnTo>
                  <a:cubicBezTo>
                    <a:pt x="865187" y="1892300"/>
                    <a:pt x="832644" y="1877220"/>
                    <a:pt x="869156" y="1826419"/>
                  </a:cubicBezTo>
                  <a:cubicBezTo>
                    <a:pt x="931069" y="1746251"/>
                    <a:pt x="900112" y="1608931"/>
                    <a:pt x="769144" y="1607344"/>
                  </a:cubicBezTo>
                  <a:cubicBezTo>
                    <a:pt x="667544" y="1611313"/>
                    <a:pt x="630238" y="1734344"/>
                    <a:pt x="671513" y="1797844"/>
                  </a:cubicBezTo>
                  <a:cubicBezTo>
                    <a:pt x="706438" y="1843881"/>
                    <a:pt x="710407" y="1887537"/>
                    <a:pt x="661988" y="1885950"/>
                  </a:cubicBezTo>
                  <a:lnTo>
                    <a:pt x="433388" y="1885950"/>
                  </a:lnTo>
                  <a:lnTo>
                    <a:pt x="261938" y="1664494"/>
                  </a:lnTo>
                  <a:cubicBezTo>
                    <a:pt x="216694" y="1598613"/>
                    <a:pt x="271463" y="1573212"/>
                    <a:pt x="326231" y="1581150"/>
                  </a:cubicBezTo>
                  <a:cubicBezTo>
                    <a:pt x="379413" y="1588293"/>
                    <a:pt x="492125" y="1476375"/>
                    <a:pt x="407194" y="1373981"/>
                  </a:cubicBezTo>
                  <a:cubicBezTo>
                    <a:pt x="329406" y="1296193"/>
                    <a:pt x="206375" y="1339849"/>
                    <a:pt x="192881" y="1412080"/>
                  </a:cubicBezTo>
                  <a:cubicBezTo>
                    <a:pt x="179387" y="1476374"/>
                    <a:pt x="134938" y="1488280"/>
                    <a:pt x="111919" y="1454944"/>
                  </a:cubicBezTo>
                  <a:lnTo>
                    <a:pt x="0" y="13001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lumMod val="95000"/>
                  </a:schemeClr>
                </a:solidFill>
                <a:cs typeface="+mn-ea"/>
                <a:sym typeface="+mn-lt"/>
              </a:endParaRPr>
            </a:p>
          </p:txBody>
        </p:sp>
        <p:sp>
          <p:nvSpPr>
            <p:cNvPr id="18" name="矩形 17"/>
            <p:cNvSpPr/>
            <p:nvPr/>
          </p:nvSpPr>
          <p:spPr>
            <a:xfrm>
              <a:off x="4587974" y="3764058"/>
              <a:ext cx="582138" cy="400110"/>
            </a:xfrm>
            <a:prstGeom prst="rect">
              <a:avLst/>
            </a:prstGeom>
            <a:grpFill/>
          </p:spPr>
          <p:txBody>
            <a:bodyPr wrap="square">
              <a:spAutoFit/>
            </a:bodyPr>
            <a:lstStyle/>
            <a:p>
              <a:pPr algn="ctr"/>
              <a:r>
                <a:rPr lang="en-US" altLang="zh-CN" sz="2000" b="1" dirty="0">
                  <a:solidFill>
                    <a:prstClr val="white"/>
                  </a:solidFill>
                  <a:cs typeface="+mn-ea"/>
                  <a:sym typeface="+mn-lt"/>
                </a:rPr>
                <a:t>05</a:t>
              </a:r>
              <a:endParaRPr lang="zh-CN" altLang="en-US" sz="2000" b="1" dirty="0">
                <a:solidFill>
                  <a:prstClr val="white"/>
                </a:solidFill>
                <a:cs typeface="+mn-ea"/>
                <a:sym typeface="+mn-lt"/>
              </a:endParaRPr>
            </a:p>
          </p:txBody>
        </p:sp>
      </p:grpSp>
      <p:sp>
        <p:nvSpPr>
          <p:cNvPr id="19" name="文本框 28"/>
          <p:cNvSpPr txBox="1"/>
          <p:nvPr/>
        </p:nvSpPr>
        <p:spPr>
          <a:xfrm>
            <a:off x="4803870" y="1664175"/>
            <a:ext cx="2758367" cy="523099"/>
          </a:xfrm>
          <a:prstGeom prst="rect">
            <a:avLst/>
          </a:prstGeom>
          <a:noFill/>
          <a:effectLst/>
        </p:spPr>
        <p:txBody>
          <a:bodyPr wrap="square" rtlCol="0">
            <a:spAutoFit/>
          </a:bodyPr>
          <a:lstStyle/>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p:txBody>
      </p:sp>
      <p:sp>
        <p:nvSpPr>
          <p:cNvPr id="20" name="文本框 29"/>
          <p:cNvSpPr txBox="1"/>
          <p:nvPr/>
        </p:nvSpPr>
        <p:spPr>
          <a:xfrm>
            <a:off x="8142923" y="3426035"/>
            <a:ext cx="2758367" cy="523099"/>
          </a:xfrm>
          <a:prstGeom prst="rect">
            <a:avLst/>
          </a:prstGeom>
          <a:noFill/>
          <a:effectLst/>
        </p:spPr>
        <p:txBody>
          <a:bodyPr wrap="square" rtlCol="0">
            <a:spAutoFit/>
          </a:bodyPr>
          <a:lstStyle/>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p:txBody>
      </p:sp>
      <p:sp>
        <p:nvSpPr>
          <p:cNvPr id="21" name="文本框 30"/>
          <p:cNvSpPr txBox="1"/>
          <p:nvPr/>
        </p:nvSpPr>
        <p:spPr>
          <a:xfrm>
            <a:off x="7455991" y="5580119"/>
            <a:ext cx="2758367" cy="523099"/>
          </a:xfrm>
          <a:prstGeom prst="rect">
            <a:avLst/>
          </a:prstGeom>
          <a:noFill/>
          <a:effectLst/>
        </p:spPr>
        <p:txBody>
          <a:bodyPr wrap="square" rtlCol="0">
            <a:spAutoFit/>
          </a:bodyPr>
          <a:lstStyle/>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p:txBody>
      </p:sp>
      <p:sp>
        <p:nvSpPr>
          <p:cNvPr id="22" name="文本框 31"/>
          <p:cNvSpPr txBox="1"/>
          <p:nvPr/>
        </p:nvSpPr>
        <p:spPr>
          <a:xfrm>
            <a:off x="2215929" y="5501375"/>
            <a:ext cx="2758367" cy="523099"/>
          </a:xfrm>
          <a:prstGeom prst="rect">
            <a:avLst/>
          </a:prstGeom>
          <a:noFill/>
          <a:effectLst/>
        </p:spPr>
        <p:txBody>
          <a:bodyPr wrap="square" rtlCol="0">
            <a:spAutoFit/>
          </a:bodyPr>
          <a:lstStyle/>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p:txBody>
      </p:sp>
      <p:sp>
        <p:nvSpPr>
          <p:cNvPr id="23" name="文本框 32"/>
          <p:cNvSpPr txBox="1"/>
          <p:nvPr/>
        </p:nvSpPr>
        <p:spPr>
          <a:xfrm>
            <a:off x="1498144" y="3453236"/>
            <a:ext cx="2758367" cy="523099"/>
          </a:xfrm>
          <a:prstGeom prst="rect">
            <a:avLst/>
          </a:prstGeom>
          <a:noFill/>
          <a:effectLst/>
        </p:spPr>
        <p:txBody>
          <a:bodyPr wrap="square" rtlCol="0">
            <a:spAutoFit/>
          </a:bodyPr>
          <a:lstStyle/>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a:p>
            <a:pPr lvl="0"/>
            <a:r>
              <a:rPr lang="zh-CN" altLang="en-US" sz="1400" dirty="0">
                <a:solidFill>
                  <a:schemeClr val="bg1">
                    <a:lumMod val="50000"/>
                  </a:schemeClr>
                </a:solidFill>
                <a:cs typeface="+mn-ea"/>
                <a:sym typeface="+mn-lt"/>
              </a:rPr>
              <a:t>点击此处更换文本点击添加</a:t>
            </a:r>
            <a:endParaRPr lang="en-US" altLang="zh-CN" sz="14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anim calcmode="lin" valueType="num">
                                      <p:cBhvr>
                                        <p:cTn id="32" dur="250" fill="hold"/>
                                        <p:tgtEl>
                                          <p:spTgt spid="13"/>
                                        </p:tgtEl>
                                        <p:attrNameLst>
                                          <p:attrName>ppt_x</p:attrName>
                                        </p:attrNameLst>
                                      </p:cBhvr>
                                      <p:tavLst>
                                        <p:tav tm="0">
                                          <p:val>
                                            <p:strVal val="#ppt_x"/>
                                          </p:val>
                                        </p:tav>
                                        <p:tav tm="100000">
                                          <p:val>
                                            <p:strVal val="#ppt_x"/>
                                          </p:val>
                                        </p:tav>
                                      </p:tavLst>
                                    </p:anim>
                                    <p:anim calcmode="lin" valueType="num">
                                      <p:cBhvr>
                                        <p:cTn id="33" dur="25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anim calcmode="lin" valueType="num">
                                      <p:cBhvr>
                                        <p:cTn id="44" dur="250" fill="hold"/>
                                        <p:tgtEl>
                                          <p:spTgt spid="19"/>
                                        </p:tgtEl>
                                        <p:attrNameLst>
                                          <p:attrName>ppt_x</p:attrName>
                                        </p:attrNameLst>
                                      </p:cBhvr>
                                      <p:tavLst>
                                        <p:tav tm="0">
                                          <p:val>
                                            <p:strVal val="#ppt_x"/>
                                          </p:val>
                                        </p:tav>
                                        <p:tav tm="100000">
                                          <p:val>
                                            <p:strVal val="#ppt_x"/>
                                          </p:val>
                                        </p:tav>
                                      </p:tavLst>
                                    </p:anim>
                                    <p:anim calcmode="lin" valueType="num">
                                      <p:cBhvr>
                                        <p:cTn id="45" dur="25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anim calcmode="lin" valueType="num">
                                      <p:cBhvr>
                                        <p:cTn id="50" dur="250" fill="hold"/>
                                        <p:tgtEl>
                                          <p:spTgt spid="20"/>
                                        </p:tgtEl>
                                        <p:attrNameLst>
                                          <p:attrName>ppt_x</p:attrName>
                                        </p:attrNameLst>
                                      </p:cBhvr>
                                      <p:tavLst>
                                        <p:tav tm="0">
                                          <p:val>
                                            <p:strVal val="#ppt_x"/>
                                          </p:val>
                                        </p:tav>
                                        <p:tav tm="100000">
                                          <p:val>
                                            <p:strVal val="#ppt_x"/>
                                          </p:val>
                                        </p:tav>
                                      </p:tavLst>
                                    </p:anim>
                                    <p:anim calcmode="lin" valueType="num">
                                      <p:cBhvr>
                                        <p:cTn id="51" dur="25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50"/>
                                        <p:tgtEl>
                                          <p:spTgt spid="21"/>
                                        </p:tgtEl>
                                      </p:cBhvr>
                                    </p:animEffect>
                                    <p:anim calcmode="lin" valueType="num">
                                      <p:cBhvr>
                                        <p:cTn id="56" dur="250" fill="hold"/>
                                        <p:tgtEl>
                                          <p:spTgt spid="21"/>
                                        </p:tgtEl>
                                        <p:attrNameLst>
                                          <p:attrName>ppt_x</p:attrName>
                                        </p:attrNameLst>
                                      </p:cBhvr>
                                      <p:tavLst>
                                        <p:tav tm="0">
                                          <p:val>
                                            <p:strVal val="#ppt_x"/>
                                          </p:val>
                                        </p:tav>
                                        <p:tav tm="100000">
                                          <p:val>
                                            <p:strVal val="#ppt_x"/>
                                          </p:val>
                                        </p:tav>
                                      </p:tavLst>
                                    </p:anim>
                                    <p:anim calcmode="lin" valueType="num">
                                      <p:cBhvr>
                                        <p:cTn id="57" dur="250" fill="hold"/>
                                        <p:tgtEl>
                                          <p:spTgt spid="21"/>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50"/>
                                        <p:tgtEl>
                                          <p:spTgt spid="22"/>
                                        </p:tgtEl>
                                      </p:cBhvr>
                                    </p:animEffect>
                                    <p:anim calcmode="lin" valueType="num">
                                      <p:cBhvr>
                                        <p:cTn id="62" dur="250" fill="hold"/>
                                        <p:tgtEl>
                                          <p:spTgt spid="22"/>
                                        </p:tgtEl>
                                        <p:attrNameLst>
                                          <p:attrName>ppt_x</p:attrName>
                                        </p:attrNameLst>
                                      </p:cBhvr>
                                      <p:tavLst>
                                        <p:tav tm="0">
                                          <p:val>
                                            <p:strVal val="#ppt_x"/>
                                          </p:val>
                                        </p:tav>
                                        <p:tav tm="100000">
                                          <p:val>
                                            <p:strVal val="#ppt_x"/>
                                          </p:val>
                                        </p:tav>
                                      </p:tavLst>
                                    </p:anim>
                                    <p:anim calcmode="lin" valueType="num">
                                      <p:cBhvr>
                                        <p:cTn id="63" dur="250" fill="hold"/>
                                        <p:tgtEl>
                                          <p:spTgt spid="22"/>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42" presetClass="entr" presetSubtype="0"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50"/>
                                        <p:tgtEl>
                                          <p:spTgt spid="23"/>
                                        </p:tgtEl>
                                      </p:cBhvr>
                                    </p:animEffect>
                                    <p:anim calcmode="lin" valueType="num">
                                      <p:cBhvr>
                                        <p:cTn id="68" dur="250" fill="hold"/>
                                        <p:tgtEl>
                                          <p:spTgt spid="23"/>
                                        </p:tgtEl>
                                        <p:attrNameLst>
                                          <p:attrName>ppt_x</p:attrName>
                                        </p:attrNameLst>
                                      </p:cBhvr>
                                      <p:tavLst>
                                        <p:tav tm="0">
                                          <p:val>
                                            <p:strVal val="#ppt_x"/>
                                          </p:val>
                                        </p:tav>
                                        <p:tav tm="100000">
                                          <p:val>
                                            <p:strVal val="#ppt_x"/>
                                          </p:val>
                                        </p:tav>
                                      </p:tavLst>
                                    </p:anim>
                                    <p:anim calcmode="lin" valueType="num">
                                      <p:cBhvr>
                                        <p:cTn id="69" dur="2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活动效果展望</a:t>
            </a:r>
            <a:endParaRPr lang="zh-CN" altLang="en-US" sz="3600" b="1" spc="300" dirty="0">
              <a:solidFill>
                <a:srgbClr val="AE1924"/>
              </a:solidFill>
              <a:cs typeface="+mn-ea"/>
              <a:sym typeface="+mn-lt"/>
            </a:endParaRPr>
          </a:p>
        </p:txBody>
      </p:sp>
      <p:sp>
        <p:nvSpPr>
          <p:cNvPr id="3" name="Rectangle 10"/>
          <p:cNvSpPr/>
          <p:nvPr/>
        </p:nvSpPr>
        <p:spPr>
          <a:xfrm>
            <a:off x="3519893" y="4873185"/>
            <a:ext cx="2494870" cy="977888"/>
          </a:xfrm>
          <a:prstGeom prst="rect">
            <a:avLst/>
          </a:prstGeom>
        </p:spPr>
        <p:txBody>
          <a:bodyPr wrap="square" lIns="115187" tIns="57594" rIns="115187" bIns="57594">
            <a:spAutoFit/>
          </a:bodyPr>
          <a:lstStyle/>
          <a:p>
            <a:pPr defTabSz="914400">
              <a:defRPr/>
            </a:pPr>
            <a:r>
              <a:rPr lang="zh-CN" altLang="en-US" sz="1400" kern="0" dirty="0">
                <a:solidFill>
                  <a:schemeClr val="bg1">
                    <a:lumMod val="50000"/>
                  </a:schemeClr>
                </a:solidFill>
                <a:cs typeface="+mn-ea"/>
                <a:sym typeface="+mn-lt"/>
              </a:rPr>
              <a:t>此处添加详细文本描述，建议与标题相关并符合整体语言风格，语言描述尽量简洁生动。</a:t>
            </a:r>
            <a:endParaRPr lang="ms-MY" sz="1400" kern="0" dirty="0">
              <a:solidFill>
                <a:schemeClr val="bg1">
                  <a:lumMod val="50000"/>
                </a:schemeClr>
              </a:solidFill>
              <a:cs typeface="+mn-ea"/>
              <a:sym typeface="+mn-lt"/>
            </a:endParaRPr>
          </a:p>
        </p:txBody>
      </p:sp>
      <p:sp>
        <p:nvSpPr>
          <p:cNvPr id="4" name="Rectangle 11"/>
          <p:cNvSpPr/>
          <p:nvPr/>
        </p:nvSpPr>
        <p:spPr>
          <a:xfrm>
            <a:off x="3570174" y="4393283"/>
            <a:ext cx="1540177" cy="485559"/>
          </a:xfrm>
          <a:prstGeom prst="rect">
            <a:avLst/>
          </a:prstGeom>
          <a:noFill/>
        </p:spPr>
        <p:txBody>
          <a:bodyPr wrap="square" lIns="115187" tIns="57594" rIns="115187" bIns="57594">
            <a:spAutoFit/>
          </a:bodyPr>
          <a:lstStyle/>
          <a:p>
            <a:r>
              <a:rPr lang="zh-CN" altLang="en-US" sz="2400" b="1" kern="0" dirty="0">
                <a:solidFill>
                  <a:schemeClr val="bg1">
                    <a:lumMod val="50000"/>
                  </a:schemeClr>
                </a:solidFill>
                <a:cs typeface="+mn-ea"/>
                <a:sym typeface="+mn-lt"/>
              </a:rPr>
              <a:t>标题</a:t>
            </a:r>
            <a:endParaRPr lang="ms-MY" altLang="zh-CN" sz="2400" b="1" kern="0" dirty="0">
              <a:solidFill>
                <a:schemeClr val="bg1">
                  <a:lumMod val="50000"/>
                </a:schemeClr>
              </a:solidFill>
              <a:cs typeface="+mn-ea"/>
              <a:sym typeface="+mn-lt"/>
            </a:endParaRPr>
          </a:p>
        </p:txBody>
      </p:sp>
      <p:sp>
        <p:nvSpPr>
          <p:cNvPr id="5" name="Rectangle 12"/>
          <p:cNvSpPr/>
          <p:nvPr/>
        </p:nvSpPr>
        <p:spPr>
          <a:xfrm>
            <a:off x="8633420" y="4777204"/>
            <a:ext cx="2494870" cy="977888"/>
          </a:xfrm>
          <a:prstGeom prst="rect">
            <a:avLst/>
          </a:prstGeom>
        </p:spPr>
        <p:txBody>
          <a:bodyPr wrap="square" lIns="115187" tIns="57594" rIns="115187" bIns="57594">
            <a:spAutoFit/>
          </a:bodyPr>
          <a:lstStyle/>
          <a:p>
            <a:pPr defTabSz="914400">
              <a:defRPr/>
            </a:pPr>
            <a:r>
              <a:rPr lang="zh-CN" altLang="en-US" sz="1400" kern="0" dirty="0">
                <a:solidFill>
                  <a:schemeClr val="bg1">
                    <a:lumMod val="50000"/>
                  </a:schemeClr>
                </a:solidFill>
                <a:cs typeface="+mn-ea"/>
                <a:sym typeface="+mn-lt"/>
              </a:rPr>
              <a:t>此处添加详细文本描述，建议与标题相关并符合整体语言风格，语言描述尽量简洁生动。</a:t>
            </a:r>
            <a:endParaRPr lang="ms-MY" sz="1400" kern="0" dirty="0">
              <a:solidFill>
                <a:schemeClr val="bg1">
                  <a:lumMod val="50000"/>
                </a:schemeClr>
              </a:solidFill>
              <a:cs typeface="+mn-ea"/>
              <a:sym typeface="+mn-lt"/>
            </a:endParaRPr>
          </a:p>
        </p:txBody>
      </p:sp>
      <p:sp>
        <p:nvSpPr>
          <p:cNvPr id="6" name="Rectangle 13"/>
          <p:cNvSpPr/>
          <p:nvPr/>
        </p:nvSpPr>
        <p:spPr>
          <a:xfrm>
            <a:off x="8660848" y="4297302"/>
            <a:ext cx="1540177" cy="485559"/>
          </a:xfrm>
          <a:prstGeom prst="rect">
            <a:avLst/>
          </a:prstGeom>
          <a:noFill/>
        </p:spPr>
        <p:txBody>
          <a:bodyPr wrap="square" lIns="115187" tIns="57594" rIns="115187" bIns="57594">
            <a:spAutoFit/>
          </a:bodyPr>
          <a:lstStyle/>
          <a:p>
            <a:r>
              <a:rPr lang="zh-CN" altLang="en-US" sz="2400" b="1" kern="0" dirty="0">
                <a:solidFill>
                  <a:schemeClr val="bg1">
                    <a:lumMod val="50000"/>
                  </a:schemeClr>
                </a:solidFill>
                <a:cs typeface="+mn-ea"/>
                <a:sym typeface="+mn-lt"/>
              </a:rPr>
              <a:t>标题</a:t>
            </a:r>
            <a:endParaRPr lang="ms-MY" altLang="zh-CN" sz="2400" b="1" kern="0" dirty="0">
              <a:solidFill>
                <a:schemeClr val="bg1">
                  <a:lumMod val="50000"/>
                </a:schemeClr>
              </a:solidFill>
              <a:cs typeface="+mn-ea"/>
              <a:sym typeface="+mn-lt"/>
            </a:endParaRPr>
          </a:p>
        </p:txBody>
      </p:sp>
      <p:sp>
        <p:nvSpPr>
          <p:cNvPr id="7" name="Rectangle 14"/>
          <p:cNvSpPr/>
          <p:nvPr/>
        </p:nvSpPr>
        <p:spPr>
          <a:xfrm>
            <a:off x="3547320" y="2735667"/>
            <a:ext cx="2494870" cy="977888"/>
          </a:xfrm>
          <a:prstGeom prst="rect">
            <a:avLst/>
          </a:prstGeom>
        </p:spPr>
        <p:txBody>
          <a:bodyPr wrap="square" lIns="115187" tIns="57594" rIns="115187" bIns="57594">
            <a:spAutoFit/>
          </a:bodyPr>
          <a:lstStyle/>
          <a:p>
            <a:pPr defTabSz="914400">
              <a:defRPr/>
            </a:pPr>
            <a:r>
              <a:rPr lang="zh-CN" altLang="en-US" sz="1400" kern="0" dirty="0">
                <a:solidFill>
                  <a:schemeClr val="bg1">
                    <a:lumMod val="50000"/>
                  </a:schemeClr>
                </a:solidFill>
                <a:cs typeface="+mn-ea"/>
                <a:sym typeface="+mn-lt"/>
              </a:rPr>
              <a:t>此处添加详细文本描述，建议与标题相关并符合整体语言风格，语言描述尽量简洁生动。</a:t>
            </a:r>
            <a:endParaRPr lang="ms-MY" sz="1400" kern="0" dirty="0">
              <a:solidFill>
                <a:schemeClr val="bg1">
                  <a:lumMod val="50000"/>
                </a:schemeClr>
              </a:solidFill>
              <a:cs typeface="+mn-ea"/>
              <a:sym typeface="+mn-lt"/>
            </a:endParaRPr>
          </a:p>
        </p:txBody>
      </p:sp>
      <p:sp>
        <p:nvSpPr>
          <p:cNvPr id="8" name="Rectangle 15"/>
          <p:cNvSpPr/>
          <p:nvPr/>
        </p:nvSpPr>
        <p:spPr>
          <a:xfrm>
            <a:off x="3597603" y="2255766"/>
            <a:ext cx="1540177" cy="485559"/>
          </a:xfrm>
          <a:prstGeom prst="rect">
            <a:avLst/>
          </a:prstGeom>
          <a:noFill/>
        </p:spPr>
        <p:txBody>
          <a:bodyPr wrap="square" lIns="115187" tIns="57594" rIns="115187" bIns="57594">
            <a:spAutoFit/>
          </a:bodyPr>
          <a:lstStyle/>
          <a:p>
            <a:r>
              <a:rPr lang="zh-CN" altLang="en-US" sz="2400" b="1" kern="0" dirty="0">
                <a:solidFill>
                  <a:schemeClr val="bg1">
                    <a:lumMod val="50000"/>
                  </a:schemeClr>
                </a:solidFill>
                <a:cs typeface="+mn-ea"/>
                <a:sym typeface="+mn-lt"/>
              </a:rPr>
              <a:t>标题</a:t>
            </a:r>
            <a:endParaRPr lang="ms-MY" altLang="zh-CN" sz="2400" b="1" kern="0" dirty="0">
              <a:solidFill>
                <a:schemeClr val="bg1">
                  <a:lumMod val="50000"/>
                </a:schemeClr>
              </a:solidFill>
              <a:cs typeface="+mn-ea"/>
              <a:sym typeface="+mn-lt"/>
            </a:endParaRPr>
          </a:p>
        </p:txBody>
      </p:sp>
      <p:sp>
        <p:nvSpPr>
          <p:cNvPr id="9" name="Rectangle 16"/>
          <p:cNvSpPr/>
          <p:nvPr/>
        </p:nvSpPr>
        <p:spPr>
          <a:xfrm>
            <a:off x="8660848" y="2735667"/>
            <a:ext cx="2494870" cy="977888"/>
          </a:xfrm>
          <a:prstGeom prst="rect">
            <a:avLst/>
          </a:prstGeom>
        </p:spPr>
        <p:txBody>
          <a:bodyPr wrap="square" lIns="115187" tIns="57594" rIns="115187" bIns="57594">
            <a:spAutoFit/>
          </a:bodyPr>
          <a:lstStyle/>
          <a:p>
            <a:pPr defTabSz="914400">
              <a:defRPr/>
            </a:pPr>
            <a:r>
              <a:rPr lang="zh-CN" altLang="en-US" sz="1400" kern="0" dirty="0">
                <a:solidFill>
                  <a:schemeClr val="bg1">
                    <a:lumMod val="50000"/>
                  </a:schemeClr>
                </a:solidFill>
                <a:cs typeface="+mn-ea"/>
                <a:sym typeface="+mn-lt"/>
              </a:rPr>
              <a:t>此处添加详细文本描述，建议与标题相关并符合整体语言风格，语言描述尽量简洁生动。</a:t>
            </a:r>
            <a:endParaRPr lang="ms-MY" sz="1400" kern="0" dirty="0">
              <a:solidFill>
                <a:schemeClr val="bg1">
                  <a:lumMod val="50000"/>
                </a:schemeClr>
              </a:solidFill>
              <a:cs typeface="+mn-ea"/>
              <a:sym typeface="+mn-lt"/>
            </a:endParaRPr>
          </a:p>
        </p:txBody>
      </p:sp>
      <p:sp>
        <p:nvSpPr>
          <p:cNvPr id="10" name="Rectangle 17"/>
          <p:cNvSpPr/>
          <p:nvPr/>
        </p:nvSpPr>
        <p:spPr>
          <a:xfrm>
            <a:off x="8688275" y="2255766"/>
            <a:ext cx="1540177" cy="485559"/>
          </a:xfrm>
          <a:prstGeom prst="rect">
            <a:avLst/>
          </a:prstGeom>
          <a:noFill/>
        </p:spPr>
        <p:txBody>
          <a:bodyPr wrap="square" lIns="115187" tIns="57594" rIns="115187" bIns="57594">
            <a:spAutoFit/>
          </a:bodyPr>
          <a:lstStyle/>
          <a:p>
            <a:r>
              <a:rPr lang="zh-CN" altLang="en-US" sz="2400" b="1" kern="0" dirty="0">
                <a:solidFill>
                  <a:schemeClr val="bg1">
                    <a:lumMod val="50000"/>
                  </a:schemeClr>
                </a:solidFill>
                <a:cs typeface="+mn-ea"/>
                <a:sym typeface="+mn-lt"/>
              </a:rPr>
              <a:t>标题</a:t>
            </a:r>
            <a:endParaRPr lang="ms-MY" altLang="zh-CN" sz="2400" b="1" kern="0" dirty="0">
              <a:solidFill>
                <a:schemeClr val="bg1">
                  <a:lumMod val="50000"/>
                </a:schemeClr>
              </a:solidFill>
              <a:cs typeface="+mn-ea"/>
              <a:sym typeface="+mn-lt"/>
            </a:endParaRPr>
          </a:p>
        </p:txBody>
      </p:sp>
      <p:grpSp>
        <p:nvGrpSpPr>
          <p:cNvPr id="11" name="Group 21"/>
          <p:cNvGrpSpPr/>
          <p:nvPr/>
        </p:nvGrpSpPr>
        <p:grpSpPr>
          <a:xfrm>
            <a:off x="1217649" y="2110891"/>
            <a:ext cx="2274816" cy="1763550"/>
            <a:chOff x="665329" y="1352550"/>
            <a:chExt cx="1805728" cy="1400104"/>
          </a:xfrm>
        </p:grpSpPr>
        <p:graphicFrame>
          <p:nvGraphicFramePr>
            <p:cNvPr id="13" name="Chart 3"/>
            <p:cNvGraphicFramePr/>
            <p:nvPr/>
          </p:nvGraphicFramePr>
          <p:xfrm>
            <a:off x="665329" y="1352550"/>
            <a:ext cx="1805728" cy="1400104"/>
          </p:xfrm>
          <a:graphic>
            <a:graphicData uri="http://schemas.openxmlformats.org/drawingml/2006/chart">
              <c:chart xmlns:c="http://schemas.openxmlformats.org/drawingml/2006/chart" xmlns:r="http://schemas.openxmlformats.org/officeDocument/2006/relationships" r:id="rId1"/>
            </a:graphicData>
          </a:graphic>
        </p:graphicFrame>
        <p:sp>
          <p:nvSpPr>
            <p:cNvPr id="14" name="Rectangle 23"/>
            <p:cNvSpPr/>
            <p:nvPr/>
          </p:nvSpPr>
          <p:spPr>
            <a:xfrm>
              <a:off x="1023257" y="1823796"/>
              <a:ext cx="1121230" cy="464153"/>
            </a:xfrm>
            <a:prstGeom prst="rect">
              <a:avLst/>
            </a:prstGeom>
            <a:noFill/>
          </p:spPr>
          <p:txBody>
            <a:bodyPr wrap="square" anchor="ctr">
              <a:spAutoFit/>
            </a:bodyPr>
            <a:lstStyle/>
            <a:p>
              <a:pPr algn="ctr" defTabSz="914400">
                <a:defRPr/>
              </a:pPr>
              <a:r>
                <a:rPr lang="ms-MY" sz="3200" kern="0" dirty="0">
                  <a:solidFill>
                    <a:schemeClr val="bg1">
                      <a:lumMod val="50000"/>
                    </a:schemeClr>
                  </a:solidFill>
                  <a:cs typeface="+mn-ea"/>
                  <a:sym typeface="+mn-lt"/>
                </a:rPr>
                <a:t>60%</a:t>
              </a:r>
              <a:endParaRPr lang="ms-MY" sz="3200" kern="0" dirty="0">
                <a:solidFill>
                  <a:schemeClr val="bg1">
                    <a:lumMod val="50000"/>
                  </a:schemeClr>
                </a:solidFill>
                <a:cs typeface="+mn-ea"/>
                <a:sym typeface="+mn-lt"/>
              </a:endParaRPr>
            </a:p>
          </p:txBody>
        </p:sp>
      </p:grpSp>
      <p:grpSp>
        <p:nvGrpSpPr>
          <p:cNvPr id="15" name="Group 27"/>
          <p:cNvGrpSpPr/>
          <p:nvPr/>
        </p:nvGrpSpPr>
        <p:grpSpPr>
          <a:xfrm>
            <a:off x="1217649" y="4234188"/>
            <a:ext cx="2274816" cy="1763550"/>
            <a:chOff x="665329" y="3283643"/>
            <a:chExt cx="1805728" cy="1400104"/>
          </a:xfrm>
        </p:grpSpPr>
        <p:graphicFrame>
          <p:nvGraphicFramePr>
            <p:cNvPr id="16" name="Chart 7"/>
            <p:cNvGraphicFramePr/>
            <p:nvPr/>
          </p:nvGraphicFramePr>
          <p:xfrm>
            <a:off x="665329" y="3283643"/>
            <a:ext cx="1805728" cy="1400104"/>
          </p:xfrm>
          <a:graphic>
            <a:graphicData uri="http://schemas.openxmlformats.org/drawingml/2006/chart">
              <c:chart xmlns:c="http://schemas.openxmlformats.org/drawingml/2006/chart" xmlns:r="http://schemas.openxmlformats.org/officeDocument/2006/relationships" r:id="rId2"/>
            </a:graphicData>
          </a:graphic>
        </p:graphicFrame>
        <p:sp>
          <p:nvSpPr>
            <p:cNvPr id="17" name="Rectangle 25"/>
            <p:cNvSpPr/>
            <p:nvPr/>
          </p:nvSpPr>
          <p:spPr>
            <a:xfrm>
              <a:off x="1012371" y="3758731"/>
              <a:ext cx="1121230" cy="464153"/>
            </a:xfrm>
            <a:prstGeom prst="rect">
              <a:avLst/>
            </a:prstGeom>
            <a:noFill/>
          </p:spPr>
          <p:txBody>
            <a:bodyPr wrap="square" anchor="ctr">
              <a:spAutoFit/>
            </a:bodyPr>
            <a:lstStyle/>
            <a:p>
              <a:pPr algn="ctr" defTabSz="914400">
                <a:defRPr/>
              </a:pPr>
              <a:r>
                <a:rPr lang="ms-MY" sz="3200" kern="0" dirty="0">
                  <a:solidFill>
                    <a:schemeClr val="bg1">
                      <a:lumMod val="50000"/>
                    </a:schemeClr>
                  </a:solidFill>
                  <a:cs typeface="+mn-ea"/>
                  <a:sym typeface="+mn-lt"/>
                </a:rPr>
                <a:t>78%</a:t>
              </a:r>
              <a:endParaRPr lang="ms-MY" sz="3200" kern="0" dirty="0">
                <a:solidFill>
                  <a:schemeClr val="bg1">
                    <a:lumMod val="50000"/>
                  </a:schemeClr>
                </a:solidFill>
                <a:cs typeface="+mn-ea"/>
                <a:sym typeface="+mn-lt"/>
              </a:endParaRPr>
            </a:p>
          </p:txBody>
        </p:sp>
      </p:grpSp>
      <p:grpSp>
        <p:nvGrpSpPr>
          <p:cNvPr id="18" name="Group 28"/>
          <p:cNvGrpSpPr/>
          <p:nvPr/>
        </p:nvGrpSpPr>
        <p:grpSpPr>
          <a:xfrm>
            <a:off x="6331176" y="4234188"/>
            <a:ext cx="2274816" cy="1763550"/>
            <a:chOff x="4724400" y="3283643"/>
            <a:chExt cx="1805728" cy="1400104"/>
          </a:xfrm>
        </p:grpSpPr>
        <p:graphicFrame>
          <p:nvGraphicFramePr>
            <p:cNvPr id="19" name="Chart 9"/>
            <p:cNvGraphicFramePr/>
            <p:nvPr/>
          </p:nvGraphicFramePr>
          <p:xfrm>
            <a:off x="4724400" y="3283643"/>
            <a:ext cx="1805728" cy="1400104"/>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26"/>
            <p:cNvSpPr/>
            <p:nvPr/>
          </p:nvSpPr>
          <p:spPr>
            <a:xfrm>
              <a:off x="5072743" y="3745126"/>
              <a:ext cx="1099458" cy="464153"/>
            </a:xfrm>
            <a:prstGeom prst="rect">
              <a:avLst/>
            </a:prstGeom>
            <a:noFill/>
          </p:spPr>
          <p:txBody>
            <a:bodyPr wrap="square" anchor="ctr">
              <a:spAutoFit/>
            </a:bodyPr>
            <a:lstStyle/>
            <a:p>
              <a:pPr algn="ctr" defTabSz="914400">
                <a:defRPr/>
              </a:pPr>
              <a:r>
                <a:rPr lang="ms-MY" sz="3200" kern="0" dirty="0">
                  <a:solidFill>
                    <a:schemeClr val="bg1">
                      <a:lumMod val="50000"/>
                    </a:schemeClr>
                  </a:solidFill>
                  <a:cs typeface="+mn-ea"/>
                  <a:sym typeface="+mn-lt"/>
                </a:rPr>
                <a:t>95%</a:t>
              </a:r>
              <a:endParaRPr lang="ms-MY" sz="3200" kern="0" dirty="0">
                <a:solidFill>
                  <a:schemeClr val="bg1">
                    <a:lumMod val="50000"/>
                  </a:schemeClr>
                </a:solidFill>
                <a:cs typeface="+mn-ea"/>
                <a:sym typeface="+mn-lt"/>
              </a:endParaRPr>
            </a:p>
          </p:txBody>
        </p:sp>
      </p:grpSp>
      <p:grpSp>
        <p:nvGrpSpPr>
          <p:cNvPr id="21" name="Group 31"/>
          <p:cNvGrpSpPr/>
          <p:nvPr/>
        </p:nvGrpSpPr>
        <p:grpSpPr>
          <a:xfrm>
            <a:off x="6331176" y="2110891"/>
            <a:ext cx="2274816" cy="1763550"/>
            <a:chOff x="4724400" y="3283643"/>
            <a:chExt cx="1805728" cy="1400104"/>
          </a:xfrm>
        </p:grpSpPr>
        <p:graphicFrame>
          <p:nvGraphicFramePr>
            <p:cNvPr id="22" name="Chart 32"/>
            <p:cNvGraphicFramePr/>
            <p:nvPr/>
          </p:nvGraphicFramePr>
          <p:xfrm>
            <a:off x="4724400" y="3283643"/>
            <a:ext cx="1805728" cy="1400104"/>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33"/>
            <p:cNvSpPr/>
            <p:nvPr/>
          </p:nvSpPr>
          <p:spPr>
            <a:xfrm>
              <a:off x="5072743" y="3745126"/>
              <a:ext cx="1099458" cy="464153"/>
            </a:xfrm>
            <a:prstGeom prst="rect">
              <a:avLst/>
            </a:prstGeom>
            <a:noFill/>
          </p:spPr>
          <p:txBody>
            <a:bodyPr wrap="square" anchor="ctr">
              <a:spAutoFit/>
            </a:bodyPr>
            <a:lstStyle/>
            <a:p>
              <a:pPr algn="ctr" defTabSz="914400">
                <a:defRPr/>
              </a:pPr>
              <a:r>
                <a:rPr lang="ms-MY" sz="3200" kern="0" dirty="0">
                  <a:solidFill>
                    <a:schemeClr val="bg1">
                      <a:lumMod val="50000"/>
                    </a:schemeClr>
                  </a:solidFill>
                  <a:cs typeface="+mn-ea"/>
                  <a:sym typeface="+mn-lt"/>
                </a:rPr>
                <a:t>92%</a:t>
              </a:r>
              <a:endParaRPr lang="ms-MY" sz="3200" kern="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300" fill="hold"/>
                                        <p:tgtEl>
                                          <p:spTgt spid="11"/>
                                        </p:tgtEl>
                                        <p:attrNameLst>
                                          <p:attrName>ppt_x</p:attrName>
                                        </p:attrNameLst>
                                      </p:cBhvr>
                                      <p:tavLst>
                                        <p:tav tm="0">
                                          <p:val>
                                            <p:strVal val="0-#ppt_w/2"/>
                                          </p:val>
                                        </p:tav>
                                        <p:tav tm="100000">
                                          <p:val>
                                            <p:strVal val="#ppt_x"/>
                                          </p:val>
                                        </p:tav>
                                      </p:tavLst>
                                    </p:anim>
                                    <p:anim calcmode="lin" valueType="num">
                                      <p:cBhvr additive="base">
                                        <p:cTn id="14" dur="3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decel="5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300" fill="hold"/>
                                        <p:tgtEl>
                                          <p:spTgt spid="8"/>
                                        </p:tgtEl>
                                        <p:attrNameLst>
                                          <p:attrName>ppt_x</p:attrName>
                                        </p:attrNameLst>
                                      </p:cBhvr>
                                      <p:tavLst>
                                        <p:tav tm="0">
                                          <p:val>
                                            <p:strVal val="0-#ppt_w/2"/>
                                          </p:val>
                                        </p:tav>
                                        <p:tav tm="100000">
                                          <p:val>
                                            <p:strVal val="#ppt_x"/>
                                          </p:val>
                                        </p:tav>
                                      </p:tavLst>
                                    </p:anim>
                                    <p:anim calcmode="lin" valueType="num">
                                      <p:cBhvr additive="base">
                                        <p:cTn id="19" dur="3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decel="5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300" fill="hold"/>
                                        <p:tgtEl>
                                          <p:spTgt spid="7"/>
                                        </p:tgtEl>
                                        <p:attrNameLst>
                                          <p:attrName>ppt_x</p:attrName>
                                        </p:attrNameLst>
                                      </p:cBhvr>
                                      <p:tavLst>
                                        <p:tav tm="0">
                                          <p:val>
                                            <p:strVal val="0-#ppt_w/2"/>
                                          </p:val>
                                        </p:tav>
                                        <p:tav tm="100000">
                                          <p:val>
                                            <p:strVal val="#ppt_x"/>
                                          </p:val>
                                        </p:tav>
                                      </p:tavLst>
                                    </p:anim>
                                    <p:anim calcmode="lin" valueType="num">
                                      <p:cBhvr additive="base">
                                        <p:cTn id="23" dur="3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5000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300" fill="hold"/>
                                        <p:tgtEl>
                                          <p:spTgt spid="21"/>
                                        </p:tgtEl>
                                        <p:attrNameLst>
                                          <p:attrName>ppt_x</p:attrName>
                                        </p:attrNameLst>
                                      </p:cBhvr>
                                      <p:tavLst>
                                        <p:tav tm="0">
                                          <p:val>
                                            <p:strVal val="1+#ppt_w/2"/>
                                          </p:val>
                                        </p:tav>
                                        <p:tav tm="100000">
                                          <p:val>
                                            <p:strVal val="#ppt_x"/>
                                          </p:val>
                                        </p:tav>
                                      </p:tavLst>
                                    </p:anim>
                                    <p:anim calcmode="lin" valueType="num">
                                      <p:cBhvr additive="base">
                                        <p:cTn id="28" dur="3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decel="5000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300" fill="hold"/>
                                        <p:tgtEl>
                                          <p:spTgt spid="10"/>
                                        </p:tgtEl>
                                        <p:attrNameLst>
                                          <p:attrName>ppt_x</p:attrName>
                                        </p:attrNameLst>
                                      </p:cBhvr>
                                      <p:tavLst>
                                        <p:tav tm="0">
                                          <p:val>
                                            <p:strVal val="1+#ppt_w/2"/>
                                          </p:val>
                                        </p:tav>
                                        <p:tav tm="100000">
                                          <p:val>
                                            <p:strVal val="#ppt_x"/>
                                          </p:val>
                                        </p:tav>
                                      </p:tavLst>
                                    </p:anim>
                                    <p:anim calcmode="lin" valueType="num">
                                      <p:cBhvr additive="base">
                                        <p:cTn id="33" dur="3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2" decel="5000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300" fill="hold"/>
                                        <p:tgtEl>
                                          <p:spTgt spid="9"/>
                                        </p:tgtEl>
                                        <p:attrNameLst>
                                          <p:attrName>ppt_x</p:attrName>
                                        </p:attrNameLst>
                                      </p:cBhvr>
                                      <p:tavLst>
                                        <p:tav tm="0">
                                          <p:val>
                                            <p:strVal val="1+#ppt_w/2"/>
                                          </p:val>
                                        </p:tav>
                                        <p:tav tm="100000">
                                          <p:val>
                                            <p:strVal val="#ppt_x"/>
                                          </p:val>
                                        </p:tav>
                                      </p:tavLst>
                                    </p:anim>
                                    <p:anim calcmode="lin" valueType="num">
                                      <p:cBhvr additive="base">
                                        <p:cTn id="37" dur="3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decel="5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00" fill="hold"/>
                                        <p:tgtEl>
                                          <p:spTgt spid="15"/>
                                        </p:tgtEl>
                                        <p:attrNameLst>
                                          <p:attrName>ppt_x</p:attrName>
                                        </p:attrNameLst>
                                      </p:cBhvr>
                                      <p:tavLst>
                                        <p:tav tm="0">
                                          <p:val>
                                            <p:strVal val="0-#ppt_w/2"/>
                                          </p:val>
                                        </p:tav>
                                        <p:tav tm="100000">
                                          <p:val>
                                            <p:strVal val="#ppt_x"/>
                                          </p:val>
                                        </p:tav>
                                      </p:tavLst>
                                    </p:anim>
                                    <p:anim calcmode="lin" valueType="num">
                                      <p:cBhvr additive="base">
                                        <p:cTn id="42" dur="300" fill="hold"/>
                                        <p:tgtEl>
                                          <p:spTgt spid="15"/>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decel="5000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300" fill="hold"/>
                                        <p:tgtEl>
                                          <p:spTgt spid="4"/>
                                        </p:tgtEl>
                                        <p:attrNameLst>
                                          <p:attrName>ppt_x</p:attrName>
                                        </p:attrNameLst>
                                      </p:cBhvr>
                                      <p:tavLst>
                                        <p:tav tm="0">
                                          <p:val>
                                            <p:strVal val="0-#ppt_w/2"/>
                                          </p:val>
                                        </p:tav>
                                        <p:tav tm="100000">
                                          <p:val>
                                            <p:strVal val="#ppt_x"/>
                                          </p:val>
                                        </p:tav>
                                      </p:tavLst>
                                    </p:anim>
                                    <p:anim calcmode="lin" valueType="num">
                                      <p:cBhvr additive="base">
                                        <p:cTn id="47" dur="300" fill="hold"/>
                                        <p:tgtEl>
                                          <p:spTgt spid="4"/>
                                        </p:tgtEl>
                                        <p:attrNameLst>
                                          <p:attrName>ppt_y</p:attrName>
                                        </p:attrNameLst>
                                      </p:cBhvr>
                                      <p:tavLst>
                                        <p:tav tm="0">
                                          <p:val>
                                            <p:strVal val="#ppt_y"/>
                                          </p:val>
                                        </p:tav>
                                        <p:tav tm="100000">
                                          <p:val>
                                            <p:strVal val="#ppt_y"/>
                                          </p:val>
                                        </p:tav>
                                      </p:tavLst>
                                    </p:anim>
                                  </p:childTnLst>
                                </p:cTn>
                              </p:par>
                              <p:par>
                                <p:cTn id="48" presetID="2" presetClass="entr" presetSubtype="8" decel="5000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300" fill="hold"/>
                                        <p:tgtEl>
                                          <p:spTgt spid="3"/>
                                        </p:tgtEl>
                                        <p:attrNameLst>
                                          <p:attrName>ppt_x</p:attrName>
                                        </p:attrNameLst>
                                      </p:cBhvr>
                                      <p:tavLst>
                                        <p:tav tm="0">
                                          <p:val>
                                            <p:strVal val="0-#ppt_w/2"/>
                                          </p:val>
                                        </p:tav>
                                        <p:tav tm="100000">
                                          <p:val>
                                            <p:strVal val="#ppt_x"/>
                                          </p:val>
                                        </p:tav>
                                      </p:tavLst>
                                    </p:anim>
                                    <p:anim calcmode="lin" valueType="num">
                                      <p:cBhvr additive="base">
                                        <p:cTn id="51" dur="300" fill="hold"/>
                                        <p:tgtEl>
                                          <p:spTgt spid="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decel="5000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300" fill="hold"/>
                                        <p:tgtEl>
                                          <p:spTgt spid="18"/>
                                        </p:tgtEl>
                                        <p:attrNameLst>
                                          <p:attrName>ppt_x</p:attrName>
                                        </p:attrNameLst>
                                      </p:cBhvr>
                                      <p:tavLst>
                                        <p:tav tm="0">
                                          <p:val>
                                            <p:strVal val="1+#ppt_w/2"/>
                                          </p:val>
                                        </p:tav>
                                        <p:tav tm="100000">
                                          <p:val>
                                            <p:strVal val="#ppt_x"/>
                                          </p:val>
                                        </p:tav>
                                      </p:tavLst>
                                    </p:anim>
                                    <p:anim calcmode="lin" valueType="num">
                                      <p:cBhvr additive="base">
                                        <p:cTn id="56" dur="300" fill="hold"/>
                                        <p:tgtEl>
                                          <p:spTgt spid="18"/>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decel="5000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300" fill="hold"/>
                                        <p:tgtEl>
                                          <p:spTgt spid="6"/>
                                        </p:tgtEl>
                                        <p:attrNameLst>
                                          <p:attrName>ppt_x</p:attrName>
                                        </p:attrNameLst>
                                      </p:cBhvr>
                                      <p:tavLst>
                                        <p:tav tm="0">
                                          <p:val>
                                            <p:strVal val="1+#ppt_w/2"/>
                                          </p:val>
                                        </p:tav>
                                        <p:tav tm="100000">
                                          <p:val>
                                            <p:strVal val="#ppt_x"/>
                                          </p:val>
                                        </p:tav>
                                      </p:tavLst>
                                    </p:anim>
                                    <p:anim calcmode="lin" valueType="num">
                                      <p:cBhvr additive="base">
                                        <p:cTn id="61" dur="300" fill="hold"/>
                                        <p:tgtEl>
                                          <p:spTgt spid="6"/>
                                        </p:tgtEl>
                                        <p:attrNameLst>
                                          <p:attrName>ppt_y</p:attrName>
                                        </p:attrNameLst>
                                      </p:cBhvr>
                                      <p:tavLst>
                                        <p:tav tm="0">
                                          <p:val>
                                            <p:strVal val="#ppt_y"/>
                                          </p:val>
                                        </p:tav>
                                        <p:tav tm="100000">
                                          <p:val>
                                            <p:strVal val="#ppt_y"/>
                                          </p:val>
                                        </p:tav>
                                      </p:tavLst>
                                    </p:anim>
                                  </p:childTnLst>
                                </p:cTn>
                              </p:par>
                              <p:par>
                                <p:cTn id="62" presetID="2" presetClass="entr" presetSubtype="2" decel="5000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300" fill="hold"/>
                                        <p:tgtEl>
                                          <p:spTgt spid="5"/>
                                        </p:tgtEl>
                                        <p:attrNameLst>
                                          <p:attrName>ppt_x</p:attrName>
                                        </p:attrNameLst>
                                      </p:cBhvr>
                                      <p:tavLst>
                                        <p:tav tm="0">
                                          <p:val>
                                            <p:strVal val="1+#ppt_w/2"/>
                                          </p:val>
                                        </p:tav>
                                        <p:tav tm="100000">
                                          <p:val>
                                            <p:strVal val="#ppt_x"/>
                                          </p:val>
                                        </p:tav>
                                      </p:tavLst>
                                    </p:anim>
                                    <p:anim calcmode="lin" valueType="num">
                                      <p:cBhvr additive="base">
                                        <p:cTn id="65" dur="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活动效果展望</a:t>
            </a:r>
            <a:endParaRPr lang="zh-CN" altLang="en-US" sz="3600" b="1" spc="300" dirty="0">
              <a:solidFill>
                <a:srgbClr val="AE1924"/>
              </a:solidFill>
              <a:cs typeface="+mn-ea"/>
              <a:sym typeface="+mn-lt"/>
            </a:endParaRPr>
          </a:p>
        </p:txBody>
      </p:sp>
      <p:grpSp>
        <p:nvGrpSpPr>
          <p:cNvPr id="3" name="组合 2"/>
          <p:cNvGrpSpPr/>
          <p:nvPr/>
        </p:nvGrpSpPr>
        <p:grpSpPr>
          <a:xfrm flipH="1">
            <a:off x="1189380" y="1937946"/>
            <a:ext cx="5361417" cy="4121199"/>
            <a:chOff x="4451635" y="2076182"/>
            <a:chExt cx="3370292" cy="4032241"/>
          </a:xfrm>
        </p:grpSpPr>
        <p:sp>
          <p:nvSpPr>
            <p:cNvPr id="4" name="矩形 3"/>
            <p:cNvSpPr/>
            <p:nvPr/>
          </p:nvSpPr>
          <p:spPr>
            <a:xfrm>
              <a:off x="4451635" y="2076182"/>
              <a:ext cx="3370291" cy="2479828"/>
            </a:xfrm>
            <a:prstGeom prst="rect">
              <a:avLst/>
            </a:prstGeom>
            <a:blipFill dpi="0" rotWithShape="1">
              <a:blip r:embed="rId1"/>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600" dirty="0">
                <a:solidFill>
                  <a:prstClr val="white"/>
                </a:solidFill>
                <a:cs typeface="+mn-ea"/>
                <a:sym typeface="+mn-lt"/>
              </a:endParaRPr>
            </a:p>
          </p:txBody>
        </p:sp>
        <p:sp>
          <p:nvSpPr>
            <p:cNvPr id="5" name="矩形 4"/>
            <p:cNvSpPr/>
            <p:nvPr/>
          </p:nvSpPr>
          <p:spPr>
            <a:xfrm>
              <a:off x="4451636" y="4686951"/>
              <a:ext cx="3370291" cy="1421472"/>
            </a:xfrm>
            <a:prstGeom prst="rect">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dirty="0">
                  <a:cs typeface="+mn-ea"/>
                  <a:sym typeface="+mn-lt"/>
                </a:rPr>
                <a:t>此处添加详细文本描述，建议与标题相关并符合整体语言风格，语言描述尽量简洁生动。尽量将每页幻灯片的字数控制在  </a:t>
              </a:r>
              <a:r>
                <a:rPr lang="en-US" altLang="zh-CN" sz="1200" dirty="0">
                  <a:cs typeface="+mn-ea"/>
                  <a:sym typeface="+mn-lt"/>
                </a:rPr>
                <a:t>200</a:t>
              </a:r>
              <a:r>
                <a:rPr lang="zh-CN" altLang="en-US" sz="1200" dirty="0">
                  <a:cs typeface="+mn-ea"/>
                  <a:sym typeface="+mn-lt"/>
                </a:rPr>
                <a:t>字以内</a:t>
              </a:r>
              <a:endParaRPr lang="zh-CN" altLang="en-US" sz="1200" dirty="0">
                <a:cs typeface="+mn-ea"/>
                <a:sym typeface="+mn-lt"/>
              </a:endParaRPr>
            </a:p>
          </p:txBody>
        </p:sp>
      </p:grpSp>
      <p:sp>
        <p:nvSpPr>
          <p:cNvPr id="6" name="文本框 5"/>
          <p:cNvSpPr txBox="1"/>
          <p:nvPr/>
        </p:nvSpPr>
        <p:spPr>
          <a:xfrm>
            <a:off x="7208622" y="3037828"/>
            <a:ext cx="4592431" cy="3415529"/>
          </a:xfrm>
          <a:prstGeom prst="rect">
            <a:avLst/>
          </a:prstGeom>
          <a:noFill/>
          <a:effectLst/>
        </p:spPr>
        <p:txBody>
          <a:bodyPr wrap="square" rtlCol="0">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p:txBody>
      </p:sp>
      <p:sp>
        <p:nvSpPr>
          <p:cNvPr id="7" name="文本框 29"/>
          <p:cNvSpPr txBox="1"/>
          <p:nvPr/>
        </p:nvSpPr>
        <p:spPr>
          <a:xfrm>
            <a:off x="7239612" y="2229853"/>
            <a:ext cx="2089033" cy="646203"/>
          </a:xfrm>
          <a:prstGeom prst="rect">
            <a:avLst/>
          </a:prstGeom>
          <a:noFill/>
          <a:effectLst/>
        </p:spPr>
        <p:txBody>
          <a:bodyPr wrap="none" rtlCol="0">
            <a:spAutoFit/>
          </a:bodyPr>
          <a:lstStyle/>
          <a:p>
            <a:r>
              <a:rPr lang="zh-CN" altLang="en-US" sz="3600" b="1" dirty="0">
                <a:solidFill>
                  <a:srgbClr val="AE1924"/>
                </a:solidFill>
                <a:cs typeface="+mn-ea"/>
                <a:sym typeface="+mn-lt"/>
              </a:rPr>
              <a:t>加入标题</a:t>
            </a:r>
            <a:endParaRPr lang="en-US" altLang="zh-CN" sz="3600" b="1" dirty="0">
              <a:solidFill>
                <a:srgbClr val="AE1924"/>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anim calcmode="lin" valueType="num">
                                      <p:cBhvr>
                                        <p:cTn id="26" dur="250" fill="hold"/>
                                        <p:tgtEl>
                                          <p:spTgt spid="7"/>
                                        </p:tgtEl>
                                        <p:attrNameLst>
                                          <p:attrName>ppt_x</p:attrName>
                                        </p:attrNameLst>
                                      </p:cBhvr>
                                      <p:tavLst>
                                        <p:tav tm="0">
                                          <p:val>
                                            <p:strVal val="#ppt_x"/>
                                          </p:val>
                                        </p:tav>
                                        <p:tav tm="100000">
                                          <p:val>
                                            <p:strVal val="#ppt_x"/>
                                          </p:val>
                                        </p:tav>
                                      </p:tavLst>
                                    </p:anim>
                                    <p:anim calcmode="lin" valueType="num">
                                      <p:cBhvr>
                                        <p:cTn id="27"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活动效果展望</a:t>
            </a:r>
            <a:endParaRPr lang="zh-CN" altLang="en-US" sz="3600" b="1" spc="300" dirty="0">
              <a:solidFill>
                <a:srgbClr val="AE1924"/>
              </a:solidFill>
              <a:cs typeface="+mn-ea"/>
              <a:sym typeface="+mn-lt"/>
            </a:endParaRPr>
          </a:p>
        </p:txBody>
      </p:sp>
      <p:grpSp>
        <p:nvGrpSpPr>
          <p:cNvPr id="3" name="Group 2"/>
          <p:cNvGrpSpPr/>
          <p:nvPr/>
        </p:nvGrpSpPr>
        <p:grpSpPr bwMode="auto">
          <a:xfrm>
            <a:off x="2224256" y="2135159"/>
            <a:ext cx="2943835" cy="2943838"/>
            <a:chOff x="0" y="0"/>
            <a:chExt cx="5167313" cy="5167313"/>
          </a:xfrm>
        </p:grpSpPr>
        <p:sp>
          <p:nvSpPr>
            <p:cNvPr id="4" name="AutoShape 3"/>
            <p:cNvSpPr/>
            <p:nvPr/>
          </p:nvSpPr>
          <p:spPr bwMode="auto">
            <a:xfrm>
              <a:off x="-3" y="0"/>
              <a:ext cx="2747966" cy="5165725"/>
            </a:xfrm>
            <a:custGeom>
              <a:avLst/>
              <a:gdLst>
                <a:gd name="T0" fmla="*/ 1373983 w 21600"/>
                <a:gd name="T1" fmla="*/ 2582863 h 21600"/>
                <a:gd name="T2" fmla="*/ 1373983 w 21600"/>
                <a:gd name="T3" fmla="*/ 2582863 h 21600"/>
                <a:gd name="T4" fmla="*/ 1373983 w 21600"/>
                <a:gd name="T5" fmla="*/ 2582863 h 21600"/>
                <a:gd name="T6" fmla="*/ 1373983 w 21600"/>
                <a:gd name="T7" fmla="*/ 258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308" y="0"/>
                  </a:moveTo>
                  <a:cubicBezTo>
                    <a:pt x="14701" y="0"/>
                    <a:pt x="9624" y="1210"/>
                    <a:pt x="5949" y="3164"/>
                  </a:cubicBezTo>
                  <a:cubicBezTo>
                    <a:pt x="2319" y="5095"/>
                    <a:pt x="61" y="7754"/>
                    <a:pt x="6" y="10694"/>
                  </a:cubicBezTo>
                  <a:lnTo>
                    <a:pt x="1750" y="11487"/>
                  </a:lnTo>
                  <a:lnTo>
                    <a:pt x="2605" y="11097"/>
                  </a:lnTo>
                  <a:lnTo>
                    <a:pt x="1750" y="11489"/>
                  </a:lnTo>
                  <a:lnTo>
                    <a:pt x="6" y="10694"/>
                  </a:lnTo>
                  <a:cubicBezTo>
                    <a:pt x="6" y="10730"/>
                    <a:pt x="0" y="10765"/>
                    <a:pt x="0" y="10802"/>
                  </a:cubicBezTo>
                  <a:cubicBezTo>
                    <a:pt x="0" y="13784"/>
                    <a:pt x="2278" y="16485"/>
                    <a:pt x="5952" y="18439"/>
                  </a:cubicBezTo>
                  <a:cubicBezTo>
                    <a:pt x="9582" y="20370"/>
                    <a:pt x="14579" y="21571"/>
                    <a:pt x="20106" y="21600"/>
                  </a:cubicBezTo>
                  <a:lnTo>
                    <a:pt x="21600" y="20672"/>
                  </a:lnTo>
                  <a:lnTo>
                    <a:pt x="20237" y="19826"/>
                  </a:lnTo>
                  <a:cubicBezTo>
                    <a:pt x="15579" y="19816"/>
                    <a:pt x="11363" y="18810"/>
                    <a:pt x="8307" y="17185"/>
                  </a:cubicBezTo>
                  <a:cubicBezTo>
                    <a:pt x="5236" y="15551"/>
                    <a:pt x="3338" y="13294"/>
                    <a:pt x="3338" y="10802"/>
                  </a:cubicBezTo>
                  <a:cubicBezTo>
                    <a:pt x="3338" y="10789"/>
                    <a:pt x="3338" y="10778"/>
                    <a:pt x="3338" y="10765"/>
                  </a:cubicBezTo>
                  <a:cubicBezTo>
                    <a:pt x="3338" y="10765"/>
                    <a:pt x="3338" y="10764"/>
                    <a:pt x="3338" y="10763"/>
                  </a:cubicBezTo>
                  <a:lnTo>
                    <a:pt x="3341" y="10763"/>
                  </a:lnTo>
                  <a:cubicBezTo>
                    <a:pt x="3360" y="8286"/>
                    <a:pt x="5252" y="6044"/>
                    <a:pt x="8307" y="4419"/>
                  </a:cubicBezTo>
                  <a:cubicBezTo>
                    <a:pt x="11379" y="2785"/>
                    <a:pt x="15622" y="1774"/>
                    <a:pt x="20308" y="1774"/>
                  </a:cubicBezTo>
                  <a:cubicBezTo>
                    <a:pt x="20333" y="1774"/>
                    <a:pt x="20356" y="1775"/>
                    <a:pt x="20380" y="1775"/>
                  </a:cubicBezTo>
                  <a:lnTo>
                    <a:pt x="19017" y="931"/>
                  </a:lnTo>
                  <a:lnTo>
                    <a:pt x="20511" y="3"/>
                  </a:lnTo>
                  <a:cubicBezTo>
                    <a:pt x="20443" y="3"/>
                    <a:pt x="20377" y="0"/>
                    <a:pt x="20308" y="0"/>
                  </a:cubicBezTo>
                  <a:close/>
                </a:path>
              </a:pathLst>
            </a:custGeom>
            <a:solidFill>
              <a:srgbClr val="AE1924"/>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cs typeface="+mn-ea"/>
                <a:sym typeface="+mn-lt"/>
              </a:endParaRPr>
            </a:p>
          </p:txBody>
        </p:sp>
        <p:sp>
          <p:nvSpPr>
            <p:cNvPr id="5" name="AutoShape 4"/>
            <p:cNvSpPr/>
            <p:nvPr/>
          </p:nvSpPr>
          <p:spPr bwMode="auto">
            <a:xfrm>
              <a:off x="2419350" y="0"/>
              <a:ext cx="2747966" cy="5167313"/>
            </a:xfrm>
            <a:custGeom>
              <a:avLst/>
              <a:gdLst>
                <a:gd name="T0" fmla="*/ 1373983 w 21600"/>
                <a:gd name="T1" fmla="*/ 2583657 h 21600"/>
                <a:gd name="T2" fmla="*/ 1373983 w 21600"/>
                <a:gd name="T3" fmla="*/ 2583657 h 21600"/>
                <a:gd name="T4" fmla="*/ 1373983 w 21600"/>
                <a:gd name="T5" fmla="*/ 2583657 h 21600"/>
                <a:gd name="T6" fmla="*/ 1373983 w 21600"/>
                <a:gd name="T7" fmla="*/ 2583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94" y="0"/>
                  </a:moveTo>
                  <a:lnTo>
                    <a:pt x="0" y="928"/>
                  </a:lnTo>
                  <a:lnTo>
                    <a:pt x="1363" y="1774"/>
                  </a:lnTo>
                  <a:cubicBezTo>
                    <a:pt x="6021" y="1784"/>
                    <a:pt x="10237" y="2790"/>
                    <a:pt x="13293" y="4415"/>
                  </a:cubicBezTo>
                  <a:cubicBezTo>
                    <a:pt x="16364" y="6049"/>
                    <a:pt x="18265" y="8306"/>
                    <a:pt x="18265" y="10798"/>
                  </a:cubicBezTo>
                  <a:cubicBezTo>
                    <a:pt x="18265" y="10811"/>
                    <a:pt x="18262" y="10822"/>
                    <a:pt x="18262" y="10835"/>
                  </a:cubicBezTo>
                  <a:lnTo>
                    <a:pt x="18262" y="10837"/>
                  </a:lnTo>
                  <a:lnTo>
                    <a:pt x="18259" y="10837"/>
                  </a:lnTo>
                  <a:cubicBezTo>
                    <a:pt x="18240" y="13314"/>
                    <a:pt x="16348" y="15556"/>
                    <a:pt x="13293" y="17181"/>
                  </a:cubicBezTo>
                  <a:cubicBezTo>
                    <a:pt x="10221" y="18815"/>
                    <a:pt x="5978" y="19826"/>
                    <a:pt x="1292" y="19826"/>
                  </a:cubicBezTo>
                  <a:cubicBezTo>
                    <a:pt x="1267" y="19826"/>
                    <a:pt x="1244" y="19825"/>
                    <a:pt x="1220" y="19825"/>
                  </a:cubicBezTo>
                  <a:lnTo>
                    <a:pt x="2583" y="20669"/>
                  </a:lnTo>
                  <a:lnTo>
                    <a:pt x="1089" y="21597"/>
                  </a:lnTo>
                  <a:cubicBezTo>
                    <a:pt x="1157" y="21597"/>
                    <a:pt x="1223" y="21600"/>
                    <a:pt x="1292" y="21600"/>
                  </a:cubicBezTo>
                  <a:cubicBezTo>
                    <a:pt x="6899" y="21600"/>
                    <a:pt x="11976" y="20390"/>
                    <a:pt x="15651" y="18436"/>
                  </a:cubicBezTo>
                  <a:cubicBezTo>
                    <a:pt x="19281" y="16505"/>
                    <a:pt x="21539" y="13846"/>
                    <a:pt x="21594" y="10906"/>
                  </a:cubicBezTo>
                  <a:cubicBezTo>
                    <a:pt x="21594" y="10870"/>
                    <a:pt x="21600" y="10835"/>
                    <a:pt x="21600" y="10798"/>
                  </a:cubicBezTo>
                  <a:cubicBezTo>
                    <a:pt x="21600" y="7816"/>
                    <a:pt x="19326" y="5115"/>
                    <a:pt x="15651" y="3161"/>
                  </a:cubicBezTo>
                  <a:cubicBezTo>
                    <a:pt x="12021" y="1230"/>
                    <a:pt x="7021" y="29"/>
                    <a:pt x="1494" y="0"/>
                  </a:cubicBezTo>
                  <a:close/>
                </a:path>
              </a:pathLst>
            </a:custGeom>
            <a:solidFill>
              <a:srgbClr val="AE1924"/>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cs typeface="+mn-ea"/>
                <a:sym typeface="+mn-lt"/>
              </a:endParaRPr>
            </a:p>
          </p:txBody>
        </p:sp>
        <p:grpSp>
          <p:nvGrpSpPr>
            <p:cNvPr id="6" name="Group 5"/>
            <p:cNvGrpSpPr/>
            <p:nvPr/>
          </p:nvGrpSpPr>
          <p:grpSpPr bwMode="auto">
            <a:xfrm>
              <a:off x="649025" y="625054"/>
              <a:ext cx="3869262" cy="3860848"/>
              <a:chOff x="0" y="-1"/>
              <a:chExt cx="3869261" cy="3860849"/>
            </a:xfrm>
          </p:grpSpPr>
          <p:sp>
            <p:nvSpPr>
              <p:cNvPr id="7" name="AutoShape 6"/>
              <p:cNvSpPr/>
              <p:nvPr/>
            </p:nvSpPr>
            <p:spPr bwMode="auto">
              <a:xfrm>
                <a:off x="261" y="420"/>
                <a:ext cx="3868740" cy="3860801"/>
              </a:xfrm>
              <a:custGeom>
                <a:avLst/>
                <a:gdLst>
                  <a:gd name="T0" fmla="*/ 1934370 w 21600"/>
                  <a:gd name="T1" fmla="*/ 1930400 h 21600"/>
                  <a:gd name="T2" fmla="*/ 1934370 w 21600"/>
                  <a:gd name="T3" fmla="*/ 1930400 h 21600"/>
                  <a:gd name="T4" fmla="*/ 1934370 w 21600"/>
                  <a:gd name="T5" fmla="*/ 1930400 h 21600"/>
                  <a:gd name="T6" fmla="*/ 1934370 w 21600"/>
                  <a:gd name="T7" fmla="*/ 1930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AE1924">
                  <a:alpha val="80000"/>
                </a:srgb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cs typeface="+mn-ea"/>
                  <a:sym typeface="+mn-lt"/>
                </a:endParaRPr>
              </a:p>
            </p:txBody>
          </p:sp>
          <p:sp>
            <p:nvSpPr>
              <p:cNvPr id="8" name="AutoShape 7"/>
              <p:cNvSpPr/>
              <p:nvPr/>
            </p:nvSpPr>
            <p:spPr bwMode="auto">
              <a:xfrm>
                <a:off x="778137" y="102020"/>
                <a:ext cx="2455864" cy="3549651"/>
              </a:xfrm>
              <a:custGeom>
                <a:avLst/>
                <a:gdLst>
                  <a:gd name="T0" fmla="*/ 1227932 w 20624"/>
                  <a:gd name="T1" fmla="*/ 1800728 h 21378"/>
                  <a:gd name="T2" fmla="*/ 1227932 w 20624"/>
                  <a:gd name="T3" fmla="*/ 1800728 h 21378"/>
                  <a:gd name="T4" fmla="*/ 1227932 w 20624"/>
                  <a:gd name="T5" fmla="*/ 1800728 h 21378"/>
                  <a:gd name="T6" fmla="*/ 1227932 w 20624"/>
                  <a:gd name="T7" fmla="*/ 1800728 h 213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24" h="21378">
                    <a:moveTo>
                      <a:pt x="10555" y="9976"/>
                    </a:moveTo>
                    <a:cubicBezTo>
                      <a:pt x="9964" y="9881"/>
                      <a:pt x="9449" y="9919"/>
                      <a:pt x="9405" y="10060"/>
                    </a:cubicBezTo>
                    <a:cubicBezTo>
                      <a:pt x="9361" y="10201"/>
                      <a:pt x="9804" y="10393"/>
                      <a:pt x="10395" y="10488"/>
                    </a:cubicBezTo>
                    <a:cubicBezTo>
                      <a:pt x="10986" y="10583"/>
                      <a:pt x="11501" y="10545"/>
                      <a:pt x="11545" y="10403"/>
                    </a:cubicBezTo>
                    <a:cubicBezTo>
                      <a:pt x="11589" y="10262"/>
                      <a:pt x="11146" y="10070"/>
                      <a:pt x="10555" y="9976"/>
                    </a:cubicBezTo>
                    <a:close/>
                    <a:moveTo>
                      <a:pt x="17197" y="13840"/>
                    </a:moveTo>
                    <a:cubicBezTo>
                      <a:pt x="17304" y="13527"/>
                      <a:pt x="17520" y="13167"/>
                      <a:pt x="17348" y="12852"/>
                    </a:cubicBezTo>
                    <a:cubicBezTo>
                      <a:pt x="17183" y="12550"/>
                      <a:pt x="13854" y="11819"/>
                      <a:pt x="13288" y="11819"/>
                    </a:cubicBezTo>
                    <a:cubicBezTo>
                      <a:pt x="12345" y="11819"/>
                      <a:pt x="11372" y="11842"/>
                      <a:pt x="10964" y="12559"/>
                    </a:cubicBezTo>
                    <a:cubicBezTo>
                      <a:pt x="10964" y="12559"/>
                      <a:pt x="8149" y="11691"/>
                      <a:pt x="8151" y="11303"/>
                    </a:cubicBezTo>
                    <a:cubicBezTo>
                      <a:pt x="8152" y="11134"/>
                      <a:pt x="8645" y="10164"/>
                      <a:pt x="8242" y="10160"/>
                    </a:cubicBezTo>
                    <a:cubicBezTo>
                      <a:pt x="7840" y="10155"/>
                      <a:pt x="6651" y="11320"/>
                      <a:pt x="6027" y="10451"/>
                    </a:cubicBezTo>
                    <a:cubicBezTo>
                      <a:pt x="5403" y="9581"/>
                      <a:pt x="6089" y="8451"/>
                      <a:pt x="8346" y="8772"/>
                    </a:cubicBezTo>
                    <a:cubicBezTo>
                      <a:pt x="10141" y="9028"/>
                      <a:pt x="9994" y="9968"/>
                      <a:pt x="10010" y="9314"/>
                    </a:cubicBezTo>
                    <a:cubicBezTo>
                      <a:pt x="10032" y="8445"/>
                      <a:pt x="10911" y="7298"/>
                      <a:pt x="11111" y="7014"/>
                    </a:cubicBezTo>
                    <a:cubicBezTo>
                      <a:pt x="11548" y="6390"/>
                      <a:pt x="12791" y="5882"/>
                      <a:pt x="12877" y="5670"/>
                    </a:cubicBezTo>
                    <a:cubicBezTo>
                      <a:pt x="12877" y="5670"/>
                      <a:pt x="12490" y="5065"/>
                      <a:pt x="12224" y="5052"/>
                    </a:cubicBezTo>
                    <a:cubicBezTo>
                      <a:pt x="11964" y="5040"/>
                      <a:pt x="13723" y="4485"/>
                      <a:pt x="13415" y="4395"/>
                    </a:cubicBezTo>
                    <a:cubicBezTo>
                      <a:pt x="13039" y="4287"/>
                      <a:pt x="11658" y="3484"/>
                      <a:pt x="11207" y="3353"/>
                    </a:cubicBezTo>
                    <a:cubicBezTo>
                      <a:pt x="10825" y="3242"/>
                      <a:pt x="10480" y="2908"/>
                      <a:pt x="10030" y="2928"/>
                    </a:cubicBezTo>
                    <a:cubicBezTo>
                      <a:pt x="9401" y="2956"/>
                      <a:pt x="10692" y="4940"/>
                      <a:pt x="9087" y="4314"/>
                    </a:cubicBezTo>
                    <a:cubicBezTo>
                      <a:pt x="8765" y="4188"/>
                      <a:pt x="7844" y="3986"/>
                      <a:pt x="7682" y="3724"/>
                    </a:cubicBezTo>
                    <a:cubicBezTo>
                      <a:pt x="7533" y="3482"/>
                      <a:pt x="8133" y="2959"/>
                      <a:pt x="8348" y="2793"/>
                    </a:cubicBezTo>
                    <a:cubicBezTo>
                      <a:pt x="8707" y="2516"/>
                      <a:pt x="9496" y="2529"/>
                      <a:pt x="9949" y="2653"/>
                    </a:cubicBezTo>
                    <a:cubicBezTo>
                      <a:pt x="10359" y="2765"/>
                      <a:pt x="10856" y="3137"/>
                      <a:pt x="11304" y="2904"/>
                    </a:cubicBezTo>
                    <a:cubicBezTo>
                      <a:pt x="11774" y="2661"/>
                      <a:pt x="10635" y="1518"/>
                      <a:pt x="9866" y="1417"/>
                    </a:cubicBezTo>
                    <a:cubicBezTo>
                      <a:pt x="9440" y="1361"/>
                      <a:pt x="8856" y="978"/>
                      <a:pt x="8428" y="1040"/>
                    </a:cubicBezTo>
                    <a:cubicBezTo>
                      <a:pt x="8188" y="1075"/>
                      <a:pt x="8232" y="1222"/>
                      <a:pt x="8095" y="1323"/>
                    </a:cubicBezTo>
                    <a:cubicBezTo>
                      <a:pt x="7613" y="1680"/>
                      <a:pt x="7307" y="1187"/>
                      <a:pt x="6872" y="1177"/>
                    </a:cubicBezTo>
                    <a:cubicBezTo>
                      <a:pt x="6217" y="1163"/>
                      <a:pt x="5552" y="1326"/>
                      <a:pt x="5008" y="1578"/>
                    </a:cubicBezTo>
                    <a:cubicBezTo>
                      <a:pt x="4878" y="1410"/>
                      <a:pt x="4766" y="1056"/>
                      <a:pt x="4505" y="967"/>
                    </a:cubicBezTo>
                    <a:cubicBezTo>
                      <a:pt x="4333" y="909"/>
                      <a:pt x="1262" y="2082"/>
                      <a:pt x="1262" y="2082"/>
                    </a:cubicBezTo>
                    <a:cubicBezTo>
                      <a:pt x="1262" y="2082"/>
                      <a:pt x="1124" y="2632"/>
                      <a:pt x="902" y="2689"/>
                    </a:cubicBezTo>
                    <a:cubicBezTo>
                      <a:pt x="680" y="2746"/>
                      <a:pt x="-427" y="2940"/>
                      <a:pt x="179" y="2916"/>
                    </a:cubicBezTo>
                    <a:cubicBezTo>
                      <a:pt x="311" y="2911"/>
                      <a:pt x="1302" y="2735"/>
                      <a:pt x="2332" y="2466"/>
                    </a:cubicBezTo>
                    <a:cubicBezTo>
                      <a:pt x="2318" y="2764"/>
                      <a:pt x="2297" y="3061"/>
                      <a:pt x="2266" y="3358"/>
                    </a:cubicBezTo>
                    <a:cubicBezTo>
                      <a:pt x="2211" y="3889"/>
                      <a:pt x="2175" y="4411"/>
                      <a:pt x="2140" y="4942"/>
                    </a:cubicBezTo>
                    <a:cubicBezTo>
                      <a:pt x="2106" y="5469"/>
                      <a:pt x="1841" y="5980"/>
                      <a:pt x="1632" y="6478"/>
                    </a:cubicBezTo>
                    <a:cubicBezTo>
                      <a:pt x="1484" y="6833"/>
                      <a:pt x="1288" y="7376"/>
                      <a:pt x="1583" y="7723"/>
                    </a:cubicBezTo>
                    <a:cubicBezTo>
                      <a:pt x="2126" y="8363"/>
                      <a:pt x="3361" y="8730"/>
                      <a:pt x="3681" y="9655"/>
                    </a:cubicBezTo>
                    <a:cubicBezTo>
                      <a:pt x="3801" y="9999"/>
                      <a:pt x="3700" y="10198"/>
                      <a:pt x="3991" y="10478"/>
                    </a:cubicBezTo>
                    <a:cubicBezTo>
                      <a:pt x="4742" y="11201"/>
                      <a:pt x="6584" y="11034"/>
                      <a:pt x="7721" y="11656"/>
                    </a:cubicBezTo>
                    <a:cubicBezTo>
                      <a:pt x="8801" y="12247"/>
                      <a:pt x="9939" y="12831"/>
                      <a:pt x="10803" y="12919"/>
                    </a:cubicBezTo>
                    <a:cubicBezTo>
                      <a:pt x="10778" y="12991"/>
                      <a:pt x="9910" y="14631"/>
                      <a:pt x="9937" y="14854"/>
                    </a:cubicBezTo>
                    <a:cubicBezTo>
                      <a:pt x="9967" y="15096"/>
                      <a:pt x="10360" y="15384"/>
                      <a:pt x="10551" y="15566"/>
                    </a:cubicBezTo>
                    <a:cubicBezTo>
                      <a:pt x="10892" y="15888"/>
                      <a:pt x="12388" y="16938"/>
                      <a:pt x="12569" y="17281"/>
                    </a:cubicBezTo>
                    <a:cubicBezTo>
                      <a:pt x="12739" y="17603"/>
                      <a:pt x="12740" y="17992"/>
                      <a:pt x="12546" y="18309"/>
                    </a:cubicBezTo>
                    <a:cubicBezTo>
                      <a:pt x="12326" y="18669"/>
                      <a:pt x="12101" y="19035"/>
                      <a:pt x="11964" y="19417"/>
                    </a:cubicBezTo>
                    <a:cubicBezTo>
                      <a:pt x="11884" y="19641"/>
                      <a:pt x="11389" y="21313"/>
                      <a:pt x="11683" y="21363"/>
                    </a:cubicBezTo>
                    <a:cubicBezTo>
                      <a:pt x="12157" y="21444"/>
                      <a:pt x="12759" y="21167"/>
                      <a:pt x="13053" y="20924"/>
                    </a:cubicBezTo>
                    <a:cubicBezTo>
                      <a:pt x="13223" y="20784"/>
                      <a:pt x="13358" y="20164"/>
                      <a:pt x="13463" y="20050"/>
                    </a:cubicBezTo>
                    <a:cubicBezTo>
                      <a:pt x="13706" y="19783"/>
                      <a:pt x="15141" y="19060"/>
                      <a:pt x="15507" y="18888"/>
                    </a:cubicBezTo>
                    <a:cubicBezTo>
                      <a:pt x="15669" y="18813"/>
                      <a:pt x="19105" y="16948"/>
                      <a:pt x="19470" y="16437"/>
                    </a:cubicBezTo>
                    <a:cubicBezTo>
                      <a:pt x="19498" y="16398"/>
                      <a:pt x="19720" y="15551"/>
                      <a:pt x="20542" y="14254"/>
                    </a:cubicBezTo>
                    <a:cubicBezTo>
                      <a:pt x="21173" y="13258"/>
                      <a:pt x="17973" y="13546"/>
                      <a:pt x="17197" y="13840"/>
                    </a:cubicBezTo>
                    <a:close/>
                    <a:moveTo>
                      <a:pt x="13673" y="1219"/>
                    </a:moveTo>
                    <a:cubicBezTo>
                      <a:pt x="13425" y="1053"/>
                      <a:pt x="11675" y="373"/>
                      <a:pt x="11661" y="379"/>
                    </a:cubicBezTo>
                    <a:cubicBezTo>
                      <a:pt x="11438" y="318"/>
                      <a:pt x="9305" y="-156"/>
                      <a:pt x="9412" y="52"/>
                    </a:cubicBezTo>
                    <a:cubicBezTo>
                      <a:pt x="9598" y="411"/>
                      <a:pt x="11388" y="1499"/>
                      <a:pt x="11584" y="1623"/>
                    </a:cubicBezTo>
                    <a:cubicBezTo>
                      <a:pt x="11848" y="1791"/>
                      <a:pt x="13726" y="3327"/>
                      <a:pt x="14112" y="2968"/>
                    </a:cubicBezTo>
                    <a:cubicBezTo>
                      <a:pt x="14185" y="2900"/>
                      <a:pt x="13749" y="2414"/>
                      <a:pt x="13697" y="2341"/>
                    </a:cubicBezTo>
                    <a:cubicBezTo>
                      <a:pt x="13542" y="2119"/>
                      <a:pt x="13542" y="1935"/>
                      <a:pt x="13573" y="1686"/>
                    </a:cubicBezTo>
                    <a:cubicBezTo>
                      <a:pt x="13588" y="1559"/>
                      <a:pt x="13735" y="1261"/>
                      <a:pt x="13673" y="1219"/>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solidFill>
                    <a:schemeClr val="bg1">
                      <a:lumMod val="50000"/>
                    </a:schemeClr>
                  </a:solidFill>
                  <a:cs typeface="+mn-ea"/>
                  <a:sym typeface="+mn-lt"/>
                </a:endParaRPr>
              </a:p>
            </p:txBody>
          </p:sp>
        </p:grpSp>
      </p:grpSp>
      <p:sp>
        <p:nvSpPr>
          <p:cNvPr id="9" name="Rectángulo 1"/>
          <p:cNvSpPr/>
          <p:nvPr/>
        </p:nvSpPr>
        <p:spPr>
          <a:xfrm>
            <a:off x="1583785" y="5213467"/>
            <a:ext cx="4373746" cy="646181"/>
          </a:xfrm>
          <a:prstGeom prst="rect">
            <a:avLst/>
          </a:prstGeom>
        </p:spPr>
        <p:txBody>
          <a:bodyPr wrap="square">
            <a:spAutoFit/>
          </a:bodyPr>
          <a:lstStyle/>
          <a:p>
            <a:pPr algn="ctr"/>
            <a:r>
              <a:rPr lang="es-ES" sz="1200" dirty="0">
                <a:solidFill>
                  <a:schemeClr val="bg1">
                    <a:lumMod val="50000"/>
                  </a:schemeClr>
                </a:solidFill>
                <a:cs typeface="+mn-ea"/>
                <a:sym typeface="+mn-lt"/>
              </a:rPr>
              <a:t>Lorem ipsum dolor sit amet, consectetur adipiscing elit. Mauris interdum, sapien et pellentesque sollicitudin, nibh lorem tincidunt est, non placerat mi quam sit amet nulla. </a:t>
            </a:r>
            <a:endParaRPr lang="es-ES" sz="1200" dirty="0">
              <a:solidFill>
                <a:schemeClr val="bg1">
                  <a:lumMod val="50000"/>
                </a:schemeClr>
              </a:solidFill>
              <a:cs typeface="+mn-ea"/>
              <a:sym typeface="+mn-lt"/>
            </a:endParaRPr>
          </a:p>
        </p:txBody>
      </p:sp>
      <p:sp>
        <p:nvSpPr>
          <p:cNvPr id="10" name="TextBox 20"/>
          <p:cNvSpPr txBox="1"/>
          <p:nvPr/>
        </p:nvSpPr>
        <p:spPr>
          <a:xfrm>
            <a:off x="6353778" y="2323087"/>
            <a:ext cx="4719763" cy="1630838"/>
          </a:xfrm>
          <a:prstGeom prst="rect">
            <a:avLst/>
          </a:prstGeom>
          <a:noFill/>
        </p:spPr>
        <p:txBody>
          <a:bodyPr wrap="square" rtlCol="0">
            <a:spAutoFit/>
          </a:bodyPr>
          <a:lstStyle/>
          <a:p>
            <a:r>
              <a:rPr lang="zh-CN" altLang="en-US" sz="2000" dirty="0">
                <a:solidFill>
                  <a:schemeClr val="bg1">
                    <a:lumMod val="50000"/>
                  </a:schemeClr>
                </a:solidFill>
                <a:cs typeface="+mn-ea"/>
                <a:sym typeface="+mn-lt"/>
              </a:rPr>
              <a:t>点击此处更换文本点击添加点击此处更换文本点击添加</a:t>
            </a:r>
            <a:endParaRPr lang="en-US" altLang="zh-CN" sz="2000" dirty="0">
              <a:solidFill>
                <a:schemeClr val="bg1">
                  <a:lumMod val="50000"/>
                </a:schemeClr>
              </a:solidFill>
              <a:cs typeface="+mn-ea"/>
              <a:sym typeface="+mn-lt"/>
            </a:endParaRPr>
          </a:p>
          <a:p>
            <a:r>
              <a:rPr lang="zh-CN" altLang="en-US" sz="2000" dirty="0">
                <a:solidFill>
                  <a:schemeClr val="bg1">
                    <a:lumMod val="50000"/>
                  </a:schemeClr>
                </a:solidFill>
                <a:cs typeface="+mn-ea"/>
                <a:sym typeface="+mn-lt"/>
              </a:rPr>
              <a:t>点击此处更换文本点击添加点击此处更换文本点击添加</a:t>
            </a:r>
            <a:endParaRPr lang="en-US" altLang="zh-CN" sz="2000" dirty="0">
              <a:solidFill>
                <a:schemeClr val="bg1">
                  <a:lumMod val="50000"/>
                </a:schemeClr>
              </a:solidFill>
              <a:cs typeface="+mn-ea"/>
              <a:sym typeface="+mn-lt"/>
            </a:endParaRPr>
          </a:p>
          <a:p>
            <a:endParaRPr lang="en-US" altLang="zh-CN" sz="2000" dirty="0">
              <a:solidFill>
                <a:schemeClr val="bg1">
                  <a:lumMod val="50000"/>
                </a:schemeClr>
              </a:solidFill>
              <a:cs typeface="+mn-ea"/>
              <a:sym typeface="+mn-lt"/>
            </a:endParaRPr>
          </a:p>
        </p:txBody>
      </p:sp>
      <p:sp>
        <p:nvSpPr>
          <p:cNvPr id="11" name="Oval 36"/>
          <p:cNvSpPr/>
          <p:nvPr/>
        </p:nvSpPr>
        <p:spPr>
          <a:xfrm>
            <a:off x="6460910" y="3817714"/>
            <a:ext cx="391957" cy="391957"/>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cs typeface="+mn-ea"/>
                <a:sym typeface="+mn-lt"/>
              </a:rPr>
              <a:t>1</a:t>
            </a:r>
            <a:endParaRPr lang="en-US" sz="1600" dirty="0">
              <a:solidFill>
                <a:schemeClr val="bg1"/>
              </a:solidFill>
              <a:cs typeface="+mn-ea"/>
              <a:sym typeface="+mn-lt"/>
            </a:endParaRPr>
          </a:p>
        </p:txBody>
      </p:sp>
      <p:sp>
        <p:nvSpPr>
          <p:cNvPr id="13" name="Oval 37"/>
          <p:cNvSpPr/>
          <p:nvPr/>
        </p:nvSpPr>
        <p:spPr>
          <a:xfrm>
            <a:off x="6460910" y="4668709"/>
            <a:ext cx="391957" cy="391957"/>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cs typeface="+mn-ea"/>
                <a:sym typeface="+mn-lt"/>
              </a:rPr>
              <a:t>2</a:t>
            </a:r>
            <a:endParaRPr lang="en-US" sz="1600" dirty="0">
              <a:solidFill>
                <a:schemeClr val="bg1"/>
              </a:solidFill>
              <a:cs typeface="+mn-ea"/>
              <a:sym typeface="+mn-lt"/>
            </a:endParaRPr>
          </a:p>
        </p:txBody>
      </p:sp>
      <p:sp>
        <p:nvSpPr>
          <p:cNvPr id="14" name="Oval 38"/>
          <p:cNvSpPr/>
          <p:nvPr/>
        </p:nvSpPr>
        <p:spPr>
          <a:xfrm>
            <a:off x="6460910" y="5519703"/>
            <a:ext cx="391957" cy="391957"/>
          </a:xfrm>
          <a:prstGeom prst="ellipse">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cs typeface="+mn-ea"/>
                <a:sym typeface="+mn-lt"/>
              </a:rPr>
              <a:t>3</a:t>
            </a:r>
            <a:endParaRPr lang="en-US" sz="1600" dirty="0">
              <a:solidFill>
                <a:schemeClr val="bg1"/>
              </a:solidFill>
              <a:cs typeface="+mn-ea"/>
              <a:sym typeface="+mn-lt"/>
            </a:endParaRPr>
          </a:p>
        </p:txBody>
      </p:sp>
      <p:sp>
        <p:nvSpPr>
          <p:cNvPr id="15" name="TextBox 24"/>
          <p:cNvSpPr txBox="1"/>
          <p:nvPr/>
        </p:nvSpPr>
        <p:spPr>
          <a:xfrm>
            <a:off x="7005325" y="3780290"/>
            <a:ext cx="3788859" cy="576947"/>
          </a:xfrm>
          <a:prstGeom prst="rect">
            <a:avLst/>
          </a:prstGeom>
          <a:noFill/>
        </p:spPr>
        <p:txBody>
          <a:bodyPr wrap="square" rtlCol="0">
            <a:spAutoFit/>
          </a:bodyPr>
          <a:lstStyle/>
          <a:p>
            <a:r>
              <a:rPr lang="zh-CN" altLang="en-US" sz="1050" dirty="0">
                <a:solidFill>
                  <a:schemeClr val="bg1">
                    <a:lumMod val="50000"/>
                  </a:schemeClr>
                </a:solidFill>
                <a:cs typeface="+mn-ea"/>
                <a:sym typeface="+mn-lt"/>
              </a:rPr>
              <a:t>点击此处更换文本点击添加点击此处更换文本点击添加</a:t>
            </a:r>
            <a:endParaRPr lang="en-US" altLang="zh-CN" sz="1050" dirty="0">
              <a:solidFill>
                <a:schemeClr val="bg1">
                  <a:lumMod val="50000"/>
                </a:schemeClr>
              </a:solidFill>
              <a:cs typeface="+mn-ea"/>
              <a:sym typeface="+mn-lt"/>
            </a:endParaRPr>
          </a:p>
          <a:p>
            <a:r>
              <a:rPr lang="zh-CN" altLang="en-US" sz="1050" dirty="0">
                <a:solidFill>
                  <a:schemeClr val="bg1">
                    <a:lumMod val="50000"/>
                  </a:schemeClr>
                </a:solidFill>
                <a:cs typeface="+mn-ea"/>
                <a:sym typeface="+mn-lt"/>
              </a:rPr>
              <a:t>点击此处更换文本点击添加点击此处更换文本点击添加</a:t>
            </a:r>
            <a:endParaRPr lang="en-US" altLang="zh-CN" sz="1050" dirty="0">
              <a:solidFill>
                <a:schemeClr val="bg1">
                  <a:lumMod val="50000"/>
                </a:schemeClr>
              </a:solidFill>
              <a:cs typeface="+mn-ea"/>
              <a:sym typeface="+mn-lt"/>
            </a:endParaRPr>
          </a:p>
          <a:p>
            <a:endParaRPr lang="en-US" altLang="zh-CN" sz="1050" dirty="0">
              <a:solidFill>
                <a:schemeClr val="bg1">
                  <a:lumMod val="50000"/>
                </a:schemeClr>
              </a:solidFill>
              <a:cs typeface="+mn-ea"/>
              <a:sym typeface="+mn-lt"/>
            </a:endParaRPr>
          </a:p>
        </p:txBody>
      </p:sp>
      <p:sp>
        <p:nvSpPr>
          <p:cNvPr id="16" name="TextBox 25"/>
          <p:cNvSpPr txBox="1"/>
          <p:nvPr/>
        </p:nvSpPr>
        <p:spPr>
          <a:xfrm>
            <a:off x="7000406" y="4631686"/>
            <a:ext cx="3788859" cy="576947"/>
          </a:xfrm>
          <a:prstGeom prst="rect">
            <a:avLst/>
          </a:prstGeom>
          <a:noFill/>
        </p:spPr>
        <p:txBody>
          <a:bodyPr wrap="square" rtlCol="0">
            <a:spAutoFit/>
          </a:bodyPr>
          <a:lstStyle/>
          <a:p>
            <a:r>
              <a:rPr lang="zh-CN" altLang="en-US" sz="1050" dirty="0">
                <a:solidFill>
                  <a:schemeClr val="bg1">
                    <a:lumMod val="50000"/>
                  </a:schemeClr>
                </a:solidFill>
                <a:cs typeface="+mn-ea"/>
                <a:sym typeface="+mn-lt"/>
              </a:rPr>
              <a:t>点击此处更换文本点击添加点击此处更换文本点击添加</a:t>
            </a:r>
            <a:endParaRPr lang="en-US" altLang="zh-CN" sz="1050" dirty="0">
              <a:solidFill>
                <a:schemeClr val="bg1">
                  <a:lumMod val="50000"/>
                </a:schemeClr>
              </a:solidFill>
              <a:cs typeface="+mn-ea"/>
              <a:sym typeface="+mn-lt"/>
            </a:endParaRPr>
          </a:p>
          <a:p>
            <a:r>
              <a:rPr lang="zh-CN" altLang="en-US" sz="1050" dirty="0">
                <a:solidFill>
                  <a:schemeClr val="bg1">
                    <a:lumMod val="50000"/>
                  </a:schemeClr>
                </a:solidFill>
                <a:cs typeface="+mn-ea"/>
                <a:sym typeface="+mn-lt"/>
              </a:rPr>
              <a:t>点击此处更换文本点击添加点击此处更换文本点击添加</a:t>
            </a:r>
            <a:endParaRPr lang="en-US" altLang="zh-CN" sz="1050" dirty="0">
              <a:solidFill>
                <a:schemeClr val="bg1">
                  <a:lumMod val="50000"/>
                </a:schemeClr>
              </a:solidFill>
              <a:cs typeface="+mn-ea"/>
              <a:sym typeface="+mn-lt"/>
            </a:endParaRPr>
          </a:p>
          <a:p>
            <a:endParaRPr lang="en-US" altLang="zh-CN" sz="1050" dirty="0">
              <a:solidFill>
                <a:schemeClr val="bg1">
                  <a:lumMod val="50000"/>
                </a:schemeClr>
              </a:solidFill>
              <a:cs typeface="+mn-ea"/>
              <a:sym typeface="+mn-lt"/>
            </a:endParaRPr>
          </a:p>
        </p:txBody>
      </p:sp>
      <p:sp>
        <p:nvSpPr>
          <p:cNvPr id="17" name="TextBox 26"/>
          <p:cNvSpPr txBox="1"/>
          <p:nvPr/>
        </p:nvSpPr>
        <p:spPr>
          <a:xfrm>
            <a:off x="7000406" y="5482279"/>
            <a:ext cx="3788859" cy="576947"/>
          </a:xfrm>
          <a:prstGeom prst="rect">
            <a:avLst/>
          </a:prstGeom>
          <a:noFill/>
        </p:spPr>
        <p:txBody>
          <a:bodyPr wrap="square" rtlCol="0">
            <a:spAutoFit/>
          </a:bodyPr>
          <a:lstStyle/>
          <a:p>
            <a:r>
              <a:rPr lang="zh-CN" altLang="en-US" sz="1050" dirty="0">
                <a:solidFill>
                  <a:schemeClr val="bg1">
                    <a:lumMod val="50000"/>
                  </a:schemeClr>
                </a:solidFill>
                <a:cs typeface="+mn-ea"/>
                <a:sym typeface="+mn-lt"/>
              </a:rPr>
              <a:t>点击此处更换文本点击添加点击此处更换文本点击添加</a:t>
            </a:r>
            <a:endParaRPr lang="en-US" altLang="zh-CN" sz="1050" dirty="0">
              <a:solidFill>
                <a:schemeClr val="bg1">
                  <a:lumMod val="50000"/>
                </a:schemeClr>
              </a:solidFill>
              <a:cs typeface="+mn-ea"/>
              <a:sym typeface="+mn-lt"/>
            </a:endParaRPr>
          </a:p>
          <a:p>
            <a:r>
              <a:rPr lang="zh-CN" altLang="en-US" sz="1050" dirty="0">
                <a:solidFill>
                  <a:schemeClr val="bg1">
                    <a:lumMod val="50000"/>
                  </a:schemeClr>
                </a:solidFill>
                <a:cs typeface="+mn-ea"/>
                <a:sym typeface="+mn-lt"/>
              </a:rPr>
              <a:t>点击此处更换文本点击添加点击此处更换文本点击添加</a:t>
            </a:r>
            <a:endParaRPr lang="en-US" altLang="zh-CN" sz="1050" dirty="0">
              <a:solidFill>
                <a:schemeClr val="bg1">
                  <a:lumMod val="50000"/>
                </a:schemeClr>
              </a:solidFill>
              <a:cs typeface="+mn-ea"/>
              <a:sym typeface="+mn-lt"/>
            </a:endParaRPr>
          </a:p>
          <a:p>
            <a:endParaRPr lang="en-US" altLang="zh-CN" sz="105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anim calcmode="lin" valueType="num">
                                      <p:cBhvr>
                                        <p:cTn id="20" dur="250" fill="hold"/>
                                        <p:tgtEl>
                                          <p:spTgt spid="9"/>
                                        </p:tgtEl>
                                        <p:attrNameLst>
                                          <p:attrName>ppt_x</p:attrName>
                                        </p:attrNameLst>
                                      </p:cBhvr>
                                      <p:tavLst>
                                        <p:tav tm="0">
                                          <p:val>
                                            <p:strVal val="#ppt_x"/>
                                          </p:val>
                                        </p:tav>
                                        <p:tav tm="100000">
                                          <p:val>
                                            <p:strVal val="#ppt_x"/>
                                          </p:val>
                                        </p:tav>
                                      </p:tavLst>
                                    </p:anim>
                                    <p:anim calcmode="lin" valueType="num">
                                      <p:cBhvr>
                                        <p:cTn id="21" dur="2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250" fill="hold"/>
                                        <p:tgtEl>
                                          <p:spTgt spid="10"/>
                                        </p:tgtEl>
                                        <p:attrNameLst>
                                          <p:attrName>ppt_x</p:attrName>
                                        </p:attrNameLst>
                                      </p:cBhvr>
                                      <p:tavLst>
                                        <p:tav tm="0">
                                          <p:val>
                                            <p:strVal val="#ppt_x"/>
                                          </p:val>
                                        </p:tav>
                                        <p:tav tm="100000">
                                          <p:val>
                                            <p:strVal val="#ppt_x"/>
                                          </p:val>
                                        </p:tav>
                                      </p:tavLst>
                                    </p:anim>
                                    <p:anim calcmode="lin" valueType="num">
                                      <p:cBhvr additive="base">
                                        <p:cTn id="26" dur="25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250" fill="hold"/>
                                        <p:tgtEl>
                                          <p:spTgt spid="11"/>
                                        </p:tgtEl>
                                        <p:attrNameLst>
                                          <p:attrName>ppt_x</p:attrName>
                                        </p:attrNameLst>
                                      </p:cBhvr>
                                      <p:tavLst>
                                        <p:tav tm="0">
                                          <p:val>
                                            <p:strVal val="#ppt_x"/>
                                          </p:val>
                                        </p:tav>
                                        <p:tav tm="100000">
                                          <p:val>
                                            <p:strVal val="#ppt_x"/>
                                          </p:val>
                                        </p:tav>
                                      </p:tavLst>
                                    </p:anim>
                                    <p:anim calcmode="lin" valueType="num">
                                      <p:cBhvr additive="base">
                                        <p:cTn id="31" dur="25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50" fill="hold"/>
                                        <p:tgtEl>
                                          <p:spTgt spid="13"/>
                                        </p:tgtEl>
                                        <p:attrNameLst>
                                          <p:attrName>ppt_x</p:attrName>
                                        </p:attrNameLst>
                                      </p:cBhvr>
                                      <p:tavLst>
                                        <p:tav tm="0">
                                          <p:val>
                                            <p:strVal val="#ppt_x"/>
                                          </p:val>
                                        </p:tav>
                                        <p:tav tm="100000">
                                          <p:val>
                                            <p:strVal val="#ppt_x"/>
                                          </p:val>
                                        </p:tav>
                                      </p:tavLst>
                                    </p:anim>
                                    <p:anim calcmode="lin" valueType="num">
                                      <p:cBhvr additive="base">
                                        <p:cTn id="36" dur="2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2" presetClass="entr" presetSubtype="4"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50" fill="hold"/>
                                        <p:tgtEl>
                                          <p:spTgt spid="14"/>
                                        </p:tgtEl>
                                        <p:attrNameLst>
                                          <p:attrName>ppt_x</p:attrName>
                                        </p:attrNameLst>
                                      </p:cBhvr>
                                      <p:tavLst>
                                        <p:tav tm="0">
                                          <p:val>
                                            <p:strVal val="#ppt_x"/>
                                          </p:val>
                                        </p:tav>
                                        <p:tav tm="100000">
                                          <p:val>
                                            <p:strVal val="#ppt_x"/>
                                          </p:val>
                                        </p:tav>
                                      </p:tavLst>
                                    </p:anim>
                                    <p:anim calcmode="lin" valueType="num">
                                      <p:cBhvr additive="base">
                                        <p:cTn id="41" dur="250" fill="hold"/>
                                        <p:tgtEl>
                                          <p:spTgt spid="14"/>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250" fill="hold"/>
                                        <p:tgtEl>
                                          <p:spTgt spid="15"/>
                                        </p:tgtEl>
                                        <p:attrNameLst>
                                          <p:attrName>ppt_x</p:attrName>
                                        </p:attrNameLst>
                                      </p:cBhvr>
                                      <p:tavLst>
                                        <p:tav tm="0">
                                          <p:val>
                                            <p:strVal val="#ppt_x"/>
                                          </p:val>
                                        </p:tav>
                                        <p:tav tm="100000">
                                          <p:val>
                                            <p:strVal val="#ppt_x"/>
                                          </p:val>
                                        </p:tav>
                                      </p:tavLst>
                                    </p:anim>
                                    <p:anim calcmode="lin" valueType="num">
                                      <p:cBhvr additive="base">
                                        <p:cTn id="46" dur="250" fill="hold"/>
                                        <p:tgtEl>
                                          <p:spTgt spid="15"/>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4"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250" fill="hold"/>
                                        <p:tgtEl>
                                          <p:spTgt spid="16"/>
                                        </p:tgtEl>
                                        <p:attrNameLst>
                                          <p:attrName>ppt_x</p:attrName>
                                        </p:attrNameLst>
                                      </p:cBhvr>
                                      <p:tavLst>
                                        <p:tav tm="0">
                                          <p:val>
                                            <p:strVal val="#ppt_x"/>
                                          </p:val>
                                        </p:tav>
                                        <p:tav tm="100000">
                                          <p:val>
                                            <p:strVal val="#ppt_x"/>
                                          </p:val>
                                        </p:tav>
                                      </p:tavLst>
                                    </p:anim>
                                    <p:anim calcmode="lin" valueType="num">
                                      <p:cBhvr additive="base">
                                        <p:cTn id="51" dur="250" fill="hold"/>
                                        <p:tgtEl>
                                          <p:spTgt spid="16"/>
                                        </p:tgtEl>
                                        <p:attrNameLst>
                                          <p:attrName>ppt_y</p:attrName>
                                        </p:attrNameLst>
                                      </p:cBhvr>
                                      <p:tavLst>
                                        <p:tav tm="0">
                                          <p:val>
                                            <p:strVal val="1+#ppt_h/2"/>
                                          </p:val>
                                        </p:tav>
                                        <p:tav tm="100000">
                                          <p:val>
                                            <p:strVal val="#ppt_y"/>
                                          </p:val>
                                        </p:tav>
                                      </p:tavLst>
                                    </p:anim>
                                  </p:childTnLst>
                                </p:cTn>
                              </p:par>
                            </p:childTnLst>
                          </p:cTn>
                        </p:par>
                        <p:par>
                          <p:cTn id="52" fill="hold">
                            <p:stCondLst>
                              <p:cond delay="5000"/>
                            </p:stCondLst>
                            <p:childTnLst>
                              <p:par>
                                <p:cTn id="53" presetID="2" presetClass="entr" presetSubtype="4"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250" fill="hold"/>
                                        <p:tgtEl>
                                          <p:spTgt spid="17"/>
                                        </p:tgtEl>
                                        <p:attrNameLst>
                                          <p:attrName>ppt_x</p:attrName>
                                        </p:attrNameLst>
                                      </p:cBhvr>
                                      <p:tavLst>
                                        <p:tav tm="0">
                                          <p:val>
                                            <p:strVal val="#ppt_x"/>
                                          </p:val>
                                        </p:tav>
                                        <p:tav tm="100000">
                                          <p:val>
                                            <p:strVal val="#ppt_x"/>
                                          </p:val>
                                        </p:tav>
                                      </p:tavLst>
                                    </p:anim>
                                    <p:anim calcmode="lin" valueType="num">
                                      <p:cBhvr additive="base">
                                        <p:cTn id="56"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animBg="1"/>
      <p:bldP spid="13" grpId="0" animBg="1"/>
      <p:bldP spid="14" grpId="0" animBg="1"/>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938" y="1289167"/>
            <a:ext cx="5755123" cy="2975106"/>
          </a:xfrm>
          <a:prstGeom prst="rect">
            <a:avLst/>
          </a:prstGeom>
        </p:spPr>
      </p:pic>
      <p:sp>
        <p:nvSpPr>
          <p:cNvPr id="9" name="TextBox 42"/>
          <p:cNvSpPr txBox="1"/>
          <p:nvPr/>
        </p:nvSpPr>
        <p:spPr>
          <a:xfrm>
            <a:off x="3218938" y="4058909"/>
            <a:ext cx="5754124" cy="861557"/>
          </a:xfrm>
          <a:prstGeom prst="rect">
            <a:avLst/>
          </a:prstGeom>
          <a:noFill/>
        </p:spPr>
        <p:txBody>
          <a:bodyPr wrap="square" lIns="91401" tIns="45700" rIns="91401" bIns="45700" rtlCol="0">
            <a:spAutoFit/>
          </a:bodyPr>
          <a:lstStyle/>
          <a:p>
            <a:pPr algn="ctr"/>
            <a:r>
              <a:rPr lang="zh-CN" altLang="en-US" sz="4800" b="1" dirty="0">
                <a:solidFill>
                  <a:srgbClr val="F9EFBA"/>
                </a:solidFill>
                <a:cs typeface="+mn-ea"/>
                <a:sym typeface="+mn-lt"/>
              </a:rPr>
              <a:t>谢谢您的观看指导</a:t>
            </a:r>
            <a:r>
              <a:rPr lang="en-US" altLang="zh-CN" sz="4800" b="1" dirty="0">
                <a:solidFill>
                  <a:srgbClr val="F9EFBA"/>
                </a:solidFill>
                <a:cs typeface="+mn-ea"/>
                <a:sym typeface="+mn-lt"/>
              </a:rPr>
              <a:t>!</a:t>
            </a:r>
            <a:endParaRPr lang="zh-CN" altLang="zh-CN" sz="4800" b="1" dirty="0">
              <a:solidFill>
                <a:srgbClr val="F9EFBA"/>
              </a:solidFill>
              <a:cs typeface="+mn-ea"/>
              <a:sym typeface="+mn-lt"/>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51155" b="17590"/>
          <a:stretch>
            <a:fillRect/>
          </a:stretch>
        </p:blipFill>
        <p:spPr>
          <a:xfrm>
            <a:off x="3218938" y="4920466"/>
            <a:ext cx="5754124" cy="36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by="(-#ppt_w*2)" calcmode="lin" valueType="num">
                                      <p:cBhvr rctx="PPT">
                                        <p:cTn id="17" dur="375" autoRev="1" fill="hold">
                                          <p:stCondLst>
                                            <p:cond delay="0"/>
                                          </p:stCondLst>
                                        </p:cTn>
                                        <p:tgtEl>
                                          <p:spTgt spid="9"/>
                                        </p:tgtEl>
                                        <p:attrNameLst>
                                          <p:attrName>ppt_w</p:attrName>
                                        </p:attrNameLst>
                                      </p:cBhvr>
                                    </p:anim>
                                    <p:anim by="(#ppt_w*0.50)" calcmode="lin" valueType="num">
                                      <p:cBhvr>
                                        <p:cTn id="18" dur="375" decel="50000" autoRev="1" fill="hold">
                                          <p:stCondLst>
                                            <p:cond delay="0"/>
                                          </p:stCondLst>
                                        </p:cTn>
                                        <p:tgtEl>
                                          <p:spTgt spid="9"/>
                                        </p:tgtEl>
                                        <p:attrNameLst>
                                          <p:attrName>ppt_x</p:attrName>
                                        </p:attrNameLst>
                                      </p:cBhvr>
                                    </p:anim>
                                    <p:anim from="(-#ppt_h/2)" to="(#ppt_y)" calcmode="lin" valueType="num">
                                      <p:cBhvr>
                                        <p:cTn id="19" dur="750" fill="hold">
                                          <p:stCondLst>
                                            <p:cond delay="0"/>
                                          </p:stCondLst>
                                        </p:cTn>
                                        <p:tgtEl>
                                          <p:spTgt spid="9"/>
                                        </p:tgtEl>
                                        <p:attrNameLst>
                                          <p:attrName>ppt_y</p:attrName>
                                        </p:attrNameLst>
                                      </p:cBhvr>
                                    </p:anim>
                                    <p:animRot by="21600000">
                                      <p:cBhvr>
                                        <p:cTn id="20" dur="750" fill="hold">
                                          <p:stCondLst>
                                            <p:cond delay="0"/>
                                          </p:stCondLst>
                                        </p:cTn>
                                        <p:tgtEl>
                                          <p:spTgt spid="9"/>
                                        </p:tgtEl>
                                        <p:attrNameLst>
                                          <p:attrName>r</p:attrName>
                                        </p:attrNameLst>
                                      </p:cBhvr>
                                    </p:animRot>
                                  </p:childTnLst>
                                </p:cTn>
                              </p:par>
                            </p:childTnLst>
                          </p:cTn>
                        </p:par>
                        <p:par>
                          <p:cTn id="21" fill="hold">
                            <p:stCondLst>
                              <p:cond delay="2099"/>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4302200" y="2159129"/>
            <a:ext cx="3611876" cy="865167"/>
            <a:chOff x="4990306" y="1772516"/>
            <a:chExt cx="3180926" cy="607095"/>
          </a:xfrm>
        </p:grpSpPr>
        <p:sp>
          <p:nvSpPr>
            <p:cNvPr id="13" name="Shape 18"/>
            <p:cNvSpPr/>
            <p:nvPr/>
          </p:nvSpPr>
          <p:spPr>
            <a:xfrm>
              <a:off x="4990306" y="1772516"/>
              <a:ext cx="3180926" cy="607095"/>
            </a:xfrm>
            <a:prstGeom prst="roundRect">
              <a:avLst>
                <a:gd name="adj" fmla="val 0"/>
              </a:avLst>
            </a:prstGeom>
            <a:noFill/>
            <a:ln w="12700" cap="flat">
              <a:solidFill>
                <a:srgbClr val="F9EFBA"/>
              </a:solidFill>
              <a:prstDash val="solid"/>
              <a:miter lim="400000"/>
            </a:ln>
            <a:effectLst/>
          </p:spPr>
          <p:txBody>
            <a:bodyPr wrap="square" lIns="19046" tIns="19046" rIns="19046" bIns="19046" numCol="1" anchor="ctr">
              <a:noAutofit/>
            </a:bodyPr>
            <a:lstStyle/>
            <a:p>
              <a:pPr defTabSz="914400">
                <a:defRPr/>
              </a:pPr>
              <a:endParaRPr b="1" kern="0" dirty="0">
                <a:solidFill>
                  <a:srgbClr val="F9EFBA"/>
                </a:solidFill>
                <a:cs typeface="+mn-ea"/>
                <a:sym typeface="+mn-lt"/>
              </a:endParaRPr>
            </a:p>
          </p:txBody>
        </p:sp>
        <p:sp>
          <p:nvSpPr>
            <p:cNvPr id="14" name="文本框 3"/>
            <p:cNvSpPr txBox="1"/>
            <p:nvPr/>
          </p:nvSpPr>
          <p:spPr>
            <a:xfrm>
              <a:off x="5203860" y="1813310"/>
              <a:ext cx="2757590" cy="539798"/>
            </a:xfrm>
            <a:prstGeom prst="rect">
              <a:avLst/>
            </a:prstGeom>
            <a:noFill/>
            <a:ln w="38100">
              <a:noFill/>
            </a:ln>
          </p:spPr>
          <p:txBody>
            <a:bodyPr wrap="square" rtlCol="0">
              <a:spAutoFit/>
            </a:bodyPr>
            <a:lstStyle/>
            <a:p>
              <a:pPr algn="ctr"/>
              <a:r>
                <a:rPr kumimoji="1" lang="zh-CN" altLang="en-US" sz="4400" b="1" dirty="0">
                  <a:solidFill>
                    <a:srgbClr val="F9EFBA"/>
                  </a:solidFill>
                  <a:cs typeface="+mn-ea"/>
                  <a:sym typeface="+mn-lt"/>
                </a:rPr>
                <a:t>第一部分</a:t>
              </a:r>
              <a:endParaRPr kumimoji="1" lang="zh-CN" altLang="en-US" sz="4400" b="1" dirty="0">
                <a:solidFill>
                  <a:srgbClr val="F9EFBA"/>
                </a:solidFill>
                <a:cs typeface="+mn-ea"/>
                <a:sym typeface="+mn-lt"/>
              </a:endParaRPr>
            </a:p>
          </p:txBody>
        </p:sp>
      </p:grpSp>
      <p:grpSp>
        <p:nvGrpSpPr>
          <p:cNvPr id="15" name="组合 14"/>
          <p:cNvGrpSpPr/>
          <p:nvPr/>
        </p:nvGrpSpPr>
        <p:grpSpPr>
          <a:xfrm>
            <a:off x="3638950" y="3217563"/>
            <a:ext cx="4926349" cy="1515194"/>
            <a:chOff x="509764" y="3059216"/>
            <a:chExt cx="4927489" cy="1515545"/>
          </a:xfrm>
        </p:grpSpPr>
        <p:sp>
          <p:nvSpPr>
            <p:cNvPr id="16" name="文本框 10"/>
            <p:cNvSpPr txBox="1"/>
            <p:nvPr/>
          </p:nvSpPr>
          <p:spPr>
            <a:xfrm>
              <a:off x="1454112" y="4174558"/>
              <a:ext cx="3038779" cy="400203"/>
            </a:xfrm>
            <a:prstGeom prst="rect">
              <a:avLst/>
            </a:prstGeom>
            <a:noFill/>
          </p:spPr>
          <p:txBody>
            <a:bodyPr wrap="none" rtlCol="0">
              <a:spAutoFit/>
            </a:bodyPr>
            <a:lstStyle/>
            <a:p>
              <a:pPr algn="ctr"/>
              <a:r>
                <a:rPr lang="en-US" altLang="zh-CN" sz="2000" b="1" cap="all" dirty="0">
                  <a:solidFill>
                    <a:srgbClr val="F9EFBA"/>
                  </a:solidFill>
                  <a:cs typeface="+mn-ea"/>
                  <a:sym typeface="+mn-lt"/>
                </a:rPr>
                <a:t>THE Scenery DESIGN</a:t>
              </a:r>
              <a:endParaRPr lang="zh-CN" altLang="en-US" sz="2000" b="1" cap="all" dirty="0">
                <a:solidFill>
                  <a:srgbClr val="F9EFBA"/>
                </a:solidFill>
                <a:cs typeface="+mn-ea"/>
                <a:sym typeface="+mn-lt"/>
              </a:endParaRPr>
            </a:p>
          </p:txBody>
        </p:sp>
        <p:sp>
          <p:nvSpPr>
            <p:cNvPr id="18" name="文本框 17"/>
            <p:cNvSpPr txBox="1"/>
            <p:nvPr/>
          </p:nvSpPr>
          <p:spPr>
            <a:xfrm>
              <a:off x="509764" y="3059216"/>
              <a:ext cx="4927489" cy="923415"/>
            </a:xfrm>
            <a:prstGeom prst="rect">
              <a:avLst/>
            </a:prstGeom>
            <a:noFill/>
          </p:spPr>
          <p:txBody>
            <a:bodyPr wrap="none" rtlCol="0">
              <a:spAutoFit/>
            </a:bodyPr>
            <a:lstStyle/>
            <a:p>
              <a:pPr algn="ctr"/>
              <a:r>
                <a:rPr lang="zh-CN" altLang="en-US" sz="5400" b="1" spc="600" dirty="0">
                  <a:solidFill>
                    <a:srgbClr val="F9EFBA"/>
                  </a:solidFill>
                  <a:cs typeface="+mn-ea"/>
                  <a:sym typeface="+mn-lt"/>
                </a:rPr>
                <a:t>活动流程简介</a:t>
              </a:r>
              <a:endParaRPr lang="zh-CN" altLang="en-US" sz="5400" b="1" spc="600" dirty="0">
                <a:solidFill>
                  <a:srgbClr val="F9EFBA"/>
                </a:solidFill>
                <a:cs typeface="+mn-ea"/>
                <a:sym typeface="+mn-lt"/>
              </a:endParaRPr>
            </a:p>
          </p:txBody>
        </p:sp>
        <p:sp>
          <p:nvSpPr>
            <p:cNvPr id="19" name="矩形 18"/>
            <p:cNvSpPr/>
            <p:nvPr/>
          </p:nvSpPr>
          <p:spPr>
            <a:xfrm>
              <a:off x="654726" y="4031890"/>
              <a:ext cx="4637550" cy="45719"/>
            </a:xfrm>
            <a:prstGeom prst="rect">
              <a:avLst/>
            </a:prstGeom>
            <a:solidFill>
              <a:srgbClr val="F9E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F9EFBA"/>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600" b="1" spc="300" dirty="0">
                <a:solidFill>
                  <a:srgbClr val="AE1924"/>
                </a:solidFill>
                <a:cs typeface="+mn-ea"/>
                <a:sym typeface="+mn-lt"/>
              </a:rPr>
              <a:t>活动流程简介</a:t>
            </a:r>
            <a:endParaRPr lang="zh-CN" altLang="en-US" sz="3600" b="1" spc="300" dirty="0">
              <a:solidFill>
                <a:srgbClr val="AE1924"/>
              </a:solidFill>
              <a:cs typeface="+mn-ea"/>
              <a:sym typeface="+mn-lt"/>
            </a:endParaRPr>
          </a:p>
        </p:txBody>
      </p:sp>
      <p:grpSp>
        <p:nvGrpSpPr>
          <p:cNvPr id="3" name="组合 2"/>
          <p:cNvGrpSpPr/>
          <p:nvPr/>
        </p:nvGrpSpPr>
        <p:grpSpPr>
          <a:xfrm>
            <a:off x="2126253" y="2090846"/>
            <a:ext cx="7303649" cy="4260666"/>
            <a:chOff x="1303314" y="1357762"/>
            <a:chExt cx="9207359" cy="5371215"/>
          </a:xfrm>
        </p:grpSpPr>
        <p:sp>
          <p:nvSpPr>
            <p:cNvPr id="4" name="矩形 3"/>
            <p:cNvSpPr/>
            <p:nvPr/>
          </p:nvSpPr>
          <p:spPr>
            <a:xfrm>
              <a:off x="4145418" y="1571540"/>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600">
                <a:cs typeface="+mn-ea"/>
                <a:sym typeface="+mn-lt"/>
              </a:endParaRPr>
            </a:p>
          </p:txBody>
        </p:sp>
        <p:sp>
          <p:nvSpPr>
            <p:cNvPr id="5" name="矩形 4"/>
            <p:cNvSpPr/>
            <p:nvPr/>
          </p:nvSpPr>
          <p:spPr>
            <a:xfrm>
              <a:off x="4977810" y="1357762"/>
              <a:ext cx="4689352" cy="463658"/>
            </a:xfrm>
            <a:prstGeom prst="rect">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zh-CN" altLang="en-US" sz="1600" dirty="0">
                  <a:cs typeface="+mn-ea"/>
                  <a:sym typeface="+mn-lt"/>
                </a:rPr>
                <a:t>点击添加标题</a:t>
              </a:r>
              <a:endParaRPr lang="zh-CN" altLang="en-US" sz="1600" dirty="0">
                <a:cs typeface="+mn-ea"/>
                <a:sym typeface="+mn-lt"/>
              </a:endParaRPr>
            </a:p>
          </p:txBody>
        </p:sp>
        <p:sp>
          <p:nvSpPr>
            <p:cNvPr id="6" name="六边形 5"/>
            <p:cNvSpPr/>
            <p:nvPr/>
          </p:nvSpPr>
          <p:spPr>
            <a:xfrm>
              <a:off x="1303314" y="2993188"/>
              <a:ext cx="1998592" cy="1722204"/>
            </a:xfrm>
            <a:prstGeom prst="hexagon">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zh-CN" altLang="en-US" sz="2800" dirty="0">
                  <a:cs typeface="+mn-ea"/>
                  <a:sym typeface="+mn-lt"/>
                </a:rPr>
                <a:t>加入标题</a:t>
              </a:r>
              <a:endParaRPr lang="zh-CN" altLang="en-US" sz="2800" dirty="0">
                <a:cs typeface="+mn-ea"/>
                <a:sym typeface="+mn-lt"/>
              </a:endParaRPr>
            </a:p>
          </p:txBody>
        </p:sp>
        <p:cxnSp>
          <p:nvCxnSpPr>
            <p:cNvPr id="7" name="直接箭头连接符 6"/>
            <p:cNvCxnSpPr>
              <a:stCxn id="6" idx="5"/>
            </p:cNvCxnSpPr>
            <p:nvPr/>
          </p:nvCxnSpPr>
          <p:spPr>
            <a:xfrm flipV="1">
              <a:off x="2871355" y="2233737"/>
              <a:ext cx="1124543" cy="75945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6" idx="0"/>
            </p:cNvCxnSpPr>
            <p:nvPr/>
          </p:nvCxnSpPr>
          <p:spPr>
            <a:xfrm>
              <a:off x="3301906" y="3854290"/>
              <a:ext cx="693993" cy="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6" idx="1"/>
            </p:cNvCxnSpPr>
            <p:nvPr/>
          </p:nvCxnSpPr>
          <p:spPr>
            <a:xfrm>
              <a:off x="2871355" y="4715392"/>
              <a:ext cx="1124543" cy="75945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61582" y="1924934"/>
              <a:ext cx="6052610" cy="1202809"/>
            </a:xfrm>
            <a:prstGeom prst="rect">
              <a:avLst/>
            </a:prstGeom>
            <a:noFill/>
          </p:spPr>
          <p:txBody>
            <a:bodyPr wrap="square" lIns="91451" tIns="45725" rIns="91451" bIns="45725" rtlCol="0">
              <a:spAutoFit/>
            </a:bodyPr>
            <a:lstStyle/>
            <a:p>
              <a:pPr algn="ctr"/>
              <a:r>
                <a:rPr lang="zh-CN" altLang="en-US" sz="1400"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en-US" altLang="zh-CN" sz="1400" dirty="0">
                <a:solidFill>
                  <a:schemeClr val="bg1">
                    <a:lumMod val="50000"/>
                  </a:schemeClr>
                </a:solidFill>
                <a:cs typeface="+mn-ea"/>
                <a:sym typeface="+mn-lt"/>
              </a:endParaRPr>
            </a:p>
            <a:p>
              <a:pPr algn="ctr"/>
              <a:endParaRPr lang="en-US" altLang="zh-CN" sz="1400" dirty="0">
                <a:solidFill>
                  <a:schemeClr val="bg1">
                    <a:lumMod val="50000"/>
                  </a:schemeClr>
                </a:solidFill>
                <a:cs typeface="+mn-ea"/>
                <a:sym typeface="+mn-lt"/>
              </a:endParaRPr>
            </a:p>
          </p:txBody>
        </p:sp>
        <p:sp>
          <p:nvSpPr>
            <p:cNvPr id="11" name="矩形 10"/>
            <p:cNvSpPr/>
            <p:nvPr/>
          </p:nvSpPr>
          <p:spPr>
            <a:xfrm>
              <a:off x="4145418" y="3372157"/>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600">
                <a:cs typeface="+mn-ea"/>
                <a:sym typeface="+mn-lt"/>
              </a:endParaRPr>
            </a:p>
          </p:txBody>
        </p:sp>
        <p:sp>
          <p:nvSpPr>
            <p:cNvPr id="13" name="矩形 12"/>
            <p:cNvSpPr/>
            <p:nvPr/>
          </p:nvSpPr>
          <p:spPr>
            <a:xfrm>
              <a:off x="4977810" y="3158379"/>
              <a:ext cx="4689352" cy="463658"/>
            </a:xfrm>
            <a:prstGeom prst="rect">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zh-CN" altLang="en-US" sz="1600" dirty="0">
                  <a:cs typeface="+mn-ea"/>
                  <a:sym typeface="+mn-lt"/>
                </a:rPr>
                <a:t>点击添加标题</a:t>
              </a:r>
              <a:endParaRPr lang="zh-CN" altLang="en-US" sz="1600" dirty="0">
                <a:cs typeface="+mn-ea"/>
                <a:sym typeface="+mn-lt"/>
              </a:endParaRPr>
            </a:p>
          </p:txBody>
        </p:sp>
        <p:sp>
          <p:nvSpPr>
            <p:cNvPr id="14" name="TextBox 12"/>
            <p:cNvSpPr txBox="1"/>
            <p:nvPr/>
          </p:nvSpPr>
          <p:spPr>
            <a:xfrm>
              <a:off x="4361582" y="3725549"/>
              <a:ext cx="6052610" cy="1202809"/>
            </a:xfrm>
            <a:prstGeom prst="rect">
              <a:avLst/>
            </a:prstGeom>
            <a:noFill/>
          </p:spPr>
          <p:txBody>
            <a:bodyPr wrap="square" lIns="91451" tIns="45725" rIns="91451" bIns="45725" rtlCol="0">
              <a:spAutoFit/>
            </a:bodyPr>
            <a:lstStyle/>
            <a:p>
              <a:pPr algn="ctr"/>
              <a:r>
                <a:rPr lang="zh-CN" altLang="en-US" sz="1400"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en-US" altLang="zh-CN" sz="1400" dirty="0">
                <a:solidFill>
                  <a:schemeClr val="bg1">
                    <a:lumMod val="50000"/>
                  </a:schemeClr>
                </a:solidFill>
                <a:cs typeface="+mn-ea"/>
                <a:sym typeface="+mn-lt"/>
              </a:endParaRPr>
            </a:p>
            <a:p>
              <a:pPr algn="ctr"/>
              <a:endParaRPr lang="en-US" altLang="zh-CN" sz="1400" dirty="0">
                <a:solidFill>
                  <a:schemeClr val="bg1">
                    <a:lumMod val="50000"/>
                  </a:schemeClr>
                </a:solidFill>
                <a:cs typeface="+mn-ea"/>
                <a:sym typeface="+mn-lt"/>
              </a:endParaRPr>
            </a:p>
          </p:txBody>
        </p:sp>
        <p:sp>
          <p:nvSpPr>
            <p:cNvPr id="15" name="矩形 14"/>
            <p:cNvSpPr/>
            <p:nvPr/>
          </p:nvSpPr>
          <p:spPr>
            <a:xfrm>
              <a:off x="4145418" y="5172774"/>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600">
                <a:cs typeface="+mn-ea"/>
                <a:sym typeface="+mn-lt"/>
              </a:endParaRPr>
            </a:p>
          </p:txBody>
        </p:sp>
        <p:sp>
          <p:nvSpPr>
            <p:cNvPr id="16" name="矩形 15"/>
            <p:cNvSpPr/>
            <p:nvPr/>
          </p:nvSpPr>
          <p:spPr>
            <a:xfrm>
              <a:off x="4977810" y="4958996"/>
              <a:ext cx="4689352" cy="463658"/>
            </a:xfrm>
            <a:prstGeom prst="rect">
              <a:avLst/>
            </a:prstGeom>
            <a:solidFill>
              <a:srgbClr val="AE19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zh-CN" altLang="en-US" sz="1600" dirty="0">
                  <a:cs typeface="+mn-ea"/>
                  <a:sym typeface="+mn-lt"/>
                </a:rPr>
                <a:t>点击添加标题</a:t>
              </a:r>
              <a:endParaRPr lang="zh-CN" altLang="en-US" sz="1600" dirty="0">
                <a:cs typeface="+mn-ea"/>
                <a:sym typeface="+mn-lt"/>
              </a:endParaRPr>
            </a:p>
          </p:txBody>
        </p:sp>
        <p:sp>
          <p:nvSpPr>
            <p:cNvPr id="17" name="TextBox 15"/>
            <p:cNvSpPr txBox="1"/>
            <p:nvPr/>
          </p:nvSpPr>
          <p:spPr>
            <a:xfrm>
              <a:off x="4361582" y="5526168"/>
              <a:ext cx="6052610" cy="1202809"/>
            </a:xfrm>
            <a:prstGeom prst="rect">
              <a:avLst/>
            </a:prstGeom>
            <a:noFill/>
          </p:spPr>
          <p:txBody>
            <a:bodyPr wrap="square" lIns="91451" tIns="45725" rIns="91451" bIns="45725" rtlCol="0">
              <a:spAutoFit/>
            </a:bodyPr>
            <a:lstStyle/>
            <a:p>
              <a:pPr algn="ctr"/>
              <a:r>
                <a:rPr lang="zh-CN" altLang="en-US" sz="1400"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en-US" altLang="zh-CN" sz="1400" dirty="0">
                <a:solidFill>
                  <a:schemeClr val="bg1">
                    <a:lumMod val="50000"/>
                  </a:schemeClr>
                </a:solidFill>
                <a:cs typeface="+mn-ea"/>
                <a:sym typeface="+mn-lt"/>
              </a:endParaRPr>
            </a:p>
            <a:p>
              <a:pPr algn="ctr"/>
              <a:endParaRPr lang="en-US" altLang="zh-CN" sz="140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活动流程简介</a:t>
            </a:r>
            <a:endParaRPr lang="zh-CN" altLang="en-US" sz="3600" b="1" spc="300" dirty="0">
              <a:solidFill>
                <a:srgbClr val="AE1924"/>
              </a:solidFill>
              <a:cs typeface="+mn-ea"/>
              <a:sym typeface="+mn-lt"/>
            </a:endParaRPr>
          </a:p>
        </p:txBody>
      </p:sp>
      <p:grpSp>
        <p:nvGrpSpPr>
          <p:cNvPr id="3" name="组合 2"/>
          <p:cNvGrpSpPr/>
          <p:nvPr/>
        </p:nvGrpSpPr>
        <p:grpSpPr>
          <a:xfrm>
            <a:off x="1486899" y="2198405"/>
            <a:ext cx="9169895" cy="4100239"/>
            <a:chOff x="714989" y="1707439"/>
            <a:chExt cx="10485677" cy="4688579"/>
          </a:xfrm>
        </p:grpSpPr>
        <p:sp>
          <p:nvSpPr>
            <p:cNvPr id="4" name="矩形 3"/>
            <p:cNvSpPr/>
            <p:nvPr/>
          </p:nvSpPr>
          <p:spPr>
            <a:xfrm>
              <a:off x="6127663" y="1707439"/>
              <a:ext cx="5073003" cy="4688579"/>
            </a:xfrm>
            <a:prstGeom prst="rect">
              <a:avLst/>
            </a:prstGeom>
            <a:blipFill dpi="0" rotWithShape="1">
              <a:blip r:embed="rId1"/>
              <a:srcRect/>
              <a:tile tx="0" ty="0" sx="88000" sy="88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cs typeface="+mn-ea"/>
                <a:sym typeface="+mn-lt"/>
              </a:endParaRPr>
            </a:p>
          </p:txBody>
        </p:sp>
        <p:sp>
          <p:nvSpPr>
            <p:cNvPr id="5" name="Rectangle 3"/>
            <p:cNvSpPr/>
            <p:nvPr/>
          </p:nvSpPr>
          <p:spPr>
            <a:xfrm flipH="1">
              <a:off x="714989" y="1707439"/>
              <a:ext cx="5212200" cy="2136486"/>
            </a:xfrm>
            <a:prstGeom prst="rect">
              <a:avLst/>
            </a:prstGeom>
            <a:solidFill>
              <a:srgbClr val="AE192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dirty="0">
                <a:cs typeface="+mn-ea"/>
                <a:sym typeface="+mn-lt"/>
              </a:endParaRPr>
            </a:p>
          </p:txBody>
        </p:sp>
        <p:sp>
          <p:nvSpPr>
            <p:cNvPr id="6" name="Subtitle 2"/>
            <p:cNvSpPr txBox="1"/>
            <p:nvPr/>
          </p:nvSpPr>
          <p:spPr>
            <a:xfrm flipH="1">
              <a:off x="1199461" y="2170212"/>
              <a:ext cx="4185200" cy="1364318"/>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600" dirty="0">
                  <a:solidFill>
                    <a:schemeClr val="bg1"/>
                  </a:solidFill>
                  <a:cs typeface="+mn-ea"/>
                  <a:sym typeface="+mn-lt"/>
                </a:rPr>
                <a:t>详写内容</a:t>
              </a:r>
              <a:r>
                <a:rPr lang="en-US" altLang="zh-CN" sz="1600" dirty="0">
                  <a:solidFill>
                    <a:schemeClr val="bg1"/>
                  </a:solidFill>
                  <a:cs typeface="+mn-ea"/>
                  <a:sym typeface="+mn-lt"/>
                </a:rPr>
                <a:t>……</a:t>
              </a:r>
              <a:r>
                <a:rPr lang="zh-CN" altLang="en-US" sz="1600" dirty="0">
                  <a:solidFill>
                    <a:schemeClr val="bg1"/>
                  </a:solidFill>
                  <a:cs typeface="+mn-ea"/>
                  <a:sym typeface="+mn-lt"/>
                </a:rPr>
                <a:t>点击输入本栏的具体文字，简明扼要的说明分项内容，此为概念图解，请根据具体内容酌情修改。</a:t>
              </a:r>
              <a:endParaRPr lang="en-US" altLang="zh-CN" sz="1600" dirty="0">
                <a:solidFill>
                  <a:schemeClr val="bg1"/>
                </a:solidFill>
                <a:cs typeface="+mn-ea"/>
                <a:sym typeface="+mn-lt"/>
              </a:endParaRPr>
            </a:p>
          </p:txBody>
        </p:sp>
        <p:sp>
          <p:nvSpPr>
            <p:cNvPr id="7" name="矩形 6"/>
            <p:cNvSpPr/>
            <p:nvPr/>
          </p:nvSpPr>
          <p:spPr bwMode="auto">
            <a:xfrm flipH="1">
              <a:off x="723090" y="3997303"/>
              <a:ext cx="5204099" cy="2398715"/>
            </a:xfrm>
            <a:prstGeom prst="rect">
              <a:avLst/>
            </a:prstGeom>
            <a:blipFill dpi="0" rotWithShape="1">
              <a:blip r:embed="rId2"/>
              <a:srcRect/>
              <a:tile tx="0" ty="0" sx="88000" sy="88000" flip="none" algn="r"/>
            </a:blipFill>
            <a:ln w="127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活动流程简介</a:t>
            </a:r>
            <a:endParaRPr lang="zh-CN" altLang="en-US" sz="3600" b="1" spc="300" dirty="0">
              <a:solidFill>
                <a:srgbClr val="AE1924"/>
              </a:solidFill>
              <a:cs typeface="+mn-ea"/>
              <a:sym typeface="+mn-lt"/>
            </a:endParaRPr>
          </a:p>
        </p:txBody>
      </p:sp>
      <p:sp>
        <p:nvSpPr>
          <p:cNvPr id="3" name="AutoShape 9"/>
          <p:cNvSpPr>
            <a:spLocks noChangeArrowheads="1"/>
          </p:cNvSpPr>
          <p:nvPr/>
        </p:nvSpPr>
        <p:spPr bwMode="auto">
          <a:xfrm rot="16200000" flipH="1">
            <a:off x="3339652" y="3500197"/>
            <a:ext cx="2067773" cy="1189257"/>
          </a:xfrm>
          <a:prstGeom prst="chevron">
            <a:avLst>
              <a:gd name="adj" fmla="val 25780"/>
            </a:avLst>
          </a:prstGeom>
          <a:solidFill>
            <a:srgbClr val="AE1924"/>
          </a:solidFill>
          <a:ln>
            <a:noFill/>
          </a:ln>
        </p:spPr>
        <p:txBody>
          <a:bodyPr vert="eaVert" wrap="none" anchor="ctr"/>
          <a:lstStyle/>
          <a:p>
            <a:pPr algn="ctr"/>
            <a:r>
              <a:rPr lang="en-US" altLang="zh-CN" sz="2400" dirty="0">
                <a:solidFill>
                  <a:srgbClr val="F8F8F8"/>
                </a:solidFill>
                <a:cs typeface="+mn-ea"/>
                <a:sym typeface="+mn-lt"/>
              </a:rPr>
              <a:t>NO.2</a:t>
            </a:r>
            <a:endParaRPr lang="en-US" altLang="zh-CN" sz="2400" dirty="0">
              <a:solidFill>
                <a:srgbClr val="F8F8F8"/>
              </a:solidFill>
              <a:cs typeface="+mn-ea"/>
              <a:sym typeface="+mn-lt"/>
            </a:endParaRPr>
          </a:p>
        </p:txBody>
      </p:sp>
      <p:sp>
        <p:nvSpPr>
          <p:cNvPr id="4" name="AutoShape 10"/>
          <p:cNvSpPr>
            <a:spLocks noChangeArrowheads="1"/>
          </p:cNvSpPr>
          <p:nvPr/>
        </p:nvSpPr>
        <p:spPr bwMode="auto">
          <a:xfrm rot="16200000">
            <a:off x="1391501" y="3500197"/>
            <a:ext cx="2067773" cy="1189257"/>
          </a:xfrm>
          <a:prstGeom prst="homePlate">
            <a:avLst>
              <a:gd name="adj" fmla="val 30492"/>
            </a:avLst>
          </a:prstGeom>
          <a:solidFill>
            <a:srgbClr val="AE1924"/>
          </a:solidFill>
          <a:ln>
            <a:noFill/>
          </a:ln>
        </p:spPr>
        <p:txBody>
          <a:bodyPr vert="eaVert" wrap="none" anchor="ctr"/>
          <a:lstStyle/>
          <a:p>
            <a:pPr algn="ctr"/>
            <a:r>
              <a:rPr lang="en-US" altLang="zh-CN" sz="2400" dirty="0">
                <a:solidFill>
                  <a:srgbClr val="F8F8F8"/>
                </a:solidFill>
                <a:cs typeface="+mn-ea"/>
                <a:sym typeface="+mn-lt"/>
              </a:rPr>
              <a:t>NO.1</a:t>
            </a:r>
            <a:endParaRPr lang="en-US" altLang="zh-CN" sz="2400" dirty="0">
              <a:solidFill>
                <a:srgbClr val="F8F8F8"/>
              </a:solidFill>
              <a:cs typeface="+mn-ea"/>
              <a:sym typeface="+mn-lt"/>
            </a:endParaRPr>
          </a:p>
        </p:txBody>
      </p:sp>
      <p:sp>
        <p:nvSpPr>
          <p:cNvPr id="5" name="AutoShape 11"/>
          <p:cNvSpPr>
            <a:spLocks noChangeArrowheads="1"/>
          </p:cNvSpPr>
          <p:nvPr/>
        </p:nvSpPr>
        <p:spPr bwMode="auto">
          <a:xfrm rot="16200000">
            <a:off x="5287802" y="3500197"/>
            <a:ext cx="2067773" cy="1189257"/>
          </a:xfrm>
          <a:prstGeom prst="chevron">
            <a:avLst>
              <a:gd name="adj" fmla="val 25780"/>
            </a:avLst>
          </a:prstGeom>
          <a:solidFill>
            <a:srgbClr val="AE1924"/>
          </a:solidFill>
          <a:ln>
            <a:noFill/>
          </a:ln>
        </p:spPr>
        <p:txBody>
          <a:bodyPr vert="eaVert" wrap="none" anchor="ctr"/>
          <a:lstStyle/>
          <a:p>
            <a:pPr algn="ctr"/>
            <a:r>
              <a:rPr lang="en-US" altLang="zh-CN" sz="2400" dirty="0">
                <a:solidFill>
                  <a:srgbClr val="F8F8F8"/>
                </a:solidFill>
                <a:cs typeface="+mn-ea"/>
                <a:sym typeface="+mn-lt"/>
              </a:rPr>
              <a:t>NO.3</a:t>
            </a:r>
            <a:endParaRPr lang="en-US" altLang="zh-CN" sz="2400" dirty="0">
              <a:solidFill>
                <a:srgbClr val="F8F8F8"/>
              </a:solidFill>
              <a:cs typeface="+mn-ea"/>
              <a:sym typeface="+mn-lt"/>
            </a:endParaRPr>
          </a:p>
        </p:txBody>
      </p:sp>
      <p:sp>
        <p:nvSpPr>
          <p:cNvPr id="6" name="AutoShape 12"/>
          <p:cNvSpPr>
            <a:spLocks noChangeArrowheads="1"/>
          </p:cNvSpPr>
          <p:nvPr/>
        </p:nvSpPr>
        <p:spPr bwMode="auto">
          <a:xfrm rot="16200000" flipH="1">
            <a:off x="7234054" y="3500197"/>
            <a:ext cx="2067775" cy="1189257"/>
          </a:xfrm>
          <a:prstGeom prst="chevron">
            <a:avLst>
              <a:gd name="adj" fmla="val 25780"/>
            </a:avLst>
          </a:prstGeom>
          <a:solidFill>
            <a:srgbClr val="AE1924"/>
          </a:solidFill>
          <a:ln>
            <a:noFill/>
          </a:ln>
        </p:spPr>
        <p:txBody>
          <a:bodyPr vert="eaVert" wrap="none" anchor="ctr"/>
          <a:lstStyle/>
          <a:p>
            <a:pPr algn="ctr"/>
            <a:r>
              <a:rPr lang="en-US" altLang="zh-CN" sz="2400" dirty="0">
                <a:solidFill>
                  <a:srgbClr val="F8F8F8"/>
                </a:solidFill>
                <a:cs typeface="+mn-ea"/>
                <a:sym typeface="+mn-lt"/>
              </a:rPr>
              <a:t>NO.4</a:t>
            </a:r>
            <a:endParaRPr lang="en-US" altLang="zh-CN" sz="2400" dirty="0">
              <a:solidFill>
                <a:srgbClr val="F8F8F8"/>
              </a:solidFill>
              <a:cs typeface="+mn-ea"/>
              <a:sym typeface="+mn-lt"/>
            </a:endParaRPr>
          </a:p>
        </p:txBody>
      </p:sp>
      <p:sp>
        <p:nvSpPr>
          <p:cNvPr id="7" name="AutoShape 13"/>
          <p:cNvSpPr>
            <a:spLocks noChangeArrowheads="1"/>
          </p:cNvSpPr>
          <p:nvPr/>
        </p:nvSpPr>
        <p:spPr bwMode="auto">
          <a:xfrm rot="16200000">
            <a:off x="9140431" y="3500197"/>
            <a:ext cx="2067775" cy="1189257"/>
          </a:xfrm>
          <a:prstGeom prst="chevron">
            <a:avLst>
              <a:gd name="adj" fmla="val 25780"/>
            </a:avLst>
          </a:prstGeom>
          <a:solidFill>
            <a:srgbClr val="AE1924"/>
          </a:solidFill>
          <a:ln>
            <a:noFill/>
          </a:ln>
        </p:spPr>
        <p:txBody>
          <a:bodyPr vert="eaVert" wrap="none" anchor="ctr"/>
          <a:lstStyle/>
          <a:p>
            <a:pPr algn="ctr"/>
            <a:r>
              <a:rPr lang="en-US" altLang="zh-CN" sz="2400" dirty="0">
                <a:solidFill>
                  <a:srgbClr val="F8F8F8"/>
                </a:solidFill>
                <a:cs typeface="+mn-ea"/>
                <a:sym typeface="+mn-lt"/>
              </a:rPr>
              <a:t>NO.5</a:t>
            </a:r>
            <a:endParaRPr lang="en-US" altLang="zh-CN" sz="2400" dirty="0">
              <a:solidFill>
                <a:srgbClr val="F8F8F8"/>
              </a:solidFill>
              <a:cs typeface="+mn-ea"/>
              <a:sym typeface="+mn-lt"/>
            </a:endParaRPr>
          </a:p>
        </p:txBody>
      </p:sp>
      <p:sp>
        <p:nvSpPr>
          <p:cNvPr id="8" name="TextBox 13"/>
          <p:cNvSpPr txBox="1"/>
          <p:nvPr/>
        </p:nvSpPr>
        <p:spPr>
          <a:xfrm>
            <a:off x="1350284" y="2066003"/>
            <a:ext cx="2337539" cy="246164"/>
          </a:xfrm>
          <a:prstGeom prst="rect">
            <a:avLst/>
          </a:prstGeom>
          <a:noFill/>
          <a:ln>
            <a:noFill/>
          </a:ln>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单击编辑标题</a:t>
            </a:r>
            <a:endParaRPr lang="en-US" sz="1600" b="1" dirty="0">
              <a:solidFill>
                <a:schemeClr val="bg1">
                  <a:lumMod val="50000"/>
                </a:schemeClr>
              </a:solidFill>
              <a:cs typeface="+mn-ea"/>
              <a:sym typeface="+mn-lt"/>
            </a:endParaRPr>
          </a:p>
        </p:txBody>
      </p:sp>
      <p:sp>
        <p:nvSpPr>
          <p:cNvPr id="9" name="TextBox 13"/>
          <p:cNvSpPr txBox="1"/>
          <p:nvPr/>
        </p:nvSpPr>
        <p:spPr>
          <a:xfrm>
            <a:off x="1354365" y="2351841"/>
            <a:ext cx="2333459" cy="553870"/>
          </a:xfrm>
          <a:prstGeom prst="rect">
            <a:avLst/>
          </a:prstGeom>
          <a:noFill/>
          <a:ln>
            <a:noFill/>
          </a:ln>
        </p:spPr>
        <p:txBody>
          <a:bodyPr wrap="square" lIns="0" tIns="0" rIns="0" bIns="0" rtlCol="0" anchor="t" anchorCtr="0">
            <a:spAutoFit/>
          </a:bodyPr>
          <a:lstStyle/>
          <a:p>
            <a:pPr algn="ctr"/>
            <a:r>
              <a:rPr lang="zh-CN" altLang="en-US" sz="1200" dirty="0">
                <a:solidFill>
                  <a:schemeClr val="bg1">
                    <a:lumMod val="50000"/>
                  </a:schemeClr>
                </a:solidFill>
                <a:cs typeface="+mn-ea"/>
                <a:sym typeface="+mn-lt"/>
              </a:rPr>
              <a:t>点击此处更换文本点击添加点击此处更换文本点击添加点击此处更换文本点击添加</a:t>
            </a:r>
            <a:endParaRPr lang="en-US" altLang="zh-CN" sz="1200" dirty="0">
              <a:solidFill>
                <a:schemeClr val="bg1">
                  <a:lumMod val="50000"/>
                </a:schemeClr>
              </a:solidFill>
              <a:cs typeface="+mn-ea"/>
              <a:sym typeface="+mn-lt"/>
            </a:endParaRPr>
          </a:p>
        </p:txBody>
      </p:sp>
      <p:sp>
        <p:nvSpPr>
          <p:cNvPr id="10" name="TextBox 13"/>
          <p:cNvSpPr txBox="1"/>
          <p:nvPr/>
        </p:nvSpPr>
        <p:spPr>
          <a:xfrm>
            <a:off x="5246586" y="2066003"/>
            <a:ext cx="2337539" cy="246164"/>
          </a:xfrm>
          <a:prstGeom prst="rect">
            <a:avLst/>
          </a:prstGeom>
          <a:noFill/>
          <a:ln>
            <a:noFill/>
          </a:ln>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单击编辑标题</a:t>
            </a:r>
            <a:endParaRPr lang="en-US" sz="1600" b="1" dirty="0">
              <a:solidFill>
                <a:schemeClr val="bg1">
                  <a:lumMod val="50000"/>
                </a:schemeClr>
              </a:solidFill>
              <a:cs typeface="+mn-ea"/>
              <a:sym typeface="+mn-lt"/>
            </a:endParaRPr>
          </a:p>
        </p:txBody>
      </p:sp>
      <p:sp>
        <p:nvSpPr>
          <p:cNvPr id="11" name="TextBox 13"/>
          <p:cNvSpPr txBox="1"/>
          <p:nvPr/>
        </p:nvSpPr>
        <p:spPr>
          <a:xfrm>
            <a:off x="5250666" y="2351841"/>
            <a:ext cx="2333459" cy="553870"/>
          </a:xfrm>
          <a:prstGeom prst="rect">
            <a:avLst/>
          </a:prstGeom>
          <a:noFill/>
          <a:ln>
            <a:noFill/>
          </a:ln>
        </p:spPr>
        <p:txBody>
          <a:bodyPr wrap="square" lIns="0" tIns="0" rIns="0" bIns="0" rtlCol="0" anchor="t" anchorCtr="0">
            <a:spAutoFit/>
          </a:bodyPr>
          <a:lstStyle/>
          <a:p>
            <a:pPr algn="ctr"/>
            <a:r>
              <a:rPr lang="zh-CN" altLang="en-US" sz="1200" dirty="0">
                <a:solidFill>
                  <a:schemeClr val="bg1">
                    <a:lumMod val="50000"/>
                  </a:schemeClr>
                </a:solidFill>
                <a:cs typeface="+mn-ea"/>
                <a:sym typeface="+mn-lt"/>
              </a:rPr>
              <a:t>点击此处更换文本点击添加点击此处更换文本点击添加点击此处更换文本点击添加</a:t>
            </a:r>
            <a:endParaRPr lang="en-US" altLang="zh-CN" sz="1200" dirty="0">
              <a:solidFill>
                <a:schemeClr val="bg1">
                  <a:lumMod val="50000"/>
                </a:schemeClr>
              </a:solidFill>
              <a:cs typeface="+mn-ea"/>
              <a:sym typeface="+mn-lt"/>
            </a:endParaRPr>
          </a:p>
        </p:txBody>
      </p:sp>
      <p:sp>
        <p:nvSpPr>
          <p:cNvPr id="13" name="TextBox 13"/>
          <p:cNvSpPr txBox="1"/>
          <p:nvPr/>
        </p:nvSpPr>
        <p:spPr>
          <a:xfrm>
            <a:off x="8914488" y="2066003"/>
            <a:ext cx="2337539" cy="246164"/>
          </a:xfrm>
          <a:prstGeom prst="rect">
            <a:avLst/>
          </a:prstGeom>
          <a:noFill/>
          <a:ln>
            <a:noFill/>
          </a:ln>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单击编辑标题</a:t>
            </a:r>
            <a:endParaRPr lang="en-US" sz="1600" b="1" dirty="0">
              <a:solidFill>
                <a:schemeClr val="bg1">
                  <a:lumMod val="50000"/>
                </a:schemeClr>
              </a:solidFill>
              <a:cs typeface="+mn-ea"/>
              <a:sym typeface="+mn-lt"/>
            </a:endParaRPr>
          </a:p>
        </p:txBody>
      </p:sp>
      <p:sp>
        <p:nvSpPr>
          <p:cNvPr id="14" name="TextBox 13"/>
          <p:cNvSpPr txBox="1"/>
          <p:nvPr/>
        </p:nvSpPr>
        <p:spPr>
          <a:xfrm>
            <a:off x="8918568" y="2351841"/>
            <a:ext cx="2333459" cy="553870"/>
          </a:xfrm>
          <a:prstGeom prst="rect">
            <a:avLst/>
          </a:prstGeom>
          <a:noFill/>
          <a:ln>
            <a:noFill/>
          </a:ln>
        </p:spPr>
        <p:txBody>
          <a:bodyPr wrap="square" lIns="0" tIns="0" rIns="0" bIns="0" rtlCol="0" anchor="t" anchorCtr="0">
            <a:spAutoFit/>
          </a:bodyPr>
          <a:lstStyle/>
          <a:p>
            <a:pPr algn="ctr"/>
            <a:r>
              <a:rPr lang="zh-CN" altLang="en-US" sz="1200" dirty="0">
                <a:solidFill>
                  <a:schemeClr val="bg1">
                    <a:lumMod val="50000"/>
                  </a:schemeClr>
                </a:solidFill>
                <a:cs typeface="+mn-ea"/>
                <a:sym typeface="+mn-lt"/>
              </a:rPr>
              <a:t>点击此处更换文本点击添加点击此处更换文本点击添加点击此处更换文本点击添加</a:t>
            </a:r>
            <a:endParaRPr lang="en-US" altLang="zh-CN" sz="1200" dirty="0">
              <a:solidFill>
                <a:schemeClr val="bg1">
                  <a:lumMod val="50000"/>
                </a:schemeClr>
              </a:solidFill>
              <a:cs typeface="+mn-ea"/>
              <a:sym typeface="+mn-lt"/>
            </a:endParaRPr>
          </a:p>
        </p:txBody>
      </p:sp>
      <p:sp>
        <p:nvSpPr>
          <p:cNvPr id="15" name="TextBox 13"/>
          <p:cNvSpPr txBox="1"/>
          <p:nvPr/>
        </p:nvSpPr>
        <p:spPr>
          <a:xfrm>
            <a:off x="6964290" y="5304695"/>
            <a:ext cx="2337539" cy="246164"/>
          </a:xfrm>
          <a:prstGeom prst="rect">
            <a:avLst/>
          </a:prstGeom>
          <a:noFill/>
          <a:ln>
            <a:noFill/>
          </a:ln>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单击编辑标题</a:t>
            </a:r>
            <a:endParaRPr lang="en-US" sz="1600" b="1" dirty="0">
              <a:solidFill>
                <a:schemeClr val="bg1">
                  <a:lumMod val="50000"/>
                </a:schemeClr>
              </a:solidFill>
              <a:cs typeface="+mn-ea"/>
              <a:sym typeface="+mn-lt"/>
            </a:endParaRPr>
          </a:p>
        </p:txBody>
      </p:sp>
      <p:sp>
        <p:nvSpPr>
          <p:cNvPr id="16" name="TextBox 13"/>
          <p:cNvSpPr txBox="1"/>
          <p:nvPr/>
        </p:nvSpPr>
        <p:spPr>
          <a:xfrm>
            <a:off x="6968370" y="5590534"/>
            <a:ext cx="2333459" cy="553870"/>
          </a:xfrm>
          <a:prstGeom prst="rect">
            <a:avLst/>
          </a:prstGeom>
          <a:noFill/>
          <a:ln>
            <a:noFill/>
          </a:ln>
        </p:spPr>
        <p:txBody>
          <a:bodyPr wrap="square" lIns="0" tIns="0" rIns="0" bIns="0" rtlCol="0" anchor="t" anchorCtr="0">
            <a:spAutoFit/>
          </a:bodyPr>
          <a:lstStyle/>
          <a:p>
            <a:pPr algn="ctr"/>
            <a:r>
              <a:rPr lang="zh-CN" altLang="en-US" sz="1200" dirty="0">
                <a:solidFill>
                  <a:schemeClr val="bg1">
                    <a:lumMod val="50000"/>
                  </a:schemeClr>
                </a:solidFill>
                <a:cs typeface="+mn-ea"/>
                <a:sym typeface="+mn-lt"/>
              </a:rPr>
              <a:t>点击此处更换文本点击添加点击此处更换文本点击添加点击此处更换文本点击添加</a:t>
            </a:r>
            <a:endParaRPr lang="en-US" altLang="zh-CN" sz="1200" dirty="0">
              <a:solidFill>
                <a:schemeClr val="bg1">
                  <a:lumMod val="50000"/>
                </a:schemeClr>
              </a:solidFill>
              <a:cs typeface="+mn-ea"/>
              <a:sym typeface="+mn-lt"/>
            </a:endParaRPr>
          </a:p>
        </p:txBody>
      </p:sp>
      <p:sp>
        <p:nvSpPr>
          <p:cNvPr id="17" name="TextBox 13"/>
          <p:cNvSpPr txBox="1"/>
          <p:nvPr/>
        </p:nvSpPr>
        <p:spPr>
          <a:xfrm>
            <a:off x="3069886" y="5304695"/>
            <a:ext cx="2337539" cy="246164"/>
          </a:xfrm>
          <a:prstGeom prst="rect">
            <a:avLst/>
          </a:prstGeom>
          <a:noFill/>
          <a:ln>
            <a:noFill/>
          </a:ln>
        </p:spPr>
        <p:txBody>
          <a:bodyPr wrap="square" lIns="0" tIns="0" rIns="0" bIns="0" rtlCol="0" anchor="t" anchorCtr="0">
            <a:spAutoFit/>
          </a:bodyPr>
          <a:lstStyle/>
          <a:p>
            <a:pPr algn="ctr" defTabSz="1216660">
              <a:spcBef>
                <a:spcPct val="20000"/>
              </a:spcBef>
              <a:defRPr/>
            </a:pPr>
            <a:r>
              <a:rPr lang="zh-CN" altLang="en-US" sz="1600" b="1" dirty="0">
                <a:solidFill>
                  <a:schemeClr val="bg1">
                    <a:lumMod val="50000"/>
                  </a:schemeClr>
                </a:solidFill>
                <a:cs typeface="+mn-ea"/>
                <a:sym typeface="+mn-lt"/>
              </a:rPr>
              <a:t>单击编辑标题</a:t>
            </a:r>
            <a:endParaRPr lang="en-US" sz="1600" b="1" dirty="0">
              <a:solidFill>
                <a:schemeClr val="bg1">
                  <a:lumMod val="50000"/>
                </a:schemeClr>
              </a:solidFill>
              <a:cs typeface="+mn-ea"/>
              <a:sym typeface="+mn-lt"/>
            </a:endParaRPr>
          </a:p>
        </p:txBody>
      </p:sp>
      <p:sp>
        <p:nvSpPr>
          <p:cNvPr id="18" name="TextBox 13"/>
          <p:cNvSpPr txBox="1"/>
          <p:nvPr/>
        </p:nvSpPr>
        <p:spPr>
          <a:xfrm>
            <a:off x="3073967" y="5590534"/>
            <a:ext cx="2333459" cy="553870"/>
          </a:xfrm>
          <a:prstGeom prst="rect">
            <a:avLst/>
          </a:prstGeom>
          <a:noFill/>
          <a:ln>
            <a:noFill/>
          </a:ln>
        </p:spPr>
        <p:txBody>
          <a:bodyPr wrap="square" lIns="0" tIns="0" rIns="0" bIns="0" rtlCol="0" anchor="t" anchorCtr="0">
            <a:spAutoFit/>
          </a:bodyPr>
          <a:lstStyle/>
          <a:p>
            <a:pPr algn="ctr"/>
            <a:r>
              <a:rPr lang="zh-CN" altLang="en-US" sz="1200" dirty="0">
                <a:solidFill>
                  <a:schemeClr val="bg1">
                    <a:lumMod val="50000"/>
                  </a:schemeClr>
                </a:solidFill>
                <a:cs typeface="+mn-ea"/>
                <a:sym typeface="+mn-lt"/>
              </a:rPr>
              <a:t>点击此处更换文本点击添加点击此处更换文本点击添加点击此处更换文本点击添加</a:t>
            </a:r>
            <a:endParaRPr lang="en-US" altLang="zh-CN" sz="12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 fill="hold"/>
                                        <p:tgtEl>
                                          <p:spTgt spid="4"/>
                                        </p:tgtEl>
                                        <p:attrNameLst>
                                          <p:attrName>ppt_x</p:attrName>
                                        </p:attrNameLst>
                                      </p:cBhvr>
                                      <p:tavLst>
                                        <p:tav tm="0">
                                          <p:val>
                                            <p:strVal val="0-#ppt_w/2"/>
                                          </p:val>
                                        </p:tav>
                                        <p:tav tm="100000">
                                          <p:val>
                                            <p:strVal val="#ppt_x"/>
                                          </p:val>
                                        </p:tav>
                                      </p:tavLst>
                                    </p:anim>
                                    <p:anim calcmode="lin" valueType="num">
                                      <p:cBhvr additive="base">
                                        <p:cTn id="14" dur="3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300" fill="hold"/>
                                        <p:tgtEl>
                                          <p:spTgt spid="3"/>
                                        </p:tgtEl>
                                        <p:attrNameLst>
                                          <p:attrName>ppt_x</p:attrName>
                                        </p:attrNameLst>
                                      </p:cBhvr>
                                      <p:tavLst>
                                        <p:tav tm="0">
                                          <p:val>
                                            <p:strVal val="0-#ppt_w/2"/>
                                          </p:val>
                                        </p:tav>
                                        <p:tav tm="100000">
                                          <p:val>
                                            <p:strVal val="#ppt_x"/>
                                          </p:val>
                                        </p:tav>
                                      </p:tavLst>
                                    </p:anim>
                                    <p:anim calcmode="lin" valueType="num">
                                      <p:cBhvr additive="base">
                                        <p:cTn id="19" dur="3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300" fill="hold"/>
                                        <p:tgtEl>
                                          <p:spTgt spid="5"/>
                                        </p:tgtEl>
                                        <p:attrNameLst>
                                          <p:attrName>ppt_x</p:attrName>
                                        </p:attrNameLst>
                                      </p:cBhvr>
                                      <p:tavLst>
                                        <p:tav tm="0">
                                          <p:val>
                                            <p:strVal val="0-#ppt_w/2"/>
                                          </p:val>
                                        </p:tav>
                                        <p:tav tm="100000">
                                          <p:val>
                                            <p:strVal val="#ppt_x"/>
                                          </p:val>
                                        </p:tav>
                                      </p:tavLst>
                                    </p:anim>
                                    <p:anim calcmode="lin" valueType="num">
                                      <p:cBhvr additive="base">
                                        <p:cTn id="24" dur="3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300" fill="hold"/>
                                        <p:tgtEl>
                                          <p:spTgt spid="6"/>
                                        </p:tgtEl>
                                        <p:attrNameLst>
                                          <p:attrName>ppt_x</p:attrName>
                                        </p:attrNameLst>
                                      </p:cBhvr>
                                      <p:tavLst>
                                        <p:tav tm="0">
                                          <p:val>
                                            <p:strVal val="0-#ppt_w/2"/>
                                          </p:val>
                                        </p:tav>
                                        <p:tav tm="100000">
                                          <p:val>
                                            <p:strVal val="#ppt_x"/>
                                          </p:val>
                                        </p:tav>
                                      </p:tavLst>
                                    </p:anim>
                                    <p:anim calcmode="lin" valueType="num">
                                      <p:cBhvr additive="base">
                                        <p:cTn id="29" dur="3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300" fill="hold"/>
                                        <p:tgtEl>
                                          <p:spTgt spid="7"/>
                                        </p:tgtEl>
                                        <p:attrNameLst>
                                          <p:attrName>ppt_x</p:attrName>
                                        </p:attrNameLst>
                                      </p:cBhvr>
                                      <p:tavLst>
                                        <p:tav tm="0">
                                          <p:val>
                                            <p:strVal val="0-#ppt_w/2"/>
                                          </p:val>
                                        </p:tav>
                                        <p:tav tm="100000">
                                          <p:val>
                                            <p:strVal val="#ppt_x"/>
                                          </p:val>
                                        </p:tav>
                                      </p:tavLst>
                                    </p:anim>
                                    <p:anim calcmode="lin" valueType="num">
                                      <p:cBhvr additive="base">
                                        <p:cTn id="34" dur="3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250" fill="hold"/>
                                        <p:tgtEl>
                                          <p:spTgt spid="8"/>
                                        </p:tgtEl>
                                        <p:attrNameLst>
                                          <p:attrName>ppt_x</p:attrName>
                                        </p:attrNameLst>
                                      </p:cBhvr>
                                      <p:tavLst>
                                        <p:tav tm="0">
                                          <p:val>
                                            <p:strVal val="#ppt_x"/>
                                          </p:val>
                                        </p:tav>
                                        <p:tav tm="100000">
                                          <p:val>
                                            <p:strVal val="#ppt_x"/>
                                          </p:val>
                                        </p:tav>
                                      </p:tavLst>
                                    </p:anim>
                                    <p:anim calcmode="lin" valueType="num">
                                      <p:cBhvr additive="base">
                                        <p:cTn id="39" dur="25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250" fill="hold"/>
                                        <p:tgtEl>
                                          <p:spTgt spid="9"/>
                                        </p:tgtEl>
                                        <p:attrNameLst>
                                          <p:attrName>ppt_x</p:attrName>
                                        </p:attrNameLst>
                                      </p:cBhvr>
                                      <p:tavLst>
                                        <p:tav tm="0">
                                          <p:val>
                                            <p:strVal val="#ppt_x"/>
                                          </p:val>
                                        </p:tav>
                                        <p:tav tm="100000">
                                          <p:val>
                                            <p:strVal val="#ppt_x"/>
                                          </p:val>
                                        </p:tav>
                                      </p:tavLst>
                                    </p:anim>
                                    <p:anim calcmode="lin" valueType="num">
                                      <p:cBhvr additive="base">
                                        <p:cTn id="44" dur="25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250" fill="hold"/>
                                        <p:tgtEl>
                                          <p:spTgt spid="10"/>
                                        </p:tgtEl>
                                        <p:attrNameLst>
                                          <p:attrName>ppt_x</p:attrName>
                                        </p:attrNameLst>
                                      </p:cBhvr>
                                      <p:tavLst>
                                        <p:tav tm="0">
                                          <p:val>
                                            <p:strVal val="#ppt_x"/>
                                          </p:val>
                                        </p:tav>
                                        <p:tav tm="100000">
                                          <p:val>
                                            <p:strVal val="#ppt_x"/>
                                          </p:val>
                                        </p:tav>
                                      </p:tavLst>
                                    </p:anim>
                                    <p:anim calcmode="lin" valueType="num">
                                      <p:cBhvr additive="base">
                                        <p:cTn id="49" dur="250" fill="hold"/>
                                        <p:tgtEl>
                                          <p:spTgt spid="10"/>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 presetClass="entr" presetSubtype="4"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250" fill="hold"/>
                                        <p:tgtEl>
                                          <p:spTgt spid="11"/>
                                        </p:tgtEl>
                                        <p:attrNameLst>
                                          <p:attrName>ppt_x</p:attrName>
                                        </p:attrNameLst>
                                      </p:cBhvr>
                                      <p:tavLst>
                                        <p:tav tm="0">
                                          <p:val>
                                            <p:strVal val="#ppt_x"/>
                                          </p:val>
                                        </p:tav>
                                        <p:tav tm="100000">
                                          <p:val>
                                            <p:strVal val="#ppt_x"/>
                                          </p:val>
                                        </p:tav>
                                      </p:tavLst>
                                    </p:anim>
                                    <p:anim calcmode="lin" valueType="num">
                                      <p:cBhvr additive="base">
                                        <p:cTn id="54" dur="250" fill="hold"/>
                                        <p:tgtEl>
                                          <p:spTgt spid="11"/>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 presetClass="entr" presetSubtype="4"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250" fill="hold"/>
                                        <p:tgtEl>
                                          <p:spTgt spid="13"/>
                                        </p:tgtEl>
                                        <p:attrNameLst>
                                          <p:attrName>ppt_x</p:attrName>
                                        </p:attrNameLst>
                                      </p:cBhvr>
                                      <p:tavLst>
                                        <p:tav tm="0">
                                          <p:val>
                                            <p:strVal val="#ppt_x"/>
                                          </p:val>
                                        </p:tav>
                                        <p:tav tm="100000">
                                          <p:val>
                                            <p:strVal val="#ppt_x"/>
                                          </p:val>
                                        </p:tav>
                                      </p:tavLst>
                                    </p:anim>
                                    <p:anim calcmode="lin" valueType="num">
                                      <p:cBhvr additive="base">
                                        <p:cTn id="59" dur="250" fill="hold"/>
                                        <p:tgtEl>
                                          <p:spTgt spid="13"/>
                                        </p:tgtEl>
                                        <p:attrNameLst>
                                          <p:attrName>ppt_y</p:attrName>
                                        </p:attrNameLst>
                                      </p:cBhvr>
                                      <p:tavLst>
                                        <p:tav tm="0">
                                          <p:val>
                                            <p:strVal val="1+#ppt_h/2"/>
                                          </p:val>
                                        </p:tav>
                                        <p:tav tm="100000">
                                          <p:val>
                                            <p:strVal val="#ppt_y"/>
                                          </p:val>
                                        </p:tav>
                                      </p:tavLst>
                                    </p:anim>
                                  </p:childTnLst>
                                </p:cTn>
                              </p:par>
                            </p:childTnLst>
                          </p:cTn>
                        </p:par>
                        <p:par>
                          <p:cTn id="60" fill="hold">
                            <p:stCondLst>
                              <p:cond delay="6000"/>
                            </p:stCondLst>
                            <p:childTnLst>
                              <p:par>
                                <p:cTn id="61" presetID="2" presetClass="entr" presetSubtype="4"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250" fill="hold"/>
                                        <p:tgtEl>
                                          <p:spTgt spid="14"/>
                                        </p:tgtEl>
                                        <p:attrNameLst>
                                          <p:attrName>ppt_x</p:attrName>
                                        </p:attrNameLst>
                                      </p:cBhvr>
                                      <p:tavLst>
                                        <p:tav tm="0">
                                          <p:val>
                                            <p:strVal val="#ppt_x"/>
                                          </p:val>
                                        </p:tav>
                                        <p:tav tm="100000">
                                          <p:val>
                                            <p:strVal val="#ppt_x"/>
                                          </p:val>
                                        </p:tav>
                                      </p:tavLst>
                                    </p:anim>
                                    <p:anim calcmode="lin" valueType="num">
                                      <p:cBhvr additive="base">
                                        <p:cTn id="64" dur="250" fill="hold"/>
                                        <p:tgtEl>
                                          <p:spTgt spid="14"/>
                                        </p:tgtEl>
                                        <p:attrNameLst>
                                          <p:attrName>ppt_y</p:attrName>
                                        </p:attrNameLst>
                                      </p:cBhvr>
                                      <p:tavLst>
                                        <p:tav tm="0">
                                          <p:val>
                                            <p:strVal val="1+#ppt_h/2"/>
                                          </p:val>
                                        </p:tav>
                                        <p:tav tm="100000">
                                          <p:val>
                                            <p:strVal val="#ppt_y"/>
                                          </p:val>
                                        </p:tav>
                                      </p:tavLst>
                                    </p:anim>
                                  </p:childTnLst>
                                </p:cTn>
                              </p:par>
                            </p:childTnLst>
                          </p:cTn>
                        </p:par>
                        <p:par>
                          <p:cTn id="65" fill="hold">
                            <p:stCondLst>
                              <p:cond delay="6500"/>
                            </p:stCondLst>
                            <p:childTnLst>
                              <p:par>
                                <p:cTn id="66" presetID="2" presetClass="entr" presetSubtype="4"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250" fill="hold"/>
                                        <p:tgtEl>
                                          <p:spTgt spid="15"/>
                                        </p:tgtEl>
                                        <p:attrNameLst>
                                          <p:attrName>ppt_x</p:attrName>
                                        </p:attrNameLst>
                                      </p:cBhvr>
                                      <p:tavLst>
                                        <p:tav tm="0">
                                          <p:val>
                                            <p:strVal val="#ppt_x"/>
                                          </p:val>
                                        </p:tav>
                                        <p:tav tm="100000">
                                          <p:val>
                                            <p:strVal val="#ppt_x"/>
                                          </p:val>
                                        </p:tav>
                                      </p:tavLst>
                                    </p:anim>
                                    <p:anim calcmode="lin" valueType="num">
                                      <p:cBhvr additive="base">
                                        <p:cTn id="69" dur="250" fill="hold"/>
                                        <p:tgtEl>
                                          <p:spTgt spid="15"/>
                                        </p:tgtEl>
                                        <p:attrNameLst>
                                          <p:attrName>ppt_y</p:attrName>
                                        </p:attrNameLst>
                                      </p:cBhvr>
                                      <p:tavLst>
                                        <p:tav tm="0">
                                          <p:val>
                                            <p:strVal val="1+#ppt_h/2"/>
                                          </p:val>
                                        </p:tav>
                                        <p:tav tm="100000">
                                          <p:val>
                                            <p:strVal val="#ppt_y"/>
                                          </p:val>
                                        </p:tav>
                                      </p:tavLst>
                                    </p:anim>
                                  </p:childTnLst>
                                </p:cTn>
                              </p:par>
                            </p:childTnLst>
                          </p:cTn>
                        </p:par>
                        <p:par>
                          <p:cTn id="70" fill="hold">
                            <p:stCondLst>
                              <p:cond delay="7000"/>
                            </p:stCondLst>
                            <p:childTnLst>
                              <p:par>
                                <p:cTn id="71" presetID="2" presetClass="entr" presetSubtype="4"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250" fill="hold"/>
                                        <p:tgtEl>
                                          <p:spTgt spid="16"/>
                                        </p:tgtEl>
                                        <p:attrNameLst>
                                          <p:attrName>ppt_x</p:attrName>
                                        </p:attrNameLst>
                                      </p:cBhvr>
                                      <p:tavLst>
                                        <p:tav tm="0">
                                          <p:val>
                                            <p:strVal val="#ppt_x"/>
                                          </p:val>
                                        </p:tav>
                                        <p:tav tm="100000">
                                          <p:val>
                                            <p:strVal val="#ppt_x"/>
                                          </p:val>
                                        </p:tav>
                                      </p:tavLst>
                                    </p:anim>
                                    <p:anim calcmode="lin" valueType="num">
                                      <p:cBhvr additive="base">
                                        <p:cTn id="74" dur="250" fill="hold"/>
                                        <p:tgtEl>
                                          <p:spTgt spid="16"/>
                                        </p:tgtEl>
                                        <p:attrNameLst>
                                          <p:attrName>ppt_y</p:attrName>
                                        </p:attrNameLst>
                                      </p:cBhvr>
                                      <p:tavLst>
                                        <p:tav tm="0">
                                          <p:val>
                                            <p:strVal val="1+#ppt_h/2"/>
                                          </p:val>
                                        </p:tav>
                                        <p:tav tm="100000">
                                          <p:val>
                                            <p:strVal val="#ppt_y"/>
                                          </p:val>
                                        </p:tav>
                                      </p:tavLst>
                                    </p:anim>
                                  </p:childTnLst>
                                </p:cTn>
                              </p:par>
                            </p:childTnLst>
                          </p:cTn>
                        </p:par>
                        <p:par>
                          <p:cTn id="75" fill="hold">
                            <p:stCondLst>
                              <p:cond delay="7500"/>
                            </p:stCondLst>
                            <p:childTnLst>
                              <p:par>
                                <p:cTn id="76" presetID="2" presetClass="entr" presetSubtype="4"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250" fill="hold"/>
                                        <p:tgtEl>
                                          <p:spTgt spid="17"/>
                                        </p:tgtEl>
                                        <p:attrNameLst>
                                          <p:attrName>ppt_x</p:attrName>
                                        </p:attrNameLst>
                                      </p:cBhvr>
                                      <p:tavLst>
                                        <p:tav tm="0">
                                          <p:val>
                                            <p:strVal val="#ppt_x"/>
                                          </p:val>
                                        </p:tav>
                                        <p:tav tm="100000">
                                          <p:val>
                                            <p:strVal val="#ppt_x"/>
                                          </p:val>
                                        </p:tav>
                                      </p:tavLst>
                                    </p:anim>
                                    <p:anim calcmode="lin" valueType="num">
                                      <p:cBhvr additive="base">
                                        <p:cTn id="79" dur="250" fill="hold"/>
                                        <p:tgtEl>
                                          <p:spTgt spid="17"/>
                                        </p:tgtEl>
                                        <p:attrNameLst>
                                          <p:attrName>ppt_y</p:attrName>
                                        </p:attrNameLst>
                                      </p:cBhvr>
                                      <p:tavLst>
                                        <p:tav tm="0">
                                          <p:val>
                                            <p:strVal val="1+#ppt_h/2"/>
                                          </p:val>
                                        </p:tav>
                                        <p:tav tm="100000">
                                          <p:val>
                                            <p:strVal val="#ppt_y"/>
                                          </p:val>
                                        </p:tav>
                                      </p:tavLst>
                                    </p:anim>
                                  </p:childTnLst>
                                </p:cTn>
                              </p:par>
                            </p:childTnLst>
                          </p:cTn>
                        </p:par>
                        <p:par>
                          <p:cTn id="80" fill="hold">
                            <p:stCondLst>
                              <p:cond delay="8000"/>
                            </p:stCondLst>
                            <p:childTnLst>
                              <p:par>
                                <p:cTn id="81" presetID="2" presetClass="entr" presetSubtype="4"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250" fill="hold"/>
                                        <p:tgtEl>
                                          <p:spTgt spid="18"/>
                                        </p:tgtEl>
                                        <p:attrNameLst>
                                          <p:attrName>ppt_x</p:attrName>
                                        </p:attrNameLst>
                                      </p:cBhvr>
                                      <p:tavLst>
                                        <p:tav tm="0">
                                          <p:val>
                                            <p:strVal val="#ppt_x"/>
                                          </p:val>
                                        </p:tav>
                                        <p:tav tm="100000">
                                          <p:val>
                                            <p:strVal val="#ppt_x"/>
                                          </p:val>
                                        </p:tav>
                                      </p:tavLst>
                                    </p:anim>
                                    <p:anim calcmode="lin" valueType="num">
                                      <p:cBhvr additive="base">
                                        <p:cTn id="84" dur="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animBg="1"/>
      <p:bldP spid="8" grpId="0"/>
      <p:bldP spid="9" grpId="0"/>
      <p:bldP spid="10" grpId="0"/>
      <p:bldP spid="11"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活动流程简介</a:t>
            </a:r>
            <a:endParaRPr lang="zh-CN" altLang="en-US" sz="3600" b="1" spc="300" dirty="0">
              <a:solidFill>
                <a:srgbClr val="AE1924"/>
              </a:solidFill>
              <a:cs typeface="+mn-ea"/>
              <a:sym typeface="+mn-lt"/>
            </a:endParaRPr>
          </a:p>
        </p:txBody>
      </p:sp>
      <p:sp>
        <p:nvSpPr>
          <p:cNvPr id="3" name="AutoShape 36"/>
          <p:cNvSpPr>
            <a:spLocks noChangeArrowheads="1"/>
          </p:cNvSpPr>
          <p:nvPr/>
        </p:nvSpPr>
        <p:spPr bwMode="auto">
          <a:xfrm>
            <a:off x="1606343" y="3349756"/>
            <a:ext cx="1839487" cy="549148"/>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zh-CN" altLang="en-US" sz="800" b="1"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zh-CN" altLang="en-US" sz="800" dirty="0">
              <a:solidFill>
                <a:schemeClr val="bg1">
                  <a:lumMod val="50000"/>
                </a:schemeClr>
              </a:solidFill>
              <a:cs typeface="+mn-ea"/>
              <a:sym typeface="+mn-lt"/>
            </a:endParaRPr>
          </a:p>
          <a:p>
            <a:pPr algn="r"/>
            <a:endParaRPr lang="zh-CN" altLang="en-US" sz="800" dirty="0">
              <a:solidFill>
                <a:schemeClr val="bg1">
                  <a:lumMod val="50000"/>
                </a:schemeClr>
              </a:solidFill>
              <a:cs typeface="+mn-ea"/>
              <a:sym typeface="+mn-lt"/>
            </a:endParaRPr>
          </a:p>
        </p:txBody>
      </p:sp>
      <p:sp>
        <p:nvSpPr>
          <p:cNvPr id="4" name="AutoShape 37"/>
          <p:cNvSpPr>
            <a:spLocks noChangeArrowheads="1"/>
          </p:cNvSpPr>
          <p:nvPr/>
        </p:nvSpPr>
        <p:spPr bwMode="auto">
          <a:xfrm>
            <a:off x="2055502" y="3051375"/>
            <a:ext cx="1391915" cy="239658"/>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86" tIns="20086" rIns="20086" bIns="20086" anchor="ctr"/>
          <a:lstStyle/>
          <a:p>
            <a:pPr algn="r" eaLnBrk="1" hangingPunct="1">
              <a:lnSpc>
                <a:spcPct val="120000"/>
              </a:lnSpc>
            </a:pPr>
            <a:r>
              <a:rPr lang="zh-CN" altLang="en-US" sz="1400" dirty="0">
                <a:solidFill>
                  <a:schemeClr val="bg1">
                    <a:lumMod val="50000"/>
                  </a:schemeClr>
                </a:solidFill>
                <a:cs typeface="+mn-ea"/>
                <a:sym typeface="+mn-lt"/>
              </a:rPr>
              <a:t>请替换文字内容</a:t>
            </a:r>
            <a:endParaRPr lang="es-ES" altLang="zh-CN" sz="1400" dirty="0">
              <a:solidFill>
                <a:schemeClr val="bg1">
                  <a:lumMod val="50000"/>
                </a:schemeClr>
              </a:solidFill>
              <a:cs typeface="+mn-ea"/>
              <a:sym typeface="+mn-lt"/>
            </a:endParaRPr>
          </a:p>
        </p:txBody>
      </p:sp>
      <p:sp>
        <p:nvSpPr>
          <p:cNvPr id="5" name="AutoShape 38"/>
          <p:cNvSpPr/>
          <p:nvPr/>
        </p:nvSpPr>
        <p:spPr bwMode="auto">
          <a:xfrm>
            <a:off x="3556929" y="3092640"/>
            <a:ext cx="228547" cy="2285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AE1924"/>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cs typeface="+mn-ea"/>
              <a:sym typeface="+mn-lt"/>
            </a:endParaRPr>
          </a:p>
        </p:txBody>
      </p:sp>
      <p:sp>
        <p:nvSpPr>
          <p:cNvPr id="6" name="AutoShape 39"/>
          <p:cNvSpPr>
            <a:spLocks noChangeArrowheads="1"/>
          </p:cNvSpPr>
          <p:nvPr/>
        </p:nvSpPr>
        <p:spPr bwMode="auto">
          <a:xfrm>
            <a:off x="8036611" y="2578306"/>
            <a:ext cx="1788698" cy="549148"/>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800" b="1"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zh-CN" altLang="en-US" sz="800" dirty="0">
              <a:solidFill>
                <a:schemeClr val="bg1">
                  <a:lumMod val="50000"/>
                </a:schemeClr>
              </a:solidFill>
              <a:cs typeface="+mn-ea"/>
              <a:sym typeface="+mn-lt"/>
            </a:endParaRPr>
          </a:p>
          <a:p>
            <a:endParaRPr lang="zh-CN" altLang="en-US" sz="800" dirty="0">
              <a:solidFill>
                <a:schemeClr val="bg1">
                  <a:lumMod val="50000"/>
                </a:schemeClr>
              </a:solidFill>
              <a:cs typeface="+mn-ea"/>
              <a:sym typeface="+mn-lt"/>
            </a:endParaRPr>
          </a:p>
        </p:txBody>
      </p:sp>
      <p:sp>
        <p:nvSpPr>
          <p:cNvPr id="7" name="AutoShape 40"/>
          <p:cNvSpPr>
            <a:spLocks noChangeArrowheads="1"/>
          </p:cNvSpPr>
          <p:nvPr/>
        </p:nvSpPr>
        <p:spPr bwMode="auto">
          <a:xfrm>
            <a:off x="8028675" y="2279925"/>
            <a:ext cx="1430007" cy="268226"/>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86" tIns="20086" rIns="20086" bIns="20086" anchor="ctr"/>
          <a:lstStyle/>
          <a:p>
            <a:pPr eaLnBrk="1" hangingPunct="1">
              <a:lnSpc>
                <a:spcPct val="120000"/>
              </a:lnSpc>
            </a:pPr>
            <a:r>
              <a:rPr lang="zh-CN" altLang="en-US" sz="1400" dirty="0">
                <a:solidFill>
                  <a:schemeClr val="bg1">
                    <a:lumMod val="50000"/>
                  </a:schemeClr>
                </a:solidFill>
                <a:cs typeface="+mn-ea"/>
                <a:sym typeface="+mn-lt"/>
              </a:rPr>
              <a:t>请替换文字内容</a:t>
            </a:r>
            <a:endParaRPr lang="es-ES" altLang="zh-CN" sz="1400" dirty="0">
              <a:solidFill>
                <a:schemeClr val="bg1">
                  <a:lumMod val="50000"/>
                </a:schemeClr>
              </a:solidFill>
              <a:cs typeface="+mn-ea"/>
              <a:sym typeface="+mn-lt"/>
            </a:endParaRPr>
          </a:p>
        </p:txBody>
      </p:sp>
      <p:sp>
        <p:nvSpPr>
          <p:cNvPr id="8" name="AutoShape 41"/>
          <p:cNvSpPr/>
          <p:nvPr/>
        </p:nvSpPr>
        <p:spPr bwMode="auto">
          <a:xfrm>
            <a:off x="7742991" y="2321190"/>
            <a:ext cx="226960" cy="2285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AE1924"/>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cs typeface="+mn-ea"/>
              <a:sym typeface="+mn-lt"/>
            </a:endParaRPr>
          </a:p>
        </p:txBody>
      </p:sp>
      <p:sp>
        <p:nvSpPr>
          <p:cNvPr id="9" name="AutoShape 42"/>
          <p:cNvSpPr>
            <a:spLocks noChangeArrowheads="1"/>
          </p:cNvSpPr>
          <p:nvPr/>
        </p:nvSpPr>
        <p:spPr bwMode="auto">
          <a:xfrm>
            <a:off x="3718486" y="5612742"/>
            <a:ext cx="1839486" cy="549148"/>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zh-CN" altLang="en-US" sz="800" b="1"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zh-CN" altLang="en-US" sz="800" dirty="0">
              <a:solidFill>
                <a:schemeClr val="bg1">
                  <a:lumMod val="50000"/>
                </a:schemeClr>
              </a:solidFill>
              <a:cs typeface="+mn-ea"/>
              <a:sym typeface="+mn-lt"/>
            </a:endParaRPr>
          </a:p>
          <a:p>
            <a:pPr algn="r"/>
            <a:endParaRPr lang="zh-CN" altLang="en-US" sz="800" dirty="0">
              <a:solidFill>
                <a:schemeClr val="bg1">
                  <a:lumMod val="50000"/>
                </a:schemeClr>
              </a:solidFill>
              <a:cs typeface="+mn-ea"/>
              <a:sym typeface="+mn-lt"/>
            </a:endParaRPr>
          </a:p>
        </p:txBody>
      </p:sp>
      <p:sp>
        <p:nvSpPr>
          <p:cNvPr id="10" name="AutoShape 43"/>
          <p:cNvSpPr>
            <a:spLocks noChangeArrowheads="1"/>
          </p:cNvSpPr>
          <p:nvPr/>
        </p:nvSpPr>
        <p:spPr bwMode="auto">
          <a:xfrm>
            <a:off x="4170819" y="5314361"/>
            <a:ext cx="1393502" cy="239658"/>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86" tIns="20086" rIns="20086" bIns="20086" anchor="ctr"/>
          <a:lstStyle/>
          <a:p>
            <a:pPr algn="r" eaLnBrk="1" hangingPunct="1">
              <a:lnSpc>
                <a:spcPct val="120000"/>
              </a:lnSpc>
            </a:pPr>
            <a:r>
              <a:rPr lang="zh-CN" altLang="en-US" sz="1400" dirty="0">
                <a:solidFill>
                  <a:schemeClr val="bg1">
                    <a:lumMod val="50000"/>
                  </a:schemeClr>
                </a:solidFill>
                <a:cs typeface="+mn-ea"/>
                <a:sym typeface="+mn-lt"/>
              </a:rPr>
              <a:t>请替换文字内容</a:t>
            </a:r>
            <a:endParaRPr lang="es-ES" altLang="zh-CN" sz="1400" dirty="0">
              <a:solidFill>
                <a:schemeClr val="bg1">
                  <a:lumMod val="50000"/>
                </a:schemeClr>
              </a:solidFill>
              <a:cs typeface="+mn-ea"/>
              <a:sym typeface="+mn-lt"/>
            </a:endParaRPr>
          </a:p>
        </p:txBody>
      </p:sp>
      <p:sp>
        <p:nvSpPr>
          <p:cNvPr id="11" name="AutoShape 44"/>
          <p:cNvSpPr/>
          <p:nvPr/>
        </p:nvSpPr>
        <p:spPr bwMode="auto">
          <a:xfrm>
            <a:off x="5669072" y="5355626"/>
            <a:ext cx="228547" cy="2285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AE1924"/>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cs typeface="+mn-ea"/>
              <a:sym typeface="+mn-lt"/>
            </a:endParaRPr>
          </a:p>
        </p:txBody>
      </p:sp>
      <p:sp>
        <p:nvSpPr>
          <p:cNvPr id="13" name="AutoShape 45"/>
          <p:cNvSpPr>
            <a:spLocks noChangeArrowheads="1"/>
          </p:cNvSpPr>
          <p:nvPr/>
        </p:nvSpPr>
        <p:spPr bwMode="auto">
          <a:xfrm>
            <a:off x="8810338" y="4590893"/>
            <a:ext cx="1787111" cy="549148"/>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800" b="1" dirty="0">
                <a:solidFill>
                  <a:schemeClr val="bg1">
                    <a:lumMod val="50000"/>
                  </a:schemeClr>
                </a:solidFill>
                <a:cs typeface="+mn-ea"/>
                <a:sym typeface="+mn-lt"/>
              </a:rPr>
              <a:t>点击此处更换文本点击添加点击此处更换文本点击添加点击此处更换文本点击添加点击此处更换文本点击添加点击此处更换文本点击添加点击此处更换文本点击添加</a:t>
            </a:r>
            <a:endParaRPr lang="zh-CN" altLang="en-US" sz="800" dirty="0">
              <a:solidFill>
                <a:schemeClr val="bg1">
                  <a:lumMod val="50000"/>
                </a:schemeClr>
              </a:solidFill>
              <a:cs typeface="+mn-ea"/>
              <a:sym typeface="+mn-lt"/>
            </a:endParaRPr>
          </a:p>
          <a:p>
            <a:endParaRPr lang="zh-CN" altLang="en-US" sz="800" dirty="0">
              <a:solidFill>
                <a:schemeClr val="bg1">
                  <a:lumMod val="50000"/>
                </a:schemeClr>
              </a:solidFill>
              <a:cs typeface="+mn-ea"/>
              <a:sym typeface="+mn-lt"/>
            </a:endParaRPr>
          </a:p>
        </p:txBody>
      </p:sp>
      <p:sp>
        <p:nvSpPr>
          <p:cNvPr id="14" name="AutoShape 46"/>
          <p:cNvSpPr>
            <a:spLocks noChangeArrowheads="1"/>
          </p:cNvSpPr>
          <p:nvPr/>
        </p:nvSpPr>
        <p:spPr bwMode="auto">
          <a:xfrm>
            <a:off x="8802402" y="4292512"/>
            <a:ext cx="1430007" cy="268226"/>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86" tIns="20086" rIns="20086" bIns="20086" anchor="ctr"/>
          <a:lstStyle/>
          <a:p>
            <a:pPr eaLnBrk="1" hangingPunct="1">
              <a:lnSpc>
                <a:spcPct val="120000"/>
              </a:lnSpc>
            </a:pPr>
            <a:r>
              <a:rPr lang="zh-CN" altLang="en-US" sz="1400" dirty="0">
                <a:solidFill>
                  <a:schemeClr val="bg1">
                    <a:lumMod val="50000"/>
                  </a:schemeClr>
                </a:solidFill>
                <a:cs typeface="+mn-ea"/>
                <a:sym typeface="+mn-lt"/>
              </a:rPr>
              <a:t>请替换文字内容</a:t>
            </a:r>
            <a:endParaRPr lang="es-ES" altLang="zh-CN" sz="1400" dirty="0">
              <a:solidFill>
                <a:schemeClr val="bg1">
                  <a:lumMod val="50000"/>
                </a:schemeClr>
              </a:solidFill>
              <a:cs typeface="+mn-ea"/>
              <a:sym typeface="+mn-lt"/>
            </a:endParaRPr>
          </a:p>
        </p:txBody>
      </p:sp>
      <p:sp>
        <p:nvSpPr>
          <p:cNvPr id="15" name="AutoShape 47"/>
          <p:cNvSpPr/>
          <p:nvPr/>
        </p:nvSpPr>
        <p:spPr bwMode="auto">
          <a:xfrm>
            <a:off x="8516718" y="4333778"/>
            <a:ext cx="226960" cy="2285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AE1924"/>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cs typeface="+mn-ea"/>
              <a:sym typeface="+mn-lt"/>
            </a:endParaRPr>
          </a:p>
        </p:txBody>
      </p:sp>
      <p:grpSp>
        <p:nvGrpSpPr>
          <p:cNvPr id="16" name="组合 15"/>
          <p:cNvGrpSpPr/>
          <p:nvPr/>
        </p:nvGrpSpPr>
        <p:grpSpPr>
          <a:xfrm flipH="1">
            <a:off x="4053658" y="2260426"/>
            <a:ext cx="4404336" cy="3276955"/>
            <a:chOff x="6019121" y="1945748"/>
            <a:chExt cx="5184775" cy="3857625"/>
          </a:xfrm>
          <a:solidFill>
            <a:srgbClr val="AE1924"/>
          </a:solidFill>
        </p:grpSpPr>
        <p:sp>
          <p:nvSpPr>
            <p:cNvPr id="17" name="六边形 16"/>
            <p:cNvSpPr/>
            <p:nvPr/>
          </p:nvSpPr>
          <p:spPr>
            <a:xfrm>
              <a:off x="6884308" y="1945748"/>
              <a:ext cx="1836738" cy="158432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cs typeface="+mn-ea"/>
                  <a:sym typeface="+mn-lt"/>
                </a:rPr>
                <a:t>60%</a:t>
              </a:r>
              <a:endParaRPr lang="zh-CN" altLang="en-US" sz="4000" b="1" dirty="0">
                <a:solidFill>
                  <a:schemeClr val="bg1"/>
                </a:solidFill>
                <a:cs typeface="+mn-ea"/>
                <a:sym typeface="+mn-lt"/>
              </a:endParaRPr>
            </a:p>
          </p:txBody>
        </p:sp>
        <p:sp>
          <p:nvSpPr>
            <p:cNvPr id="18" name="六边形 17"/>
            <p:cNvSpPr/>
            <p:nvPr/>
          </p:nvSpPr>
          <p:spPr>
            <a:xfrm>
              <a:off x="8841696" y="3133198"/>
              <a:ext cx="2362200" cy="2038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chemeClr val="bg1"/>
                  </a:solidFill>
                  <a:cs typeface="+mn-ea"/>
                  <a:sym typeface="+mn-lt"/>
                </a:rPr>
                <a:t>85%</a:t>
              </a:r>
              <a:endParaRPr lang="zh-CN" altLang="en-US" sz="4800" b="1" dirty="0">
                <a:solidFill>
                  <a:schemeClr val="bg1"/>
                </a:solidFill>
                <a:cs typeface="+mn-ea"/>
                <a:sym typeface="+mn-lt"/>
              </a:endParaRPr>
            </a:p>
          </p:txBody>
        </p:sp>
        <p:sp>
          <p:nvSpPr>
            <p:cNvPr id="19" name="六边形 18"/>
            <p:cNvSpPr/>
            <p:nvPr/>
          </p:nvSpPr>
          <p:spPr>
            <a:xfrm>
              <a:off x="7255783" y="4539723"/>
              <a:ext cx="1465263" cy="12636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cs typeface="+mn-ea"/>
                  <a:sym typeface="+mn-lt"/>
                </a:rPr>
                <a:t>55%</a:t>
              </a:r>
              <a:endParaRPr lang="zh-CN" altLang="en-US" sz="2800" b="1" dirty="0">
                <a:solidFill>
                  <a:schemeClr val="bg1"/>
                </a:solidFill>
                <a:cs typeface="+mn-ea"/>
                <a:sym typeface="+mn-lt"/>
              </a:endParaRPr>
            </a:p>
          </p:txBody>
        </p:sp>
        <p:sp>
          <p:nvSpPr>
            <p:cNvPr id="20" name="六边形 19"/>
            <p:cNvSpPr/>
            <p:nvPr/>
          </p:nvSpPr>
          <p:spPr>
            <a:xfrm>
              <a:off x="6019121" y="3691998"/>
              <a:ext cx="1069975" cy="9207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cs typeface="+mn-ea"/>
                  <a:sym typeface="+mn-lt"/>
                </a:rPr>
                <a:t>30%</a:t>
              </a:r>
              <a:endParaRPr lang="zh-CN" altLang="en-US" b="1"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 fill="hold"/>
                                        <p:tgtEl>
                                          <p:spTgt spid="4"/>
                                        </p:tgtEl>
                                        <p:attrNameLst>
                                          <p:attrName>ppt_x</p:attrName>
                                        </p:attrNameLst>
                                      </p:cBhvr>
                                      <p:tavLst>
                                        <p:tav tm="0">
                                          <p:val>
                                            <p:strVal val="0-#ppt_w/2"/>
                                          </p:val>
                                        </p:tav>
                                        <p:tav tm="100000">
                                          <p:val>
                                            <p:strVal val="#ppt_x"/>
                                          </p:val>
                                        </p:tav>
                                      </p:tavLst>
                                    </p:anim>
                                    <p:anim calcmode="lin" valueType="num">
                                      <p:cBhvr>
                                        <p:cTn id="14" dur="25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50" fill="hold"/>
                                        <p:tgtEl>
                                          <p:spTgt spid="3"/>
                                        </p:tgtEl>
                                        <p:attrNameLst>
                                          <p:attrName>ppt_x</p:attrName>
                                        </p:attrNameLst>
                                      </p:cBhvr>
                                      <p:tavLst>
                                        <p:tav tm="0">
                                          <p:val>
                                            <p:strVal val="0-#ppt_w/2"/>
                                          </p:val>
                                        </p:tav>
                                        <p:tav tm="100000">
                                          <p:val>
                                            <p:strVal val="#ppt_x"/>
                                          </p:val>
                                        </p:tav>
                                      </p:tavLst>
                                    </p:anim>
                                    <p:anim calcmode="lin" valueType="num">
                                      <p:cBhvr>
                                        <p:cTn id="19" dur="25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250"/>
                                        <p:tgtEl>
                                          <p:spTgt spid="5"/>
                                        </p:tgtEl>
                                      </p:cBhvr>
                                    </p:animEffect>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50" fill="hold"/>
                                        <p:tgtEl>
                                          <p:spTgt spid="7"/>
                                        </p:tgtEl>
                                        <p:attrNameLst>
                                          <p:attrName>ppt_x</p:attrName>
                                        </p:attrNameLst>
                                      </p:cBhvr>
                                      <p:tavLst>
                                        <p:tav tm="0">
                                          <p:val>
                                            <p:strVal val="1+#ppt_w/2"/>
                                          </p:val>
                                        </p:tav>
                                        <p:tav tm="100000">
                                          <p:val>
                                            <p:strVal val="#ppt_x"/>
                                          </p:val>
                                        </p:tav>
                                      </p:tavLst>
                                    </p:anim>
                                    <p:anim calcmode="lin" valueType="num">
                                      <p:cBhvr>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250" fill="hold"/>
                                        <p:tgtEl>
                                          <p:spTgt spid="6"/>
                                        </p:tgtEl>
                                        <p:attrNameLst>
                                          <p:attrName>ppt_x</p:attrName>
                                        </p:attrNameLst>
                                      </p:cBhvr>
                                      <p:tavLst>
                                        <p:tav tm="0">
                                          <p:val>
                                            <p:strVal val="1+#ppt_w/2"/>
                                          </p:val>
                                        </p:tav>
                                        <p:tav tm="100000">
                                          <p:val>
                                            <p:strVal val="#ppt_x"/>
                                          </p:val>
                                        </p:tav>
                                      </p:tavLst>
                                    </p:anim>
                                    <p:anim calcmode="lin" valueType="num">
                                      <p:cBhvr>
                                        <p:cTn id="33" dur="25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9"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250"/>
                                        <p:tgtEl>
                                          <p:spTgt spid="8"/>
                                        </p:tgtEl>
                                      </p:cBhvr>
                                    </p:animEffect>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250" fill="hold"/>
                                        <p:tgtEl>
                                          <p:spTgt spid="10"/>
                                        </p:tgtEl>
                                        <p:attrNameLst>
                                          <p:attrName>ppt_x</p:attrName>
                                        </p:attrNameLst>
                                      </p:cBhvr>
                                      <p:tavLst>
                                        <p:tav tm="0">
                                          <p:val>
                                            <p:strVal val="0-#ppt_w/2"/>
                                          </p:val>
                                        </p:tav>
                                        <p:tav tm="100000">
                                          <p:val>
                                            <p:strVal val="#ppt_x"/>
                                          </p:val>
                                        </p:tav>
                                      </p:tavLst>
                                    </p:anim>
                                    <p:anim calcmode="lin" valueType="num">
                                      <p:cBhvr>
                                        <p:cTn id="42" dur="25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250" fill="hold"/>
                                        <p:tgtEl>
                                          <p:spTgt spid="9"/>
                                        </p:tgtEl>
                                        <p:attrNameLst>
                                          <p:attrName>ppt_x</p:attrName>
                                        </p:attrNameLst>
                                      </p:cBhvr>
                                      <p:tavLst>
                                        <p:tav tm="0">
                                          <p:val>
                                            <p:strVal val="0-#ppt_w/2"/>
                                          </p:val>
                                        </p:tav>
                                        <p:tav tm="100000">
                                          <p:val>
                                            <p:strVal val="#ppt_x"/>
                                          </p:val>
                                        </p:tav>
                                      </p:tavLst>
                                    </p:anim>
                                    <p:anim calcmode="lin" valueType="num">
                                      <p:cBhvr>
                                        <p:cTn id="47" dur="250" fill="hold"/>
                                        <p:tgtEl>
                                          <p:spTgt spid="9"/>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9"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250"/>
                                        <p:tgtEl>
                                          <p:spTgt spid="11"/>
                                        </p:tgtEl>
                                      </p:cBhvr>
                                    </p:animEffect>
                                  </p:childTnLst>
                                </p:cTn>
                              </p:par>
                            </p:childTnLst>
                          </p:cTn>
                        </p:par>
                        <p:par>
                          <p:cTn id="52" fill="hold">
                            <p:stCondLst>
                              <p:cond delay="5500"/>
                            </p:stCondLst>
                            <p:childTnLst>
                              <p:par>
                                <p:cTn id="53" presetID="2" presetClass="entr" presetSubtype="2"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250" fill="hold"/>
                                        <p:tgtEl>
                                          <p:spTgt spid="14"/>
                                        </p:tgtEl>
                                        <p:attrNameLst>
                                          <p:attrName>ppt_x</p:attrName>
                                        </p:attrNameLst>
                                      </p:cBhvr>
                                      <p:tavLst>
                                        <p:tav tm="0">
                                          <p:val>
                                            <p:strVal val="1+#ppt_w/2"/>
                                          </p:val>
                                        </p:tav>
                                        <p:tav tm="100000">
                                          <p:val>
                                            <p:strVal val="#ppt_x"/>
                                          </p:val>
                                        </p:tav>
                                      </p:tavLst>
                                    </p:anim>
                                    <p:anim calcmode="lin" valueType="num">
                                      <p:cBhvr>
                                        <p:cTn id="56" dur="250" fill="hold"/>
                                        <p:tgtEl>
                                          <p:spTgt spid="14"/>
                                        </p:tgtEl>
                                        <p:attrNameLst>
                                          <p:attrName>ppt_y</p:attrName>
                                        </p:attrNameLst>
                                      </p:cBhvr>
                                      <p:tavLst>
                                        <p:tav tm="0">
                                          <p:val>
                                            <p:strVal val="#ppt_y"/>
                                          </p:val>
                                        </p:tav>
                                        <p:tav tm="100000">
                                          <p:val>
                                            <p:strVal val="#ppt_y"/>
                                          </p:val>
                                        </p:tav>
                                      </p:tavLst>
                                    </p:anim>
                                  </p:childTnLst>
                                </p:cTn>
                              </p:par>
                            </p:childTnLst>
                          </p:cTn>
                        </p:par>
                        <p:par>
                          <p:cTn id="57" fill="hold">
                            <p:stCondLst>
                              <p:cond delay="6000"/>
                            </p:stCondLst>
                            <p:childTnLst>
                              <p:par>
                                <p:cTn id="58" presetID="2" presetClass="entr" presetSubtype="2"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ppt_x</p:attrName>
                                        </p:attrNameLst>
                                      </p:cBhvr>
                                      <p:tavLst>
                                        <p:tav tm="0">
                                          <p:val>
                                            <p:strVal val="1+#ppt_w/2"/>
                                          </p:val>
                                        </p:tav>
                                        <p:tav tm="100000">
                                          <p:val>
                                            <p:strVal val="#ppt_x"/>
                                          </p:val>
                                        </p:tav>
                                      </p:tavLst>
                                    </p:anim>
                                    <p:anim calcmode="lin" valueType="num">
                                      <p:cBhvr>
                                        <p:cTn id="61" dur="250" fill="hold"/>
                                        <p:tgtEl>
                                          <p:spTgt spid="13"/>
                                        </p:tgtEl>
                                        <p:attrNameLst>
                                          <p:attrName>ppt_y</p:attrName>
                                        </p:attrNameLst>
                                      </p:cBhvr>
                                      <p:tavLst>
                                        <p:tav tm="0">
                                          <p:val>
                                            <p:strVal val="#ppt_y"/>
                                          </p:val>
                                        </p:tav>
                                        <p:tav tm="100000">
                                          <p:val>
                                            <p:strVal val="#ppt_y"/>
                                          </p:val>
                                        </p:tav>
                                      </p:tavLst>
                                    </p:anim>
                                  </p:childTnLst>
                                </p:cTn>
                              </p:par>
                            </p:childTnLst>
                          </p:cTn>
                        </p:par>
                        <p:par>
                          <p:cTn id="62" fill="hold">
                            <p:stCondLst>
                              <p:cond delay="6500"/>
                            </p:stCondLst>
                            <p:childTnLst>
                              <p:par>
                                <p:cTn id="63" presetID="9"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ssolve">
                                      <p:cBhvr>
                                        <p:cTn id="65" dur="250"/>
                                        <p:tgtEl>
                                          <p:spTgt spid="15"/>
                                        </p:tgtEl>
                                      </p:cBhvr>
                                    </p:animEffect>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6" grpId="0"/>
      <p:bldP spid="7" grpId="0"/>
      <p:bldP spid="9" grpId="0"/>
      <p:bldP spid="10"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8"/>
          <p:cNvSpPr txBox="1">
            <a:spLocks noChangeArrowheads="1"/>
          </p:cNvSpPr>
          <p:nvPr/>
        </p:nvSpPr>
        <p:spPr bwMode="auto">
          <a:xfrm>
            <a:off x="4485693" y="286869"/>
            <a:ext cx="3254570"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600" b="1" spc="300" dirty="0">
                <a:solidFill>
                  <a:srgbClr val="AE1924"/>
                </a:solidFill>
                <a:cs typeface="+mn-ea"/>
                <a:sym typeface="+mn-lt"/>
              </a:rPr>
              <a:t>活动流程简介</a:t>
            </a:r>
            <a:endParaRPr lang="zh-CN" altLang="en-US" sz="3600" b="1" spc="300" dirty="0">
              <a:solidFill>
                <a:srgbClr val="AE1924"/>
              </a:solidFill>
              <a:cs typeface="+mn-ea"/>
              <a:sym typeface="+mn-lt"/>
            </a:endParaRPr>
          </a:p>
        </p:txBody>
      </p:sp>
      <p:grpSp>
        <p:nvGrpSpPr>
          <p:cNvPr id="3" name="组合 2"/>
          <p:cNvGrpSpPr/>
          <p:nvPr/>
        </p:nvGrpSpPr>
        <p:grpSpPr>
          <a:xfrm>
            <a:off x="1320865" y="2084613"/>
            <a:ext cx="9494217" cy="4199899"/>
            <a:chOff x="746587" y="1707439"/>
            <a:chExt cx="10598914" cy="4688578"/>
          </a:xfrm>
        </p:grpSpPr>
        <p:grpSp>
          <p:nvGrpSpPr>
            <p:cNvPr id="4" name="组合 3"/>
            <p:cNvGrpSpPr/>
            <p:nvPr/>
          </p:nvGrpSpPr>
          <p:grpSpPr>
            <a:xfrm>
              <a:off x="5991185" y="1707439"/>
              <a:ext cx="5354316" cy="4648935"/>
              <a:chOff x="1913370" y="2102218"/>
              <a:chExt cx="3727879" cy="3782820"/>
            </a:xfrm>
          </p:grpSpPr>
          <p:sp>
            <p:nvSpPr>
              <p:cNvPr id="8" name="TextBox 14"/>
              <p:cNvSpPr txBox="1"/>
              <p:nvPr/>
            </p:nvSpPr>
            <p:spPr>
              <a:xfrm>
                <a:off x="1913370" y="5214055"/>
                <a:ext cx="3711146" cy="670983"/>
              </a:xfrm>
              <a:prstGeom prst="rect">
                <a:avLst/>
              </a:prstGeom>
              <a:noFill/>
            </p:spPr>
            <p:txBody>
              <a:bodyPr wrap="square" rtlCol="0">
                <a:spAutoFit/>
              </a:bodyPr>
              <a:lstStyle/>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p:txBody>
          </p:sp>
          <p:sp>
            <p:nvSpPr>
              <p:cNvPr id="9" name="矩形 8"/>
              <p:cNvSpPr/>
              <p:nvPr/>
            </p:nvSpPr>
            <p:spPr>
              <a:xfrm>
                <a:off x="2008391" y="2102218"/>
                <a:ext cx="3532018" cy="2256886"/>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cs typeface="+mn-ea"/>
                  <a:sym typeface="+mn-lt"/>
                </a:endParaRPr>
              </a:p>
            </p:txBody>
          </p:sp>
          <p:sp>
            <p:nvSpPr>
              <p:cNvPr id="10" name="TextBox 14"/>
              <p:cNvSpPr txBox="1"/>
              <p:nvPr/>
            </p:nvSpPr>
            <p:spPr>
              <a:xfrm>
                <a:off x="1930103" y="4504500"/>
                <a:ext cx="3711146" cy="670983"/>
              </a:xfrm>
              <a:prstGeom prst="rect">
                <a:avLst/>
              </a:prstGeom>
              <a:noFill/>
            </p:spPr>
            <p:txBody>
              <a:bodyPr wrap="square" rtlCol="0">
                <a:spAutoFit/>
              </a:bodyPr>
              <a:lstStyle/>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a:p>
                <a:r>
                  <a:rPr lang="zh-CN" altLang="en-US" sz="1400" dirty="0">
                    <a:solidFill>
                      <a:schemeClr val="bg1">
                        <a:lumMod val="50000"/>
                      </a:schemeClr>
                    </a:solidFill>
                    <a:cs typeface="+mn-ea"/>
                    <a:sym typeface="+mn-lt"/>
                  </a:rPr>
                  <a:t>点击此处更换文本点击添加点击此处更换文本点击添加</a:t>
                </a:r>
                <a:endParaRPr lang="en-US" altLang="zh-CN" sz="1400" dirty="0">
                  <a:solidFill>
                    <a:schemeClr val="bg1">
                      <a:lumMod val="50000"/>
                    </a:schemeClr>
                  </a:solidFill>
                  <a:cs typeface="+mn-ea"/>
                  <a:sym typeface="+mn-lt"/>
                </a:endParaRPr>
              </a:p>
            </p:txBody>
          </p:sp>
        </p:grpSp>
        <p:sp>
          <p:nvSpPr>
            <p:cNvPr id="5" name="Rectangle 3"/>
            <p:cNvSpPr/>
            <p:nvPr/>
          </p:nvSpPr>
          <p:spPr>
            <a:xfrm flipH="1">
              <a:off x="746587" y="1707439"/>
              <a:ext cx="5212200" cy="2136486"/>
            </a:xfrm>
            <a:prstGeom prst="rect">
              <a:avLst/>
            </a:prstGeom>
            <a:solidFill>
              <a:srgbClr val="AE1924"/>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dirty="0">
                <a:cs typeface="+mn-ea"/>
                <a:sym typeface="+mn-lt"/>
              </a:endParaRPr>
            </a:p>
          </p:txBody>
        </p:sp>
        <p:sp>
          <p:nvSpPr>
            <p:cNvPr id="6" name="Subtitle 2"/>
            <p:cNvSpPr txBox="1"/>
            <p:nvPr/>
          </p:nvSpPr>
          <p:spPr>
            <a:xfrm flipH="1">
              <a:off x="1231059" y="2170212"/>
              <a:ext cx="4185201" cy="1364318"/>
            </a:xfrm>
            <a:prstGeom prst="rect">
              <a:avLst/>
            </a:prstGeom>
          </p:spPr>
          <p:txBody>
            <a:bodyPr vert="horz" lIns="91399" tIns="45698" rIns="91399" bIns="45698"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600" dirty="0">
                  <a:solidFill>
                    <a:schemeClr val="bg1"/>
                  </a:solidFill>
                  <a:cs typeface="+mn-ea"/>
                  <a:sym typeface="+mn-lt"/>
                </a:rPr>
                <a:t>详写内容</a:t>
              </a:r>
              <a:r>
                <a:rPr lang="en-US" altLang="zh-CN" sz="1600" dirty="0">
                  <a:solidFill>
                    <a:schemeClr val="bg1"/>
                  </a:solidFill>
                  <a:cs typeface="+mn-ea"/>
                  <a:sym typeface="+mn-lt"/>
                </a:rPr>
                <a:t>……</a:t>
              </a:r>
              <a:r>
                <a:rPr lang="zh-CN" altLang="en-US" sz="1600" dirty="0">
                  <a:solidFill>
                    <a:schemeClr val="bg1"/>
                  </a:solidFill>
                  <a:cs typeface="+mn-ea"/>
                  <a:sym typeface="+mn-lt"/>
                </a:rPr>
                <a:t>点击输入本栏的具体文字，简明扼要的说明分项内容，此为概念图解，请根据具体内容酌情修改。</a:t>
              </a:r>
              <a:endParaRPr lang="en-US" altLang="zh-CN" sz="1600" dirty="0">
                <a:solidFill>
                  <a:schemeClr val="bg1"/>
                </a:solidFill>
                <a:cs typeface="+mn-ea"/>
                <a:sym typeface="+mn-lt"/>
              </a:endParaRPr>
            </a:p>
          </p:txBody>
        </p:sp>
        <p:sp>
          <p:nvSpPr>
            <p:cNvPr id="7" name="矩形 6"/>
            <p:cNvSpPr/>
            <p:nvPr/>
          </p:nvSpPr>
          <p:spPr bwMode="auto">
            <a:xfrm flipH="1">
              <a:off x="746587" y="3997302"/>
              <a:ext cx="5204101" cy="2398715"/>
            </a:xfrm>
            <a:prstGeom prst="rect">
              <a:avLst/>
            </a:prstGeom>
            <a:blipFill dpi="0" rotWithShape="1">
              <a:blip r:embed="rId2"/>
              <a:srcRect/>
              <a:tile tx="0" ty="0" sx="88000" sy="88000" flip="none" algn="tl"/>
            </a:blipFill>
            <a:ln w="127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4302200" y="2159129"/>
            <a:ext cx="3611876" cy="865167"/>
            <a:chOff x="4990306" y="1772516"/>
            <a:chExt cx="3180926" cy="607095"/>
          </a:xfrm>
        </p:grpSpPr>
        <p:sp>
          <p:nvSpPr>
            <p:cNvPr id="13" name="Shape 18"/>
            <p:cNvSpPr/>
            <p:nvPr/>
          </p:nvSpPr>
          <p:spPr>
            <a:xfrm>
              <a:off x="4990306" y="1772516"/>
              <a:ext cx="3180926" cy="607095"/>
            </a:xfrm>
            <a:prstGeom prst="roundRect">
              <a:avLst>
                <a:gd name="adj" fmla="val 0"/>
              </a:avLst>
            </a:prstGeom>
            <a:noFill/>
            <a:ln w="12700" cap="flat">
              <a:solidFill>
                <a:srgbClr val="F9EFBA"/>
              </a:solidFill>
              <a:prstDash val="solid"/>
              <a:miter lim="400000"/>
            </a:ln>
            <a:effectLst/>
          </p:spPr>
          <p:txBody>
            <a:bodyPr wrap="square" lIns="19046" tIns="19046" rIns="19046" bIns="19046" numCol="1" anchor="ctr">
              <a:noAutofit/>
            </a:bodyPr>
            <a:lstStyle/>
            <a:p>
              <a:pPr defTabSz="914400">
                <a:defRPr/>
              </a:pPr>
              <a:endParaRPr b="1" kern="0" dirty="0">
                <a:solidFill>
                  <a:srgbClr val="F9EFBA"/>
                </a:solidFill>
                <a:cs typeface="+mn-ea"/>
                <a:sym typeface="+mn-lt"/>
              </a:endParaRPr>
            </a:p>
          </p:txBody>
        </p:sp>
        <p:sp>
          <p:nvSpPr>
            <p:cNvPr id="14" name="文本框 3"/>
            <p:cNvSpPr txBox="1"/>
            <p:nvPr/>
          </p:nvSpPr>
          <p:spPr>
            <a:xfrm>
              <a:off x="5203860" y="1813310"/>
              <a:ext cx="2757590" cy="539798"/>
            </a:xfrm>
            <a:prstGeom prst="rect">
              <a:avLst/>
            </a:prstGeom>
            <a:noFill/>
            <a:ln w="38100">
              <a:noFill/>
            </a:ln>
          </p:spPr>
          <p:txBody>
            <a:bodyPr wrap="square" rtlCol="0">
              <a:spAutoFit/>
            </a:bodyPr>
            <a:lstStyle/>
            <a:p>
              <a:pPr algn="ctr"/>
              <a:r>
                <a:rPr kumimoji="1" lang="zh-CN" altLang="en-US" sz="4400" b="1" dirty="0">
                  <a:solidFill>
                    <a:srgbClr val="F9EFBA"/>
                  </a:solidFill>
                  <a:cs typeface="+mn-ea"/>
                  <a:sym typeface="+mn-lt"/>
                </a:rPr>
                <a:t>第二部分</a:t>
              </a:r>
              <a:endParaRPr kumimoji="1" lang="zh-CN" altLang="en-US" sz="4400" b="1" dirty="0">
                <a:solidFill>
                  <a:srgbClr val="F9EFBA"/>
                </a:solidFill>
                <a:cs typeface="+mn-ea"/>
                <a:sym typeface="+mn-lt"/>
              </a:endParaRPr>
            </a:p>
          </p:txBody>
        </p:sp>
      </p:grpSp>
      <p:grpSp>
        <p:nvGrpSpPr>
          <p:cNvPr id="15" name="组合 14"/>
          <p:cNvGrpSpPr/>
          <p:nvPr/>
        </p:nvGrpSpPr>
        <p:grpSpPr>
          <a:xfrm>
            <a:off x="3638954" y="3217563"/>
            <a:ext cx="4926349" cy="1515194"/>
            <a:chOff x="509768" y="3059216"/>
            <a:chExt cx="4927489" cy="1515545"/>
          </a:xfrm>
        </p:grpSpPr>
        <p:sp>
          <p:nvSpPr>
            <p:cNvPr id="16" name="文本框 10"/>
            <p:cNvSpPr txBox="1"/>
            <p:nvPr/>
          </p:nvSpPr>
          <p:spPr>
            <a:xfrm>
              <a:off x="1454112" y="4174558"/>
              <a:ext cx="3038779" cy="400203"/>
            </a:xfrm>
            <a:prstGeom prst="rect">
              <a:avLst/>
            </a:prstGeom>
            <a:noFill/>
          </p:spPr>
          <p:txBody>
            <a:bodyPr wrap="none" rtlCol="0">
              <a:spAutoFit/>
            </a:bodyPr>
            <a:lstStyle/>
            <a:p>
              <a:pPr algn="ctr"/>
              <a:r>
                <a:rPr lang="en-US" altLang="zh-CN" sz="2000" b="1" cap="all" dirty="0">
                  <a:solidFill>
                    <a:srgbClr val="F9EFBA"/>
                  </a:solidFill>
                  <a:cs typeface="+mn-ea"/>
                  <a:sym typeface="+mn-lt"/>
                </a:rPr>
                <a:t>THE Scenery DESIGN</a:t>
              </a:r>
              <a:endParaRPr lang="zh-CN" altLang="en-US" sz="2000" b="1" cap="all" dirty="0">
                <a:solidFill>
                  <a:srgbClr val="F9EFBA"/>
                </a:solidFill>
                <a:cs typeface="+mn-ea"/>
                <a:sym typeface="+mn-lt"/>
              </a:endParaRPr>
            </a:p>
          </p:txBody>
        </p:sp>
        <p:sp>
          <p:nvSpPr>
            <p:cNvPr id="18" name="文本框 17"/>
            <p:cNvSpPr txBox="1"/>
            <p:nvPr/>
          </p:nvSpPr>
          <p:spPr>
            <a:xfrm>
              <a:off x="509768" y="3059216"/>
              <a:ext cx="4927489" cy="923415"/>
            </a:xfrm>
            <a:prstGeom prst="rect">
              <a:avLst/>
            </a:prstGeom>
            <a:noFill/>
          </p:spPr>
          <p:txBody>
            <a:bodyPr wrap="none" rtlCol="0">
              <a:spAutoFit/>
            </a:bodyPr>
            <a:lstStyle/>
            <a:p>
              <a:pPr algn="ctr"/>
              <a:r>
                <a:rPr lang="zh-CN" altLang="en-US" sz="5400" b="1" spc="600" dirty="0">
                  <a:solidFill>
                    <a:srgbClr val="F9EFBA"/>
                  </a:solidFill>
                  <a:cs typeface="+mn-ea"/>
                  <a:sym typeface="+mn-lt"/>
                </a:rPr>
                <a:t>活动执行保障</a:t>
              </a:r>
              <a:endParaRPr lang="zh-CN" altLang="en-US" sz="5400" b="1" spc="600" dirty="0">
                <a:solidFill>
                  <a:srgbClr val="F9EFBA"/>
                </a:solidFill>
                <a:cs typeface="+mn-ea"/>
                <a:sym typeface="+mn-lt"/>
              </a:endParaRPr>
            </a:p>
          </p:txBody>
        </p:sp>
        <p:sp>
          <p:nvSpPr>
            <p:cNvPr id="19" name="矩形 18"/>
            <p:cNvSpPr/>
            <p:nvPr/>
          </p:nvSpPr>
          <p:spPr>
            <a:xfrm>
              <a:off x="654726" y="4031890"/>
              <a:ext cx="4637550" cy="45719"/>
            </a:xfrm>
            <a:prstGeom prst="rect">
              <a:avLst/>
            </a:prstGeom>
            <a:solidFill>
              <a:srgbClr val="F9E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F9EFBA"/>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5rgljbd">
      <a:majorFont>
        <a:latin typeface="微软雅黑"/>
        <a:ea typeface="华文新魏"/>
        <a:cs typeface=""/>
      </a:majorFont>
      <a:minorFont>
        <a:latin typeface="微软雅黑"/>
        <a:ea typeface="华文新魏"/>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4573</Words>
  <Application>WPS 演示</Application>
  <PresentationFormat>自定义</PresentationFormat>
  <Paragraphs>413</Paragraphs>
  <Slides>24</Slides>
  <Notes>24</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宋体</vt:lpstr>
      <vt:lpstr>Wingdings</vt:lpstr>
      <vt:lpstr>Arial</vt:lpstr>
      <vt:lpstr>华文新魏</vt:lpstr>
      <vt:lpstr>Segoe Print</vt:lpstr>
      <vt:lpstr>微软雅黑</vt:lpstr>
      <vt:lpstr>Arial Unicode MS</vt:lpstr>
      <vt:lpstr>等线</vt:lpstr>
      <vt:lpstr>Calibri</vt:lpstr>
      <vt:lpstr>ppt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keywords/>
  <dc:description/>
  <cp:lastModifiedBy> </cp:lastModifiedBy>
  <cp:revision>1</cp:revision>
  <dcterms:created xsi:type="dcterms:W3CDTF">2019-06-25T07:17:38Z</dcterms:created>
  <dcterms:modified xsi:type="dcterms:W3CDTF">2019-06-25T07:17:39Z</dcterms:modified>
  <cp:category/>
  <cp:contentStatus/>
  <dc:identifier/>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2052-11.1.0.8765</vt:lpwstr>
  </property>
</Properties>
</file>