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68" r:id="rId2"/>
    <p:sldId id="353" r:id="rId3"/>
    <p:sldId id="354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412" r:id="rId16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FE1"/>
    <a:srgbClr val="21B1C5"/>
    <a:srgbClr val="57D2E3"/>
    <a:srgbClr val="FF6699"/>
    <a:srgbClr val="FFCCFF"/>
    <a:srgbClr val="FF66FF"/>
    <a:srgbClr val="E6FBFE"/>
    <a:srgbClr val="B2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816" y="-90"/>
      </p:cViewPr>
      <p:guideLst>
        <p:guide orient="horz" pos="2153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-4149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2C23EA9-E334-493F-B64C-ECE6D971E3F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AF375E5-9426-4257-8000-BE1971F71B8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34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634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782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7782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latin typeface="Arial" panose="020B0604020202020204" pitchFamily="34" charset="0"/>
                <a:ea typeface="宋体" panose="02010600030101010101" pitchFamily="2" charset="-122"/>
              </a:rPr>
              <a:t>14</a:t>
            </a:fld>
            <a:endParaRPr lang="zh-CN" altLang="en-US" sz="1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61794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17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 algn="r"/>
            <a:fld id="{9A0DB2DC-4C9A-4742-B13C-FB6460FD3503}" type="slidenum">
              <a:rPr lang="zh-CN" altLang="en-US" sz="12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</a:t>
            </a:fld>
            <a:endParaRPr lang="zh-CN" altLang="en-US" sz="12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1"/>
          <p:cNvGrpSpPr/>
          <p:nvPr userDrawn="1"/>
        </p:nvGrpSpPr>
        <p:grpSpPr>
          <a:xfrm>
            <a:off x="0" y="876300"/>
            <a:ext cx="8143875" cy="3740150"/>
            <a:chOff x="-1" y="869694"/>
            <a:chExt cx="8144452" cy="3740406"/>
          </a:xfrm>
        </p:grpSpPr>
        <p:sp>
          <p:nvSpPr>
            <p:cNvPr id="8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2052" name="图片 28"/>
            <p:cNvPicPr>
              <a:picLocks noChangeAspect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>
            <a:xfrm>
              <a:off x="0" y="869694"/>
              <a:ext cx="8144450" cy="333654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矩形 14"/>
          <p:cNvSpPr>
            <a:spLocks noChangeArrowheads="1"/>
          </p:cNvSpPr>
          <p:nvPr/>
        </p:nvSpPr>
        <p:spPr bwMode="auto">
          <a:xfrm>
            <a:off x="6531" y="1536700"/>
            <a:ext cx="8144451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2" y="171611"/>
            <a:ext cx="12192000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75" name="图片 21"/>
          <p:cNvPicPr>
            <a:picLocks noChangeAspect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>
          <a:xfrm>
            <a:off x="2233613" y="182563"/>
            <a:ext cx="9958387" cy="5095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2"/>
          <p:cNvGrpSpPr/>
          <p:nvPr userDrawn="1"/>
        </p:nvGrpSpPr>
        <p:grpSpPr>
          <a:xfrm>
            <a:off x="0" y="839788"/>
            <a:ext cx="12192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4100" name="图片 28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>
              <a:off x="280416" y="839788"/>
              <a:ext cx="11640122" cy="3122612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2" y="2127509"/>
            <a:ext cx="12192000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8"/>
          <p:cNvSpPr>
            <a:spLocks noChangeArrowheads="1"/>
          </p:cNvSpPr>
          <p:nvPr/>
        </p:nvSpPr>
        <p:spPr bwMode="auto">
          <a:xfrm>
            <a:off x="2646363" y="2373313"/>
            <a:ext cx="7770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60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fontAlgn="base"/>
            <a:fld id="{263DB197-84B0-484E-9C0F-88358ECCB797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2023-01-16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fontAlgn="base"/>
            <a:fld id="{E077DA78-E013-4A8C-AD75-63A150561B10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sldNum="0" hdr="0" ftr="0" dt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6529" y="840302"/>
            <a:ext cx="12192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2466" name="矩形 24"/>
          <p:cNvSpPr/>
          <p:nvPr/>
        </p:nvSpPr>
        <p:spPr>
          <a:xfrm>
            <a:off x="1812752" y="1822087"/>
            <a:ext cx="4530725" cy="54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第三单元 </a:t>
            </a:r>
            <a:r>
              <a:rPr lang="en-US" altLang="zh-CN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 </a:t>
            </a:r>
            <a:r>
              <a:rPr lang="zh-CN" altLang="en-US" sz="20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小数的意义和性质</a:t>
            </a:r>
          </a:p>
        </p:txBody>
      </p:sp>
      <p:sp>
        <p:nvSpPr>
          <p:cNvPr id="62467" name="TextBox 2"/>
          <p:cNvSpPr txBox="1"/>
          <p:nvPr/>
        </p:nvSpPr>
        <p:spPr>
          <a:xfrm>
            <a:off x="6529" y="2665814"/>
            <a:ext cx="8143172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</a:t>
            </a:r>
            <a:r>
              <a:rPr lang="zh-CN" altLang="en-US" sz="4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数的大小比较 </a:t>
            </a:r>
          </a:p>
        </p:txBody>
      </p:sp>
      <p:pic>
        <p:nvPicPr>
          <p:cNvPr id="62469" name="Picture 16" descr="F52FA8698EADA84D9D913F21EE602D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149701" y="1536700"/>
            <a:ext cx="4042299" cy="5321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6529" y="5913277"/>
            <a:ext cx="814317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2325" y="1689100"/>
            <a:ext cx="7870825" cy="11001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indent="30480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想一想：怎样比较小数的大小？</a:t>
            </a:r>
            <a:b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27138" y="3036888"/>
            <a:ext cx="9431337" cy="18653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先看整数部分，整数部分大的小数就大；整数部分相同的，十分位上的数大的小数就大；十分位上的数也相同的，再比较百分位上的数；</a:t>
            </a:r>
            <a:r>
              <a:rPr lang="en-US" altLang="zh-CN" sz="32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r>
              <a:rPr lang="en-US" altLang="zh-CN" sz="32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1986"/>
          <p:cNvSpPr txBox="1"/>
          <p:nvPr/>
        </p:nvSpPr>
        <p:spPr>
          <a:xfrm>
            <a:off x="5675313" y="3844925"/>
            <a:ext cx="912812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3" name="文本框 41988"/>
          <p:cNvSpPr txBox="1"/>
          <p:nvPr/>
        </p:nvSpPr>
        <p:spPr>
          <a:xfrm>
            <a:off x="5748338" y="4929188"/>
            <a:ext cx="914400" cy="823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4" name="文本框 41989"/>
          <p:cNvSpPr txBox="1"/>
          <p:nvPr/>
        </p:nvSpPr>
        <p:spPr>
          <a:xfrm rot="10800000">
            <a:off x="5308600" y="2740025"/>
            <a:ext cx="9144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73732" name="文本框 41991"/>
          <p:cNvSpPr txBox="1"/>
          <p:nvPr/>
        </p:nvSpPr>
        <p:spPr>
          <a:xfrm>
            <a:off x="1419225" y="1938338"/>
            <a:ext cx="90932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     里填上“＞”或“＜”。</a:t>
            </a:r>
          </a:p>
        </p:txBody>
      </p:sp>
      <p:sp>
        <p:nvSpPr>
          <p:cNvPr id="73733" name="椭圆 41992"/>
          <p:cNvSpPr/>
          <p:nvPr/>
        </p:nvSpPr>
        <p:spPr>
          <a:xfrm>
            <a:off x="2074863" y="2016125"/>
            <a:ext cx="831850" cy="623888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34" name="文本框 42003"/>
          <p:cNvSpPr txBox="1"/>
          <p:nvPr/>
        </p:nvSpPr>
        <p:spPr>
          <a:xfrm>
            <a:off x="6672263" y="4978400"/>
            <a:ext cx="3040062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2.54</a:t>
            </a:r>
            <a:endParaRPr lang="zh-CN" altLang="en-US" sz="4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35" name="文本框 42004"/>
          <p:cNvSpPr txBox="1"/>
          <p:nvPr/>
        </p:nvSpPr>
        <p:spPr>
          <a:xfrm>
            <a:off x="3716338" y="4978400"/>
            <a:ext cx="1655762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3.45</a:t>
            </a:r>
            <a:endParaRPr lang="zh-CN" altLang="en-US" sz="4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36" name="椭圆 42005"/>
          <p:cNvSpPr/>
          <p:nvPr/>
        </p:nvSpPr>
        <p:spPr>
          <a:xfrm>
            <a:off x="5495925" y="5008563"/>
            <a:ext cx="947738" cy="71120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37" name="文本框 41999"/>
          <p:cNvSpPr txBox="1"/>
          <p:nvPr/>
        </p:nvSpPr>
        <p:spPr>
          <a:xfrm>
            <a:off x="6665913" y="2736850"/>
            <a:ext cx="3040062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8.20</a:t>
            </a:r>
            <a:endParaRPr lang="zh-CN" altLang="en-US" sz="4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38" name="文本框 42000"/>
          <p:cNvSpPr txBox="1"/>
          <p:nvPr/>
        </p:nvSpPr>
        <p:spPr>
          <a:xfrm>
            <a:off x="3760788" y="2736850"/>
            <a:ext cx="1577975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8.02</a:t>
            </a:r>
            <a:endParaRPr lang="zh-CN" altLang="en-US" sz="4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39" name="椭圆 42001"/>
          <p:cNvSpPr/>
          <p:nvPr/>
        </p:nvSpPr>
        <p:spPr>
          <a:xfrm>
            <a:off x="5483225" y="2779713"/>
            <a:ext cx="947738" cy="71120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40" name="文本框 42007"/>
          <p:cNvSpPr txBox="1"/>
          <p:nvPr/>
        </p:nvSpPr>
        <p:spPr>
          <a:xfrm>
            <a:off x="6681788" y="3873500"/>
            <a:ext cx="3038475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0.706</a:t>
            </a:r>
          </a:p>
        </p:txBody>
      </p:sp>
      <p:sp>
        <p:nvSpPr>
          <p:cNvPr id="73741" name="文本框 42008"/>
          <p:cNvSpPr txBox="1"/>
          <p:nvPr/>
        </p:nvSpPr>
        <p:spPr>
          <a:xfrm>
            <a:off x="3735388" y="3911600"/>
            <a:ext cx="1806575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0.76</a:t>
            </a:r>
          </a:p>
        </p:txBody>
      </p:sp>
      <p:sp>
        <p:nvSpPr>
          <p:cNvPr id="73742" name="椭圆 42009"/>
          <p:cNvSpPr/>
          <p:nvPr/>
        </p:nvSpPr>
        <p:spPr>
          <a:xfrm>
            <a:off x="5492750" y="3903663"/>
            <a:ext cx="947738" cy="71120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3743" name="文本框 43031"/>
          <p:cNvSpPr txBox="1"/>
          <p:nvPr/>
        </p:nvSpPr>
        <p:spPr>
          <a:xfrm>
            <a:off x="657225" y="1209675"/>
            <a:ext cx="2663825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图片 43009"/>
          <p:cNvPicPr>
            <a:picLocks noChangeAspect="1"/>
          </p:cNvPicPr>
          <p:nvPr/>
        </p:nvPicPr>
        <p:blipFill>
          <a:blip r:embed="rId2">
            <a:lum bright="-17999" contrast="17998"/>
          </a:blip>
          <a:stretch>
            <a:fillRect/>
          </a:stretch>
        </p:blipFill>
        <p:spPr>
          <a:xfrm>
            <a:off x="685800" y="1676400"/>
            <a:ext cx="11088688" cy="23637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组合 2"/>
          <p:cNvGrpSpPr/>
          <p:nvPr/>
        </p:nvGrpSpPr>
        <p:grpSpPr>
          <a:xfrm>
            <a:off x="1122363" y="2689225"/>
            <a:ext cx="2460625" cy="793750"/>
            <a:chOff x="476" y="1694"/>
            <a:chExt cx="1163" cy="500"/>
          </a:xfrm>
        </p:grpSpPr>
        <p:sp>
          <p:nvSpPr>
            <p:cNvPr id="74755" name="椭圆 43010"/>
            <p:cNvSpPr/>
            <p:nvPr/>
          </p:nvSpPr>
          <p:spPr>
            <a:xfrm>
              <a:off x="1552" y="2107"/>
              <a:ext cx="87" cy="8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4756" name="直接连接符 43011"/>
            <p:cNvSpPr/>
            <p:nvPr/>
          </p:nvSpPr>
          <p:spPr>
            <a:xfrm>
              <a:off x="476" y="1694"/>
              <a:ext cx="1048" cy="39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478088" y="2670175"/>
            <a:ext cx="619125" cy="812800"/>
            <a:chOff x="1117" y="1682"/>
            <a:chExt cx="292" cy="512"/>
          </a:xfrm>
        </p:grpSpPr>
        <p:sp>
          <p:nvSpPr>
            <p:cNvPr id="74758" name="椭圆 43012"/>
            <p:cNvSpPr/>
            <p:nvPr/>
          </p:nvSpPr>
          <p:spPr>
            <a:xfrm>
              <a:off x="1322" y="2107"/>
              <a:ext cx="87" cy="8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4759" name="直接连接符 43013"/>
            <p:cNvSpPr/>
            <p:nvPr/>
          </p:nvSpPr>
          <p:spPr>
            <a:xfrm>
              <a:off x="1117" y="1682"/>
              <a:ext cx="221" cy="43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660400" y="4371975"/>
            <a:ext cx="45720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0.1</a:t>
            </a:r>
            <a:r>
              <a:rPr lang="zh-CN" altLang="en-US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0.08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5021263" y="2732088"/>
            <a:ext cx="3159125" cy="750887"/>
            <a:chOff x="2318" y="1721"/>
            <a:chExt cx="1493" cy="473"/>
          </a:xfrm>
        </p:grpSpPr>
        <p:sp>
          <p:nvSpPr>
            <p:cNvPr id="74762" name="直接连接符 43015"/>
            <p:cNvSpPr/>
            <p:nvPr/>
          </p:nvSpPr>
          <p:spPr>
            <a:xfrm>
              <a:off x="2318" y="1721"/>
              <a:ext cx="1397" cy="39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63" name="椭圆 43016"/>
            <p:cNvSpPr/>
            <p:nvPr/>
          </p:nvSpPr>
          <p:spPr>
            <a:xfrm>
              <a:off x="3724" y="2107"/>
              <a:ext cx="87" cy="8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84950" y="2686050"/>
            <a:ext cx="2082800" cy="796925"/>
            <a:chOff x="3057" y="1692"/>
            <a:chExt cx="984" cy="502"/>
          </a:xfrm>
        </p:grpSpPr>
        <p:sp>
          <p:nvSpPr>
            <p:cNvPr id="74765" name="直接连接符 43017"/>
            <p:cNvSpPr/>
            <p:nvPr/>
          </p:nvSpPr>
          <p:spPr>
            <a:xfrm>
              <a:off x="3057" y="1692"/>
              <a:ext cx="878" cy="38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66" name="椭圆 43018"/>
            <p:cNvSpPr/>
            <p:nvPr/>
          </p:nvSpPr>
          <p:spPr>
            <a:xfrm>
              <a:off x="3954" y="2107"/>
              <a:ext cx="87" cy="8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4162425" y="4433888"/>
            <a:ext cx="4703763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0.29</a:t>
            </a:r>
            <a:r>
              <a:rPr lang="zh-CN" altLang="en-US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＜</a:t>
            </a: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0.31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8866188" y="2714625"/>
            <a:ext cx="1971675" cy="768350"/>
            <a:chOff x="4135" y="1710"/>
            <a:chExt cx="931" cy="484"/>
          </a:xfrm>
        </p:grpSpPr>
        <p:sp>
          <p:nvSpPr>
            <p:cNvPr id="74769" name="直接连接符 43020"/>
            <p:cNvSpPr/>
            <p:nvPr/>
          </p:nvSpPr>
          <p:spPr>
            <a:xfrm>
              <a:off x="4135" y="1710"/>
              <a:ext cx="826" cy="377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70" name="椭圆 43021"/>
            <p:cNvSpPr/>
            <p:nvPr/>
          </p:nvSpPr>
          <p:spPr>
            <a:xfrm>
              <a:off x="4979" y="2107"/>
              <a:ext cx="87" cy="8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954213" y="2689225"/>
            <a:ext cx="8181975" cy="793750"/>
            <a:chOff x="869" y="1694"/>
            <a:chExt cx="3866" cy="500"/>
          </a:xfrm>
        </p:grpSpPr>
        <p:sp>
          <p:nvSpPr>
            <p:cNvPr id="74772" name="直接连接符 43022"/>
            <p:cNvSpPr/>
            <p:nvPr/>
          </p:nvSpPr>
          <p:spPr>
            <a:xfrm flipH="1">
              <a:off x="981" y="1694"/>
              <a:ext cx="3754" cy="39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773" name="椭圆 43023"/>
            <p:cNvSpPr/>
            <p:nvPr/>
          </p:nvSpPr>
          <p:spPr>
            <a:xfrm>
              <a:off x="869" y="2107"/>
              <a:ext cx="87" cy="87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8486775" y="4433888"/>
            <a:ext cx="3513138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0.4</a:t>
            </a:r>
            <a:r>
              <a:rPr lang="zh-CN" altLang="en-US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＞</a:t>
            </a: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0.04</a:t>
            </a:r>
          </a:p>
        </p:txBody>
      </p:sp>
      <p:sp>
        <p:nvSpPr>
          <p:cNvPr id="74775" name="文本框 43031"/>
          <p:cNvSpPr txBox="1"/>
          <p:nvPr/>
        </p:nvSpPr>
        <p:spPr>
          <a:xfrm>
            <a:off x="479425" y="960438"/>
            <a:ext cx="1881188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77925" y="1593850"/>
            <a:ext cx="8794750" cy="3521075"/>
            <a:chOff x="614" y="1001"/>
            <a:chExt cx="4155" cy="2218"/>
          </a:xfrm>
        </p:grpSpPr>
        <p:sp>
          <p:nvSpPr>
            <p:cNvPr id="75778" name="文本框 47109"/>
            <p:cNvSpPr txBox="1"/>
            <p:nvPr/>
          </p:nvSpPr>
          <p:spPr>
            <a:xfrm>
              <a:off x="614" y="1001"/>
              <a:ext cx="1984" cy="423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3800" b="1" dirty="0">
                  <a:solidFill>
                    <a:srgbClr val="21B1C5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□</a:t>
              </a:r>
              <a:r>
                <a:rPr lang="zh-CN" altLang="en-US" sz="3800" b="1" dirty="0">
                  <a:latin typeface="宋体" panose="02010600030101010101" pitchFamily="2" charset="-122"/>
                  <a:ea typeface="黑体" panose="02010609060101010101" pitchFamily="49" charset="-122"/>
                </a:rPr>
                <a:t>中能填几？</a:t>
              </a:r>
            </a:p>
          </p:txBody>
        </p:sp>
        <p:grpSp>
          <p:nvGrpSpPr>
            <p:cNvPr id="75779" name="组合 47132"/>
            <p:cNvGrpSpPr/>
            <p:nvPr/>
          </p:nvGrpSpPr>
          <p:grpSpPr>
            <a:xfrm>
              <a:off x="1458" y="1504"/>
              <a:ext cx="2351" cy="503"/>
              <a:chOff x="553" y="1695"/>
              <a:chExt cx="2351" cy="503"/>
            </a:xfrm>
          </p:grpSpPr>
          <p:sp>
            <p:nvSpPr>
              <p:cNvPr id="75780" name="文本框 47113"/>
              <p:cNvSpPr txBox="1"/>
              <p:nvPr/>
            </p:nvSpPr>
            <p:spPr>
              <a:xfrm>
                <a:off x="553" y="1708"/>
                <a:ext cx="2351" cy="4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45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7.31</a:t>
                </a:r>
                <a:r>
                  <a:rPr lang="zh-CN" altLang="en-US" sz="4500" dirty="0">
                    <a:latin typeface="楷体_GB2312"/>
                    <a:ea typeface="楷体_GB2312"/>
                  </a:rPr>
                  <a:t>＞</a:t>
                </a:r>
                <a:r>
                  <a:rPr lang="zh-CN" altLang="en-US" sz="45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   </a:t>
                </a:r>
                <a:r>
                  <a:rPr lang="en-US" altLang="zh-CN" sz="45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.4</a:t>
                </a:r>
              </a:p>
            </p:txBody>
          </p:sp>
          <p:sp>
            <p:nvSpPr>
              <p:cNvPr id="75781" name="矩形 47131"/>
              <p:cNvSpPr/>
              <p:nvPr/>
            </p:nvSpPr>
            <p:spPr>
              <a:xfrm>
                <a:off x="1417" y="1695"/>
                <a:ext cx="366" cy="429"/>
              </a:xfrm>
              <a:prstGeom prst="rect">
                <a:avLst/>
              </a:prstGeom>
              <a:noFill/>
              <a:ln w="38100" cap="flat" cmpd="sng">
                <a:solidFill>
                  <a:srgbClr val="07BDC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75782" name="组合 47136"/>
            <p:cNvGrpSpPr/>
            <p:nvPr/>
          </p:nvGrpSpPr>
          <p:grpSpPr>
            <a:xfrm>
              <a:off x="1458" y="2729"/>
              <a:ext cx="3311" cy="490"/>
              <a:chOff x="2184" y="2182"/>
              <a:chExt cx="3311" cy="490"/>
            </a:xfrm>
          </p:grpSpPr>
          <p:sp>
            <p:nvSpPr>
              <p:cNvPr id="75783" name="文本框 47134"/>
              <p:cNvSpPr txBox="1"/>
              <p:nvPr/>
            </p:nvSpPr>
            <p:spPr>
              <a:xfrm>
                <a:off x="2184" y="2182"/>
                <a:ext cx="3311" cy="4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sz="45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0.542</a:t>
                </a:r>
                <a:r>
                  <a:rPr lang="zh-CN" altLang="en-US" sz="4500" dirty="0">
                    <a:latin typeface="楷体_GB2312"/>
                    <a:ea typeface="楷体_GB2312"/>
                  </a:rPr>
                  <a:t>＜</a:t>
                </a:r>
                <a:r>
                  <a:rPr lang="en-US" altLang="zh-CN" sz="45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0.5   3</a:t>
                </a:r>
              </a:p>
            </p:txBody>
          </p:sp>
          <p:sp>
            <p:nvSpPr>
              <p:cNvPr id="75784" name="矩形 47135"/>
              <p:cNvSpPr/>
              <p:nvPr/>
            </p:nvSpPr>
            <p:spPr>
              <a:xfrm>
                <a:off x="3591" y="2212"/>
                <a:ext cx="339" cy="429"/>
              </a:xfrm>
              <a:prstGeom prst="rect">
                <a:avLst/>
              </a:prstGeom>
              <a:noFill/>
              <a:ln w="38100" cap="flat" cmpd="sng">
                <a:solidFill>
                  <a:srgbClr val="07BDC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1" name="文本框 10"/>
          <p:cNvSpPr txBox="1"/>
          <p:nvPr/>
        </p:nvSpPr>
        <p:spPr>
          <a:xfrm>
            <a:off x="1176338" y="3338513"/>
            <a:ext cx="10642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4BCFE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□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中能填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0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2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3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76338" y="5149850"/>
            <a:ext cx="104140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4BCFE1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□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中能填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4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5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6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7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8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、</a:t>
            </a:r>
            <a:r>
              <a:rPr lang="en-US" altLang="zh-CN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9</a:t>
            </a:r>
            <a:r>
              <a:rPr lang="zh-CN" altLang="en-US" sz="4000" b="1" dirty="0">
                <a:solidFill>
                  <a:srgbClr val="CC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75787" name="文本框 43031"/>
          <p:cNvSpPr txBox="1"/>
          <p:nvPr/>
        </p:nvSpPr>
        <p:spPr>
          <a:xfrm>
            <a:off x="479425" y="960438"/>
            <a:ext cx="1881188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图片 48129"/>
          <p:cNvPicPr>
            <a:picLocks noChangeAspect="1"/>
          </p:cNvPicPr>
          <p:nvPr/>
        </p:nvPicPr>
        <p:blipFill>
          <a:blip r:embed="rId3">
            <a:lum bright="-17999" contrast="17998"/>
          </a:blip>
          <a:stretch>
            <a:fillRect/>
          </a:stretch>
        </p:blipFill>
        <p:spPr>
          <a:xfrm>
            <a:off x="3702050" y="2982913"/>
            <a:ext cx="6324600" cy="3638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6802" name="矩形 48130"/>
          <p:cNvSpPr/>
          <p:nvPr/>
        </p:nvSpPr>
        <p:spPr>
          <a:xfrm>
            <a:off x="1417638" y="1549400"/>
            <a:ext cx="9861550" cy="13081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这三个数字和小数点可以组成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个不同的两位小数。把这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个数按从大到小的顺序填在下表中。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311650" y="3482975"/>
            <a:ext cx="5283200" cy="701675"/>
            <a:chOff x="1824" y="2145"/>
            <a:chExt cx="2496" cy="442"/>
          </a:xfrm>
        </p:grpSpPr>
        <p:sp>
          <p:nvSpPr>
            <p:cNvPr id="76804" name="文本框 48131"/>
            <p:cNvSpPr txBox="1"/>
            <p:nvPr/>
          </p:nvSpPr>
          <p:spPr>
            <a:xfrm>
              <a:off x="1824" y="2145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76805" name="文本框 48132"/>
            <p:cNvSpPr txBox="1"/>
            <p:nvPr/>
          </p:nvSpPr>
          <p:spPr>
            <a:xfrm>
              <a:off x="3168" y="2145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76806" name="文本框 48133"/>
            <p:cNvSpPr txBox="1"/>
            <p:nvPr/>
          </p:nvSpPr>
          <p:spPr>
            <a:xfrm>
              <a:off x="3888" y="2145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11650" y="3973513"/>
            <a:ext cx="5384800" cy="701675"/>
            <a:chOff x="1824" y="2481"/>
            <a:chExt cx="2544" cy="442"/>
          </a:xfrm>
        </p:grpSpPr>
        <p:sp>
          <p:nvSpPr>
            <p:cNvPr id="76808" name="文本框 48134"/>
            <p:cNvSpPr txBox="1"/>
            <p:nvPr/>
          </p:nvSpPr>
          <p:spPr>
            <a:xfrm>
              <a:off x="1824" y="2481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76809" name="文本框 48135"/>
            <p:cNvSpPr txBox="1"/>
            <p:nvPr/>
          </p:nvSpPr>
          <p:spPr>
            <a:xfrm>
              <a:off x="3168" y="2481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6810" name="文本框 48136"/>
            <p:cNvSpPr txBox="1"/>
            <p:nvPr/>
          </p:nvSpPr>
          <p:spPr>
            <a:xfrm>
              <a:off x="3936" y="2481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311650" y="4473575"/>
            <a:ext cx="5384800" cy="701675"/>
            <a:chOff x="1824" y="2769"/>
            <a:chExt cx="2544" cy="442"/>
          </a:xfrm>
        </p:grpSpPr>
        <p:sp>
          <p:nvSpPr>
            <p:cNvPr id="76812" name="文本框 48137"/>
            <p:cNvSpPr txBox="1"/>
            <p:nvPr/>
          </p:nvSpPr>
          <p:spPr>
            <a:xfrm>
              <a:off x="1824" y="2769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76813" name="文本框 48138"/>
            <p:cNvSpPr txBox="1"/>
            <p:nvPr/>
          </p:nvSpPr>
          <p:spPr>
            <a:xfrm>
              <a:off x="3168" y="2769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76814" name="文本框 48139"/>
            <p:cNvSpPr txBox="1"/>
            <p:nvPr/>
          </p:nvSpPr>
          <p:spPr>
            <a:xfrm>
              <a:off x="3936" y="2769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4311650" y="4964113"/>
            <a:ext cx="5384800" cy="701675"/>
            <a:chOff x="1824" y="3105"/>
            <a:chExt cx="2544" cy="442"/>
          </a:xfrm>
        </p:grpSpPr>
        <p:sp>
          <p:nvSpPr>
            <p:cNvPr id="76816" name="文本框 48140"/>
            <p:cNvSpPr txBox="1"/>
            <p:nvPr/>
          </p:nvSpPr>
          <p:spPr>
            <a:xfrm>
              <a:off x="1824" y="3105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76817" name="文本框 48141"/>
            <p:cNvSpPr txBox="1"/>
            <p:nvPr/>
          </p:nvSpPr>
          <p:spPr>
            <a:xfrm>
              <a:off x="3168" y="3105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6818" name="文本框 48142"/>
            <p:cNvSpPr txBox="1"/>
            <p:nvPr/>
          </p:nvSpPr>
          <p:spPr>
            <a:xfrm>
              <a:off x="3936" y="3105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311650" y="5481638"/>
            <a:ext cx="5384800" cy="701675"/>
            <a:chOff x="1824" y="3431"/>
            <a:chExt cx="2544" cy="442"/>
          </a:xfrm>
        </p:grpSpPr>
        <p:sp>
          <p:nvSpPr>
            <p:cNvPr id="76820" name="文本框 48143"/>
            <p:cNvSpPr txBox="1"/>
            <p:nvPr/>
          </p:nvSpPr>
          <p:spPr>
            <a:xfrm>
              <a:off x="1824" y="3431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6821" name="文本框 48144"/>
            <p:cNvSpPr txBox="1"/>
            <p:nvPr/>
          </p:nvSpPr>
          <p:spPr>
            <a:xfrm>
              <a:off x="3168" y="3431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76822" name="文本框 48145"/>
            <p:cNvSpPr txBox="1"/>
            <p:nvPr/>
          </p:nvSpPr>
          <p:spPr>
            <a:xfrm>
              <a:off x="3936" y="3431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311650" y="5954713"/>
            <a:ext cx="5384800" cy="701675"/>
            <a:chOff x="1824" y="3729"/>
            <a:chExt cx="2544" cy="442"/>
          </a:xfrm>
        </p:grpSpPr>
        <p:sp>
          <p:nvSpPr>
            <p:cNvPr id="76824" name="文本框 48146"/>
            <p:cNvSpPr txBox="1"/>
            <p:nvPr/>
          </p:nvSpPr>
          <p:spPr>
            <a:xfrm>
              <a:off x="1824" y="3729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76825" name="文本框 48147"/>
            <p:cNvSpPr txBox="1"/>
            <p:nvPr/>
          </p:nvSpPr>
          <p:spPr>
            <a:xfrm>
              <a:off x="3168" y="3729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76826" name="文本框 48148"/>
            <p:cNvSpPr txBox="1"/>
            <p:nvPr/>
          </p:nvSpPr>
          <p:spPr>
            <a:xfrm>
              <a:off x="3936" y="3729"/>
              <a:ext cx="432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000" b="1" dirty="0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</p:grpSp>
      <p:sp>
        <p:nvSpPr>
          <p:cNvPr id="76827" name="文本框 43031"/>
          <p:cNvSpPr txBox="1"/>
          <p:nvPr/>
        </p:nvSpPr>
        <p:spPr>
          <a:xfrm>
            <a:off x="479425" y="960438"/>
            <a:ext cx="1881188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文本框 32769"/>
          <p:cNvSpPr txBox="1"/>
          <p:nvPr/>
        </p:nvSpPr>
        <p:spPr>
          <a:xfrm>
            <a:off x="2444750" y="1439863"/>
            <a:ext cx="6535738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比较每组两个数的大小：</a:t>
            </a:r>
          </a:p>
        </p:txBody>
      </p:sp>
      <p:sp>
        <p:nvSpPr>
          <p:cNvPr id="64514" name="文本框 32774"/>
          <p:cNvSpPr txBox="1"/>
          <p:nvPr/>
        </p:nvSpPr>
        <p:spPr>
          <a:xfrm>
            <a:off x="3414713" y="3154363"/>
            <a:ext cx="67056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654            543</a:t>
            </a:r>
          </a:p>
        </p:txBody>
      </p:sp>
      <p:sp>
        <p:nvSpPr>
          <p:cNvPr id="64515" name="文本框 32780"/>
          <p:cNvSpPr txBox="1"/>
          <p:nvPr/>
        </p:nvSpPr>
        <p:spPr>
          <a:xfrm>
            <a:off x="3503613" y="4449763"/>
            <a:ext cx="6705600" cy="762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999             1005</a:t>
            </a:r>
          </a:p>
        </p:txBody>
      </p:sp>
      <p:sp>
        <p:nvSpPr>
          <p:cNvPr id="64516" name="椭圆 32775"/>
          <p:cNvSpPr/>
          <p:nvPr/>
        </p:nvSpPr>
        <p:spPr>
          <a:xfrm>
            <a:off x="5091113" y="3268663"/>
            <a:ext cx="711200" cy="53340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517" name="椭圆 32781"/>
          <p:cNvSpPr/>
          <p:nvPr/>
        </p:nvSpPr>
        <p:spPr>
          <a:xfrm>
            <a:off x="5324475" y="4564063"/>
            <a:ext cx="711200" cy="533400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186363" y="3100388"/>
            <a:ext cx="914400" cy="823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  <p:sp>
        <p:nvSpPr>
          <p:cNvPr id="8" name="文本框 7"/>
          <p:cNvSpPr txBox="1"/>
          <p:nvPr/>
        </p:nvSpPr>
        <p:spPr>
          <a:xfrm rot="10800000">
            <a:off x="5048250" y="4411663"/>
            <a:ext cx="914400" cy="8239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图片 337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875" y="818606"/>
            <a:ext cx="10261600" cy="248194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3179763" y="3417888"/>
            <a:ext cx="7696200" cy="647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三角尺   和   练习簿，哪个贵一些？ 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487613" y="4224338"/>
            <a:ext cx="2863850" cy="1546225"/>
            <a:chOff x="512" y="2715"/>
            <a:chExt cx="1353" cy="974"/>
          </a:xfrm>
        </p:grpSpPr>
        <p:sp>
          <p:nvSpPr>
            <p:cNvPr id="65540" name="直接连接符 33795"/>
            <p:cNvSpPr/>
            <p:nvPr/>
          </p:nvSpPr>
          <p:spPr>
            <a:xfrm>
              <a:off x="1161" y="2715"/>
              <a:ext cx="0" cy="512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1" name="文本框 33796"/>
            <p:cNvSpPr txBox="1"/>
            <p:nvPr/>
          </p:nvSpPr>
          <p:spPr>
            <a:xfrm>
              <a:off x="512" y="3199"/>
              <a:ext cx="1353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500" dirty="0">
                  <a:solidFill>
                    <a:srgbClr val="CC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0.6</a:t>
              </a:r>
              <a:r>
                <a:rPr lang="zh-CN" altLang="en-US" sz="4500" dirty="0">
                  <a:solidFill>
                    <a:srgbClr val="CC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元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270500" y="4151313"/>
            <a:ext cx="2863850" cy="1546225"/>
            <a:chOff x="512" y="2715"/>
            <a:chExt cx="1353" cy="974"/>
          </a:xfrm>
        </p:grpSpPr>
        <p:sp>
          <p:nvSpPr>
            <p:cNvPr id="65543" name="直接连接符 33799"/>
            <p:cNvSpPr/>
            <p:nvPr/>
          </p:nvSpPr>
          <p:spPr>
            <a:xfrm>
              <a:off x="1161" y="2715"/>
              <a:ext cx="0" cy="512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544" name="文本框 33800"/>
            <p:cNvSpPr txBox="1"/>
            <p:nvPr/>
          </p:nvSpPr>
          <p:spPr>
            <a:xfrm>
              <a:off x="512" y="3199"/>
              <a:ext cx="1353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algn="ctr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500" dirty="0">
                  <a:solidFill>
                    <a:srgbClr val="CC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0.48</a:t>
              </a:r>
              <a:r>
                <a:rPr lang="zh-CN" altLang="en-US" sz="4500" dirty="0">
                  <a:solidFill>
                    <a:srgbClr val="CC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元</a:t>
              </a:r>
            </a:p>
          </p:txBody>
        </p:sp>
      </p:grpSp>
      <p:sp>
        <p:nvSpPr>
          <p:cNvPr id="10" name="椭圆 9"/>
          <p:cNvSpPr/>
          <p:nvPr/>
        </p:nvSpPr>
        <p:spPr>
          <a:xfrm>
            <a:off x="4794250" y="5076825"/>
            <a:ext cx="793750" cy="595313"/>
          </a:xfrm>
          <a:prstGeom prst="ellipse">
            <a:avLst/>
          </a:pr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4138" y="4178300"/>
            <a:ext cx="3219450" cy="2454275"/>
            <a:chOff x="84059" y="4178104"/>
            <a:chExt cx="2991504" cy="2384445"/>
          </a:xfrm>
        </p:grpSpPr>
        <p:sp>
          <p:nvSpPr>
            <p:cNvPr id="65547" name="云形标注 1"/>
            <p:cNvSpPr/>
            <p:nvPr/>
          </p:nvSpPr>
          <p:spPr>
            <a:xfrm rot="-1002452">
              <a:off x="84059" y="4178104"/>
              <a:ext cx="2991504" cy="2384445"/>
            </a:xfrm>
            <a:prstGeom prst="cloudCallout">
              <a:avLst>
                <a:gd name="adj1" fmla="val 74718"/>
                <a:gd name="adj2" fmla="val -23921"/>
              </a:avLst>
            </a:prstGeom>
            <a:solidFill>
              <a:srgbClr val="FFC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548" name="文本框 4"/>
            <p:cNvSpPr txBox="1"/>
            <p:nvPr/>
          </p:nvSpPr>
          <p:spPr>
            <a:xfrm>
              <a:off x="452129" y="4705524"/>
              <a:ext cx="2562955" cy="181588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0.6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元是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角，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0.48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元是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角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分，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0.6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＞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0.48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/>
              <a:endParaRPr lang="zh-CN" altLang="en-US" sz="2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162925" y="4214813"/>
            <a:ext cx="3260725" cy="2701925"/>
            <a:chOff x="8163007" y="4214174"/>
            <a:chExt cx="3260025" cy="2702403"/>
          </a:xfrm>
        </p:grpSpPr>
        <p:sp>
          <p:nvSpPr>
            <p:cNvPr id="65550" name="云形标注 13"/>
            <p:cNvSpPr/>
            <p:nvPr/>
          </p:nvSpPr>
          <p:spPr>
            <a:xfrm rot="-1002452">
              <a:off x="8163007" y="4214174"/>
              <a:ext cx="3260025" cy="2504239"/>
            </a:xfrm>
            <a:prstGeom prst="cloudCallout">
              <a:avLst>
                <a:gd name="adj1" fmla="val -61417"/>
                <a:gd name="adj2" fmla="val -71574"/>
              </a:avLst>
            </a:prstGeom>
            <a:solidFill>
              <a:srgbClr val="FFC000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5551" name="文本框 14"/>
            <p:cNvSpPr txBox="1"/>
            <p:nvPr/>
          </p:nvSpPr>
          <p:spPr>
            <a:xfrm>
              <a:off x="8674940" y="4669808"/>
              <a:ext cx="2562955" cy="224676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0.6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元是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60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0.01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0.48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元是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48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0.01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0.6</a:t>
              </a:r>
              <a:r>
                <a:rPr lang="zh-CN" altLang="en-US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＞</a:t>
              </a:r>
              <a:r>
                <a:rPr lang="en-US" altLang="zh-CN" sz="28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0.48</a:t>
              </a:r>
              <a:endPara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eaLnBrk="0" hangingPunct="0"/>
              <a:endParaRPr lang="zh-CN" altLang="en-US" sz="2800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6" name="Text Box 10"/>
          <p:cNvSpPr txBox="1"/>
          <p:nvPr/>
        </p:nvSpPr>
        <p:spPr>
          <a:xfrm>
            <a:off x="4864100" y="4852988"/>
            <a:ext cx="812800" cy="914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5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文本框 50181"/>
          <p:cNvSpPr txBox="1"/>
          <p:nvPr/>
        </p:nvSpPr>
        <p:spPr>
          <a:xfrm>
            <a:off x="863600" y="1716088"/>
            <a:ext cx="8402638" cy="8112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看图先写出小数，再比较大小。</a:t>
            </a:r>
          </a:p>
        </p:txBody>
      </p:sp>
      <p:grpSp>
        <p:nvGrpSpPr>
          <p:cNvPr id="66562" name="组合 1"/>
          <p:cNvGrpSpPr/>
          <p:nvPr/>
        </p:nvGrpSpPr>
        <p:grpSpPr>
          <a:xfrm>
            <a:off x="673100" y="3111500"/>
            <a:ext cx="2155825" cy="1563688"/>
            <a:chOff x="6264323" y="1317010"/>
            <a:chExt cx="5080000" cy="3810000"/>
          </a:xfrm>
        </p:grpSpPr>
        <p:sp>
          <p:nvSpPr>
            <p:cNvPr id="66563" name="Rectangle 3"/>
            <p:cNvSpPr/>
            <p:nvPr/>
          </p:nvSpPr>
          <p:spPr>
            <a:xfrm>
              <a:off x="6264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64" name="Rectangle 4"/>
            <p:cNvSpPr/>
            <p:nvPr/>
          </p:nvSpPr>
          <p:spPr>
            <a:xfrm>
              <a:off x="6264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65" name="Rectangle 5"/>
            <p:cNvSpPr/>
            <p:nvPr/>
          </p:nvSpPr>
          <p:spPr>
            <a:xfrm>
              <a:off x="6264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66" name="Rectangle 6"/>
            <p:cNvSpPr/>
            <p:nvPr/>
          </p:nvSpPr>
          <p:spPr>
            <a:xfrm>
              <a:off x="6264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67" name="Rectangle 7"/>
            <p:cNvSpPr/>
            <p:nvPr/>
          </p:nvSpPr>
          <p:spPr>
            <a:xfrm>
              <a:off x="6264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68" name="Rectangle 8"/>
            <p:cNvSpPr/>
            <p:nvPr/>
          </p:nvSpPr>
          <p:spPr>
            <a:xfrm>
              <a:off x="6264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69" name="Rectangle 9"/>
            <p:cNvSpPr/>
            <p:nvPr/>
          </p:nvSpPr>
          <p:spPr>
            <a:xfrm>
              <a:off x="6264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0" name="Rectangle 10"/>
            <p:cNvSpPr/>
            <p:nvPr/>
          </p:nvSpPr>
          <p:spPr>
            <a:xfrm>
              <a:off x="6264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1" name="Rectangle 11"/>
            <p:cNvSpPr/>
            <p:nvPr/>
          </p:nvSpPr>
          <p:spPr>
            <a:xfrm>
              <a:off x="6264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572" name="Rectangle 12"/>
            <p:cNvSpPr/>
            <p:nvPr/>
          </p:nvSpPr>
          <p:spPr>
            <a:xfrm>
              <a:off x="6264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573" name="Rectangle 23"/>
            <p:cNvSpPr/>
            <p:nvPr/>
          </p:nvSpPr>
          <p:spPr>
            <a:xfrm>
              <a:off x="6772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4" name="Rectangle 24"/>
            <p:cNvSpPr/>
            <p:nvPr/>
          </p:nvSpPr>
          <p:spPr>
            <a:xfrm>
              <a:off x="6772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5" name="Rectangle 25"/>
            <p:cNvSpPr/>
            <p:nvPr/>
          </p:nvSpPr>
          <p:spPr>
            <a:xfrm>
              <a:off x="6772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6" name="Rectangle 26"/>
            <p:cNvSpPr/>
            <p:nvPr/>
          </p:nvSpPr>
          <p:spPr>
            <a:xfrm>
              <a:off x="6772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7" name="Rectangle 27"/>
            <p:cNvSpPr/>
            <p:nvPr/>
          </p:nvSpPr>
          <p:spPr>
            <a:xfrm>
              <a:off x="6772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8" name="Rectangle 28"/>
            <p:cNvSpPr/>
            <p:nvPr/>
          </p:nvSpPr>
          <p:spPr>
            <a:xfrm>
              <a:off x="6772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79" name="Rectangle 29"/>
            <p:cNvSpPr/>
            <p:nvPr/>
          </p:nvSpPr>
          <p:spPr>
            <a:xfrm>
              <a:off x="6772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0" name="Rectangle 30"/>
            <p:cNvSpPr/>
            <p:nvPr/>
          </p:nvSpPr>
          <p:spPr>
            <a:xfrm>
              <a:off x="6772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1" name="Rectangle 31"/>
            <p:cNvSpPr/>
            <p:nvPr/>
          </p:nvSpPr>
          <p:spPr>
            <a:xfrm>
              <a:off x="6772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582" name="Rectangle 32"/>
            <p:cNvSpPr/>
            <p:nvPr/>
          </p:nvSpPr>
          <p:spPr>
            <a:xfrm>
              <a:off x="6772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583" name="Rectangle 33"/>
            <p:cNvSpPr/>
            <p:nvPr/>
          </p:nvSpPr>
          <p:spPr>
            <a:xfrm>
              <a:off x="7280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4" name="Rectangle 34"/>
            <p:cNvSpPr/>
            <p:nvPr/>
          </p:nvSpPr>
          <p:spPr>
            <a:xfrm>
              <a:off x="7280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5" name="Rectangle 35"/>
            <p:cNvSpPr/>
            <p:nvPr/>
          </p:nvSpPr>
          <p:spPr>
            <a:xfrm>
              <a:off x="7280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6" name="Rectangle 36"/>
            <p:cNvSpPr/>
            <p:nvPr/>
          </p:nvSpPr>
          <p:spPr>
            <a:xfrm>
              <a:off x="7280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7" name="Rectangle 37"/>
            <p:cNvSpPr/>
            <p:nvPr/>
          </p:nvSpPr>
          <p:spPr>
            <a:xfrm>
              <a:off x="7280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8" name="Rectangle 38"/>
            <p:cNvSpPr/>
            <p:nvPr/>
          </p:nvSpPr>
          <p:spPr>
            <a:xfrm>
              <a:off x="7280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89" name="Rectangle 39"/>
            <p:cNvSpPr/>
            <p:nvPr/>
          </p:nvSpPr>
          <p:spPr>
            <a:xfrm>
              <a:off x="7280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0" name="Rectangle 40"/>
            <p:cNvSpPr/>
            <p:nvPr/>
          </p:nvSpPr>
          <p:spPr>
            <a:xfrm>
              <a:off x="7280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1" name="Rectangle 41"/>
            <p:cNvSpPr/>
            <p:nvPr/>
          </p:nvSpPr>
          <p:spPr>
            <a:xfrm>
              <a:off x="7280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592" name="Rectangle 42"/>
            <p:cNvSpPr/>
            <p:nvPr/>
          </p:nvSpPr>
          <p:spPr>
            <a:xfrm>
              <a:off x="7280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593" name="Rectangle 43"/>
            <p:cNvSpPr/>
            <p:nvPr/>
          </p:nvSpPr>
          <p:spPr>
            <a:xfrm>
              <a:off x="7788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4" name="Rectangle 44"/>
            <p:cNvSpPr/>
            <p:nvPr/>
          </p:nvSpPr>
          <p:spPr>
            <a:xfrm>
              <a:off x="7788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5" name="Rectangle 45"/>
            <p:cNvSpPr/>
            <p:nvPr/>
          </p:nvSpPr>
          <p:spPr>
            <a:xfrm>
              <a:off x="7788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6" name="Rectangle 46"/>
            <p:cNvSpPr/>
            <p:nvPr/>
          </p:nvSpPr>
          <p:spPr>
            <a:xfrm>
              <a:off x="7788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7" name="Rectangle 47"/>
            <p:cNvSpPr/>
            <p:nvPr/>
          </p:nvSpPr>
          <p:spPr>
            <a:xfrm>
              <a:off x="7788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8" name="Rectangle 48"/>
            <p:cNvSpPr/>
            <p:nvPr/>
          </p:nvSpPr>
          <p:spPr>
            <a:xfrm>
              <a:off x="7788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599" name="Rectangle 49"/>
            <p:cNvSpPr/>
            <p:nvPr/>
          </p:nvSpPr>
          <p:spPr>
            <a:xfrm>
              <a:off x="7788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0" name="Rectangle 50"/>
            <p:cNvSpPr/>
            <p:nvPr/>
          </p:nvSpPr>
          <p:spPr>
            <a:xfrm>
              <a:off x="7788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1" name="Rectangle 51"/>
            <p:cNvSpPr/>
            <p:nvPr/>
          </p:nvSpPr>
          <p:spPr>
            <a:xfrm>
              <a:off x="7788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02" name="Rectangle 52"/>
            <p:cNvSpPr/>
            <p:nvPr/>
          </p:nvSpPr>
          <p:spPr>
            <a:xfrm>
              <a:off x="7788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03" name="Rectangle 53"/>
            <p:cNvSpPr/>
            <p:nvPr/>
          </p:nvSpPr>
          <p:spPr>
            <a:xfrm>
              <a:off x="829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4" name="Rectangle 54"/>
            <p:cNvSpPr/>
            <p:nvPr/>
          </p:nvSpPr>
          <p:spPr>
            <a:xfrm>
              <a:off x="829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5" name="Rectangle 55"/>
            <p:cNvSpPr/>
            <p:nvPr/>
          </p:nvSpPr>
          <p:spPr>
            <a:xfrm>
              <a:off x="829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6" name="Rectangle 56"/>
            <p:cNvSpPr/>
            <p:nvPr/>
          </p:nvSpPr>
          <p:spPr>
            <a:xfrm>
              <a:off x="829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7" name="Rectangle 57"/>
            <p:cNvSpPr/>
            <p:nvPr/>
          </p:nvSpPr>
          <p:spPr>
            <a:xfrm>
              <a:off x="829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8" name="Rectangle 58"/>
            <p:cNvSpPr/>
            <p:nvPr/>
          </p:nvSpPr>
          <p:spPr>
            <a:xfrm>
              <a:off x="829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09" name="Rectangle 59"/>
            <p:cNvSpPr/>
            <p:nvPr/>
          </p:nvSpPr>
          <p:spPr>
            <a:xfrm>
              <a:off x="829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0" name="Rectangle 60"/>
            <p:cNvSpPr/>
            <p:nvPr/>
          </p:nvSpPr>
          <p:spPr>
            <a:xfrm>
              <a:off x="829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1" name="Rectangle 61"/>
            <p:cNvSpPr/>
            <p:nvPr/>
          </p:nvSpPr>
          <p:spPr>
            <a:xfrm>
              <a:off x="829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12" name="Rectangle 62"/>
            <p:cNvSpPr/>
            <p:nvPr/>
          </p:nvSpPr>
          <p:spPr>
            <a:xfrm>
              <a:off x="8296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13" name="Rectangle 63"/>
            <p:cNvSpPr/>
            <p:nvPr/>
          </p:nvSpPr>
          <p:spPr>
            <a:xfrm>
              <a:off x="8804323" y="1317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4" name="Rectangle 64"/>
            <p:cNvSpPr/>
            <p:nvPr/>
          </p:nvSpPr>
          <p:spPr>
            <a:xfrm>
              <a:off x="8804323" y="1698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5" name="Rectangle 65"/>
            <p:cNvSpPr/>
            <p:nvPr/>
          </p:nvSpPr>
          <p:spPr>
            <a:xfrm>
              <a:off x="8804323" y="2079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6" name="Rectangle 66"/>
            <p:cNvSpPr/>
            <p:nvPr/>
          </p:nvSpPr>
          <p:spPr>
            <a:xfrm>
              <a:off x="8804323" y="2460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7" name="Rectangle 67"/>
            <p:cNvSpPr/>
            <p:nvPr/>
          </p:nvSpPr>
          <p:spPr>
            <a:xfrm>
              <a:off x="8804323" y="2841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8" name="Rectangle 68"/>
            <p:cNvSpPr/>
            <p:nvPr/>
          </p:nvSpPr>
          <p:spPr>
            <a:xfrm>
              <a:off x="8804323" y="3222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19" name="Rectangle 69"/>
            <p:cNvSpPr/>
            <p:nvPr/>
          </p:nvSpPr>
          <p:spPr>
            <a:xfrm>
              <a:off x="8804323" y="3603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0" name="Rectangle 70"/>
            <p:cNvSpPr/>
            <p:nvPr/>
          </p:nvSpPr>
          <p:spPr>
            <a:xfrm>
              <a:off x="8804323" y="3984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1" name="Rectangle 71"/>
            <p:cNvSpPr/>
            <p:nvPr/>
          </p:nvSpPr>
          <p:spPr>
            <a:xfrm>
              <a:off x="8804323" y="4365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22" name="Rectangle 72"/>
            <p:cNvSpPr/>
            <p:nvPr/>
          </p:nvSpPr>
          <p:spPr>
            <a:xfrm>
              <a:off x="8804323" y="4746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23" name="Rectangle 73"/>
            <p:cNvSpPr/>
            <p:nvPr/>
          </p:nvSpPr>
          <p:spPr>
            <a:xfrm>
              <a:off x="9312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4" name="Rectangle 74"/>
            <p:cNvSpPr/>
            <p:nvPr/>
          </p:nvSpPr>
          <p:spPr>
            <a:xfrm>
              <a:off x="9312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5" name="Rectangle 75"/>
            <p:cNvSpPr/>
            <p:nvPr/>
          </p:nvSpPr>
          <p:spPr>
            <a:xfrm>
              <a:off x="9312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6" name="Rectangle 76"/>
            <p:cNvSpPr/>
            <p:nvPr/>
          </p:nvSpPr>
          <p:spPr>
            <a:xfrm>
              <a:off x="9312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7" name="Rectangle 77"/>
            <p:cNvSpPr/>
            <p:nvPr/>
          </p:nvSpPr>
          <p:spPr>
            <a:xfrm>
              <a:off x="9312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8" name="Rectangle 78"/>
            <p:cNvSpPr/>
            <p:nvPr/>
          </p:nvSpPr>
          <p:spPr>
            <a:xfrm>
              <a:off x="9312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29" name="Rectangle 79"/>
            <p:cNvSpPr/>
            <p:nvPr/>
          </p:nvSpPr>
          <p:spPr>
            <a:xfrm>
              <a:off x="9312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0" name="Rectangle 80"/>
            <p:cNvSpPr/>
            <p:nvPr/>
          </p:nvSpPr>
          <p:spPr>
            <a:xfrm>
              <a:off x="9312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1" name="Rectangle 81"/>
            <p:cNvSpPr/>
            <p:nvPr/>
          </p:nvSpPr>
          <p:spPr>
            <a:xfrm>
              <a:off x="9312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32" name="Rectangle 82"/>
            <p:cNvSpPr/>
            <p:nvPr/>
          </p:nvSpPr>
          <p:spPr>
            <a:xfrm>
              <a:off x="9312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33" name="Rectangle 83"/>
            <p:cNvSpPr/>
            <p:nvPr/>
          </p:nvSpPr>
          <p:spPr>
            <a:xfrm>
              <a:off x="9820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4" name="Rectangle 84"/>
            <p:cNvSpPr/>
            <p:nvPr/>
          </p:nvSpPr>
          <p:spPr>
            <a:xfrm>
              <a:off x="9820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5" name="Rectangle 85"/>
            <p:cNvSpPr/>
            <p:nvPr/>
          </p:nvSpPr>
          <p:spPr>
            <a:xfrm>
              <a:off x="9820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6" name="Rectangle 86"/>
            <p:cNvSpPr/>
            <p:nvPr/>
          </p:nvSpPr>
          <p:spPr>
            <a:xfrm>
              <a:off x="9820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7" name="Rectangle 87"/>
            <p:cNvSpPr/>
            <p:nvPr/>
          </p:nvSpPr>
          <p:spPr>
            <a:xfrm>
              <a:off x="9820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8" name="Rectangle 88"/>
            <p:cNvSpPr/>
            <p:nvPr/>
          </p:nvSpPr>
          <p:spPr>
            <a:xfrm>
              <a:off x="9820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39" name="Rectangle 89"/>
            <p:cNvSpPr/>
            <p:nvPr/>
          </p:nvSpPr>
          <p:spPr>
            <a:xfrm>
              <a:off x="9820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0" name="Rectangle 90"/>
            <p:cNvSpPr/>
            <p:nvPr/>
          </p:nvSpPr>
          <p:spPr>
            <a:xfrm>
              <a:off x="9820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1" name="Rectangle 91"/>
            <p:cNvSpPr/>
            <p:nvPr/>
          </p:nvSpPr>
          <p:spPr>
            <a:xfrm>
              <a:off x="9820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42" name="Rectangle 92"/>
            <p:cNvSpPr/>
            <p:nvPr/>
          </p:nvSpPr>
          <p:spPr>
            <a:xfrm>
              <a:off x="9820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43" name="Rectangle 93"/>
            <p:cNvSpPr/>
            <p:nvPr/>
          </p:nvSpPr>
          <p:spPr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4" name="Rectangle 94"/>
            <p:cNvSpPr/>
            <p:nvPr/>
          </p:nvSpPr>
          <p:spPr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5" name="Rectangle 95"/>
            <p:cNvSpPr/>
            <p:nvPr/>
          </p:nvSpPr>
          <p:spPr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6" name="Rectangle 96"/>
            <p:cNvSpPr/>
            <p:nvPr/>
          </p:nvSpPr>
          <p:spPr>
            <a:xfrm>
              <a:off x="10328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7" name="Rectangle 97"/>
            <p:cNvSpPr/>
            <p:nvPr/>
          </p:nvSpPr>
          <p:spPr>
            <a:xfrm>
              <a:off x="10328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8" name="Rectangle 98"/>
            <p:cNvSpPr/>
            <p:nvPr/>
          </p:nvSpPr>
          <p:spPr>
            <a:xfrm>
              <a:off x="10328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49" name="Rectangle 99"/>
            <p:cNvSpPr/>
            <p:nvPr/>
          </p:nvSpPr>
          <p:spPr>
            <a:xfrm>
              <a:off x="10328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0" name="Rectangle 100"/>
            <p:cNvSpPr/>
            <p:nvPr/>
          </p:nvSpPr>
          <p:spPr>
            <a:xfrm>
              <a:off x="10328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1" name="Rectangle 101"/>
            <p:cNvSpPr/>
            <p:nvPr/>
          </p:nvSpPr>
          <p:spPr>
            <a:xfrm>
              <a:off x="10328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52" name="Rectangle 102"/>
            <p:cNvSpPr/>
            <p:nvPr/>
          </p:nvSpPr>
          <p:spPr>
            <a:xfrm>
              <a:off x="10328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53" name="Rectangle 103"/>
            <p:cNvSpPr/>
            <p:nvPr/>
          </p:nvSpPr>
          <p:spPr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4" name="Rectangle 104"/>
            <p:cNvSpPr/>
            <p:nvPr/>
          </p:nvSpPr>
          <p:spPr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5" name="Rectangle 105"/>
            <p:cNvSpPr/>
            <p:nvPr/>
          </p:nvSpPr>
          <p:spPr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6" name="Rectangle 106"/>
            <p:cNvSpPr/>
            <p:nvPr/>
          </p:nvSpPr>
          <p:spPr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7" name="Rectangle 107"/>
            <p:cNvSpPr/>
            <p:nvPr/>
          </p:nvSpPr>
          <p:spPr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8" name="Rectangle 108"/>
            <p:cNvSpPr/>
            <p:nvPr/>
          </p:nvSpPr>
          <p:spPr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59" name="Rectangle 109"/>
            <p:cNvSpPr/>
            <p:nvPr/>
          </p:nvSpPr>
          <p:spPr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0" name="Rectangle 110"/>
            <p:cNvSpPr/>
            <p:nvPr/>
          </p:nvSpPr>
          <p:spPr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1" name="Rectangle 111"/>
            <p:cNvSpPr/>
            <p:nvPr/>
          </p:nvSpPr>
          <p:spPr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62" name="Rectangle 112"/>
            <p:cNvSpPr/>
            <p:nvPr/>
          </p:nvSpPr>
          <p:spPr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6663" name="组合 116"/>
          <p:cNvGrpSpPr/>
          <p:nvPr/>
        </p:nvGrpSpPr>
        <p:grpSpPr>
          <a:xfrm>
            <a:off x="3632200" y="3122613"/>
            <a:ext cx="2157413" cy="1563687"/>
            <a:chOff x="6264323" y="1317010"/>
            <a:chExt cx="5080000" cy="3810000"/>
          </a:xfrm>
        </p:grpSpPr>
        <p:sp>
          <p:nvSpPr>
            <p:cNvPr id="66664" name="Rectangle 3"/>
            <p:cNvSpPr/>
            <p:nvPr/>
          </p:nvSpPr>
          <p:spPr>
            <a:xfrm>
              <a:off x="6264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5" name="Rectangle 4"/>
            <p:cNvSpPr/>
            <p:nvPr/>
          </p:nvSpPr>
          <p:spPr>
            <a:xfrm>
              <a:off x="6264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6" name="Rectangle 5"/>
            <p:cNvSpPr/>
            <p:nvPr/>
          </p:nvSpPr>
          <p:spPr>
            <a:xfrm>
              <a:off x="6264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7" name="Rectangle 6"/>
            <p:cNvSpPr/>
            <p:nvPr/>
          </p:nvSpPr>
          <p:spPr>
            <a:xfrm>
              <a:off x="6264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8" name="Rectangle 7"/>
            <p:cNvSpPr/>
            <p:nvPr/>
          </p:nvSpPr>
          <p:spPr>
            <a:xfrm>
              <a:off x="6264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69" name="Rectangle 8"/>
            <p:cNvSpPr/>
            <p:nvPr/>
          </p:nvSpPr>
          <p:spPr>
            <a:xfrm>
              <a:off x="6264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0" name="Rectangle 9"/>
            <p:cNvSpPr/>
            <p:nvPr/>
          </p:nvSpPr>
          <p:spPr>
            <a:xfrm>
              <a:off x="6264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1" name="Rectangle 10"/>
            <p:cNvSpPr/>
            <p:nvPr/>
          </p:nvSpPr>
          <p:spPr>
            <a:xfrm>
              <a:off x="6264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2" name="Rectangle 11"/>
            <p:cNvSpPr/>
            <p:nvPr/>
          </p:nvSpPr>
          <p:spPr>
            <a:xfrm>
              <a:off x="6264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73" name="Rectangle 12"/>
            <p:cNvSpPr/>
            <p:nvPr/>
          </p:nvSpPr>
          <p:spPr>
            <a:xfrm>
              <a:off x="6264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74" name="Rectangle 23"/>
            <p:cNvSpPr/>
            <p:nvPr/>
          </p:nvSpPr>
          <p:spPr>
            <a:xfrm>
              <a:off x="6772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5" name="Rectangle 24"/>
            <p:cNvSpPr/>
            <p:nvPr/>
          </p:nvSpPr>
          <p:spPr>
            <a:xfrm>
              <a:off x="6772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6" name="Rectangle 25"/>
            <p:cNvSpPr/>
            <p:nvPr/>
          </p:nvSpPr>
          <p:spPr>
            <a:xfrm>
              <a:off x="6772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7" name="Rectangle 26"/>
            <p:cNvSpPr/>
            <p:nvPr/>
          </p:nvSpPr>
          <p:spPr>
            <a:xfrm>
              <a:off x="6772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8" name="Rectangle 27"/>
            <p:cNvSpPr/>
            <p:nvPr/>
          </p:nvSpPr>
          <p:spPr>
            <a:xfrm>
              <a:off x="6772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79" name="Rectangle 28"/>
            <p:cNvSpPr/>
            <p:nvPr/>
          </p:nvSpPr>
          <p:spPr>
            <a:xfrm>
              <a:off x="6772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0" name="Rectangle 29"/>
            <p:cNvSpPr/>
            <p:nvPr/>
          </p:nvSpPr>
          <p:spPr>
            <a:xfrm>
              <a:off x="6772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1" name="Rectangle 30"/>
            <p:cNvSpPr/>
            <p:nvPr/>
          </p:nvSpPr>
          <p:spPr>
            <a:xfrm>
              <a:off x="6772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2" name="Rectangle 31"/>
            <p:cNvSpPr/>
            <p:nvPr/>
          </p:nvSpPr>
          <p:spPr>
            <a:xfrm>
              <a:off x="6772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83" name="Rectangle 32"/>
            <p:cNvSpPr/>
            <p:nvPr/>
          </p:nvSpPr>
          <p:spPr>
            <a:xfrm>
              <a:off x="6772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84" name="Rectangle 33"/>
            <p:cNvSpPr/>
            <p:nvPr/>
          </p:nvSpPr>
          <p:spPr>
            <a:xfrm>
              <a:off x="7280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5" name="Rectangle 34"/>
            <p:cNvSpPr/>
            <p:nvPr/>
          </p:nvSpPr>
          <p:spPr>
            <a:xfrm>
              <a:off x="7280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6" name="Rectangle 35"/>
            <p:cNvSpPr/>
            <p:nvPr/>
          </p:nvSpPr>
          <p:spPr>
            <a:xfrm>
              <a:off x="7280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7" name="Rectangle 36"/>
            <p:cNvSpPr/>
            <p:nvPr/>
          </p:nvSpPr>
          <p:spPr>
            <a:xfrm>
              <a:off x="7280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8" name="Rectangle 37"/>
            <p:cNvSpPr/>
            <p:nvPr/>
          </p:nvSpPr>
          <p:spPr>
            <a:xfrm>
              <a:off x="7280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89" name="Rectangle 38"/>
            <p:cNvSpPr/>
            <p:nvPr/>
          </p:nvSpPr>
          <p:spPr>
            <a:xfrm>
              <a:off x="7280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0" name="Rectangle 39"/>
            <p:cNvSpPr/>
            <p:nvPr/>
          </p:nvSpPr>
          <p:spPr>
            <a:xfrm>
              <a:off x="7280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1" name="Rectangle 40"/>
            <p:cNvSpPr/>
            <p:nvPr/>
          </p:nvSpPr>
          <p:spPr>
            <a:xfrm>
              <a:off x="7280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2" name="Rectangle 41"/>
            <p:cNvSpPr/>
            <p:nvPr/>
          </p:nvSpPr>
          <p:spPr>
            <a:xfrm>
              <a:off x="7280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93" name="Rectangle 42"/>
            <p:cNvSpPr/>
            <p:nvPr/>
          </p:nvSpPr>
          <p:spPr>
            <a:xfrm>
              <a:off x="7280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694" name="Rectangle 43"/>
            <p:cNvSpPr/>
            <p:nvPr/>
          </p:nvSpPr>
          <p:spPr>
            <a:xfrm>
              <a:off x="7788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5" name="Rectangle 44"/>
            <p:cNvSpPr/>
            <p:nvPr/>
          </p:nvSpPr>
          <p:spPr>
            <a:xfrm>
              <a:off x="7788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6" name="Rectangle 45"/>
            <p:cNvSpPr/>
            <p:nvPr/>
          </p:nvSpPr>
          <p:spPr>
            <a:xfrm>
              <a:off x="7788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7" name="Rectangle 46"/>
            <p:cNvSpPr/>
            <p:nvPr/>
          </p:nvSpPr>
          <p:spPr>
            <a:xfrm>
              <a:off x="7788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8" name="Rectangle 47"/>
            <p:cNvSpPr/>
            <p:nvPr/>
          </p:nvSpPr>
          <p:spPr>
            <a:xfrm>
              <a:off x="7788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699" name="Rectangle 48"/>
            <p:cNvSpPr/>
            <p:nvPr/>
          </p:nvSpPr>
          <p:spPr>
            <a:xfrm>
              <a:off x="7788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0" name="Rectangle 49"/>
            <p:cNvSpPr/>
            <p:nvPr/>
          </p:nvSpPr>
          <p:spPr>
            <a:xfrm>
              <a:off x="7788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1" name="Rectangle 50"/>
            <p:cNvSpPr/>
            <p:nvPr/>
          </p:nvSpPr>
          <p:spPr>
            <a:xfrm>
              <a:off x="7788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2" name="Rectangle 51"/>
            <p:cNvSpPr/>
            <p:nvPr/>
          </p:nvSpPr>
          <p:spPr>
            <a:xfrm>
              <a:off x="7788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03" name="Rectangle 52"/>
            <p:cNvSpPr/>
            <p:nvPr/>
          </p:nvSpPr>
          <p:spPr>
            <a:xfrm>
              <a:off x="7788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04" name="Rectangle 53"/>
            <p:cNvSpPr/>
            <p:nvPr/>
          </p:nvSpPr>
          <p:spPr>
            <a:xfrm>
              <a:off x="829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5" name="Rectangle 54"/>
            <p:cNvSpPr/>
            <p:nvPr/>
          </p:nvSpPr>
          <p:spPr>
            <a:xfrm>
              <a:off x="829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6" name="Rectangle 55"/>
            <p:cNvSpPr/>
            <p:nvPr/>
          </p:nvSpPr>
          <p:spPr>
            <a:xfrm>
              <a:off x="829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7" name="Rectangle 56"/>
            <p:cNvSpPr/>
            <p:nvPr/>
          </p:nvSpPr>
          <p:spPr>
            <a:xfrm>
              <a:off x="829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8" name="Rectangle 57"/>
            <p:cNvSpPr/>
            <p:nvPr/>
          </p:nvSpPr>
          <p:spPr>
            <a:xfrm>
              <a:off x="829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09" name="Rectangle 58"/>
            <p:cNvSpPr/>
            <p:nvPr/>
          </p:nvSpPr>
          <p:spPr>
            <a:xfrm>
              <a:off x="8296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0" name="Rectangle 59"/>
            <p:cNvSpPr/>
            <p:nvPr/>
          </p:nvSpPr>
          <p:spPr>
            <a:xfrm>
              <a:off x="8296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       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1" name="Rectangle 60"/>
            <p:cNvSpPr/>
            <p:nvPr/>
          </p:nvSpPr>
          <p:spPr>
            <a:xfrm>
              <a:off x="8296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2" name="Rectangle 61"/>
            <p:cNvSpPr/>
            <p:nvPr/>
          </p:nvSpPr>
          <p:spPr>
            <a:xfrm>
              <a:off x="8296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sz="3200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 </a:t>
              </a:r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13" name="Rectangle 62"/>
            <p:cNvSpPr/>
            <p:nvPr/>
          </p:nvSpPr>
          <p:spPr>
            <a:xfrm>
              <a:off x="8296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14" name="Rectangle 63"/>
            <p:cNvSpPr/>
            <p:nvPr/>
          </p:nvSpPr>
          <p:spPr>
            <a:xfrm>
              <a:off x="8804323" y="1317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5" name="Rectangle 64"/>
            <p:cNvSpPr/>
            <p:nvPr/>
          </p:nvSpPr>
          <p:spPr>
            <a:xfrm>
              <a:off x="8804323" y="1698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6" name="Rectangle 65"/>
            <p:cNvSpPr/>
            <p:nvPr/>
          </p:nvSpPr>
          <p:spPr>
            <a:xfrm>
              <a:off x="8804323" y="2079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7" name="Rectangle 66"/>
            <p:cNvSpPr/>
            <p:nvPr/>
          </p:nvSpPr>
          <p:spPr>
            <a:xfrm>
              <a:off x="8804323" y="2460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8" name="Rectangle 67"/>
            <p:cNvSpPr/>
            <p:nvPr/>
          </p:nvSpPr>
          <p:spPr>
            <a:xfrm>
              <a:off x="8804323" y="2841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19" name="Rectangle 68"/>
            <p:cNvSpPr/>
            <p:nvPr/>
          </p:nvSpPr>
          <p:spPr>
            <a:xfrm>
              <a:off x="8804323" y="3222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0" name="Rectangle 69"/>
            <p:cNvSpPr/>
            <p:nvPr/>
          </p:nvSpPr>
          <p:spPr>
            <a:xfrm>
              <a:off x="8804323" y="3603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1" name="Rectangle 70"/>
            <p:cNvSpPr/>
            <p:nvPr/>
          </p:nvSpPr>
          <p:spPr>
            <a:xfrm>
              <a:off x="8804323" y="3984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2" name="Rectangle 71"/>
            <p:cNvSpPr/>
            <p:nvPr/>
          </p:nvSpPr>
          <p:spPr>
            <a:xfrm>
              <a:off x="8804323" y="4365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23" name="Rectangle 72"/>
            <p:cNvSpPr/>
            <p:nvPr/>
          </p:nvSpPr>
          <p:spPr>
            <a:xfrm>
              <a:off x="8804323" y="4746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24" name="Rectangle 73"/>
            <p:cNvSpPr/>
            <p:nvPr/>
          </p:nvSpPr>
          <p:spPr>
            <a:xfrm>
              <a:off x="9312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5" name="Rectangle 74"/>
            <p:cNvSpPr/>
            <p:nvPr/>
          </p:nvSpPr>
          <p:spPr>
            <a:xfrm>
              <a:off x="9312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6" name="Rectangle 75"/>
            <p:cNvSpPr/>
            <p:nvPr/>
          </p:nvSpPr>
          <p:spPr>
            <a:xfrm>
              <a:off x="9312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7" name="Rectangle 76"/>
            <p:cNvSpPr/>
            <p:nvPr/>
          </p:nvSpPr>
          <p:spPr>
            <a:xfrm>
              <a:off x="9312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8" name="Rectangle 77"/>
            <p:cNvSpPr/>
            <p:nvPr/>
          </p:nvSpPr>
          <p:spPr>
            <a:xfrm>
              <a:off x="9312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29" name="Rectangle 78"/>
            <p:cNvSpPr/>
            <p:nvPr/>
          </p:nvSpPr>
          <p:spPr>
            <a:xfrm>
              <a:off x="9312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0" name="Rectangle 79"/>
            <p:cNvSpPr/>
            <p:nvPr/>
          </p:nvSpPr>
          <p:spPr>
            <a:xfrm>
              <a:off x="9312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1" name="Rectangle 80"/>
            <p:cNvSpPr/>
            <p:nvPr/>
          </p:nvSpPr>
          <p:spPr>
            <a:xfrm>
              <a:off x="9312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2" name="Rectangle 81"/>
            <p:cNvSpPr/>
            <p:nvPr/>
          </p:nvSpPr>
          <p:spPr>
            <a:xfrm>
              <a:off x="9312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33" name="Rectangle 82"/>
            <p:cNvSpPr/>
            <p:nvPr/>
          </p:nvSpPr>
          <p:spPr>
            <a:xfrm>
              <a:off x="9312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34" name="Rectangle 83"/>
            <p:cNvSpPr/>
            <p:nvPr/>
          </p:nvSpPr>
          <p:spPr>
            <a:xfrm>
              <a:off x="9820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5" name="Rectangle 84"/>
            <p:cNvSpPr/>
            <p:nvPr/>
          </p:nvSpPr>
          <p:spPr>
            <a:xfrm>
              <a:off x="9820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6" name="Rectangle 85"/>
            <p:cNvSpPr/>
            <p:nvPr/>
          </p:nvSpPr>
          <p:spPr>
            <a:xfrm>
              <a:off x="9820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7" name="Rectangle 86"/>
            <p:cNvSpPr/>
            <p:nvPr/>
          </p:nvSpPr>
          <p:spPr>
            <a:xfrm>
              <a:off x="9820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8" name="Rectangle 87"/>
            <p:cNvSpPr/>
            <p:nvPr/>
          </p:nvSpPr>
          <p:spPr>
            <a:xfrm>
              <a:off x="9820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39" name="Rectangle 88"/>
            <p:cNvSpPr/>
            <p:nvPr/>
          </p:nvSpPr>
          <p:spPr>
            <a:xfrm>
              <a:off x="9820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0" name="Rectangle 89"/>
            <p:cNvSpPr/>
            <p:nvPr/>
          </p:nvSpPr>
          <p:spPr>
            <a:xfrm>
              <a:off x="9820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1" name="Rectangle 90"/>
            <p:cNvSpPr/>
            <p:nvPr/>
          </p:nvSpPr>
          <p:spPr>
            <a:xfrm>
              <a:off x="9820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2" name="Rectangle 91"/>
            <p:cNvSpPr/>
            <p:nvPr/>
          </p:nvSpPr>
          <p:spPr>
            <a:xfrm>
              <a:off x="9820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43" name="Rectangle 92"/>
            <p:cNvSpPr/>
            <p:nvPr/>
          </p:nvSpPr>
          <p:spPr>
            <a:xfrm>
              <a:off x="9820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44" name="Rectangle 93"/>
            <p:cNvSpPr/>
            <p:nvPr/>
          </p:nvSpPr>
          <p:spPr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5" name="Rectangle 94"/>
            <p:cNvSpPr/>
            <p:nvPr/>
          </p:nvSpPr>
          <p:spPr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6" name="Rectangle 95"/>
            <p:cNvSpPr/>
            <p:nvPr/>
          </p:nvSpPr>
          <p:spPr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7" name="Rectangle 96"/>
            <p:cNvSpPr/>
            <p:nvPr/>
          </p:nvSpPr>
          <p:spPr>
            <a:xfrm>
              <a:off x="10328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8" name="Rectangle 97"/>
            <p:cNvSpPr/>
            <p:nvPr/>
          </p:nvSpPr>
          <p:spPr>
            <a:xfrm>
              <a:off x="10328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49" name="Rectangle 98"/>
            <p:cNvSpPr/>
            <p:nvPr/>
          </p:nvSpPr>
          <p:spPr>
            <a:xfrm>
              <a:off x="10328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0" name="Rectangle 99"/>
            <p:cNvSpPr/>
            <p:nvPr/>
          </p:nvSpPr>
          <p:spPr>
            <a:xfrm>
              <a:off x="10328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1" name="Rectangle 100"/>
            <p:cNvSpPr/>
            <p:nvPr/>
          </p:nvSpPr>
          <p:spPr>
            <a:xfrm>
              <a:off x="10328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2" name="Rectangle 101"/>
            <p:cNvSpPr/>
            <p:nvPr/>
          </p:nvSpPr>
          <p:spPr>
            <a:xfrm>
              <a:off x="10328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53" name="Rectangle 102"/>
            <p:cNvSpPr/>
            <p:nvPr/>
          </p:nvSpPr>
          <p:spPr>
            <a:xfrm>
              <a:off x="10328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54" name="Rectangle 103"/>
            <p:cNvSpPr/>
            <p:nvPr/>
          </p:nvSpPr>
          <p:spPr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5" name="Rectangle 104"/>
            <p:cNvSpPr/>
            <p:nvPr/>
          </p:nvSpPr>
          <p:spPr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6" name="Rectangle 105"/>
            <p:cNvSpPr/>
            <p:nvPr/>
          </p:nvSpPr>
          <p:spPr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7" name="Rectangle 106"/>
            <p:cNvSpPr/>
            <p:nvPr/>
          </p:nvSpPr>
          <p:spPr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8" name="Rectangle 107"/>
            <p:cNvSpPr/>
            <p:nvPr/>
          </p:nvSpPr>
          <p:spPr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59" name="Rectangle 108"/>
            <p:cNvSpPr/>
            <p:nvPr/>
          </p:nvSpPr>
          <p:spPr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0" name="Rectangle 109"/>
            <p:cNvSpPr/>
            <p:nvPr/>
          </p:nvSpPr>
          <p:spPr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1" name="Rectangle 110"/>
            <p:cNvSpPr/>
            <p:nvPr/>
          </p:nvSpPr>
          <p:spPr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2" name="Rectangle 111"/>
            <p:cNvSpPr/>
            <p:nvPr/>
          </p:nvSpPr>
          <p:spPr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6763" name="Rectangle 112"/>
            <p:cNvSpPr/>
            <p:nvPr/>
          </p:nvSpPr>
          <p:spPr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6764" name="组合 2"/>
          <p:cNvGrpSpPr/>
          <p:nvPr/>
        </p:nvGrpSpPr>
        <p:grpSpPr>
          <a:xfrm>
            <a:off x="6619875" y="3149600"/>
            <a:ext cx="2139950" cy="1563688"/>
            <a:chOff x="574722" y="1944806"/>
            <a:chExt cx="5080000" cy="3810000"/>
          </a:xfrm>
        </p:grpSpPr>
        <p:sp>
          <p:nvSpPr>
            <p:cNvPr id="66765" name="Rectangle 13"/>
            <p:cNvSpPr/>
            <p:nvPr/>
          </p:nvSpPr>
          <p:spPr>
            <a:xfrm>
              <a:off x="574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6" name="Rectangle 14"/>
            <p:cNvSpPr/>
            <p:nvPr/>
          </p:nvSpPr>
          <p:spPr>
            <a:xfrm>
              <a:off x="1082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7" name="Rectangle 15"/>
            <p:cNvSpPr/>
            <p:nvPr/>
          </p:nvSpPr>
          <p:spPr>
            <a:xfrm>
              <a:off x="1590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8" name="Rectangle 16"/>
            <p:cNvSpPr/>
            <p:nvPr/>
          </p:nvSpPr>
          <p:spPr>
            <a:xfrm>
              <a:off x="2098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69" name="Rectangle 17"/>
            <p:cNvSpPr/>
            <p:nvPr/>
          </p:nvSpPr>
          <p:spPr>
            <a:xfrm>
              <a:off x="2606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70" name="Rectangle 18"/>
            <p:cNvSpPr/>
            <p:nvPr/>
          </p:nvSpPr>
          <p:spPr>
            <a:xfrm>
              <a:off x="3114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71" name="Rectangle 19"/>
            <p:cNvSpPr/>
            <p:nvPr/>
          </p:nvSpPr>
          <p:spPr>
            <a:xfrm>
              <a:off x="3622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72" name="Rectangle 20"/>
            <p:cNvSpPr/>
            <p:nvPr/>
          </p:nvSpPr>
          <p:spPr>
            <a:xfrm>
              <a:off x="4130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73" name="Rectangle 21"/>
            <p:cNvSpPr/>
            <p:nvPr/>
          </p:nvSpPr>
          <p:spPr>
            <a:xfrm>
              <a:off x="4638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774" name="Rectangle 22"/>
            <p:cNvSpPr/>
            <p:nvPr/>
          </p:nvSpPr>
          <p:spPr>
            <a:xfrm>
              <a:off x="5146722" y="1944806"/>
              <a:ext cx="508000" cy="3810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29" name="组合 228"/>
          <p:cNvGrpSpPr/>
          <p:nvPr/>
        </p:nvGrpSpPr>
        <p:grpSpPr>
          <a:xfrm>
            <a:off x="9180181" y="3149948"/>
            <a:ext cx="2156347" cy="1563600"/>
            <a:chOff x="6264323" y="1317010"/>
            <a:chExt cx="5080000" cy="3810000"/>
          </a:xfrm>
          <a:solidFill>
            <a:schemeClr val="accent1"/>
          </a:solidFill>
        </p:grpSpPr>
        <p:sp>
          <p:nvSpPr>
            <p:cNvPr id="230" name="Rectangle 3"/>
            <p:cNvSpPr>
              <a:spLocks noChangeArrowheads="1"/>
            </p:cNvSpPr>
            <p:nvPr/>
          </p:nvSpPr>
          <p:spPr bwMode="auto">
            <a:xfrm>
              <a:off x="6264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1" name="Rectangle 4"/>
            <p:cNvSpPr>
              <a:spLocks noChangeArrowheads="1"/>
            </p:cNvSpPr>
            <p:nvPr/>
          </p:nvSpPr>
          <p:spPr bwMode="auto">
            <a:xfrm>
              <a:off x="6264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2" name="Rectangle 5"/>
            <p:cNvSpPr>
              <a:spLocks noChangeArrowheads="1"/>
            </p:cNvSpPr>
            <p:nvPr/>
          </p:nvSpPr>
          <p:spPr bwMode="auto">
            <a:xfrm>
              <a:off x="6264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3" name="Rectangle 6"/>
            <p:cNvSpPr>
              <a:spLocks noChangeArrowheads="1"/>
            </p:cNvSpPr>
            <p:nvPr/>
          </p:nvSpPr>
          <p:spPr bwMode="auto">
            <a:xfrm>
              <a:off x="6264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4" name="Rectangle 7"/>
            <p:cNvSpPr>
              <a:spLocks noChangeArrowheads="1"/>
            </p:cNvSpPr>
            <p:nvPr/>
          </p:nvSpPr>
          <p:spPr bwMode="auto">
            <a:xfrm>
              <a:off x="6264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5" name="Rectangle 8"/>
            <p:cNvSpPr>
              <a:spLocks noChangeArrowheads="1"/>
            </p:cNvSpPr>
            <p:nvPr/>
          </p:nvSpPr>
          <p:spPr bwMode="auto">
            <a:xfrm>
              <a:off x="6264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6" name="Rectangle 9"/>
            <p:cNvSpPr>
              <a:spLocks noChangeArrowheads="1"/>
            </p:cNvSpPr>
            <p:nvPr/>
          </p:nvSpPr>
          <p:spPr bwMode="auto">
            <a:xfrm>
              <a:off x="6264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7" name="Rectangle 10"/>
            <p:cNvSpPr>
              <a:spLocks noChangeArrowheads="1"/>
            </p:cNvSpPr>
            <p:nvPr/>
          </p:nvSpPr>
          <p:spPr bwMode="auto">
            <a:xfrm>
              <a:off x="6264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8" name="Rectangle 11"/>
            <p:cNvSpPr>
              <a:spLocks noChangeArrowheads="1"/>
            </p:cNvSpPr>
            <p:nvPr/>
          </p:nvSpPr>
          <p:spPr bwMode="auto">
            <a:xfrm>
              <a:off x="6264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39" name="Rectangle 12"/>
            <p:cNvSpPr>
              <a:spLocks noChangeArrowheads="1"/>
            </p:cNvSpPr>
            <p:nvPr/>
          </p:nvSpPr>
          <p:spPr bwMode="auto">
            <a:xfrm>
              <a:off x="6264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40" name="Rectangle 23"/>
            <p:cNvSpPr>
              <a:spLocks noChangeArrowheads="1"/>
            </p:cNvSpPr>
            <p:nvPr/>
          </p:nvSpPr>
          <p:spPr bwMode="auto">
            <a:xfrm>
              <a:off x="6772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1" name="Rectangle 24"/>
            <p:cNvSpPr>
              <a:spLocks noChangeArrowheads="1"/>
            </p:cNvSpPr>
            <p:nvPr/>
          </p:nvSpPr>
          <p:spPr bwMode="auto">
            <a:xfrm>
              <a:off x="6772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2" name="Rectangle 25"/>
            <p:cNvSpPr>
              <a:spLocks noChangeArrowheads="1"/>
            </p:cNvSpPr>
            <p:nvPr/>
          </p:nvSpPr>
          <p:spPr bwMode="auto">
            <a:xfrm>
              <a:off x="6772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3" name="Rectangle 26"/>
            <p:cNvSpPr>
              <a:spLocks noChangeArrowheads="1"/>
            </p:cNvSpPr>
            <p:nvPr/>
          </p:nvSpPr>
          <p:spPr bwMode="auto">
            <a:xfrm>
              <a:off x="6772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4" name="Rectangle 27"/>
            <p:cNvSpPr>
              <a:spLocks noChangeArrowheads="1"/>
            </p:cNvSpPr>
            <p:nvPr/>
          </p:nvSpPr>
          <p:spPr bwMode="auto">
            <a:xfrm>
              <a:off x="6772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5" name="Rectangle 28"/>
            <p:cNvSpPr>
              <a:spLocks noChangeArrowheads="1"/>
            </p:cNvSpPr>
            <p:nvPr/>
          </p:nvSpPr>
          <p:spPr bwMode="auto">
            <a:xfrm>
              <a:off x="6772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6" name="Rectangle 29"/>
            <p:cNvSpPr>
              <a:spLocks noChangeArrowheads="1"/>
            </p:cNvSpPr>
            <p:nvPr/>
          </p:nvSpPr>
          <p:spPr bwMode="auto">
            <a:xfrm>
              <a:off x="6772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7" name="Rectangle 30"/>
            <p:cNvSpPr>
              <a:spLocks noChangeArrowheads="1"/>
            </p:cNvSpPr>
            <p:nvPr/>
          </p:nvSpPr>
          <p:spPr bwMode="auto">
            <a:xfrm>
              <a:off x="6772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8" name="Rectangle 31"/>
            <p:cNvSpPr>
              <a:spLocks noChangeArrowheads="1"/>
            </p:cNvSpPr>
            <p:nvPr/>
          </p:nvSpPr>
          <p:spPr bwMode="auto">
            <a:xfrm>
              <a:off x="6772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49" name="Rectangle 32"/>
            <p:cNvSpPr>
              <a:spLocks noChangeArrowheads="1"/>
            </p:cNvSpPr>
            <p:nvPr/>
          </p:nvSpPr>
          <p:spPr bwMode="auto">
            <a:xfrm>
              <a:off x="6772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50" name="Rectangle 33"/>
            <p:cNvSpPr>
              <a:spLocks noChangeArrowheads="1"/>
            </p:cNvSpPr>
            <p:nvPr/>
          </p:nvSpPr>
          <p:spPr bwMode="auto">
            <a:xfrm>
              <a:off x="7280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1" name="Rectangle 34"/>
            <p:cNvSpPr>
              <a:spLocks noChangeArrowheads="1"/>
            </p:cNvSpPr>
            <p:nvPr/>
          </p:nvSpPr>
          <p:spPr bwMode="auto">
            <a:xfrm>
              <a:off x="7280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2" name="Rectangle 35"/>
            <p:cNvSpPr>
              <a:spLocks noChangeArrowheads="1"/>
            </p:cNvSpPr>
            <p:nvPr/>
          </p:nvSpPr>
          <p:spPr bwMode="auto">
            <a:xfrm>
              <a:off x="7280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3" name="Rectangle 36"/>
            <p:cNvSpPr>
              <a:spLocks noChangeArrowheads="1"/>
            </p:cNvSpPr>
            <p:nvPr/>
          </p:nvSpPr>
          <p:spPr bwMode="auto">
            <a:xfrm>
              <a:off x="7280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4" name="Rectangle 37"/>
            <p:cNvSpPr>
              <a:spLocks noChangeArrowheads="1"/>
            </p:cNvSpPr>
            <p:nvPr/>
          </p:nvSpPr>
          <p:spPr bwMode="auto">
            <a:xfrm>
              <a:off x="7280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5" name="Rectangle 38"/>
            <p:cNvSpPr>
              <a:spLocks noChangeArrowheads="1"/>
            </p:cNvSpPr>
            <p:nvPr/>
          </p:nvSpPr>
          <p:spPr bwMode="auto">
            <a:xfrm>
              <a:off x="7280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6" name="Rectangle 39"/>
            <p:cNvSpPr>
              <a:spLocks noChangeArrowheads="1"/>
            </p:cNvSpPr>
            <p:nvPr/>
          </p:nvSpPr>
          <p:spPr bwMode="auto">
            <a:xfrm>
              <a:off x="7280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7" name="Rectangle 40"/>
            <p:cNvSpPr>
              <a:spLocks noChangeArrowheads="1"/>
            </p:cNvSpPr>
            <p:nvPr/>
          </p:nvSpPr>
          <p:spPr bwMode="auto">
            <a:xfrm>
              <a:off x="7280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8" name="Rectangle 41"/>
            <p:cNvSpPr>
              <a:spLocks noChangeArrowheads="1"/>
            </p:cNvSpPr>
            <p:nvPr/>
          </p:nvSpPr>
          <p:spPr bwMode="auto">
            <a:xfrm>
              <a:off x="7280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59" name="Rectangle 42"/>
            <p:cNvSpPr>
              <a:spLocks noChangeArrowheads="1"/>
            </p:cNvSpPr>
            <p:nvPr/>
          </p:nvSpPr>
          <p:spPr bwMode="auto">
            <a:xfrm>
              <a:off x="7280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60" name="Rectangle 43"/>
            <p:cNvSpPr>
              <a:spLocks noChangeArrowheads="1"/>
            </p:cNvSpPr>
            <p:nvPr/>
          </p:nvSpPr>
          <p:spPr bwMode="auto">
            <a:xfrm>
              <a:off x="7788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1" name="Rectangle 44"/>
            <p:cNvSpPr>
              <a:spLocks noChangeArrowheads="1"/>
            </p:cNvSpPr>
            <p:nvPr/>
          </p:nvSpPr>
          <p:spPr bwMode="auto">
            <a:xfrm>
              <a:off x="7788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2" name="Rectangle 45"/>
            <p:cNvSpPr>
              <a:spLocks noChangeArrowheads="1"/>
            </p:cNvSpPr>
            <p:nvPr/>
          </p:nvSpPr>
          <p:spPr bwMode="auto">
            <a:xfrm>
              <a:off x="7788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3" name="Rectangle 46"/>
            <p:cNvSpPr>
              <a:spLocks noChangeArrowheads="1"/>
            </p:cNvSpPr>
            <p:nvPr/>
          </p:nvSpPr>
          <p:spPr bwMode="auto">
            <a:xfrm>
              <a:off x="7788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4" name="Rectangle 47"/>
            <p:cNvSpPr>
              <a:spLocks noChangeArrowheads="1"/>
            </p:cNvSpPr>
            <p:nvPr/>
          </p:nvSpPr>
          <p:spPr bwMode="auto">
            <a:xfrm>
              <a:off x="7788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5" name="Rectangle 48"/>
            <p:cNvSpPr>
              <a:spLocks noChangeArrowheads="1"/>
            </p:cNvSpPr>
            <p:nvPr/>
          </p:nvSpPr>
          <p:spPr bwMode="auto">
            <a:xfrm>
              <a:off x="7788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6" name="Rectangle 49"/>
            <p:cNvSpPr>
              <a:spLocks noChangeArrowheads="1"/>
            </p:cNvSpPr>
            <p:nvPr/>
          </p:nvSpPr>
          <p:spPr bwMode="auto">
            <a:xfrm>
              <a:off x="7788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7" name="Rectangle 50"/>
            <p:cNvSpPr>
              <a:spLocks noChangeArrowheads="1"/>
            </p:cNvSpPr>
            <p:nvPr/>
          </p:nvSpPr>
          <p:spPr bwMode="auto">
            <a:xfrm>
              <a:off x="7788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8" name="Rectangle 51"/>
            <p:cNvSpPr>
              <a:spLocks noChangeArrowheads="1"/>
            </p:cNvSpPr>
            <p:nvPr/>
          </p:nvSpPr>
          <p:spPr bwMode="auto">
            <a:xfrm>
              <a:off x="7788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69" name="Rectangle 52"/>
            <p:cNvSpPr>
              <a:spLocks noChangeArrowheads="1"/>
            </p:cNvSpPr>
            <p:nvPr/>
          </p:nvSpPr>
          <p:spPr bwMode="auto">
            <a:xfrm>
              <a:off x="7788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70" name="Rectangle 53"/>
            <p:cNvSpPr>
              <a:spLocks noChangeArrowheads="1"/>
            </p:cNvSpPr>
            <p:nvPr/>
          </p:nvSpPr>
          <p:spPr bwMode="auto">
            <a:xfrm>
              <a:off x="8296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1" name="Rectangle 54"/>
            <p:cNvSpPr>
              <a:spLocks noChangeArrowheads="1"/>
            </p:cNvSpPr>
            <p:nvPr/>
          </p:nvSpPr>
          <p:spPr bwMode="auto">
            <a:xfrm>
              <a:off x="8296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2" name="Rectangle 55"/>
            <p:cNvSpPr>
              <a:spLocks noChangeArrowheads="1"/>
            </p:cNvSpPr>
            <p:nvPr/>
          </p:nvSpPr>
          <p:spPr bwMode="auto">
            <a:xfrm>
              <a:off x="8296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3" name="Rectangle 56"/>
            <p:cNvSpPr>
              <a:spLocks noChangeArrowheads="1"/>
            </p:cNvSpPr>
            <p:nvPr/>
          </p:nvSpPr>
          <p:spPr bwMode="auto">
            <a:xfrm>
              <a:off x="8296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4" name="Rectangle 57"/>
            <p:cNvSpPr>
              <a:spLocks noChangeArrowheads="1"/>
            </p:cNvSpPr>
            <p:nvPr/>
          </p:nvSpPr>
          <p:spPr bwMode="auto">
            <a:xfrm>
              <a:off x="8296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5" name="Rectangle 58"/>
            <p:cNvSpPr>
              <a:spLocks noChangeArrowheads="1"/>
            </p:cNvSpPr>
            <p:nvPr/>
          </p:nvSpPr>
          <p:spPr bwMode="auto">
            <a:xfrm>
              <a:off x="8296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6" name="Rectangle 59"/>
            <p:cNvSpPr>
              <a:spLocks noChangeArrowheads="1"/>
            </p:cNvSpPr>
            <p:nvPr/>
          </p:nvSpPr>
          <p:spPr bwMode="auto">
            <a:xfrm>
              <a:off x="8296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           </a:t>
              </a:r>
              <a:endPara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7" name="Rectangle 60"/>
            <p:cNvSpPr>
              <a:spLocks noChangeArrowheads="1"/>
            </p:cNvSpPr>
            <p:nvPr/>
          </p:nvSpPr>
          <p:spPr bwMode="auto">
            <a:xfrm>
              <a:off x="8296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   </a:t>
              </a:r>
              <a:endPara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8" name="Rectangle 61"/>
            <p:cNvSpPr>
              <a:spLocks noChangeArrowheads="1"/>
            </p:cNvSpPr>
            <p:nvPr/>
          </p:nvSpPr>
          <p:spPr bwMode="auto">
            <a:xfrm>
              <a:off x="8296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华文新魏" panose="02010800040101010101" pitchFamily="2" charset="-122"/>
                  <a:ea typeface="华文新魏" panose="02010800040101010101" pitchFamily="2" charset="-122"/>
                  <a:cs typeface="+mn-cs"/>
                </a:rPr>
                <a:t> </a:t>
              </a:r>
              <a:endPara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79" name="Rectangle 62"/>
            <p:cNvSpPr>
              <a:spLocks noChangeArrowheads="1"/>
            </p:cNvSpPr>
            <p:nvPr/>
          </p:nvSpPr>
          <p:spPr bwMode="auto">
            <a:xfrm>
              <a:off x="8296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80" name="Rectangle 63"/>
            <p:cNvSpPr>
              <a:spLocks noChangeArrowheads="1"/>
            </p:cNvSpPr>
            <p:nvPr/>
          </p:nvSpPr>
          <p:spPr bwMode="auto">
            <a:xfrm>
              <a:off x="8804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1" name="Rectangle 64"/>
            <p:cNvSpPr>
              <a:spLocks noChangeArrowheads="1"/>
            </p:cNvSpPr>
            <p:nvPr/>
          </p:nvSpPr>
          <p:spPr bwMode="auto">
            <a:xfrm>
              <a:off x="8804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2" name="Rectangle 65"/>
            <p:cNvSpPr>
              <a:spLocks noChangeArrowheads="1"/>
            </p:cNvSpPr>
            <p:nvPr/>
          </p:nvSpPr>
          <p:spPr bwMode="auto">
            <a:xfrm>
              <a:off x="8804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3" name="Rectangle 66"/>
            <p:cNvSpPr>
              <a:spLocks noChangeArrowheads="1"/>
            </p:cNvSpPr>
            <p:nvPr/>
          </p:nvSpPr>
          <p:spPr bwMode="auto">
            <a:xfrm>
              <a:off x="8804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4" name="Rectangle 67"/>
            <p:cNvSpPr>
              <a:spLocks noChangeArrowheads="1"/>
            </p:cNvSpPr>
            <p:nvPr/>
          </p:nvSpPr>
          <p:spPr bwMode="auto">
            <a:xfrm>
              <a:off x="8804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5" name="Rectangle 68"/>
            <p:cNvSpPr>
              <a:spLocks noChangeArrowheads="1"/>
            </p:cNvSpPr>
            <p:nvPr/>
          </p:nvSpPr>
          <p:spPr bwMode="auto">
            <a:xfrm>
              <a:off x="8804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6" name="Rectangle 69"/>
            <p:cNvSpPr>
              <a:spLocks noChangeArrowheads="1"/>
            </p:cNvSpPr>
            <p:nvPr/>
          </p:nvSpPr>
          <p:spPr bwMode="auto">
            <a:xfrm>
              <a:off x="8804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7" name="Rectangle 70"/>
            <p:cNvSpPr>
              <a:spLocks noChangeArrowheads="1"/>
            </p:cNvSpPr>
            <p:nvPr/>
          </p:nvSpPr>
          <p:spPr bwMode="auto">
            <a:xfrm>
              <a:off x="8804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88" name="Rectangle 71"/>
            <p:cNvSpPr>
              <a:spLocks noChangeArrowheads="1"/>
            </p:cNvSpPr>
            <p:nvPr/>
          </p:nvSpPr>
          <p:spPr bwMode="auto">
            <a:xfrm>
              <a:off x="8804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89" name="Rectangle 72"/>
            <p:cNvSpPr>
              <a:spLocks noChangeArrowheads="1"/>
            </p:cNvSpPr>
            <p:nvPr/>
          </p:nvSpPr>
          <p:spPr bwMode="auto">
            <a:xfrm>
              <a:off x="8804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90" name="Rectangle 73"/>
            <p:cNvSpPr>
              <a:spLocks noChangeArrowheads="1"/>
            </p:cNvSpPr>
            <p:nvPr/>
          </p:nvSpPr>
          <p:spPr bwMode="auto">
            <a:xfrm>
              <a:off x="9312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1" name="Rectangle 74"/>
            <p:cNvSpPr>
              <a:spLocks noChangeArrowheads="1"/>
            </p:cNvSpPr>
            <p:nvPr/>
          </p:nvSpPr>
          <p:spPr bwMode="auto">
            <a:xfrm>
              <a:off x="9312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2" name="Rectangle 75"/>
            <p:cNvSpPr>
              <a:spLocks noChangeArrowheads="1"/>
            </p:cNvSpPr>
            <p:nvPr/>
          </p:nvSpPr>
          <p:spPr bwMode="auto">
            <a:xfrm>
              <a:off x="9312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3" name="Rectangle 76"/>
            <p:cNvSpPr>
              <a:spLocks noChangeArrowheads="1"/>
            </p:cNvSpPr>
            <p:nvPr/>
          </p:nvSpPr>
          <p:spPr bwMode="auto">
            <a:xfrm>
              <a:off x="9312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4" name="Rectangle 77"/>
            <p:cNvSpPr>
              <a:spLocks noChangeArrowheads="1"/>
            </p:cNvSpPr>
            <p:nvPr/>
          </p:nvSpPr>
          <p:spPr bwMode="auto">
            <a:xfrm>
              <a:off x="9312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5" name="Rectangle 78"/>
            <p:cNvSpPr>
              <a:spLocks noChangeArrowheads="1"/>
            </p:cNvSpPr>
            <p:nvPr/>
          </p:nvSpPr>
          <p:spPr bwMode="auto">
            <a:xfrm>
              <a:off x="9312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6" name="Rectangle 79"/>
            <p:cNvSpPr>
              <a:spLocks noChangeArrowheads="1"/>
            </p:cNvSpPr>
            <p:nvPr/>
          </p:nvSpPr>
          <p:spPr bwMode="auto">
            <a:xfrm>
              <a:off x="9312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7" name="Rectangle 80"/>
            <p:cNvSpPr>
              <a:spLocks noChangeArrowheads="1"/>
            </p:cNvSpPr>
            <p:nvPr/>
          </p:nvSpPr>
          <p:spPr bwMode="auto">
            <a:xfrm>
              <a:off x="9312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8" name="Rectangle 81"/>
            <p:cNvSpPr>
              <a:spLocks noChangeArrowheads="1"/>
            </p:cNvSpPr>
            <p:nvPr/>
          </p:nvSpPr>
          <p:spPr bwMode="auto">
            <a:xfrm>
              <a:off x="9312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99" name="Rectangle 82"/>
            <p:cNvSpPr>
              <a:spLocks noChangeArrowheads="1"/>
            </p:cNvSpPr>
            <p:nvPr/>
          </p:nvSpPr>
          <p:spPr bwMode="auto">
            <a:xfrm>
              <a:off x="9312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00" name="Rectangle 83"/>
            <p:cNvSpPr>
              <a:spLocks noChangeArrowheads="1"/>
            </p:cNvSpPr>
            <p:nvPr/>
          </p:nvSpPr>
          <p:spPr bwMode="auto">
            <a:xfrm>
              <a:off x="9820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1" name="Rectangle 84"/>
            <p:cNvSpPr>
              <a:spLocks noChangeArrowheads="1"/>
            </p:cNvSpPr>
            <p:nvPr/>
          </p:nvSpPr>
          <p:spPr bwMode="auto">
            <a:xfrm>
              <a:off x="9820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2" name="Rectangle 85"/>
            <p:cNvSpPr>
              <a:spLocks noChangeArrowheads="1"/>
            </p:cNvSpPr>
            <p:nvPr/>
          </p:nvSpPr>
          <p:spPr bwMode="auto">
            <a:xfrm>
              <a:off x="9820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3" name="Rectangle 86"/>
            <p:cNvSpPr>
              <a:spLocks noChangeArrowheads="1"/>
            </p:cNvSpPr>
            <p:nvPr/>
          </p:nvSpPr>
          <p:spPr bwMode="auto">
            <a:xfrm>
              <a:off x="9820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4" name="Rectangle 87"/>
            <p:cNvSpPr>
              <a:spLocks noChangeArrowheads="1"/>
            </p:cNvSpPr>
            <p:nvPr/>
          </p:nvSpPr>
          <p:spPr bwMode="auto">
            <a:xfrm>
              <a:off x="9820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5" name="Rectangle 88"/>
            <p:cNvSpPr>
              <a:spLocks noChangeArrowheads="1"/>
            </p:cNvSpPr>
            <p:nvPr/>
          </p:nvSpPr>
          <p:spPr bwMode="auto">
            <a:xfrm>
              <a:off x="9820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6" name="Rectangle 89"/>
            <p:cNvSpPr>
              <a:spLocks noChangeArrowheads="1"/>
            </p:cNvSpPr>
            <p:nvPr/>
          </p:nvSpPr>
          <p:spPr bwMode="auto">
            <a:xfrm>
              <a:off x="9820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7" name="Rectangle 90"/>
            <p:cNvSpPr>
              <a:spLocks noChangeArrowheads="1"/>
            </p:cNvSpPr>
            <p:nvPr/>
          </p:nvSpPr>
          <p:spPr bwMode="auto">
            <a:xfrm>
              <a:off x="9820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" name="Rectangle 91"/>
            <p:cNvSpPr>
              <a:spLocks noChangeArrowheads="1"/>
            </p:cNvSpPr>
            <p:nvPr/>
          </p:nvSpPr>
          <p:spPr bwMode="auto">
            <a:xfrm>
              <a:off x="9820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09" name="Rectangle 92"/>
            <p:cNvSpPr>
              <a:spLocks noChangeArrowheads="1"/>
            </p:cNvSpPr>
            <p:nvPr/>
          </p:nvSpPr>
          <p:spPr bwMode="auto">
            <a:xfrm>
              <a:off x="9820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10" name="Rectangle 93"/>
            <p:cNvSpPr>
              <a:spLocks noChangeArrowheads="1"/>
            </p:cNvSpPr>
            <p:nvPr/>
          </p:nvSpPr>
          <p:spPr bwMode="auto"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1" name="Rectangle 94"/>
            <p:cNvSpPr>
              <a:spLocks noChangeArrowheads="1"/>
            </p:cNvSpPr>
            <p:nvPr/>
          </p:nvSpPr>
          <p:spPr bwMode="auto"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2" name="Rectangle 95"/>
            <p:cNvSpPr>
              <a:spLocks noChangeArrowheads="1"/>
            </p:cNvSpPr>
            <p:nvPr/>
          </p:nvSpPr>
          <p:spPr bwMode="auto"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3" name="Rectangle 96"/>
            <p:cNvSpPr>
              <a:spLocks noChangeArrowheads="1"/>
            </p:cNvSpPr>
            <p:nvPr/>
          </p:nvSpPr>
          <p:spPr bwMode="auto">
            <a:xfrm>
              <a:off x="10328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4" name="Rectangle 97"/>
            <p:cNvSpPr>
              <a:spLocks noChangeArrowheads="1"/>
            </p:cNvSpPr>
            <p:nvPr/>
          </p:nvSpPr>
          <p:spPr bwMode="auto">
            <a:xfrm>
              <a:off x="10328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5" name="Rectangle 98"/>
            <p:cNvSpPr>
              <a:spLocks noChangeArrowheads="1"/>
            </p:cNvSpPr>
            <p:nvPr/>
          </p:nvSpPr>
          <p:spPr bwMode="auto">
            <a:xfrm>
              <a:off x="10328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6" name="Rectangle 99"/>
            <p:cNvSpPr>
              <a:spLocks noChangeArrowheads="1"/>
            </p:cNvSpPr>
            <p:nvPr/>
          </p:nvSpPr>
          <p:spPr bwMode="auto">
            <a:xfrm>
              <a:off x="10328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7" name="Rectangle 100"/>
            <p:cNvSpPr>
              <a:spLocks noChangeArrowheads="1"/>
            </p:cNvSpPr>
            <p:nvPr/>
          </p:nvSpPr>
          <p:spPr bwMode="auto">
            <a:xfrm>
              <a:off x="10328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8" name="Rectangle 101"/>
            <p:cNvSpPr>
              <a:spLocks noChangeArrowheads="1"/>
            </p:cNvSpPr>
            <p:nvPr/>
          </p:nvSpPr>
          <p:spPr bwMode="auto">
            <a:xfrm>
              <a:off x="10328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19" name="Rectangle 102"/>
            <p:cNvSpPr>
              <a:spLocks noChangeArrowheads="1"/>
            </p:cNvSpPr>
            <p:nvPr/>
          </p:nvSpPr>
          <p:spPr bwMode="auto">
            <a:xfrm>
              <a:off x="10328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20" name="Rectangle 103"/>
            <p:cNvSpPr>
              <a:spLocks noChangeArrowheads="1"/>
            </p:cNvSpPr>
            <p:nvPr/>
          </p:nvSpPr>
          <p:spPr bwMode="auto"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1" name="Rectangle 104"/>
            <p:cNvSpPr>
              <a:spLocks noChangeArrowheads="1"/>
            </p:cNvSpPr>
            <p:nvPr/>
          </p:nvSpPr>
          <p:spPr bwMode="auto"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2" name="Rectangle 105"/>
            <p:cNvSpPr>
              <a:spLocks noChangeArrowheads="1"/>
            </p:cNvSpPr>
            <p:nvPr/>
          </p:nvSpPr>
          <p:spPr bwMode="auto"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3" name="Rectangle 106"/>
            <p:cNvSpPr>
              <a:spLocks noChangeArrowheads="1"/>
            </p:cNvSpPr>
            <p:nvPr/>
          </p:nvSpPr>
          <p:spPr bwMode="auto"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4" name="Rectangle 107"/>
            <p:cNvSpPr>
              <a:spLocks noChangeArrowheads="1"/>
            </p:cNvSpPr>
            <p:nvPr/>
          </p:nvSpPr>
          <p:spPr bwMode="auto"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5" name="Rectangle 108"/>
            <p:cNvSpPr>
              <a:spLocks noChangeArrowheads="1"/>
            </p:cNvSpPr>
            <p:nvPr/>
          </p:nvSpPr>
          <p:spPr bwMode="auto"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6" name="Rectangle 109"/>
            <p:cNvSpPr>
              <a:spLocks noChangeArrowheads="1"/>
            </p:cNvSpPr>
            <p:nvPr/>
          </p:nvSpPr>
          <p:spPr bwMode="auto"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7" name="Rectangle 110"/>
            <p:cNvSpPr>
              <a:spLocks noChangeArrowheads="1"/>
            </p:cNvSpPr>
            <p:nvPr/>
          </p:nvSpPr>
          <p:spPr bwMode="auto"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8" name="Rectangle 111"/>
            <p:cNvSpPr>
              <a:spLocks noChangeArrowheads="1"/>
            </p:cNvSpPr>
            <p:nvPr/>
          </p:nvSpPr>
          <p:spPr bwMode="auto"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29" name="Rectangle 112"/>
            <p:cNvSpPr>
              <a:spLocks noChangeArrowheads="1"/>
            </p:cNvSpPr>
            <p:nvPr/>
          </p:nvSpPr>
          <p:spPr bwMode="auto"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</p:grpSp>
      <p:sp>
        <p:nvSpPr>
          <p:cNvPr id="66776" name="文本框 4"/>
          <p:cNvSpPr txBox="1"/>
          <p:nvPr/>
        </p:nvSpPr>
        <p:spPr>
          <a:xfrm>
            <a:off x="949325" y="4954588"/>
            <a:ext cx="1601788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6777" name="文本框 331"/>
          <p:cNvSpPr txBox="1"/>
          <p:nvPr/>
        </p:nvSpPr>
        <p:spPr>
          <a:xfrm>
            <a:off x="3871913" y="4954588"/>
            <a:ext cx="1601787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6778" name="文本框 332"/>
          <p:cNvSpPr txBox="1"/>
          <p:nvPr/>
        </p:nvSpPr>
        <p:spPr>
          <a:xfrm>
            <a:off x="6731000" y="4943475"/>
            <a:ext cx="1601788" cy="523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6779" name="文本框 333"/>
          <p:cNvSpPr txBox="1"/>
          <p:nvPr/>
        </p:nvSpPr>
        <p:spPr>
          <a:xfrm>
            <a:off x="9504363" y="4954588"/>
            <a:ext cx="1600200" cy="52228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28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6780" name="椭圆 335"/>
          <p:cNvSpPr/>
          <p:nvPr/>
        </p:nvSpPr>
        <p:spPr>
          <a:xfrm>
            <a:off x="2882900" y="4881563"/>
            <a:ext cx="793750" cy="595312"/>
          </a:xfrm>
          <a:prstGeom prst="ellipse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781" name="椭圆 337"/>
          <p:cNvSpPr/>
          <p:nvPr/>
        </p:nvSpPr>
        <p:spPr>
          <a:xfrm>
            <a:off x="8602663" y="4918075"/>
            <a:ext cx="901700" cy="595313"/>
          </a:xfrm>
          <a:prstGeom prst="ellipse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 rot="10800000">
            <a:off x="4748213" y="5537200"/>
            <a:ext cx="11176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776538" y="5438775"/>
            <a:ext cx="2371725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0.41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80238" y="5438775"/>
            <a:ext cx="24892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0.45</a:t>
            </a:r>
          </a:p>
        </p:txBody>
      </p:sp>
      <p:sp>
        <p:nvSpPr>
          <p:cNvPr id="67588" name="文本框 36870"/>
          <p:cNvSpPr txBox="1"/>
          <p:nvPr/>
        </p:nvSpPr>
        <p:spPr>
          <a:xfrm>
            <a:off x="1679575" y="1558925"/>
            <a:ext cx="6769100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看图先写出小数，再比较大小。</a:t>
            </a:r>
          </a:p>
        </p:txBody>
      </p:sp>
      <p:grpSp>
        <p:nvGrpSpPr>
          <p:cNvPr id="67589" name="组合 6"/>
          <p:cNvGrpSpPr/>
          <p:nvPr/>
        </p:nvGrpSpPr>
        <p:grpSpPr>
          <a:xfrm>
            <a:off x="1770063" y="2565400"/>
            <a:ext cx="3825875" cy="2814638"/>
            <a:chOff x="6264323" y="1317010"/>
            <a:chExt cx="5080000" cy="3810000"/>
          </a:xfrm>
        </p:grpSpPr>
        <p:sp>
          <p:nvSpPr>
            <p:cNvPr id="67590" name="Rectangle 3"/>
            <p:cNvSpPr/>
            <p:nvPr/>
          </p:nvSpPr>
          <p:spPr>
            <a:xfrm>
              <a:off x="6264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1" name="Rectangle 4"/>
            <p:cNvSpPr/>
            <p:nvPr/>
          </p:nvSpPr>
          <p:spPr>
            <a:xfrm>
              <a:off x="6264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2" name="Rectangle 5"/>
            <p:cNvSpPr/>
            <p:nvPr/>
          </p:nvSpPr>
          <p:spPr>
            <a:xfrm>
              <a:off x="6264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3" name="Rectangle 6"/>
            <p:cNvSpPr/>
            <p:nvPr/>
          </p:nvSpPr>
          <p:spPr>
            <a:xfrm>
              <a:off x="6264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4" name="Rectangle 7"/>
            <p:cNvSpPr/>
            <p:nvPr/>
          </p:nvSpPr>
          <p:spPr>
            <a:xfrm>
              <a:off x="6264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5" name="Rectangle 8"/>
            <p:cNvSpPr/>
            <p:nvPr/>
          </p:nvSpPr>
          <p:spPr>
            <a:xfrm>
              <a:off x="6264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6" name="Rectangle 9"/>
            <p:cNvSpPr/>
            <p:nvPr/>
          </p:nvSpPr>
          <p:spPr>
            <a:xfrm>
              <a:off x="6264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7" name="Rectangle 10"/>
            <p:cNvSpPr/>
            <p:nvPr/>
          </p:nvSpPr>
          <p:spPr>
            <a:xfrm>
              <a:off x="6264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598" name="Rectangle 11"/>
            <p:cNvSpPr/>
            <p:nvPr/>
          </p:nvSpPr>
          <p:spPr>
            <a:xfrm>
              <a:off x="6264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599" name="Rectangle 12"/>
            <p:cNvSpPr/>
            <p:nvPr/>
          </p:nvSpPr>
          <p:spPr>
            <a:xfrm>
              <a:off x="6264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00" name="Rectangle 23"/>
            <p:cNvSpPr/>
            <p:nvPr/>
          </p:nvSpPr>
          <p:spPr>
            <a:xfrm>
              <a:off x="6772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1" name="Rectangle 24"/>
            <p:cNvSpPr/>
            <p:nvPr/>
          </p:nvSpPr>
          <p:spPr>
            <a:xfrm>
              <a:off x="6772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2" name="Rectangle 25"/>
            <p:cNvSpPr/>
            <p:nvPr/>
          </p:nvSpPr>
          <p:spPr>
            <a:xfrm>
              <a:off x="6772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3" name="Rectangle 26"/>
            <p:cNvSpPr/>
            <p:nvPr/>
          </p:nvSpPr>
          <p:spPr>
            <a:xfrm>
              <a:off x="6772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4" name="Rectangle 27"/>
            <p:cNvSpPr/>
            <p:nvPr/>
          </p:nvSpPr>
          <p:spPr>
            <a:xfrm>
              <a:off x="6772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5" name="Rectangle 28"/>
            <p:cNvSpPr/>
            <p:nvPr/>
          </p:nvSpPr>
          <p:spPr>
            <a:xfrm>
              <a:off x="6772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6" name="Rectangle 29"/>
            <p:cNvSpPr/>
            <p:nvPr/>
          </p:nvSpPr>
          <p:spPr>
            <a:xfrm>
              <a:off x="6772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7" name="Rectangle 30"/>
            <p:cNvSpPr/>
            <p:nvPr/>
          </p:nvSpPr>
          <p:spPr>
            <a:xfrm>
              <a:off x="6772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08" name="Rectangle 31"/>
            <p:cNvSpPr/>
            <p:nvPr/>
          </p:nvSpPr>
          <p:spPr>
            <a:xfrm>
              <a:off x="6772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09" name="Rectangle 32"/>
            <p:cNvSpPr/>
            <p:nvPr/>
          </p:nvSpPr>
          <p:spPr>
            <a:xfrm>
              <a:off x="6772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10" name="Rectangle 33"/>
            <p:cNvSpPr/>
            <p:nvPr/>
          </p:nvSpPr>
          <p:spPr>
            <a:xfrm>
              <a:off x="7280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1" name="Rectangle 34"/>
            <p:cNvSpPr/>
            <p:nvPr/>
          </p:nvSpPr>
          <p:spPr>
            <a:xfrm>
              <a:off x="7280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2" name="Rectangle 35"/>
            <p:cNvSpPr/>
            <p:nvPr/>
          </p:nvSpPr>
          <p:spPr>
            <a:xfrm>
              <a:off x="7280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3" name="Rectangle 36"/>
            <p:cNvSpPr/>
            <p:nvPr/>
          </p:nvSpPr>
          <p:spPr>
            <a:xfrm>
              <a:off x="7280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4" name="Rectangle 37"/>
            <p:cNvSpPr/>
            <p:nvPr/>
          </p:nvSpPr>
          <p:spPr>
            <a:xfrm>
              <a:off x="7280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5" name="Rectangle 38"/>
            <p:cNvSpPr/>
            <p:nvPr/>
          </p:nvSpPr>
          <p:spPr>
            <a:xfrm>
              <a:off x="7280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6" name="Rectangle 39"/>
            <p:cNvSpPr/>
            <p:nvPr/>
          </p:nvSpPr>
          <p:spPr>
            <a:xfrm>
              <a:off x="7280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7" name="Rectangle 40"/>
            <p:cNvSpPr/>
            <p:nvPr/>
          </p:nvSpPr>
          <p:spPr>
            <a:xfrm>
              <a:off x="7280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18" name="Rectangle 41"/>
            <p:cNvSpPr/>
            <p:nvPr/>
          </p:nvSpPr>
          <p:spPr>
            <a:xfrm>
              <a:off x="7280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19" name="Rectangle 42"/>
            <p:cNvSpPr/>
            <p:nvPr/>
          </p:nvSpPr>
          <p:spPr>
            <a:xfrm>
              <a:off x="7280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20" name="Rectangle 43"/>
            <p:cNvSpPr/>
            <p:nvPr/>
          </p:nvSpPr>
          <p:spPr>
            <a:xfrm>
              <a:off x="7788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1" name="Rectangle 44"/>
            <p:cNvSpPr/>
            <p:nvPr/>
          </p:nvSpPr>
          <p:spPr>
            <a:xfrm>
              <a:off x="7788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2" name="Rectangle 45"/>
            <p:cNvSpPr/>
            <p:nvPr/>
          </p:nvSpPr>
          <p:spPr>
            <a:xfrm>
              <a:off x="7788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3" name="Rectangle 46"/>
            <p:cNvSpPr/>
            <p:nvPr/>
          </p:nvSpPr>
          <p:spPr>
            <a:xfrm>
              <a:off x="7788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4" name="Rectangle 47"/>
            <p:cNvSpPr/>
            <p:nvPr/>
          </p:nvSpPr>
          <p:spPr>
            <a:xfrm>
              <a:off x="7788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5" name="Rectangle 48"/>
            <p:cNvSpPr/>
            <p:nvPr/>
          </p:nvSpPr>
          <p:spPr>
            <a:xfrm>
              <a:off x="7788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6" name="Rectangle 49"/>
            <p:cNvSpPr/>
            <p:nvPr/>
          </p:nvSpPr>
          <p:spPr>
            <a:xfrm>
              <a:off x="7788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7" name="Rectangle 50"/>
            <p:cNvSpPr/>
            <p:nvPr/>
          </p:nvSpPr>
          <p:spPr>
            <a:xfrm>
              <a:off x="7788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28" name="Rectangle 51"/>
            <p:cNvSpPr/>
            <p:nvPr/>
          </p:nvSpPr>
          <p:spPr>
            <a:xfrm>
              <a:off x="7788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29" name="Rectangle 52"/>
            <p:cNvSpPr/>
            <p:nvPr/>
          </p:nvSpPr>
          <p:spPr>
            <a:xfrm>
              <a:off x="7788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30" name="Rectangle 53"/>
            <p:cNvSpPr/>
            <p:nvPr/>
          </p:nvSpPr>
          <p:spPr>
            <a:xfrm>
              <a:off x="829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1" name="Rectangle 54"/>
            <p:cNvSpPr/>
            <p:nvPr/>
          </p:nvSpPr>
          <p:spPr>
            <a:xfrm>
              <a:off x="829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2" name="Rectangle 55"/>
            <p:cNvSpPr/>
            <p:nvPr/>
          </p:nvSpPr>
          <p:spPr>
            <a:xfrm>
              <a:off x="829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3" name="Rectangle 56"/>
            <p:cNvSpPr/>
            <p:nvPr/>
          </p:nvSpPr>
          <p:spPr>
            <a:xfrm>
              <a:off x="829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4" name="Rectangle 57"/>
            <p:cNvSpPr/>
            <p:nvPr/>
          </p:nvSpPr>
          <p:spPr>
            <a:xfrm>
              <a:off x="829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5" name="Rectangle 58"/>
            <p:cNvSpPr/>
            <p:nvPr/>
          </p:nvSpPr>
          <p:spPr>
            <a:xfrm>
              <a:off x="829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6" name="Rectangle 59"/>
            <p:cNvSpPr/>
            <p:nvPr/>
          </p:nvSpPr>
          <p:spPr>
            <a:xfrm>
              <a:off x="829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7" name="Rectangle 60"/>
            <p:cNvSpPr/>
            <p:nvPr/>
          </p:nvSpPr>
          <p:spPr>
            <a:xfrm>
              <a:off x="829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38" name="Rectangle 61"/>
            <p:cNvSpPr/>
            <p:nvPr/>
          </p:nvSpPr>
          <p:spPr>
            <a:xfrm>
              <a:off x="829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39" name="Rectangle 62"/>
            <p:cNvSpPr/>
            <p:nvPr/>
          </p:nvSpPr>
          <p:spPr>
            <a:xfrm>
              <a:off x="8296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40" name="Rectangle 63"/>
            <p:cNvSpPr/>
            <p:nvPr/>
          </p:nvSpPr>
          <p:spPr>
            <a:xfrm>
              <a:off x="8804323" y="1317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1" name="Rectangle 64"/>
            <p:cNvSpPr/>
            <p:nvPr/>
          </p:nvSpPr>
          <p:spPr>
            <a:xfrm>
              <a:off x="8804323" y="1698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2" name="Rectangle 65"/>
            <p:cNvSpPr/>
            <p:nvPr/>
          </p:nvSpPr>
          <p:spPr>
            <a:xfrm>
              <a:off x="8804323" y="2079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3" name="Rectangle 66"/>
            <p:cNvSpPr/>
            <p:nvPr/>
          </p:nvSpPr>
          <p:spPr>
            <a:xfrm>
              <a:off x="8804323" y="2460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4" name="Rectangle 67"/>
            <p:cNvSpPr/>
            <p:nvPr/>
          </p:nvSpPr>
          <p:spPr>
            <a:xfrm>
              <a:off x="8804323" y="2841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5" name="Rectangle 68"/>
            <p:cNvSpPr/>
            <p:nvPr/>
          </p:nvSpPr>
          <p:spPr>
            <a:xfrm>
              <a:off x="8804323" y="3222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6" name="Rectangle 69"/>
            <p:cNvSpPr/>
            <p:nvPr/>
          </p:nvSpPr>
          <p:spPr>
            <a:xfrm>
              <a:off x="8804323" y="3603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7" name="Rectangle 70"/>
            <p:cNvSpPr/>
            <p:nvPr/>
          </p:nvSpPr>
          <p:spPr>
            <a:xfrm>
              <a:off x="8804323" y="3984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48" name="Rectangle 71"/>
            <p:cNvSpPr/>
            <p:nvPr/>
          </p:nvSpPr>
          <p:spPr>
            <a:xfrm>
              <a:off x="8804323" y="4365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49" name="Rectangle 72"/>
            <p:cNvSpPr/>
            <p:nvPr/>
          </p:nvSpPr>
          <p:spPr>
            <a:xfrm>
              <a:off x="8804323" y="4746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50" name="Rectangle 73"/>
            <p:cNvSpPr/>
            <p:nvPr/>
          </p:nvSpPr>
          <p:spPr>
            <a:xfrm>
              <a:off x="9312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1" name="Rectangle 74"/>
            <p:cNvSpPr/>
            <p:nvPr/>
          </p:nvSpPr>
          <p:spPr>
            <a:xfrm>
              <a:off x="9312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2" name="Rectangle 75"/>
            <p:cNvSpPr/>
            <p:nvPr/>
          </p:nvSpPr>
          <p:spPr>
            <a:xfrm>
              <a:off x="9312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3" name="Rectangle 76"/>
            <p:cNvSpPr/>
            <p:nvPr/>
          </p:nvSpPr>
          <p:spPr>
            <a:xfrm>
              <a:off x="9312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4" name="Rectangle 77"/>
            <p:cNvSpPr/>
            <p:nvPr/>
          </p:nvSpPr>
          <p:spPr>
            <a:xfrm>
              <a:off x="9312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5" name="Rectangle 78"/>
            <p:cNvSpPr/>
            <p:nvPr/>
          </p:nvSpPr>
          <p:spPr>
            <a:xfrm>
              <a:off x="9312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6" name="Rectangle 79"/>
            <p:cNvSpPr/>
            <p:nvPr/>
          </p:nvSpPr>
          <p:spPr>
            <a:xfrm>
              <a:off x="9312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7" name="Rectangle 80"/>
            <p:cNvSpPr/>
            <p:nvPr/>
          </p:nvSpPr>
          <p:spPr>
            <a:xfrm>
              <a:off x="9312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58" name="Rectangle 81"/>
            <p:cNvSpPr/>
            <p:nvPr/>
          </p:nvSpPr>
          <p:spPr>
            <a:xfrm>
              <a:off x="9312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59" name="Rectangle 82"/>
            <p:cNvSpPr/>
            <p:nvPr/>
          </p:nvSpPr>
          <p:spPr>
            <a:xfrm>
              <a:off x="9312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60" name="Rectangle 83"/>
            <p:cNvSpPr/>
            <p:nvPr/>
          </p:nvSpPr>
          <p:spPr>
            <a:xfrm>
              <a:off x="9820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1" name="Rectangle 84"/>
            <p:cNvSpPr/>
            <p:nvPr/>
          </p:nvSpPr>
          <p:spPr>
            <a:xfrm>
              <a:off x="9820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2" name="Rectangle 85"/>
            <p:cNvSpPr/>
            <p:nvPr/>
          </p:nvSpPr>
          <p:spPr>
            <a:xfrm>
              <a:off x="9820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3" name="Rectangle 86"/>
            <p:cNvSpPr/>
            <p:nvPr/>
          </p:nvSpPr>
          <p:spPr>
            <a:xfrm>
              <a:off x="9820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4" name="Rectangle 87"/>
            <p:cNvSpPr/>
            <p:nvPr/>
          </p:nvSpPr>
          <p:spPr>
            <a:xfrm>
              <a:off x="9820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5" name="Rectangle 88"/>
            <p:cNvSpPr/>
            <p:nvPr/>
          </p:nvSpPr>
          <p:spPr>
            <a:xfrm>
              <a:off x="9820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6" name="Rectangle 89"/>
            <p:cNvSpPr/>
            <p:nvPr/>
          </p:nvSpPr>
          <p:spPr>
            <a:xfrm>
              <a:off x="9820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7" name="Rectangle 90"/>
            <p:cNvSpPr/>
            <p:nvPr/>
          </p:nvSpPr>
          <p:spPr>
            <a:xfrm>
              <a:off x="9820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68" name="Rectangle 91"/>
            <p:cNvSpPr/>
            <p:nvPr/>
          </p:nvSpPr>
          <p:spPr>
            <a:xfrm>
              <a:off x="9820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69" name="Rectangle 92"/>
            <p:cNvSpPr/>
            <p:nvPr/>
          </p:nvSpPr>
          <p:spPr>
            <a:xfrm>
              <a:off x="9820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70" name="Rectangle 93"/>
            <p:cNvSpPr/>
            <p:nvPr/>
          </p:nvSpPr>
          <p:spPr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1" name="Rectangle 94"/>
            <p:cNvSpPr/>
            <p:nvPr/>
          </p:nvSpPr>
          <p:spPr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2" name="Rectangle 95"/>
            <p:cNvSpPr/>
            <p:nvPr/>
          </p:nvSpPr>
          <p:spPr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3" name="Rectangle 96"/>
            <p:cNvSpPr/>
            <p:nvPr/>
          </p:nvSpPr>
          <p:spPr>
            <a:xfrm>
              <a:off x="10328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4" name="Rectangle 97"/>
            <p:cNvSpPr/>
            <p:nvPr/>
          </p:nvSpPr>
          <p:spPr>
            <a:xfrm>
              <a:off x="10328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5" name="Rectangle 98"/>
            <p:cNvSpPr/>
            <p:nvPr/>
          </p:nvSpPr>
          <p:spPr>
            <a:xfrm>
              <a:off x="10328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6" name="Rectangle 99"/>
            <p:cNvSpPr/>
            <p:nvPr/>
          </p:nvSpPr>
          <p:spPr>
            <a:xfrm>
              <a:off x="10328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7" name="Rectangle 100"/>
            <p:cNvSpPr/>
            <p:nvPr/>
          </p:nvSpPr>
          <p:spPr>
            <a:xfrm>
              <a:off x="10328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78" name="Rectangle 101"/>
            <p:cNvSpPr/>
            <p:nvPr/>
          </p:nvSpPr>
          <p:spPr>
            <a:xfrm>
              <a:off x="10328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79" name="Rectangle 102"/>
            <p:cNvSpPr/>
            <p:nvPr/>
          </p:nvSpPr>
          <p:spPr>
            <a:xfrm>
              <a:off x="10328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80" name="Rectangle 103"/>
            <p:cNvSpPr/>
            <p:nvPr/>
          </p:nvSpPr>
          <p:spPr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1" name="Rectangle 104"/>
            <p:cNvSpPr/>
            <p:nvPr/>
          </p:nvSpPr>
          <p:spPr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2" name="Rectangle 105"/>
            <p:cNvSpPr/>
            <p:nvPr/>
          </p:nvSpPr>
          <p:spPr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3" name="Rectangle 106"/>
            <p:cNvSpPr/>
            <p:nvPr/>
          </p:nvSpPr>
          <p:spPr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4" name="Rectangle 107"/>
            <p:cNvSpPr/>
            <p:nvPr/>
          </p:nvSpPr>
          <p:spPr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5" name="Rectangle 108"/>
            <p:cNvSpPr/>
            <p:nvPr/>
          </p:nvSpPr>
          <p:spPr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6" name="Rectangle 109"/>
            <p:cNvSpPr/>
            <p:nvPr/>
          </p:nvSpPr>
          <p:spPr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7" name="Rectangle 110"/>
            <p:cNvSpPr/>
            <p:nvPr/>
          </p:nvSpPr>
          <p:spPr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88" name="Rectangle 111"/>
            <p:cNvSpPr/>
            <p:nvPr/>
          </p:nvSpPr>
          <p:spPr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689" name="Rectangle 112"/>
            <p:cNvSpPr/>
            <p:nvPr/>
          </p:nvSpPr>
          <p:spPr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7690" name="组合 107"/>
          <p:cNvGrpSpPr/>
          <p:nvPr/>
        </p:nvGrpSpPr>
        <p:grpSpPr>
          <a:xfrm>
            <a:off x="6442075" y="2565400"/>
            <a:ext cx="3714750" cy="2782888"/>
            <a:chOff x="6264323" y="1317010"/>
            <a:chExt cx="5080000" cy="3810000"/>
          </a:xfrm>
        </p:grpSpPr>
        <p:sp>
          <p:nvSpPr>
            <p:cNvPr id="67691" name="Rectangle 3"/>
            <p:cNvSpPr/>
            <p:nvPr/>
          </p:nvSpPr>
          <p:spPr>
            <a:xfrm>
              <a:off x="6264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2" name="Rectangle 4"/>
            <p:cNvSpPr/>
            <p:nvPr/>
          </p:nvSpPr>
          <p:spPr>
            <a:xfrm>
              <a:off x="6264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3" name="Rectangle 5"/>
            <p:cNvSpPr/>
            <p:nvPr/>
          </p:nvSpPr>
          <p:spPr>
            <a:xfrm>
              <a:off x="6264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4" name="Rectangle 6"/>
            <p:cNvSpPr/>
            <p:nvPr/>
          </p:nvSpPr>
          <p:spPr>
            <a:xfrm>
              <a:off x="6264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5" name="Rectangle 7"/>
            <p:cNvSpPr/>
            <p:nvPr/>
          </p:nvSpPr>
          <p:spPr>
            <a:xfrm>
              <a:off x="6264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6" name="Rectangle 8"/>
            <p:cNvSpPr/>
            <p:nvPr/>
          </p:nvSpPr>
          <p:spPr>
            <a:xfrm>
              <a:off x="6264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7" name="Rectangle 9"/>
            <p:cNvSpPr/>
            <p:nvPr/>
          </p:nvSpPr>
          <p:spPr>
            <a:xfrm>
              <a:off x="6264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8" name="Rectangle 10"/>
            <p:cNvSpPr/>
            <p:nvPr/>
          </p:nvSpPr>
          <p:spPr>
            <a:xfrm>
              <a:off x="6264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699" name="Rectangle 11"/>
            <p:cNvSpPr/>
            <p:nvPr/>
          </p:nvSpPr>
          <p:spPr>
            <a:xfrm>
              <a:off x="6264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00" name="Rectangle 12"/>
            <p:cNvSpPr/>
            <p:nvPr/>
          </p:nvSpPr>
          <p:spPr>
            <a:xfrm>
              <a:off x="6264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01" name="Rectangle 23"/>
            <p:cNvSpPr/>
            <p:nvPr/>
          </p:nvSpPr>
          <p:spPr>
            <a:xfrm>
              <a:off x="6772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2" name="Rectangle 24"/>
            <p:cNvSpPr/>
            <p:nvPr/>
          </p:nvSpPr>
          <p:spPr>
            <a:xfrm>
              <a:off x="6772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3" name="Rectangle 25"/>
            <p:cNvSpPr/>
            <p:nvPr/>
          </p:nvSpPr>
          <p:spPr>
            <a:xfrm>
              <a:off x="6772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4" name="Rectangle 26"/>
            <p:cNvSpPr/>
            <p:nvPr/>
          </p:nvSpPr>
          <p:spPr>
            <a:xfrm>
              <a:off x="6772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5" name="Rectangle 27"/>
            <p:cNvSpPr/>
            <p:nvPr/>
          </p:nvSpPr>
          <p:spPr>
            <a:xfrm>
              <a:off x="6772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6" name="Rectangle 28"/>
            <p:cNvSpPr/>
            <p:nvPr/>
          </p:nvSpPr>
          <p:spPr>
            <a:xfrm>
              <a:off x="6772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7" name="Rectangle 29"/>
            <p:cNvSpPr/>
            <p:nvPr/>
          </p:nvSpPr>
          <p:spPr>
            <a:xfrm>
              <a:off x="6772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8" name="Rectangle 30"/>
            <p:cNvSpPr/>
            <p:nvPr/>
          </p:nvSpPr>
          <p:spPr>
            <a:xfrm>
              <a:off x="6772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09" name="Rectangle 31"/>
            <p:cNvSpPr/>
            <p:nvPr/>
          </p:nvSpPr>
          <p:spPr>
            <a:xfrm>
              <a:off x="6772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10" name="Rectangle 32"/>
            <p:cNvSpPr/>
            <p:nvPr/>
          </p:nvSpPr>
          <p:spPr>
            <a:xfrm>
              <a:off x="6772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11" name="Rectangle 33"/>
            <p:cNvSpPr/>
            <p:nvPr/>
          </p:nvSpPr>
          <p:spPr>
            <a:xfrm>
              <a:off x="7280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2" name="Rectangle 34"/>
            <p:cNvSpPr/>
            <p:nvPr/>
          </p:nvSpPr>
          <p:spPr>
            <a:xfrm>
              <a:off x="7280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3" name="Rectangle 35"/>
            <p:cNvSpPr/>
            <p:nvPr/>
          </p:nvSpPr>
          <p:spPr>
            <a:xfrm>
              <a:off x="7280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4" name="Rectangle 36"/>
            <p:cNvSpPr/>
            <p:nvPr/>
          </p:nvSpPr>
          <p:spPr>
            <a:xfrm>
              <a:off x="7280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5" name="Rectangle 37"/>
            <p:cNvSpPr/>
            <p:nvPr/>
          </p:nvSpPr>
          <p:spPr>
            <a:xfrm>
              <a:off x="7280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6" name="Rectangle 38"/>
            <p:cNvSpPr/>
            <p:nvPr/>
          </p:nvSpPr>
          <p:spPr>
            <a:xfrm>
              <a:off x="7280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7" name="Rectangle 39"/>
            <p:cNvSpPr/>
            <p:nvPr/>
          </p:nvSpPr>
          <p:spPr>
            <a:xfrm>
              <a:off x="7280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8" name="Rectangle 40"/>
            <p:cNvSpPr/>
            <p:nvPr/>
          </p:nvSpPr>
          <p:spPr>
            <a:xfrm>
              <a:off x="7280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19" name="Rectangle 41"/>
            <p:cNvSpPr/>
            <p:nvPr/>
          </p:nvSpPr>
          <p:spPr>
            <a:xfrm>
              <a:off x="7280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20" name="Rectangle 42"/>
            <p:cNvSpPr/>
            <p:nvPr/>
          </p:nvSpPr>
          <p:spPr>
            <a:xfrm>
              <a:off x="7280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21" name="Rectangle 43"/>
            <p:cNvSpPr/>
            <p:nvPr/>
          </p:nvSpPr>
          <p:spPr>
            <a:xfrm>
              <a:off x="7788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2" name="Rectangle 44"/>
            <p:cNvSpPr/>
            <p:nvPr/>
          </p:nvSpPr>
          <p:spPr>
            <a:xfrm>
              <a:off x="7788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3" name="Rectangle 45"/>
            <p:cNvSpPr/>
            <p:nvPr/>
          </p:nvSpPr>
          <p:spPr>
            <a:xfrm>
              <a:off x="7788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4" name="Rectangle 46"/>
            <p:cNvSpPr/>
            <p:nvPr/>
          </p:nvSpPr>
          <p:spPr>
            <a:xfrm>
              <a:off x="7788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5" name="Rectangle 47"/>
            <p:cNvSpPr/>
            <p:nvPr/>
          </p:nvSpPr>
          <p:spPr>
            <a:xfrm>
              <a:off x="7788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6" name="Rectangle 48"/>
            <p:cNvSpPr/>
            <p:nvPr/>
          </p:nvSpPr>
          <p:spPr>
            <a:xfrm>
              <a:off x="7788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7" name="Rectangle 49"/>
            <p:cNvSpPr/>
            <p:nvPr/>
          </p:nvSpPr>
          <p:spPr>
            <a:xfrm>
              <a:off x="7788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8" name="Rectangle 50"/>
            <p:cNvSpPr/>
            <p:nvPr/>
          </p:nvSpPr>
          <p:spPr>
            <a:xfrm>
              <a:off x="7788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29" name="Rectangle 51"/>
            <p:cNvSpPr/>
            <p:nvPr/>
          </p:nvSpPr>
          <p:spPr>
            <a:xfrm>
              <a:off x="7788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30" name="Rectangle 52"/>
            <p:cNvSpPr/>
            <p:nvPr/>
          </p:nvSpPr>
          <p:spPr>
            <a:xfrm>
              <a:off x="7788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31" name="Rectangle 53"/>
            <p:cNvSpPr/>
            <p:nvPr/>
          </p:nvSpPr>
          <p:spPr>
            <a:xfrm>
              <a:off x="829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2" name="Rectangle 54"/>
            <p:cNvSpPr/>
            <p:nvPr/>
          </p:nvSpPr>
          <p:spPr>
            <a:xfrm>
              <a:off x="829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3" name="Rectangle 55"/>
            <p:cNvSpPr/>
            <p:nvPr/>
          </p:nvSpPr>
          <p:spPr>
            <a:xfrm>
              <a:off x="829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4" name="Rectangle 56"/>
            <p:cNvSpPr/>
            <p:nvPr/>
          </p:nvSpPr>
          <p:spPr>
            <a:xfrm>
              <a:off x="829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5" name="Rectangle 57"/>
            <p:cNvSpPr/>
            <p:nvPr/>
          </p:nvSpPr>
          <p:spPr>
            <a:xfrm>
              <a:off x="829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6" name="Rectangle 58"/>
            <p:cNvSpPr/>
            <p:nvPr/>
          </p:nvSpPr>
          <p:spPr>
            <a:xfrm>
              <a:off x="8296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7" name="Rectangle 59"/>
            <p:cNvSpPr/>
            <p:nvPr/>
          </p:nvSpPr>
          <p:spPr>
            <a:xfrm>
              <a:off x="8296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       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8" name="Rectangle 60"/>
            <p:cNvSpPr/>
            <p:nvPr/>
          </p:nvSpPr>
          <p:spPr>
            <a:xfrm>
              <a:off x="8296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39" name="Rectangle 61"/>
            <p:cNvSpPr/>
            <p:nvPr/>
          </p:nvSpPr>
          <p:spPr>
            <a:xfrm>
              <a:off x="8296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sz="3200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 </a:t>
              </a:r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40" name="Rectangle 62"/>
            <p:cNvSpPr/>
            <p:nvPr/>
          </p:nvSpPr>
          <p:spPr>
            <a:xfrm>
              <a:off x="8296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41" name="Rectangle 63"/>
            <p:cNvSpPr/>
            <p:nvPr/>
          </p:nvSpPr>
          <p:spPr>
            <a:xfrm>
              <a:off x="8804323" y="1317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2" name="Rectangle 64"/>
            <p:cNvSpPr/>
            <p:nvPr/>
          </p:nvSpPr>
          <p:spPr>
            <a:xfrm>
              <a:off x="8804323" y="1698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3" name="Rectangle 65"/>
            <p:cNvSpPr/>
            <p:nvPr/>
          </p:nvSpPr>
          <p:spPr>
            <a:xfrm>
              <a:off x="8804323" y="2079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4" name="Rectangle 66"/>
            <p:cNvSpPr/>
            <p:nvPr/>
          </p:nvSpPr>
          <p:spPr>
            <a:xfrm>
              <a:off x="8804323" y="2460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5" name="Rectangle 67"/>
            <p:cNvSpPr/>
            <p:nvPr/>
          </p:nvSpPr>
          <p:spPr>
            <a:xfrm>
              <a:off x="8804323" y="2841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6" name="Rectangle 68"/>
            <p:cNvSpPr/>
            <p:nvPr/>
          </p:nvSpPr>
          <p:spPr>
            <a:xfrm>
              <a:off x="8804323" y="3222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7" name="Rectangle 69"/>
            <p:cNvSpPr/>
            <p:nvPr/>
          </p:nvSpPr>
          <p:spPr>
            <a:xfrm>
              <a:off x="8804323" y="3603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8" name="Rectangle 70"/>
            <p:cNvSpPr/>
            <p:nvPr/>
          </p:nvSpPr>
          <p:spPr>
            <a:xfrm>
              <a:off x="8804323" y="3984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49" name="Rectangle 71"/>
            <p:cNvSpPr/>
            <p:nvPr/>
          </p:nvSpPr>
          <p:spPr>
            <a:xfrm>
              <a:off x="8804323" y="4365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50" name="Rectangle 72"/>
            <p:cNvSpPr/>
            <p:nvPr/>
          </p:nvSpPr>
          <p:spPr>
            <a:xfrm>
              <a:off x="8804323" y="4746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51" name="Rectangle 73"/>
            <p:cNvSpPr/>
            <p:nvPr/>
          </p:nvSpPr>
          <p:spPr>
            <a:xfrm>
              <a:off x="9312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2" name="Rectangle 74"/>
            <p:cNvSpPr/>
            <p:nvPr/>
          </p:nvSpPr>
          <p:spPr>
            <a:xfrm>
              <a:off x="9312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3" name="Rectangle 75"/>
            <p:cNvSpPr/>
            <p:nvPr/>
          </p:nvSpPr>
          <p:spPr>
            <a:xfrm>
              <a:off x="9312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4" name="Rectangle 76"/>
            <p:cNvSpPr/>
            <p:nvPr/>
          </p:nvSpPr>
          <p:spPr>
            <a:xfrm>
              <a:off x="9312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5" name="Rectangle 77"/>
            <p:cNvSpPr/>
            <p:nvPr/>
          </p:nvSpPr>
          <p:spPr>
            <a:xfrm>
              <a:off x="9312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6" name="Rectangle 78"/>
            <p:cNvSpPr/>
            <p:nvPr/>
          </p:nvSpPr>
          <p:spPr>
            <a:xfrm>
              <a:off x="9312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7" name="Rectangle 79"/>
            <p:cNvSpPr/>
            <p:nvPr/>
          </p:nvSpPr>
          <p:spPr>
            <a:xfrm>
              <a:off x="9312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8" name="Rectangle 80"/>
            <p:cNvSpPr/>
            <p:nvPr/>
          </p:nvSpPr>
          <p:spPr>
            <a:xfrm>
              <a:off x="9312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59" name="Rectangle 81"/>
            <p:cNvSpPr/>
            <p:nvPr/>
          </p:nvSpPr>
          <p:spPr>
            <a:xfrm>
              <a:off x="9312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60" name="Rectangle 82"/>
            <p:cNvSpPr/>
            <p:nvPr/>
          </p:nvSpPr>
          <p:spPr>
            <a:xfrm>
              <a:off x="9312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61" name="Rectangle 83"/>
            <p:cNvSpPr/>
            <p:nvPr/>
          </p:nvSpPr>
          <p:spPr>
            <a:xfrm>
              <a:off x="9820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2" name="Rectangle 84"/>
            <p:cNvSpPr/>
            <p:nvPr/>
          </p:nvSpPr>
          <p:spPr>
            <a:xfrm>
              <a:off x="9820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3" name="Rectangle 85"/>
            <p:cNvSpPr/>
            <p:nvPr/>
          </p:nvSpPr>
          <p:spPr>
            <a:xfrm>
              <a:off x="9820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4" name="Rectangle 86"/>
            <p:cNvSpPr/>
            <p:nvPr/>
          </p:nvSpPr>
          <p:spPr>
            <a:xfrm>
              <a:off x="9820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5" name="Rectangle 87"/>
            <p:cNvSpPr/>
            <p:nvPr/>
          </p:nvSpPr>
          <p:spPr>
            <a:xfrm>
              <a:off x="9820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6" name="Rectangle 88"/>
            <p:cNvSpPr/>
            <p:nvPr/>
          </p:nvSpPr>
          <p:spPr>
            <a:xfrm>
              <a:off x="9820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7" name="Rectangle 89"/>
            <p:cNvSpPr/>
            <p:nvPr/>
          </p:nvSpPr>
          <p:spPr>
            <a:xfrm>
              <a:off x="9820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8" name="Rectangle 90"/>
            <p:cNvSpPr/>
            <p:nvPr/>
          </p:nvSpPr>
          <p:spPr>
            <a:xfrm>
              <a:off x="9820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69" name="Rectangle 91"/>
            <p:cNvSpPr/>
            <p:nvPr/>
          </p:nvSpPr>
          <p:spPr>
            <a:xfrm>
              <a:off x="9820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70" name="Rectangle 92"/>
            <p:cNvSpPr/>
            <p:nvPr/>
          </p:nvSpPr>
          <p:spPr>
            <a:xfrm>
              <a:off x="9820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71" name="Rectangle 93"/>
            <p:cNvSpPr/>
            <p:nvPr/>
          </p:nvSpPr>
          <p:spPr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2" name="Rectangle 94"/>
            <p:cNvSpPr/>
            <p:nvPr/>
          </p:nvSpPr>
          <p:spPr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3" name="Rectangle 95"/>
            <p:cNvSpPr/>
            <p:nvPr/>
          </p:nvSpPr>
          <p:spPr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4" name="Rectangle 96"/>
            <p:cNvSpPr/>
            <p:nvPr/>
          </p:nvSpPr>
          <p:spPr>
            <a:xfrm>
              <a:off x="10328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5" name="Rectangle 97"/>
            <p:cNvSpPr/>
            <p:nvPr/>
          </p:nvSpPr>
          <p:spPr>
            <a:xfrm>
              <a:off x="10328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6" name="Rectangle 98"/>
            <p:cNvSpPr/>
            <p:nvPr/>
          </p:nvSpPr>
          <p:spPr>
            <a:xfrm>
              <a:off x="10328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7" name="Rectangle 99"/>
            <p:cNvSpPr/>
            <p:nvPr/>
          </p:nvSpPr>
          <p:spPr>
            <a:xfrm>
              <a:off x="10328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8" name="Rectangle 100"/>
            <p:cNvSpPr/>
            <p:nvPr/>
          </p:nvSpPr>
          <p:spPr>
            <a:xfrm>
              <a:off x="10328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79" name="Rectangle 101"/>
            <p:cNvSpPr/>
            <p:nvPr/>
          </p:nvSpPr>
          <p:spPr>
            <a:xfrm>
              <a:off x="10328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80" name="Rectangle 102"/>
            <p:cNvSpPr/>
            <p:nvPr/>
          </p:nvSpPr>
          <p:spPr>
            <a:xfrm>
              <a:off x="10328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81" name="Rectangle 103"/>
            <p:cNvSpPr/>
            <p:nvPr/>
          </p:nvSpPr>
          <p:spPr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2" name="Rectangle 104"/>
            <p:cNvSpPr/>
            <p:nvPr/>
          </p:nvSpPr>
          <p:spPr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3" name="Rectangle 105"/>
            <p:cNvSpPr/>
            <p:nvPr/>
          </p:nvSpPr>
          <p:spPr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4" name="Rectangle 106"/>
            <p:cNvSpPr/>
            <p:nvPr/>
          </p:nvSpPr>
          <p:spPr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5" name="Rectangle 107"/>
            <p:cNvSpPr/>
            <p:nvPr/>
          </p:nvSpPr>
          <p:spPr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6" name="Rectangle 108"/>
            <p:cNvSpPr/>
            <p:nvPr/>
          </p:nvSpPr>
          <p:spPr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7" name="Rectangle 109"/>
            <p:cNvSpPr/>
            <p:nvPr/>
          </p:nvSpPr>
          <p:spPr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8" name="Rectangle 110"/>
            <p:cNvSpPr/>
            <p:nvPr/>
          </p:nvSpPr>
          <p:spPr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7789" name="Rectangle 111"/>
            <p:cNvSpPr/>
            <p:nvPr/>
          </p:nvSpPr>
          <p:spPr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7790" name="Rectangle 112"/>
            <p:cNvSpPr/>
            <p:nvPr/>
          </p:nvSpPr>
          <p:spPr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sp>
        <p:nvSpPr>
          <p:cNvPr id="67791" name="文本框 208"/>
          <p:cNvSpPr txBox="1"/>
          <p:nvPr/>
        </p:nvSpPr>
        <p:spPr>
          <a:xfrm>
            <a:off x="2252663" y="5457825"/>
            <a:ext cx="241617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7792" name="文本框 209"/>
          <p:cNvSpPr txBox="1"/>
          <p:nvPr/>
        </p:nvSpPr>
        <p:spPr>
          <a:xfrm>
            <a:off x="6426200" y="5497513"/>
            <a:ext cx="241617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7793" name="椭圆 210"/>
          <p:cNvSpPr/>
          <p:nvPr/>
        </p:nvSpPr>
        <p:spPr>
          <a:xfrm>
            <a:off x="5275263" y="5549900"/>
            <a:ext cx="793750" cy="595313"/>
          </a:xfrm>
          <a:prstGeom prst="ellipse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文本框 49157"/>
          <p:cNvSpPr txBox="1"/>
          <p:nvPr/>
        </p:nvSpPr>
        <p:spPr>
          <a:xfrm>
            <a:off x="1323975" y="1373188"/>
            <a:ext cx="7083425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看图先写出小数，再比较大小。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26088" y="5434013"/>
            <a:ext cx="11176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36863" y="5456238"/>
            <a:ext cx="17272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0.9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31050" y="5434013"/>
            <a:ext cx="2252663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0.87</a:t>
            </a:r>
          </a:p>
        </p:txBody>
      </p:sp>
      <p:grpSp>
        <p:nvGrpSpPr>
          <p:cNvPr id="68613" name="组合 6"/>
          <p:cNvGrpSpPr/>
          <p:nvPr/>
        </p:nvGrpSpPr>
        <p:grpSpPr>
          <a:xfrm>
            <a:off x="1530350" y="2400300"/>
            <a:ext cx="3511550" cy="2651125"/>
            <a:chOff x="574722" y="1944806"/>
            <a:chExt cx="5080000" cy="3810000"/>
          </a:xfrm>
        </p:grpSpPr>
        <p:sp>
          <p:nvSpPr>
            <p:cNvPr id="68614" name="Rectangle 13"/>
            <p:cNvSpPr/>
            <p:nvPr/>
          </p:nvSpPr>
          <p:spPr>
            <a:xfrm>
              <a:off x="574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15" name="Rectangle 14"/>
            <p:cNvSpPr/>
            <p:nvPr/>
          </p:nvSpPr>
          <p:spPr>
            <a:xfrm>
              <a:off x="1082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16" name="Rectangle 15"/>
            <p:cNvSpPr/>
            <p:nvPr/>
          </p:nvSpPr>
          <p:spPr>
            <a:xfrm>
              <a:off x="1590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17" name="Rectangle 16"/>
            <p:cNvSpPr/>
            <p:nvPr/>
          </p:nvSpPr>
          <p:spPr>
            <a:xfrm>
              <a:off x="2098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18" name="Rectangle 17"/>
            <p:cNvSpPr/>
            <p:nvPr/>
          </p:nvSpPr>
          <p:spPr>
            <a:xfrm>
              <a:off x="2606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19" name="Rectangle 18"/>
            <p:cNvSpPr/>
            <p:nvPr/>
          </p:nvSpPr>
          <p:spPr>
            <a:xfrm>
              <a:off x="3114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20" name="Rectangle 19"/>
            <p:cNvSpPr/>
            <p:nvPr/>
          </p:nvSpPr>
          <p:spPr>
            <a:xfrm>
              <a:off x="3622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21" name="Rectangle 20"/>
            <p:cNvSpPr/>
            <p:nvPr/>
          </p:nvSpPr>
          <p:spPr>
            <a:xfrm>
              <a:off x="4130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22" name="Rectangle 21"/>
            <p:cNvSpPr/>
            <p:nvPr/>
          </p:nvSpPr>
          <p:spPr>
            <a:xfrm>
              <a:off x="4638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8623" name="Rectangle 22"/>
            <p:cNvSpPr/>
            <p:nvPr/>
          </p:nvSpPr>
          <p:spPr>
            <a:xfrm>
              <a:off x="5146722" y="1944806"/>
              <a:ext cx="508000" cy="3810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286852" y="2400951"/>
            <a:ext cx="3403055" cy="2623055"/>
            <a:chOff x="6264323" y="1317010"/>
            <a:chExt cx="5080000" cy="3810000"/>
          </a:xfrm>
          <a:solidFill>
            <a:schemeClr val="accent1"/>
          </a:solidFill>
        </p:grpSpPr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6264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6264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6264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6264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6264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6264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6264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6264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6264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6264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6772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6772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6772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6772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6772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6772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6772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6772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6772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6772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7280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7280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7280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7280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7280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7280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7280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7280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7280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7280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7788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7788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7788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7788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7788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7788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7788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7788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7788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7788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8296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8296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Rectangle 55"/>
            <p:cNvSpPr>
              <a:spLocks noChangeArrowheads="1"/>
            </p:cNvSpPr>
            <p:nvPr/>
          </p:nvSpPr>
          <p:spPr bwMode="auto">
            <a:xfrm>
              <a:off x="8296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8296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Rectangle 57"/>
            <p:cNvSpPr>
              <a:spLocks noChangeArrowheads="1"/>
            </p:cNvSpPr>
            <p:nvPr/>
          </p:nvSpPr>
          <p:spPr bwMode="auto">
            <a:xfrm>
              <a:off x="8296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Rectangle 58"/>
            <p:cNvSpPr>
              <a:spLocks noChangeArrowheads="1"/>
            </p:cNvSpPr>
            <p:nvPr/>
          </p:nvSpPr>
          <p:spPr bwMode="auto">
            <a:xfrm>
              <a:off x="8296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8296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           </a:t>
              </a:r>
              <a:endPara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Rectangle 60"/>
            <p:cNvSpPr>
              <a:spLocks noChangeArrowheads="1"/>
            </p:cNvSpPr>
            <p:nvPr/>
          </p:nvSpPr>
          <p:spPr bwMode="auto">
            <a:xfrm>
              <a:off x="8296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   </a:t>
              </a:r>
              <a:endPara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Rectangle 61"/>
            <p:cNvSpPr>
              <a:spLocks noChangeArrowheads="1"/>
            </p:cNvSpPr>
            <p:nvPr/>
          </p:nvSpPr>
          <p:spPr bwMode="auto">
            <a:xfrm>
              <a:off x="8296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华文新魏" panose="02010800040101010101" pitchFamily="2" charset="-122"/>
                  <a:ea typeface="华文新魏" panose="02010800040101010101" pitchFamily="2" charset="-122"/>
                  <a:cs typeface="+mn-cs"/>
                </a:rPr>
                <a:t> </a:t>
              </a:r>
              <a:endPara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68" name="Rectangle 62"/>
            <p:cNvSpPr>
              <a:spLocks noChangeArrowheads="1"/>
            </p:cNvSpPr>
            <p:nvPr/>
          </p:nvSpPr>
          <p:spPr bwMode="auto">
            <a:xfrm>
              <a:off x="8296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69" name="Rectangle 63"/>
            <p:cNvSpPr>
              <a:spLocks noChangeArrowheads="1"/>
            </p:cNvSpPr>
            <p:nvPr/>
          </p:nvSpPr>
          <p:spPr bwMode="auto">
            <a:xfrm>
              <a:off x="8804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0" name="Rectangle 64"/>
            <p:cNvSpPr>
              <a:spLocks noChangeArrowheads="1"/>
            </p:cNvSpPr>
            <p:nvPr/>
          </p:nvSpPr>
          <p:spPr bwMode="auto">
            <a:xfrm>
              <a:off x="8804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Rectangle 65"/>
            <p:cNvSpPr>
              <a:spLocks noChangeArrowheads="1"/>
            </p:cNvSpPr>
            <p:nvPr/>
          </p:nvSpPr>
          <p:spPr bwMode="auto">
            <a:xfrm>
              <a:off x="8804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8804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3" name="Rectangle 67"/>
            <p:cNvSpPr>
              <a:spLocks noChangeArrowheads="1"/>
            </p:cNvSpPr>
            <p:nvPr/>
          </p:nvSpPr>
          <p:spPr bwMode="auto">
            <a:xfrm>
              <a:off x="8804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8804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5" name="Rectangle 69"/>
            <p:cNvSpPr>
              <a:spLocks noChangeArrowheads="1"/>
            </p:cNvSpPr>
            <p:nvPr/>
          </p:nvSpPr>
          <p:spPr bwMode="auto">
            <a:xfrm>
              <a:off x="8804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6" name="Rectangle 70"/>
            <p:cNvSpPr>
              <a:spLocks noChangeArrowheads="1"/>
            </p:cNvSpPr>
            <p:nvPr/>
          </p:nvSpPr>
          <p:spPr bwMode="auto">
            <a:xfrm>
              <a:off x="8804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7" name="Rectangle 71"/>
            <p:cNvSpPr>
              <a:spLocks noChangeArrowheads="1"/>
            </p:cNvSpPr>
            <p:nvPr/>
          </p:nvSpPr>
          <p:spPr bwMode="auto">
            <a:xfrm>
              <a:off x="8804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8804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79" name="Rectangle 73"/>
            <p:cNvSpPr>
              <a:spLocks noChangeArrowheads="1"/>
            </p:cNvSpPr>
            <p:nvPr/>
          </p:nvSpPr>
          <p:spPr bwMode="auto">
            <a:xfrm>
              <a:off x="9312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0" name="Rectangle 74"/>
            <p:cNvSpPr>
              <a:spLocks noChangeArrowheads="1"/>
            </p:cNvSpPr>
            <p:nvPr/>
          </p:nvSpPr>
          <p:spPr bwMode="auto">
            <a:xfrm>
              <a:off x="9312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1" name="Rectangle 75"/>
            <p:cNvSpPr>
              <a:spLocks noChangeArrowheads="1"/>
            </p:cNvSpPr>
            <p:nvPr/>
          </p:nvSpPr>
          <p:spPr bwMode="auto">
            <a:xfrm>
              <a:off x="9312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Rectangle 76"/>
            <p:cNvSpPr>
              <a:spLocks noChangeArrowheads="1"/>
            </p:cNvSpPr>
            <p:nvPr/>
          </p:nvSpPr>
          <p:spPr bwMode="auto">
            <a:xfrm>
              <a:off x="9312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9312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9312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9312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6" name="Rectangle 80"/>
            <p:cNvSpPr>
              <a:spLocks noChangeArrowheads="1"/>
            </p:cNvSpPr>
            <p:nvPr/>
          </p:nvSpPr>
          <p:spPr bwMode="auto">
            <a:xfrm>
              <a:off x="9312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9312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9312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89" name="Rectangle 83"/>
            <p:cNvSpPr>
              <a:spLocks noChangeArrowheads="1"/>
            </p:cNvSpPr>
            <p:nvPr/>
          </p:nvSpPr>
          <p:spPr bwMode="auto">
            <a:xfrm>
              <a:off x="9820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9820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Rectangle 85"/>
            <p:cNvSpPr>
              <a:spLocks noChangeArrowheads="1"/>
            </p:cNvSpPr>
            <p:nvPr/>
          </p:nvSpPr>
          <p:spPr bwMode="auto">
            <a:xfrm>
              <a:off x="9820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9820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9820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4" name="Rectangle 88"/>
            <p:cNvSpPr>
              <a:spLocks noChangeArrowheads="1"/>
            </p:cNvSpPr>
            <p:nvPr/>
          </p:nvSpPr>
          <p:spPr bwMode="auto">
            <a:xfrm>
              <a:off x="9820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9820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6" name="Rectangle 90"/>
            <p:cNvSpPr>
              <a:spLocks noChangeArrowheads="1"/>
            </p:cNvSpPr>
            <p:nvPr/>
          </p:nvSpPr>
          <p:spPr bwMode="auto">
            <a:xfrm>
              <a:off x="9820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9820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9820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1" name="Rectangle 95"/>
            <p:cNvSpPr>
              <a:spLocks noChangeArrowheads="1"/>
            </p:cNvSpPr>
            <p:nvPr/>
          </p:nvSpPr>
          <p:spPr bwMode="auto"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10328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10328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" name="Rectangle 98"/>
            <p:cNvSpPr>
              <a:spLocks noChangeArrowheads="1"/>
            </p:cNvSpPr>
            <p:nvPr/>
          </p:nvSpPr>
          <p:spPr bwMode="auto">
            <a:xfrm>
              <a:off x="10328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" name="Rectangle 99"/>
            <p:cNvSpPr>
              <a:spLocks noChangeArrowheads="1"/>
            </p:cNvSpPr>
            <p:nvPr/>
          </p:nvSpPr>
          <p:spPr bwMode="auto">
            <a:xfrm>
              <a:off x="10328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10328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10328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10328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" name="Rectangle 104"/>
            <p:cNvSpPr>
              <a:spLocks noChangeArrowheads="1"/>
            </p:cNvSpPr>
            <p:nvPr/>
          </p:nvSpPr>
          <p:spPr bwMode="auto"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" name="Rectangle 105"/>
            <p:cNvSpPr>
              <a:spLocks noChangeArrowheads="1"/>
            </p:cNvSpPr>
            <p:nvPr/>
          </p:nvSpPr>
          <p:spPr bwMode="auto"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" name="Rectangle 106"/>
            <p:cNvSpPr>
              <a:spLocks noChangeArrowheads="1"/>
            </p:cNvSpPr>
            <p:nvPr/>
          </p:nvSpPr>
          <p:spPr bwMode="auto"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" name="Rectangle 107"/>
            <p:cNvSpPr>
              <a:spLocks noChangeArrowheads="1"/>
            </p:cNvSpPr>
            <p:nvPr/>
          </p:nvSpPr>
          <p:spPr bwMode="auto"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" name="Rectangle 108"/>
            <p:cNvSpPr>
              <a:spLocks noChangeArrowheads="1"/>
            </p:cNvSpPr>
            <p:nvPr/>
          </p:nvSpPr>
          <p:spPr bwMode="auto"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" name="Rectangle 109"/>
            <p:cNvSpPr>
              <a:spLocks noChangeArrowheads="1"/>
            </p:cNvSpPr>
            <p:nvPr/>
          </p:nvSpPr>
          <p:spPr bwMode="auto"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" name="Rectangle 110"/>
            <p:cNvSpPr>
              <a:spLocks noChangeArrowheads="1"/>
            </p:cNvSpPr>
            <p:nvPr/>
          </p:nvSpPr>
          <p:spPr bwMode="auto"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7" name="Rectangle 111"/>
            <p:cNvSpPr>
              <a:spLocks noChangeArrowheads="1"/>
            </p:cNvSpPr>
            <p:nvPr/>
          </p:nvSpPr>
          <p:spPr bwMode="auto"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18" name="Rectangle 112"/>
            <p:cNvSpPr>
              <a:spLocks noChangeArrowheads="1"/>
            </p:cNvSpPr>
            <p:nvPr/>
          </p:nvSpPr>
          <p:spPr bwMode="auto"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</p:grpSp>
      <p:sp>
        <p:nvSpPr>
          <p:cNvPr id="68625" name="文本框 121"/>
          <p:cNvSpPr txBox="1"/>
          <p:nvPr/>
        </p:nvSpPr>
        <p:spPr>
          <a:xfrm>
            <a:off x="2193925" y="5462588"/>
            <a:ext cx="24161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8626" name="文本框 122"/>
          <p:cNvSpPr txBox="1"/>
          <p:nvPr/>
        </p:nvSpPr>
        <p:spPr>
          <a:xfrm>
            <a:off x="6591300" y="5462588"/>
            <a:ext cx="24161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8627" name="椭圆 123"/>
          <p:cNvSpPr/>
          <p:nvPr/>
        </p:nvSpPr>
        <p:spPr>
          <a:xfrm>
            <a:off x="5275263" y="5549900"/>
            <a:ext cx="793750" cy="595313"/>
          </a:xfrm>
          <a:prstGeom prst="ellipse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文本框 51205"/>
          <p:cNvSpPr txBox="1"/>
          <p:nvPr/>
        </p:nvSpPr>
        <p:spPr>
          <a:xfrm>
            <a:off x="1874838" y="1373188"/>
            <a:ext cx="11010900" cy="647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看图先写出小数，再比较大小。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173288" y="5995988"/>
            <a:ext cx="3616325" cy="777875"/>
            <a:chOff x="1144" y="3481"/>
            <a:chExt cx="1709" cy="490"/>
          </a:xfrm>
        </p:grpSpPr>
        <p:sp>
          <p:nvSpPr>
            <p:cNvPr id="69635" name="文本框 51207"/>
            <p:cNvSpPr txBox="1"/>
            <p:nvPr/>
          </p:nvSpPr>
          <p:spPr>
            <a:xfrm>
              <a:off x="1144" y="3481"/>
              <a:ext cx="1709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41</a:t>
              </a:r>
              <a:r>
                <a:rPr lang="zh-CN" altLang="en-US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</a:t>
              </a: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0.01</a:t>
              </a:r>
            </a:p>
          </p:txBody>
        </p:sp>
        <p:sp>
          <p:nvSpPr>
            <p:cNvPr id="69636" name="直接连接符 51206"/>
            <p:cNvSpPr/>
            <p:nvPr/>
          </p:nvSpPr>
          <p:spPr>
            <a:xfrm>
              <a:off x="1454" y="3493"/>
              <a:ext cx="933" cy="0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434138" y="6080125"/>
            <a:ext cx="3619500" cy="777875"/>
            <a:chOff x="1144" y="3481"/>
            <a:chExt cx="1709" cy="490"/>
          </a:xfrm>
        </p:grpSpPr>
        <p:sp>
          <p:nvSpPr>
            <p:cNvPr id="69638" name="文本框 51214"/>
            <p:cNvSpPr txBox="1"/>
            <p:nvPr/>
          </p:nvSpPr>
          <p:spPr>
            <a:xfrm>
              <a:off x="1144" y="3481"/>
              <a:ext cx="1709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45</a:t>
              </a:r>
              <a:r>
                <a:rPr lang="zh-CN" altLang="en-US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</a:t>
              </a: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0.01</a:t>
              </a:r>
            </a:p>
          </p:txBody>
        </p:sp>
        <p:sp>
          <p:nvSpPr>
            <p:cNvPr id="69639" name="直接连接符 51215"/>
            <p:cNvSpPr/>
            <p:nvPr/>
          </p:nvSpPr>
          <p:spPr>
            <a:xfrm>
              <a:off x="1454" y="3493"/>
              <a:ext cx="933" cy="0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9640" name="文本框 128"/>
          <p:cNvSpPr txBox="1"/>
          <p:nvPr/>
        </p:nvSpPr>
        <p:spPr>
          <a:xfrm rot="10800000">
            <a:off x="4941888" y="5340350"/>
            <a:ext cx="11176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</a:p>
        </p:txBody>
      </p:sp>
      <p:sp>
        <p:nvSpPr>
          <p:cNvPr id="69641" name="文本框 129"/>
          <p:cNvSpPr txBox="1"/>
          <p:nvPr/>
        </p:nvSpPr>
        <p:spPr>
          <a:xfrm>
            <a:off x="2971800" y="5240338"/>
            <a:ext cx="2371725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0.41</a:t>
            </a:r>
          </a:p>
        </p:txBody>
      </p:sp>
      <p:sp>
        <p:nvSpPr>
          <p:cNvPr id="69642" name="文本框 130"/>
          <p:cNvSpPr txBox="1"/>
          <p:nvPr/>
        </p:nvSpPr>
        <p:spPr>
          <a:xfrm>
            <a:off x="7175500" y="5240338"/>
            <a:ext cx="24892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0.45</a:t>
            </a:r>
          </a:p>
        </p:txBody>
      </p:sp>
      <p:grpSp>
        <p:nvGrpSpPr>
          <p:cNvPr id="69643" name="组合 131"/>
          <p:cNvGrpSpPr/>
          <p:nvPr/>
        </p:nvGrpSpPr>
        <p:grpSpPr>
          <a:xfrm>
            <a:off x="1965325" y="2368550"/>
            <a:ext cx="3824288" cy="2813050"/>
            <a:chOff x="6264323" y="1317010"/>
            <a:chExt cx="5080000" cy="3810000"/>
          </a:xfrm>
        </p:grpSpPr>
        <p:sp>
          <p:nvSpPr>
            <p:cNvPr id="69644" name="Rectangle 3"/>
            <p:cNvSpPr/>
            <p:nvPr/>
          </p:nvSpPr>
          <p:spPr>
            <a:xfrm>
              <a:off x="6264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45" name="Rectangle 4"/>
            <p:cNvSpPr/>
            <p:nvPr/>
          </p:nvSpPr>
          <p:spPr>
            <a:xfrm>
              <a:off x="6264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46" name="Rectangle 5"/>
            <p:cNvSpPr/>
            <p:nvPr/>
          </p:nvSpPr>
          <p:spPr>
            <a:xfrm>
              <a:off x="6264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47" name="Rectangle 6"/>
            <p:cNvSpPr/>
            <p:nvPr/>
          </p:nvSpPr>
          <p:spPr>
            <a:xfrm>
              <a:off x="6264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48" name="Rectangle 7"/>
            <p:cNvSpPr/>
            <p:nvPr/>
          </p:nvSpPr>
          <p:spPr>
            <a:xfrm>
              <a:off x="6264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49" name="Rectangle 8"/>
            <p:cNvSpPr/>
            <p:nvPr/>
          </p:nvSpPr>
          <p:spPr>
            <a:xfrm>
              <a:off x="6264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0" name="Rectangle 9"/>
            <p:cNvSpPr/>
            <p:nvPr/>
          </p:nvSpPr>
          <p:spPr>
            <a:xfrm>
              <a:off x="6264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1" name="Rectangle 10"/>
            <p:cNvSpPr/>
            <p:nvPr/>
          </p:nvSpPr>
          <p:spPr>
            <a:xfrm>
              <a:off x="6264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2" name="Rectangle 11"/>
            <p:cNvSpPr/>
            <p:nvPr/>
          </p:nvSpPr>
          <p:spPr>
            <a:xfrm>
              <a:off x="6264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53" name="Rectangle 12"/>
            <p:cNvSpPr/>
            <p:nvPr/>
          </p:nvSpPr>
          <p:spPr>
            <a:xfrm>
              <a:off x="6264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54" name="Rectangle 23"/>
            <p:cNvSpPr/>
            <p:nvPr/>
          </p:nvSpPr>
          <p:spPr>
            <a:xfrm>
              <a:off x="6772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5" name="Rectangle 24"/>
            <p:cNvSpPr/>
            <p:nvPr/>
          </p:nvSpPr>
          <p:spPr>
            <a:xfrm>
              <a:off x="6772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6" name="Rectangle 25"/>
            <p:cNvSpPr/>
            <p:nvPr/>
          </p:nvSpPr>
          <p:spPr>
            <a:xfrm>
              <a:off x="6772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7" name="Rectangle 26"/>
            <p:cNvSpPr/>
            <p:nvPr/>
          </p:nvSpPr>
          <p:spPr>
            <a:xfrm>
              <a:off x="6772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8" name="Rectangle 27"/>
            <p:cNvSpPr/>
            <p:nvPr/>
          </p:nvSpPr>
          <p:spPr>
            <a:xfrm>
              <a:off x="6772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59" name="Rectangle 28"/>
            <p:cNvSpPr/>
            <p:nvPr/>
          </p:nvSpPr>
          <p:spPr>
            <a:xfrm>
              <a:off x="6772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0" name="Rectangle 29"/>
            <p:cNvSpPr/>
            <p:nvPr/>
          </p:nvSpPr>
          <p:spPr>
            <a:xfrm>
              <a:off x="6772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1" name="Rectangle 30"/>
            <p:cNvSpPr/>
            <p:nvPr/>
          </p:nvSpPr>
          <p:spPr>
            <a:xfrm>
              <a:off x="6772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2" name="Rectangle 31"/>
            <p:cNvSpPr/>
            <p:nvPr/>
          </p:nvSpPr>
          <p:spPr>
            <a:xfrm>
              <a:off x="6772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63" name="Rectangle 32"/>
            <p:cNvSpPr/>
            <p:nvPr/>
          </p:nvSpPr>
          <p:spPr>
            <a:xfrm>
              <a:off x="6772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64" name="Rectangle 33"/>
            <p:cNvSpPr/>
            <p:nvPr/>
          </p:nvSpPr>
          <p:spPr>
            <a:xfrm>
              <a:off x="7280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5" name="Rectangle 34"/>
            <p:cNvSpPr/>
            <p:nvPr/>
          </p:nvSpPr>
          <p:spPr>
            <a:xfrm>
              <a:off x="7280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6" name="Rectangle 35"/>
            <p:cNvSpPr/>
            <p:nvPr/>
          </p:nvSpPr>
          <p:spPr>
            <a:xfrm>
              <a:off x="7280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7" name="Rectangle 36"/>
            <p:cNvSpPr/>
            <p:nvPr/>
          </p:nvSpPr>
          <p:spPr>
            <a:xfrm>
              <a:off x="7280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8" name="Rectangle 37"/>
            <p:cNvSpPr/>
            <p:nvPr/>
          </p:nvSpPr>
          <p:spPr>
            <a:xfrm>
              <a:off x="7280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69" name="Rectangle 38"/>
            <p:cNvSpPr/>
            <p:nvPr/>
          </p:nvSpPr>
          <p:spPr>
            <a:xfrm>
              <a:off x="7280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0" name="Rectangle 39"/>
            <p:cNvSpPr/>
            <p:nvPr/>
          </p:nvSpPr>
          <p:spPr>
            <a:xfrm>
              <a:off x="7280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1" name="Rectangle 40"/>
            <p:cNvSpPr/>
            <p:nvPr/>
          </p:nvSpPr>
          <p:spPr>
            <a:xfrm>
              <a:off x="7280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2" name="Rectangle 41"/>
            <p:cNvSpPr/>
            <p:nvPr/>
          </p:nvSpPr>
          <p:spPr>
            <a:xfrm>
              <a:off x="7280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73" name="Rectangle 42"/>
            <p:cNvSpPr/>
            <p:nvPr/>
          </p:nvSpPr>
          <p:spPr>
            <a:xfrm>
              <a:off x="7280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74" name="Rectangle 43"/>
            <p:cNvSpPr/>
            <p:nvPr/>
          </p:nvSpPr>
          <p:spPr>
            <a:xfrm>
              <a:off x="7788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5" name="Rectangle 44"/>
            <p:cNvSpPr/>
            <p:nvPr/>
          </p:nvSpPr>
          <p:spPr>
            <a:xfrm>
              <a:off x="7788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6" name="Rectangle 45"/>
            <p:cNvSpPr/>
            <p:nvPr/>
          </p:nvSpPr>
          <p:spPr>
            <a:xfrm>
              <a:off x="7788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7" name="Rectangle 46"/>
            <p:cNvSpPr/>
            <p:nvPr/>
          </p:nvSpPr>
          <p:spPr>
            <a:xfrm>
              <a:off x="7788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8" name="Rectangle 47"/>
            <p:cNvSpPr/>
            <p:nvPr/>
          </p:nvSpPr>
          <p:spPr>
            <a:xfrm>
              <a:off x="7788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79" name="Rectangle 48"/>
            <p:cNvSpPr/>
            <p:nvPr/>
          </p:nvSpPr>
          <p:spPr>
            <a:xfrm>
              <a:off x="7788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0" name="Rectangle 49"/>
            <p:cNvSpPr/>
            <p:nvPr/>
          </p:nvSpPr>
          <p:spPr>
            <a:xfrm>
              <a:off x="7788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1" name="Rectangle 50"/>
            <p:cNvSpPr/>
            <p:nvPr/>
          </p:nvSpPr>
          <p:spPr>
            <a:xfrm>
              <a:off x="7788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2" name="Rectangle 51"/>
            <p:cNvSpPr/>
            <p:nvPr/>
          </p:nvSpPr>
          <p:spPr>
            <a:xfrm>
              <a:off x="7788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83" name="Rectangle 52"/>
            <p:cNvSpPr/>
            <p:nvPr/>
          </p:nvSpPr>
          <p:spPr>
            <a:xfrm>
              <a:off x="7788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84" name="Rectangle 53"/>
            <p:cNvSpPr/>
            <p:nvPr/>
          </p:nvSpPr>
          <p:spPr>
            <a:xfrm>
              <a:off x="829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5" name="Rectangle 54"/>
            <p:cNvSpPr/>
            <p:nvPr/>
          </p:nvSpPr>
          <p:spPr>
            <a:xfrm>
              <a:off x="829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6" name="Rectangle 55"/>
            <p:cNvSpPr/>
            <p:nvPr/>
          </p:nvSpPr>
          <p:spPr>
            <a:xfrm>
              <a:off x="829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7" name="Rectangle 56"/>
            <p:cNvSpPr/>
            <p:nvPr/>
          </p:nvSpPr>
          <p:spPr>
            <a:xfrm>
              <a:off x="829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8" name="Rectangle 57"/>
            <p:cNvSpPr/>
            <p:nvPr/>
          </p:nvSpPr>
          <p:spPr>
            <a:xfrm>
              <a:off x="829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89" name="Rectangle 58"/>
            <p:cNvSpPr/>
            <p:nvPr/>
          </p:nvSpPr>
          <p:spPr>
            <a:xfrm>
              <a:off x="829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0" name="Rectangle 59"/>
            <p:cNvSpPr/>
            <p:nvPr/>
          </p:nvSpPr>
          <p:spPr>
            <a:xfrm>
              <a:off x="829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1" name="Rectangle 60"/>
            <p:cNvSpPr/>
            <p:nvPr/>
          </p:nvSpPr>
          <p:spPr>
            <a:xfrm>
              <a:off x="829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2" name="Rectangle 61"/>
            <p:cNvSpPr/>
            <p:nvPr/>
          </p:nvSpPr>
          <p:spPr>
            <a:xfrm>
              <a:off x="829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93" name="Rectangle 62"/>
            <p:cNvSpPr/>
            <p:nvPr/>
          </p:nvSpPr>
          <p:spPr>
            <a:xfrm>
              <a:off x="8296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694" name="Rectangle 63"/>
            <p:cNvSpPr/>
            <p:nvPr/>
          </p:nvSpPr>
          <p:spPr>
            <a:xfrm>
              <a:off x="8804323" y="1317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5" name="Rectangle 64"/>
            <p:cNvSpPr/>
            <p:nvPr/>
          </p:nvSpPr>
          <p:spPr>
            <a:xfrm>
              <a:off x="8804323" y="1698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6" name="Rectangle 65"/>
            <p:cNvSpPr/>
            <p:nvPr/>
          </p:nvSpPr>
          <p:spPr>
            <a:xfrm>
              <a:off x="8804323" y="2079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7" name="Rectangle 66"/>
            <p:cNvSpPr/>
            <p:nvPr/>
          </p:nvSpPr>
          <p:spPr>
            <a:xfrm>
              <a:off x="8804323" y="2460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8" name="Rectangle 67"/>
            <p:cNvSpPr/>
            <p:nvPr/>
          </p:nvSpPr>
          <p:spPr>
            <a:xfrm>
              <a:off x="8804323" y="2841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699" name="Rectangle 68"/>
            <p:cNvSpPr/>
            <p:nvPr/>
          </p:nvSpPr>
          <p:spPr>
            <a:xfrm>
              <a:off x="8804323" y="3222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0" name="Rectangle 69"/>
            <p:cNvSpPr/>
            <p:nvPr/>
          </p:nvSpPr>
          <p:spPr>
            <a:xfrm>
              <a:off x="8804323" y="3603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1" name="Rectangle 70"/>
            <p:cNvSpPr/>
            <p:nvPr/>
          </p:nvSpPr>
          <p:spPr>
            <a:xfrm>
              <a:off x="8804323" y="3984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2" name="Rectangle 71"/>
            <p:cNvSpPr/>
            <p:nvPr/>
          </p:nvSpPr>
          <p:spPr>
            <a:xfrm>
              <a:off x="8804323" y="4365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03" name="Rectangle 72"/>
            <p:cNvSpPr/>
            <p:nvPr/>
          </p:nvSpPr>
          <p:spPr>
            <a:xfrm>
              <a:off x="8804323" y="4746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04" name="Rectangle 73"/>
            <p:cNvSpPr/>
            <p:nvPr/>
          </p:nvSpPr>
          <p:spPr>
            <a:xfrm>
              <a:off x="9312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5" name="Rectangle 74"/>
            <p:cNvSpPr/>
            <p:nvPr/>
          </p:nvSpPr>
          <p:spPr>
            <a:xfrm>
              <a:off x="9312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6" name="Rectangle 75"/>
            <p:cNvSpPr/>
            <p:nvPr/>
          </p:nvSpPr>
          <p:spPr>
            <a:xfrm>
              <a:off x="9312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7" name="Rectangle 76"/>
            <p:cNvSpPr/>
            <p:nvPr/>
          </p:nvSpPr>
          <p:spPr>
            <a:xfrm>
              <a:off x="9312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8" name="Rectangle 77"/>
            <p:cNvSpPr/>
            <p:nvPr/>
          </p:nvSpPr>
          <p:spPr>
            <a:xfrm>
              <a:off x="9312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09" name="Rectangle 78"/>
            <p:cNvSpPr/>
            <p:nvPr/>
          </p:nvSpPr>
          <p:spPr>
            <a:xfrm>
              <a:off x="9312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0" name="Rectangle 79"/>
            <p:cNvSpPr/>
            <p:nvPr/>
          </p:nvSpPr>
          <p:spPr>
            <a:xfrm>
              <a:off x="9312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1" name="Rectangle 80"/>
            <p:cNvSpPr/>
            <p:nvPr/>
          </p:nvSpPr>
          <p:spPr>
            <a:xfrm>
              <a:off x="9312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2" name="Rectangle 81"/>
            <p:cNvSpPr/>
            <p:nvPr/>
          </p:nvSpPr>
          <p:spPr>
            <a:xfrm>
              <a:off x="9312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13" name="Rectangle 82"/>
            <p:cNvSpPr/>
            <p:nvPr/>
          </p:nvSpPr>
          <p:spPr>
            <a:xfrm>
              <a:off x="9312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14" name="Rectangle 83"/>
            <p:cNvSpPr/>
            <p:nvPr/>
          </p:nvSpPr>
          <p:spPr>
            <a:xfrm>
              <a:off x="9820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5" name="Rectangle 84"/>
            <p:cNvSpPr/>
            <p:nvPr/>
          </p:nvSpPr>
          <p:spPr>
            <a:xfrm>
              <a:off x="9820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6" name="Rectangle 85"/>
            <p:cNvSpPr/>
            <p:nvPr/>
          </p:nvSpPr>
          <p:spPr>
            <a:xfrm>
              <a:off x="9820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7" name="Rectangle 86"/>
            <p:cNvSpPr/>
            <p:nvPr/>
          </p:nvSpPr>
          <p:spPr>
            <a:xfrm>
              <a:off x="9820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8" name="Rectangle 87"/>
            <p:cNvSpPr/>
            <p:nvPr/>
          </p:nvSpPr>
          <p:spPr>
            <a:xfrm>
              <a:off x="9820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19" name="Rectangle 88"/>
            <p:cNvSpPr/>
            <p:nvPr/>
          </p:nvSpPr>
          <p:spPr>
            <a:xfrm>
              <a:off x="9820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0" name="Rectangle 89"/>
            <p:cNvSpPr/>
            <p:nvPr/>
          </p:nvSpPr>
          <p:spPr>
            <a:xfrm>
              <a:off x="9820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1" name="Rectangle 90"/>
            <p:cNvSpPr/>
            <p:nvPr/>
          </p:nvSpPr>
          <p:spPr>
            <a:xfrm>
              <a:off x="9820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2" name="Rectangle 91"/>
            <p:cNvSpPr/>
            <p:nvPr/>
          </p:nvSpPr>
          <p:spPr>
            <a:xfrm>
              <a:off x="9820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23" name="Rectangle 92"/>
            <p:cNvSpPr/>
            <p:nvPr/>
          </p:nvSpPr>
          <p:spPr>
            <a:xfrm>
              <a:off x="9820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24" name="Rectangle 93"/>
            <p:cNvSpPr/>
            <p:nvPr/>
          </p:nvSpPr>
          <p:spPr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5" name="Rectangle 94"/>
            <p:cNvSpPr/>
            <p:nvPr/>
          </p:nvSpPr>
          <p:spPr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6" name="Rectangle 95"/>
            <p:cNvSpPr/>
            <p:nvPr/>
          </p:nvSpPr>
          <p:spPr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7" name="Rectangle 96"/>
            <p:cNvSpPr/>
            <p:nvPr/>
          </p:nvSpPr>
          <p:spPr>
            <a:xfrm>
              <a:off x="10328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8" name="Rectangle 97"/>
            <p:cNvSpPr/>
            <p:nvPr/>
          </p:nvSpPr>
          <p:spPr>
            <a:xfrm>
              <a:off x="10328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29" name="Rectangle 98"/>
            <p:cNvSpPr/>
            <p:nvPr/>
          </p:nvSpPr>
          <p:spPr>
            <a:xfrm>
              <a:off x="10328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0" name="Rectangle 99"/>
            <p:cNvSpPr/>
            <p:nvPr/>
          </p:nvSpPr>
          <p:spPr>
            <a:xfrm>
              <a:off x="10328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1" name="Rectangle 100"/>
            <p:cNvSpPr/>
            <p:nvPr/>
          </p:nvSpPr>
          <p:spPr>
            <a:xfrm>
              <a:off x="10328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2" name="Rectangle 101"/>
            <p:cNvSpPr/>
            <p:nvPr/>
          </p:nvSpPr>
          <p:spPr>
            <a:xfrm>
              <a:off x="10328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33" name="Rectangle 102"/>
            <p:cNvSpPr/>
            <p:nvPr/>
          </p:nvSpPr>
          <p:spPr>
            <a:xfrm>
              <a:off x="10328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34" name="Rectangle 103"/>
            <p:cNvSpPr/>
            <p:nvPr/>
          </p:nvSpPr>
          <p:spPr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5" name="Rectangle 104"/>
            <p:cNvSpPr/>
            <p:nvPr/>
          </p:nvSpPr>
          <p:spPr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6" name="Rectangle 105"/>
            <p:cNvSpPr/>
            <p:nvPr/>
          </p:nvSpPr>
          <p:spPr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7" name="Rectangle 106"/>
            <p:cNvSpPr/>
            <p:nvPr/>
          </p:nvSpPr>
          <p:spPr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8" name="Rectangle 107"/>
            <p:cNvSpPr/>
            <p:nvPr/>
          </p:nvSpPr>
          <p:spPr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39" name="Rectangle 108"/>
            <p:cNvSpPr/>
            <p:nvPr/>
          </p:nvSpPr>
          <p:spPr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0" name="Rectangle 109"/>
            <p:cNvSpPr/>
            <p:nvPr/>
          </p:nvSpPr>
          <p:spPr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1" name="Rectangle 110"/>
            <p:cNvSpPr/>
            <p:nvPr/>
          </p:nvSpPr>
          <p:spPr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2" name="Rectangle 111"/>
            <p:cNvSpPr/>
            <p:nvPr/>
          </p:nvSpPr>
          <p:spPr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43" name="Rectangle 112"/>
            <p:cNvSpPr/>
            <p:nvPr/>
          </p:nvSpPr>
          <p:spPr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9744" name="组合 232"/>
          <p:cNvGrpSpPr/>
          <p:nvPr/>
        </p:nvGrpSpPr>
        <p:grpSpPr>
          <a:xfrm>
            <a:off x="6635750" y="2368550"/>
            <a:ext cx="3716338" cy="2782888"/>
            <a:chOff x="6264323" y="1317010"/>
            <a:chExt cx="5080000" cy="3810000"/>
          </a:xfrm>
        </p:grpSpPr>
        <p:sp>
          <p:nvSpPr>
            <p:cNvPr id="69745" name="Rectangle 3"/>
            <p:cNvSpPr/>
            <p:nvPr/>
          </p:nvSpPr>
          <p:spPr>
            <a:xfrm>
              <a:off x="6264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6" name="Rectangle 4"/>
            <p:cNvSpPr/>
            <p:nvPr/>
          </p:nvSpPr>
          <p:spPr>
            <a:xfrm>
              <a:off x="6264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7" name="Rectangle 5"/>
            <p:cNvSpPr/>
            <p:nvPr/>
          </p:nvSpPr>
          <p:spPr>
            <a:xfrm>
              <a:off x="6264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8" name="Rectangle 6"/>
            <p:cNvSpPr/>
            <p:nvPr/>
          </p:nvSpPr>
          <p:spPr>
            <a:xfrm>
              <a:off x="6264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49" name="Rectangle 7"/>
            <p:cNvSpPr/>
            <p:nvPr/>
          </p:nvSpPr>
          <p:spPr>
            <a:xfrm>
              <a:off x="6264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0" name="Rectangle 8"/>
            <p:cNvSpPr/>
            <p:nvPr/>
          </p:nvSpPr>
          <p:spPr>
            <a:xfrm>
              <a:off x="6264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1" name="Rectangle 9"/>
            <p:cNvSpPr/>
            <p:nvPr/>
          </p:nvSpPr>
          <p:spPr>
            <a:xfrm>
              <a:off x="6264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2" name="Rectangle 10"/>
            <p:cNvSpPr/>
            <p:nvPr/>
          </p:nvSpPr>
          <p:spPr>
            <a:xfrm>
              <a:off x="6264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3" name="Rectangle 11"/>
            <p:cNvSpPr/>
            <p:nvPr/>
          </p:nvSpPr>
          <p:spPr>
            <a:xfrm>
              <a:off x="6264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54" name="Rectangle 12"/>
            <p:cNvSpPr/>
            <p:nvPr/>
          </p:nvSpPr>
          <p:spPr>
            <a:xfrm>
              <a:off x="6264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55" name="Rectangle 23"/>
            <p:cNvSpPr/>
            <p:nvPr/>
          </p:nvSpPr>
          <p:spPr>
            <a:xfrm>
              <a:off x="6772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6" name="Rectangle 24"/>
            <p:cNvSpPr/>
            <p:nvPr/>
          </p:nvSpPr>
          <p:spPr>
            <a:xfrm>
              <a:off x="6772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7" name="Rectangle 25"/>
            <p:cNvSpPr/>
            <p:nvPr/>
          </p:nvSpPr>
          <p:spPr>
            <a:xfrm>
              <a:off x="6772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8" name="Rectangle 26"/>
            <p:cNvSpPr/>
            <p:nvPr/>
          </p:nvSpPr>
          <p:spPr>
            <a:xfrm>
              <a:off x="6772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59" name="Rectangle 27"/>
            <p:cNvSpPr/>
            <p:nvPr/>
          </p:nvSpPr>
          <p:spPr>
            <a:xfrm>
              <a:off x="6772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0" name="Rectangle 28"/>
            <p:cNvSpPr/>
            <p:nvPr/>
          </p:nvSpPr>
          <p:spPr>
            <a:xfrm>
              <a:off x="6772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1" name="Rectangle 29"/>
            <p:cNvSpPr/>
            <p:nvPr/>
          </p:nvSpPr>
          <p:spPr>
            <a:xfrm>
              <a:off x="6772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2" name="Rectangle 30"/>
            <p:cNvSpPr/>
            <p:nvPr/>
          </p:nvSpPr>
          <p:spPr>
            <a:xfrm>
              <a:off x="6772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3" name="Rectangle 31"/>
            <p:cNvSpPr/>
            <p:nvPr/>
          </p:nvSpPr>
          <p:spPr>
            <a:xfrm>
              <a:off x="6772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64" name="Rectangle 32"/>
            <p:cNvSpPr/>
            <p:nvPr/>
          </p:nvSpPr>
          <p:spPr>
            <a:xfrm>
              <a:off x="6772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65" name="Rectangle 33"/>
            <p:cNvSpPr/>
            <p:nvPr/>
          </p:nvSpPr>
          <p:spPr>
            <a:xfrm>
              <a:off x="7280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6" name="Rectangle 34"/>
            <p:cNvSpPr/>
            <p:nvPr/>
          </p:nvSpPr>
          <p:spPr>
            <a:xfrm>
              <a:off x="7280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7" name="Rectangle 35"/>
            <p:cNvSpPr/>
            <p:nvPr/>
          </p:nvSpPr>
          <p:spPr>
            <a:xfrm>
              <a:off x="7280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8" name="Rectangle 36"/>
            <p:cNvSpPr/>
            <p:nvPr/>
          </p:nvSpPr>
          <p:spPr>
            <a:xfrm>
              <a:off x="7280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69" name="Rectangle 37"/>
            <p:cNvSpPr/>
            <p:nvPr/>
          </p:nvSpPr>
          <p:spPr>
            <a:xfrm>
              <a:off x="7280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0" name="Rectangle 38"/>
            <p:cNvSpPr/>
            <p:nvPr/>
          </p:nvSpPr>
          <p:spPr>
            <a:xfrm>
              <a:off x="7280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1" name="Rectangle 39"/>
            <p:cNvSpPr/>
            <p:nvPr/>
          </p:nvSpPr>
          <p:spPr>
            <a:xfrm>
              <a:off x="7280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2" name="Rectangle 40"/>
            <p:cNvSpPr/>
            <p:nvPr/>
          </p:nvSpPr>
          <p:spPr>
            <a:xfrm>
              <a:off x="7280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3" name="Rectangle 41"/>
            <p:cNvSpPr/>
            <p:nvPr/>
          </p:nvSpPr>
          <p:spPr>
            <a:xfrm>
              <a:off x="7280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74" name="Rectangle 42"/>
            <p:cNvSpPr/>
            <p:nvPr/>
          </p:nvSpPr>
          <p:spPr>
            <a:xfrm>
              <a:off x="7280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75" name="Rectangle 43"/>
            <p:cNvSpPr/>
            <p:nvPr/>
          </p:nvSpPr>
          <p:spPr>
            <a:xfrm>
              <a:off x="7788323" y="1317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6" name="Rectangle 44"/>
            <p:cNvSpPr/>
            <p:nvPr/>
          </p:nvSpPr>
          <p:spPr>
            <a:xfrm>
              <a:off x="7788323" y="1698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7" name="Rectangle 45"/>
            <p:cNvSpPr/>
            <p:nvPr/>
          </p:nvSpPr>
          <p:spPr>
            <a:xfrm>
              <a:off x="7788323" y="2079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8" name="Rectangle 46"/>
            <p:cNvSpPr/>
            <p:nvPr/>
          </p:nvSpPr>
          <p:spPr>
            <a:xfrm>
              <a:off x="7788323" y="2460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79" name="Rectangle 47"/>
            <p:cNvSpPr/>
            <p:nvPr/>
          </p:nvSpPr>
          <p:spPr>
            <a:xfrm>
              <a:off x="7788323" y="2841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0" name="Rectangle 48"/>
            <p:cNvSpPr/>
            <p:nvPr/>
          </p:nvSpPr>
          <p:spPr>
            <a:xfrm>
              <a:off x="7788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1" name="Rectangle 49"/>
            <p:cNvSpPr/>
            <p:nvPr/>
          </p:nvSpPr>
          <p:spPr>
            <a:xfrm>
              <a:off x="7788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2" name="Rectangle 50"/>
            <p:cNvSpPr/>
            <p:nvPr/>
          </p:nvSpPr>
          <p:spPr>
            <a:xfrm>
              <a:off x="7788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3" name="Rectangle 51"/>
            <p:cNvSpPr/>
            <p:nvPr/>
          </p:nvSpPr>
          <p:spPr>
            <a:xfrm>
              <a:off x="7788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84" name="Rectangle 52"/>
            <p:cNvSpPr/>
            <p:nvPr/>
          </p:nvSpPr>
          <p:spPr>
            <a:xfrm>
              <a:off x="7788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85" name="Rectangle 53"/>
            <p:cNvSpPr/>
            <p:nvPr/>
          </p:nvSpPr>
          <p:spPr>
            <a:xfrm>
              <a:off x="829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6" name="Rectangle 54"/>
            <p:cNvSpPr/>
            <p:nvPr/>
          </p:nvSpPr>
          <p:spPr>
            <a:xfrm>
              <a:off x="829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7" name="Rectangle 55"/>
            <p:cNvSpPr/>
            <p:nvPr/>
          </p:nvSpPr>
          <p:spPr>
            <a:xfrm>
              <a:off x="829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8" name="Rectangle 56"/>
            <p:cNvSpPr/>
            <p:nvPr/>
          </p:nvSpPr>
          <p:spPr>
            <a:xfrm>
              <a:off x="829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89" name="Rectangle 57"/>
            <p:cNvSpPr/>
            <p:nvPr/>
          </p:nvSpPr>
          <p:spPr>
            <a:xfrm>
              <a:off x="829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0" name="Rectangle 58"/>
            <p:cNvSpPr/>
            <p:nvPr/>
          </p:nvSpPr>
          <p:spPr>
            <a:xfrm>
              <a:off x="8296323" y="3222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1" name="Rectangle 59"/>
            <p:cNvSpPr/>
            <p:nvPr/>
          </p:nvSpPr>
          <p:spPr>
            <a:xfrm>
              <a:off x="8296323" y="3603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       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2" name="Rectangle 60"/>
            <p:cNvSpPr/>
            <p:nvPr/>
          </p:nvSpPr>
          <p:spPr>
            <a:xfrm>
              <a:off x="8296323" y="3984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dirty="0">
                  <a:latin typeface="Arial" panose="020B0604020202020204" pitchFamily="34" charset="0"/>
                  <a:ea typeface="宋体" panose="02010600030101010101" pitchFamily="2" charset="-122"/>
                </a:rPr>
                <a:t>       </a:t>
              </a:r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3" name="Rectangle 61"/>
            <p:cNvSpPr/>
            <p:nvPr/>
          </p:nvSpPr>
          <p:spPr>
            <a:xfrm>
              <a:off x="8296323" y="4365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sz="3200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 </a:t>
              </a:r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94" name="Rectangle 62"/>
            <p:cNvSpPr/>
            <p:nvPr/>
          </p:nvSpPr>
          <p:spPr>
            <a:xfrm>
              <a:off x="8296323" y="4746010"/>
              <a:ext cx="508000" cy="381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795" name="Rectangle 63"/>
            <p:cNvSpPr/>
            <p:nvPr/>
          </p:nvSpPr>
          <p:spPr>
            <a:xfrm>
              <a:off x="8804323" y="1317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6" name="Rectangle 64"/>
            <p:cNvSpPr/>
            <p:nvPr/>
          </p:nvSpPr>
          <p:spPr>
            <a:xfrm>
              <a:off x="8804323" y="1698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7" name="Rectangle 65"/>
            <p:cNvSpPr/>
            <p:nvPr/>
          </p:nvSpPr>
          <p:spPr>
            <a:xfrm>
              <a:off x="8804323" y="2079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8" name="Rectangle 66"/>
            <p:cNvSpPr/>
            <p:nvPr/>
          </p:nvSpPr>
          <p:spPr>
            <a:xfrm>
              <a:off x="8804323" y="2460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799" name="Rectangle 67"/>
            <p:cNvSpPr/>
            <p:nvPr/>
          </p:nvSpPr>
          <p:spPr>
            <a:xfrm>
              <a:off x="8804323" y="2841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0" name="Rectangle 68"/>
            <p:cNvSpPr/>
            <p:nvPr/>
          </p:nvSpPr>
          <p:spPr>
            <a:xfrm>
              <a:off x="8804323" y="3222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1" name="Rectangle 69"/>
            <p:cNvSpPr/>
            <p:nvPr/>
          </p:nvSpPr>
          <p:spPr>
            <a:xfrm>
              <a:off x="8804323" y="3603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2" name="Rectangle 70"/>
            <p:cNvSpPr/>
            <p:nvPr/>
          </p:nvSpPr>
          <p:spPr>
            <a:xfrm>
              <a:off x="8804323" y="3984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3" name="Rectangle 71"/>
            <p:cNvSpPr/>
            <p:nvPr/>
          </p:nvSpPr>
          <p:spPr>
            <a:xfrm>
              <a:off x="8804323" y="4365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04" name="Rectangle 72"/>
            <p:cNvSpPr/>
            <p:nvPr/>
          </p:nvSpPr>
          <p:spPr>
            <a:xfrm>
              <a:off x="8804323" y="4746010"/>
              <a:ext cx="508000" cy="381000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05" name="Rectangle 73"/>
            <p:cNvSpPr/>
            <p:nvPr/>
          </p:nvSpPr>
          <p:spPr>
            <a:xfrm>
              <a:off x="9312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6" name="Rectangle 74"/>
            <p:cNvSpPr/>
            <p:nvPr/>
          </p:nvSpPr>
          <p:spPr>
            <a:xfrm>
              <a:off x="9312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7" name="Rectangle 75"/>
            <p:cNvSpPr/>
            <p:nvPr/>
          </p:nvSpPr>
          <p:spPr>
            <a:xfrm>
              <a:off x="9312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8" name="Rectangle 76"/>
            <p:cNvSpPr/>
            <p:nvPr/>
          </p:nvSpPr>
          <p:spPr>
            <a:xfrm>
              <a:off x="9312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09" name="Rectangle 77"/>
            <p:cNvSpPr/>
            <p:nvPr/>
          </p:nvSpPr>
          <p:spPr>
            <a:xfrm>
              <a:off x="9312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0" name="Rectangle 78"/>
            <p:cNvSpPr/>
            <p:nvPr/>
          </p:nvSpPr>
          <p:spPr>
            <a:xfrm>
              <a:off x="9312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1" name="Rectangle 79"/>
            <p:cNvSpPr/>
            <p:nvPr/>
          </p:nvSpPr>
          <p:spPr>
            <a:xfrm>
              <a:off x="9312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2" name="Rectangle 80"/>
            <p:cNvSpPr/>
            <p:nvPr/>
          </p:nvSpPr>
          <p:spPr>
            <a:xfrm>
              <a:off x="9312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3" name="Rectangle 81"/>
            <p:cNvSpPr/>
            <p:nvPr/>
          </p:nvSpPr>
          <p:spPr>
            <a:xfrm>
              <a:off x="9312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14" name="Rectangle 82"/>
            <p:cNvSpPr/>
            <p:nvPr/>
          </p:nvSpPr>
          <p:spPr>
            <a:xfrm>
              <a:off x="9312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15" name="Rectangle 83"/>
            <p:cNvSpPr/>
            <p:nvPr/>
          </p:nvSpPr>
          <p:spPr>
            <a:xfrm>
              <a:off x="9820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6" name="Rectangle 84"/>
            <p:cNvSpPr/>
            <p:nvPr/>
          </p:nvSpPr>
          <p:spPr>
            <a:xfrm>
              <a:off x="9820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7" name="Rectangle 85"/>
            <p:cNvSpPr/>
            <p:nvPr/>
          </p:nvSpPr>
          <p:spPr>
            <a:xfrm>
              <a:off x="9820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8" name="Rectangle 86"/>
            <p:cNvSpPr/>
            <p:nvPr/>
          </p:nvSpPr>
          <p:spPr>
            <a:xfrm>
              <a:off x="9820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19" name="Rectangle 87"/>
            <p:cNvSpPr/>
            <p:nvPr/>
          </p:nvSpPr>
          <p:spPr>
            <a:xfrm>
              <a:off x="9820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0" name="Rectangle 88"/>
            <p:cNvSpPr/>
            <p:nvPr/>
          </p:nvSpPr>
          <p:spPr>
            <a:xfrm>
              <a:off x="9820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1" name="Rectangle 89"/>
            <p:cNvSpPr/>
            <p:nvPr/>
          </p:nvSpPr>
          <p:spPr>
            <a:xfrm>
              <a:off x="9820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2" name="Rectangle 90"/>
            <p:cNvSpPr/>
            <p:nvPr/>
          </p:nvSpPr>
          <p:spPr>
            <a:xfrm>
              <a:off x="9820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3" name="Rectangle 91"/>
            <p:cNvSpPr/>
            <p:nvPr/>
          </p:nvSpPr>
          <p:spPr>
            <a:xfrm>
              <a:off x="9820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24" name="Rectangle 92"/>
            <p:cNvSpPr/>
            <p:nvPr/>
          </p:nvSpPr>
          <p:spPr>
            <a:xfrm>
              <a:off x="9820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25" name="Rectangle 93"/>
            <p:cNvSpPr/>
            <p:nvPr/>
          </p:nvSpPr>
          <p:spPr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6" name="Rectangle 94"/>
            <p:cNvSpPr/>
            <p:nvPr/>
          </p:nvSpPr>
          <p:spPr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7" name="Rectangle 95"/>
            <p:cNvSpPr/>
            <p:nvPr/>
          </p:nvSpPr>
          <p:spPr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8" name="Rectangle 96"/>
            <p:cNvSpPr/>
            <p:nvPr/>
          </p:nvSpPr>
          <p:spPr>
            <a:xfrm>
              <a:off x="10328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29" name="Rectangle 97"/>
            <p:cNvSpPr/>
            <p:nvPr/>
          </p:nvSpPr>
          <p:spPr>
            <a:xfrm>
              <a:off x="10328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0" name="Rectangle 98"/>
            <p:cNvSpPr/>
            <p:nvPr/>
          </p:nvSpPr>
          <p:spPr>
            <a:xfrm>
              <a:off x="10328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1" name="Rectangle 99"/>
            <p:cNvSpPr/>
            <p:nvPr/>
          </p:nvSpPr>
          <p:spPr>
            <a:xfrm>
              <a:off x="10328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2" name="Rectangle 100"/>
            <p:cNvSpPr/>
            <p:nvPr/>
          </p:nvSpPr>
          <p:spPr>
            <a:xfrm>
              <a:off x="10328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3" name="Rectangle 101"/>
            <p:cNvSpPr/>
            <p:nvPr/>
          </p:nvSpPr>
          <p:spPr>
            <a:xfrm>
              <a:off x="10328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34" name="Rectangle 102"/>
            <p:cNvSpPr/>
            <p:nvPr/>
          </p:nvSpPr>
          <p:spPr>
            <a:xfrm>
              <a:off x="10328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35" name="Rectangle 103"/>
            <p:cNvSpPr/>
            <p:nvPr/>
          </p:nvSpPr>
          <p:spPr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6" name="Rectangle 104"/>
            <p:cNvSpPr/>
            <p:nvPr/>
          </p:nvSpPr>
          <p:spPr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7" name="Rectangle 105"/>
            <p:cNvSpPr/>
            <p:nvPr/>
          </p:nvSpPr>
          <p:spPr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8" name="Rectangle 106"/>
            <p:cNvSpPr/>
            <p:nvPr/>
          </p:nvSpPr>
          <p:spPr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39" name="Rectangle 107"/>
            <p:cNvSpPr/>
            <p:nvPr/>
          </p:nvSpPr>
          <p:spPr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40" name="Rectangle 108"/>
            <p:cNvSpPr/>
            <p:nvPr/>
          </p:nvSpPr>
          <p:spPr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41" name="Rectangle 109"/>
            <p:cNvSpPr/>
            <p:nvPr/>
          </p:nvSpPr>
          <p:spPr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42" name="Rectangle 110"/>
            <p:cNvSpPr/>
            <p:nvPr/>
          </p:nvSpPr>
          <p:spPr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9843" name="Rectangle 111"/>
            <p:cNvSpPr/>
            <p:nvPr/>
          </p:nvSpPr>
          <p:spPr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9844" name="Rectangle 112"/>
            <p:cNvSpPr/>
            <p:nvPr/>
          </p:nvSpPr>
          <p:spPr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3200" dirty="0"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sp>
        <p:nvSpPr>
          <p:cNvPr id="69845" name="文本框 333"/>
          <p:cNvSpPr txBox="1"/>
          <p:nvPr/>
        </p:nvSpPr>
        <p:spPr>
          <a:xfrm>
            <a:off x="2447925" y="5259388"/>
            <a:ext cx="24161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9846" name="文本框 334"/>
          <p:cNvSpPr txBox="1"/>
          <p:nvPr/>
        </p:nvSpPr>
        <p:spPr>
          <a:xfrm>
            <a:off x="6621463" y="5299075"/>
            <a:ext cx="2416175" cy="7699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69847" name="椭圆 335"/>
          <p:cNvSpPr/>
          <p:nvPr/>
        </p:nvSpPr>
        <p:spPr>
          <a:xfrm>
            <a:off x="5470525" y="5351463"/>
            <a:ext cx="793750" cy="595312"/>
          </a:xfrm>
          <a:prstGeom prst="ellipse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文本框 52225"/>
          <p:cNvSpPr txBox="1"/>
          <p:nvPr/>
        </p:nvSpPr>
        <p:spPr>
          <a:xfrm>
            <a:off x="1781175" y="1454150"/>
            <a:ext cx="7062788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看图先写出小数，再比较大小。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495550" y="5805488"/>
            <a:ext cx="3616325" cy="777875"/>
            <a:chOff x="1297" y="3481"/>
            <a:chExt cx="1709" cy="490"/>
          </a:xfrm>
        </p:grpSpPr>
        <p:sp>
          <p:nvSpPr>
            <p:cNvPr id="70659" name="文本框 52234"/>
            <p:cNvSpPr txBox="1"/>
            <p:nvPr/>
          </p:nvSpPr>
          <p:spPr>
            <a:xfrm>
              <a:off x="1297" y="3481"/>
              <a:ext cx="1709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90</a:t>
              </a:r>
              <a:r>
                <a:rPr lang="zh-CN" altLang="en-US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</a:t>
              </a: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0.01</a:t>
              </a:r>
            </a:p>
          </p:txBody>
        </p:sp>
        <p:sp>
          <p:nvSpPr>
            <p:cNvPr id="70660" name="直接连接符 52235"/>
            <p:cNvSpPr/>
            <p:nvPr/>
          </p:nvSpPr>
          <p:spPr>
            <a:xfrm>
              <a:off x="1454" y="3493"/>
              <a:ext cx="933" cy="0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869113" y="5726113"/>
            <a:ext cx="3617912" cy="777875"/>
            <a:chOff x="1334" y="3465"/>
            <a:chExt cx="1709" cy="490"/>
          </a:xfrm>
        </p:grpSpPr>
        <p:sp>
          <p:nvSpPr>
            <p:cNvPr id="70662" name="文本框 52237"/>
            <p:cNvSpPr txBox="1"/>
            <p:nvPr/>
          </p:nvSpPr>
          <p:spPr>
            <a:xfrm>
              <a:off x="1334" y="3465"/>
              <a:ext cx="1709" cy="4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87</a:t>
              </a:r>
              <a:r>
                <a:rPr lang="zh-CN" altLang="en-US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个</a:t>
              </a:r>
              <a:r>
                <a:rPr lang="en-US" altLang="zh-CN" sz="45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0.01</a:t>
              </a:r>
            </a:p>
          </p:txBody>
        </p:sp>
        <p:sp>
          <p:nvSpPr>
            <p:cNvPr id="70663" name="直接连接符 52238"/>
            <p:cNvSpPr/>
            <p:nvPr/>
          </p:nvSpPr>
          <p:spPr>
            <a:xfrm>
              <a:off x="1454" y="3493"/>
              <a:ext cx="933" cy="0"/>
            </a:xfrm>
            <a:prstGeom prst="line">
              <a:avLst/>
            </a:prstGeom>
            <a:ln w="38100" cap="flat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0664" name="文本框 12"/>
          <p:cNvSpPr txBox="1"/>
          <p:nvPr/>
        </p:nvSpPr>
        <p:spPr>
          <a:xfrm>
            <a:off x="5684838" y="5040313"/>
            <a:ext cx="11176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&gt;</a:t>
            </a:r>
          </a:p>
        </p:txBody>
      </p:sp>
      <p:sp>
        <p:nvSpPr>
          <p:cNvPr id="70665" name="文本框 13"/>
          <p:cNvSpPr txBox="1"/>
          <p:nvPr/>
        </p:nvSpPr>
        <p:spPr>
          <a:xfrm>
            <a:off x="3078163" y="5046663"/>
            <a:ext cx="1727200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0.9</a:t>
            </a:r>
          </a:p>
        </p:txBody>
      </p:sp>
      <p:sp>
        <p:nvSpPr>
          <p:cNvPr id="70666" name="文本框 14"/>
          <p:cNvSpPr txBox="1"/>
          <p:nvPr/>
        </p:nvSpPr>
        <p:spPr>
          <a:xfrm>
            <a:off x="7372350" y="5024438"/>
            <a:ext cx="2252663" cy="777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黑体" panose="02010609060101010101" pitchFamily="49" charset="-122"/>
                <a:ea typeface="黑体" panose="02010609060101010101" pitchFamily="49" charset="-122"/>
              </a:rPr>
              <a:t>0.87</a:t>
            </a:r>
          </a:p>
        </p:txBody>
      </p:sp>
      <p:grpSp>
        <p:nvGrpSpPr>
          <p:cNvPr id="70667" name="组合 15"/>
          <p:cNvGrpSpPr/>
          <p:nvPr/>
        </p:nvGrpSpPr>
        <p:grpSpPr>
          <a:xfrm>
            <a:off x="1976438" y="2292350"/>
            <a:ext cx="3511550" cy="2649538"/>
            <a:chOff x="574722" y="1944806"/>
            <a:chExt cx="5080000" cy="3810000"/>
          </a:xfrm>
        </p:grpSpPr>
        <p:sp>
          <p:nvSpPr>
            <p:cNvPr id="70668" name="Rectangle 13"/>
            <p:cNvSpPr/>
            <p:nvPr/>
          </p:nvSpPr>
          <p:spPr>
            <a:xfrm>
              <a:off x="574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69" name="Rectangle 14"/>
            <p:cNvSpPr/>
            <p:nvPr/>
          </p:nvSpPr>
          <p:spPr>
            <a:xfrm>
              <a:off x="1082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0" name="Rectangle 15"/>
            <p:cNvSpPr/>
            <p:nvPr/>
          </p:nvSpPr>
          <p:spPr>
            <a:xfrm>
              <a:off x="1590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1" name="Rectangle 16"/>
            <p:cNvSpPr/>
            <p:nvPr/>
          </p:nvSpPr>
          <p:spPr>
            <a:xfrm>
              <a:off x="2098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2" name="Rectangle 17"/>
            <p:cNvSpPr/>
            <p:nvPr/>
          </p:nvSpPr>
          <p:spPr>
            <a:xfrm>
              <a:off x="2606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3" name="Rectangle 18"/>
            <p:cNvSpPr/>
            <p:nvPr/>
          </p:nvSpPr>
          <p:spPr>
            <a:xfrm>
              <a:off x="3114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4" name="Rectangle 19"/>
            <p:cNvSpPr/>
            <p:nvPr/>
          </p:nvSpPr>
          <p:spPr>
            <a:xfrm>
              <a:off x="3622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5" name="Rectangle 20"/>
            <p:cNvSpPr/>
            <p:nvPr/>
          </p:nvSpPr>
          <p:spPr>
            <a:xfrm>
              <a:off x="4130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6" name="Rectangle 21"/>
            <p:cNvSpPr/>
            <p:nvPr/>
          </p:nvSpPr>
          <p:spPr>
            <a:xfrm>
              <a:off x="4638722" y="1944806"/>
              <a:ext cx="508000" cy="38100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0677" name="Rectangle 22"/>
            <p:cNvSpPr/>
            <p:nvPr/>
          </p:nvSpPr>
          <p:spPr>
            <a:xfrm>
              <a:off x="5146722" y="1944806"/>
              <a:ext cx="508000" cy="3810000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733844" y="2291726"/>
            <a:ext cx="3403055" cy="2623055"/>
            <a:chOff x="6264323" y="1317010"/>
            <a:chExt cx="5080000" cy="3810000"/>
          </a:xfrm>
          <a:solidFill>
            <a:schemeClr val="accent1"/>
          </a:solid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6264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6264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6264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Rectangle 6"/>
            <p:cNvSpPr>
              <a:spLocks noChangeArrowheads="1"/>
            </p:cNvSpPr>
            <p:nvPr/>
          </p:nvSpPr>
          <p:spPr bwMode="auto">
            <a:xfrm>
              <a:off x="6264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6264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6264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Rectangle 9"/>
            <p:cNvSpPr>
              <a:spLocks noChangeArrowheads="1"/>
            </p:cNvSpPr>
            <p:nvPr/>
          </p:nvSpPr>
          <p:spPr bwMode="auto">
            <a:xfrm>
              <a:off x="6264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5" name="Rectangle 10"/>
            <p:cNvSpPr>
              <a:spLocks noChangeArrowheads="1"/>
            </p:cNvSpPr>
            <p:nvPr/>
          </p:nvSpPr>
          <p:spPr bwMode="auto">
            <a:xfrm>
              <a:off x="6264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6" name="Rectangle 11"/>
            <p:cNvSpPr>
              <a:spLocks noChangeArrowheads="1"/>
            </p:cNvSpPr>
            <p:nvPr/>
          </p:nvSpPr>
          <p:spPr bwMode="auto">
            <a:xfrm>
              <a:off x="6264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7" name="Rectangle 12"/>
            <p:cNvSpPr>
              <a:spLocks noChangeArrowheads="1"/>
            </p:cNvSpPr>
            <p:nvPr/>
          </p:nvSpPr>
          <p:spPr bwMode="auto">
            <a:xfrm>
              <a:off x="6264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auto">
            <a:xfrm>
              <a:off x="6772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6772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6772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Rectangle 26"/>
            <p:cNvSpPr>
              <a:spLocks noChangeArrowheads="1"/>
            </p:cNvSpPr>
            <p:nvPr/>
          </p:nvSpPr>
          <p:spPr bwMode="auto">
            <a:xfrm>
              <a:off x="6772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6772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6772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6772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5" name="Rectangle 30"/>
            <p:cNvSpPr>
              <a:spLocks noChangeArrowheads="1"/>
            </p:cNvSpPr>
            <p:nvPr/>
          </p:nvSpPr>
          <p:spPr bwMode="auto">
            <a:xfrm>
              <a:off x="6772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6772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6772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48" name="Rectangle 33"/>
            <p:cNvSpPr>
              <a:spLocks noChangeArrowheads="1"/>
            </p:cNvSpPr>
            <p:nvPr/>
          </p:nvSpPr>
          <p:spPr bwMode="auto">
            <a:xfrm>
              <a:off x="7280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9" name="Rectangle 34"/>
            <p:cNvSpPr>
              <a:spLocks noChangeArrowheads="1"/>
            </p:cNvSpPr>
            <p:nvPr/>
          </p:nvSpPr>
          <p:spPr bwMode="auto">
            <a:xfrm>
              <a:off x="7280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Rectangle 35"/>
            <p:cNvSpPr>
              <a:spLocks noChangeArrowheads="1"/>
            </p:cNvSpPr>
            <p:nvPr/>
          </p:nvSpPr>
          <p:spPr bwMode="auto">
            <a:xfrm>
              <a:off x="7280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" name="Rectangle 36"/>
            <p:cNvSpPr>
              <a:spLocks noChangeArrowheads="1"/>
            </p:cNvSpPr>
            <p:nvPr/>
          </p:nvSpPr>
          <p:spPr bwMode="auto">
            <a:xfrm>
              <a:off x="7280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7280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7280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7280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5" name="Rectangle 40"/>
            <p:cNvSpPr>
              <a:spLocks noChangeArrowheads="1"/>
            </p:cNvSpPr>
            <p:nvPr/>
          </p:nvSpPr>
          <p:spPr bwMode="auto">
            <a:xfrm>
              <a:off x="7280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6" name="Rectangle 41"/>
            <p:cNvSpPr>
              <a:spLocks noChangeArrowheads="1"/>
            </p:cNvSpPr>
            <p:nvPr/>
          </p:nvSpPr>
          <p:spPr bwMode="auto">
            <a:xfrm>
              <a:off x="7280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57" name="Rectangle 42"/>
            <p:cNvSpPr>
              <a:spLocks noChangeArrowheads="1"/>
            </p:cNvSpPr>
            <p:nvPr/>
          </p:nvSpPr>
          <p:spPr bwMode="auto">
            <a:xfrm>
              <a:off x="7280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58" name="Rectangle 43"/>
            <p:cNvSpPr>
              <a:spLocks noChangeArrowheads="1"/>
            </p:cNvSpPr>
            <p:nvPr/>
          </p:nvSpPr>
          <p:spPr bwMode="auto">
            <a:xfrm>
              <a:off x="7788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9" name="Rectangle 44"/>
            <p:cNvSpPr>
              <a:spLocks noChangeArrowheads="1"/>
            </p:cNvSpPr>
            <p:nvPr/>
          </p:nvSpPr>
          <p:spPr bwMode="auto">
            <a:xfrm>
              <a:off x="7788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0" name="Rectangle 45"/>
            <p:cNvSpPr>
              <a:spLocks noChangeArrowheads="1"/>
            </p:cNvSpPr>
            <p:nvPr/>
          </p:nvSpPr>
          <p:spPr bwMode="auto">
            <a:xfrm>
              <a:off x="7788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1" name="Rectangle 46"/>
            <p:cNvSpPr>
              <a:spLocks noChangeArrowheads="1"/>
            </p:cNvSpPr>
            <p:nvPr/>
          </p:nvSpPr>
          <p:spPr bwMode="auto">
            <a:xfrm>
              <a:off x="7788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2" name="Rectangle 47"/>
            <p:cNvSpPr>
              <a:spLocks noChangeArrowheads="1"/>
            </p:cNvSpPr>
            <p:nvPr/>
          </p:nvSpPr>
          <p:spPr bwMode="auto">
            <a:xfrm>
              <a:off x="7788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Rectangle 48"/>
            <p:cNvSpPr>
              <a:spLocks noChangeArrowheads="1"/>
            </p:cNvSpPr>
            <p:nvPr/>
          </p:nvSpPr>
          <p:spPr bwMode="auto">
            <a:xfrm>
              <a:off x="7788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4" name="Rectangle 49"/>
            <p:cNvSpPr>
              <a:spLocks noChangeArrowheads="1"/>
            </p:cNvSpPr>
            <p:nvPr/>
          </p:nvSpPr>
          <p:spPr bwMode="auto">
            <a:xfrm>
              <a:off x="7788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" name="Rectangle 50"/>
            <p:cNvSpPr>
              <a:spLocks noChangeArrowheads="1"/>
            </p:cNvSpPr>
            <p:nvPr/>
          </p:nvSpPr>
          <p:spPr bwMode="auto">
            <a:xfrm>
              <a:off x="7788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6" name="Rectangle 51"/>
            <p:cNvSpPr>
              <a:spLocks noChangeArrowheads="1"/>
            </p:cNvSpPr>
            <p:nvPr/>
          </p:nvSpPr>
          <p:spPr bwMode="auto">
            <a:xfrm>
              <a:off x="7788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67" name="Rectangle 52"/>
            <p:cNvSpPr>
              <a:spLocks noChangeArrowheads="1"/>
            </p:cNvSpPr>
            <p:nvPr/>
          </p:nvSpPr>
          <p:spPr bwMode="auto">
            <a:xfrm>
              <a:off x="7788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68" name="Rectangle 53"/>
            <p:cNvSpPr>
              <a:spLocks noChangeArrowheads="1"/>
            </p:cNvSpPr>
            <p:nvPr/>
          </p:nvSpPr>
          <p:spPr bwMode="auto">
            <a:xfrm>
              <a:off x="8296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9" name="Rectangle 54"/>
            <p:cNvSpPr>
              <a:spLocks noChangeArrowheads="1"/>
            </p:cNvSpPr>
            <p:nvPr/>
          </p:nvSpPr>
          <p:spPr bwMode="auto">
            <a:xfrm>
              <a:off x="8296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0" name="Rectangle 55"/>
            <p:cNvSpPr>
              <a:spLocks noChangeArrowheads="1"/>
            </p:cNvSpPr>
            <p:nvPr/>
          </p:nvSpPr>
          <p:spPr bwMode="auto">
            <a:xfrm>
              <a:off x="8296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1" name="Rectangle 56"/>
            <p:cNvSpPr>
              <a:spLocks noChangeArrowheads="1"/>
            </p:cNvSpPr>
            <p:nvPr/>
          </p:nvSpPr>
          <p:spPr bwMode="auto">
            <a:xfrm>
              <a:off x="8296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2" name="Rectangle 57"/>
            <p:cNvSpPr>
              <a:spLocks noChangeArrowheads="1"/>
            </p:cNvSpPr>
            <p:nvPr/>
          </p:nvSpPr>
          <p:spPr bwMode="auto">
            <a:xfrm>
              <a:off x="8296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3" name="Rectangle 58"/>
            <p:cNvSpPr>
              <a:spLocks noChangeArrowheads="1"/>
            </p:cNvSpPr>
            <p:nvPr/>
          </p:nvSpPr>
          <p:spPr bwMode="auto">
            <a:xfrm>
              <a:off x="8296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4" name="Rectangle 59"/>
            <p:cNvSpPr>
              <a:spLocks noChangeArrowheads="1"/>
            </p:cNvSpPr>
            <p:nvPr/>
          </p:nvSpPr>
          <p:spPr bwMode="auto">
            <a:xfrm>
              <a:off x="8296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           </a:t>
              </a:r>
              <a:endPara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5" name="Rectangle 60"/>
            <p:cNvSpPr>
              <a:spLocks noChangeArrowheads="1"/>
            </p:cNvSpPr>
            <p:nvPr/>
          </p:nvSpPr>
          <p:spPr bwMode="auto">
            <a:xfrm>
              <a:off x="8296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rPr>
                <a:t>       </a:t>
              </a:r>
              <a:endPara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6" name="Rectangle 61"/>
            <p:cNvSpPr>
              <a:spLocks noChangeArrowheads="1"/>
            </p:cNvSpPr>
            <p:nvPr/>
          </p:nvSpPr>
          <p:spPr bwMode="auto">
            <a:xfrm>
              <a:off x="8296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华文新魏" panose="02010800040101010101" pitchFamily="2" charset="-122"/>
                  <a:ea typeface="华文新魏" panose="02010800040101010101" pitchFamily="2" charset="-122"/>
                  <a:cs typeface="+mn-cs"/>
                </a:rPr>
                <a:t> </a:t>
              </a:r>
              <a:endPara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77" name="Rectangle 62"/>
            <p:cNvSpPr>
              <a:spLocks noChangeArrowheads="1"/>
            </p:cNvSpPr>
            <p:nvPr/>
          </p:nvSpPr>
          <p:spPr bwMode="auto">
            <a:xfrm>
              <a:off x="8296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78" name="Rectangle 63"/>
            <p:cNvSpPr>
              <a:spLocks noChangeArrowheads="1"/>
            </p:cNvSpPr>
            <p:nvPr/>
          </p:nvSpPr>
          <p:spPr bwMode="auto">
            <a:xfrm>
              <a:off x="8804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9" name="Rectangle 64"/>
            <p:cNvSpPr>
              <a:spLocks noChangeArrowheads="1"/>
            </p:cNvSpPr>
            <p:nvPr/>
          </p:nvSpPr>
          <p:spPr bwMode="auto">
            <a:xfrm>
              <a:off x="8804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0" name="Rectangle 65"/>
            <p:cNvSpPr>
              <a:spLocks noChangeArrowheads="1"/>
            </p:cNvSpPr>
            <p:nvPr/>
          </p:nvSpPr>
          <p:spPr bwMode="auto">
            <a:xfrm>
              <a:off x="8804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1" name="Rectangle 66"/>
            <p:cNvSpPr>
              <a:spLocks noChangeArrowheads="1"/>
            </p:cNvSpPr>
            <p:nvPr/>
          </p:nvSpPr>
          <p:spPr bwMode="auto">
            <a:xfrm>
              <a:off x="8804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2" name="Rectangle 67"/>
            <p:cNvSpPr>
              <a:spLocks noChangeArrowheads="1"/>
            </p:cNvSpPr>
            <p:nvPr/>
          </p:nvSpPr>
          <p:spPr bwMode="auto">
            <a:xfrm>
              <a:off x="8804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3" name="Rectangle 68"/>
            <p:cNvSpPr>
              <a:spLocks noChangeArrowheads="1"/>
            </p:cNvSpPr>
            <p:nvPr/>
          </p:nvSpPr>
          <p:spPr bwMode="auto">
            <a:xfrm>
              <a:off x="8804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Rectangle 69"/>
            <p:cNvSpPr>
              <a:spLocks noChangeArrowheads="1"/>
            </p:cNvSpPr>
            <p:nvPr/>
          </p:nvSpPr>
          <p:spPr bwMode="auto">
            <a:xfrm>
              <a:off x="8804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5" name="Rectangle 70"/>
            <p:cNvSpPr>
              <a:spLocks noChangeArrowheads="1"/>
            </p:cNvSpPr>
            <p:nvPr/>
          </p:nvSpPr>
          <p:spPr bwMode="auto">
            <a:xfrm>
              <a:off x="8804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6" name="Rectangle 71"/>
            <p:cNvSpPr>
              <a:spLocks noChangeArrowheads="1"/>
            </p:cNvSpPr>
            <p:nvPr/>
          </p:nvSpPr>
          <p:spPr bwMode="auto">
            <a:xfrm>
              <a:off x="8804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87" name="Rectangle 72"/>
            <p:cNvSpPr>
              <a:spLocks noChangeArrowheads="1"/>
            </p:cNvSpPr>
            <p:nvPr/>
          </p:nvSpPr>
          <p:spPr bwMode="auto">
            <a:xfrm>
              <a:off x="8804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88" name="Rectangle 73"/>
            <p:cNvSpPr>
              <a:spLocks noChangeArrowheads="1"/>
            </p:cNvSpPr>
            <p:nvPr/>
          </p:nvSpPr>
          <p:spPr bwMode="auto">
            <a:xfrm>
              <a:off x="9312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9" name="Rectangle 74"/>
            <p:cNvSpPr>
              <a:spLocks noChangeArrowheads="1"/>
            </p:cNvSpPr>
            <p:nvPr/>
          </p:nvSpPr>
          <p:spPr bwMode="auto">
            <a:xfrm>
              <a:off x="9312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0" name="Rectangle 75"/>
            <p:cNvSpPr>
              <a:spLocks noChangeArrowheads="1"/>
            </p:cNvSpPr>
            <p:nvPr/>
          </p:nvSpPr>
          <p:spPr bwMode="auto">
            <a:xfrm>
              <a:off x="9312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Rectangle 76"/>
            <p:cNvSpPr>
              <a:spLocks noChangeArrowheads="1"/>
            </p:cNvSpPr>
            <p:nvPr/>
          </p:nvSpPr>
          <p:spPr bwMode="auto">
            <a:xfrm>
              <a:off x="9312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2" name="Rectangle 77"/>
            <p:cNvSpPr>
              <a:spLocks noChangeArrowheads="1"/>
            </p:cNvSpPr>
            <p:nvPr/>
          </p:nvSpPr>
          <p:spPr bwMode="auto">
            <a:xfrm>
              <a:off x="9312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3" name="Rectangle 78"/>
            <p:cNvSpPr>
              <a:spLocks noChangeArrowheads="1"/>
            </p:cNvSpPr>
            <p:nvPr/>
          </p:nvSpPr>
          <p:spPr bwMode="auto">
            <a:xfrm>
              <a:off x="9312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4" name="Rectangle 79"/>
            <p:cNvSpPr>
              <a:spLocks noChangeArrowheads="1"/>
            </p:cNvSpPr>
            <p:nvPr/>
          </p:nvSpPr>
          <p:spPr bwMode="auto">
            <a:xfrm>
              <a:off x="9312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5" name="Rectangle 80"/>
            <p:cNvSpPr>
              <a:spLocks noChangeArrowheads="1"/>
            </p:cNvSpPr>
            <p:nvPr/>
          </p:nvSpPr>
          <p:spPr bwMode="auto">
            <a:xfrm>
              <a:off x="9312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6" name="Rectangle 81"/>
            <p:cNvSpPr>
              <a:spLocks noChangeArrowheads="1"/>
            </p:cNvSpPr>
            <p:nvPr/>
          </p:nvSpPr>
          <p:spPr bwMode="auto">
            <a:xfrm>
              <a:off x="9312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97" name="Rectangle 82"/>
            <p:cNvSpPr>
              <a:spLocks noChangeArrowheads="1"/>
            </p:cNvSpPr>
            <p:nvPr/>
          </p:nvSpPr>
          <p:spPr bwMode="auto">
            <a:xfrm>
              <a:off x="9312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98" name="Rectangle 83"/>
            <p:cNvSpPr>
              <a:spLocks noChangeArrowheads="1"/>
            </p:cNvSpPr>
            <p:nvPr/>
          </p:nvSpPr>
          <p:spPr bwMode="auto">
            <a:xfrm>
              <a:off x="9820323" y="1317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9" name="Rectangle 84"/>
            <p:cNvSpPr>
              <a:spLocks noChangeArrowheads="1"/>
            </p:cNvSpPr>
            <p:nvPr/>
          </p:nvSpPr>
          <p:spPr bwMode="auto">
            <a:xfrm>
              <a:off x="9820323" y="1698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0" name="Rectangle 85"/>
            <p:cNvSpPr>
              <a:spLocks noChangeArrowheads="1"/>
            </p:cNvSpPr>
            <p:nvPr/>
          </p:nvSpPr>
          <p:spPr bwMode="auto">
            <a:xfrm>
              <a:off x="9820323" y="2079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1" name="Rectangle 86"/>
            <p:cNvSpPr>
              <a:spLocks noChangeArrowheads="1"/>
            </p:cNvSpPr>
            <p:nvPr/>
          </p:nvSpPr>
          <p:spPr bwMode="auto">
            <a:xfrm>
              <a:off x="9820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2" name="Rectangle 87"/>
            <p:cNvSpPr>
              <a:spLocks noChangeArrowheads="1"/>
            </p:cNvSpPr>
            <p:nvPr/>
          </p:nvSpPr>
          <p:spPr bwMode="auto">
            <a:xfrm>
              <a:off x="9820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" name="Rectangle 88"/>
            <p:cNvSpPr>
              <a:spLocks noChangeArrowheads="1"/>
            </p:cNvSpPr>
            <p:nvPr/>
          </p:nvSpPr>
          <p:spPr bwMode="auto">
            <a:xfrm>
              <a:off x="9820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" name="Rectangle 89"/>
            <p:cNvSpPr>
              <a:spLocks noChangeArrowheads="1"/>
            </p:cNvSpPr>
            <p:nvPr/>
          </p:nvSpPr>
          <p:spPr bwMode="auto">
            <a:xfrm>
              <a:off x="9820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5" name="Rectangle 90"/>
            <p:cNvSpPr>
              <a:spLocks noChangeArrowheads="1"/>
            </p:cNvSpPr>
            <p:nvPr/>
          </p:nvSpPr>
          <p:spPr bwMode="auto">
            <a:xfrm>
              <a:off x="9820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6" name="Rectangle 91"/>
            <p:cNvSpPr>
              <a:spLocks noChangeArrowheads="1"/>
            </p:cNvSpPr>
            <p:nvPr/>
          </p:nvSpPr>
          <p:spPr bwMode="auto">
            <a:xfrm>
              <a:off x="9820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07" name="Rectangle 92"/>
            <p:cNvSpPr>
              <a:spLocks noChangeArrowheads="1"/>
            </p:cNvSpPr>
            <p:nvPr/>
          </p:nvSpPr>
          <p:spPr bwMode="auto">
            <a:xfrm>
              <a:off x="9820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08" name="Rectangle 93"/>
            <p:cNvSpPr>
              <a:spLocks noChangeArrowheads="1"/>
            </p:cNvSpPr>
            <p:nvPr/>
          </p:nvSpPr>
          <p:spPr bwMode="auto">
            <a:xfrm>
              <a:off x="10328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9" name="Rectangle 94"/>
            <p:cNvSpPr>
              <a:spLocks noChangeArrowheads="1"/>
            </p:cNvSpPr>
            <p:nvPr/>
          </p:nvSpPr>
          <p:spPr bwMode="auto">
            <a:xfrm>
              <a:off x="10328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0" name="Rectangle 95"/>
            <p:cNvSpPr>
              <a:spLocks noChangeArrowheads="1"/>
            </p:cNvSpPr>
            <p:nvPr/>
          </p:nvSpPr>
          <p:spPr bwMode="auto">
            <a:xfrm>
              <a:off x="10328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1" name="Rectangle 96"/>
            <p:cNvSpPr>
              <a:spLocks noChangeArrowheads="1"/>
            </p:cNvSpPr>
            <p:nvPr/>
          </p:nvSpPr>
          <p:spPr bwMode="auto">
            <a:xfrm>
              <a:off x="10328323" y="2460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2" name="Rectangle 97"/>
            <p:cNvSpPr>
              <a:spLocks noChangeArrowheads="1"/>
            </p:cNvSpPr>
            <p:nvPr/>
          </p:nvSpPr>
          <p:spPr bwMode="auto">
            <a:xfrm>
              <a:off x="10328323" y="2841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3" name="Rectangle 98"/>
            <p:cNvSpPr>
              <a:spLocks noChangeArrowheads="1"/>
            </p:cNvSpPr>
            <p:nvPr/>
          </p:nvSpPr>
          <p:spPr bwMode="auto">
            <a:xfrm>
              <a:off x="10328323" y="3222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4" name="Rectangle 99"/>
            <p:cNvSpPr>
              <a:spLocks noChangeArrowheads="1"/>
            </p:cNvSpPr>
            <p:nvPr/>
          </p:nvSpPr>
          <p:spPr bwMode="auto">
            <a:xfrm>
              <a:off x="10328323" y="3603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5" name="Rectangle 100"/>
            <p:cNvSpPr>
              <a:spLocks noChangeArrowheads="1"/>
            </p:cNvSpPr>
            <p:nvPr/>
          </p:nvSpPr>
          <p:spPr bwMode="auto">
            <a:xfrm>
              <a:off x="10328323" y="3984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6" name="Rectangle 101"/>
            <p:cNvSpPr>
              <a:spLocks noChangeArrowheads="1"/>
            </p:cNvSpPr>
            <p:nvPr/>
          </p:nvSpPr>
          <p:spPr bwMode="auto">
            <a:xfrm>
              <a:off x="10328323" y="4365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17" name="Rectangle 102"/>
            <p:cNvSpPr>
              <a:spLocks noChangeArrowheads="1"/>
            </p:cNvSpPr>
            <p:nvPr/>
          </p:nvSpPr>
          <p:spPr bwMode="auto">
            <a:xfrm>
              <a:off x="10328323" y="4746010"/>
              <a:ext cx="508000" cy="3810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18" name="Rectangle 103"/>
            <p:cNvSpPr>
              <a:spLocks noChangeArrowheads="1"/>
            </p:cNvSpPr>
            <p:nvPr/>
          </p:nvSpPr>
          <p:spPr bwMode="auto">
            <a:xfrm>
              <a:off x="10836323" y="1317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" name="Rectangle 104"/>
            <p:cNvSpPr>
              <a:spLocks noChangeArrowheads="1"/>
            </p:cNvSpPr>
            <p:nvPr/>
          </p:nvSpPr>
          <p:spPr bwMode="auto">
            <a:xfrm>
              <a:off x="10836323" y="1698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0" name="Rectangle 105"/>
            <p:cNvSpPr>
              <a:spLocks noChangeArrowheads="1"/>
            </p:cNvSpPr>
            <p:nvPr/>
          </p:nvSpPr>
          <p:spPr bwMode="auto">
            <a:xfrm>
              <a:off x="10836323" y="2079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1" name="Rectangle 106"/>
            <p:cNvSpPr>
              <a:spLocks noChangeArrowheads="1"/>
            </p:cNvSpPr>
            <p:nvPr/>
          </p:nvSpPr>
          <p:spPr bwMode="auto">
            <a:xfrm>
              <a:off x="10836323" y="2460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2" name="Rectangle 107"/>
            <p:cNvSpPr>
              <a:spLocks noChangeArrowheads="1"/>
            </p:cNvSpPr>
            <p:nvPr/>
          </p:nvSpPr>
          <p:spPr bwMode="auto">
            <a:xfrm>
              <a:off x="10836323" y="2841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3" name="Rectangle 108"/>
            <p:cNvSpPr>
              <a:spLocks noChangeArrowheads="1"/>
            </p:cNvSpPr>
            <p:nvPr/>
          </p:nvSpPr>
          <p:spPr bwMode="auto">
            <a:xfrm>
              <a:off x="10836323" y="3222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4" name="Rectangle 109"/>
            <p:cNvSpPr>
              <a:spLocks noChangeArrowheads="1"/>
            </p:cNvSpPr>
            <p:nvPr/>
          </p:nvSpPr>
          <p:spPr bwMode="auto">
            <a:xfrm>
              <a:off x="10836323" y="3603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5" name="Rectangle 110"/>
            <p:cNvSpPr>
              <a:spLocks noChangeArrowheads="1"/>
            </p:cNvSpPr>
            <p:nvPr/>
          </p:nvSpPr>
          <p:spPr bwMode="auto">
            <a:xfrm>
              <a:off x="10836323" y="3984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6" name="Rectangle 111"/>
            <p:cNvSpPr>
              <a:spLocks noChangeArrowheads="1"/>
            </p:cNvSpPr>
            <p:nvPr/>
          </p:nvSpPr>
          <p:spPr bwMode="auto">
            <a:xfrm>
              <a:off x="10836323" y="4365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  <p:sp>
          <p:nvSpPr>
            <p:cNvPr id="127" name="Rectangle 112"/>
            <p:cNvSpPr>
              <a:spLocks noChangeArrowheads="1"/>
            </p:cNvSpPr>
            <p:nvPr/>
          </p:nvSpPr>
          <p:spPr bwMode="auto">
            <a:xfrm>
              <a:off x="10836323" y="4746010"/>
              <a:ext cx="508000" cy="381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endParaRPr>
            </a:p>
          </p:txBody>
        </p:sp>
      </p:grpSp>
      <p:sp>
        <p:nvSpPr>
          <p:cNvPr id="70679" name="文本框 127"/>
          <p:cNvSpPr txBox="1"/>
          <p:nvPr/>
        </p:nvSpPr>
        <p:spPr>
          <a:xfrm>
            <a:off x="2436813" y="5053013"/>
            <a:ext cx="24161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70680" name="文本框 128"/>
          <p:cNvSpPr txBox="1"/>
          <p:nvPr/>
        </p:nvSpPr>
        <p:spPr>
          <a:xfrm>
            <a:off x="6832600" y="5053013"/>
            <a:ext cx="24161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r>
              <a:rPr lang="zh-CN" altLang="en-US" sz="4400" b="1" dirty="0">
                <a:solidFill>
                  <a:srgbClr val="FF66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       ）</a:t>
            </a:r>
          </a:p>
        </p:txBody>
      </p:sp>
      <p:sp>
        <p:nvSpPr>
          <p:cNvPr id="70681" name="椭圆 129"/>
          <p:cNvSpPr/>
          <p:nvPr/>
        </p:nvSpPr>
        <p:spPr>
          <a:xfrm>
            <a:off x="5516563" y="5140325"/>
            <a:ext cx="793750" cy="595313"/>
          </a:xfrm>
          <a:prstGeom prst="ellipse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 rot="10800000">
            <a:off x="4040188" y="3143250"/>
            <a:ext cx="9144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&gt;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303713" y="4391025"/>
            <a:ext cx="914400" cy="8239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800" b="1" dirty="0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&gt;</a:t>
            </a:r>
          </a:p>
        </p:txBody>
      </p:sp>
      <p:sp>
        <p:nvSpPr>
          <p:cNvPr id="71683" name="文本框 39941"/>
          <p:cNvSpPr txBox="1"/>
          <p:nvPr/>
        </p:nvSpPr>
        <p:spPr>
          <a:xfrm>
            <a:off x="766763" y="1860550"/>
            <a:ext cx="10953750" cy="33162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比较下面每组中两个数的大小。</a:t>
            </a:r>
            <a:b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7.96              8.32 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0.13              0.129</a:t>
            </a:r>
          </a:p>
        </p:txBody>
      </p:sp>
      <p:sp>
        <p:nvSpPr>
          <p:cNvPr id="71684" name="椭圆 39942"/>
          <p:cNvSpPr/>
          <p:nvPr/>
        </p:nvSpPr>
        <p:spPr>
          <a:xfrm>
            <a:off x="4108450" y="3119438"/>
            <a:ext cx="1084263" cy="8128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685" name="椭圆 39943"/>
          <p:cNvSpPr/>
          <p:nvPr/>
        </p:nvSpPr>
        <p:spPr>
          <a:xfrm>
            <a:off x="4044950" y="4395788"/>
            <a:ext cx="1084263" cy="812800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>
              <a:buFont typeface="Arial" panose="020B0604020202020204" pitchFamily="34" charset="0"/>
              <a:buNone/>
            </a:pP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宽屏</PresentationFormat>
  <Paragraphs>115</Paragraphs>
  <Slides>15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黑体</vt:lpstr>
      <vt:lpstr>华文新魏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EDABFB1EC1AF4D34950813322B2C7098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