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15" r:id="rId3"/>
    <p:sldId id="516" r:id="rId4"/>
    <p:sldId id="510" r:id="rId5"/>
    <p:sldId id="509" r:id="rId6"/>
    <p:sldId id="514" r:id="rId7"/>
    <p:sldId id="508" r:id="rId8"/>
    <p:sldId id="456" r:id="rId9"/>
    <p:sldId id="517" r:id="rId10"/>
    <p:sldId id="457" r:id="rId11"/>
    <p:sldId id="503" r:id="rId12"/>
    <p:sldId id="511" r:id="rId13"/>
    <p:sldId id="512" r:id="rId14"/>
    <p:sldId id="409" r:id="rId15"/>
    <p:sldId id="518" r:id="rId16"/>
    <p:sldId id="462" r:id="rId17"/>
    <p:sldId id="399" r:id="rId18"/>
    <p:sldId id="450" r:id="rId19"/>
    <p:sldId id="507" r:id="rId20"/>
    <p:sldId id="506" r:id="rId21"/>
    <p:sldId id="519" r:id="rId22"/>
    <p:sldId id="410" r:id="rId23"/>
    <p:sldId id="288" r:id="rId24"/>
    <p:sldId id="453" r:id="rId25"/>
    <p:sldId id="502" r:id="rId26"/>
    <p:sldId id="460" r:id="rId27"/>
    <p:sldId id="520" r:id="rId28"/>
  </p:sldIdLst>
  <p:sldSz cx="9144000" cy="5143500" type="screen16x9"/>
  <p:notesSz cx="6858000" cy="9144000"/>
  <p:custShowLst>
    <p:custShow name="自定义放映 1" id="0">
      <p:sldLst>
        <p:sld r:id="rId2"/>
        <p:sld r:id="rId24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2A8910"/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>
        <p:scale>
          <a:sx n="66" d="100"/>
          <a:sy n="66" d="100"/>
        </p:scale>
        <p:origin x="-432" y="-1620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8" y="81176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6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2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934138" y="4705294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" y="1498943"/>
            <a:ext cx="9144000" cy="36428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6371" y="1131169"/>
            <a:ext cx="51700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2A8910"/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儿童成长</a:t>
            </a:r>
            <a:r>
              <a:rPr lang="zh-CN" altLang="en-US" sz="4800" dirty="0">
                <a:solidFill>
                  <a:srgbClr val="2A8910"/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教育</a:t>
            </a:r>
            <a:r>
              <a:rPr lang="en-US" altLang="zh-CN" sz="4800" dirty="0" smtClean="0">
                <a:solidFill>
                  <a:srgbClr val="2A8910"/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PPT</a:t>
            </a:r>
            <a:endParaRPr lang="zh-CN" altLang="en-US" sz="4800" dirty="0">
              <a:solidFill>
                <a:srgbClr val="2A8910"/>
              </a:solidFill>
              <a:latin typeface="造字工房明黑（非商用）常规体" pitchFamily="2" charset="-122"/>
              <a:ea typeface="造字工房明黑（非商用）常规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5129" y="0"/>
            <a:ext cx="1529082" cy="4784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054" y="2272024"/>
            <a:ext cx="3208926" cy="27200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81110" y="1925570"/>
            <a:ext cx="3309938" cy="1271588"/>
            <a:chOff x="390525" y="2667000"/>
            <a:chExt cx="3309938" cy="1271588"/>
          </a:xfrm>
        </p:grpSpPr>
        <p:pic>
          <p:nvPicPr>
            <p:cNvPr id="27" name="左箭头 2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525" y="3028950"/>
              <a:ext cx="3309938" cy="909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椭圆 2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" y="2667000"/>
              <a:ext cx="2281238" cy="109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2962386" y="1335020"/>
            <a:ext cx="3311525" cy="1471612"/>
            <a:chOff x="2971800" y="2103438"/>
            <a:chExt cx="3311525" cy="1471612"/>
          </a:xfrm>
        </p:grpSpPr>
        <p:pic>
          <p:nvPicPr>
            <p:cNvPr id="38" name="左箭头 2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1800" y="2667000"/>
              <a:ext cx="3311525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椭圆 2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6288" y="2103438"/>
              <a:ext cx="2279650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5553186" y="957196"/>
            <a:ext cx="3311525" cy="1316037"/>
            <a:chOff x="5562600" y="1725613"/>
            <a:chExt cx="3311525" cy="1316037"/>
          </a:xfrm>
        </p:grpSpPr>
        <p:pic>
          <p:nvPicPr>
            <p:cNvPr id="41" name="左箭头 2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62600" y="2133600"/>
              <a:ext cx="3311525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椭圆 2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19788" y="1725613"/>
              <a:ext cx="2286000" cy="109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" name="矩形 1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074" y="2700270"/>
            <a:ext cx="210343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矩形 15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3224" y="2303395"/>
            <a:ext cx="21034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矩形 1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10373" y="1925570"/>
            <a:ext cx="21018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1039924" y="3298758"/>
            <a:ext cx="1430337" cy="1184275"/>
            <a:chOff x="1049338" y="4067175"/>
            <a:chExt cx="1430337" cy="1184275"/>
          </a:xfrm>
        </p:grpSpPr>
        <p:sp>
          <p:nvSpPr>
            <p:cNvPr id="47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3130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  <p:sp>
          <p:nvSpPr>
            <p:cNvPr id="48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3130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</p:grpSp>
      <p:sp>
        <p:nvSpPr>
          <p:cNvPr id="49" name="矩形 17"/>
          <p:cNvSpPr>
            <a:spLocks noChangeArrowheads="1"/>
          </p:cNvSpPr>
          <p:nvPr/>
        </p:nvSpPr>
        <p:spPr bwMode="auto">
          <a:xfrm>
            <a:off x="1133585" y="1746183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637868" y="2927283"/>
            <a:ext cx="1430337" cy="1184275"/>
            <a:chOff x="1049338" y="4067175"/>
            <a:chExt cx="1430337" cy="1184275"/>
          </a:xfrm>
        </p:grpSpPr>
        <p:sp>
          <p:nvSpPr>
            <p:cNvPr id="51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3130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  <p:sp>
          <p:nvSpPr>
            <p:cNvPr id="52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3130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</p:grp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3731529" y="1374708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244543" y="2623945"/>
            <a:ext cx="1430337" cy="1184275"/>
            <a:chOff x="1049338" y="4067175"/>
            <a:chExt cx="1430337" cy="1184275"/>
          </a:xfrm>
        </p:grpSpPr>
        <p:sp>
          <p:nvSpPr>
            <p:cNvPr id="55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3130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  <p:sp>
          <p:nvSpPr>
            <p:cNvPr id="56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3130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</p:grpSp>
      <p:sp>
        <p:nvSpPr>
          <p:cNvPr id="57" name="矩形 17"/>
          <p:cNvSpPr>
            <a:spLocks noChangeArrowheads="1"/>
          </p:cNvSpPr>
          <p:nvPr/>
        </p:nvSpPr>
        <p:spPr bwMode="auto">
          <a:xfrm>
            <a:off x="6338204" y="1071370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defTabSz="913130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点击添加文本点击添加文本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"/>
          <p:cNvGrpSpPr/>
          <p:nvPr/>
        </p:nvGrpSpPr>
        <p:grpSpPr bwMode="auto">
          <a:xfrm>
            <a:off x="2234557" y="2468504"/>
            <a:ext cx="4840288" cy="2389187"/>
            <a:chOff x="0" y="0"/>
            <a:chExt cx="3049" cy="1505"/>
          </a:xfrm>
        </p:grpSpPr>
        <p:pic>
          <p:nvPicPr>
            <p:cNvPr id="32" name="椭圆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49" cy="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96" y="271"/>
              <a:ext cx="2007" cy="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5"/>
          <p:cNvGrpSpPr/>
          <p:nvPr/>
        </p:nvGrpSpPr>
        <p:grpSpPr bwMode="auto">
          <a:xfrm>
            <a:off x="3431532" y="2560578"/>
            <a:ext cx="2292350" cy="1428750"/>
            <a:chOff x="0" y="0"/>
            <a:chExt cx="3610" cy="2250"/>
          </a:xfrm>
        </p:grpSpPr>
        <p:grpSp>
          <p:nvGrpSpPr>
            <p:cNvPr id="35" name="Group 6"/>
            <p:cNvGrpSpPr/>
            <p:nvPr/>
          </p:nvGrpSpPr>
          <p:grpSpPr bwMode="auto">
            <a:xfrm>
              <a:off x="0" y="0"/>
              <a:ext cx="3610" cy="2250"/>
              <a:chOff x="0" y="0"/>
              <a:chExt cx="2986268" cy="1863523"/>
            </a:xfrm>
          </p:grpSpPr>
          <p:sp>
            <p:nvSpPr>
              <p:cNvPr id="37" name="任意多边形 8"/>
              <p:cNvSpPr/>
              <p:nvPr/>
            </p:nvSpPr>
            <p:spPr bwMode="auto">
              <a:xfrm>
                <a:off x="0" y="1174409"/>
                <a:ext cx="2986268" cy="689114"/>
              </a:xfrm>
              <a:custGeom>
                <a:avLst/>
                <a:gdLst>
                  <a:gd name="T0" fmla="*/ 0 w 2963119"/>
                  <a:gd name="T1" fmla="*/ 0 h 689114"/>
                  <a:gd name="T2" fmla="*/ 2963119 w 2963119"/>
                  <a:gd name="T3" fmla="*/ 52507 h 689114"/>
                  <a:gd name="T4" fmla="*/ 2905245 w 2963119"/>
                  <a:gd name="T5" fmla="*/ 689114 h 689114"/>
                  <a:gd name="T6" fmla="*/ 69448 w 2963119"/>
                  <a:gd name="T7" fmla="*/ 665965 h 689114"/>
                  <a:gd name="T8" fmla="*/ 0 w 2963119"/>
                  <a:gd name="T9" fmla="*/ 0 h 689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3119" h="689114">
                    <a:moveTo>
                      <a:pt x="0" y="0"/>
                    </a:moveTo>
                    <a:lnTo>
                      <a:pt x="2963119" y="52507"/>
                    </a:lnTo>
                    <a:lnTo>
                      <a:pt x="2905245" y="689114"/>
                    </a:lnTo>
                    <a:lnTo>
                      <a:pt x="69448" y="66596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9"/>
              <p:cNvSpPr/>
              <p:nvPr/>
            </p:nvSpPr>
            <p:spPr bwMode="auto">
              <a:xfrm>
                <a:off x="0" y="0"/>
                <a:ext cx="2986268" cy="1226917"/>
              </a:xfrm>
              <a:custGeom>
                <a:avLst/>
                <a:gdLst>
                  <a:gd name="T0" fmla="*/ 2986268 w 2986268"/>
                  <a:gd name="T1" fmla="*/ 1226917 h 1226917"/>
                  <a:gd name="T2" fmla="*/ 2777924 w 2986268"/>
                  <a:gd name="T3" fmla="*/ 34724 h 1226917"/>
                  <a:gd name="T4" fmla="*/ 266217 w 2986268"/>
                  <a:gd name="T5" fmla="*/ 0 h 1226917"/>
                  <a:gd name="T6" fmla="*/ 0 w 2986268"/>
                  <a:gd name="T7" fmla="*/ 1169043 h 1226917"/>
                  <a:gd name="T8" fmla="*/ 2986268 w 2986268"/>
                  <a:gd name="T9" fmla="*/ 1226917 h 1226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6268" h="1226917">
                    <a:moveTo>
                      <a:pt x="2986268" y="1226917"/>
                    </a:moveTo>
                    <a:lnTo>
                      <a:pt x="2777924" y="34724"/>
                    </a:lnTo>
                    <a:lnTo>
                      <a:pt x="266217" y="0"/>
                    </a:lnTo>
                    <a:lnTo>
                      <a:pt x="0" y="1169043"/>
                    </a:lnTo>
                    <a:lnTo>
                      <a:pt x="2986268" y="12269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 flipH="1">
              <a:off x="563" y="1717"/>
              <a:ext cx="22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</a:p>
          </p:txBody>
        </p:sp>
      </p:grpSp>
      <p:cxnSp>
        <p:nvCxnSpPr>
          <p:cNvPr id="42" name="直接连接符 4"/>
          <p:cNvCxnSpPr>
            <a:cxnSpLocks noChangeShapeType="1"/>
          </p:cNvCxnSpPr>
          <p:nvPr/>
        </p:nvCxnSpPr>
        <p:spPr bwMode="auto">
          <a:xfrm flipH="1">
            <a:off x="415283" y="2817753"/>
            <a:ext cx="3813175" cy="0"/>
          </a:xfrm>
          <a:prstGeom prst="line">
            <a:avLst/>
          </a:prstGeom>
          <a:noFill/>
          <a:ln w="6350" cmpd="sng">
            <a:solidFill>
              <a:srgbClr val="C73E01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直接连接符 5"/>
          <p:cNvCxnSpPr>
            <a:cxnSpLocks noChangeShapeType="1"/>
          </p:cNvCxnSpPr>
          <p:nvPr/>
        </p:nvCxnSpPr>
        <p:spPr bwMode="auto">
          <a:xfrm flipH="1">
            <a:off x="4618983" y="2279590"/>
            <a:ext cx="3902075" cy="0"/>
          </a:xfrm>
          <a:prstGeom prst="line">
            <a:avLst/>
          </a:prstGeom>
          <a:noFill/>
          <a:ln w="6350" cmpd="sng">
            <a:solidFill>
              <a:srgbClr val="BE1247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直接连接符 6"/>
          <p:cNvCxnSpPr>
            <a:cxnSpLocks noChangeShapeType="1"/>
          </p:cNvCxnSpPr>
          <p:nvPr/>
        </p:nvCxnSpPr>
        <p:spPr bwMode="auto">
          <a:xfrm flipH="1">
            <a:off x="4618983" y="3654365"/>
            <a:ext cx="3902075" cy="0"/>
          </a:xfrm>
          <a:prstGeom prst="line">
            <a:avLst/>
          </a:prstGeom>
          <a:noFill/>
          <a:ln w="6350" cmpd="sng">
            <a:solidFill>
              <a:srgbClr val="119707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443858" y="2211328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443858" y="1808104"/>
            <a:ext cx="1457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230421" y="1708090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</a:p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6920857" y="1303279"/>
            <a:ext cx="1455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</a:p>
        </p:txBody>
      </p:sp>
      <p:sp>
        <p:nvSpPr>
          <p:cNvPr id="75" name="TextBox 11"/>
          <p:cNvSpPr txBox="1">
            <a:spLocks noChangeArrowheads="1"/>
          </p:cNvSpPr>
          <p:nvPr/>
        </p:nvSpPr>
        <p:spPr bwMode="auto">
          <a:xfrm flipH="1">
            <a:off x="7230421" y="3078103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</a:p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6" name="TextBox 11"/>
          <p:cNvSpPr txBox="1">
            <a:spLocks noChangeArrowheads="1"/>
          </p:cNvSpPr>
          <p:nvPr/>
        </p:nvSpPr>
        <p:spPr bwMode="auto">
          <a:xfrm flipH="1">
            <a:off x="6920857" y="2674879"/>
            <a:ext cx="14557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</a:p>
        </p:txBody>
      </p:sp>
      <p:grpSp>
        <p:nvGrpSpPr>
          <p:cNvPr id="77" name="Group 19"/>
          <p:cNvGrpSpPr/>
          <p:nvPr/>
        </p:nvGrpSpPr>
        <p:grpSpPr bwMode="auto">
          <a:xfrm>
            <a:off x="3347396" y="2101790"/>
            <a:ext cx="2460625" cy="1631950"/>
            <a:chOff x="0" y="0"/>
            <a:chExt cx="3874" cy="2570"/>
          </a:xfrm>
        </p:grpSpPr>
        <p:grpSp>
          <p:nvGrpSpPr>
            <p:cNvPr id="78" name="Group 20"/>
            <p:cNvGrpSpPr/>
            <p:nvPr/>
          </p:nvGrpSpPr>
          <p:grpSpPr bwMode="auto">
            <a:xfrm>
              <a:off x="0" y="0"/>
              <a:ext cx="3875" cy="2570"/>
              <a:chOff x="0" y="0"/>
              <a:chExt cx="3206187" cy="2126517"/>
            </a:xfrm>
          </p:grpSpPr>
          <p:sp>
            <p:nvSpPr>
              <p:cNvPr id="80" name="任意多边形 11"/>
              <p:cNvSpPr/>
              <p:nvPr/>
            </p:nvSpPr>
            <p:spPr bwMode="auto">
              <a:xfrm>
                <a:off x="0" y="842566"/>
                <a:ext cx="2835797" cy="1273215"/>
              </a:xfrm>
              <a:custGeom>
                <a:avLst/>
                <a:gdLst>
                  <a:gd name="T0" fmla="*/ 0 w 2835797"/>
                  <a:gd name="T1" fmla="*/ 0 h 1273215"/>
                  <a:gd name="T2" fmla="*/ 2835797 w 2835797"/>
                  <a:gd name="T3" fmla="*/ 544010 h 1273215"/>
                  <a:gd name="T4" fmla="*/ 2766349 w 2835797"/>
                  <a:gd name="T5" fmla="*/ 1273215 h 1273215"/>
                  <a:gd name="T6" fmla="*/ 11575 w 2835797"/>
                  <a:gd name="T7" fmla="*/ 706056 h 1273215"/>
                  <a:gd name="T8" fmla="*/ 0 w 2835797"/>
                  <a:gd name="T9" fmla="*/ 0 h 1273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5797" h="1273215">
                    <a:moveTo>
                      <a:pt x="0" y="0"/>
                    </a:moveTo>
                    <a:lnTo>
                      <a:pt x="2835797" y="544010"/>
                    </a:lnTo>
                    <a:lnTo>
                      <a:pt x="2766349" y="1273215"/>
                    </a:lnTo>
                    <a:lnTo>
                      <a:pt x="11575" y="70605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2"/>
              <p:cNvSpPr/>
              <p:nvPr/>
            </p:nvSpPr>
            <p:spPr bwMode="auto">
              <a:xfrm>
                <a:off x="2771718" y="356429"/>
                <a:ext cx="434469" cy="1770088"/>
              </a:xfrm>
              <a:custGeom>
                <a:avLst/>
                <a:gdLst>
                  <a:gd name="T0" fmla="*/ 64080 w 434470"/>
                  <a:gd name="T1" fmla="*/ 1018573 h 1770087"/>
                  <a:gd name="T2" fmla="*/ 0 w 434470"/>
                  <a:gd name="T3" fmla="*/ 1770087 h 1770087"/>
                  <a:gd name="T4" fmla="*/ 399746 w 434470"/>
                  <a:gd name="T5" fmla="*/ 451413 h 1770087"/>
                  <a:gd name="T6" fmla="*/ 434470 w 434470"/>
                  <a:gd name="T7" fmla="*/ 0 h 1770087"/>
                  <a:gd name="T8" fmla="*/ 64080 w 434470"/>
                  <a:gd name="T9" fmla="*/ 1018573 h 1770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470" h="1770087">
                    <a:moveTo>
                      <a:pt x="64080" y="1018573"/>
                    </a:moveTo>
                    <a:lnTo>
                      <a:pt x="0" y="1770087"/>
                    </a:lnTo>
                    <a:lnTo>
                      <a:pt x="399746" y="451413"/>
                    </a:lnTo>
                    <a:lnTo>
                      <a:pt x="434470" y="0"/>
                    </a:lnTo>
                    <a:lnTo>
                      <a:pt x="64080" y="10185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 13"/>
              <p:cNvSpPr/>
              <p:nvPr/>
            </p:nvSpPr>
            <p:spPr bwMode="auto">
              <a:xfrm>
                <a:off x="0" y="0"/>
                <a:ext cx="3206187" cy="1409726"/>
              </a:xfrm>
              <a:custGeom>
                <a:avLst/>
                <a:gdLst>
                  <a:gd name="T0" fmla="*/ 3206187 w 3206187"/>
                  <a:gd name="T1" fmla="*/ 368004 h 1409726"/>
                  <a:gd name="T2" fmla="*/ 2835797 w 3206187"/>
                  <a:gd name="T3" fmla="*/ 1409726 h 1409726"/>
                  <a:gd name="T4" fmla="*/ 0 w 3206187"/>
                  <a:gd name="T5" fmla="*/ 854141 h 1409726"/>
                  <a:gd name="T6" fmla="*/ 671685 w 3206187"/>
                  <a:gd name="T7" fmla="*/ 0 h 1409726"/>
                  <a:gd name="T8" fmla="*/ 3206187 w 3206187"/>
                  <a:gd name="T9" fmla="*/ 368004 h 1409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6187" h="1409726">
                    <a:moveTo>
                      <a:pt x="3206187" y="368004"/>
                    </a:moveTo>
                    <a:lnTo>
                      <a:pt x="2835797" y="1409726"/>
                    </a:lnTo>
                    <a:lnTo>
                      <a:pt x="0" y="854141"/>
                    </a:lnTo>
                    <a:lnTo>
                      <a:pt x="671685" y="0"/>
                    </a:lnTo>
                    <a:lnTo>
                      <a:pt x="3206187" y="3680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79" name="TextBox 11"/>
            <p:cNvSpPr txBox="1">
              <a:spLocks noChangeArrowheads="1"/>
            </p:cNvSpPr>
            <p:nvPr/>
          </p:nvSpPr>
          <p:spPr bwMode="auto">
            <a:xfrm flipH="1">
              <a:off x="695" y="1615"/>
              <a:ext cx="22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</a:p>
          </p:txBody>
        </p:sp>
      </p:grpSp>
      <p:grpSp>
        <p:nvGrpSpPr>
          <p:cNvPr id="83" name="Group 25"/>
          <p:cNvGrpSpPr/>
          <p:nvPr/>
        </p:nvGrpSpPr>
        <p:grpSpPr bwMode="auto">
          <a:xfrm>
            <a:off x="3339457" y="1455679"/>
            <a:ext cx="2814638" cy="1711325"/>
            <a:chOff x="0" y="0"/>
            <a:chExt cx="4432" cy="2696"/>
          </a:xfrm>
        </p:grpSpPr>
        <p:grpSp>
          <p:nvGrpSpPr>
            <p:cNvPr id="84" name="Group 26"/>
            <p:cNvGrpSpPr/>
            <p:nvPr/>
          </p:nvGrpSpPr>
          <p:grpSpPr bwMode="auto">
            <a:xfrm>
              <a:off x="0" y="0"/>
              <a:ext cx="4432" cy="2697"/>
              <a:chOff x="0" y="0"/>
              <a:chExt cx="3667494" cy="2233915"/>
            </a:xfrm>
          </p:grpSpPr>
          <p:sp>
            <p:nvSpPr>
              <p:cNvPr id="86" name="任意多边形 15"/>
              <p:cNvSpPr/>
              <p:nvPr/>
            </p:nvSpPr>
            <p:spPr bwMode="auto">
              <a:xfrm>
                <a:off x="1514605" y="696164"/>
                <a:ext cx="2146684" cy="1537751"/>
              </a:xfrm>
              <a:custGeom>
                <a:avLst/>
                <a:gdLst>
                  <a:gd name="T0" fmla="*/ 23150 w 2158226"/>
                  <a:gd name="T1" fmla="*/ 692800 h 1537752"/>
                  <a:gd name="T2" fmla="*/ 0 w 2158226"/>
                  <a:gd name="T3" fmla="*/ 1537752 h 1537752"/>
                  <a:gd name="T4" fmla="*/ 2118167 w 2158226"/>
                  <a:gd name="T5" fmla="*/ 681226 h 1537752"/>
                  <a:gd name="T6" fmla="*/ 2158226 w 2158226"/>
                  <a:gd name="T7" fmla="*/ 0 h 1537752"/>
                  <a:gd name="T8" fmla="*/ 23150 w 2158226"/>
                  <a:gd name="T9" fmla="*/ 692800 h 1537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8226" h="1537752">
                    <a:moveTo>
                      <a:pt x="23150" y="692800"/>
                    </a:moveTo>
                    <a:lnTo>
                      <a:pt x="0" y="1537752"/>
                    </a:lnTo>
                    <a:lnTo>
                      <a:pt x="2118167" y="681226"/>
                    </a:lnTo>
                    <a:lnTo>
                      <a:pt x="2158226" y="0"/>
                    </a:lnTo>
                    <a:lnTo>
                      <a:pt x="23150" y="69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16"/>
              <p:cNvSpPr/>
              <p:nvPr/>
            </p:nvSpPr>
            <p:spPr bwMode="auto">
              <a:xfrm>
                <a:off x="6206" y="0"/>
                <a:ext cx="3661288" cy="1400537"/>
              </a:xfrm>
              <a:custGeom>
                <a:avLst/>
                <a:gdLst>
                  <a:gd name="T0" fmla="*/ 1519972 w 3661288"/>
                  <a:gd name="T1" fmla="*/ 1400537 h 1400537"/>
                  <a:gd name="T2" fmla="*/ 3661288 w 3661288"/>
                  <a:gd name="T3" fmla="*/ 694481 h 1400537"/>
                  <a:gd name="T4" fmla="*/ 1948235 w 3661288"/>
                  <a:gd name="T5" fmla="*/ 0 h 1400537"/>
                  <a:gd name="T6" fmla="*/ 0 w 3661288"/>
                  <a:gd name="T7" fmla="*/ 520862 h 1400537"/>
                  <a:gd name="T8" fmla="*/ 1519972 w 3661288"/>
                  <a:gd name="T9" fmla="*/ 1400537 h 1400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1288" h="1400537">
                    <a:moveTo>
                      <a:pt x="1519972" y="1400537"/>
                    </a:moveTo>
                    <a:lnTo>
                      <a:pt x="3661288" y="694481"/>
                    </a:lnTo>
                    <a:lnTo>
                      <a:pt x="1948235" y="0"/>
                    </a:lnTo>
                    <a:lnTo>
                      <a:pt x="0" y="520862"/>
                    </a:lnTo>
                    <a:lnTo>
                      <a:pt x="1519972" y="14005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 17"/>
              <p:cNvSpPr/>
              <p:nvPr/>
            </p:nvSpPr>
            <p:spPr bwMode="auto">
              <a:xfrm>
                <a:off x="0" y="516334"/>
                <a:ext cx="1532388" cy="1717580"/>
              </a:xfrm>
              <a:custGeom>
                <a:avLst/>
                <a:gdLst>
                  <a:gd name="T0" fmla="*/ 0 w 1532387"/>
                  <a:gd name="T1" fmla="*/ 0 h 1717580"/>
                  <a:gd name="T2" fmla="*/ 21470 w 1532387"/>
                  <a:gd name="T3" fmla="*/ 652709 h 1717580"/>
                  <a:gd name="T4" fmla="*/ 1526179 w 1532387"/>
                  <a:gd name="T5" fmla="*/ 1717580 h 1717580"/>
                  <a:gd name="T6" fmla="*/ 1532387 w 1532387"/>
                  <a:gd name="T7" fmla="*/ 891250 h 1717580"/>
                  <a:gd name="T8" fmla="*/ 0 w 1532387"/>
                  <a:gd name="T9" fmla="*/ 0 h 1717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2387" h="1717580">
                    <a:moveTo>
                      <a:pt x="0" y="0"/>
                    </a:moveTo>
                    <a:lnTo>
                      <a:pt x="21470" y="652709"/>
                    </a:lnTo>
                    <a:lnTo>
                      <a:pt x="1526179" y="1717580"/>
                    </a:lnTo>
                    <a:cubicBezTo>
                      <a:pt x="1528248" y="1442137"/>
                      <a:pt x="1530318" y="1166693"/>
                      <a:pt x="1532387" y="89125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 flipH="1">
              <a:off x="745" y="490"/>
              <a:ext cx="2295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utoUpdateAnimBg="0"/>
      <p:bldP spid="46" grpId="0" bldLvl="0" autoUpdateAnimBg="0"/>
      <p:bldP spid="47" grpId="0" bldLvl="0" autoUpdateAnimBg="0"/>
      <p:bldP spid="74" grpId="0" bldLvl="0" autoUpdateAnimBg="0"/>
      <p:bldP spid="75" grpId="0" bldLvl="0" autoUpdateAnimBg="0"/>
      <p:bldP spid="7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1180" y="385412"/>
            <a:ext cx="4420868" cy="4420868"/>
            <a:chOff x="2011274" y="908720"/>
            <a:chExt cx="5112568" cy="5112568"/>
          </a:xfrm>
        </p:grpSpPr>
        <p:sp>
          <p:nvSpPr>
            <p:cNvPr id="3" name="矩形 2"/>
            <p:cNvSpPr/>
            <p:nvPr/>
          </p:nvSpPr>
          <p:spPr>
            <a:xfrm>
              <a:off x="4139953" y="4573755"/>
              <a:ext cx="648071" cy="144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模板下载：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www.PPT818.com/moban/     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行业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模板：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www.PPT818.com/hangye/ </a:t>
              </a:r>
            </a:p>
            <a:p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节日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模板：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www.PPT818.com/jieri/           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素材下载：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www.PPT818.com/sucai/</a:t>
              </a:r>
            </a:p>
            <a:p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背景图片：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www.PPT818.com/beijing/      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图表下载：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www.PPT818.com/tubiao/      </a:t>
              </a:r>
            </a:p>
            <a:p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优秀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www.PPT818.com/xiazai/        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教程： 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www.PPT818.com/powerpoint/      </a:t>
              </a:r>
            </a:p>
            <a:p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Word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教程： 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www.PPT818.com/word/              Excel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www.PPT818.com/excel/  </a:t>
              </a:r>
            </a:p>
            <a:p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资料下载：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www.PPT818.com/ziliao/                PPT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课件下载：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www.PPT818.com/kejian/ </a:t>
              </a:r>
            </a:p>
            <a:p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范文下载：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www.PPT818.com/fanwen/             </a:t>
              </a:r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试卷下载：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www.PPT818.com/shiti/  </a:t>
              </a:r>
            </a:p>
            <a:p>
              <a:r>
                <a:rPr lang="zh-CN" altLang="en-US" sz="100" smtClean="0">
                  <a:solidFill>
                    <a:srgbClr val="EEECE1">
                      <a:lumMod val="25000"/>
                    </a:srgbClr>
                  </a:solidFill>
                </a:rPr>
                <a:t>教案下载： </a:t>
              </a:r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www.PPT818.com/jiaoan/  </a:t>
              </a:r>
            </a:p>
            <a:p>
              <a:r>
                <a:rPr lang="en-US" altLang="zh-CN" sz="100" smtClean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  <a:endParaRPr lang="zh-CN" altLang="en-US" sz="100" dirty="0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11274" y="908720"/>
              <a:ext cx="5112568" cy="5112568"/>
              <a:chOff x="4905013" y="1932978"/>
              <a:chExt cx="5112568" cy="511256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905013" y="1932978"/>
                <a:ext cx="5112568" cy="511256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TextBox 14"/>
              <p:cNvSpPr txBox="1"/>
              <p:nvPr/>
            </p:nvSpPr>
            <p:spPr>
              <a:xfrm>
                <a:off x="6417181" y="4293054"/>
                <a:ext cx="2088232" cy="9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E36D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此处输入标题</a:t>
                </a:r>
              </a:p>
            </p:txBody>
          </p:sp>
          <p:sp>
            <p:nvSpPr>
              <p:cNvPr id="7" name="TextBox 15"/>
              <p:cNvSpPr txBox="1"/>
              <p:nvPr/>
            </p:nvSpPr>
            <p:spPr>
              <a:xfrm rot="2797549">
                <a:off x="5755115" y="3013974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8" name="TextBox 16"/>
              <p:cNvSpPr txBox="1"/>
              <p:nvPr/>
            </p:nvSpPr>
            <p:spPr>
              <a:xfrm rot="18977786">
                <a:off x="5762087" y="5544821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 rot="2466865">
                <a:off x="8086157" y="5383484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10" name="TextBox 18"/>
              <p:cNvSpPr txBox="1"/>
              <p:nvPr/>
            </p:nvSpPr>
            <p:spPr>
              <a:xfrm rot="18975226">
                <a:off x="8099765" y="3123536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sp>
        <p:nvSpPr>
          <p:cNvPr id="11" name="TextBox 19"/>
          <p:cNvSpPr txBox="1"/>
          <p:nvPr/>
        </p:nvSpPr>
        <p:spPr>
          <a:xfrm>
            <a:off x="6412325" y="1212371"/>
            <a:ext cx="203587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EE2D2B"/>
                </a:solidFill>
              </a:rPr>
              <a:t>单击添加文本内容</a:t>
            </a:r>
            <a:endParaRPr lang="en-US" altLang="zh-CN" sz="1800" b="1" dirty="0">
              <a:solidFill>
                <a:srgbClr val="EE2D2B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6412325" y="3815800"/>
            <a:ext cx="203587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E417E5"/>
                </a:solidFill>
              </a:rPr>
              <a:t>单击添加文本内容</a:t>
            </a:r>
            <a:endParaRPr lang="en-US" altLang="zh-CN" sz="1800" b="1" dirty="0">
              <a:solidFill>
                <a:srgbClr val="E417E5"/>
              </a:solidFill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725488" y="1332845"/>
            <a:ext cx="204631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83B70D"/>
                </a:solidFill>
              </a:rPr>
              <a:t>单击添加文本内容</a:t>
            </a:r>
            <a:endParaRPr lang="en-US" altLang="zh-CN" sz="1800" b="1" dirty="0">
              <a:solidFill>
                <a:srgbClr val="83B70D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712746" y="3842120"/>
            <a:ext cx="213106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1FBBC6"/>
                </a:solidFill>
              </a:rPr>
              <a:t>单击添加文本内容</a:t>
            </a:r>
            <a:endParaRPr lang="en-US" altLang="zh-CN" sz="1800" b="1" dirty="0">
              <a:solidFill>
                <a:srgbClr val="1FBBC6"/>
              </a:solidFill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81238" y="749852"/>
            <a:ext cx="1553160" cy="1553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77398" y="702846"/>
            <a:ext cx="1553160" cy="1553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81238" y="3228332"/>
            <a:ext cx="1553160" cy="1553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77398" y="3146135"/>
            <a:ext cx="1553160" cy="1553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41658" y="1576560"/>
            <a:ext cx="2428353" cy="242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5454" y="25612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291" y="138149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7182" y="38599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0011" y="130877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0011" y="37690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474" y="13201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9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403" y="38599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9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4636" y="127799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9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4636" y="38588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9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2462134" y="2578143"/>
            <a:ext cx="5081588" cy="1587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636510" y="1082718"/>
            <a:ext cx="3400425" cy="3468687"/>
            <a:chOff x="457200" y="1865313"/>
            <a:chExt cx="3400425" cy="3468687"/>
          </a:xfrm>
        </p:grpSpPr>
        <p:grpSp>
          <p:nvGrpSpPr>
            <p:cNvPr id="45" name="Group 3"/>
            <p:cNvGrpSpPr/>
            <p:nvPr/>
          </p:nvGrpSpPr>
          <p:grpSpPr bwMode="auto">
            <a:xfrm>
              <a:off x="457200" y="1865313"/>
              <a:ext cx="3400425" cy="3468687"/>
              <a:chOff x="0" y="0"/>
              <a:chExt cx="1358" cy="1358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gradFill rotWithShape="1">
                <a:gsLst>
                  <a:gs pos="0">
                    <a:srgbClr val="EAF3FB"/>
                  </a:gs>
                  <a:gs pos="100000">
                    <a:schemeClr val="accent2"/>
                  </a:gs>
                </a:gsLst>
                <a:lin ang="18900000" scaled="1"/>
              </a:gradFill>
              <a:ln w="38100" cmpd="sng">
                <a:solidFill>
                  <a:srgbClr val="F8F8F8"/>
                </a:solidFill>
                <a:round/>
              </a:ln>
              <a:effectLst>
                <a:outerShdw dist="81320" dir="3080412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8" name="Group 5"/>
              <p:cNvGrpSpPr/>
              <p:nvPr/>
            </p:nvGrpSpPr>
            <p:grpSpPr bwMode="auto">
              <a:xfrm>
                <a:off x="33" y="40"/>
                <a:ext cx="1290" cy="1289"/>
                <a:chOff x="0" y="0"/>
                <a:chExt cx="3230880" cy="3291840"/>
              </a:xfrm>
            </p:grpSpPr>
            <p:pic>
              <p:nvPicPr>
                <p:cNvPr id="50" name="Oval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230880" cy="3291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3773" y="499097"/>
                  <a:ext cx="2204388" cy="2250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9" name="Oval 9"/>
              <p:cNvSpPr>
                <a:spLocks noChangeArrowheads="1"/>
              </p:cNvSpPr>
              <p:nvPr/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gradFill rotWithShape="1">
                <a:gsLst>
                  <a:gs pos="0">
                    <a:srgbClr val="CFE3F6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749578" y="3399601"/>
              <a:ext cx="2843213" cy="40011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1C1C1C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3AFE4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8F8F8"/>
                  </a:solidFill>
                </a:rPr>
                <a:t>添加文字说明</a:t>
              </a:r>
              <a:endParaRPr lang="en-US" sz="2000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46347" y="971593"/>
            <a:ext cx="2271712" cy="1000125"/>
            <a:chOff x="2967038" y="1754188"/>
            <a:chExt cx="2271712" cy="1000125"/>
          </a:xfrm>
        </p:grpSpPr>
        <p:pic>
          <p:nvPicPr>
            <p:cNvPr id="53" name="圆角矩形 2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67038" y="17541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矩形 87"/>
            <p:cNvSpPr>
              <a:spLocks noChangeArrowheads="1"/>
            </p:cNvSpPr>
            <p:nvPr/>
          </p:nvSpPr>
          <p:spPr bwMode="auto">
            <a:xfrm>
              <a:off x="3986213" y="1973263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08285" y="1746293"/>
            <a:ext cx="2270125" cy="1000125"/>
            <a:chOff x="3228975" y="2528888"/>
            <a:chExt cx="2270125" cy="1000125"/>
          </a:xfrm>
        </p:grpSpPr>
        <p:pic>
          <p:nvPicPr>
            <p:cNvPr id="56" name="圆角矩形 3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28975" y="2528888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矩形 87"/>
            <p:cNvSpPr>
              <a:spLocks noChangeArrowheads="1"/>
            </p:cNvSpPr>
            <p:nvPr/>
          </p:nvSpPr>
          <p:spPr bwMode="auto">
            <a:xfrm>
              <a:off x="4246563" y="2851150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524173" y="2733718"/>
            <a:ext cx="2084387" cy="1000125"/>
            <a:chOff x="3344863" y="3516313"/>
            <a:chExt cx="2084387" cy="1000125"/>
          </a:xfrm>
        </p:grpSpPr>
        <p:pic>
          <p:nvPicPr>
            <p:cNvPr id="59" name="圆角矩形 3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" name="矩形 87"/>
            <p:cNvSpPr>
              <a:spLocks noChangeArrowheads="1"/>
            </p:cNvSpPr>
            <p:nvPr/>
          </p:nvSpPr>
          <p:spPr bwMode="auto">
            <a:xfrm>
              <a:off x="4176713" y="3836988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219372" y="3549693"/>
            <a:ext cx="2062162" cy="1000125"/>
            <a:chOff x="3040063" y="4332288"/>
            <a:chExt cx="2062162" cy="1000125"/>
          </a:xfrm>
        </p:grpSpPr>
        <p:pic>
          <p:nvPicPr>
            <p:cNvPr id="62" name="圆角矩形 3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0063" y="43322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矩形 87"/>
            <p:cNvSpPr>
              <a:spLocks noChangeArrowheads="1"/>
            </p:cNvSpPr>
            <p:nvPr/>
          </p:nvSpPr>
          <p:spPr bwMode="auto">
            <a:xfrm>
              <a:off x="3849688" y="4722813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pic>
        <p:nvPicPr>
          <p:cNvPr id="23" name="图片 22" descr="未标题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762" y="1398839"/>
            <a:ext cx="2724044" cy="30284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895644" y="104779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39931" y="1773745"/>
            <a:ext cx="3268081" cy="0"/>
          </a:xfrm>
          <a:prstGeom prst="line">
            <a:avLst/>
          </a:prstGeom>
          <a:ln w="9525">
            <a:solidFill>
              <a:schemeClr val="bg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3000911" y="1914503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00910" y="2218054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4704127" y="191776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704128" y="222176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09512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1620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val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557" y="1978068"/>
            <a:ext cx="4430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Oval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3507" y="971593"/>
            <a:ext cx="29448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Oval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3507" y="971593"/>
            <a:ext cx="29448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圆角矩形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3756" y="1031917"/>
            <a:ext cx="1925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圆角矩形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3032" y="2392405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圆角矩形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57570" y="3751305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组合 86"/>
          <p:cNvGrpSpPr/>
          <p:nvPr/>
        </p:nvGrpSpPr>
        <p:grpSpPr>
          <a:xfrm>
            <a:off x="4815169" y="3686217"/>
            <a:ext cx="1073150" cy="1008062"/>
            <a:chOff x="4992688" y="4506913"/>
            <a:chExt cx="1073150" cy="1008062"/>
          </a:xfrm>
        </p:grpSpPr>
        <p:grpSp>
          <p:nvGrpSpPr>
            <p:cNvPr id="88" name="Group 12"/>
            <p:cNvGrpSpPr/>
            <p:nvPr/>
          </p:nvGrpSpPr>
          <p:grpSpPr bwMode="auto">
            <a:xfrm>
              <a:off x="5045075" y="4506913"/>
              <a:ext cx="1008063" cy="1008062"/>
              <a:chOff x="0" y="0"/>
              <a:chExt cx="1012166" cy="1008000"/>
            </a:xfrm>
          </p:grpSpPr>
          <p:pic>
            <p:nvPicPr>
              <p:cNvPr id="90" name="Oval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-242410" y="-209220"/>
                <a:ext cx="1493478" cy="149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椭圆 15"/>
              <p:cNvSpPr>
                <a:spLocks noChangeArrowheads="1"/>
              </p:cNvSpPr>
              <p:nvPr/>
            </p:nvSpPr>
            <p:spPr bwMode="auto">
              <a:xfrm rot="19388639">
                <a:off x="0" y="58733"/>
                <a:ext cx="683810" cy="468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2" name="Group 15"/>
              <p:cNvGrpSpPr/>
              <p:nvPr/>
            </p:nvGrpSpPr>
            <p:grpSpPr bwMode="auto">
              <a:xfrm>
                <a:off x="106477" y="101657"/>
                <a:ext cx="801826" cy="804623"/>
                <a:chOff x="0" y="0"/>
                <a:chExt cx="798576" cy="804672"/>
              </a:xfrm>
            </p:grpSpPr>
            <p:pic>
              <p:nvPicPr>
                <p:cNvPr id="93" name="椭圆 16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1182" y="122337"/>
                  <a:ext cx="557757" cy="56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89" name="TextBox 146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992688" y="4821238"/>
              <a:ext cx="10731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2876831" y="973180"/>
            <a:ext cx="1079500" cy="1008063"/>
            <a:chOff x="3054350" y="1793875"/>
            <a:chExt cx="1079500" cy="1008063"/>
          </a:xfrm>
        </p:grpSpPr>
        <p:grpSp>
          <p:nvGrpSpPr>
            <p:cNvPr id="96" name="Group 19"/>
            <p:cNvGrpSpPr/>
            <p:nvPr/>
          </p:nvGrpSpPr>
          <p:grpSpPr bwMode="auto">
            <a:xfrm>
              <a:off x="3101975" y="1793875"/>
              <a:ext cx="1008063" cy="1008063"/>
              <a:chOff x="0" y="0"/>
              <a:chExt cx="1012166" cy="1008000"/>
            </a:xfrm>
          </p:grpSpPr>
          <p:pic>
            <p:nvPicPr>
              <p:cNvPr id="98" name="Oval 2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237819" y="-208902"/>
                <a:ext cx="1487357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椭圆 20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0" name="Group 22"/>
              <p:cNvGrpSpPr/>
              <p:nvPr/>
            </p:nvGrpSpPr>
            <p:grpSpPr bwMode="auto">
              <a:xfrm>
                <a:off x="104946" y="101975"/>
                <a:ext cx="807947" cy="804622"/>
                <a:chOff x="0" y="0"/>
                <a:chExt cx="804672" cy="804672"/>
              </a:xfrm>
            </p:grpSpPr>
            <p:pic>
              <p:nvPicPr>
                <p:cNvPr id="101" name="椭圆 21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2706" y="122019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97" name="TextBox 14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054350" y="210978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组合 102"/>
          <p:cNvGrpSpPr/>
          <p:nvPr/>
        </p:nvGrpSpPr>
        <p:grpSpPr>
          <a:xfrm>
            <a:off x="2889532" y="3686217"/>
            <a:ext cx="1077913" cy="1008062"/>
            <a:chOff x="3067050" y="4506913"/>
            <a:chExt cx="1077913" cy="1008062"/>
          </a:xfrm>
        </p:grpSpPr>
        <p:grpSp>
          <p:nvGrpSpPr>
            <p:cNvPr id="104" name="Group 26"/>
            <p:cNvGrpSpPr/>
            <p:nvPr/>
          </p:nvGrpSpPr>
          <p:grpSpPr bwMode="auto">
            <a:xfrm>
              <a:off x="3127375" y="4506913"/>
              <a:ext cx="1008063" cy="1008062"/>
              <a:chOff x="0" y="0"/>
              <a:chExt cx="1012166" cy="1008000"/>
            </a:xfrm>
          </p:grpSpPr>
          <p:pic>
            <p:nvPicPr>
              <p:cNvPr id="106" name="Oval 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-238839" y="-209220"/>
                <a:ext cx="1487357" cy="149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椭圆 25"/>
              <p:cNvSpPr>
                <a:spLocks noChangeArrowheads="1"/>
              </p:cNvSpPr>
              <p:nvPr/>
            </p:nvSpPr>
            <p:spPr bwMode="auto">
              <a:xfrm rot="19388639">
                <a:off x="0" y="58733"/>
                <a:ext cx="683810" cy="468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08" name="Group 29"/>
              <p:cNvGrpSpPr/>
              <p:nvPr/>
            </p:nvGrpSpPr>
            <p:grpSpPr bwMode="auto">
              <a:xfrm>
                <a:off x="103926" y="101657"/>
                <a:ext cx="807947" cy="804623"/>
                <a:chOff x="0" y="0"/>
                <a:chExt cx="804672" cy="804672"/>
              </a:xfrm>
            </p:grpSpPr>
            <p:pic>
              <p:nvPicPr>
                <p:cNvPr id="109" name="椭圆 26"/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3722" y="122337"/>
                  <a:ext cx="557757" cy="56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105" name="TextBox 14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067050" y="4821238"/>
              <a:ext cx="10779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组合 110"/>
          <p:cNvGrpSpPr/>
          <p:nvPr/>
        </p:nvGrpSpPr>
        <p:grpSpPr>
          <a:xfrm>
            <a:off x="2151344" y="2325730"/>
            <a:ext cx="1079500" cy="1008063"/>
            <a:chOff x="2328863" y="3146425"/>
            <a:chExt cx="1079500" cy="1008063"/>
          </a:xfrm>
        </p:grpSpPr>
        <p:grpSp>
          <p:nvGrpSpPr>
            <p:cNvPr id="112" name="Group 38"/>
            <p:cNvGrpSpPr/>
            <p:nvPr/>
          </p:nvGrpSpPr>
          <p:grpSpPr bwMode="auto">
            <a:xfrm>
              <a:off x="2386013" y="3146425"/>
              <a:ext cx="1008062" cy="1008063"/>
              <a:chOff x="0" y="0"/>
              <a:chExt cx="1012166" cy="1008000"/>
            </a:xfrm>
          </p:grpSpPr>
          <p:pic>
            <p:nvPicPr>
              <p:cNvPr id="114" name="Oval 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-241199" y="-208140"/>
                <a:ext cx="1493480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椭圆 33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6" name="Group 41"/>
              <p:cNvGrpSpPr/>
              <p:nvPr/>
            </p:nvGrpSpPr>
            <p:grpSpPr bwMode="auto">
              <a:xfrm>
                <a:off x="107688" y="102737"/>
                <a:ext cx="801827" cy="804622"/>
                <a:chOff x="0" y="0"/>
                <a:chExt cx="798576" cy="804672"/>
              </a:xfrm>
            </p:grpSpPr>
            <p:pic>
              <p:nvPicPr>
                <p:cNvPr id="117" name="椭圆 34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19976" y="121257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113" name="TextBox 146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328863" y="346233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" name="组合 118"/>
          <p:cNvGrpSpPr/>
          <p:nvPr/>
        </p:nvGrpSpPr>
        <p:grpSpPr>
          <a:xfrm>
            <a:off x="5497794" y="2325730"/>
            <a:ext cx="1079500" cy="1008063"/>
            <a:chOff x="5675313" y="3146425"/>
            <a:chExt cx="1079500" cy="1008063"/>
          </a:xfrm>
        </p:grpSpPr>
        <p:grpSp>
          <p:nvGrpSpPr>
            <p:cNvPr id="120" name="Group 32"/>
            <p:cNvGrpSpPr/>
            <p:nvPr/>
          </p:nvGrpSpPr>
          <p:grpSpPr bwMode="auto">
            <a:xfrm>
              <a:off x="5730875" y="3146425"/>
              <a:ext cx="1008063" cy="1008063"/>
              <a:chOff x="0" y="0"/>
              <a:chExt cx="1012166" cy="1008000"/>
            </a:xfrm>
          </p:grpSpPr>
          <p:pic>
            <p:nvPicPr>
              <p:cNvPr id="122" name="Oval 2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-239349" y="-208140"/>
                <a:ext cx="1487357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椭圆 29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24" name="Group 35"/>
              <p:cNvGrpSpPr/>
              <p:nvPr/>
            </p:nvGrpSpPr>
            <p:grpSpPr bwMode="auto">
              <a:xfrm>
                <a:off x="103416" y="102737"/>
                <a:ext cx="807947" cy="804622"/>
                <a:chOff x="0" y="0"/>
                <a:chExt cx="804672" cy="804672"/>
              </a:xfrm>
            </p:grpSpPr>
            <p:pic>
              <p:nvPicPr>
                <p:cNvPr id="125" name="椭圆 30"/>
                <p:cNvPicPr>
                  <a:picLocks noChangeAspect="1" noChangeArrowheads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24230" y="121257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121" name="TextBox 146"/>
            <p:cNvPicPr>
              <a:picLocks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675313" y="346233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7" name="组合 126"/>
          <p:cNvGrpSpPr/>
          <p:nvPr/>
        </p:nvGrpSpPr>
        <p:grpSpPr>
          <a:xfrm>
            <a:off x="4802469" y="973180"/>
            <a:ext cx="1073150" cy="1008063"/>
            <a:chOff x="4979988" y="1793875"/>
            <a:chExt cx="1073150" cy="1008063"/>
          </a:xfrm>
        </p:grpSpPr>
        <p:grpSp>
          <p:nvGrpSpPr>
            <p:cNvPr id="128" name="Group 44"/>
            <p:cNvGrpSpPr/>
            <p:nvPr/>
          </p:nvGrpSpPr>
          <p:grpSpPr bwMode="auto">
            <a:xfrm>
              <a:off x="5027613" y="1793875"/>
              <a:ext cx="1008062" cy="1008063"/>
              <a:chOff x="0" y="0"/>
              <a:chExt cx="1012166" cy="1008000"/>
            </a:xfrm>
          </p:grpSpPr>
          <p:pic>
            <p:nvPicPr>
              <p:cNvPr id="130" name="Oval 2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-243239" y="-208902"/>
                <a:ext cx="1493480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椭圆 37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32" name="Group 47"/>
              <p:cNvGrpSpPr/>
              <p:nvPr/>
            </p:nvGrpSpPr>
            <p:grpSpPr bwMode="auto">
              <a:xfrm>
                <a:off x="105647" y="101975"/>
                <a:ext cx="801827" cy="804622"/>
                <a:chOff x="0" y="0"/>
                <a:chExt cx="798576" cy="804672"/>
              </a:xfrm>
            </p:grpSpPr>
            <p:pic>
              <p:nvPicPr>
                <p:cNvPr id="133" name="椭圆 38"/>
                <p:cNvPicPr>
                  <a:picLocks noChangeAspect="1" noChangeArrowheads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22008" y="122019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129" name="TextBox 146"/>
            <p:cNvPicPr>
              <a:picLocks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979988" y="2109788"/>
              <a:ext cx="107315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5" name="圆角矩形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3875" y="1077070"/>
            <a:ext cx="1925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圆角矩形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1026" y="2428473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圆角矩形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5936" y="3796458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81"/>
          <p:cNvSpPr>
            <a:spLocks noChangeArrowheads="1"/>
          </p:cNvSpPr>
          <p:nvPr/>
        </p:nvSpPr>
        <p:spPr bwMode="auto">
          <a:xfrm>
            <a:off x="1060770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圆角矩形 43"/>
          <p:cNvSpPr>
            <a:spLocks noChangeArrowheads="1"/>
          </p:cNvSpPr>
          <p:nvPr/>
        </p:nvSpPr>
        <p:spPr bwMode="auto">
          <a:xfrm>
            <a:off x="1222695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TextBox 22"/>
          <p:cNvSpPr>
            <a:spLocks noChangeArrowheads="1"/>
          </p:cNvSpPr>
          <p:nvPr/>
        </p:nvSpPr>
        <p:spPr bwMode="auto">
          <a:xfrm>
            <a:off x="1275085" y="1250555"/>
            <a:ext cx="1190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分标题一</a:t>
            </a:r>
            <a:endParaRPr lang="zh-CN" altLang="en-US"/>
          </a:p>
        </p:txBody>
      </p:sp>
      <p:sp>
        <p:nvSpPr>
          <p:cNvPr id="60" name="AutoShape 81"/>
          <p:cNvSpPr>
            <a:spLocks noChangeArrowheads="1"/>
          </p:cNvSpPr>
          <p:nvPr/>
        </p:nvSpPr>
        <p:spPr bwMode="auto">
          <a:xfrm>
            <a:off x="2889570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圆角矩形 49"/>
          <p:cNvSpPr>
            <a:spLocks noChangeArrowheads="1"/>
          </p:cNvSpPr>
          <p:nvPr/>
        </p:nvSpPr>
        <p:spPr bwMode="auto">
          <a:xfrm>
            <a:off x="3051495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Box 22"/>
          <p:cNvSpPr>
            <a:spLocks noChangeArrowheads="1"/>
          </p:cNvSpPr>
          <p:nvPr/>
        </p:nvSpPr>
        <p:spPr bwMode="auto">
          <a:xfrm>
            <a:off x="3005458" y="1250555"/>
            <a:ext cx="13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分标题二</a:t>
            </a:r>
            <a:endParaRPr lang="zh-CN" altLang="en-US"/>
          </a:p>
        </p:txBody>
      </p:sp>
      <p:sp>
        <p:nvSpPr>
          <p:cNvPr id="63" name="AutoShape 81"/>
          <p:cNvSpPr>
            <a:spLocks noChangeArrowheads="1"/>
          </p:cNvSpPr>
          <p:nvPr/>
        </p:nvSpPr>
        <p:spPr bwMode="auto">
          <a:xfrm>
            <a:off x="4718370" y="1463983"/>
            <a:ext cx="1620838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圆角矩形 53"/>
          <p:cNvSpPr>
            <a:spLocks noChangeArrowheads="1"/>
          </p:cNvSpPr>
          <p:nvPr/>
        </p:nvSpPr>
        <p:spPr bwMode="auto">
          <a:xfrm>
            <a:off x="4880295" y="1172942"/>
            <a:ext cx="1296988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TextBox 22"/>
          <p:cNvSpPr>
            <a:spLocks noChangeArrowheads="1"/>
          </p:cNvSpPr>
          <p:nvPr/>
        </p:nvSpPr>
        <p:spPr bwMode="auto">
          <a:xfrm>
            <a:off x="4834258" y="1250555"/>
            <a:ext cx="13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分标题三</a:t>
            </a:r>
            <a:endParaRPr lang="zh-CN" altLang="en-US"/>
          </a:p>
        </p:txBody>
      </p:sp>
      <p:sp>
        <p:nvSpPr>
          <p:cNvPr id="66" name="AutoShape 81"/>
          <p:cNvSpPr>
            <a:spLocks noChangeArrowheads="1"/>
          </p:cNvSpPr>
          <p:nvPr/>
        </p:nvSpPr>
        <p:spPr bwMode="auto">
          <a:xfrm>
            <a:off x="6512245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圆角矩形 59"/>
          <p:cNvSpPr>
            <a:spLocks noChangeArrowheads="1"/>
          </p:cNvSpPr>
          <p:nvPr/>
        </p:nvSpPr>
        <p:spPr bwMode="auto">
          <a:xfrm>
            <a:off x="6674170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TextBox 22"/>
          <p:cNvSpPr>
            <a:spLocks noChangeArrowheads="1"/>
          </p:cNvSpPr>
          <p:nvPr/>
        </p:nvSpPr>
        <p:spPr bwMode="auto">
          <a:xfrm>
            <a:off x="6628135" y="1250555"/>
            <a:ext cx="1387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分标题四</a:t>
            </a:r>
            <a:endParaRPr lang="zh-CN" altLang="en-US"/>
          </a:p>
        </p:txBody>
      </p:sp>
      <p:sp>
        <p:nvSpPr>
          <p:cNvPr id="69" name="矩形 61"/>
          <p:cNvSpPr>
            <a:spLocks noChangeArrowheads="1"/>
          </p:cNvSpPr>
          <p:nvPr/>
        </p:nvSpPr>
        <p:spPr bwMode="auto">
          <a:xfrm>
            <a:off x="1238570" y="18308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70" name="AutoShape 69"/>
          <p:cNvSpPr>
            <a:spLocks noChangeArrowheads="1"/>
          </p:cNvSpPr>
          <p:nvPr/>
        </p:nvSpPr>
        <p:spPr bwMode="auto">
          <a:xfrm rot="5400000">
            <a:off x="1710765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AutoShape 69"/>
          <p:cNvSpPr>
            <a:spLocks noChangeArrowheads="1"/>
          </p:cNvSpPr>
          <p:nvPr/>
        </p:nvSpPr>
        <p:spPr bwMode="auto">
          <a:xfrm rot="5400000">
            <a:off x="3539565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 rot="5400000">
            <a:off x="5369953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AutoShape 69"/>
          <p:cNvSpPr>
            <a:spLocks noChangeArrowheads="1"/>
          </p:cNvSpPr>
          <p:nvPr/>
        </p:nvSpPr>
        <p:spPr bwMode="auto">
          <a:xfrm rot="5400000">
            <a:off x="7162240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矩形 33"/>
          <p:cNvSpPr>
            <a:spLocks noChangeArrowheads="1"/>
          </p:cNvSpPr>
          <p:nvPr/>
        </p:nvSpPr>
        <p:spPr bwMode="auto">
          <a:xfrm>
            <a:off x="1238570" y="22753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75" name="矩形 34"/>
          <p:cNvSpPr>
            <a:spLocks noChangeArrowheads="1"/>
          </p:cNvSpPr>
          <p:nvPr/>
        </p:nvSpPr>
        <p:spPr bwMode="auto">
          <a:xfrm>
            <a:off x="1238570" y="2733985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76" name="矩形 35"/>
          <p:cNvSpPr>
            <a:spLocks noChangeArrowheads="1"/>
          </p:cNvSpPr>
          <p:nvPr/>
        </p:nvSpPr>
        <p:spPr bwMode="auto">
          <a:xfrm>
            <a:off x="1033785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77" name="矩形 37"/>
          <p:cNvSpPr>
            <a:spLocks noChangeArrowheads="1"/>
          </p:cNvSpPr>
          <p:nvPr/>
        </p:nvSpPr>
        <p:spPr bwMode="auto">
          <a:xfrm>
            <a:off x="3081659" y="1830874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78" name="矩形 39"/>
          <p:cNvSpPr>
            <a:spLocks noChangeArrowheads="1"/>
          </p:cNvSpPr>
          <p:nvPr/>
        </p:nvSpPr>
        <p:spPr bwMode="auto">
          <a:xfrm>
            <a:off x="3081659" y="2275374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79" name="矩形 45"/>
          <p:cNvSpPr>
            <a:spLocks noChangeArrowheads="1"/>
          </p:cNvSpPr>
          <p:nvPr/>
        </p:nvSpPr>
        <p:spPr bwMode="auto">
          <a:xfrm>
            <a:off x="3081659" y="2733985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80" name="矩形 48"/>
          <p:cNvSpPr>
            <a:spLocks noChangeArrowheads="1"/>
          </p:cNvSpPr>
          <p:nvPr/>
        </p:nvSpPr>
        <p:spPr bwMode="auto">
          <a:xfrm>
            <a:off x="2841946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28" name="矩形 55"/>
          <p:cNvSpPr>
            <a:spLocks noChangeArrowheads="1"/>
          </p:cNvSpPr>
          <p:nvPr/>
        </p:nvSpPr>
        <p:spPr bwMode="auto">
          <a:xfrm>
            <a:off x="4905695" y="1830874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29" name="矩形 56"/>
          <p:cNvSpPr>
            <a:spLocks noChangeArrowheads="1"/>
          </p:cNvSpPr>
          <p:nvPr/>
        </p:nvSpPr>
        <p:spPr bwMode="auto">
          <a:xfrm>
            <a:off x="4905695" y="2275374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0" name="矩形 62"/>
          <p:cNvSpPr>
            <a:spLocks noChangeArrowheads="1"/>
          </p:cNvSpPr>
          <p:nvPr/>
        </p:nvSpPr>
        <p:spPr bwMode="auto">
          <a:xfrm>
            <a:off x="4905695" y="2733985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1" name="矩形 64"/>
          <p:cNvSpPr>
            <a:spLocks noChangeArrowheads="1"/>
          </p:cNvSpPr>
          <p:nvPr/>
        </p:nvSpPr>
        <p:spPr bwMode="auto">
          <a:xfrm>
            <a:off x="4700910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2" name="矩形 65"/>
          <p:cNvSpPr>
            <a:spLocks noChangeArrowheads="1"/>
          </p:cNvSpPr>
          <p:nvPr/>
        </p:nvSpPr>
        <p:spPr bwMode="auto">
          <a:xfrm>
            <a:off x="6712270" y="18308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3" name="矩形 67"/>
          <p:cNvSpPr>
            <a:spLocks noChangeArrowheads="1"/>
          </p:cNvSpPr>
          <p:nvPr/>
        </p:nvSpPr>
        <p:spPr bwMode="auto">
          <a:xfrm>
            <a:off x="6712270" y="22753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4" name="矩形 68"/>
          <p:cNvSpPr>
            <a:spLocks noChangeArrowheads="1"/>
          </p:cNvSpPr>
          <p:nvPr/>
        </p:nvSpPr>
        <p:spPr bwMode="auto">
          <a:xfrm>
            <a:off x="6712270" y="2733985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5" name="矩形 70"/>
          <p:cNvSpPr>
            <a:spLocks noChangeArrowheads="1"/>
          </p:cNvSpPr>
          <p:nvPr/>
        </p:nvSpPr>
        <p:spPr bwMode="auto">
          <a:xfrm>
            <a:off x="6483671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zh-CN" altLang="en-US"/>
          </a:p>
        </p:txBody>
      </p:sp>
      <p:sp>
        <p:nvSpPr>
          <p:cNvPr id="136" name="椭圆 71"/>
          <p:cNvSpPr>
            <a:spLocks noChangeArrowheads="1"/>
          </p:cNvSpPr>
          <p:nvPr/>
        </p:nvSpPr>
        <p:spPr bwMode="auto">
          <a:xfrm>
            <a:off x="1186183" y="19402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7" name="椭圆 73"/>
          <p:cNvSpPr>
            <a:spLocks noChangeArrowheads="1"/>
          </p:cNvSpPr>
          <p:nvPr/>
        </p:nvSpPr>
        <p:spPr bwMode="auto">
          <a:xfrm>
            <a:off x="1186183" y="23847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8" name="椭圆 74"/>
          <p:cNvSpPr>
            <a:spLocks noChangeArrowheads="1"/>
          </p:cNvSpPr>
          <p:nvPr/>
        </p:nvSpPr>
        <p:spPr bwMode="auto">
          <a:xfrm>
            <a:off x="1186183" y="2843345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9" name="椭圆 77"/>
          <p:cNvSpPr>
            <a:spLocks noChangeArrowheads="1"/>
          </p:cNvSpPr>
          <p:nvPr/>
        </p:nvSpPr>
        <p:spPr bwMode="auto">
          <a:xfrm>
            <a:off x="3024508" y="19402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" name="椭圆 79"/>
          <p:cNvSpPr>
            <a:spLocks noChangeArrowheads="1"/>
          </p:cNvSpPr>
          <p:nvPr/>
        </p:nvSpPr>
        <p:spPr bwMode="auto">
          <a:xfrm>
            <a:off x="3024508" y="23847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1" name="椭圆 80"/>
          <p:cNvSpPr>
            <a:spLocks noChangeArrowheads="1"/>
          </p:cNvSpPr>
          <p:nvPr/>
        </p:nvSpPr>
        <p:spPr bwMode="auto">
          <a:xfrm>
            <a:off x="3024508" y="2843345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2" name="椭圆 83"/>
          <p:cNvSpPr>
            <a:spLocks noChangeArrowheads="1"/>
          </p:cNvSpPr>
          <p:nvPr/>
        </p:nvSpPr>
        <p:spPr bwMode="auto">
          <a:xfrm>
            <a:off x="4851722" y="19402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" name="椭圆 88"/>
          <p:cNvSpPr>
            <a:spLocks noChangeArrowheads="1"/>
          </p:cNvSpPr>
          <p:nvPr/>
        </p:nvSpPr>
        <p:spPr bwMode="auto">
          <a:xfrm>
            <a:off x="4851722" y="23847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4" name="椭圆 89"/>
          <p:cNvSpPr>
            <a:spLocks noChangeArrowheads="1"/>
          </p:cNvSpPr>
          <p:nvPr/>
        </p:nvSpPr>
        <p:spPr bwMode="auto">
          <a:xfrm>
            <a:off x="4851722" y="2843345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5" name="椭圆 91"/>
          <p:cNvSpPr>
            <a:spLocks noChangeArrowheads="1"/>
          </p:cNvSpPr>
          <p:nvPr/>
        </p:nvSpPr>
        <p:spPr bwMode="auto">
          <a:xfrm>
            <a:off x="6658297" y="19402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" name="椭圆 92"/>
          <p:cNvSpPr>
            <a:spLocks noChangeArrowheads="1"/>
          </p:cNvSpPr>
          <p:nvPr/>
        </p:nvSpPr>
        <p:spPr bwMode="auto">
          <a:xfrm>
            <a:off x="6658297" y="23847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7" name="椭圆 93"/>
          <p:cNvSpPr>
            <a:spLocks noChangeArrowheads="1"/>
          </p:cNvSpPr>
          <p:nvPr/>
        </p:nvSpPr>
        <p:spPr bwMode="auto">
          <a:xfrm>
            <a:off x="6658297" y="2843345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 autoUpdateAnimBg="0"/>
      <p:bldP spid="58" grpId="0" bldLvl="0" animBg="1" autoUpdateAnimBg="0"/>
      <p:bldP spid="59" grpId="0" bldLvl="0" autoUpdateAnimBg="0"/>
      <p:bldP spid="60" grpId="0" bldLvl="0" animBg="1" autoUpdateAnimBg="0"/>
      <p:bldP spid="61" grpId="0" bldLvl="0" animBg="1" autoUpdateAnimBg="0"/>
      <p:bldP spid="62" grpId="0" bldLvl="0" autoUpdateAnimBg="0"/>
      <p:bldP spid="63" grpId="0" bldLvl="0" animBg="1" autoUpdateAnimBg="0"/>
      <p:bldP spid="64" grpId="0" bldLvl="0" animBg="1" autoUpdateAnimBg="0"/>
      <p:bldP spid="65" grpId="0" bldLvl="0" autoUpdateAnimBg="0"/>
      <p:bldP spid="66" grpId="0" bldLvl="0" animBg="1" autoUpdateAnimBg="0"/>
      <p:bldP spid="67" grpId="0" bldLvl="0" animBg="1" autoUpdateAnimBg="0"/>
      <p:bldP spid="68" grpId="0" bldLvl="0" autoUpdateAnimBg="0"/>
      <p:bldP spid="69" grpId="0" bldLvl="0" autoUpdateAnimBg="0"/>
      <p:bldP spid="70" grpId="0" bldLvl="0" animBg="1" autoUpdateAnimBg="0"/>
      <p:bldP spid="71" grpId="0" bldLvl="0" animBg="1" autoUpdateAnimBg="0"/>
      <p:bldP spid="72" grpId="0" bldLvl="0" animBg="1" autoUpdateAnimBg="0"/>
      <p:bldP spid="73" grpId="0" bldLvl="0" animBg="1" autoUpdateAnimBg="0"/>
      <p:bldP spid="74" grpId="0" bldLvl="0" autoUpdateAnimBg="0"/>
      <p:bldP spid="75" grpId="0" bldLvl="0" autoUpdateAnimBg="0"/>
      <p:bldP spid="76" grpId="0" bldLvl="0" autoUpdateAnimBg="0"/>
      <p:bldP spid="77" grpId="0" bldLvl="0" autoUpdateAnimBg="0"/>
      <p:bldP spid="78" grpId="0" bldLvl="0" autoUpdateAnimBg="0"/>
      <p:bldP spid="79" grpId="0" bldLvl="0" autoUpdateAnimBg="0"/>
      <p:bldP spid="80" grpId="0" bldLvl="0" autoUpdateAnimBg="0"/>
      <p:bldP spid="128" grpId="0" bldLvl="0" autoUpdateAnimBg="0"/>
      <p:bldP spid="129" grpId="0" bldLvl="0" autoUpdateAnimBg="0"/>
      <p:bldP spid="130" grpId="0" bldLvl="0" autoUpdateAnimBg="0"/>
      <p:bldP spid="131" grpId="0" bldLvl="0" autoUpdateAnimBg="0"/>
      <p:bldP spid="132" grpId="0" bldLvl="0" autoUpdateAnimBg="0"/>
      <p:bldP spid="133" grpId="0" bldLvl="0" autoUpdateAnimBg="0"/>
      <p:bldP spid="134" grpId="0" bldLvl="0" autoUpdateAnimBg="0"/>
      <p:bldP spid="135" grpId="0" bldLvl="0" autoUpdateAnimBg="0"/>
      <p:bldP spid="136" grpId="0" bldLvl="0" animBg="1" autoUpdateAnimBg="0"/>
      <p:bldP spid="137" grpId="0" bldLvl="0" animBg="1" autoUpdateAnimBg="0"/>
      <p:bldP spid="138" grpId="0" bldLvl="0" animBg="1" autoUpdateAnimBg="0"/>
      <p:bldP spid="139" grpId="0" bldLvl="0" animBg="1" autoUpdateAnimBg="0"/>
      <p:bldP spid="140" grpId="0" bldLvl="0" animBg="1" autoUpdateAnimBg="0"/>
      <p:bldP spid="141" grpId="0" bldLvl="0" animBg="1" autoUpdateAnimBg="0"/>
      <p:bldP spid="142" grpId="0" bldLvl="0" animBg="1" autoUpdateAnimBg="0"/>
      <p:bldP spid="143" grpId="0" bldLvl="0" animBg="1" autoUpdateAnimBg="0"/>
      <p:bldP spid="144" grpId="0" bldLvl="0" animBg="1" autoUpdateAnimBg="0"/>
      <p:bldP spid="145" grpId="0" bldLvl="0" animBg="1" autoUpdateAnimBg="0"/>
      <p:bldP spid="146" grpId="0" bldLvl="0" animBg="1" autoUpdateAnimBg="0"/>
      <p:bldP spid="147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31"/>
          <p:cNvGrpSpPr/>
          <p:nvPr/>
        </p:nvGrpSpPr>
        <p:grpSpPr bwMode="auto">
          <a:xfrm>
            <a:off x="859823" y="961432"/>
            <a:ext cx="3450804" cy="3878582"/>
            <a:chOff x="5711825" y="3187700"/>
            <a:chExt cx="2722563" cy="2976331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gray">
            <a:xfrm>
              <a:off x="5824538" y="5421313"/>
              <a:ext cx="2609850" cy="52228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5824538" y="487203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gray">
            <a:xfrm>
              <a:off x="5824538" y="432276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5824538" y="377348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gray">
            <a:xfrm>
              <a:off x="5824538" y="322421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gray">
            <a:xfrm>
              <a:off x="5768975" y="5943600"/>
              <a:ext cx="385763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</a:rPr>
                <a:t>0</a:t>
              </a:r>
              <a:endParaRPr lang="zh-CN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gray">
            <a:xfrm>
              <a:off x="5724525" y="5383213"/>
              <a:ext cx="490538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</a:rPr>
                <a:t>200</a:t>
              </a:r>
              <a:endParaRPr lang="zh-CN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gray">
            <a:xfrm>
              <a:off x="5716588" y="4837113"/>
              <a:ext cx="490537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</a:rPr>
                <a:t>400</a:t>
              </a:r>
              <a:endParaRPr lang="zh-CN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5718175" y="4294188"/>
              <a:ext cx="490538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</a:rPr>
                <a:t>600</a:t>
              </a:r>
              <a:endParaRPr lang="zh-CN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gray">
            <a:xfrm>
              <a:off x="5719763" y="3759200"/>
              <a:ext cx="490537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</a:rPr>
                <a:t>800</a:t>
              </a:r>
              <a:endParaRPr lang="zh-CN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gray">
            <a:xfrm>
              <a:off x="5711825" y="3187700"/>
              <a:ext cx="633413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</a:rPr>
                <a:t>1,000</a:t>
              </a:r>
              <a:endParaRPr lang="zh-CN" altLang="zh-CN" kern="0">
                <a:solidFill>
                  <a:srgbClr val="000000"/>
                </a:solidFill>
              </a:endParaRPr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gray">
            <a:xfrm>
              <a:off x="6221577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820</a:t>
              </a:r>
              <a:endParaRPr lang="zh-CN" altLang="zh-CN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gray">
            <a:xfrm>
              <a:off x="6912133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620</a:t>
              </a:r>
              <a:endParaRPr lang="zh-CN" altLang="zh-CN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Text Box 24"/>
            <p:cNvSpPr txBox="1">
              <a:spLocks noChangeArrowheads="1"/>
            </p:cNvSpPr>
            <p:nvPr/>
          </p:nvSpPr>
          <p:spPr bwMode="gray">
            <a:xfrm>
              <a:off x="7691341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500</a:t>
              </a:r>
              <a:endParaRPr lang="zh-CN" altLang="zh-CN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3" name="AutoShape 341"/>
          <p:cNvSpPr>
            <a:spLocks noChangeArrowheads="1"/>
          </p:cNvSpPr>
          <p:nvPr/>
        </p:nvSpPr>
        <p:spPr bwMode="gray">
          <a:xfrm>
            <a:off x="5281205" y="1653871"/>
            <a:ext cx="3251237" cy="6291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6004192" y="1747495"/>
            <a:ext cx="1863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添加文字标题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>
            <a:off x="952969" y="4524601"/>
            <a:ext cx="3424192" cy="164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1516251" y="1641548"/>
            <a:ext cx="465729" cy="2883083"/>
          </a:xfrm>
          <a:prstGeom prst="rect">
            <a:avLst/>
          </a:prstGeom>
          <a:solidFill>
            <a:srgbClr val="B4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421068" y="2341381"/>
            <a:ext cx="465729" cy="2217756"/>
          </a:xfrm>
          <a:prstGeom prst="rect">
            <a:avLst/>
          </a:prstGeom>
          <a:solidFill>
            <a:srgbClr val="1A63B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330334" y="3193989"/>
            <a:ext cx="465729" cy="1330653"/>
          </a:xfrm>
          <a:prstGeom prst="rect">
            <a:avLst/>
          </a:prstGeom>
          <a:solidFill>
            <a:srgbClr val="33CC33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467497" y="2483458"/>
            <a:ext cx="3060482" cy="18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此处添加文字此处添加文字说明此处添加文字此处添加文字说明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此处添加文字此处添加文字说明此处添加文字此处添加文字说明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9"/>
          <p:cNvGrpSpPr/>
          <p:nvPr/>
        </p:nvGrpSpPr>
        <p:grpSpPr bwMode="auto">
          <a:xfrm>
            <a:off x="3036864" y="1236340"/>
            <a:ext cx="3000375" cy="3000375"/>
            <a:chOff x="5960852" y="2605406"/>
            <a:chExt cx="3000396" cy="3000396"/>
          </a:xfrm>
        </p:grpSpPr>
        <p:sp>
          <p:nvSpPr>
            <p:cNvPr id="35" name="同心圆 34"/>
            <p:cNvSpPr/>
            <p:nvPr/>
          </p:nvSpPr>
          <p:spPr>
            <a:xfrm>
              <a:off x="5960852" y="2605406"/>
              <a:ext cx="3000396" cy="3000396"/>
            </a:xfrm>
            <a:prstGeom prst="donut">
              <a:avLst>
                <a:gd name="adj" fmla="val 13685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rgbClr val="EEECE1"/>
              </a:solidFill>
              <a:prstDash val="solid"/>
            </a:ln>
            <a:effectLst/>
            <a:scene3d>
              <a:camera prst="orthographicFront"/>
              <a:lightRig rig="twoPt" dir="t"/>
            </a:scene3d>
            <a:sp3d extrusionH="76200">
              <a:bevelT w="101600" h="25400" prst="hardEdge"/>
              <a:extrusionClr>
                <a:srgbClr val="EEECE1">
                  <a:lumMod val="75000"/>
                </a:srgb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弦形 35"/>
            <p:cNvSpPr/>
            <p:nvPr/>
          </p:nvSpPr>
          <p:spPr>
            <a:xfrm rot="5400000">
              <a:off x="6429388" y="2857496"/>
              <a:ext cx="2071702" cy="2071702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BE1247">
                    <a:alpha val="92000"/>
                  </a:srgbClr>
                </a:gs>
                <a:gs pos="0">
                  <a:srgbClr val="BE1247"/>
                </a:gs>
                <a:gs pos="77000">
                  <a:srgbClr val="FA9496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弦形 36"/>
            <p:cNvSpPr/>
            <p:nvPr/>
          </p:nvSpPr>
          <p:spPr>
            <a:xfrm rot="16200000">
              <a:off x="6429167" y="3215010"/>
              <a:ext cx="2071703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C73E01"/>
                </a:gs>
                <a:gs pos="0">
                  <a:srgbClr val="C73E01"/>
                </a:gs>
                <a:gs pos="77000">
                  <a:srgbClr val="FFAA01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弦形 37"/>
            <p:cNvSpPr/>
            <p:nvPr/>
          </p:nvSpPr>
          <p:spPr>
            <a:xfrm rot="10800000">
              <a:off x="6643482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100000">
                  <a:srgbClr val="119707"/>
                </a:gs>
                <a:gs pos="100000">
                  <a:srgbClr val="119707"/>
                </a:gs>
                <a:gs pos="32000">
                  <a:srgbClr val="92D050"/>
                </a:gs>
              </a:gsLst>
              <a:lin ang="54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弦形 38"/>
            <p:cNvSpPr/>
            <p:nvPr/>
          </p:nvSpPr>
          <p:spPr>
            <a:xfrm>
              <a:off x="6214854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28000">
                  <a:srgbClr val="0070C0"/>
                </a:gs>
                <a:gs pos="0">
                  <a:srgbClr val="0070C0"/>
                </a:gs>
                <a:gs pos="77000">
                  <a:srgbClr val="00B0F0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饼形 39"/>
            <p:cNvSpPr/>
            <p:nvPr/>
          </p:nvSpPr>
          <p:spPr>
            <a:xfrm rot="5400000">
              <a:off x="6236210" y="262047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0">
                  <a:srgbClr val="BE1247">
                    <a:alpha val="0"/>
                  </a:srgbClr>
                </a:gs>
                <a:gs pos="27000">
                  <a:srgbClr val="BE1247"/>
                </a:gs>
                <a:gs pos="77000">
                  <a:srgbClr val="FA9496"/>
                </a:gs>
              </a:gsLst>
              <a:lin ang="16200000" scaled="0"/>
              <a:tileRect/>
            </a:gradFill>
            <a:ln w="31750" cap="flat" cmpd="sng" algn="ctr">
              <a:gradFill>
                <a:gsLst>
                  <a:gs pos="0">
                    <a:srgbClr val="EEECE1"/>
                  </a:gs>
                  <a:gs pos="50000">
                    <a:srgbClr val="EEECE1"/>
                  </a:gs>
                  <a:gs pos="100000">
                    <a:srgbClr val="EEECE1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饼形 40"/>
            <p:cNvSpPr/>
            <p:nvPr/>
          </p:nvSpPr>
          <p:spPr>
            <a:xfrm rot="16200000">
              <a:off x="6573950" y="299868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21000">
                  <a:srgbClr val="CA4211">
                    <a:alpha val="0"/>
                  </a:srgbClr>
                </a:gs>
                <a:gs pos="30000">
                  <a:srgbClr val="FF7711"/>
                </a:gs>
                <a:gs pos="77000">
                  <a:srgbClr val="FFC000"/>
                </a:gs>
              </a:gsLst>
              <a:lin ang="16200000" scaled="1"/>
              <a:tileRect/>
            </a:gradFill>
            <a:ln w="31750" cap="flat" cmpd="sng" algn="ctr">
              <a:gradFill>
                <a:gsLst>
                  <a:gs pos="0">
                    <a:srgbClr val="EEECE1"/>
                  </a:gs>
                  <a:gs pos="50000">
                    <a:srgbClr val="EEECE1"/>
                  </a:gs>
                  <a:gs pos="100000">
                    <a:srgbClr val="EEECE1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 rot="5400000">
            <a:off x="5855469" y="1235545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FA9496"/>
            </a:solidFill>
            <a:prstDash val="solid"/>
          </a:ln>
          <a:effectLst/>
        </p:spPr>
      </p:cxnSp>
      <p:grpSp>
        <p:nvGrpSpPr>
          <p:cNvPr id="43" name="组合 44"/>
          <p:cNvGrpSpPr/>
          <p:nvPr/>
        </p:nvGrpSpPr>
        <p:grpSpPr bwMode="auto">
          <a:xfrm flipH="1">
            <a:off x="6465863" y="779140"/>
            <a:ext cx="1147762" cy="976313"/>
            <a:chOff x="789036" y="3102960"/>
            <a:chExt cx="1147274" cy="976582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790622" y="3102960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 rot="5400000">
            <a:off x="5853882" y="3897784"/>
            <a:ext cx="857250" cy="1587"/>
          </a:xfrm>
          <a:prstGeom prst="line">
            <a:avLst/>
          </a:prstGeom>
          <a:noFill/>
          <a:ln w="38100" cap="flat" cmpd="sng" algn="ctr">
            <a:solidFill>
              <a:srgbClr val="119707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 rot="5400000">
            <a:off x="2302644" y="1235545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 rot="5400000">
            <a:off x="2299469" y="3897783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FFAA01"/>
            </a:solidFill>
            <a:prstDash val="solid"/>
          </a:ln>
          <a:effectLst/>
        </p:spPr>
      </p:cxnSp>
      <p:sp>
        <p:nvSpPr>
          <p:cNvPr id="49" name="任意多边形 48"/>
          <p:cNvSpPr/>
          <p:nvPr/>
        </p:nvSpPr>
        <p:spPr>
          <a:xfrm flipH="1">
            <a:off x="5108550" y="1236339"/>
            <a:ext cx="1150938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 flipH="1" flipV="1">
            <a:off x="5037114" y="3593777"/>
            <a:ext cx="1222375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 flipV="1">
            <a:off x="2751113" y="3593777"/>
            <a:ext cx="1143000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2751113" y="1307777"/>
            <a:ext cx="1143000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3" name="组合 44"/>
          <p:cNvGrpSpPr/>
          <p:nvPr/>
        </p:nvGrpSpPr>
        <p:grpSpPr bwMode="auto">
          <a:xfrm flipH="1">
            <a:off x="1393801" y="807715"/>
            <a:ext cx="1147763" cy="976313"/>
            <a:chOff x="789036" y="3102960"/>
            <a:chExt cx="1147274" cy="976582"/>
          </a:xfrm>
        </p:grpSpPr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790623" y="3102960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44"/>
          <p:cNvGrpSpPr/>
          <p:nvPr/>
        </p:nvGrpSpPr>
        <p:grpSpPr bwMode="auto">
          <a:xfrm flipH="1">
            <a:off x="1393801" y="3450902"/>
            <a:ext cx="1147763" cy="976312"/>
            <a:chOff x="789036" y="3102960"/>
            <a:chExt cx="1147274" cy="976582"/>
          </a:xfrm>
        </p:grpSpPr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790623" y="3102960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7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44"/>
          <p:cNvGrpSpPr/>
          <p:nvPr/>
        </p:nvGrpSpPr>
        <p:grpSpPr bwMode="auto">
          <a:xfrm flipH="1">
            <a:off x="6465863" y="3450902"/>
            <a:ext cx="1147762" cy="976312"/>
            <a:chOff x="789036" y="3102960"/>
            <a:chExt cx="1147274" cy="976582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790622" y="3102960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8" cy="4636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 flipH="1">
            <a:off x="4354489" y="1728464"/>
            <a:ext cx="642937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5400000" flipH="1">
            <a:off x="4883920" y="2667471"/>
            <a:ext cx="642937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 flipH="1">
            <a:off x="4036989" y="3022278"/>
            <a:ext cx="642937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flipH="1">
            <a:off x="3536925" y="2022153"/>
            <a:ext cx="642938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62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220481" y="2052798"/>
            <a:ext cx="1610670" cy="1613928"/>
            <a:chOff x="1627086" y="1705794"/>
            <a:chExt cx="1610670" cy="1613928"/>
          </a:xfrm>
        </p:grpSpPr>
        <p:sp>
          <p:nvSpPr>
            <p:cNvPr id="23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1964986" y="2258843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66957" y="1116133"/>
            <a:ext cx="3738767" cy="615670"/>
            <a:chOff x="4441088" y="670090"/>
            <a:chExt cx="4985024" cy="820894"/>
          </a:xfrm>
        </p:grpSpPr>
        <p:grpSp>
          <p:nvGrpSpPr>
            <p:cNvPr id="27" name="组合 26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0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TextBox 67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43021" y="1764205"/>
            <a:ext cx="3738767" cy="615670"/>
            <a:chOff x="4441088" y="670090"/>
            <a:chExt cx="4985024" cy="820894"/>
          </a:xfrm>
        </p:grpSpPr>
        <p:grpSp>
          <p:nvGrpSpPr>
            <p:cNvPr id="33" name="组合 32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6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TextBox 137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4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7037" y="2567823"/>
            <a:ext cx="3738767" cy="615670"/>
            <a:chOff x="4441088" y="670090"/>
            <a:chExt cx="4985024" cy="820894"/>
          </a:xfrm>
        </p:grpSpPr>
        <p:grpSp>
          <p:nvGrpSpPr>
            <p:cNvPr id="39" name="组合 38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2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bg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TextBox 143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1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43021" y="3367431"/>
            <a:ext cx="3738767" cy="615670"/>
            <a:chOff x="4441088" y="670090"/>
            <a:chExt cx="4985024" cy="820894"/>
          </a:xfrm>
        </p:grpSpPr>
        <p:grpSp>
          <p:nvGrpSpPr>
            <p:cNvPr id="45" name="组合 44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8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TextBox 149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6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66957" y="4019512"/>
            <a:ext cx="3738767" cy="615670"/>
            <a:chOff x="4441088" y="670090"/>
            <a:chExt cx="4985024" cy="820894"/>
          </a:xfrm>
        </p:grpSpPr>
        <p:grpSp>
          <p:nvGrpSpPr>
            <p:cNvPr id="51" name="组合 50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54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TextBox 155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2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517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3301" y="782556"/>
            <a:ext cx="4175233" cy="387970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827936" y="846982"/>
            <a:ext cx="2028819" cy="97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black">
          <a:xfrm>
            <a:off x="5429035" y="3684634"/>
            <a:ext cx="2095642" cy="97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lang="en-US" altLang="zh-CN" sz="14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">
          <a:xfrm>
            <a:off x="971949" y="3327445"/>
            <a:ext cx="2019384" cy="986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lang="en-US" altLang="zh-CN" sz="14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black">
          <a:xfrm>
            <a:off x="6143415" y="1535794"/>
            <a:ext cx="2029334" cy="97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点击输入相关文字内容点击输入相关文字内容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点击输入相关文字内容</a:t>
            </a:r>
            <a:endParaRPr lang="en-US" altLang="zh-CN" sz="14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750529" y="112398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794816" y="1849943"/>
            <a:ext cx="3268081" cy="0"/>
          </a:xfrm>
          <a:prstGeom prst="line">
            <a:avLst/>
          </a:prstGeom>
          <a:ln w="9525">
            <a:solidFill>
              <a:schemeClr val="tx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2855796" y="199070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795" y="229425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4559012" y="1993959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559013" y="2297960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4397" y="1123988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090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圆角矩形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09" y="742998"/>
            <a:ext cx="8040687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AutoShap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796" y="1236711"/>
            <a:ext cx="40544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矩形 19"/>
          <p:cNvSpPr>
            <a:spLocks noChangeArrowheads="1"/>
          </p:cNvSpPr>
          <p:nvPr/>
        </p:nvSpPr>
        <p:spPr bwMode="auto">
          <a:xfrm>
            <a:off x="881170" y="1425624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anose="020F0502020204030204" pitchFamily="34" charset="0"/>
                <a:ea typeface="微软雅黑" panose="020B0503020204020204" pitchFamily="34" charset="-122"/>
              </a:rPr>
              <a:t>北京</a:t>
            </a:r>
          </a:p>
        </p:txBody>
      </p:sp>
      <p:pic>
        <p:nvPicPr>
          <p:cNvPr id="32" name="AutoShape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9795" y="1827261"/>
            <a:ext cx="34686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AutoShape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9796" y="2419399"/>
            <a:ext cx="239077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AutoShape 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9796" y="3009948"/>
            <a:ext cx="2822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直接连接符 32"/>
          <p:cNvCxnSpPr>
            <a:cxnSpLocks noChangeShapeType="1"/>
          </p:cNvCxnSpPr>
          <p:nvPr/>
        </p:nvCxnSpPr>
        <p:spPr bwMode="auto">
          <a:xfrm rot="5400000">
            <a:off x="3949808" y="2757536"/>
            <a:ext cx="3527425" cy="0"/>
          </a:xfrm>
          <a:prstGeom prst="line">
            <a:avLst/>
          </a:prstGeom>
          <a:noFill/>
          <a:ln w="19050" cmpd="sng">
            <a:solidFill>
              <a:srgbClr val="595959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" name="AutoShape 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9796" y="3602086"/>
            <a:ext cx="13112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81170" y="2016173"/>
            <a:ext cx="63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anose="020F0502020204030204" pitchFamily="34" charset="0"/>
                <a:ea typeface="微软雅黑" panose="020B0503020204020204" pitchFamily="34" charset="-122"/>
              </a:rPr>
              <a:t>上海</a:t>
            </a:r>
          </a:p>
        </p:txBody>
      </p:sp>
      <p:sp>
        <p:nvSpPr>
          <p:cNvPr id="38" name="矩形 19"/>
          <p:cNvSpPr>
            <a:spLocks noChangeArrowheads="1"/>
          </p:cNvSpPr>
          <p:nvPr/>
        </p:nvSpPr>
        <p:spPr bwMode="auto">
          <a:xfrm>
            <a:off x="881170" y="2605137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anose="020F0502020204030204" pitchFamily="34" charset="0"/>
                <a:ea typeface="微软雅黑" panose="020B0503020204020204" pitchFamily="34" charset="-122"/>
              </a:rPr>
              <a:t>广州</a:t>
            </a:r>
          </a:p>
        </p:txBody>
      </p:sp>
      <p:sp>
        <p:nvSpPr>
          <p:cNvPr id="39" name="矩形 19"/>
          <p:cNvSpPr>
            <a:spLocks noChangeArrowheads="1"/>
          </p:cNvSpPr>
          <p:nvPr/>
        </p:nvSpPr>
        <p:spPr bwMode="auto">
          <a:xfrm>
            <a:off x="881170" y="3194099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anose="020F0502020204030204" pitchFamily="34" charset="0"/>
                <a:ea typeface="微软雅黑" panose="020B0503020204020204" pitchFamily="34" charset="-122"/>
              </a:rPr>
              <a:t>天津</a:t>
            </a:r>
          </a:p>
        </p:txBody>
      </p:sp>
      <p:sp>
        <p:nvSpPr>
          <p:cNvPr id="40" name="矩形 19"/>
          <p:cNvSpPr>
            <a:spLocks noChangeArrowheads="1"/>
          </p:cNvSpPr>
          <p:nvPr/>
        </p:nvSpPr>
        <p:spPr bwMode="auto">
          <a:xfrm>
            <a:off x="881170" y="3783062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anose="020F0502020204030204" pitchFamily="34" charset="0"/>
                <a:ea typeface="微软雅黑" panose="020B0503020204020204" pitchFamily="34" charset="-122"/>
              </a:rPr>
              <a:t>重庆</a:t>
            </a:r>
          </a:p>
        </p:txBody>
      </p:sp>
      <p:sp>
        <p:nvSpPr>
          <p:cNvPr id="41" name="矩形 19"/>
          <p:cNvSpPr>
            <a:spLocks noChangeArrowheads="1"/>
          </p:cNvSpPr>
          <p:nvPr/>
        </p:nvSpPr>
        <p:spPr bwMode="auto">
          <a:xfrm>
            <a:off x="6208821" y="1451024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4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矩形 19"/>
          <p:cNvSpPr>
            <a:spLocks noChangeArrowheads="1"/>
          </p:cNvSpPr>
          <p:nvPr/>
        </p:nvSpPr>
        <p:spPr bwMode="auto">
          <a:xfrm>
            <a:off x="6208821" y="2051099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19"/>
          <p:cNvSpPr>
            <a:spLocks noChangeArrowheads="1"/>
          </p:cNvSpPr>
          <p:nvPr/>
        </p:nvSpPr>
        <p:spPr bwMode="auto">
          <a:xfrm>
            <a:off x="6208821" y="2652762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矩形 19"/>
          <p:cNvSpPr>
            <a:spLocks noChangeArrowheads="1"/>
          </p:cNvSpPr>
          <p:nvPr/>
        </p:nvSpPr>
        <p:spPr bwMode="auto">
          <a:xfrm>
            <a:off x="6208821" y="3254423"/>
            <a:ext cx="15160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矩形 19"/>
          <p:cNvSpPr>
            <a:spLocks noChangeArrowheads="1"/>
          </p:cNvSpPr>
          <p:nvPr/>
        </p:nvSpPr>
        <p:spPr bwMode="auto">
          <a:xfrm>
            <a:off x="6208821" y="3854499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09704" y="919280"/>
            <a:ext cx="7710660" cy="3786015"/>
            <a:chOff x="566365" y="1059582"/>
            <a:chExt cx="7966075" cy="3911426"/>
          </a:xfrm>
        </p:grpSpPr>
        <p:sp>
          <p:nvSpPr>
            <p:cNvPr id="27" name="AutoShape 2"/>
            <p:cNvSpPr>
              <a:spLocks noChangeArrowheads="1"/>
            </p:cNvSpPr>
            <p:nvPr/>
          </p:nvSpPr>
          <p:spPr bwMode="auto">
            <a:xfrm>
              <a:off x="3379415" y="4401269"/>
              <a:ext cx="5153025" cy="147638"/>
            </a:xfrm>
            <a:custGeom>
              <a:avLst/>
              <a:gdLst>
                <a:gd name="T0" fmla="*/ 2147483647 w 21600"/>
                <a:gd name="T1" fmla="*/ 3448714 h 21600"/>
                <a:gd name="T2" fmla="*/ 2147483647 w 21600"/>
                <a:gd name="T3" fmla="*/ 6897421 h 21600"/>
                <a:gd name="T4" fmla="*/ 2147483647 w 21600"/>
                <a:gd name="T5" fmla="*/ 344871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30 w 21600"/>
                <a:gd name="T13" fmla="*/ 2130 h 21600"/>
                <a:gd name="T14" fmla="*/ 19470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9" y="21600"/>
                  </a:lnTo>
                  <a:lnTo>
                    <a:pt x="2094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EECE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566365" y="4659858"/>
              <a:ext cx="4173537" cy="311150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3374652" y="1275482"/>
              <a:ext cx="5143500" cy="3125787"/>
            </a:xfrm>
            <a:prstGeom prst="roundRect">
              <a:avLst>
                <a:gd name="adj" fmla="val 0"/>
              </a:avLst>
            </a:prstGeom>
            <a:solidFill>
              <a:srgbClr val="F79646">
                <a:lumMod val="40000"/>
                <a:lumOff val="60000"/>
                <a:alpha val="13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dir="18900000" algn="bl" rotWithShape="0">
                <a:srgbClr val="F79646">
                  <a:alpha val="40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ysClr val="window" lastClr="FFFFFF"/>
              </a:contourClr>
            </a:sp3d>
          </p:spPr>
          <p:txBody>
            <a:bodyPr anchor="ctr"/>
            <a:lstStyle/>
            <a:p>
              <a:pPr marL="0" lvl="2" eaLnBrk="0" fontAlgn="ctr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0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 flipH="1">
              <a:off x="814015" y="1986682"/>
              <a:ext cx="1858962" cy="1847850"/>
            </a:xfrm>
            <a:custGeom>
              <a:avLst/>
              <a:gdLst>
                <a:gd name="T0" fmla="*/ 6790 w 174"/>
                <a:gd name="T1" fmla="*/ 7832 h 173"/>
                <a:gd name="T2" fmla="*/ 7881 w 174"/>
                <a:gd name="T3" fmla="*/ 3936 h 173"/>
                <a:gd name="T4" fmla="*/ 6790 w 174"/>
                <a:gd name="T5" fmla="*/ 0 h 173"/>
                <a:gd name="T6" fmla="*/ 0 w 174"/>
                <a:gd name="T7" fmla="*/ 3936 h 173"/>
                <a:gd name="T8" fmla="*/ 6790 w 174"/>
                <a:gd name="T9" fmla="*/ 7832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3"/>
                <a:gd name="T17" fmla="*/ 174 w 174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3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 flipH="1">
              <a:off x="1071190" y="1059582"/>
              <a:ext cx="1601787" cy="1855788"/>
            </a:xfrm>
            <a:custGeom>
              <a:avLst/>
              <a:gdLst>
                <a:gd name="T0" fmla="*/ 6787 w 150"/>
                <a:gd name="T1" fmla="*/ 3930 h 174"/>
                <a:gd name="T2" fmla="*/ 0 w 150"/>
                <a:gd name="T3" fmla="*/ 0 h 174"/>
                <a:gd name="T4" fmla="*/ 0 w 150"/>
                <a:gd name="T5" fmla="*/ 7854 h 174"/>
                <a:gd name="T6" fmla="*/ 6787 w 150"/>
                <a:gd name="T7" fmla="*/ 393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74"/>
                <a:gd name="T14" fmla="*/ 150 w 150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74">
                  <a:moveTo>
                    <a:pt x="150" y="87"/>
                  </a:moveTo>
                  <a:cubicBezTo>
                    <a:pt x="119" y="33"/>
                    <a:pt x="62" y="0"/>
                    <a:pt x="0" y="0"/>
                  </a:cubicBezTo>
                  <a:lnTo>
                    <a:pt x="0" y="174"/>
                  </a:lnTo>
                  <a:lnTo>
                    <a:pt x="150" y="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 flipH="1">
              <a:off x="1071190" y="2915370"/>
              <a:ext cx="3214687" cy="1846263"/>
            </a:xfrm>
            <a:custGeom>
              <a:avLst/>
              <a:gdLst>
                <a:gd name="T0" fmla="*/ 0 w 301"/>
                <a:gd name="T1" fmla="*/ 3886 h 173"/>
                <a:gd name="T2" fmla="*/ 6835 w 301"/>
                <a:gd name="T3" fmla="*/ 7818 h 173"/>
                <a:gd name="T4" fmla="*/ 13623 w 301"/>
                <a:gd name="T5" fmla="*/ 3886 h 173"/>
                <a:gd name="T6" fmla="*/ 6835 w 301"/>
                <a:gd name="T7" fmla="*/ 0 h 173"/>
                <a:gd name="T8" fmla="*/ 0 w 301"/>
                <a:gd name="T9" fmla="*/ 388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73"/>
                <a:gd name="T17" fmla="*/ 301 w 301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cubicBezTo>
                    <a:pt x="213" y="173"/>
                    <a:pt x="270" y="140"/>
                    <a:pt x="301" y="86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 flipH="1">
              <a:off x="2672977" y="1059582"/>
              <a:ext cx="1870075" cy="2774950"/>
            </a:xfrm>
            <a:custGeom>
              <a:avLst/>
              <a:gdLst>
                <a:gd name="T0" fmla="*/ 7883 w 175"/>
                <a:gd name="T1" fmla="*/ 0 h 260"/>
                <a:gd name="T2" fmla="*/ 47 w 175"/>
                <a:gd name="T3" fmla="*/ 7819 h 260"/>
                <a:gd name="T4" fmla="*/ 1090 w 175"/>
                <a:gd name="T5" fmla="*/ 11752 h 260"/>
                <a:gd name="T6" fmla="*/ 7930 w 175"/>
                <a:gd name="T7" fmla="*/ 7866 h 260"/>
                <a:gd name="T8" fmla="*/ 7883 w 175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260"/>
                <a:gd name="T17" fmla="*/ 175 w 175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260">
                  <a:moveTo>
                    <a:pt x="174" y="0"/>
                  </a:moveTo>
                  <a:cubicBezTo>
                    <a:pt x="78" y="0"/>
                    <a:pt x="1" y="77"/>
                    <a:pt x="1" y="173"/>
                  </a:cubicBezTo>
                  <a:cubicBezTo>
                    <a:pt x="0" y="204"/>
                    <a:pt x="9" y="234"/>
                    <a:pt x="24" y="260"/>
                  </a:cubicBezTo>
                  <a:lnTo>
                    <a:pt x="175" y="174"/>
                  </a:lnTo>
                  <a:lnTo>
                    <a:pt x="1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 flipH="1" flipV="1">
              <a:off x="1364877" y="1635844"/>
              <a:ext cx="1319213" cy="2641600"/>
            </a:xfrm>
            <a:custGeom>
              <a:avLst/>
              <a:gdLst>
                <a:gd name="T0" fmla="*/ 0 w 174"/>
                <a:gd name="T1" fmla="*/ 2147483647 h 348"/>
                <a:gd name="T2" fmla="*/ 2147483647 w 174"/>
                <a:gd name="T3" fmla="*/ 2147483647 h 348"/>
                <a:gd name="T4" fmla="*/ 0 w 174"/>
                <a:gd name="T5" fmla="*/ 0 h 348"/>
                <a:gd name="T6" fmla="*/ 0 w 174"/>
                <a:gd name="T7" fmla="*/ 2147483647 h 348"/>
                <a:gd name="T8" fmla="*/ 0 w 174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F79646">
                    <a:lumMod val="75000"/>
                  </a:srgb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 flipH="1" flipV="1">
              <a:off x="2674565" y="1635844"/>
              <a:ext cx="1146175" cy="1314450"/>
            </a:xfrm>
            <a:custGeom>
              <a:avLst/>
              <a:gdLst>
                <a:gd name="T0" fmla="*/ 0 w 151"/>
                <a:gd name="T1" fmla="*/ 2147483647 h 173"/>
                <a:gd name="T2" fmla="*/ 2147483647 w 151"/>
                <a:gd name="T3" fmla="*/ 2147483647 h 173"/>
                <a:gd name="T4" fmla="*/ 2147483647 w 151"/>
                <a:gd name="T5" fmla="*/ 0 h 173"/>
                <a:gd name="T6" fmla="*/ 0 w 151"/>
                <a:gd name="T7" fmla="*/ 2147483647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3"/>
                <a:gd name="T14" fmla="*/ 151 w 151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 flipH="1" flipV="1">
              <a:off x="2674565" y="2956644"/>
              <a:ext cx="1146175" cy="1320800"/>
            </a:xfrm>
            <a:custGeom>
              <a:avLst/>
              <a:gdLst>
                <a:gd name="T0" fmla="*/ 2147483647 w 151"/>
                <a:gd name="T1" fmla="*/ 0 h 174"/>
                <a:gd name="T2" fmla="*/ 0 w 151"/>
                <a:gd name="T3" fmla="*/ 2147483647 h 174"/>
                <a:gd name="T4" fmla="*/ 2147483647 w 151"/>
                <a:gd name="T5" fmla="*/ 2147483647 h 174"/>
                <a:gd name="T6" fmla="*/ 2147483647 w 151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4"/>
                <a:gd name="T14" fmla="*/ 151 w 151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4">
                  <a:moveTo>
                    <a:pt x="150" y="0"/>
                  </a:moveTo>
                  <a:cubicBezTo>
                    <a:pt x="88" y="0"/>
                    <a:pt x="31" y="33"/>
                    <a:pt x="0" y="87"/>
                  </a:cubicBezTo>
                  <a:lnTo>
                    <a:pt x="151" y="1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 flipH="1" flipV="1">
              <a:off x="2685677" y="1913657"/>
              <a:ext cx="2101850" cy="2073275"/>
            </a:xfrm>
            <a:custGeom>
              <a:avLst/>
              <a:gdLst>
                <a:gd name="T0" fmla="*/ 2147483647 w 175"/>
                <a:gd name="T1" fmla="*/ 0 h 173"/>
                <a:gd name="T2" fmla="*/ 144258970 w 175"/>
                <a:gd name="T3" fmla="*/ 2147483647 h 173"/>
                <a:gd name="T4" fmla="*/ 2147483647 w 175"/>
                <a:gd name="T5" fmla="*/ 2147483647 h 173"/>
                <a:gd name="T6" fmla="*/ 2147483647 w 175"/>
                <a:gd name="T7" fmla="*/ 2147483647 h 173"/>
                <a:gd name="T8" fmla="*/ 2147483647 w 175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73"/>
                <a:gd name="T17" fmla="*/ 175 w 175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73">
                  <a:moveTo>
                    <a:pt x="24" y="0"/>
                  </a:moveTo>
                  <a:cubicBezTo>
                    <a:pt x="9" y="26"/>
                    <a:pt x="1" y="56"/>
                    <a:pt x="1" y="86"/>
                  </a:cubicBezTo>
                  <a:cubicBezTo>
                    <a:pt x="0" y="117"/>
                    <a:pt x="9" y="147"/>
                    <a:pt x="24" y="173"/>
                  </a:cubicBezTo>
                  <a:lnTo>
                    <a:pt x="175" y="87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F79646">
                    <a:lumMod val="75000"/>
                  </a:srgb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361702" y="2688357"/>
              <a:ext cx="1209675" cy="2746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1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3352427" y="2774082"/>
              <a:ext cx="1209675" cy="2746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1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40" name="WordArt 20"/>
            <p:cNvSpPr>
              <a:spLocks noChangeArrowheads="1" noChangeShapeType="1"/>
            </p:cNvSpPr>
            <p:nvPr/>
          </p:nvSpPr>
          <p:spPr bwMode="auto">
            <a:xfrm rot="19732608">
              <a:off x="1383927" y="1559644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 dirty="0">
                  <a:ln w="9525">
                    <a:noFill/>
                    <a:round/>
                  </a:ln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41" name="WordArt 21"/>
            <p:cNvSpPr>
              <a:spLocks noChangeArrowheads="1" noChangeShapeType="1"/>
            </p:cNvSpPr>
            <p:nvPr/>
          </p:nvSpPr>
          <p:spPr bwMode="auto">
            <a:xfrm rot="2039309">
              <a:off x="2895227" y="1569169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 dirty="0">
                  <a:ln w="9525">
                    <a:noFill/>
                    <a:round/>
                  </a:ln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42" name="WordArt 22"/>
            <p:cNvSpPr>
              <a:spLocks noChangeArrowheads="1" noChangeShapeType="1"/>
            </p:cNvSpPr>
            <p:nvPr/>
          </p:nvSpPr>
          <p:spPr bwMode="auto">
            <a:xfrm rot="16200000">
              <a:off x="648915" y="2809006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>
                  <a:ln w="9525">
                    <a:noFill/>
                    <a:round/>
                  </a:ln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43" name="WordArt 23"/>
            <p:cNvSpPr>
              <a:spLocks noChangeArrowheads="1" noChangeShapeType="1"/>
            </p:cNvSpPr>
            <p:nvPr/>
          </p:nvSpPr>
          <p:spPr bwMode="auto">
            <a:xfrm>
              <a:off x="2111002" y="4321894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>
                  <a:ln w="9525">
                    <a:noFill/>
                    <a:round/>
                  </a:ln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此处添加内容</a:t>
              </a: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4938755" y="1784944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938755" y="2082239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4958828" y="2462018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4958828" y="2759313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4958828" y="3182098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4958828" y="3479393"/>
              <a:ext cx="3338270" cy="3457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 bwMode="auto">
          <a:xfrm>
            <a:off x="4084534" y="2326620"/>
            <a:ext cx="933450" cy="1024820"/>
            <a:chOff x="0" y="0"/>
            <a:chExt cx="933010" cy="921619"/>
          </a:xfrm>
        </p:grpSpPr>
        <p:sp>
          <p:nvSpPr>
            <p:cNvPr id="27" name="Oval 114"/>
            <p:cNvSpPr>
              <a:spLocks noChangeArrowheads="1"/>
            </p:cNvSpPr>
            <p:nvPr/>
          </p:nvSpPr>
          <p:spPr bwMode="auto">
            <a:xfrm>
              <a:off x="11107" y="0"/>
              <a:ext cx="921903" cy="921619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50000">
                  <a:srgbClr val="595959"/>
                </a:gs>
                <a:gs pos="100000">
                  <a:srgbClr val="262626"/>
                </a:gs>
              </a:gsLst>
              <a:lin ang="5400000"/>
            </a:gradFill>
            <a:ln w="9525" cmpd="sng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8" name="Group 4"/>
            <p:cNvGrpSpPr/>
            <p:nvPr/>
          </p:nvGrpSpPr>
          <p:grpSpPr bwMode="auto">
            <a:xfrm>
              <a:off x="42969" y="19543"/>
              <a:ext cx="773827" cy="554304"/>
              <a:chOff x="0" y="0"/>
              <a:chExt cx="774192" cy="554736"/>
            </a:xfrm>
          </p:grpSpPr>
          <p:pic>
            <p:nvPicPr>
              <p:cNvPr id="29" name="Freeform 209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774192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 rot="20232228">
                <a:off x="-42989" y="19373"/>
                <a:ext cx="805766" cy="47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" name="Group 7"/>
          <p:cNvGrpSpPr/>
          <p:nvPr/>
        </p:nvGrpSpPr>
        <p:grpSpPr bwMode="auto">
          <a:xfrm>
            <a:off x="4336948" y="1487011"/>
            <a:ext cx="2106613" cy="2241903"/>
            <a:chOff x="0" y="0"/>
            <a:chExt cx="2106157" cy="2017396"/>
          </a:xfrm>
        </p:grpSpPr>
        <p:sp>
          <p:nvSpPr>
            <p:cNvPr id="56" name="Freeform 6"/>
            <p:cNvSpPr/>
            <p:nvPr/>
          </p:nvSpPr>
          <p:spPr bwMode="auto">
            <a:xfrm>
              <a:off x="0" y="0"/>
              <a:ext cx="2106157" cy="2017396"/>
            </a:xfrm>
            <a:custGeom>
              <a:avLst/>
              <a:gdLst>
                <a:gd name="T0" fmla="*/ 149 w 304"/>
                <a:gd name="T1" fmla="*/ 0 h 291"/>
                <a:gd name="T2" fmla="*/ 0 w 304"/>
                <a:gd name="T3" fmla="*/ 111 h 291"/>
                <a:gd name="T4" fmla="*/ 78 w 304"/>
                <a:gd name="T5" fmla="*/ 89 h 291"/>
                <a:gd name="T6" fmla="*/ 234 w 304"/>
                <a:gd name="T7" fmla="*/ 246 h 291"/>
                <a:gd name="T8" fmla="*/ 227 w 304"/>
                <a:gd name="T9" fmla="*/ 291 h 291"/>
                <a:gd name="T10" fmla="*/ 304 w 304"/>
                <a:gd name="T11" fmla="*/ 156 h 291"/>
                <a:gd name="T12" fmla="*/ 149 w 304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91">
                  <a:moveTo>
                    <a:pt x="149" y="0"/>
                  </a:moveTo>
                  <a:cubicBezTo>
                    <a:pt x="78" y="0"/>
                    <a:pt x="19" y="47"/>
                    <a:pt x="0" y="111"/>
                  </a:cubicBezTo>
                  <a:cubicBezTo>
                    <a:pt x="23" y="97"/>
                    <a:pt x="50" y="89"/>
                    <a:pt x="78" y="89"/>
                  </a:cubicBezTo>
                  <a:cubicBezTo>
                    <a:pt x="164" y="89"/>
                    <a:pt x="234" y="159"/>
                    <a:pt x="234" y="246"/>
                  </a:cubicBezTo>
                  <a:cubicBezTo>
                    <a:pt x="234" y="261"/>
                    <a:pt x="231" y="276"/>
                    <a:pt x="227" y="291"/>
                  </a:cubicBezTo>
                  <a:cubicBezTo>
                    <a:pt x="273" y="264"/>
                    <a:pt x="304" y="213"/>
                    <a:pt x="304" y="156"/>
                  </a:cubicBezTo>
                  <a:cubicBezTo>
                    <a:pt x="304" y="70"/>
                    <a:pt x="234" y="0"/>
                    <a:pt x="149" y="0"/>
                  </a:cubicBezTo>
                </a:path>
              </a:pathLst>
            </a:cu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890000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9523" y="377766"/>
              <a:ext cx="1809358" cy="160788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" name="Group 10"/>
          <p:cNvGrpSpPr/>
          <p:nvPr/>
        </p:nvGrpSpPr>
        <p:grpSpPr bwMode="auto">
          <a:xfrm>
            <a:off x="3387621" y="624468"/>
            <a:ext cx="2127250" cy="2444750"/>
            <a:chOff x="0" y="0"/>
            <a:chExt cx="2127219" cy="2200869"/>
          </a:xfrm>
        </p:grpSpPr>
        <p:sp>
          <p:nvSpPr>
            <p:cNvPr id="59" name="Freeform 18"/>
            <p:cNvSpPr/>
            <p:nvPr/>
          </p:nvSpPr>
          <p:spPr bwMode="auto">
            <a:xfrm>
              <a:off x="0" y="0"/>
              <a:ext cx="2127219" cy="2129412"/>
            </a:xfrm>
            <a:custGeom>
              <a:avLst/>
              <a:gdLst>
                <a:gd name="T0" fmla="*/ 10 w 307"/>
                <a:gd name="T1" fmla="*/ 145 h 307"/>
                <a:gd name="T2" fmla="*/ 100 w 307"/>
                <a:gd name="T3" fmla="*/ 307 h 307"/>
                <a:gd name="T4" fmla="*/ 89 w 307"/>
                <a:gd name="T5" fmla="*/ 226 h 307"/>
                <a:gd name="T6" fmla="*/ 264 w 307"/>
                <a:gd name="T7" fmla="*/ 93 h 307"/>
                <a:gd name="T8" fmla="*/ 307 w 307"/>
                <a:gd name="T9" fmla="*/ 105 h 307"/>
                <a:gd name="T10" fmla="*/ 184 w 307"/>
                <a:gd name="T11" fmla="*/ 11 h 307"/>
                <a:gd name="T12" fmla="*/ 10 w 307"/>
                <a:gd name="T13" fmla="*/ 14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07">
                  <a:moveTo>
                    <a:pt x="10" y="145"/>
                  </a:moveTo>
                  <a:cubicBezTo>
                    <a:pt x="0" y="214"/>
                    <a:pt x="39" y="279"/>
                    <a:pt x="100" y="307"/>
                  </a:cubicBezTo>
                  <a:cubicBezTo>
                    <a:pt x="89" y="282"/>
                    <a:pt x="85" y="255"/>
                    <a:pt x="89" y="226"/>
                  </a:cubicBezTo>
                  <a:cubicBezTo>
                    <a:pt x="100" y="141"/>
                    <a:pt x="179" y="81"/>
                    <a:pt x="264" y="93"/>
                  </a:cubicBezTo>
                  <a:cubicBezTo>
                    <a:pt x="279" y="95"/>
                    <a:pt x="294" y="99"/>
                    <a:pt x="307" y="105"/>
                  </a:cubicBezTo>
                  <a:cubicBezTo>
                    <a:pt x="287" y="56"/>
                    <a:pt x="241" y="18"/>
                    <a:pt x="184" y="11"/>
                  </a:cubicBezTo>
                  <a:cubicBezTo>
                    <a:pt x="99" y="0"/>
                    <a:pt x="21" y="59"/>
                    <a:pt x="10" y="145"/>
                  </a:cubicBezTo>
                </a:path>
              </a:pathLst>
            </a:cu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0" name="Freeform 6"/>
            <p:cNvSpPr/>
            <p:nvPr/>
          </p:nvSpPr>
          <p:spPr bwMode="auto">
            <a:xfrm rot="16638754">
              <a:off x="311679" y="491689"/>
              <a:ext cx="1810239" cy="160811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" name="Group 13"/>
          <p:cNvGrpSpPr/>
          <p:nvPr/>
        </p:nvGrpSpPr>
        <p:grpSpPr bwMode="auto">
          <a:xfrm>
            <a:off x="2528784" y="1887414"/>
            <a:ext cx="2222500" cy="2287763"/>
            <a:chOff x="0" y="0"/>
            <a:chExt cx="2223081" cy="2058015"/>
          </a:xfrm>
        </p:grpSpPr>
        <p:sp>
          <p:nvSpPr>
            <p:cNvPr id="62" name="Freeform 13"/>
            <p:cNvSpPr/>
            <p:nvPr/>
          </p:nvSpPr>
          <p:spPr bwMode="auto">
            <a:xfrm>
              <a:off x="0" y="0"/>
              <a:ext cx="2127806" cy="2058015"/>
            </a:xfrm>
            <a:custGeom>
              <a:avLst/>
              <a:gdLst>
                <a:gd name="T0" fmla="*/ 153 w 307"/>
                <a:gd name="T1" fmla="*/ 294 h 297"/>
                <a:gd name="T2" fmla="*/ 307 w 307"/>
                <a:gd name="T3" fmla="*/ 189 h 297"/>
                <a:gd name="T4" fmla="*/ 227 w 307"/>
                <a:gd name="T5" fmla="*/ 207 h 297"/>
                <a:gd name="T6" fmla="*/ 78 w 307"/>
                <a:gd name="T7" fmla="*/ 45 h 297"/>
                <a:gd name="T8" fmla="*/ 87 w 307"/>
                <a:gd name="T9" fmla="*/ 0 h 297"/>
                <a:gd name="T10" fmla="*/ 4 w 307"/>
                <a:gd name="T11" fmla="*/ 131 h 297"/>
                <a:gd name="T12" fmla="*/ 153 w 307"/>
                <a:gd name="T13" fmla="*/ 29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97">
                  <a:moveTo>
                    <a:pt x="153" y="294"/>
                  </a:moveTo>
                  <a:cubicBezTo>
                    <a:pt x="223" y="297"/>
                    <a:pt x="285" y="252"/>
                    <a:pt x="307" y="189"/>
                  </a:cubicBezTo>
                  <a:cubicBezTo>
                    <a:pt x="283" y="202"/>
                    <a:pt x="256" y="208"/>
                    <a:pt x="227" y="207"/>
                  </a:cubicBezTo>
                  <a:cubicBezTo>
                    <a:pt x="141" y="203"/>
                    <a:pt x="75" y="131"/>
                    <a:pt x="78" y="45"/>
                  </a:cubicBezTo>
                  <a:cubicBezTo>
                    <a:pt x="79" y="29"/>
                    <a:pt x="82" y="15"/>
                    <a:pt x="87" y="0"/>
                  </a:cubicBezTo>
                  <a:cubicBezTo>
                    <a:pt x="40" y="26"/>
                    <a:pt x="7" y="74"/>
                    <a:pt x="4" y="131"/>
                  </a:cubicBezTo>
                  <a:cubicBezTo>
                    <a:pt x="0" y="217"/>
                    <a:pt x="67" y="290"/>
                    <a:pt x="153" y="294"/>
                  </a:cubicBezTo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3" name="Freeform 6"/>
            <p:cNvSpPr/>
            <p:nvPr/>
          </p:nvSpPr>
          <p:spPr bwMode="auto">
            <a:xfrm rot="10462779">
              <a:off x="412858" y="109485"/>
              <a:ext cx="1810223" cy="160896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4" name="Group 16"/>
          <p:cNvGrpSpPr/>
          <p:nvPr/>
        </p:nvGrpSpPr>
        <p:grpSpPr bwMode="auto">
          <a:xfrm>
            <a:off x="3706709" y="2501247"/>
            <a:ext cx="2043112" cy="2465917"/>
            <a:chOff x="0" y="0"/>
            <a:chExt cx="2042973" cy="2219409"/>
          </a:xfrm>
        </p:grpSpPr>
        <p:sp>
          <p:nvSpPr>
            <p:cNvPr id="65" name="Freeform 9"/>
            <p:cNvSpPr/>
            <p:nvPr/>
          </p:nvSpPr>
          <p:spPr bwMode="auto">
            <a:xfrm>
              <a:off x="0" y="100016"/>
              <a:ext cx="2042973" cy="2119393"/>
            </a:xfrm>
            <a:custGeom>
              <a:avLst/>
              <a:gdLst>
                <a:gd name="T0" fmla="*/ 293 w 295"/>
                <a:gd name="T1" fmla="*/ 152 h 306"/>
                <a:gd name="T2" fmla="*/ 187 w 295"/>
                <a:gd name="T3" fmla="*/ 0 h 306"/>
                <a:gd name="T4" fmla="*/ 205 w 295"/>
                <a:gd name="T5" fmla="*/ 79 h 306"/>
                <a:gd name="T6" fmla="*/ 45 w 295"/>
                <a:gd name="T7" fmla="*/ 230 h 306"/>
                <a:gd name="T8" fmla="*/ 0 w 295"/>
                <a:gd name="T9" fmla="*/ 222 h 306"/>
                <a:gd name="T10" fmla="*/ 132 w 295"/>
                <a:gd name="T11" fmla="*/ 303 h 306"/>
                <a:gd name="T12" fmla="*/ 293 w 295"/>
                <a:gd name="T13" fmla="*/ 15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06">
                  <a:moveTo>
                    <a:pt x="293" y="152"/>
                  </a:moveTo>
                  <a:cubicBezTo>
                    <a:pt x="295" y="82"/>
                    <a:pt x="250" y="21"/>
                    <a:pt x="187" y="0"/>
                  </a:cubicBezTo>
                  <a:cubicBezTo>
                    <a:pt x="200" y="23"/>
                    <a:pt x="206" y="50"/>
                    <a:pt x="205" y="79"/>
                  </a:cubicBezTo>
                  <a:cubicBezTo>
                    <a:pt x="203" y="165"/>
                    <a:pt x="131" y="232"/>
                    <a:pt x="45" y="230"/>
                  </a:cubicBezTo>
                  <a:cubicBezTo>
                    <a:pt x="29" y="229"/>
                    <a:pt x="14" y="226"/>
                    <a:pt x="0" y="222"/>
                  </a:cubicBezTo>
                  <a:cubicBezTo>
                    <a:pt x="26" y="269"/>
                    <a:pt x="75" y="301"/>
                    <a:pt x="132" y="303"/>
                  </a:cubicBezTo>
                  <a:cubicBezTo>
                    <a:pt x="218" y="306"/>
                    <a:pt x="290" y="238"/>
                    <a:pt x="293" y="152"/>
                  </a:cubicBezTo>
                </a:path>
              </a:pathLst>
            </a:cu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6" name="Freeform 6"/>
            <p:cNvSpPr/>
            <p:nvPr/>
          </p:nvSpPr>
          <p:spPr bwMode="auto">
            <a:xfrm rot="4918452">
              <a:off x="16572" y="100895"/>
              <a:ext cx="1809818" cy="1608028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7" name="Group 19"/>
          <p:cNvGrpSpPr/>
          <p:nvPr/>
        </p:nvGrpSpPr>
        <p:grpSpPr bwMode="auto">
          <a:xfrm>
            <a:off x="1228562" y="717925"/>
            <a:ext cx="2205037" cy="887236"/>
            <a:chOff x="0" y="0"/>
            <a:chExt cx="2205037" cy="798512"/>
          </a:xfrm>
        </p:grpSpPr>
        <p:grpSp>
          <p:nvGrpSpPr>
            <p:cNvPr id="68" name="Group 20"/>
            <p:cNvGrpSpPr/>
            <p:nvPr/>
          </p:nvGrpSpPr>
          <p:grpSpPr bwMode="auto">
            <a:xfrm flipH="1">
              <a:off x="139700" y="0"/>
              <a:ext cx="2065337" cy="798512"/>
              <a:chOff x="0" y="0"/>
              <a:chExt cx="1301" cy="503"/>
            </a:xfrm>
          </p:grpSpPr>
          <p:sp>
            <p:nvSpPr>
              <p:cNvPr id="73" name="Freeform 63"/>
              <p:cNvSpPr/>
              <p:nvPr/>
            </p:nvSpPr>
            <p:spPr bwMode="auto">
              <a:xfrm rot="16200000" flipV="1">
                <a:off x="-81" y="239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9111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0" y="40005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11"/>
            <p:cNvSpPr txBox="1">
              <a:spLocks noChangeArrowheads="1"/>
            </p:cNvSpPr>
            <p:nvPr/>
          </p:nvSpPr>
          <p:spPr bwMode="auto">
            <a:xfrm>
              <a:off x="0" y="128587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椭圆 62"/>
            <p:cNvSpPr>
              <a:spLocks noChangeArrowheads="1"/>
            </p:cNvSpPr>
            <p:nvPr/>
          </p:nvSpPr>
          <p:spPr bwMode="auto">
            <a:xfrm>
              <a:off x="1806575" y="247650"/>
              <a:ext cx="68262" cy="69850"/>
            </a:xfrm>
            <a:prstGeom prst="ellipse">
              <a:avLst/>
            </a:pr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椭圆 63"/>
            <p:cNvSpPr>
              <a:spLocks noChangeArrowheads="1"/>
            </p:cNvSpPr>
            <p:nvPr/>
          </p:nvSpPr>
          <p:spPr bwMode="auto">
            <a:xfrm>
              <a:off x="1806575" y="519112"/>
              <a:ext cx="68262" cy="68263"/>
            </a:xfrm>
            <a:prstGeom prst="ellipse">
              <a:avLst/>
            </a:pr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27"/>
          <p:cNvGrpSpPr/>
          <p:nvPr/>
        </p:nvGrpSpPr>
        <p:grpSpPr bwMode="auto">
          <a:xfrm>
            <a:off x="396771" y="3353205"/>
            <a:ext cx="2209800" cy="887237"/>
            <a:chOff x="0" y="0"/>
            <a:chExt cx="2209800" cy="798513"/>
          </a:xfrm>
        </p:grpSpPr>
        <p:grpSp>
          <p:nvGrpSpPr>
            <p:cNvPr id="76" name="Group 28"/>
            <p:cNvGrpSpPr/>
            <p:nvPr/>
          </p:nvGrpSpPr>
          <p:grpSpPr bwMode="auto">
            <a:xfrm flipH="1">
              <a:off x="144463" y="0"/>
              <a:ext cx="2065337" cy="798513"/>
              <a:chOff x="0" y="0"/>
              <a:chExt cx="1301" cy="503"/>
            </a:xfrm>
          </p:grpSpPr>
          <p:sp>
            <p:nvSpPr>
              <p:cNvPr id="81" name="Freeform 63"/>
              <p:cNvSpPr/>
              <p:nvPr/>
            </p:nvSpPr>
            <p:spPr bwMode="auto">
              <a:xfrm rot="5400000">
                <a:off x="-81" y="185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831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7" name="TextBox 11"/>
            <p:cNvSpPr txBox="1">
              <a:spLocks noChangeArrowheads="1"/>
            </p:cNvSpPr>
            <p:nvPr/>
          </p:nvSpPr>
          <p:spPr bwMode="auto">
            <a:xfrm>
              <a:off x="0" y="398463"/>
              <a:ext cx="1839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0" y="127000"/>
              <a:ext cx="1839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椭圆 64"/>
            <p:cNvSpPr>
              <a:spLocks noChangeArrowheads="1"/>
            </p:cNvSpPr>
            <p:nvPr/>
          </p:nvSpPr>
          <p:spPr bwMode="auto">
            <a:xfrm>
              <a:off x="1876425" y="246063"/>
              <a:ext cx="68263" cy="69850"/>
            </a:xfrm>
            <a:prstGeom prst="ellipse">
              <a:avLst/>
            </a:pr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80" name="椭圆 65"/>
            <p:cNvSpPr>
              <a:spLocks noChangeArrowheads="1"/>
            </p:cNvSpPr>
            <p:nvPr/>
          </p:nvSpPr>
          <p:spPr bwMode="auto">
            <a:xfrm>
              <a:off x="1876425" y="517525"/>
              <a:ext cx="68263" cy="69850"/>
            </a:xfrm>
            <a:prstGeom prst="ellipse">
              <a:avLst/>
            </a:pr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35"/>
          <p:cNvGrpSpPr/>
          <p:nvPr/>
        </p:nvGrpSpPr>
        <p:grpSpPr bwMode="auto">
          <a:xfrm>
            <a:off x="6324496" y="1065440"/>
            <a:ext cx="2209800" cy="887236"/>
            <a:chOff x="0" y="0"/>
            <a:chExt cx="2209800" cy="798512"/>
          </a:xfrm>
        </p:grpSpPr>
        <p:grpSp>
          <p:nvGrpSpPr>
            <p:cNvPr id="84" name="Group 36"/>
            <p:cNvGrpSpPr/>
            <p:nvPr/>
          </p:nvGrpSpPr>
          <p:grpSpPr bwMode="auto">
            <a:xfrm>
              <a:off x="0" y="0"/>
              <a:ext cx="2065338" cy="798512"/>
              <a:chOff x="0" y="0"/>
              <a:chExt cx="1301" cy="503"/>
            </a:xfrm>
          </p:grpSpPr>
          <p:sp>
            <p:nvSpPr>
              <p:cNvPr id="89" name="Freeform 63"/>
              <p:cNvSpPr/>
              <p:nvPr/>
            </p:nvSpPr>
            <p:spPr bwMode="auto">
              <a:xfrm rot="16200000" flipV="1">
                <a:off x="-81" y="230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712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 flipH="1">
              <a:off x="369888" y="398462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Box 11"/>
            <p:cNvSpPr txBox="1">
              <a:spLocks noChangeArrowheads="1"/>
            </p:cNvSpPr>
            <p:nvPr/>
          </p:nvSpPr>
          <p:spPr bwMode="auto">
            <a:xfrm flipH="1">
              <a:off x="369888" y="12700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椭圆 66"/>
            <p:cNvSpPr>
              <a:spLocks noChangeArrowheads="1"/>
            </p:cNvSpPr>
            <p:nvPr/>
          </p:nvSpPr>
          <p:spPr bwMode="auto">
            <a:xfrm>
              <a:off x="295275" y="244475"/>
              <a:ext cx="69850" cy="68262"/>
            </a:xfrm>
            <a:prstGeom prst="ellipse">
              <a:avLst/>
            </a:pr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88" name="椭圆 67"/>
            <p:cNvSpPr>
              <a:spLocks noChangeArrowheads="1"/>
            </p:cNvSpPr>
            <p:nvPr/>
          </p:nvSpPr>
          <p:spPr bwMode="auto">
            <a:xfrm>
              <a:off x="295275" y="515937"/>
              <a:ext cx="69850" cy="68263"/>
            </a:xfrm>
            <a:prstGeom prst="ellipse">
              <a:avLst/>
            </a:pr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43"/>
          <p:cNvGrpSpPr/>
          <p:nvPr/>
        </p:nvGrpSpPr>
        <p:grpSpPr bwMode="auto">
          <a:xfrm>
            <a:off x="5805204" y="3891103"/>
            <a:ext cx="2200275" cy="887237"/>
            <a:chOff x="0" y="0"/>
            <a:chExt cx="2200275" cy="798513"/>
          </a:xfrm>
        </p:grpSpPr>
        <p:grpSp>
          <p:nvGrpSpPr>
            <p:cNvPr id="92" name="Group 44"/>
            <p:cNvGrpSpPr/>
            <p:nvPr/>
          </p:nvGrpSpPr>
          <p:grpSpPr bwMode="auto">
            <a:xfrm>
              <a:off x="0" y="0"/>
              <a:ext cx="2065338" cy="798513"/>
              <a:chOff x="0" y="0"/>
              <a:chExt cx="1301" cy="503"/>
            </a:xfrm>
          </p:grpSpPr>
          <p:sp>
            <p:nvSpPr>
              <p:cNvPr id="97" name="Freeform 63"/>
              <p:cNvSpPr/>
              <p:nvPr/>
            </p:nvSpPr>
            <p:spPr bwMode="auto">
              <a:xfrm rot="5400000">
                <a:off x="-81" y="230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A96"/>
                  </a:gs>
                  <a:gs pos="17000">
                    <a:srgbClr val="006A96"/>
                  </a:gs>
                  <a:gs pos="56000">
                    <a:srgbClr val="009AD9"/>
                  </a:gs>
                  <a:gs pos="100000">
                    <a:srgbClr val="00B8F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831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3" name="TextBox 11"/>
            <p:cNvSpPr txBox="1">
              <a:spLocks noChangeArrowheads="1"/>
            </p:cNvSpPr>
            <p:nvPr/>
          </p:nvSpPr>
          <p:spPr bwMode="auto">
            <a:xfrm flipH="1">
              <a:off x="360363" y="40005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TextBox 11"/>
            <p:cNvSpPr txBox="1">
              <a:spLocks noChangeArrowheads="1"/>
            </p:cNvSpPr>
            <p:nvPr/>
          </p:nvSpPr>
          <p:spPr bwMode="auto">
            <a:xfrm flipH="1">
              <a:off x="360363" y="128588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    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椭圆 68"/>
            <p:cNvSpPr>
              <a:spLocks noChangeArrowheads="1"/>
            </p:cNvSpPr>
            <p:nvPr/>
          </p:nvSpPr>
          <p:spPr bwMode="auto">
            <a:xfrm>
              <a:off x="250825" y="234950"/>
              <a:ext cx="69850" cy="68263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96" name="椭圆 69"/>
            <p:cNvSpPr>
              <a:spLocks noChangeArrowheads="1"/>
            </p:cNvSpPr>
            <p:nvPr/>
          </p:nvSpPr>
          <p:spPr bwMode="auto">
            <a:xfrm>
              <a:off x="250825" y="506413"/>
              <a:ext cx="69850" cy="68262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饼形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3879" y="1174198"/>
            <a:ext cx="19129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饼形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0768" y="1174198"/>
            <a:ext cx="19081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饼形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2867" y="1936198"/>
            <a:ext cx="2182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饼形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8164" y="2017664"/>
            <a:ext cx="39878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8"/>
          <p:cNvSpPr>
            <a:spLocks noChangeArrowheads="1"/>
          </p:cNvSpPr>
          <p:nvPr/>
        </p:nvSpPr>
        <p:spPr bwMode="auto">
          <a:xfrm>
            <a:off x="2318809" y="146153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20%</a:t>
            </a:r>
            <a:endParaRPr lang="zh-CN" altLang="en-US" dirty="0"/>
          </a:p>
        </p:txBody>
      </p:sp>
      <p:sp>
        <p:nvSpPr>
          <p:cNvPr id="17" name="矩形 29"/>
          <p:cNvSpPr>
            <a:spLocks noChangeArrowheads="1"/>
          </p:cNvSpPr>
          <p:nvPr/>
        </p:nvSpPr>
        <p:spPr bwMode="auto">
          <a:xfrm>
            <a:off x="2378053" y="2878353"/>
            <a:ext cx="65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48%</a:t>
            </a:r>
            <a:endParaRPr lang="zh-CN" altLang="en-US" dirty="0"/>
          </a:p>
        </p:txBody>
      </p:sp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4628620" y="2302911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20%</a:t>
            </a:r>
            <a:endParaRPr lang="zh-CN" altLang="en-US" dirty="0"/>
          </a:p>
        </p:txBody>
      </p:sp>
      <p:sp>
        <p:nvSpPr>
          <p:cNvPr id="19" name="矩形 31"/>
          <p:cNvSpPr>
            <a:spLocks noChangeArrowheads="1"/>
          </p:cNvSpPr>
          <p:nvPr/>
        </p:nvSpPr>
        <p:spPr bwMode="auto">
          <a:xfrm>
            <a:off x="3604683" y="1331361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12%</a:t>
            </a:r>
            <a:endParaRPr lang="zh-CN" altLang="en-US" dirty="0"/>
          </a:p>
        </p:txBody>
      </p:sp>
      <p:sp>
        <p:nvSpPr>
          <p:cNvPr id="20" name="Text Box 86"/>
          <p:cNvSpPr txBox="1">
            <a:spLocks noChangeArrowheads="1"/>
          </p:cNvSpPr>
          <p:nvPr/>
        </p:nvSpPr>
        <p:spPr bwMode="auto">
          <a:xfrm>
            <a:off x="6165383" y="1853661"/>
            <a:ext cx="17859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33"/>
          <p:cNvSpPr>
            <a:spLocks noChangeArrowheads="1"/>
          </p:cNvSpPr>
          <p:nvPr/>
        </p:nvSpPr>
        <p:spPr bwMode="auto">
          <a:xfrm>
            <a:off x="6019702" y="136946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057560" y="1004381"/>
            <a:ext cx="1981054" cy="1707469"/>
            <a:chOff x="2625725" y="1139825"/>
            <a:chExt cx="2574925" cy="2219325"/>
          </a:xfrm>
        </p:grpSpPr>
        <p:sp>
          <p:nvSpPr>
            <p:cNvPr id="31" name="Freeform 82"/>
            <p:cNvSpPr/>
            <p:nvPr/>
          </p:nvSpPr>
          <p:spPr bwMode="auto">
            <a:xfrm>
              <a:off x="2625725" y="1139825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33CCFF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2819400" y="1295400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172478" y="2451100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添加文字</a:t>
              </a:r>
              <a:endParaRPr lang="en-US" altLang="zh-CN" dirty="0" smtClean="0">
                <a:latin typeface="黑体" panose="02010609060101010101" charset="-122"/>
                <a:ea typeface="黑体" panose="02010609060101010101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添加内容</a:t>
              </a:r>
              <a:endParaRPr lang="ko-KR" altLang="en-US" dirty="0">
                <a:latin typeface="黑体" panose="02010609060101010101" charset="-122"/>
                <a:ea typeface="Gulim" pitchFamily="34" charset="-127"/>
              </a:endParaRPr>
            </a:p>
          </p:txBody>
        </p:sp>
      </p:grpSp>
      <p:grpSp>
        <p:nvGrpSpPr>
          <p:cNvPr id="34" name="Group 14"/>
          <p:cNvGrpSpPr/>
          <p:nvPr/>
        </p:nvGrpSpPr>
        <p:grpSpPr bwMode="auto">
          <a:xfrm>
            <a:off x="6502244" y="1955542"/>
            <a:ext cx="1700141" cy="4269894"/>
            <a:chOff x="0" y="0"/>
            <a:chExt cx="1882" cy="5242"/>
          </a:xfrm>
        </p:grpSpPr>
        <p:pic>
          <p:nvPicPr>
            <p:cNvPr id="35" name="Group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223"/>
              <a:ext cx="875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Group 4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15"/>
              <a:ext cx="1460" cy="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Group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8" y="0"/>
              <a:ext cx="842" cy="5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3124332" y="2794624"/>
            <a:ext cx="1981054" cy="1707469"/>
            <a:chOff x="3984625" y="3517900"/>
            <a:chExt cx="2574925" cy="2219325"/>
          </a:xfrm>
        </p:grpSpPr>
        <p:sp>
          <p:nvSpPr>
            <p:cNvPr id="39" name="Freeform 86"/>
            <p:cNvSpPr/>
            <p:nvPr/>
          </p:nvSpPr>
          <p:spPr bwMode="auto">
            <a:xfrm>
              <a:off x="3984625" y="3517900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87"/>
            <p:cNvSpPr/>
            <p:nvPr/>
          </p:nvSpPr>
          <p:spPr bwMode="auto">
            <a:xfrm>
              <a:off x="4181475" y="3673475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Text Box 106"/>
            <p:cNvSpPr txBox="1">
              <a:spLocks noChangeArrowheads="1"/>
            </p:cNvSpPr>
            <p:nvPr/>
          </p:nvSpPr>
          <p:spPr bwMode="auto">
            <a:xfrm>
              <a:off x="4634519" y="4724366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添加文字</a:t>
              </a:r>
              <a:endParaRPr lang="en-US" altLang="zh-CN" dirty="0" smtClean="0">
                <a:latin typeface="黑体" panose="02010609060101010101" charset="-122"/>
                <a:ea typeface="黑体" panose="02010609060101010101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添加内容</a:t>
              </a:r>
              <a:endParaRPr lang="ko-KR" altLang="en-US" dirty="0">
                <a:latin typeface="黑体" panose="02010609060101010101" charset="-122"/>
                <a:ea typeface="Gulim" pitchFamily="34" charset="-127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0788" y="2794624"/>
            <a:ext cx="1981054" cy="1707469"/>
            <a:chOff x="1263650" y="3517900"/>
            <a:chExt cx="2574925" cy="2219325"/>
          </a:xfrm>
        </p:grpSpPr>
        <p:sp>
          <p:nvSpPr>
            <p:cNvPr id="43" name="Freeform 84"/>
            <p:cNvSpPr/>
            <p:nvPr/>
          </p:nvSpPr>
          <p:spPr bwMode="auto">
            <a:xfrm>
              <a:off x="1263650" y="3517900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85"/>
            <p:cNvSpPr/>
            <p:nvPr/>
          </p:nvSpPr>
          <p:spPr bwMode="auto">
            <a:xfrm>
              <a:off x="1460500" y="3673475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Text Box 106"/>
            <p:cNvSpPr txBox="1">
              <a:spLocks noChangeArrowheads="1"/>
            </p:cNvSpPr>
            <p:nvPr/>
          </p:nvSpPr>
          <p:spPr bwMode="auto">
            <a:xfrm>
              <a:off x="1831040" y="4684712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添加文字</a:t>
              </a:r>
              <a:endParaRPr lang="en-US" altLang="zh-CN" dirty="0" smtClean="0">
                <a:latin typeface="黑体" panose="02010609060101010101" charset="-122"/>
                <a:ea typeface="黑体" panose="02010609060101010101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添加内容</a:t>
              </a:r>
              <a:endParaRPr lang="ko-KR" altLang="en-US" dirty="0">
                <a:latin typeface="黑体" panose="02010609060101010101" charset="-122"/>
                <a:ea typeface="Gulim" pitchFamily="34" charset="-127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92148" y="2732040"/>
            <a:ext cx="2327923" cy="2049452"/>
            <a:chOff x="2508250" y="3352800"/>
            <a:chExt cx="3025775" cy="2663825"/>
          </a:xfrm>
        </p:grpSpPr>
        <p:pic>
          <p:nvPicPr>
            <p:cNvPr id="47" name="Freeform 8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08250" y="3352800"/>
              <a:ext cx="3025775" cy="266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Text Box 106"/>
            <p:cNvSpPr txBox="1">
              <a:spLocks noChangeArrowheads="1"/>
            </p:cNvSpPr>
            <p:nvPr/>
          </p:nvSpPr>
          <p:spPr bwMode="auto">
            <a:xfrm>
              <a:off x="3172478" y="3881748"/>
              <a:ext cx="1440146" cy="840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添加文字</a:t>
              </a:r>
              <a:endParaRPr lang="en-US" altLang="zh-CN" dirty="0" smtClean="0">
                <a:latin typeface="黑体" panose="02010609060101010101" charset="-122"/>
                <a:ea typeface="黑体" panose="02010609060101010101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黑体" panose="02010609060101010101" charset="-122"/>
                  <a:ea typeface="黑体" panose="02010609060101010101" charset="-122"/>
                </a:rPr>
                <a:t>添加内容</a:t>
              </a:r>
              <a:endParaRPr lang="ko-KR" altLang="en-US" dirty="0">
                <a:latin typeface="黑体" panose="02010609060101010101" charset="-122"/>
                <a:ea typeface="Gulim" pitchFamily="34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871921" y="100438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添加小标题文字添加小标题文字</a:t>
            </a:r>
            <a:endParaRPr lang="zh-CN" altLang="en-US" dirty="0">
              <a:solidFill>
                <a:srgbClr val="0070C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7433" y="1474255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" y="1498943"/>
            <a:ext cx="9144000" cy="36428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752" y="1231203"/>
            <a:ext cx="49439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感谢观看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2A8910"/>
              </a:solidFill>
              <a:effectLst/>
              <a:uLnTx/>
              <a:uFillTx/>
              <a:latin typeface="方正大黑简体" panose="02010601030101010101" pitchFamily="2" charset="-122"/>
              <a:ea typeface="方正大黑简体" panose="02010601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5129" y="0"/>
            <a:ext cx="1529082" cy="4784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054" y="2272024"/>
            <a:ext cx="3208926" cy="27200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743753" y="102049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88040" y="174645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9"/>
          <p:cNvSpPr txBox="1"/>
          <p:nvPr/>
        </p:nvSpPr>
        <p:spPr>
          <a:xfrm>
            <a:off x="2849020" y="1887209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49019" y="2190760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4552236" y="1890467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4552237" y="2194468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7621" y="1020496"/>
            <a:ext cx="1512168" cy="1512168"/>
            <a:chOff x="2118480" y="1316166"/>
            <a:chExt cx="1512168" cy="1512168"/>
          </a:xfrm>
        </p:grpSpPr>
        <p:sp>
          <p:nvSpPr>
            <p:cNvPr id="16" name="椭圆 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96585" y="1556810"/>
              <a:ext cx="1022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903" y="842412"/>
            <a:ext cx="5508719" cy="37718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294004" y="945185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4" name="直接连接符 3"/>
          <p:cNvCxnSpPr/>
          <p:nvPr/>
        </p:nvCxnSpPr>
        <p:spPr>
          <a:xfrm>
            <a:off x="2294004" y="2359725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5" name="直接连接符 4"/>
          <p:cNvCxnSpPr/>
          <p:nvPr/>
        </p:nvCxnSpPr>
        <p:spPr>
          <a:xfrm>
            <a:off x="2294004" y="3788181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653759" y="837756"/>
            <a:ext cx="664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3759" y="2293114"/>
            <a:ext cx="664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3759" y="3670432"/>
            <a:ext cx="664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4066" y="945185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4066" y="2374418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066" y="3802117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6791587" y="782204"/>
            <a:ext cx="974658" cy="3015964"/>
          </a:xfrm>
          <a:custGeom>
            <a:avLst/>
            <a:gdLst/>
            <a:ahLst/>
            <a:cxnLst/>
            <a:rect l="l" t="t" r="r" b="b"/>
            <a:pathLst>
              <a:path w="1080120" h="3342305">
                <a:moveTo>
                  <a:pt x="0" y="0"/>
                </a:moveTo>
                <a:lnTo>
                  <a:pt x="1080120" y="0"/>
                </a:lnTo>
                <a:lnTo>
                  <a:pt x="1080120" y="2811642"/>
                </a:lnTo>
                <a:cubicBezTo>
                  <a:pt x="1080120" y="3104719"/>
                  <a:pt x="842534" y="3342305"/>
                  <a:pt x="549457" y="3342305"/>
                </a:cubicBezTo>
                <a:lnTo>
                  <a:pt x="530663" y="3342305"/>
                </a:lnTo>
                <a:cubicBezTo>
                  <a:pt x="237586" y="3342305"/>
                  <a:pt x="0" y="3104719"/>
                  <a:pt x="0" y="2811642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316" y="887449"/>
            <a:ext cx="553998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您的标题写在这里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4066" y="1314835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066" y="2677536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4066" y="4081699"/>
            <a:ext cx="26752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7913" y="774031"/>
            <a:ext cx="4538086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6736" y="1897742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095" y="1897115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5455" y="1897115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934328" y="1055177"/>
            <a:ext cx="2444289" cy="24551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9989" y="3726361"/>
            <a:ext cx="2405653" cy="789401"/>
            <a:chOff x="698948" y="3795887"/>
            <a:chExt cx="2405653" cy="789401"/>
          </a:xfrm>
        </p:grpSpPr>
        <p:sp>
          <p:nvSpPr>
            <p:cNvPr id="8" name="TextBox 7"/>
            <p:cNvSpPr txBox="1"/>
            <p:nvPr/>
          </p:nvSpPr>
          <p:spPr>
            <a:xfrm>
              <a:off x="1018530" y="3796085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1018530" y="4123623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</a:t>
              </a:r>
              <a:endPara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8948" y="3795887"/>
              <a:ext cx="352425" cy="307975"/>
            </a:xfrm>
            <a:custGeom>
              <a:avLst/>
              <a:gdLst>
                <a:gd name="T0" fmla="*/ 0 w 222"/>
                <a:gd name="T1" fmla="*/ 194 h 194"/>
                <a:gd name="T2" fmla="*/ 222 w 222"/>
                <a:gd name="T3" fmla="*/ 194 h 194"/>
                <a:gd name="T4" fmla="*/ 140 w 222"/>
                <a:gd name="T5" fmla="*/ 62 h 194"/>
                <a:gd name="T6" fmla="*/ 142 w 222"/>
                <a:gd name="T7" fmla="*/ 62 h 194"/>
                <a:gd name="T8" fmla="*/ 142 w 222"/>
                <a:gd name="T9" fmla="*/ 26 h 194"/>
                <a:gd name="T10" fmla="*/ 154 w 222"/>
                <a:gd name="T11" fmla="*/ 26 h 194"/>
                <a:gd name="T12" fmla="*/ 154 w 222"/>
                <a:gd name="T13" fmla="*/ 0 h 194"/>
                <a:gd name="T14" fmla="*/ 69 w 222"/>
                <a:gd name="T15" fmla="*/ 0 h 194"/>
                <a:gd name="T16" fmla="*/ 69 w 222"/>
                <a:gd name="T17" fmla="*/ 26 h 194"/>
                <a:gd name="T18" fmla="*/ 80 w 222"/>
                <a:gd name="T19" fmla="*/ 26 h 194"/>
                <a:gd name="T20" fmla="*/ 80 w 222"/>
                <a:gd name="T21" fmla="*/ 62 h 194"/>
                <a:gd name="T22" fmla="*/ 0 w 222"/>
                <a:gd name="T23" fmla="*/ 194 h 194"/>
                <a:gd name="T24" fmla="*/ 102 w 222"/>
                <a:gd name="T25" fmla="*/ 64 h 194"/>
                <a:gd name="T26" fmla="*/ 116 w 222"/>
                <a:gd name="T27" fmla="*/ 64 h 194"/>
                <a:gd name="T28" fmla="*/ 140 w 222"/>
                <a:gd name="T29" fmla="*/ 106 h 194"/>
                <a:gd name="T30" fmla="*/ 78 w 222"/>
                <a:gd name="T31" fmla="*/ 106 h 194"/>
                <a:gd name="T32" fmla="*/ 102 w 222"/>
                <a:gd name="T33" fmla="*/ 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94">
                  <a:moveTo>
                    <a:pt x="0" y="194"/>
                  </a:moveTo>
                  <a:lnTo>
                    <a:pt x="222" y="194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26"/>
                  </a:lnTo>
                  <a:lnTo>
                    <a:pt x="154" y="26"/>
                  </a:lnTo>
                  <a:lnTo>
                    <a:pt x="154" y="0"/>
                  </a:lnTo>
                  <a:lnTo>
                    <a:pt x="69" y="0"/>
                  </a:lnTo>
                  <a:lnTo>
                    <a:pt x="69" y="26"/>
                  </a:lnTo>
                  <a:lnTo>
                    <a:pt x="80" y="26"/>
                  </a:lnTo>
                  <a:lnTo>
                    <a:pt x="80" y="62"/>
                  </a:lnTo>
                  <a:lnTo>
                    <a:pt x="0" y="194"/>
                  </a:lnTo>
                  <a:close/>
                  <a:moveTo>
                    <a:pt x="102" y="64"/>
                  </a:moveTo>
                  <a:lnTo>
                    <a:pt x="116" y="64"/>
                  </a:lnTo>
                  <a:lnTo>
                    <a:pt x="140" y="106"/>
                  </a:lnTo>
                  <a:lnTo>
                    <a:pt x="78" y="106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152916" y="4118050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204313" y="3664961"/>
            <a:ext cx="2449956" cy="850602"/>
            <a:chOff x="3173273" y="3734488"/>
            <a:chExt cx="2449956" cy="850602"/>
          </a:xfrm>
        </p:grpSpPr>
        <p:sp>
          <p:nvSpPr>
            <p:cNvPr id="13" name="TextBox 12"/>
            <p:cNvSpPr txBox="1"/>
            <p:nvPr/>
          </p:nvSpPr>
          <p:spPr>
            <a:xfrm>
              <a:off x="3537158" y="3795887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3537158" y="4123425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</a:t>
              </a:r>
              <a:endPara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173273" y="3734488"/>
              <a:ext cx="411163" cy="388937"/>
            </a:xfrm>
            <a:custGeom>
              <a:avLst/>
              <a:gdLst>
                <a:gd name="T0" fmla="*/ 210 w 259"/>
                <a:gd name="T1" fmla="*/ 245 h 245"/>
                <a:gd name="T2" fmla="*/ 129 w 259"/>
                <a:gd name="T3" fmla="*/ 203 h 245"/>
                <a:gd name="T4" fmla="*/ 49 w 259"/>
                <a:gd name="T5" fmla="*/ 245 h 245"/>
                <a:gd name="T6" fmla="*/ 66 w 259"/>
                <a:gd name="T7" fmla="*/ 158 h 245"/>
                <a:gd name="T8" fmla="*/ 0 w 259"/>
                <a:gd name="T9" fmla="*/ 94 h 245"/>
                <a:gd name="T10" fmla="*/ 89 w 259"/>
                <a:gd name="T11" fmla="*/ 80 h 245"/>
                <a:gd name="T12" fmla="*/ 129 w 259"/>
                <a:gd name="T13" fmla="*/ 0 h 245"/>
                <a:gd name="T14" fmla="*/ 170 w 259"/>
                <a:gd name="T15" fmla="*/ 80 h 245"/>
                <a:gd name="T16" fmla="*/ 259 w 259"/>
                <a:gd name="T17" fmla="*/ 94 h 245"/>
                <a:gd name="T18" fmla="*/ 193 w 259"/>
                <a:gd name="T19" fmla="*/ 158 h 245"/>
                <a:gd name="T20" fmla="*/ 210 w 259"/>
                <a:gd name="T2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245">
                  <a:moveTo>
                    <a:pt x="210" y="245"/>
                  </a:moveTo>
                  <a:lnTo>
                    <a:pt x="129" y="203"/>
                  </a:lnTo>
                  <a:lnTo>
                    <a:pt x="49" y="245"/>
                  </a:lnTo>
                  <a:lnTo>
                    <a:pt x="66" y="158"/>
                  </a:lnTo>
                  <a:lnTo>
                    <a:pt x="0" y="94"/>
                  </a:lnTo>
                  <a:lnTo>
                    <a:pt x="89" y="80"/>
                  </a:lnTo>
                  <a:lnTo>
                    <a:pt x="129" y="0"/>
                  </a:lnTo>
                  <a:lnTo>
                    <a:pt x="170" y="80"/>
                  </a:lnTo>
                  <a:lnTo>
                    <a:pt x="259" y="94"/>
                  </a:lnTo>
                  <a:lnTo>
                    <a:pt x="193" y="158"/>
                  </a:lnTo>
                  <a:lnTo>
                    <a:pt x="210" y="2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14118" y="4089277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764442" y="3702954"/>
            <a:ext cx="2376264" cy="812608"/>
            <a:chOff x="5733402" y="3772481"/>
            <a:chExt cx="2376264" cy="812608"/>
          </a:xfrm>
        </p:grpSpPr>
        <p:sp>
          <p:nvSpPr>
            <p:cNvPr id="18" name="TextBox 17"/>
            <p:cNvSpPr txBox="1"/>
            <p:nvPr/>
          </p:nvSpPr>
          <p:spPr>
            <a:xfrm>
              <a:off x="6023595" y="3795886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6023595" y="4123424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</a:t>
              </a:r>
              <a:endPara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5733402" y="3772481"/>
              <a:ext cx="371475" cy="371475"/>
            </a:xfrm>
            <a:custGeom>
              <a:avLst/>
              <a:gdLst>
                <a:gd name="T0" fmla="*/ 91 w 99"/>
                <a:gd name="T1" fmla="*/ 41 h 99"/>
                <a:gd name="T2" fmla="*/ 85 w 99"/>
                <a:gd name="T3" fmla="*/ 26 h 99"/>
                <a:gd name="T4" fmla="*/ 85 w 99"/>
                <a:gd name="T5" fmla="*/ 15 h 99"/>
                <a:gd name="T6" fmla="*/ 74 w 99"/>
                <a:gd name="T7" fmla="*/ 14 h 99"/>
                <a:gd name="T8" fmla="*/ 58 w 99"/>
                <a:gd name="T9" fmla="*/ 8 h 99"/>
                <a:gd name="T10" fmla="*/ 50 w 99"/>
                <a:gd name="T11" fmla="*/ 0 h 99"/>
                <a:gd name="T12" fmla="*/ 41 w 99"/>
                <a:gd name="T13" fmla="*/ 8 h 99"/>
                <a:gd name="T14" fmla="*/ 27 w 99"/>
                <a:gd name="T15" fmla="*/ 14 h 99"/>
                <a:gd name="T16" fmla="*/ 21 w 99"/>
                <a:gd name="T17" fmla="*/ 12 h 99"/>
                <a:gd name="T18" fmla="*/ 15 w 99"/>
                <a:gd name="T19" fmla="*/ 14 h 99"/>
                <a:gd name="T20" fmla="*/ 15 w 99"/>
                <a:gd name="T21" fmla="*/ 25 h 99"/>
                <a:gd name="T22" fmla="*/ 9 w 99"/>
                <a:gd name="T23" fmla="*/ 41 h 99"/>
                <a:gd name="T24" fmla="*/ 0 w 99"/>
                <a:gd name="T25" fmla="*/ 49 h 99"/>
                <a:gd name="T26" fmla="*/ 9 w 99"/>
                <a:gd name="T27" fmla="*/ 57 h 99"/>
                <a:gd name="T28" fmla="*/ 15 w 99"/>
                <a:gd name="T29" fmla="*/ 72 h 99"/>
                <a:gd name="T30" fmla="*/ 15 w 99"/>
                <a:gd name="T31" fmla="*/ 84 h 99"/>
                <a:gd name="T32" fmla="*/ 26 w 99"/>
                <a:gd name="T33" fmla="*/ 84 h 99"/>
                <a:gd name="T34" fmla="*/ 41 w 99"/>
                <a:gd name="T35" fmla="*/ 90 h 99"/>
                <a:gd name="T36" fmla="*/ 50 w 99"/>
                <a:gd name="T37" fmla="*/ 99 h 99"/>
                <a:gd name="T38" fmla="*/ 58 w 99"/>
                <a:gd name="T39" fmla="*/ 90 h 99"/>
                <a:gd name="T40" fmla="*/ 63 w 99"/>
                <a:gd name="T41" fmla="*/ 89 h 99"/>
                <a:gd name="T42" fmla="*/ 73 w 99"/>
                <a:gd name="T43" fmla="*/ 84 h 99"/>
                <a:gd name="T44" fmla="*/ 84 w 99"/>
                <a:gd name="T45" fmla="*/ 84 h 99"/>
                <a:gd name="T46" fmla="*/ 84 w 99"/>
                <a:gd name="T47" fmla="*/ 73 h 99"/>
                <a:gd name="T48" fmla="*/ 91 w 99"/>
                <a:gd name="T49" fmla="*/ 58 h 99"/>
                <a:gd name="T50" fmla="*/ 99 w 99"/>
                <a:gd name="T51" fmla="*/ 49 h 99"/>
                <a:gd name="T52" fmla="*/ 91 w 99"/>
                <a:gd name="T53" fmla="*/ 41 h 99"/>
                <a:gd name="T54" fmla="*/ 50 w 99"/>
                <a:gd name="T55" fmla="*/ 68 h 99"/>
                <a:gd name="T56" fmla="*/ 31 w 99"/>
                <a:gd name="T57" fmla="*/ 49 h 99"/>
                <a:gd name="T58" fmla="*/ 50 w 99"/>
                <a:gd name="T59" fmla="*/ 30 h 99"/>
                <a:gd name="T60" fmla="*/ 69 w 99"/>
                <a:gd name="T61" fmla="*/ 49 h 99"/>
                <a:gd name="T62" fmla="*/ 50 w 99"/>
                <a:gd name="T63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99">
                  <a:moveTo>
                    <a:pt x="91" y="41"/>
                  </a:moveTo>
                  <a:cubicBezTo>
                    <a:pt x="90" y="36"/>
                    <a:pt x="88" y="30"/>
                    <a:pt x="85" y="26"/>
                  </a:cubicBezTo>
                  <a:cubicBezTo>
                    <a:pt x="88" y="23"/>
                    <a:pt x="88" y="18"/>
                    <a:pt x="85" y="15"/>
                  </a:cubicBezTo>
                  <a:cubicBezTo>
                    <a:pt x="82" y="11"/>
                    <a:pt x="77" y="11"/>
                    <a:pt x="74" y="14"/>
                  </a:cubicBezTo>
                  <a:cubicBezTo>
                    <a:pt x="69" y="11"/>
                    <a:pt x="64" y="9"/>
                    <a:pt x="58" y="8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45" y="0"/>
                    <a:pt x="41" y="3"/>
                    <a:pt x="41" y="8"/>
                  </a:cubicBezTo>
                  <a:cubicBezTo>
                    <a:pt x="36" y="9"/>
                    <a:pt x="31" y="11"/>
                    <a:pt x="27" y="14"/>
                  </a:cubicBezTo>
                  <a:cubicBezTo>
                    <a:pt x="25" y="12"/>
                    <a:pt x="23" y="12"/>
                    <a:pt x="21" y="12"/>
                  </a:cubicBezTo>
                  <a:cubicBezTo>
                    <a:pt x="19" y="12"/>
                    <a:pt x="17" y="12"/>
                    <a:pt x="15" y="14"/>
                  </a:cubicBezTo>
                  <a:cubicBezTo>
                    <a:pt x="12" y="17"/>
                    <a:pt x="12" y="22"/>
                    <a:pt x="15" y="25"/>
                  </a:cubicBezTo>
                  <a:cubicBezTo>
                    <a:pt x="12" y="30"/>
                    <a:pt x="10" y="35"/>
                    <a:pt x="9" y="41"/>
                  </a:cubicBezTo>
                  <a:cubicBezTo>
                    <a:pt x="4" y="41"/>
                    <a:pt x="0" y="44"/>
                    <a:pt x="0" y="49"/>
                  </a:cubicBezTo>
                  <a:cubicBezTo>
                    <a:pt x="0" y="54"/>
                    <a:pt x="4" y="57"/>
                    <a:pt x="9" y="57"/>
                  </a:cubicBezTo>
                  <a:cubicBezTo>
                    <a:pt x="10" y="63"/>
                    <a:pt x="12" y="68"/>
                    <a:pt x="15" y="72"/>
                  </a:cubicBezTo>
                  <a:cubicBezTo>
                    <a:pt x="11" y="75"/>
                    <a:pt x="11" y="80"/>
                    <a:pt x="15" y="84"/>
                  </a:cubicBezTo>
                  <a:cubicBezTo>
                    <a:pt x="18" y="87"/>
                    <a:pt x="23" y="87"/>
                    <a:pt x="26" y="84"/>
                  </a:cubicBezTo>
                  <a:cubicBezTo>
                    <a:pt x="30" y="87"/>
                    <a:pt x="36" y="89"/>
                    <a:pt x="41" y="90"/>
                  </a:cubicBezTo>
                  <a:cubicBezTo>
                    <a:pt x="41" y="95"/>
                    <a:pt x="45" y="99"/>
                    <a:pt x="50" y="99"/>
                  </a:cubicBezTo>
                  <a:cubicBezTo>
                    <a:pt x="54" y="99"/>
                    <a:pt x="58" y="95"/>
                    <a:pt x="58" y="90"/>
                  </a:cubicBezTo>
                  <a:cubicBezTo>
                    <a:pt x="60" y="90"/>
                    <a:pt x="62" y="89"/>
                    <a:pt x="63" y="89"/>
                  </a:cubicBezTo>
                  <a:cubicBezTo>
                    <a:pt x="67" y="88"/>
                    <a:pt x="70" y="86"/>
                    <a:pt x="73" y="84"/>
                  </a:cubicBezTo>
                  <a:cubicBezTo>
                    <a:pt x="76" y="87"/>
                    <a:pt x="81" y="87"/>
                    <a:pt x="84" y="84"/>
                  </a:cubicBezTo>
                  <a:cubicBezTo>
                    <a:pt x="87" y="81"/>
                    <a:pt x="87" y="76"/>
                    <a:pt x="84" y="73"/>
                  </a:cubicBezTo>
                  <a:cubicBezTo>
                    <a:pt x="87" y="68"/>
                    <a:pt x="90" y="63"/>
                    <a:pt x="91" y="58"/>
                  </a:cubicBezTo>
                  <a:cubicBezTo>
                    <a:pt x="95" y="58"/>
                    <a:pt x="99" y="54"/>
                    <a:pt x="99" y="49"/>
                  </a:cubicBezTo>
                  <a:cubicBezTo>
                    <a:pt x="99" y="45"/>
                    <a:pt x="95" y="41"/>
                    <a:pt x="91" y="41"/>
                  </a:cubicBezTo>
                  <a:close/>
                  <a:moveTo>
                    <a:pt x="50" y="68"/>
                  </a:moveTo>
                  <a:cubicBezTo>
                    <a:pt x="39" y="68"/>
                    <a:pt x="31" y="60"/>
                    <a:pt x="31" y="49"/>
                  </a:cubicBezTo>
                  <a:cubicBezTo>
                    <a:pt x="31" y="39"/>
                    <a:pt x="39" y="30"/>
                    <a:pt x="50" y="30"/>
                  </a:cubicBezTo>
                  <a:cubicBezTo>
                    <a:pt x="60" y="30"/>
                    <a:pt x="69" y="39"/>
                    <a:pt x="69" y="49"/>
                  </a:cubicBezTo>
                  <a:cubicBezTo>
                    <a:pt x="69" y="60"/>
                    <a:pt x="60" y="68"/>
                    <a:pt x="50" y="68"/>
                  </a:cubicBezTo>
                  <a:close/>
                </a:path>
              </a:pathLst>
            </a:custGeom>
            <a:solidFill>
              <a:srgbClr val="BB27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125432" y="4103663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0"/>
          <p:cNvSpPr>
            <a:spLocks noChangeArrowheads="1"/>
          </p:cNvSpPr>
          <p:nvPr/>
        </p:nvSpPr>
        <p:spPr bwMode="auto">
          <a:xfrm>
            <a:off x="1751362" y="3739502"/>
            <a:ext cx="5157305" cy="1071957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等腰三角形 6"/>
          <p:cNvSpPr/>
          <p:nvPr/>
        </p:nvSpPr>
        <p:spPr>
          <a:xfrm>
            <a:off x="3450629" y="824476"/>
            <a:ext cx="1774209" cy="1450600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等腰三角形 7"/>
          <p:cNvSpPr/>
          <p:nvPr/>
        </p:nvSpPr>
        <p:spPr>
          <a:xfrm>
            <a:off x="4431907" y="2464120"/>
            <a:ext cx="1742858" cy="1481734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3415897" y="2362637"/>
            <a:ext cx="1799534" cy="1532113"/>
          </a:xfrm>
          <a:prstGeom prst="triangle">
            <a:avLst/>
          </a:pr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74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11"/>
          <p:cNvSpPr/>
          <p:nvPr/>
        </p:nvSpPr>
        <p:spPr>
          <a:xfrm>
            <a:off x="2494429" y="2464120"/>
            <a:ext cx="1742858" cy="1481734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1701" y="2566783"/>
            <a:ext cx="69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404" y="312098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349" y="133919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698" y="312098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712521" y="2975951"/>
            <a:ext cx="20237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106091" y="3340640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106091" y="3613961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5913230" y="2975951"/>
            <a:ext cx="20237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6306800" y="3340640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306800" y="3613961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4846111" y="739586"/>
            <a:ext cx="20237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5239681" y="1104275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5239681" y="1377596"/>
            <a:ext cx="123660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99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99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99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03432" y="-796690"/>
            <a:ext cx="3602438" cy="647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8253" y="315009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</a:t>
            </a:r>
            <a:endParaRPr lang="zh-CN" altLang="en-US" sz="44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474" y="86848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dobe Gothic Std B" pitchFamily="34" charset="-128"/>
              </a:rPr>
              <a:t>B</a:t>
            </a:r>
            <a:endParaRPr lang="zh-CN" altLang="en-US" sz="44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100" y="245266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dobe Gothic Std B" pitchFamily="34" charset="-128"/>
              </a:rPr>
              <a:t>C</a:t>
            </a:r>
            <a:endParaRPr lang="zh-CN" altLang="en-US" sz="44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065" y="8161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065" y="11147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1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065" y="38404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065" y="41390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1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587" y="363320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2587" y="39317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  <a:endParaRPr lang="en-US" altLang="zh-CN" sz="1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单击添加文本单击添加文本</a:t>
            </a: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"/>
          <p:cNvGrpSpPr/>
          <p:nvPr/>
        </p:nvGrpSpPr>
        <p:grpSpPr bwMode="auto">
          <a:xfrm>
            <a:off x="2237688" y="2659062"/>
            <a:ext cx="1979568" cy="1929586"/>
            <a:chOff x="0" y="0"/>
            <a:chExt cx="2389188" cy="2328862"/>
          </a:xfrm>
        </p:grpSpPr>
        <p:sp>
          <p:nvSpPr>
            <p:cNvPr id="41" name="Freeform 12"/>
            <p:cNvSpPr/>
            <p:nvPr/>
          </p:nvSpPr>
          <p:spPr bwMode="auto">
            <a:xfrm>
              <a:off x="52387" y="504825"/>
              <a:ext cx="725488" cy="1016000"/>
            </a:xfrm>
            <a:custGeom>
              <a:avLst/>
              <a:gdLst>
                <a:gd name="T0" fmla="*/ 124 w 193"/>
                <a:gd name="T1" fmla="*/ 262 h 270"/>
                <a:gd name="T2" fmla="*/ 169 w 193"/>
                <a:gd name="T3" fmla="*/ 257 h 270"/>
                <a:gd name="T4" fmla="*/ 193 w 193"/>
                <a:gd name="T5" fmla="*/ 240 h 270"/>
                <a:gd name="T6" fmla="*/ 166 w 193"/>
                <a:gd name="T7" fmla="*/ 262 h 270"/>
                <a:gd name="T8" fmla="*/ 121 w 193"/>
                <a:gd name="T9" fmla="*/ 267 h 270"/>
                <a:gd name="T10" fmla="*/ 10 w 193"/>
                <a:gd name="T11" fmla="*/ 148 h 270"/>
                <a:gd name="T12" fmla="*/ 46 w 193"/>
                <a:gd name="T13" fmla="*/ 0 h 270"/>
                <a:gd name="T14" fmla="*/ 14 w 193"/>
                <a:gd name="T15" fmla="*/ 143 h 270"/>
                <a:gd name="T16" fmla="*/ 124 w 193"/>
                <a:gd name="T17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70">
                  <a:moveTo>
                    <a:pt x="124" y="262"/>
                  </a:moveTo>
                  <a:cubicBezTo>
                    <a:pt x="140" y="265"/>
                    <a:pt x="156" y="263"/>
                    <a:pt x="169" y="257"/>
                  </a:cubicBezTo>
                  <a:cubicBezTo>
                    <a:pt x="179" y="253"/>
                    <a:pt x="187" y="247"/>
                    <a:pt x="193" y="240"/>
                  </a:cubicBezTo>
                  <a:cubicBezTo>
                    <a:pt x="187" y="249"/>
                    <a:pt x="177" y="257"/>
                    <a:pt x="166" y="262"/>
                  </a:cubicBezTo>
                  <a:cubicBezTo>
                    <a:pt x="152" y="267"/>
                    <a:pt x="137" y="270"/>
                    <a:pt x="121" y="267"/>
                  </a:cubicBezTo>
                  <a:cubicBezTo>
                    <a:pt x="72" y="258"/>
                    <a:pt x="24" y="208"/>
                    <a:pt x="10" y="148"/>
                  </a:cubicBezTo>
                  <a:cubicBezTo>
                    <a:pt x="0" y="98"/>
                    <a:pt x="14" y="46"/>
                    <a:pt x="46" y="0"/>
                  </a:cubicBezTo>
                  <a:cubicBezTo>
                    <a:pt x="16" y="44"/>
                    <a:pt x="3" y="95"/>
                    <a:pt x="14" y="143"/>
                  </a:cubicBezTo>
                  <a:cubicBezTo>
                    <a:pt x="27" y="203"/>
                    <a:pt x="75" y="253"/>
                    <a:pt x="124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854075" y="779462"/>
              <a:ext cx="1222375" cy="1512888"/>
            </a:xfrm>
            <a:custGeom>
              <a:avLst/>
              <a:gdLst>
                <a:gd name="T0" fmla="*/ 52 w 325"/>
                <a:gd name="T1" fmla="*/ 19 h 402"/>
                <a:gd name="T2" fmla="*/ 135 w 325"/>
                <a:gd name="T3" fmla="*/ 4 h 402"/>
                <a:gd name="T4" fmla="*/ 307 w 325"/>
                <a:gd name="T5" fmla="*/ 171 h 402"/>
                <a:gd name="T6" fmla="*/ 277 w 325"/>
                <a:gd name="T7" fmla="*/ 359 h 402"/>
                <a:gd name="T8" fmla="*/ 270 w 325"/>
                <a:gd name="T9" fmla="*/ 392 h 402"/>
                <a:gd name="T10" fmla="*/ 307 w 325"/>
                <a:gd name="T11" fmla="*/ 364 h 402"/>
                <a:gd name="T12" fmla="*/ 311 w 325"/>
                <a:gd name="T13" fmla="*/ 360 h 402"/>
                <a:gd name="T14" fmla="*/ 303 w 325"/>
                <a:gd name="T15" fmla="*/ 368 h 402"/>
                <a:gd name="T16" fmla="*/ 267 w 325"/>
                <a:gd name="T17" fmla="*/ 396 h 402"/>
                <a:gd name="T18" fmla="*/ 273 w 325"/>
                <a:gd name="T19" fmla="*/ 362 h 402"/>
                <a:gd name="T20" fmla="*/ 303 w 325"/>
                <a:gd name="T21" fmla="*/ 176 h 402"/>
                <a:gd name="T22" fmla="*/ 131 w 325"/>
                <a:gd name="T23" fmla="*/ 9 h 402"/>
                <a:gd name="T24" fmla="*/ 48 w 325"/>
                <a:gd name="T25" fmla="*/ 25 h 402"/>
                <a:gd name="T26" fmla="*/ 0 w 325"/>
                <a:gd name="T27" fmla="*/ 62 h 402"/>
                <a:gd name="T28" fmla="*/ 52 w 325"/>
                <a:gd name="T29" fmla="*/ 1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402">
                  <a:moveTo>
                    <a:pt x="52" y="19"/>
                  </a:moveTo>
                  <a:cubicBezTo>
                    <a:pt x="79" y="6"/>
                    <a:pt x="110" y="0"/>
                    <a:pt x="135" y="4"/>
                  </a:cubicBezTo>
                  <a:cubicBezTo>
                    <a:pt x="229" y="18"/>
                    <a:pt x="292" y="102"/>
                    <a:pt x="307" y="171"/>
                  </a:cubicBezTo>
                  <a:cubicBezTo>
                    <a:pt x="325" y="254"/>
                    <a:pt x="291" y="330"/>
                    <a:pt x="277" y="359"/>
                  </a:cubicBezTo>
                  <a:cubicBezTo>
                    <a:pt x="263" y="386"/>
                    <a:pt x="257" y="399"/>
                    <a:pt x="270" y="392"/>
                  </a:cubicBezTo>
                  <a:cubicBezTo>
                    <a:pt x="277" y="389"/>
                    <a:pt x="289" y="380"/>
                    <a:pt x="307" y="364"/>
                  </a:cubicBezTo>
                  <a:cubicBezTo>
                    <a:pt x="308" y="363"/>
                    <a:pt x="310" y="362"/>
                    <a:pt x="311" y="360"/>
                  </a:cubicBezTo>
                  <a:cubicBezTo>
                    <a:pt x="308" y="363"/>
                    <a:pt x="306" y="366"/>
                    <a:pt x="303" y="368"/>
                  </a:cubicBezTo>
                  <a:cubicBezTo>
                    <a:pt x="285" y="384"/>
                    <a:pt x="273" y="392"/>
                    <a:pt x="267" y="396"/>
                  </a:cubicBezTo>
                  <a:cubicBezTo>
                    <a:pt x="253" y="402"/>
                    <a:pt x="260" y="389"/>
                    <a:pt x="273" y="362"/>
                  </a:cubicBezTo>
                  <a:cubicBezTo>
                    <a:pt x="287" y="334"/>
                    <a:pt x="321" y="259"/>
                    <a:pt x="303" y="176"/>
                  </a:cubicBezTo>
                  <a:cubicBezTo>
                    <a:pt x="288" y="107"/>
                    <a:pt x="225" y="24"/>
                    <a:pt x="131" y="9"/>
                  </a:cubicBezTo>
                  <a:cubicBezTo>
                    <a:pt x="105" y="6"/>
                    <a:pt x="75" y="12"/>
                    <a:pt x="48" y="25"/>
                  </a:cubicBezTo>
                  <a:cubicBezTo>
                    <a:pt x="29" y="35"/>
                    <a:pt x="12" y="47"/>
                    <a:pt x="0" y="62"/>
                  </a:cubicBezTo>
                  <a:cubicBezTo>
                    <a:pt x="12" y="45"/>
                    <a:pt x="31" y="3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812800" y="801688"/>
              <a:ext cx="1249363" cy="1527174"/>
            </a:xfrm>
            <a:custGeom>
              <a:avLst/>
              <a:gdLst>
                <a:gd name="T0" fmla="*/ 44 w 332"/>
                <a:gd name="T1" fmla="*/ 36 h 406"/>
                <a:gd name="T2" fmla="*/ 0 w 332"/>
                <a:gd name="T3" fmla="*/ 67 h 406"/>
                <a:gd name="T4" fmla="*/ 15 w 332"/>
                <a:gd name="T5" fmla="*/ 51 h 406"/>
                <a:gd name="T6" fmla="*/ 59 w 332"/>
                <a:gd name="T7" fmla="*/ 19 h 406"/>
                <a:gd name="T8" fmla="*/ 142 w 332"/>
                <a:gd name="T9" fmla="*/ 3 h 406"/>
                <a:gd name="T10" fmla="*/ 314 w 332"/>
                <a:gd name="T11" fmla="*/ 170 h 406"/>
                <a:gd name="T12" fmla="*/ 284 w 332"/>
                <a:gd name="T13" fmla="*/ 356 h 406"/>
                <a:gd name="T14" fmla="*/ 278 w 332"/>
                <a:gd name="T15" fmla="*/ 390 h 406"/>
                <a:gd name="T16" fmla="*/ 314 w 332"/>
                <a:gd name="T17" fmla="*/ 362 h 406"/>
                <a:gd name="T18" fmla="*/ 302 w 332"/>
                <a:gd name="T19" fmla="*/ 373 h 406"/>
                <a:gd name="T20" fmla="*/ 265 w 332"/>
                <a:gd name="T21" fmla="*/ 399 h 406"/>
                <a:gd name="T22" fmla="*/ 271 w 332"/>
                <a:gd name="T23" fmla="*/ 367 h 406"/>
                <a:gd name="T24" fmla="*/ 301 w 332"/>
                <a:gd name="T25" fmla="*/ 185 h 406"/>
                <a:gd name="T26" fmla="*/ 127 w 332"/>
                <a:gd name="T27" fmla="*/ 20 h 406"/>
                <a:gd name="T28" fmla="*/ 44 w 332"/>
                <a:gd name="T29" fmla="*/ 3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406">
                  <a:moveTo>
                    <a:pt x="44" y="36"/>
                  </a:moveTo>
                  <a:cubicBezTo>
                    <a:pt x="27" y="44"/>
                    <a:pt x="12" y="55"/>
                    <a:pt x="0" y="67"/>
                  </a:cubicBezTo>
                  <a:cubicBezTo>
                    <a:pt x="5" y="62"/>
                    <a:pt x="10" y="57"/>
                    <a:pt x="15" y="51"/>
                  </a:cubicBezTo>
                  <a:cubicBezTo>
                    <a:pt x="27" y="38"/>
                    <a:pt x="42" y="28"/>
                    <a:pt x="59" y="19"/>
                  </a:cubicBezTo>
                  <a:cubicBezTo>
                    <a:pt x="86" y="6"/>
                    <a:pt x="116" y="0"/>
                    <a:pt x="142" y="3"/>
                  </a:cubicBezTo>
                  <a:cubicBezTo>
                    <a:pt x="236" y="18"/>
                    <a:pt x="299" y="101"/>
                    <a:pt x="314" y="170"/>
                  </a:cubicBezTo>
                  <a:cubicBezTo>
                    <a:pt x="332" y="253"/>
                    <a:pt x="298" y="328"/>
                    <a:pt x="284" y="356"/>
                  </a:cubicBezTo>
                  <a:cubicBezTo>
                    <a:pt x="271" y="383"/>
                    <a:pt x="264" y="396"/>
                    <a:pt x="278" y="390"/>
                  </a:cubicBezTo>
                  <a:cubicBezTo>
                    <a:pt x="284" y="386"/>
                    <a:pt x="296" y="378"/>
                    <a:pt x="314" y="362"/>
                  </a:cubicBezTo>
                  <a:cubicBezTo>
                    <a:pt x="310" y="365"/>
                    <a:pt x="306" y="369"/>
                    <a:pt x="302" y="373"/>
                  </a:cubicBezTo>
                  <a:cubicBezTo>
                    <a:pt x="284" y="388"/>
                    <a:pt x="272" y="396"/>
                    <a:pt x="265" y="399"/>
                  </a:cubicBezTo>
                  <a:cubicBezTo>
                    <a:pt x="252" y="406"/>
                    <a:pt x="258" y="394"/>
                    <a:pt x="271" y="367"/>
                  </a:cubicBezTo>
                  <a:cubicBezTo>
                    <a:pt x="285" y="339"/>
                    <a:pt x="319" y="266"/>
                    <a:pt x="301" y="185"/>
                  </a:cubicBezTo>
                  <a:cubicBezTo>
                    <a:pt x="285" y="117"/>
                    <a:pt x="222" y="34"/>
                    <a:pt x="127" y="20"/>
                  </a:cubicBezTo>
                  <a:cubicBezTo>
                    <a:pt x="101" y="16"/>
                    <a:pt x="71" y="22"/>
                    <a:pt x="44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0" y="414338"/>
              <a:ext cx="758825" cy="1155700"/>
            </a:xfrm>
            <a:custGeom>
              <a:avLst/>
              <a:gdLst>
                <a:gd name="T0" fmla="*/ 78 w 202"/>
                <a:gd name="T1" fmla="*/ 0 h 307"/>
                <a:gd name="T2" fmla="*/ 24 w 202"/>
                <a:gd name="T3" fmla="*/ 172 h 307"/>
                <a:gd name="T4" fmla="*/ 135 w 202"/>
                <a:gd name="T5" fmla="*/ 291 h 307"/>
                <a:gd name="T6" fmla="*/ 180 w 202"/>
                <a:gd name="T7" fmla="*/ 286 h 307"/>
                <a:gd name="T8" fmla="*/ 202 w 202"/>
                <a:gd name="T9" fmla="*/ 271 h 307"/>
                <a:gd name="T10" fmla="*/ 188 w 202"/>
                <a:gd name="T11" fmla="*/ 285 h 307"/>
                <a:gd name="T12" fmla="*/ 166 w 202"/>
                <a:gd name="T13" fmla="*/ 299 h 307"/>
                <a:gd name="T14" fmla="*/ 122 w 202"/>
                <a:gd name="T15" fmla="*/ 304 h 307"/>
                <a:gd name="T16" fmla="*/ 13 w 202"/>
                <a:gd name="T17" fmla="*/ 187 h 307"/>
                <a:gd name="T18" fmla="*/ 64 w 202"/>
                <a:gd name="T19" fmla="*/ 16 h 307"/>
                <a:gd name="T20" fmla="*/ 78 w 202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307">
                  <a:moveTo>
                    <a:pt x="78" y="0"/>
                  </a:moveTo>
                  <a:cubicBezTo>
                    <a:pt x="34" y="51"/>
                    <a:pt x="12" y="114"/>
                    <a:pt x="24" y="172"/>
                  </a:cubicBezTo>
                  <a:cubicBezTo>
                    <a:pt x="38" y="232"/>
                    <a:pt x="86" y="282"/>
                    <a:pt x="135" y="291"/>
                  </a:cubicBezTo>
                  <a:cubicBezTo>
                    <a:pt x="151" y="294"/>
                    <a:pt x="166" y="291"/>
                    <a:pt x="180" y="286"/>
                  </a:cubicBezTo>
                  <a:cubicBezTo>
                    <a:pt x="188" y="282"/>
                    <a:pt x="196" y="277"/>
                    <a:pt x="202" y="271"/>
                  </a:cubicBezTo>
                  <a:cubicBezTo>
                    <a:pt x="197" y="275"/>
                    <a:pt x="193" y="280"/>
                    <a:pt x="188" y="285"/>
                  </a:cubicBezTo>
                  <a:cubicBezTo>
                    <a:pt x="182" y="291"/>
                    <a:pt x="175" y="296"/>
                    <a:pt x="166" y="299"/>
                  </a:cubicBezTo>
                  <a:cubicBezTo>
                    <a:pt x="153" y="305"/>
                    <a:pt x="138" y="307"/>
                    <a:pt x="122" y="304"/>
                  </a:cubicBezTo>
                  <a:cubicBezTo>
                    <a:pt x="74" y="295"/>
                    <a:pt x="26" y="245"/>
                    <a:pt x="13" y="187"/>
                  </a:cubicBezTo>
                  <a:cubicBezTo>
                    <a:pt x="0" y="129"/>
                    <a:pt x="21" y="67"/>
                    <a:pt x="64" y="16"/>
                  </a:cubicBezTo>
                  <a:cubicBezTo>
                    <a:pt x="69" y="11"/>
                    <a:pt x="73" y="5"/>
                    <a:pt x="7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63500" y="0"/>
              <a:ext cx="2325688" cy="2279649"/>
            </a:xfrm>
            <a:custGeom>
              <a:avLst/>
              <a:gdLst>
                <a:gd name="T0" fmla="*/ 315 w 618"/>
                <a:gd name="T1" fmla="*/ 5 h 606"/>
                <a:gd name="T2" fmla="*/ 616 w 618"/>
                <a:gd name="T3" fmla="*/ 332 h 606"/>
                <a:gd name="T4" fmla="*/ 521 w 618"/>
                <a:gd name="T5" fmla="*/ 567 h 606"/>
                <a:gd name="T6" fmla="*/ 517 w 618"/>
                <a:gd name="T7" fmla="*/ 571 h 606"/>
                <a:gd name="T8" fmla="*/ 480 w 618"/>
                <a:gd name="T9" fmla="*/ 599 h 606"/>
                <a:gd name="T10" fmla="*/ 487 w 618"/>
                <a:gd name="T11" fmla="*/ 566 h 606"/>
                <a:gd name="T12" fmla="*/ 517 w 618"/>
                <a:gd name="T13" fmla="*/ 378 h 606"/>
                <a:gd name="T14" fmla="*/ 345 w 618"/>
                <a:gd name="T15" fmla="*/ 211 h 606"/>
                <a:gd name="T16" fmla="*/ 262 w 618"/>
                <a:gd name="T17" fmla="*/ 226 h 606"/>
                <a:gd name="T18" fmla="*/ 210 w 618"/>
                <a:gd name="T19" fmla="*/ 269 h 606"/>
                <a:gd name="T20" fmla="*/ 196 w 618"/>
                <a:gd name="T21" fmla="*/ 338 h 606"/>
                <a:gd name="T22" fmla="*/ 190 w 618"/>
                <a:gd name="T23" fmla="*/ 374 h 606"/>
                <a:gd name="T24" fmla="*/ 166 w 618"/>
                <a:gd name="T25" fmla="*/ 391 h 606"/>
                <a:gd name="T26" fmla="*/ 121 w 618"/>
                <a:gd name="T27" fmla="*/ 396 h 606"/>
                <a:gd name="T28" fmla="*/ 11 w 618"/>
                <a:gd name="T29" fmla="*/ 277 h 606"/>
                <a:gd name="T30" fmla="*/ 43 w 618"/>
                <a:gd name="T31" fmla="*/ 134 h 606"/>
                <a:gd name="T32" fmla="*/ 159 w 618"/>
                <a:gd name="T33" fmla="*/ 35 h 606"/>
                <a:gd name="T34" fmla="*/ 315 w 618"/>
                <a:gd name="T35" fmla="*/ 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606">
                  <a:moveTo>
                    <a:pt x="315" y="5"/>
                  </a:moveTo>
                  <a:cubicBezTo>
                    <a:pt x="494" y="26"/>
                    <a:pt x="614" y="205"/>
                    <a:pt x="616" y="332"/>
                  </a:cubicBezTo>
                  <a:cubicBezTo>
                    <a:pt x="618" y="446"/>
                    <a:pt x="556" y="533"/>
                    <a:pt x="521" y="567"/>
                  </a:cubicBezTo>
                  <a:cubicBezTo>
                    <a:pt x="520" y="569"/>
                    <a:pt x="518" y="570"/>
                    <a:pt x="517" y="571"/>
                  </a:cubicBezTo>
                  <a:cubicBezTo>
                    <a:pt x="499" y="587"/>
                    <a:pt x="487" y="596"/>
                    <a:pt x="480" y="599"/>
                  </a:cubicBezTo>
                  <a:cubicBezTo>
                    <a:pt x="467" y="606"/>
                    <a:pt x="473" y="593"/>
                    <a:pt x="487" y="566"/>
                  </a:cubicBezTo>
                  <a:cubicBezTo>
                    <a:pt x="501" y="537"/>
                    <a:pt x="535" y="461"/>
                    <a:pt x="517" y="378"/>
                  </a:cubicBezTo>
                  <a:cubicBezTo>
                    <a:pt x="502" y="309"/>
                    <a:pt x="439" y="225"/>
                    <a:pt x="345" y="211"/>
                  </a:cubicBezTo>
                  <a:cubicBezTo>
                    <a:pt x="320" y="207"/>
                    <a:pt x="289" y="213"/>
                    <a:pt x="262" y="226"/>
                  </a:cubicBezTo>
                  <a:cubicBezTo>
                    <a:pt x="241" y="237"/>
                    <a:pt x="222" y="252"/>
                    <a:pt x="210" y="269"/>
                  </a:cubicBezTo>
                  <a:cubicBezTo>
                    <a:pt x="194" y="289"/>
                    <a:pt x="187" y="313"/>
                    <a:pt x="196" y="338"/>
                  </a:cubicBezTo>
                  <a:cubicBezTo>
                    <a:pt x="201" y="351"/>
                    <a:pt x="198" y="363"/>
                    <a:pt x="190" y="374"/>
                  </a:cubicBezTo>
                  <a:cubicBezTo>
                    <a:pt x="184" y="381"/>
                    <a:pt x="176" y="387"/>
                    <a:pt x="166" y="391"/>
                  </a:cubicBezTo>
                  <a:cubicBezTo>
                    <a:pt x="153" y="397"/>
                    <a:pt x="137" y="399"/>
                    <a:pt x="121" y="396"/>
                  </a:cubicBezTo>
                  <a:cubicBezTo>
                    <a:pt x="72" y="387"/>
                    <a:pt x="24" y="337"/>
                    <a:pt x="11" y="277"/>
                  </a:cubicBezTo>
                  <a:cubicBezTo>
                    <a:pt x="0" y="229"/>
                    <a:pt x="13" y="178"/>
                    <a:pt x="43" y="134"/>
                  </a:cubicBezTo>
                  <a:cubicBezTo>
                    <a:pt x="70" y="94"/>
                    <a:pt x="111" y="59"/>
                    <a:pt x="159" y="35"/>
                  </a:cubicBezTo>
                  <a:cubicBezTo>
                    <a:pt x="207" y="11"/>
                    <a:pt x="261" y="0"/>
                    <a:pt x="315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AA01"/>
                </a:gs>
                <a:gs pos="50000">
                  <a:srgbClr val="FF7711"/>
                </a:gs>
                <a:gs pos="100000">
                  <a:srgbClr val="FFAA0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</p:grpSp>
      <p:grpSp>
        <p:nvGrpSpPr>
          <p:cNvPr id="46" name="Group 8"/>
          <p:cNvGrpSpPr/>
          <p:nvPr/>
        </p:nvGrpSpPr>
        <p:grpSpPr bwMode="auto">
          <a:xfrm>
            <a:off x="4081782" y="2059114"/>
            <a:ext cx="1218651" cy="1633637"/>
            <a:chOff x="0" y="0"/>
            <a:chExt cx="944563" cy="1971676"/>
          </a:xfrm>
        </p:grpSpPr>
        <p:sp>
          <p:nvSpPr>
            <p:cNvPr id="47" name="Freeform 6"/>
            <p:cNvSpPr/>
            <p:nvPr/>
          </p:nvSpPr>
          <p:spPr bwMode="auto">
            <a:xfrm>
              <a:off x="519113" y="225426"/>
              <a:ext cx="266700" cy="139700"/>
            </a:xfrm>
            <a:custGeom>
              <a:avLst/>
              <a:gdLst>
                <a:gd name="T0" fmla="*/ 67 w 71"/>
                <a:gd name="T1" fmla="*/ 7 h 37"/>
                <a:gd name="T2" fmla="*/ 57 w 71"/>
                <a:gd name="T3" fmla="*/ 7 h 37"/>
                <a:gd name="T4" fmla="*/ 32 w 71"/>
                <a:gd name="T5" fmla="*/ 8 h 37"/>
                <a:gd name="T6" fmla="*/ 0 w 71"/>
                <a:gd name="T7" fmla="*/ 37 h 37"/>
                <a:gd name="T8" fmla="*/ 3 w 71"/>
                <a:gd name="T9" fmla="*/ 30 h 37"/>
                <a:gd name="T10" fmla="*/ 35 w 71"/>
                <a:gd name="T11" fmla="*/ 3 h 37"/>
                <a:gd name="T12" fmla="*/ 59 w 71"/>
                <a:gd name="T13" fmla="*/ 2 h 37"/>
                <a:gd name="T14" fmla="*/ 69 w 71"/>
                <a:gd name="T15" fmla="*/ 2 h 37"/>
                <a:gd name="T16" fmla="*/ 71 w 71"/>
                <a:gd name="T17" fmla="*/ 1 h 37"/>
                <a:gd name="T18" fmla="*/ 69 w 71"/>
                <a:gd name="T19" fmla="*/ 6 h 37"/>
                <a:gd name="T20" fmla="*/ 67 w 71"/>
                <a:gd name="T2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7">
                  <a:moveTo>
                    <a:pt x="67" y="7"/>
                  </a:moveTo>
                  <a:cubicBezTo>
                    <a:pt x="65" y="8"/>
                    <a:pt x="62" y="7"/>
                    <a:pt x="57" y="7"/>
                  </a:cubicBezTo>
                  <a:cubicBezTo>
                    <a:pt x="52" y="7"/>
                    <a:pt x="42" y="6"/>
                    <a:pt x="32" y="8"/>
                  </a:cubicBezTo>
                  <a:cubicBezTo>
                    <a:pt x="21" y="12"/>
                    <a:pt x="9" y="19"/>
                    <a:pt x="0" y="37"/>
                  </a:cubicBezTo>
                  <a:cubicBezTo>
                    <a:pt x="1" y="35"/>
                    <a:pt x="2" y="33"/>
                    <a:pt x="3" y="30"/>
                  </a:cubicBezTo>
                  <a:cubicBezTo>
                    <a:pt x="12" y="13"/>
                    <a:pt x="24" y="5"/>
                    <a:pt x="35" y="3"/>
                  </a:cubicBezTo>
                  <a:cubicBezTo>
                    <a:pt x="44" y="0"/>
                    <a:pt x="54" y="2"/>
                    <a:pt x="59" y="2"/>
                  </a:cubicBezTo>
                  <a:cubicBezTo>
                    <a:pt x="63" y="2"/>
                    <a:pt x="67" y="3"/>
                    <a:pt x="69" y="2"/>
                  </a:cubicBezTo>
                  <a:cubicBezTo>
                    <a:pt x="70" y="2"/>
                    <a:pt x="70" y="2"/>
                    <a:pt x="71" y="1"/>
                  </a:cubicBezTo>
                  <a:cubicBezTo>
                    <a:pt x="70" y="2"/>
                    <a:pt x="70" y="4"/>
                    <a:pt x="69" y="6"/>
                  </a:cubicBezTo>
                  <a:cubicBezTo>
                    <a:pt x="69" y="6"/>
                    <a:pt x="68" y="7"/>
                    <a:pt x="6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1" y="109538"/>
              <a:ext cx="881062" cy="1862137"/>
            </a:xfrm>
            <a:custGeom>
              <a:avLst/>
              <a:gdLst>
                <a:gd name="T0" fmla="*/ 53 w 234"/>
                <a:gd name="T1" fmla="*/ 7 h 495"/>
                <a:gd name="T2" fmla="*/ 58 w 234"/>
                <a:gd name="T3" fmla="*/ 0 h 495"/>
                <a:gd name="T4" fmla="*/ 60 w 234"/>
                <a:gd name="T5" fmla="*/ 321 h 495"/>
                <a:gd name="T6" fmla="*/ 219 w 234"/>
                <a:gd name="T7" fmla="*/ 435 h 495"/>
                <a:gd name="T8" fmla="*/ 229 w 234"/>
                <a:gd name="T9" fmla="*/ 420 h 495"/>
                <a:gd name="T10" fmla="*/ 234 w 234"/>
                <a:gd name="T11" fmla="*/ 410 h 495"/>
                <a:gd name="T12" fmla="*/ 229 w 234"/>
                <a:gd name="T13" fmla="*/ 421 h 495"/>
                <a:gd name="T14" fmla="*/ 224 w 234"/>
                <a:gd name="T15" fmla="*/ 431 h 495"/>
                <a:gd name="T16" fmla="*/ 213 w 234"/>
                <a:gd name="T17" fmla="*/ 446 h 495"/>
                <a:gd name="T18" fmla="*/ 50 w 234"/>
                <a:gd name="T19" fmla="*/ 335 h 495"/>
                <a:gd name="T20" fmla="*/ 53 w 234"/>
                <a:gd name="T21" fmla="*/ 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495">
                  <a:moveTo>
                    <a:pt x="53" y="7"/>
                  </a:moveTo>
                  <a:cubicBezTo>
                    <a:pt x="55" y="4"/>
                    <a:pt x="57" y="2"/>
                    <a:pt x="58" y="0"/>
                  </a:cubicBezTo>
                  <a:cubicBezTo>
                    <a:pt x="21" y="50"/>
                    <a:pt x="9" y="180"/>
                    <a:pt x="60" y="321"/>
                  </a:cubicBezTo>
                  <a:cubicBezTo>
                    <a:pt x="101" y="437"/>
                    <a:pt x="177" y="482"/>
                    <a:pt x="219" y="435"/>
                  </a:cubicBezTo>
                  <a:cubicBezTo>
                    <a:pt x="222" y="431"/>
                    <a:pt x="226" y="426"/>
                    <a:pt x="229" y="420"/>
                  </a:cubicBezTo>
                  <a:cubicBezTo>
                    <a:pt x="231" y="417"/>
                    <a:pt x="232" y="413"/>
                    <a:pt x="234" y="410"/>
                  </a:cubicBezTo>
                  <a:cubicBezTo>
                    <a:pt x="233" y="413"/>
                    <a:pt x="231" y="417"/>
                    <a:pt x="229" y="421"/>
                  </a:cubicBezTo>
                  <a:cubicBezTo>
                    <a:pt x="228" y="424"/>
                    <a:pt x="226" y="428"/>
                    <a:pt x="224" y="431"/>
                  </a:cubicBezTo>
                  <a:cubicBezTo>
                    <a:pt x="220" y="437"/>
                    <a:pt x="217" y="442"/>
                    <a:pt x="213" y="446"/>
                  </a:cubicBezTo>
                  <a:cubicBezTo>
                    <a:pt x="170" y="495"/>
                    <a:pt x="92" y="451"/>
                    <a:pt x="50" y="335"/>
                  </a:cubicBezTo>
                  <a:cubicBezTo>
                    <a:pt x="0" y="193"/>
                    <a:pt x="14" y="59"/>
                    <a:pt x="53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530226" y="214313"/>
              <a:ext cx="255587" cy="131763"/>
            </a:xfrm>
            <a:custGeom>
              <a:avLst/>
              <a:gdLst>
                <a:gd name="T0" fmla="*/ 33 w 68"/>
                <a:gd name="T1" fmla="*/ 3 h 35"/>
                <a:gd name="T2" fmla="*/ 57 w 68"/>
                <a:gd name="T3" fmla="*/ 2 h 35"/>
                <a:gd name="T4" fmla="*/ 66 w 68"/>
                <a:gd name="T5" fmla="*/ 2 h 35"/>
                <a:gd name="T6" fmla="*/ 67 w 68"/>
                <a:gd name="T7" fmla="*/ 2 h 35"/>
                <a:gd name="T8" fmla="*/ 66 w 68"/>
                <a:gd name="T9" fmla="*/ 5 h 35"/>
                <a:gd name="T10" fmla="*/ 56 w 68"/>
                <a:gd name="T11" fmla="*/ 5 h 35"/>
                <a:gd name="T12" fmla="*/ 32 w 68"/>
                <a:gd name="T13" fmla="*/ 6 h 35"/>
                <a:gd name="T14" fmla="*/ 0 w 68"/>
                <a:gd name="T15" fmla="*/ 35 h 35"/>
                <a:gd name="T16" fmla="*/ 1 w 68"/>
                <a:gd name="T17" fmla="*/ 31 h 35"/>
                <a:gd name="T18" fmla="*/ 33 w 68"/>
                <a:gd name="T1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5">
                  <a:moveTo>
                    <a:pt x="33" y="3"/>
                  </a:moveTo>
                  <a:cubicBezTo>
                    <a:pt x="42" y="0"/>
                    <a:pt x="52" y="2"/>
                    <a:pt x="57" y="2"/>
                  </a:cubicBezTo>
                  <a:cubicBezTo>
                    <a:pt x="61" y="3"/>
                    <a:pt x="64" y="3"/>
                    <a:pt x="66" y="2"/>
                  </a:cubicBezTo>
                  <a:cubicBezTo>
                    <a:pt x="67" y="3"/>
                    <a:pt x="67" y="2"/>
                    <a:pt x="67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4" y="6"/>
                    <a:pt x="60" y="5"/>
                    <a:pt x="56" y="5"/>
                  </a:cubicBezTo>
                  <a:cubicBezTo>
                    <a:pt x="51" y="5"/>
                    <a:pt x="41" y="3"/>
                    <a:pt x="32" y="6"/>
                  </a:cubicBezTo>
                  <a:cubicBezTo>
                    <a:pt x="20" y="8"/>
                    <a:pt x="8" y="16"/>
                    <a:pt x="0" y="35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9" y="13"/>
                    <a:pt x="21" y="5"/>
                    <a:pt x="3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46038" y="139700"/>
              <a:ext cx="830263" cy="1782763"/>
            </a:xfrm>
            <a:custGeom>
              <a:avLst/>
              <a:gdLst>
                <a:gd name="T0" fmla="*/ 48 w 221"/>
                <a:gd name="T1" fmla="*/ 313 h 474"/>
                <a:gd name="T2" fmla="*/ 41 w 221"/>
                <a:gd name="T3" fmla="*/ 0 h 474"/>
                <a:gd name="T4" fmla="*/ 51 w 221"/>
                <a:gd name="T5" fmla="*/ 308 h 474"/>
                <a:gd name="T6" fmla="*/ 209 w 221"/>
                <a:gd name="T7" fmla="*/ 423 h 474"/>
                <a:gd name="T8" fmla="*/ 219 w 221"/>
                <a:gd name="T9" fmla="*/ 408 h 474"/>
                <a:gd name="T10" fmla="*/ 221 w 221"/>
                <a:gd name="T11" fmla="*/ 403 h 474"/>
                <a:gd name="T12" fmla="*/ 217 w 221"/>
                <a:gd name="T13" fmla="*/ 412 h 474"/>
                <a:gd name="T14" fmla="*/ 207 w 221"/>
                <a:gd name="T15" fmla="*/ 427 h 474"/>
                <a:gd name="T16" fmla="*/ 48 w 221"/>
                <a:gd name="T17" fmla="*/ 31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74">
                  <a:moveTo>
                    <a:pt x="48" y="313"/>
                  </a:moveTo>
                  <a:cubicBezTo>
                    <a:pt x="0" y="179"/>
                    <a:pt x="8" y="55"/>
                    <a:pt x="41" y="0"/>
                  </a:cubicBezTo>
                  <a:cubicBezTo>
                    <a:pt x="10" y="56"/>
                    <a:pt x="4" y="178"/>
                    <a:pt x="51" y="308"/>
                  </a:cubicBezTo>
                  <a:cubicBezTo>
                    <a:pt x="92" y="424"/>
                    <a:pt x="168" y="469"/>
                    <a:pt x="209" y="423"/>
                  </a:cubicBezTo>
                  <a:cubicBezTo>
                    <a:pt x="212" y="418"/>
                    <a:pt x="216" y="413"/>
                    <a:pt x="219" y="408"/>
                  </a:cubicBezTo>
                  <a:cubicBezTo>
                    <a:pt x="220" y="406"/>
                    <a:pt x="221" y="405"/>
                    <a:pt x="221" y="403"/>
                  </a:cubicBezTo>
                  <a:cubicBezTo>
                    <a:pt x="220" y="406"/>
                    <a:pt x="218" y="409"/>
                    <a:pt x="217" y="412"/>
                  </a:cubicBezTo>
                  <a:cubicBezTo>
                    <a:pt x="214" y="418"/>
                    <a:pt x="210" y="423"/>
                    <a:pt x="207" y="427"/>
                  </a:cubicBezTo>
                  <a:cubicBezTo>
                    <a:pt x="165" y="474"/>
                    <a:pt x="89" y="429"/>
                    <a:pt x="48" y="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88" name="Freeform 21"/>
            <p:cNvSpPr/>
            <p:nvPr/>
          </p:nvSpPr>
          <p:spPr bwMode="auto">
            <a:xfrm>
              <a:off x="60326" y="1"/>
              <a:ext cx="884237" cy="1903411"/>
            </a:xfrm>
            <a:custGeom>
              <a:avLst/>
              <a:gdLst>
                <a:gd name="T0" fmla="*/ 205 w 235"/>
                <a:gd name="T1" fmla="*/ 460 h 506"/>
                <a:gd name="T2" fmla="*/ 47 w 235"/>
                <a:gd name="T3" fmla="*/ 345 h 506"/>
                <a:gd name="T4" fmla="*/ 37 w 235"/>
                <a:gd name="T5" fmla="*/ 37 h 506"/>
                <a:gd name="T6" fmla="*/ 55 w 235"/>
                <a:gd name="T7" fmla="*/ 16 h 506"/>
                <a:gd name="T8" fmla="*/ 85 w 235"/>
                <a:gd name="T9" fmla="*/ 4 h 506"/>
                <a:gd name="T10" fmla="*/ 170 w 235"/>
                <a:gd name="T11" fmla="*/ 36 h 506"/>
                <a:gd name="T12" fmla="*/ 192 w 235"/>
                <a:gd name="T13" fmla="*/ 59 h 506"/>
                <a:gd name="T14" fmla="*/ 191 w 235"/>
                <a:gd name="T15" fmla="*/ 59 h 506"/>
                <a:gd name="T16" fmla="*/ 182 w 235"/>
                <a:gd name="T17" fmla="*/ 59 h 506"/>
                <a:gd name="T18" fmla="*/ 158 w 235"/>
                <a:gd name="T19" fmla="*/ 60 h 506"/>
                <a:gd name="T20" fmla="*/ 126 w 235"/>
                <a:gd name="T21" fmla="*/ 88 h 506"/>
                <a:gd name="T22" fmla="*/ 125 w 235"/>
                <a:gd name="T23" fmla="*/ 92 h 506"/>
                <a:gd name="T24" fmla="*/ 124 w 235"/>
                <a:gd name="T25" fmla="*/ 92 h 506"/>
                <a:gd name="T26" fmla="*/ 131 w 235"/>
                <a:gd name="T27" fmla="*/ 261 h 506"/>
                <a:gd name="T28" fmla="*/ 195 w 235"/>
                <a:gd name="T29" fmla="*/ 328 h 506"/>
                <a:gd name="T30" fmla="*/ 201 w 235"/>
                <a:gd name="T31" fmla="*/ 319 h 506"/>
                <a:gd name="T32" fmla="*/ 204 w 235"/>
                <a:gd name="T33" fmla="*/ 313 h 506"/>
                <a:gd name="T34" fmla="*/ 230 w 235"/>
                <a:gd name="T35" fmla="*/ 347 h 506"/>
                <a:gd name="T36" fmla="*/ 217 w 235"/>
                <a:gd name="T37" fmla="*/ 440 h 506"/>
                <a:gd name="T38" fmla="*/ 215 w 235"/>
                <a:gd name="T39" fmla="*/ 445 h 506"/>
                <a:gd name="T40" fmla="*/ 205 w 235"/>
                <a:gd name="T41" fmla="*/ 46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506">
                  <a:moveTo>
                    <a:pt x="205" y="460"/>
                  </a:moveTo>
                  <a:cubicBezTo>
                    <a:pt x="164" y="506"/>
                    <a:pt x="88" y="461"/>
                    <a:pt x="47" y="345"/>
                  </a:cubicBezTo>
                  <a:cubicBezTo>
                    <a:pt x="0" y="215"/>
                    <a:pt x="6" y="93"/>
                    <a:pt x="37" y="37"/>
                  </a:cubicBezTo>
                  <a:cubicBezTo>
                    <a:pt x="42" y="28"/>
                    <a:pt x="49" y="21"/>
                    <a:pt x="55" y="16"/>
                  </a:cubicBezTo>
                  <a:cubicBezTo>
                    <a:pt x="65" y="9"/>
                    <a:pt x="75" y="6"/>
                    <a:pt x="85" y="4"/>
                  </a:cubicBezTo>
                  <a:cubicBezTo>
                    <a:pt x="118" y="0"/>
                    <a:pt x="155" y="22"/>
                    <a:pt x="170" y="36"/>
                  </a:cubicBezTo>
                  <a:cubicBezTo>
                    <a:pt x="185" y="48"/>
                    <a:pt x="191" y="55"/>
                    <a:pt x="192" y="59"/>
                  </a:cubicBezTo>
                  <a:cubicBezTo>
                    <a:pt x="192" y="59"/>
                    <a:pt x="192" y="60"/>
                    <a:pt x="191" y="59"/>
                  </a:cubicBezTo>
                  <a:cubicBezTo>
                    <a:pt x="189" y="60"/>
                    <a:pt x="186" y="60"/>
                    <a:pt x="182" y="59"/>
                  </a:cubicBezTo>
                  <a:cubicBezTo>
                    <a:pt x="177" y="59"/>
                    <a:pt x="167" y="57"/>
                    <a:pt x="158" y="60"/>
                  </a:cubicBezTo>
                  <a:cubicBezTo>
                    <a:pt x="146" y="62"/>
                    <a:pt x="134" y="70"/>
                    <a:pt x="126" y="88"/>
                  </a:cubicBezTo>
                  <a:cubicBezTo>
                    <a:pt x="125" y="89"/>
                    <a:pt x="125" y="90"/>
                    <a:pt x="12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1" y="122"/>
                    <a:pt x="108" y="188"/>
                    <a:pt x="131" y="261"/>
                  </a:cubicBezTo>
                  <a:cubicBezTo>
                    <a:pt x="145" y="303"/>
                    <a:pt x="177" y="345"/>
                    <a:pt x="195" y="328"/>
                  </a:cubicBezTo>
                  <a:cubicBezTo>
                    <a:pt x="197" y="326"/>
                    <a:pt x="199" y="323"/>
                    <a:pt x="201" y="319"/>
                  </a:cubicBezTo>
                  <a:cubicBezTo>
                    <a:pt x="202" y="316"/>
                    <a:pt x="203" y="315"/>
                    <a:pt x="204" y="313"/>
                  </a:cubicBezTo>
                  <a:cubicBezTo>
                    <a:pt x="212" y="306"/>
                    <a:pt x="226" y="322"/>
                    <a:pt x="230" y="347"/>
                  </a:cubicBezTo>
                  <a:cubicBezTo>
                    <a:pt x="235" y="376"/>
                    <a:pt x="229" y="413"/>
                    <a:pt x="217" y="440"/>
                  </a:cubicBezTo>
                  <a:cubicBezTo>
                    <a:pt x="217" y="442"/>
                    <a:pt x="216" y="443"/>
                    <a:pt x="215" y="445"/>
                  </a:cubicBezTo>
                  <a:cubicBezTo>
                    <a:pt x="212" y="450"/>
                    <a:pt x="208" y="455"/>
                    <a:pt x="205" y="4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89" name="Freeform 24"/>
            <p:cNvSpPr/>
            <p:nvPr/>
          </p:nvSpPr>
          <p:spPr bwMode="auto">
            <a:xfrm>
              <a:off x="87313" y="1"/>
              <a:ext cx="857250" cy="1793874"/>
            </a:xfrm>
            <a:custGeom>
              <a:avLst/>
              <a:gdLst>
                <a:gd name="T0" fmla="*/ 30 w 228"/>
                <a:gd name="T1" fmla="*/ 37 h 477"/>
                <a:gd name="T2" fmla="*/ 48 w 228"/>
                <a:gd name="T3" fmla="*/ 16 h 477"/>
                <a:gd name="T4" fmla="*/ 78 w 228"/>
                <a:gd name="T5" fmla="*/ 4 h 477"/>
                <a:gd name="T6" fmla="*/ 163 w 228"/>
                <a:gd name="T7" fmla="*/ 36 h 477"/>
                <a:gd name="T8" fmla="*/ 185 w 228"/>
                <a:gd name="T9" fmla="*/ 59 h 477"/>
                <a:gd name="T10" fmla="*/ 184 w 228"/>
                <a:gd name="T11" fmla="*/ 59 h 477"/>
                <a:gd name="T12" fmla="*/ 175 w 228"/>
                <a:gd name="T13" fmla="*/ 59 h 477"/>
                <a:gd name="T14" fmla="*/ 151 w 228"/>
                <a:gd name="T15" fmla="*/ 60 h 477"/>
                <a:gd name="T16" fmla="*/ 119 w 228"/>
                <a:gd name="T17" fmla="*/ 88 h 477"/>
                <a:gd name="T18" fmla="*/ 118 w 228"/>
                <a:gd name="T19" fmla="*/ 92 h 477"/>
                <a:gd name="T20" fmla="*/ 117 w 228"/>
                <a:gd name="T21" fmla="*/ 92 h 477"/>
                <a:gd name="T22" fmla="*/ 124 w 228"/>
                <a:gd name="T23" fmla="*/ 261 h 477"/>
                <a:gd name="T24" fmla="*/ 188 w 228"/>
                <a:gd name="T25" fmla="*/ 328 h 477"/>
                <a:gd name="T26" fmla="*/ 194 w 228"/>
                <a:gd name="T27" fmla="*/ 319 h 477"/>
                <a:gd name="T28" fmla="*/ 197 w 228"/>
                <a:gd name="T29" fmla="*/ 313 h 477"/>
                <a:gd name="T30" fmla="*/ 223 w 228"/>
                <a:gd name="T31" fmla="*/ 347 h 477"/>
                <a:gd name="T32" fmla="*/ 210 w 228"/>
                <a:gd name="T33" fmla="*/ 440 h 477"/>
                <a:gd name="T34" fmla="*/ 208 w 228"/>
                <a:gd name="T35" fmla="*/ 445 h 477"/>
                <a:gd name="T36" fmla="*/ 198 w 228"/>
                <a:gd name="T37" fmla="*/ 460 h 477"/>
                <a:gd name="T38" fmla="*/ 169 w 228"/>
                <a:gd name="T39" fmla="*/ 477 h 477"/>
                <a:gd name="T40" fmla="*/ 12 w 228"/>
                <a:gd name="T41" fmla="*/ 229 h 477"/>
                <a:gd name="T42" fmla="*/ 30 w 228"/>
                <a:gd name="T43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477">
                  <a:moveTo>
                    <a:pt x="30" y="37"/>
                  </a:moveTo>
                  <a:cubicBezTo>
                    <a:pt x="35" y="28"/>
                    <a:pt x="42" y="21"/>
                    <a:pt x="48" y="16"/>
                  </a:cubicBezTo>
                  <a:cubicBezTo>
                    <a:pt x="58" y="9"/>
                    <a:pt x="68" y="6"/>
                    <a:pt x="78" y="4"/>
                  </a:cubicBezTo>
                  <a:cubicBezTo>
                    <a:pt x="111" y="0"/>
                    <a:pt x="148" y="22"/>
                    <a:pt x="163" y="36"/>
                  </a:cubicBezTo>
                  <a:cubicBezTo>
                    <a:pt x="178" y="48"/>
                    <a:pt x="184" y="55"/>
                    <a:pt x="185" y="59"/>
                  </a:cubicBezTo>
                  <a:cubicBezTo>
                    <a:pt x="185" y="59"/>
                    <a:pt x="185" y="60"/>
                    <a:pt x="184" y="59"/>
                  </a:cubicBezTo>
                  <a:cubicBezTo>
                    <a:pt x="182" y="60"/>
                    <a:pt x="179" y="60"/>
                    <a:pt x="175" y="59"/>
                  </a:cubicBezTo>
                  <a:cubicBezTo>
                    <a:pt x="170" y="59"/>
                    <a:pt x="160" y="57"/>
                    <a:pt x="151" y="60"/>
                  </a:cubicBezTo>
                  <a:cubicBezTo>
                    <a:pt x="139" y="62"/>
                    <a:pt x="127" y="70"/>
                    <a:pt x="119" y="88"/>
                  </a:cubicBezTo>
                  <a:cubicBezTo>
                    <a:pt x="118" y="89"/>
                    <a:pt x="118" y="90"/>
                    <a:pt x="118" y="92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4" y="122"/>
                    <a:pt x="101" y="188"/>
                    <a:pt x="124" y="261"/>
                  </a:cubicBezTo>
                  <a:cubicBezTo>
                    <a:pt x="138" y="303"/>
                    <a:pt x="170" y="345"/>
                    <a:pt x="188" y="328"/>
                  </a:cubicBezTo>
                  <a:cubicBezTo>
                    <a:pt x="190" y="326"/>
                    <a:pt x="192" y="323"/>
                    <a:pt x="194" y="319"/>
                  </a:cubicBezTo>
                  <a:cubicBezTo>
                    <a:pt x="195" y="316"/>
                    <a:pt x="196" y="315"/>
                    <a:pt x="197" y="313"/>
                  </a:cubicBezTo>
                  <a:cubicBezTo>
                    <a:pt x="205" y="306"/>
                    <a:pt x="219" y="322"/>
                    <a:pt x="223" y="347"/>
                  </a:cubicBezTo>
                  <a:cubicBezTo>
                    <a:pt x="228" y="376"/>
                    <a:pt x="222" y="413"/>
                    <a:pt x="210" y="440"/>
                  </a:cubicBezTo>
                  <a:cubicBezTo>
                    <a:pt x="210" y="442"/>
                    <a:pt x="209" y="443"/>
                    <a:pt x="208" y="445"/>
                  </a:cubicBezTo>
                  <a:cubicBezTo>
                    <a:pt x="205" y="450"/>
                    <a:pt x="201" y="455"/>
                    <a:pt x="198" y="460"/>
                  </a:cubicBezTo>
                  <a:cubicBezTo>
                    <a:pt x="189" y="469"/>
                    <a:pt x="180" y="475"/>
                    <a:pt x="169" y="477"/>
                  </a:cubicBezTo>
                  <a:cubicBezTo>
                    <a:pt x="142" y="405"/>
                    <a:pt x="92" y="319"/>
                    <a:pt x="12" y="229"/>
                  </a:cubicBezTo>
                  <a:cubicBezTo>
                    <a:pt x="0" y="144"/>
                    <a:pt x="9" y="75"/>
                    <a:pt x="30" y="3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</p:grpSp>
      <p:grpSp>
        <p:nvGrpSpPr>
          <p:cNvPr id="91" name="Group 15"/>
          <p:cNvGrpSpPr/>
          <p:nvPr/>
        </p:nvGrpSpPr>
        <p:grpSpPr bwMode="auto">
          <a:xfrm>
            <a:off x="2220482" y="1276384"/>
            <a:ext cx="1986145" cy="1251884"/>
            <a:chOff x="0" y="0"/>
            <a:chExt cx="2397125" cy="1223962"/>
          </a:xfrm>
        </p:grpSpPr>
        <p:sp>
          <p:nvSpPr>
            <p:cNvPr id="92" name="Freeform 10"/>
            <p:cNvSpPr/>
            <p:nvPr/>
          </p:nvSpPr>
          <p:spPr bwMode="auto">
            <a:xfrm>
              <a:off x="1346200" y="38100"/>
              <a:ext cx="430213" cy="463550"/>
            </a:xfrm>
            <a:custGeom>
              <a:avLst/>
              <a:gdLst>
                <a:gd name="T0" fmla="*/ 44 w 114"/>
                <a:gd name="T1" fmla="*/ 35 h 123"/>
                <a:gd name="T2" fmla="*/ 90 w 114"/>
                <a:gd name="T3" fmla="*/ 123 h 123"/>
                <a:gd name="T4" fmla="*/ 41 w 114"/>
                <a:gd name="T5" fmla="*/ 38 h 123"/>
                <a:gd name="T6" fmla="*/ 16 w 114"/>
                <a:gd name="T7" fmla="*/ 0 h 123"/>
                <a:gd name="T8" fmla="*/ 44 w 114"/>
                <a:gd name="T9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3">
                  <a:moveTo>
                    <a:pt x="44" y="35"/>
                  </a:moveTo>
                  <a:cubicBezTo>
                    <a:pt x="98" y="47"/>
                    <a:pt x="114" y="99"/>
                    <a:pt x="90" y="123"/>
                  </a:cubicBezTo>
                  <a:cubicBezTo>
                    <a:pt x="109" y="98"/>
                    <a:pt x="92" y="49"/>
                    <a:pt x="41" y="38"/>
                  </a:cubicBezTo>
                  <a:cubicBezTo>
                    <a:pt x="12" y="32"/>
                    <a:pt x="0" y="11"/>
                    <a:pt x="16" y="0"/>
                  </a:cubicBezTo>
                  <a:cubicBezTo>
                    <a:pt x="5" y="11"/>
                    <a:pt x="18" y="30"/>
                    <a:pt x="4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4450" y="452437"/>
              <a:ext cx="2216150" cy="722313"/>
            </a:xfrm>
            <a:custGeom>
              <a:avLst/>
              <a:gdLst>
                <a:gd name="T0" fmla="*/ 7 w 589"/>
                <a:gd name="T1" fmla="*/ 0 h 192"/>
                <a:gd name="T2" fmla="*/ 7 w 589"/>
                <a:gd name="T3" fmla="*/ 27 h 192"/>
                <a:gd name="T4" fmla="*/ 187 w 589"/>
                <a:gd name="T5" fmla="*/ 158 h 192"/>
                <a:gd name="T6" fmla="*/ 510 w 589"/>
                <a:gd name="T7" fmla="*/ 153 h 192"/>
                <a:gd name="T8" fmla="*/ 589 w 589"/>
                <a:gd name="T9" fmla="*/ 98 h 192"/>
                <a:gd name="T10" fmla="*/ 589 w 589"/>
                <a:gd name="T11" fmla="*/ 98 h 192"/>
                <a:gd name="T12" fmla="*/ 507 w 589"/>
                <a:gd name="T13" fmla="*/ 157 h 192"/>
                <a:gd name="T14" fmla="*/ 183 w 589"/>
                <a:gd name="T15" fmla="*/ 163 h 192"/>
                <a:gd name="T16" fmla="*/ 3 w 589"/>
                <a:gd name="T17" fmla="*/ 32 h 192"/>
                <a:gd name="T18" fmla="*/ 6 w 589"/>
                <a:gd name="T19" fmla="*/ 0 h 192"/>
                <a:gd name="T20" fmla="*/ 7 w 589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192">
                  <a:moveTo>
                    <a:pt x="7" y="0"/>
                  </a:moveTo>
                  <a:cubicBezTo>
                    <a:pt x="5" y="5"/>
                    <a:pt x="5" y="13"/>
                    <a:pt x="7" y="27"/>
                  </a:cubicBezTo>
                  <a:cubicBezTo>
                    <a:pt x="12" y="54"/>
                    <a:pt x="53" y="120"/>
                    <a:pt x="187" y="158"/>
                  </a:cubicBezTo>
                  <a:cubicBezTo>
                    <a:pt x="281" y="183"/>
                    <a:pt x="415" y="186"/>
                    <a:pt x="510" y="153"/>
                  </a:cubicBezTo>
                  <a:cubicBezTo>
                    <a:pt x="545" y="140"/>
                    <a:pt x="573" y="122"/>
                    <a:pt x="589" y="98"/>
                  </a:cubicBezTo>
                  <a:cubicBezTo>
                    <a:pt x="589" y="98"/>
                    <a:pt x="588" y="98"/>
                    <a:pt x="589" y="98"/>
                  </a:cubicBezTo>
                  <a:cubicBezTo>
                    <a:pt x="573" y="125"/>
                    <a:pt x="544" y="144"/>
                    <a:pt x="507" y="157"/>
                  </a:cubicBezTo>
                  <a:cubicBezTo>
                    <a:pt x="411" y="192"/>
                    <a:pt x="277" y="189"/>
                    <a:pt x="183" y="163"/>
                  </a:cubicBezTo>
                  <a:cubicBezTo>
                    <a:pt x="49" y="125"/>
                    <a:pt x="8" y="58"/>
                    <a:pt x="3" y="32"/>
                  </a:cubicBezTo>
                  <a:cubicBezTo>
                    <a:pt x="0" y="12"/>
                    <a:pt x="1" y="3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63500" y="0"/>
              <a:ext cx="2333625" cy="1152525"/>
            </a:xfrm>
            <a:custGeom>
              <a:avLst/>
              <a:gdLst>
                <a:gd name="T0" fmla="*/ 182 w 620"/>
                <a:gd name="T1" fmla="*/ 278 h 306"/>
                <a:gd name="T2" fmla="*/ 2 w 620"/>
                <a:gd name="T3" fmla="*/ 147 h 306"/>
                <a:gd name="T4" fmla="*/ 2 w 620"/>
                <a:gd name="T5" fmla="*/ 120 h 306"/>
                <a:gd name="T6" fmla="*/ 33 w 620"/>
                <a:gd name="T7" fmla="*/ 128 h 306"/>
                <a:gd name="T8" fmla="*/ 208 w 620"/>
                <a:gd name="T9" fmla="*/ 177 h 306"/>
                <a:gd name="T10" fmla="*/ 375 w 620"/>
                <a:gd name="T11" fmla="*/ 165 h 306"/>
                <a:gd name="T12" fmla="*/ 426 w 620"/>
                <a:gd name="T13" fmla="*/ 138 h 306"/>
                <a:gd name="T14" fmla="*/ 431 w 620"/>
                <a:gd name="T15" fmla="*/ 133 h 306"/>
                <a:gd name="T16" fmla="*/ 385 w 620"/>
                <a:gd name="T17" fmla="*/ 45 h 306"/>
                <a:gd name="T18" fmla="*/ 357 w 620"/>
                <a:gd name="T19" fmla="*/ 10 h 306"/>
                <a:gd name="T20" fmla="*/ 358 w 620"/>
                <a:gd name="T21" fmla="*/ 9 h 306"/>
                <a:gd name="T22" fmla="*/ 381 w 620"/>
                <a:gd name="T23" fmla="*/ 3 h 306"/>
                <a:gd name="T24" fmla="*/ 461 w 620"/>
                <a:gd name="T25" fmla="*/ 13 h 306"/>
                <a:gd name="T26" fmla="*/ 584 w 620"/>
                <a:gd name="T27" fmla="*/ 218 h 306"/>
                <a:gd name="T28" fmla="*/ 505 w 620"/>
                <a:gd name="T29" fmla="*/ 273 h 306"/>
                <a:gd name="T30" fmla="*/ 182 w 620"/>
                <a:gd name="T31" fmla="*/ 2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0" h="306">
                  <a:moveTo>
                    <a:pt x="182" y="278"/>
                  </a:moveTo>
                  <a:cubicBezTo>
                    <a:pt x="48" y="240"/>
                    <a:pt x="7" y="174"/>
                    <a:pt x="2" y="147"/>
                  </a:cubicBezTo>
                  <a:cubicBezTo>
                    <a:pt x="0" y="133"/>
                    <a:pt x="0" y="125"/>
                    <a:pt x="2" y="120"/>
                  </a:cubicBezTo>
                  <a:cubicBezTo>
                    <a:pt x="7" y="117"/>
                    <a:pt x="17" y="121"/>
                    <a:pt x="33" y="128"/>
                  </a:cubicBezTo>
                  <a:cubicBezTo>
                    <a:pt x="56" y="138"/>
                    <a:pt x="112" y="167"/>
                    <a:pt x="208" y="177"/>
                  </a:cubicBezTo>
                  <a:cubicBezTo>
                    <a:pt x="259" y="182"/>
                    <a:pt x="324" y="180"/>
                    <a:pt x="375" y="165"/>
                  </a:cubicBezTo>
                  <a:cubicBezTo>
                    <a:pt x="396" y="158"/>
                    <a:pt x="414" y="150"/>
                    <a:pt x="426" y="138"/>
                  </a:cubicBezTo>
                  <a:cubicBezTo>
                    <a:pt x="428" y="137"/>
                    <a:pt x="430" y="135"/>
                    <a:pt x="431" y="133"/>
                  </a:cubicBezTo>
                  <a:cubicBezTo>
                    <a:pt x="455" y="109"/>
                    <a:pt x="439" y="57"/>
                    <a:pt x="385" y="45"/>
                  </a:cubicBezTo>
                  <a:cubicBezTo>
                    <a:pt x="359" y="40"/>
                    <a:pt x="346" y="21"/>
                    <a:pt x="357" y="10"/>
                  </a:cubicBezTo>
                  <a:cubicBezTo>
                    <a:pt x="358" y="10"/>
                    <a:pt x="358" y="10"/>
                    <a:pt x="358" y="9"/>
                  </a:cubicBezTo>
                  <a:cubicBezTo>
                    <a:pt x="364" y="6"/>
                    <a:pt x="372" y="4"/>
                    <a:pt x="381" y="3"/>
                  </a:cubicBezTo>
                  <a:cubicBezTo>
                    <a:pt x="403" y="0"/>
                    <a:pt x="433" y="3"/>
                    <a:pt x="461" y="13"/>
                  </a:cubicBezTo>
                  <a:cubicBezTo>
                    <a:pt x="551" y="44"/>
                    <a:pt x="620" y="155"/>
                    <a:pt x="584" y="218"/>
                  </a:cubicBezTo>
                  <a:cubicBezTo>
                    <a:pt x="568" y="242"/>
                    <a:pt x="540" y="260"/>
                    <a:pt x="505" y="273"/>
                  </a:cubicBezTo>
                  <a:cubicBezTo>
                    <a:pt x="410" y="306"/>
                    <a:pt x="276" y="303"/>
                    <a:pt x="182" y="27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7477"/>
                </a:gs>
                <a:gs pos="50000">
                  <a:srgbClr val="BE1247"/>
                </a:gs>
                <a:gs pos="100000">
                  <a:srgbClr val="F87B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95" name="Freeform 17"/>
            <p:cNvSpPr/>
            <p:nvPr/>
          </p:nvSpPr>
          <p:spPr bwMode="auto">
            <a:xfrm>
              <a:off x="1309688" y="30163"/>
              <a:ext cx="455612" cy="534987"/>
            </a:xfrm>
            <a:custGeom>
              <a:avLst/>
              <a:gdLst>
                <a:gd name="T0" fmla="*/ 91 w 121"/>
                <a:gd name="T1" fmla="*/ 134 h 142"/>
                <a:gd name="T2" fmla="*/ 81 w 121"/>
                <a:gd name="T3" fmla="*/ 142 h 142"/>
                <a:gd name="T4" fmla="*/ 85 w 121"/>
                <a:gd name="T5" fmla="*/ 138 h 142"/>
                <a:gd name="T6" fmla="*/ 41 w 121"/>
                <a:gd name="T7" fmla="*/ 46 h 142"/>
                <a:gd name="T8" fmla="*/ 18 w 121"/>
                <a:gd name="T9" fmla="*/ 6 h 142"/>
                <a:gd name="T10" fmla="*/ 21 w 121"/>
                <a:gd name="T11" fmla="*/ 4 h 142"/>
                <a:gd name="T12" fmla="*/ 30 w 121"/>
                <a:gd name="T13" fmla="*/ 0 h 142"/>
                <a:gd name="T14" fmla="*/ 27 w 121"/>
                <a:gd name="T15" fmla="*/ 1 h 142"/>
                <a:gd name="T16" fmla="*/ 51 w 121"/>
                <a:gd name="T17" fmla="*/ 40 h 142"/>
                <a:gd name="T18" fmla="*/ 95 w 121"/>
                <a:gd name="T19" fmla="*/ 130 h 142"/>
                <a:gd name="T20" fmla="*/ 91 w 121"/>
                <a:gd name="T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42">
                  <a:moveTo>
                    <a:pt x="91" y="134"/>
                  </a:moveTo>
                  <a:cubicBezTo>
                    <a:pt x="87" y="137"/>
                    <a:pt x="84" y="139"/>
                    <a:pt x="81" y="142"/>
                  </a:cubicBezTo>
                  <a:cubicBezTo>
                    <a:pt x="82" y="141"/>
                    <a:pt x="84" y="140"/>
                    <a:pt x="85" y="138"/>
                  </a:cubicBezTo>
                  <a:cubicBezTo>
                    <a:pt x="112" y="113"/>
                    <a:pt x="97" y="57"/>
                    <a:pt x="41" y="46"/>
                  </a:cubicBezTo>
                  <a:cubicBezTo>
                    <a:pt x="12" y="40"/>
                    <a:pt x="0" y="17"/>
                    <a:pt x="18" y="6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4" y="3"/>
                    <a:pt x="27" y="2"/>
                    <a:pt x="30" y="0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9" y="12"/>
                    <a:pt x="21" y="34"/>
                    <a:pt x="51" y="40"/>
                  </a:cubicBezTo>
                  <a:cubicBezTo>
                    <a:pt x="106" y="52"/>
                    <a:pt x="121" y="107"/>
                    <a:pt x="95" y="130"/>
                  </a:cubicBezTo>
                  <a:cubicBezTo>
                    <a:pt x="94" y="132"/>
                    <a:pt x="92" y="133"/>
                    <a:pt x="91" y="134"/>
                  </a:cubicBezTo>
                  <a:close/>
                </a:path>
              </a:pathLst>
            </a:custGeom>
            <a:gradFill rotWithShape="1"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0" y="455613"/>
              <a:ext cx="2216150" cy="768350"/>
            </a:xfrm>
            <a:custGeom>
              <a:avLst/>
              <a:gdLst>
                <a:gd name="T0" fmla="*/ 17 w 589"/>
                <a:gd name="T1" fmla="*/ 0 h 204"/>
                <a:gd name="T2" fmla="*/ 15 w 589"/>
                <a:gd name="T3" fmla="*/ 31 h 204"/>
                <a:gd name="T4" fmla="*/ 195 w 589"/>
                <a:gd name="T5" fmla="*/ 162 h 204"/>
                <a:gd name="T6" fmla="*/ 519 w 589"/>
                <a:gd name="T7" fmla="*/ 156 h 204"/>
                <a:gd name="T8" fmla="*/ 589 w 589"/>
                <a:gd name="T9" fmla="*/ 113 h 204"/>
                <a:gd name="T10" fmla="*/ 581 w 589"/>
                <a:gd name="T11" fmla="*/ 122 h 204"/>
                <a:gd name="T12" fmla="*/ 508 w 589"/>
                <a:gd name="T13" fmla="*/ 168 h 204"/>
                <a:gd name="T14" fmla="*/ 181 w 589"/>
                <a:gd name="T15" fmla="*/ 176 h 204"/>
                <a:gd name="T16" fmla="*/ 3 w 589"/>
                <a:gd name="T17" fmla="*/ 42 h 204"/>
                <a:gd name="T18" fmla="*/ 5 w 589"/>
                <a:gd name="T19" fmla="*/ 10 h 204"/>
                <a:gd name="T20" fmla="*/ 17 w 589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204">
                  <a:moveTo>
                    <a:pt x="17" y="0"/>
                  </a:moveTo>
                  <a:cubicBezTo>
                    <a:pt x="13" y="3"/>
                    <a:pt x="12" y="12"/>
                    <a:pt x="15" y="31"/>
                  </a:cubicBezTo>
                  <a:cubicBezTo>
                    <a:pt x="20" y="57"/>
                    <a:pt x="61" y="124"/>
                    <a:pt x="195" y="162"/>
                  </a:cubicBezTo>
                  <a:cubicBezTo>
                    <a:pt x="289" y="188"/>
                    <a:pt x="423" y="191"/>
                    <a:pt x="519" y="156"/>
                  </a:cubicBezTo>
                  <a:cubicBezTo>
                    <a:pt x="548" y="146"/>
                    <a:pt x="572" y="132"/>
                    <a:pt x="589" y="113"/>
                  </a:cubicBezTo>
                  <a:cubicBezTo>
                    <a:pt x="586" y="116"/>
                    <a:pt x="583" y="119"/>
                    <a:pt x="581" y="122"/>
                  </a:cubicBezTo>
                  <a:cubicBezTo>
                    <a:pt x="563" y="142"/>
                    <a:pt x="538" y="156"/>
                    <a:pt x="508" y="168"/>
                  </a:cubicBezTo>
                  <a:cubicBezTo>
                    <a:pt x="410" y="204"/>
                    <a:pt x="275" y="202"/>
                    <a:pt x="181" y="176"/>
                  </a:cubicBezTo>
                  <a:cubicBezTo>
                    <a:pt x="48" y="138"/>
                    <a:pt x="8" y="69"/>
                    <a:pt x="3" y="42"/>
                  </a:cubicBezTo>
                  <a:cubicBezTo>
                    <a:pt x="0" y="23"/>
                    <a:pt x="1" y="14"/>
                    <a:pt x="5" y="10"/>
                  </a:cubicBezTo>
                  <a:cubicBezTo>
                    <a:pt x="9" y="7"/>
                    <a:pt x="13" y="3"/>
                    <a:pt x="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1362075" y="0"/>
              <a:ext cx="1035050" cy="1035050"/>
            </a:xfrm>
            <a:custGeom>
              <a:avLst/>
              <a:gdLst>
                <a:gd name="T0" fmla="*/ 0 w 275"/>
                <a:gd name="T1" fmla="*/ 172 h 275"/>
                <a:gd name="T2" fmla="*/ 30 w 275"/>
                <a:gd name="T3" fmla="*/ 165 h 275"/>
                <a:gd name="T4" fmla="*/ 81 w 275"/>
                <a:gd name="T5" fmla="*/ 138 h 275"/>
                <a:gd name="T6" fmla="*/ 86 w 275"/>
                <a:gd name="T7" fmla="*/ 133 h 275"/>
                <a:gd name="T8" fmla="*/ 40 w 275"/>
                <a:gd name="T9" fmla="*/ 45 h 275"/>
                <a:gd name="T10" fmla="*/ 12 w 275"/>
                <a:gd name="T11" fmla="*/ 10 h 275"/>
                <a:gd name="T12" fmla="*/ 13 w 275"/>
                <a:gd name="T13" fmla="*/ 9 h 275"/>
                <a:gd name="T14" fmla="*/ 36 w 275"/>
                <a:gd name="T15" fmla="*/ 3 h 275"/>
                <a:gd name="T16" fmla="*/ 116 w 275"/>
                <a:gd name="T17" fmla="*/ 13 h 275"/>
                <a:gd name="T18" fmla="*/ 239 w 275"/>
                <a:gd name="T19" fmla="*/ 218 h 275"/>
                <a:gd name="T20" fmla="*/ 160 w 275"/>
                <a:gd name="T21" fmla="*/ 273 h 275"/>
                <a:gd name="T22" fmla="*/ 151 w 275"/>
                <a:gd name="T23" fmla="*/ 275 h 275"/>
                <a:gd name="T24" fmla="*/ 0 w 275"/>
                <a:gd name="T25" fmla="*/ 1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5">
                  <a:moveTo>
                    <a:pt x="0" y="172"/>
                  </a:moveTo>
                  <a:cubicBezTo>
                    <a:pt x="10" y="170"/>
                    <a:pt x="20" y="168"/>
                    <a:pt x="30" y="165"/>
                  </a:cubicBezTo>
                  <a:cubicBezTo>
                    <a:pt x="51" y="158"/>
                    <a:pt x="69" y="150"/>
                    <a:pt x="81" y="138"/>
                  </a:cubicBezTo>
                  <a:cubicBezTo>
                    <a:pt x="83" y="137"/>
                    <a:pt x="85" y="135"/>
                    <a:pt x="86" y="133"/>
                  </a:cubicBezTo>
                  <a:cubicBezTo>
                    <a:pt x="110" y="109"/>
                    <a:pt x="94" y="57"/>
                    <a:pt x="40" y="45"/>
                  </a:cubicBezTo>
                  <a:cubicBezTo>
                    <a:pt x="14" y="40"/>
                    <a:pt x="1" y="21"/>
                    <a:pt x="12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9" y="6"/>
                    <a:pt x="27" y="4"/>
                    <a:pt x="36" y="3"/>
                  </a:cubicBezTo>
                  <a:cubicBezTo>
                    <a:pt x="58" y="0"/>
                    <a:pt x="88" y="3"/>
                    <a:pt x="116" y="13"/>
                  </a:cubicBezTo>
                  <a:cubicBezTo>
                    <a:pt x="206" y="44"/>
                    <a:pt x="275" y="155"/>
                    <a:pt x="239" y="218"/>
                  </a:cubicBezTo>
                  <a:cubicBezTo>
                    <a:pt x="223" y="242"/>
                    <a:pt x="195" y="260"/>
                    <a:pt x="160" y="273"/>
                  </a:cubicBezTo>
                  <a:cubicBezTo>
                    <a:pt x="157" y="274"/>
                    <a:pt x="154" y="275"/>
                    <a:pt x="151" y="275"/>
                  </a:cubicBezTo>
                  <a:cubicBezTo>
                    <a:pt x="101" y="235"/>
                    <a:pt x="50" y="201"/>
                    <a:pt x="0" y="172"/>
                  </a:cubicBez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491938" y="2266845"/>
            <a:ext cx="2137408" cy="735518"/>
            <a:chOff x="4997450" y="2674938"/>
            <a:chExt cx="2579688" cy="887714"/>
          </a:xfrm>
        </p:grpSpPr>
        <p:cxnSp>
          <p:nvCxnSpPr>
            <p:cNvPr id="99" name="直接连接符 76"/>
            <p:cNvCxnSpPr>
              <a:cxnSpLocks noChangeShapeType="1"/>
            </p:cNvCxnSpPr>
            <p:nvPr/>
          </p:nvCxnSpPr>
          <p:spPr bwMode="auto">
            <a:xfrm flipH="1">
              <a:off x="4997450" y="3046413"/>
              <a:ext cx="2517775" cy="0"/>
            </a:xfrm>
            <a:prstGeom prst="line">
              <a:avLst/>
            </a:prstGeom>
            <a:noFill/>
            <a:ln w="6350" cmpd="sng">
              <a:solidFill>
                <a:srgbClr val="0070C0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extBox 11"/>
            <p:cNvSpPr txBox="1">
              <a:spLocks noChangeArrowheads="1"/>
            </p:cNvSpPr>
            <p:nvPr/>
          </p:nvSpPr>
          <p:spPr bwMode="auto">
            <a:xfrm flipH="1">
              <a:off x="6426200" y="3079750"/>
              <a:ext cx="1146175" cy="4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11"/>
            <p:cNvSpPr txBox="1">
              <a:spLocks noChangeArrowheads="1"/>
            </p:cNvSpPr>
            <p:nvPr/>
          </p:nvSpPr>
          <p:spPr bwMode="auto">
            <a:xfrm flipH="1">
              <a:off x="6121400" y="2674938"/>
              <a:ext cx="1455738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    </a:t>
              </a:r>
              <a:endParaRPr lang="en-US" sz="11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Box 11"/>
            <p:cNvSpPr txBox="1">
              <a:spLocks noChangeArrowheads="1"/>
            </p:cNvSpPr>
            <p:nvPr/>
          </p:nvSpPr>
          <p:spPr bwMode="auto">
            <a:xfrm flipH="1">
              <a:off x="5454650" y="3078163"/>
              <a:ext cx="1146175" cy="4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30796" y="3089822"/>
            <a:ext cx="2136093" cy="1615473"/>
            <a:chOff x="1225550" y="3681413"/>
            <a:chExt cx="2578100" cy="1949751"/>
          </a:xfrm>
        </p:grpSpPr>
        <p:sp>
          <p:nvSpPr>
            <p:cNvPr id="104" name="TextBox 11"/>
            <p:cNvSpPr txBox="1">
              <a:spLocks noChangeArrowheads="1"/>
            </p:cNvSpPr>
            <p:nvPr/>
          </p:nvSpPr>
          <p:spPr bwMode="auto">
            <a:xfrm flipH="1">
              <a:off x="1243013" y="4778376"/>
              <a:ext cx="1455738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100" b="1" dirty="0">
                  <a:solidFill>
                    <a:srgbClr val="2B63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    </a:t>
              </a:r>
              <a:endParaRPr lang="en-US" sz="1100" b="1" dirty="0">
                <a:solidFill>
                  <a:srgbClr val="2B63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5" name="Group 27"/>
            <p:cNvGrpSpPr/>
            <p:nvPr/>
          </p:nvGrpSpPr>
          <p:grpSpPr bwMode="auto">
            <a:xfrm>
              <a:off x="1225550" y="5143500"/>
              <a:ext cx="2114550" cy="487664"/>
              <a:chOff x="0" y="0"/>
              <a:chExt cx="2114105" cy="488212"/>
            </a:xfrm>
          </p:grpSpPr>
          <p:sp>
            <p:nvSpPr>
              <p:cNvPr id="107" name="TextBox 11"/>
              <p:cNvSpPr txBox="1">
                <a:spLocks noChangeArrowheads="1"/>
              </p:cNvSpPr>
              <p:nvPr/>
            </p:nvSpPr>
            <p:spPr bwMode="auto">
              <a:xfrm flipH="1">
                <a:off x="0" y="4768"/>
                <a:ext cx="1145934" cy="4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TextBox 11"/>
              <p:cNvSpPr txBox="1">
                <a:spLocks noChangeArrowheads="1"/>
              </p:cNvSpPr>
              <p:nvPr/>
            </p:nvSpPr>
            <p:spPr bwMode="auto">
              <a:xfrm flipH="1">
                <a:off x="968171" y="0"/>
                <a:ext cx="1145934" cy="4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6" name="任意多边形 80"/>
            <p:cNvSpPr/>
            <p:nvPr/>
          </p:nvSpPr>
          <p:spPr bwMode="auto">
            <a:xfrm flipV="1">
              <a:off x="1260475" y="3681413"/>
              <a:ext cx="2543175" cy="1449387"/>
            </a:xfrm>
            <a:custGeom>
              <a:avLst/>
              <a:gdLst>
                <a:gd name="T0" fmla="*/ 1416325 w 1416325"/>
                <a:gd name="T1" fmla="*/ 2898062 h 2898062"/>
                <a:gd name="T2" fmla="*/ 1092406 w 1416325"/>
                <a:gd name="T3" fmla="*/ 0 h 2898062"/>
                <a:gd name="T4" fmla="*/ 0 w 1416325"/>
                <a:gd name="T5" fmla="*/ 7480 h 2898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325" h="2898062">
                  <a:moveTo>
                    <a:pt x="1416325" y="2898062"/>
                  </a:moveTo>
                  <a:cubicBezTo>
                    <a:pt x="1415662" y="2586467"/>
                    <a:pt x="1093069" y="311595"/>
                    <a:pt x="1092406" y="0"/>
                  </a:cubicBezTo>
                  <a:lnTo>
                    <a:pt x="0" y="7480"/>
                  </a:lnTo>
                </a:path>
              </a:pathLst>
            </a:custGeom>
            <a:noFill/>
            <a:ln w="6350" cap="flat" cmpd="sng">
              <a:solidFill>
                <a:srgbClr val="2B6395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44722" y="1047790"/>
            <a:ext cx="1966415" cy="1090406"/>
            <a:chOff x="1231900" y="1169988"/>
            <a:chExt cx="2373313" cy="1316037"/>
          </a:xfrm>
        </p:grpSpPr>
        <p:sp>
          <p:nvSpPr>
            <p:cNvPr id="110" name="TextBox 11"/>
            <p:cNvSpPr txBox="1">
              <a:spLocks noChangeArrowheads="1"/>
            </p:cNvSpPr>
            <p:nvPr/>
          </p:nvSpPr>
          <p:spPr bwMode="auto">
            <a:xfrm flipH="1">
              <a:off x="1258888" y="1169988"/>
              <a:ext cx="1457325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rgbClr val="BE12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    </a:t>
              </a:r>
              <a:endParaRPr lang="en-US" sz="1100" b="1">
                <a:solidFill>
                  <a:srgbClr val="BE12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1" name="Group 24"/>
            <p:cNvGrpSpPr/>
            <p:nvPr/>
          </p:nvGrpSpPr>
          <p:grpSpPr bwMode="auto">
            <a:xfrm>
              <a:off x="1231900" y="1554163"/>
              <a:ext cx="2114550" cy="487664"/>
              <a:chOff x="0" y="0"/>
              <a:chExt cx="2114106" cy="488213"/>
            </a:xfrm>
          </p:grpSpPr>
          <p:sp>
            <p:nvSpPr>
              <p:cNvPr id="113" name="TextBox 11"/>
              <p:cNvSpPr txBox="1">
                <a:spLocks noChangeArrowheads="1"/>
              </p:cNvSpPr>
              <p:nvPr/>
            </p:nvSpPr>
            <p:spPr bwMode="auto">
              <a:xfrm flipH="1">
                <a:off x="0" y="4767"/>
                <a:ext cx="1145934" cy="4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TextBox 11"/>
              <p:cNvSpPr txBox="1">
                <a:spLocks noChangeArrowheads="1"/>
              </p:cNvSpPr>
              <p:nvPr/>
            </p:nvSpPr>
            <p:spPr bwMode="auto">
              <a:xfrm flipH="1">
                <a:off x="968172" y="0"/>
                <a:ext cx="1145934" cy="4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" name="任意多边形 81"/>
            <p:cNvSpPr/>
            <p:nvPr/>
          </p:nvSpPr>
          <p:spPr bwMode="auto">
            <a:xfrm>
              <a:off x="1262063" y="1531938"/>
              <a:ext cx="2343150" cy="954087"/>
            </a:xfrm>
            <a:custGeom>
              <a:avLst/>
              <a:gdLst>
                <a:gd name="T0" fmla="*/ 1561580 w 1561580"/>
                <a:gd name="T1" fmla="*/ 934786 h 934786"/>
                <a:gd name="T2" fmla="*/ 1349962 w 1561580"/>
                <a:gd name="T3" fmla="*/ 0 h 934786"/>
                <a:gd name="T4" fmla="*/ 0 w 1561580"/>
                <a:gd name="T5" fmla="*/ 9142 h 934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1580" h="934786">
                  <a:moveTo>
                    <a:pt x="1561580" y="934786"/>
                  </a:moveTo>
                  <a:lnTo>
                    <a:pt x="1349962" y="0"/>
                  </a:lnTo>
                  <a:lnTo>
                    <a:pt x="0" y="9142"/>
                  </a:lnTo>
                </a:path>
              </a:pathLst>
            </a:custGeom>
            <a:noFill/>
            <a:ln w="6350" cap="flat" cmpd="sng">
              <a:solidFill>
                <a:srgbClr val="BE1247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</p:grpSp>
      <p:pic>
        <p:nvPicPr>
          <p:cNvPr id="115" name="Picture 36" descr="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7940" y="2033008"/>
            <a:ext cx="1842320" cy="25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750529" y="104779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2A891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794816" y="1773745"/>
            <a:ext cx="326808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2855796" y="1914503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795" y="2218054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4559012" y="191776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559013" y="222176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4397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2A8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2340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 www.2ppt.com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全屏显示(16:9)</PresentationFormat>
  <Paragraphs>292</Paragraphs>
  <Slides>27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  <vt:variant>
        <vt:lpstr>自定义放映</vt:lpstr>
      </vt:variant>
      <vt:variant>
        <vt:i4>1</vt:i4>
      </vt:variant>
    </vt:vector>
  </HeadingPairs>
  <TitlesOfParts>
    <vt:vector size="41" baseType="lpstr">
      <vt:lpstr>Adobe Gothic Std B</vt:lpstr>
      <vt:lpstr>Gulim</vt:lpstr>
      <vt:lpstr>方正大黑简体</vt:lpstr>
      <vt:lpstr>黑体</vt:lpstr>
      <vt:lpstr>宋体</vt:lpstr>
      <vt:lpstr>微软雅黑</vt:lpstr>
      <vt:lpstr>造字工房明黑（非商用）常规体</vt:lpstr>
      <vt:lpstr>Arial</vt:lpstr>
      <vt:lpstr>Arial Black</vt:lpstr>
      <vt:lpstr>Calibri</vt:lpstr>
      <vt:lpstr>Impact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2411-12-30T00:00:00Z</cp:lastPrinted>
  <dcterms:created xsi:type="dcterms:W3CDTF">2022-03-16T05:54:24Z</dcterms:created>
  <dcterms:modified xsi:type="dcterms:W3CDTF">2023-01-10T10:02:54Z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DB4B842C161449FEBCC70D0E23978C1A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