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70" r:id="rId5"/>
    <p:sldId id="269" r:id="rId6"/>
    <p:sldId id="275" r:id="rId7"/>
    <p:sldId id="271" r:id="rId8"/>
    <p:sldId id="280" r:id="rId9"/>
    <p:sldId id="268" r:id="rId10"/>
    <p:sldId id="272" r:id="rId11"/>
    <p:sldId id="282" r:id="rId12"/>
    <p:sldId id="281" r:id="rId13"/>
    <p:sldId id="273" r:id="rId14"/>
    <p:sldId id="283" r:id="rId15"/>
    <p:sldId id="284" r:id="rId16"/>
    <p:sldId id="26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3FDFF"/>
    <a:srgbClr val="969696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>
      <p:cViewPr varScale="1">
        <p:scale>
          <a:sx n="72" d="100"/>
          <a:sy n="72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A2B9-3232-49EB-972E-A4E32BD545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FACD7-07FD-43E9-9AA9-8D4B5FD384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CA2B9-3232-49EB-972E-A4E32BD545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ACD7-07FD-43E9-9AA9-8D4B5FD384D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Relationship Id="rId3" Type="http://schemas.openxmlformats.org/officeDocument/2006/relationships/image" Target="../media/image9.jpe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2.png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8.pn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2.jpe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3444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23692" y="3110499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cs typeface="+mn-ea"/>
                <a:sym typeface="+mn-lt"/>
              </a:rPr>
              <a:t>科技大数据互联网通用</a:t>
            </a:r>
            <a:r>
              <a:rPr lang="en-US" altLang="zh-CN" sz="3000" b="1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3000" b="1" dirty="0">
                <a:solidFill>
                  <a:schemeClr val="bg1"/>
                </a:solidFill>
                <a:cs typeface="+mn-ea"/>
                <a:sym typeface="+mn-lt"/>
              </a:rPr>
              <a:t>模板  </a:t>
            </a:r>
            <a:endParaRPr lang="zh-CN" altLang="en-US" sz="3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29745" y="2094836"/>
            <a:ext cx="7138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科技互联网工作总结</a:t>
            </a:r>
            <a:endParaRPr lang="zh-CN" altLang="en-US" sz="60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4565830" y="4012141"/>
            <a:ext cx="3060340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cs typeface="+mn-ea"/>
                <a:sym typeface="+mn-lt"/>
              </a:rPr>
              <a:t>汇报人：</a:t>
            </a:r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PPT</a:t>
            </a:r>
            <a:endParaRPr lang="zh-CN" alt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2" name="文本框 21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0a7256b3-e9be-48c0-aea1-57aad2c6c0e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295533" y="1219158"/>
            <a:ext cx="9600935" cy="4825520"/>
            <a:chOff x="1295533" y="1219158"/>
            <a:chExt cx="9600935" cy="4825520"/>
          </a:xfrm>
        </p:grpSpPr>
        <p:grpSp>
          <p:nvGrpSpPr>
            <p:cNvPr id="7" name="íṩḻîḓè"/>
            <p:cNvGrpSpPr/>
            <p:nvPr/>
          </p:nvGrpSpPr>
          <p:grpSpPr>
            <a:xfrm>
              <a:off x="3633439" y="5269809"/>
              <a:ext cx="1146391" cy="437942"/>
              <a:chOff x="3633439" y="5269809"/>
              <a:chExt cx="1146391" cy="437942"/>
            </a:xfrm>
          </p:grpSpPr>
          <p:cxnSp>
            <p:nvCxnSpPr>
              <p:cNvPr id="121" name="直接连接符 120"/>
              <p:cNvCxnSpPr/>
              <p:nvPr/>
            </p:nvCxnSpPr>
            <p:spPr>
              <a:xfrm flipH="1" flipV="1">
                <a:off x="4622410" y="5269809"/>
                <a:ext cx="157420" cy="43794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flipH="1">
                <a:off x="3633439" y="5272862"/>
                <a:ext cx="988971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îsľidè"/>
            <p:cNvGrpSpPr/>
            <p:nvPr/>
          </p:nvGrpSpPr>
          <p:grpSpPr>
            <a:xfrm>
              <a:off x="6725950" y="1588210"/>
              <a:ext cx="1366099" cy="437942"/>
              <a:chOff x="6725950" y="1588210"/>
              <a:chExt cx="1366099" cy="437942"/>
            </a:xfrm>
          </p:grpSpPr>
          <p:cxnSp>
            <p:nvCxnSpPr>
              <p:cNvPr id="119" name="直接连接符 118"/>
              <p:cNvCxnSpPr/>
              <p:nvPr/>
            </p:nvCxnSpPr>
            <p:spPr>
              <a:xfrm flipV="1">
                <a:off x="6725950" y="1588210"/>
                <a:ext cx="187589" cy="43794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>
                <a:off x="6913539" y="1591263"/>
                <a:ext cx="1178510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ïṣľiḋê"/>
            <p:cNvSpPr/>
            <p:nvPr/>
          </p:nvSpPr>
          <p:spPr bwMode="auto">
            <a:xfrm>
              <a:off x="4665673" y="2787093"/>
              <a:ext cx="708478" cy="1005050"/>
            </a:xfrm>
            <a:custGeom>
              <a:avLst/>
              <a:gdLst>
                <a:gd name="T0" fmla="*/ 127 w 127"/>
                <a:gd name="T1" fmla="*/ 54 h 180"/>
                <a:gd name="T2" fmla="*/ 73 w 127"/>
                <a:gd name="T3" fmla="*/ 0 h 180"/>
                <a:gd name="T4" fmla="*/ 0 w 127"/>
                <a:gd name="T5" fmla="*/ 180 h 180"/>
                <a:gd name="T6" fmla="*/ 76 w 127"/>
                <a:gd name="T7" fmla="*/ 180 h 180"/>
                <a:gd name="T8" fmla="*/ 127 w 127"/>
                <a:gd name="T9" fmla="*/ 5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80">
                  <a:moveTo>
                    <a:pt x="127" y="54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28" y="46"/>
                    <a:pt x="0" y="110"/>
                    <a:pt x="0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31"/>
                    <a:pt x="96" y="87"/>
                    <a:pt x="127" y="54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ïsļîdé"/>
            <p:cNvSpPr/>
            <p:nvPr/>
          </p:nvSpPr>
          <p:spPr bwMode="auto">
            <a:xfrm>
              <a:off x="4660965" y="3785081"/>
              <a:ext cx="2426712" cy="1428724"/>
            </a:xfrm>
            <a:custGeom>
              <a:avLst/>
              <a:gdLst>
                <a:gd name="T0" fmla="*/ 381 w 435"/>
                <a:gd name="T1" fmla="*/ 129 h 256"/>
                <a:gd name="T2" fmla="*/ 256 w 435"/>
                <a:gd name="T3" fmla="*/ 179 h 256"/>
                <a:gd name="T4" fmla="*/ 256 w 435"/>
                <a:gd name="T5" fmla="*/ 179 h 256"/>
                <a:gd name="T6" fmla="*/ 130 w 435"/>
                <a:gd name="T7" fmla="*/ 127 h 256"/>
                <a:gd name="T8" fmla="*/ 130 w 435"/>
                <a:gd name="T9" fmla="*/ 127 h 256"/>
                <a:gd name="T10" fmla="*/ 77 w 435"/>
                <a:gd name="T11" fmla="*/ 0 h 256"/>
                <a:gd name="T12" fmla="*/ 0 w 435"/>
                <a:gd name="T13" fmla="*/ 0 h 256"/>
                <a:gd name="T14" fmla="*/ 75 w 435"/>
                <a:gd name="T15" fmla="*/ 181 h 256"/>
                <a:gd name="T16" fmla="*/ 75 w 435"/>
                <a:gd name="T17" fmla="*/ 181 h 256"/>
                <a:gd name="T18" fmla="*/ 256 w 435"/>
                <a:gd name="T19" fmla="*/ 256 h 256"/>
                <a:gd name="T20" fmla="*/ 256 w 435"/>
                <a:gd name="T21" fmla="*/ 256 h 256"/>
                <a:gd name="T22" fmla="*/ 435 w 435"/>
                <a:gd name="T23" fmla="*/ 183 h 256"/>
                <a:gd name="T24" fmla="*/ 381 w 435"/>
                <a:gd name="T25" fmla="*/ 12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5" h="256">
                  <a:moveTo>
                    <a:pt x="381" y="129"/>
                  </a:moveTo>
                  <a:cubicBezTo>
                    <a:pt x="348" y="160"/>
                    <a:pt x="304" y="179"/>
                    <a:pt x="256" y="179"/>
                  </a:cubicBezTo>
                  <a:cubicBezTo>
                    <a:pt x="256" y="179"/>
                    <a:pt x="256" y="179"/>
                    <a:pt x="256" y="179"/>
                  </a:cubicBezTo>
                  <a:cubicBezTo>
                    <a:pt x="207" y="179"/>
                    <a:pt x="162" y="159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97" y="95"/>
                    <a:pt x="77" y="50"/>
                    <a:pt x="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29" y="135"/>
                    <a:pt x="75" y="181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121" y="227"/>
                    <a:pt x="185" y="256"/>
                    <a:pt x="256" y="256"/>
                  </a:cubicBezTo>
                  <a:cubicBezTo>
                    <a:pt x="256" y="256"/>
                    <a:pt x="256" y="256"/>
                    <a:pt x="256" y="256"/>
                  </a:cubicBezTo>
                  <a:cubicBezTo>
                    <a:pt x="326" y="256"/>
                    <a:pt x="389" y="228"/>
                    <a:pt x="435" y="183"/>
                  </a:cubicBezTo>
                  <a:lnTo>
                    <a:pt x="381" y="12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íSľîḓê"/>
            <p:cNvSpPr/>
            <p:nvPr/>
          </p:nvSpPr>
          <p:spPr bwMode="auto">
            <a:xfrm>
              <a:off x="6779337" y="2782385"/>
              <a:ext cx="732015" cy="2024222"/>
            </a:xfrm>
            <a:custGeom>
              <a:avLst/>
              <a:gdLst>
                <a:gd name="T0" fmla="*/ 131 w 131"/>
                <a:gd name="T1" fmla="*/ 181 h 363"/>
                <a:gd name="T2" fmla="*/ 131 w 131"/>
                <a:gd name="T3" fmla="*/ 181 h 363"/>
                <a:gd name="T4" fmla="*/ 131 w 131"/>
                <a:gd name="T5" fmla="*/ 181 h 363"/>
                <a:gd name="T6" fmla="*/ 57 w 131"/>
                <a:gd name="T7" fmla="*/ 0 h 363"/>
                <a:gd name="T8" fmla="*/ 2 w 131"/>
                <a:gd name="T9" fmla="*/ 54 h 363"/>
                <a:gd name="T10" fmla="*/ 55 w 131"/>
                <a:gd name="T11" fmla="*/ 181 h 363"/>
                <a:gd name="T12" fmla="*/ 55 w 131"/>
                <a:gd name="T13" fmla="*/ 181 h 363"/>
                <a:gd name="T14" fmla="*/ 0 w 131"/>
                <a:gd name="T15" fmla="*/ 309 h 363"/>
                <a:gd name="T16" fmla="*/ 54 w 131"/>
                <a:gd name="T17" fmla="*/ 363 h 363"/>
                <a:gd name="T18" fmla="*/ 131 w 131"/>
                <a:gd name="T19" fmla="*/ 181 h 363"/>
                <a:gd name="T20" fmla="*/ 131 w 131"/>
                <a:gd name="T21" fmla="*/ 18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363">
                  <a:moveTo>
                    <a:pt x="131" y="181"/>
                  </a:moveTo>
                  <a:cubicBezTo>
                    <a:pt x="131" y="181"/>
                    <a:pt x="131" y="181"/>
                    <a:pt x="131" y="181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31" y="110"/>
                    <a:pt x="103" y="46"/>
                    <a:pt x="57" y="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5" y="87"/>
                    <a:pt x="55" y="131"/>
                    <a:pt x="55" y="181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5" y="231"/>
                    <a:pt x="33" y="277"/>
                    <a:pt x="0" y="309"/>
                  </a:cubicBezTo>
                  <a:cubicBezTo>
                    <a:pt x="54" y="363"/>
                    <a:pt x="54" y="363"/>
                    <a:pt x="54" y="363"/>
                  </a:cubicBezTo>
                  <a:cubicBezTo>
                    <a:pt x="101" y="317"/>
                    <a:pt x="131" y="252"/>
                    <a:pt x="131" y="181"/>
                  </a:cubicBezTo>
                  <a:cubicBezTo>
                    <a:pt x="131" y="181"/>
                    <a:pt x="131" y="181"/>
                    <a:pt x="131" y="18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iSlíďè"/>
            <p:cNvSpPr/>
            <p:nvPr/>
          </p:nvSpPr>
          <p:spPr bwMode="auto">
            <a:xfrm>
              <a:off x="5072871" y="2363419"/>
              <a:ext cx="2026575" cy="729661"/>
            </a:xfrm>
            <a:custGeom>
              <a:avLst/>
              <a:gdLst>
                <a:gd name="T0" fmla="*/ 182 w 363"/>
                <a:gd name="T1" fmla="*/ 0 h 131"/>
                <a:gd name="T2" fmla="*/ 0 w 363"/>
                <a:gd name="T3" fmla="*/ 77 h 131"/>
                <a:gd name="T4" fmla="*/ 54 w 363"/>
                <a:gd name="T5" fmla="*/ 131 h 131"/>
                <a:gd name="T6" fmla="*/ 182 w 363"/>
                <a:gd name="T7" fmla="*/ 77 h 131"/>
                <a:gd name="T8" fmla="*/ 308 w 363"/>
                <a:gd name="T9" fmla="*/ 129 h 131"/>
                <a:gd name="T10" fmla="*/ 363 w 363"/>
                <a:gd name="T11" fmla="*/ 75 h 131"/>
                <a:gd name="T12" fmla="*/ 182 w 363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131">
                  <a:moveTo>
                    <a:pt x="182" y="0"/>
                  </a:moveTo>
                  <a:cubicBezTo>
                    <a:pt x="110" y="0"/>
                    <a:pt x="46" y="30"/>
                    <a:pt x="0" y="77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86" y="98"/>
                    <a:pt x="132" y="77"/>
                    <a:pt x="182" y="77"/>
                  </a:cubicBezTo>
                  <a:cubicBezTo>
                    <a:pt x="231" y="77"/>
                    <a:pt x="276" y="97"/>
                    <a:pt x="308" y="129"/>
                  </a:cubicBezTo>
                  <a:cubicBezTo>
                    <a:pt x="363" y="75"/>
                    <a:pt x="363" y="75"/>
                    <a:pt x="363" y="75"/>
                  </a:cubicBezTo>
                  <a:cubicBezTo>
                    <a:pt x="316" y="29"/>
                    <a:pt x="252" y="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iS1îḍê"/>
            <p:cNvSpPr/>
            <p:nvPr/>
          </p:nvSpPr>
          <p:spPr bwMode="auto">
            <a:xfrm>
              <a:off x="8052714" y="3674455"/>
              <a:ext cx="77674" cy="77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íṧlíḓe"/>
            <p:cNvSpPr/>
            <p:nvPr/>
          </p:nvSpPr>
          <p:spPr bwMode="auto">
            <a:xfrm>
              <a:off x="8040945" y="3552060"/>
              <a:ext cx="56490" cy="494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išľîďe"/>
            <p:cNvSpPr/>
            <p:nvPr/>
          </p:nvSpPr>
          <p:spPr bwMode="auto">
            <a:xfrm>
              <a:off x="8007993" y="3401421"/>
              <a:ext cx="77674" cy="729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îṧľíḋê"/>
            <p:cNvSpPr/>
            <p:nvPr/>
          </p:nvSpPr>
          <p:spPr bwMode="auto">
            <a:xfrm>
              <a:off x="7996224" y="3271965"/>
              <a:ext cx="56490" cy="5178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íşḻíḑê"/>
            <p:cNvSpPr/>
            <p:nvPr/>
          </p:nvSpPr>
          <p:spPr bwMode="auto">
            <a:xfrm>
              <a:off x="7967979" y="3128386"/>
              <a:ext cx="68259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iṥḷiďe"/>
            <p:cNvSpPr/>
            <p:nvPr/>
          </p:nvSpPr>
          <p:spPr bwMode="auto">
            <a:xfrm>
              <a:off x="7913843" y="3003638"/>
              <a:ext cx="54136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îsḷïḋè"/>
            <p:cNvSpPr/>
            <p:nvPr/>
          </p:nvSpPr>
          <p:spPr bwMode="auto">
            <a:xfrm>
              <a:off x="7840877" y="2871828"/>
              <a:ext cx="65905" cy="7061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íSlíḓê"/>
            <p:cNvSpPr/>
            <p:nvPr/>
          </p:nvSpPr>
          <p:spPr bwMode="auto">
            <a:xfrm>
              <a:off x="7784387" y="2754140"/>
              <a:ext cx="51782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îṥliḓe"/>
            <p:cNvSpPr/>
            <p:nvPr/>
          </p:nvSpPr>
          <p:spPr bwMode="auto">
            <a:xfrm>
              <a:off x="7706713" y="2619977"/>
              <a:ext cx="77674" cy="77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ïšḷiḋè"/>
            <p:cNvSpPr/>
            <p:nvPr/>
          </p:nvSpPr>
          <p:spPr bwMode="auto">
            <a:xfrm>
              <a:off x="7617271" y="2502290"/>
              <a:ext cx="89442" cy="847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ïslíḋe"/>
            <p:cNvSpPr/>
            <p:nvPr/>
          </p:nvSpPr>
          <p:spPr bwMode="auto">
            <a:xfrm>
              <a:off x="7534890" y="2419908"/>
              <a:ext cx="54136" cy="54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íšḻiďé"/>
            <p:cNvSpPr/>
            <p:nvPr/>
          </p:nvSpPr>
          <p:spPr bwMode="auto">
            <a:xfrm>
              <a:off x="7417202" y="2302221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íṧľidè"/>
            <p:cNvSpPr/>
            <p:nvPr/>
          </p:nvSpPr>
          <p:spPr bwMode="auto">
            <a:xfrm>
              <a:off x="7327760" y="2205718"/>
              <a:ext cx="72966" cy="800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î$liḑê"/>
            <p:cNvSpPr/>
            <p:nvPr/>
          </p:nvSpPr>
          <p:spPr bwMode="auto">
            <a:xfrm>
              <a:off x="7226549" y="2118629"/>
              <a:ext cx="68259" cy="659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îšḷîḋe"/>
            <p:cNvSpPr/>
            <p:nvPr/>
          </p:nvSpPr>
          <p:spPr bwMode="auto">
            <a:xfrm>
              <a:off x="7092385" y="2050370"/>
              <a:ext cx="77674" cy="77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íṥḻiďe"/>
            <p:cNvSpPr/>
            <p:nvPr/>
          </p:nvSpPr>
          <p:spPr bwMode="auto">
            <a:xfrm>
              <a:off x="6974698" y="1989173"/>
              <a:ext cx="68259" cy="659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ïşḷiďê"/>
            <p:cNvSpPr/>
            <p:nvPr/>
          </p:nvSpPr>
          <p:spPr bwMode="auto">
            <a:xfrm>
              <a:off x="6847596" y="1923268"/>
              <a:ext cx="72966" cy="7061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ïṥļîďê"/>
            <p:cNvSpPr/>
            <p:nvPr/>
          </p:nvSpPr>
          <p:spPr bwMode="auto">
            <a:xfrm>
              <a:off x="6725201" y="1862071"/>
              <a:ext cx="65905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îṧḻíḍê"/>
            <p:cNvSpPr/>
            <p:nvPr/>
          </p:nvSpPr>
          <p:spPr bwMode="auto">
            <a:xfrm>
              <a:off x="6586330" y="1822057"/>
              <a:ext cx="70612" cy="729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iŝľíḓè"/>
            <p:cNvSpPr/>
            <p:nvPr/>
          </p:nvSpPr>
          <p:spPr bwMode="auto">
            <a:xfrm>
              <a:off x="6440398" y="1793812"/>
              <a:ext cx="82381" cy="847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íŝļïḑè"/>
            <p:cNvSpPr/>
            <p:nvPr/>
          </p:nvSpPr>
          <p:spPr bwMode="auto">
            <a:xfrm>
              <a:off x="6318003" y="1789104"/>
              <a:ext cx="54136" cy="54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ïsḻide"/>
            <p:cNvSpPr/>
            <p:nvPr/>
          </p:nvSpPr>
          <p:spPr bwMode="auto">
            <a:xfrm>
              <a:off x="6167363" y="1753798"/>
              <a:ext cx="77674" cy="800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íṩľíḍe"/>
            <p:cNvSpPr/>
            <p:nvPr/>
          </p:nvSpPr>
          <p:spPr bwMode="auto">
            <a:xfrm>
              <a:off x="6037907" y="1749091"/>
              <a:ext cx="56490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ís1ïdè"/>
            <p:cNvSpPr/>
            <p:nvPr/>
          </p:nvSpPr>
          <p:spPr bwMode="auto">
            <a:xfrm>
              <a:off x="5899036" y="1772628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íS1ïďe"/>
            <p:cNvSpPr/>
            <p:nvPr/>
          </p:nvSpPr>
          <p:spPr bwMode="auto">
            <a:xfrm>
              <a:off x="5743689" y="1777336"/>
              <a:ext cx="87089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îŝlîďe"/>
            <p:cNvSpPr/>
            <p:nvPr/>
          </p:nvSpPr>
          <p:spPr bwMode="auto">
            <a:xfrm>
              <a:off x="5602464" y="1798519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íSḻiḓé"/>
            <p:cNvSpPr/>
            <p:nvPr/>
          </p:nvSpPr>
          <p:spPr bwMode="auto">
            <a:xfrm>
              <a:off x="5480069" y="1838533"/>
              <a:ext cx="61197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iṩļïde"/>
            <p:cNvSpPr/>
            <p:nvPr/>
          </p:nvSpPr>
          <p:spPr bwMode="auto">
            <a:xfrm>
              <a:off x="5341198" y="1878547"/>
              <a:ext cx="77674" cy="7061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îṧľíďé"/>
            <p:cNvSpPr/>
            <p:nvPr/>
          </p:nvSpPr>
          <p:spPr bwMode="auto">
            <a:xfrm>
              <a:off x="5218803" y="1939744"/>
              <a:ext cx="72966" cy="77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íṩḷiḑé"/>
            <p:cNvSpPr/>
            <p:nvPr/>
          </p:nvSpPr>
          <p:spPr bwMode="auto">
            <a:xfrm>
              <a:off x="5084640" y="2000942"/>
              <a:ext cx="89442" cy="823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íṧlîḍè"/>
            <p:cNvSpPr/>
            <p:nvPr/>
          </p:nvSpPr>
          <p:spPr bwMode="auto">
            <a:xfrm>
              <a:off x="4971660" y="2078615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îşļiḋè"/>
            <p:cNvSpPr/>
            <p:nvPr/>
          </p:nvSpPr>
          <p:spPr bwMode="auto">
            <a:xfrm>
              <a:off x="4844558" y="2144520"/>
              <a:ext cx="72966" cy="682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íśľíḓé"/>
            <p:cNvSpPr/>
            <p:nvPr/>
          </p:nvSpPr>
          <p:spPr bwMode="auto">
            <a:xfrm>
              <a:off x="4738639" y="2233962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ïṡ1iḍe"/>
            <p:cNvSpPr/>
            <p:nvPr/>
          </p:nvSpPr>
          <p:spPr bwMode="auto">
            <a:xfrm>
              <a:off x="4653904" y="2346942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ïṡḻîḋè"/>
            <p:cNvSpPr/>
            <p:nvPr/>
          </p:nvSpPr>
          <p:spPr bwMode="auto">
            <a:xfrm>
              <a:off x="4543278" y="2436385"/>
              <a:ext cx="77674" cy="77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ísļíḓê"/>
            <p:cNvSpPr/>
            <p:nvPr/>
          </p:nvSpPr>
          <p:spPr bwMode="auto">
            <a:xfrm>
              <a:off x="4442067" y="2535242"/>
              <a:ext cx="77674" cy="800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îṩḻide"/>
            <p:cNvSpPr/>
            <p:nvPr/>
          </p:nvSpPr>
          <p:spPr bwMode="auto">
            <a:xfrm>
              <a:off x="4369101" y="2652929"/>
              <a:ext cx="84735" cy="847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íṩļidé"/>
            <p:cNvSpPr/>
            <p:nvPr/>
          </p:nvSpPr>
          <p:spPr bwMode="auto">
            <a:xfrm>
              <a:off x="4303196" y="2775324"/>
              <a:ext cx="82381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işḷiḋe"/>
            <p:cNvSpPr/>
            <p:nvPr/>
          </p:nvSpPr>
          <p:spPr bwMode="auto">
            <a:xfrm>
              <a:off x="4246706" y="2909488"/>
              <a:ext cx="68259" cy="729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îśľïḓe"/>
            <p:cNvSpPr/>
            <p:nvPr/>
          </p:nvSpPr>
          <p:spPr bwMode="auto">
            <a:xfrm>
              <a:off x="4180801" y="3031883"/>
              <a:ext cx="72966" cy="800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îSḷíḓe"/>
            <p:cNvSpPr/>
            <p:nvPr/>
          </p:nvSpPr>
          <p:spPr bwMode="auto">
            <a:xfrm>
              <a:off x="4136080" y="3173107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ïşļíḓè"/>
            <p:cNvSpPr/>
            <p:nvPr/>
          </p:nvSpPr>
          <p:spPr bwMode="auto">
            <a:xfrm>
              <a:off x="4103128" y="3300210"/>
              <a:ext cx="82381" cy="847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îṣlïḓê"/>
            <p:cNvSpPr/>
            <p:nvPr/>
          </p:nvSpPr>
          <p:spPr bwMode="auto">
            <a:xfrm>
              <a:off x="4091359" y="3446142"/>
              <a:ext cx="61197" cy="659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îṧlíḍe"/>
            <p:cNvSpPr/>
            <p:nvPr/>
          </p:nvSpPr>
          <p:spPr bwMode="auto">
            <a:xfrm>
              <a:off x="4067821" y="3589720"/>
              <a:ext cx="61197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îśḻíḓé"/>
            <p:cNvSpPr/>
            <p:nvPr/>
          </p:nvSpPr>
          <p:spPr bwMode="auto">
            <a:xfrm>
              <a:off x="4041930" y="3719176"/>
              <a:ext cx="70612" cy="77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îṥļïḑe"/>
            <p:cNvSpPr/>
            <p:nvPr/>
          </p:nvSpPr>
          <p:spPr bwMode="auto">
            <a:xfrm>
              <a:off x="4058406" y="3869816"/>
              <a:ext cx="61197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ísļîḋe"/>
            <p:cNvSpPr/>
            <p:nvPr/>
          </p:nvSpPr>
          <p:spPr bwMode="auto">
            <a:xfrm>
              <a:off x="4084298" y="4008687"/>
              <a:ext cx="56490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ïšlíḑé"/>
            <p:cNvSpPr/>
            <p:nvPr/>
          </p:nvSpPr>
          <p:spPr bwMode="auto">
            <a:xfrm>
              <a:off x="4091359" y="4131082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ïṣļíḋê"/>
            <p:cNvSpPr/>
            <p:nvPr/>
          </p:nvSpPr>
          <p:spPr bwMode="auto">
            <a:xfrm>
              <a:off x="4112543" y="4272307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ïśļíḓè"/>
            <p:cNvSpPr/>
            <p:nvPr/>
          </p:nvSpPr>
          <p:spPr bwMode="auto">
            <a:xfrm>
              <a:off x="4157264" y="4422947"/>
              <a:ext cx="56490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iṩliďe"/>
            <p:cNvSpPr/>
            <p:nvPr/>
          </p:nvSpPr>
          <p:spPr bwMode="auto">
            <a:xfrm>
              <a:off x="4209046" y="4533573"/>
              <a:ext cx="89442" cy="847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îŝ1iḑé"/>
            <p:cNvSpPr/>
            <p:nvPr/>
          </p:nvSpPr>
          <p:spPr bwMode="auto">
            <a:xfrm>
              <a:off x="4279659" y="4667736"/>
              <a:ext cx="72966" cy="729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ísļiḍé"/>
            <p:cNvSpPr/>
            <p:nvPr/>
          </p:nvSpPr>
          <p:spPr bwMode="auto">
            <a:xfrm>
              <a:off x="4352625" y="4801900"/>
              <a:ext cx="56490" cy="494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isḷíḍe"/>
            <p:cNvSpPr/>
            <p:nvPr/>
          </p:nvSpPr>
          <p:spPr bwMode="auto">
            <a:xfrm>
              <a:off x="4420883" y="4924295"/>
              <a:ext cx="54136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ïSlîdè"/>
            <p:cNvSpPr/>
            <p:nvPr/>
          </p:nvSpPr>
          <p:spPr bwMode="auto">
            <a:xfrm>
              <a:off x="4493849" y="5013737"/>
              <a:ext cx="87089" cy="823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îşľiḍê"/>
            <p:cNvSpPr/>
            <p:nvPr/>
          </p:nvSpPr>
          <p:spPr bwMode="auto">
            <a:xfrm>
              <a:off x="4599768" y="5119656"/>
              <a:ext cx="77674" cy="77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ïşḻïḓê"/>
            <p:cNvSpPr/>
            <p:nvPr/>
          </p:nvSpPr>
          <p:spPr bwMode="auto">
            <a:xfrm>
              <a:off x="4705687" y="5225574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îṧ1iḋe"/>
            <p:cNvSpPr/>
            <p:nvPr/>
          </p:nvSpPr>
          <p:spPr bwMode="auto">
            <a:xfrm>
              <a:off x="4804544" y="5326785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íṥḻïḍé"/>
            <p:cNvSpPr/>
            <p:nvPr/>
          </p:nvSpPr>
          <p:spPr bwMode="auto">
            <a:xfrm>
              <a:off x="4901048" y="5397398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îš1ídê"/>
            <p:cNvSpPr/>
            <p:nvPr/>
          </p:nvSpPr>
          <p:spPr bwMode="auto">
            <a:xfrm>
              <a:off x="5039919" y="5477425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ïSļîḑé"/>
            <p:cNvSpPr/>
            <p:nvPr/>
          </p:nvSpPr>
          <p:spPr bwMode="auto">
            <a:xfrm>
              <a:off x="5157606" y="5531561"/>
              <a:ext cx="77674" cy="800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iSḷîḍè"/>
            <p:cNvSpPr/>
            <p:nvPr/>
          </p:nvSpPr>
          <p:spPr bwMode="auto">
            <a:xfrm>
              <a:off x="5291769" y="5604527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îslïḑé"/>
            <p:cNvSpPr/>
            <p:nvPr/>
          </p:nvSpPr>
          <p:spPr bwMode="auto">
            <a:xfrm>
              <a:off x="5414164" y="5672786"/>
              <a:ext cx="65905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ïşḻiḋé"/>
            <p:cNvSpPr/>
            <p:nvPr/>
          </p:nvSpPr>
          <p:spPr bwMode="auto">
            <a:xfrm>
              <a:off x="5557743" y="5698677"/>
              <a:ext cx="51782" cy="5178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íṥļïḍè"/>
            <p:cNvSpPr/>
            <p:nvPr/>
          </p:nvSpPr>
          <p:spPr bwMode="auto">
            <a:xfrm>
              <a:off x="5680138" y="5705739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ïṥḻiďê"/>
            <p:cNvSpPr/>
            <p:nvPr/>
          </p:nvSpPr>
          <p:spPr bwMode="auto">
            <a:xfrm>
              <a:off x="5821362" y="5726922"/>
              <a:ext cx="89442" cy="894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işlíďe"/>
            <p:cNvSpPr/>
            <p:nvPr/>
          </p:nvSpPr>
          <p:spPr bwMode="auto">
            <a:xfrm>
              <a:off x="5976710" y="5766936"/>
              <a:ext cx="49429" cy="494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ṧ1îḍè"/>
            <p:cNvSpPr/>
            <p:nvPr/>
          </p:nvSpPr>
          <p:spPr bwMode="auto">
            <a:xfrm>
              <a:off x="6110873" y="5766936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íŝlíḋe"/>
            <p:cNvSpPr/>
            <p:nvPr/>
          </p:nvSpPr>
          <p:spPr bwMode="auto">
            <a:xfrm>
              <a:off x="6245037" y="5738691"/>
              <a:ext cx="72966" cy="729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ïṧḻiḋe"/>
            <p:cNvSpPr/>
            <p:nvPr/>
          </p:nvSpPr>
          <p:spPr bwMode="auto">
            <a:xfrm>
              <a:off x="6379200" y="5710446"/>
              <a:ext cx="82381" cy="847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iśļíďê"/>
            <p:cNvSpPr/>
            <p:nvPr/>
          </p:nvSpPr>
          <p:spPr bwMode="auto">
            <a:xfrm>
              <a:off x="6522779" y="5693970"/>
              <a:ext cx="72966" cy="729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íṩ1îḓé"/>
            <p:cNvSpPr/>
            <p:nvPr/>
          </p:nvSpPr>
          <p:spPr bwMode="auto">
            <a:xfrm>
              <a:off x="6664003" y="5672786"/>
              <a:ext cx="65905" cy="7061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íṥ1îďè"/>
            <p:cNvSpPr/>
            <p:nvPr/>
          </p:nvSpPr>
          <p:spPr bwMode="auto">
            <a:xfrm>
              <a:off x="6791106" y="5621004"/>
              <a:ext cx="68259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íş1íḑé"/>
            <p:cNvSpPr/>
            <p:nvPr/>
          </p:nvSpPr>
          <p:spPr bwMode="auto">
            <a:xfrm>
              <a:off x="6913501" y="5555099"/>
              <a:ext cx="72966" cy="659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iṡlïḋe"/>
            <p:cNvSpPr/>
            <p:nvPr/>
          </p:nvSpPr>
          <p:spPr bwMode="auto">
            <a:xfrm>
              <a:off x="7042957" y="5486840"/>
              <a:ext cx="65905" cy="682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ïSḷiḍé"/>
            <p:cNvSpPr/>
            <p:nvPr/>
          </p:nvSpPr>
          <p:spPr bwMode="auto">
            <a:xfrm>
              <a:off x="7170059" y="5425643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îşḻidê"/>
            <p:cNvSpPr/>
            <p:nvPr/>
          </p:nvSpPr>
          <p:spPr bwMode="auto">
            <a:xfrm>
              <a:off x="7283039" y="5343262"/>
              <a:ext cx="72966" cy="729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iŝḻîdê"/>
            <p:cNvSpPr/>
            <p:nvPr/>
          </p:nvSpPr>
          <p:spPr bwMode="auto">
            <a:xfrm>
              <a:off x="7377189" y="5237343"/>
              <a:ext cx="77674" cy="823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ï$ḻíḑe"/>
            <p:cNvSpPr/>
            <p:nvPr/>
          </p:nvSpPr>
          <p:spPr bwMode="auto">
            <a:xfrm>
              <a:off x="7483107" y="5147901"/>
              <a:ext cx="68259" cy="659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ïṧļïdé"/>
            <p:cNvSpPr/>
            <p:nvPr/>
          </p:nvSpPr>
          <p:spPr bwMode="auto">
            <a:xfrm>
              <a:off x="7589026" y="5051397"/>
              <a:ext cx="56490" cy="5649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îṣlïḑé"/>
            <p:cNvSpPr/>
            <p:nvPr/>
          </p:nvSpPr>
          <p:spPr bwMode="auto">
            <a:xfrm>
              <a:off x="7685529" y="4945478"/>
              <a:ext cx="65905" cy="682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ï$1îḋê"/>
            <p:cNvSpPr/>
            <p:nvPr/>
          </p:nvSpPr>
          <p:spPr bwMode="auto">
            <a:xfrm>
              <a:off x="7751434" y="4830145"/>
              <a:ext cx="56490" cy="5413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íśḻidê"/>
            <p:cNvSpPr/>
            <p:nvPr/>
          </p:nvSpPr>
          <p:spPr bwMode="auto">
            <a:xfrm>
              <a:off x="7800863" y="4688920"/>
              <a:ext cx="84735" cy="847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ïŝlíďê"/>
            <p:cNvSpPr/>
            <p:nvPr/>
          </p:nvSpPr>
          <p:spPr bwMode="auto">
            <a:xfrm>
              <a:off x="7873829" y="4573586"/>
              <a:ext cx="72966" cy="659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iṡľîḋé"/>
            <p:cNvSpPr/>
            <p:nvPr/>
          </p:nvSpPr>
          <p:spPr bwMode="auto">
            <a:xfrm>
              <a:off x="7930319" y="4439423"/>
              <a:ext cx="89442" cy="823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ïŝḻíḍè"/>
            <p:cNvSpPr/>
            <p:nvPr/>
          </p:nvSpPr>
          <p:spPr bwMode="auto">
            <a:xfrm>
              <a:off x="7986809" y="4317028"/>
              <a:ext cx="61197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î$1iḓê"/>
            <p:cNvSpPr/>
            <p:nvPr/>
          </p:nvSpPr>
          <p:spPr bwMode="auto">
            <a:xfrm>
              <a:off x="7996224" y="4166388"/>
              <a:ext cx="84735" cy="823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îṩ1iďè"/>
            <p:cNvSpPr/>
            <p:nvPr/>
          </p:nvSpPr>
          <p:spPr bwMode="auto">
            <a:xfrm>
              <a:off x="8029176" y="4036932"/>
              <a:ext cx="63551" cy="6119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íṣḷîdè"/>
            <p:cNvSpPr/>
            <p:nvPr/>
          </p:nvSpPr>
          <p:spPr bwMode="auto">
            <a:xfrm>
              <a:off x="8048006" y="3898061"/>
              <a:ext cx="65905" cy="6590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i$ḷíḓe"/>
            <p:cNvSpPr/>
            <p:nvPr/>
          </p:nvSpPr>
          <p:spPr bwMode="auto">
            <a:xfrm>
              <a:off x="6066152" y="1374845"/>
              <a:ext cx="870886" cy="870886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7" name="iśḻîḑé"/>
            <p:cNvSpPr/>
            <p:nvPr/>
          </p:nvSpPr>
          <p:spPr bwMode="auto">
            <a:xfrm>
              <a:off x="7640808" y="3865109"/>
              <a:ext cx="863825" cy="863825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" name="ïsḻíḑê"/>
            <p:cNvSpPr/>
            <p:nvPr/>
          </p:nvSpPr>
          <p:spPr bwMode="auto">
            <a:xfrm>
              <a:off x="4743347" y="5176146"/>
              <a:ext cx="866179" cy="868532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" name="ïṥ1íďè"/>
            <p:cNvSpPr/>
            <p:nvPr/>
          </p:nvSpPr>
          <p:spPr bwMode="auto">
            <a:xfrm>
              <a:off x="4006624" y="2631746"/>
              <a:ext cx="557838" cy="562545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" name="ïsľiḋé"/>
            <p:cNvSpPr txBox="1"/>
            <p:nvPr/>
          </p:nvSpPr>
          <p:spPr>
            <a:xfrm>
              <a:off x="8245200" y="1219158"/>
              <a:ext cx="2295041" cy="406239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11" name="ï$ļídè"/>
            <p:cNvSpPr txBox="1"/>
            <p:nvPr/>
          </p:nvSpPr>
          <p:spPr>
            <a:xfrm>
              <a:off x="8601427" y="3955509"/>
              <a:ext cx="2295041" cy="406240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12" name="îśľïdè"/>
            <p:cNvSpPr txBox="1"/>
            <p:nvPr/>
          </p:nvSpPr>
          <p:spPr>
            <a:xfrm>
              <a:off x="1398594" y="2595404"/>
              <a:ext cx="2295041" cy="391048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marL="0" indent="0" algn="r">
                <a:spcBef>
                  <a:spcPct val="0"/>
                </a:spcBef>
                <a:buNone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13" name="işḻídê"/>
            <p:cNvSpPr txBox="1"/>
            <p:nvPr/>
          </p:nvSpPr>
          <p:spPr>
            <a:xfrm>
              <a:off x="1295533" y="4951885"/>
              <a:ext cx="2295041" cy="412312"/>
            </a:xfrm>
            <a:prstGeom prst="rect">
              <a:avLst/>
            </a:prstGeom>
          </p:spPr>
          <p:txBody>
            <a:bodyPr vert="horz" wrap="none" lIns="91440" tIns="45720" rIns="91440" bIns="45720" anchor="ctr">
              <a:normAutofit/>
            </a:bodyPr>
            <a:lstStyle/>
            <a:p>
              <a:pPr marL="0" indent="0" algn="r">
                <a:spcBef>
                  <a:spcPct val="0"/>
                </a:spcBef>
                <a:buNone/>
              </a:pPr>
              <a:r>
                <a:rPr lang="en-US" altLang="zh-CN" b="1" dirty="0"/>
                <a:t>Text Here</a:t>
              </a:r>
              <a:endParaRPr lang="zh-CN" altLang="en-US" b="1" dirty="0"/>
            </a:p>
          </p:txBody>
        </p:sp>
        <p:sp>
          <p:nvSpPr>
            <p:cNvPr id="114" name="íš1îďè"/>
            <p:cNvSpPr/>
            <p:nvPr/>
          </p:nvSpPr>
          <p:spPr>
            <a:xfrm>
              <a:off x="5110413" y="2816591"/>
              <a:ext cx="1977264" cy="1956715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2" name="矩形 1"/>
          <p:cNvSpPr/>
          <p:nvPr/>
        </p:nvSpPr>
        <p:spPr>
          <a:xfrm>
            <a:off x="1062356" y="297675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05074" y="5481657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71681" y="452460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16434" y="180006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2" name="文本框 21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02bb4df1-6dd2-45f1-b854-c7ddd7f822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48617" y="1207476"/>
            <a:ext cx="10701341" cy="4266241"/>
            <a:chOff x="748617" y="1207476"/>
            <a:chExt cx="10701341" cy="4266241"/>
          </a:xfrm>
        </p:grpSpPr>
        <p:grpSp>
          <p:nvGrpSpPr>
            <p:cNvPr id="8" name="iṥḻïḑé"/>
            <p:cNvGrpSpPr/>
            <p:nvPr/>
          </p:nvGrpSpPr>
          <p:grpSpPr>
            <a:xfrm>
              <a:off x="4768850" y="2358137"/>
              <a:ext cx="2654301" cy="2653015"/>
              <a:chOff x="4768853" y="2367343"/>
              <a:chExt cx="2654301" cy="2653015"/>
            </a:xfrm>
          </p:grpSpPr>
          <p:sp>
            <p:nvSpPr>
              <p:cNvPr id="25" name="iṩḷïḍè"/>
              <p:cNvSpPr/>
              <p:nvPr/>
            </p:nvSpPr>
            <p:spPr>
              <a:xfrm rot="16200000" flipH="1">
                <a:off x="4744668" y="3718031"/>
                <a:ext cx="1324509" cy="1274863"/>
              </a:xfrm>
              <a:custGeom>
                <a:avLst/>
                <a:gdLst>
                  <a:gd name="connsiteX0" fmla="*/ 0 w 1324509"/>
                  <a:gd name="connsiteY0" fmla="*/ 0 h 1274862"/>
                  <a:gd name="connsiteX1" fmla="*/ 0 w 1324509"/>
                  <a:gd name="connsiteY1" fmla="*/ 4455 h 1274862"/>
                  <a:gd name="connsiteX2" fmla="*/ 12700 w 1324509"/>
                  <a:gd name="connsiteY2" fmla="*/ 3175 h 1274862"/>
                  <a:gd name="connsiteX3" fmla="*/ 675235 w 1324509"/>
                  <a:gd name="connsiteY3" fmla="*/ 543157 h 1274862"/>
                  <a:gd name="connsiteX4" fmla="*/ 685041 w 1324509"/>
                  <a:gd name="connsiteY4" fmla="*/ 640434 h 1274862"/>
                  <a:gd name="connsiteX5" fmla="*/ 771873 w 1324509"/>
                  <a:gd name="connsiteY5" fmla="*/ 648096 h 1274862"/>
                  <a:gd name="connsiteX6" fmla="*/ 1314696 w 1324509"/>
                  <a:gd name="connsiteY6" fmla="*/ 1177515 h 1274862"/>
                  <a:gd name="connsiteX7" fmla="*/ 1324509 w 1324509"/>
                  <a:gd name="connsiteY7" fmla="*/ 1274862 h 1274862"/>
                  <a:gd name="connsiteX8" fmla="*/ 1320298 w 1324509"/>
                  <a:gd name="connsiteY8" fmla="*/ 1191457 h 1274862"/>
                  <a:gd name="connsiteX9" fmla="*/ 938437 w 1324509"/>
                  <a:gd name="connsiteY9" fmla="*/ 388713 h 1274862"/>
                  <a:gd name="connsiteX10" fmla="*/ 844477 w 1324509"/>
                  <a:gd name="connsiteY10" fmla="*/ 303316 h 1274862"/>
                  <a:gd name="connsiteX11" fmla="*/ 843918 w 1324509"/>
                  <a:gd name="connsiteY11" fmla="*/ 302852 h 1274862"/>
                  <a:gd name="connsiteX12" fmla="*/ 742776 w 1324509"/>
                  <a:gd name="connsiteY12" fmla="*/ 227219 h 1274862"/>
                  <a:gd name="connsiteX13" fmla="*/ 741473 w 1324509"/>
                  <a:gd name="connsiteY13" fmla="*/ 226322 h 1274862"/>
                  <a:gd name="connsiteX14" fmla="*/ 633212 w 1324509"/>
                  <a:gd name="connsiteY14" fmla="*/ 160552 h 1274862"/>
                  <a:gd name="connsiteX15" fmla="*/ 632262 w 1324509"/>
                  <a:gd name="connsiteY15" fmla="*/ 160017 h 1274862"/>
                  <a:gd name="connsiteX16" fmla="*/ 516587 w 1324509"/>
                  <a:gd name="connsiteY16" fmla="*/ 104294 h 1274862"/>
                  <a:gd name="connsiteX17" fmla="*/ 0 w 1324509"/>
                  <a:gd name="connsiteY17" fmla="*/ 0 h 1274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24509" h="1274862">
                    <a:moveTo>
                      <a:pt x="0" y="0"/>
                    </a:moveTo>
                    <a:lnTo>
                      <a:pt x="0" y="4455"/>
                    </a:lnTo>
                    <a:lnTo>
                      <a:pt x="12700" y="3175"/>
                    </a:lnTo>
                    <a:cubicBezTo>
                      <a:pt x="339509" y="3175"/>
                      <a:pt x="612175" y="234990"/>
                      <a:pt x="675235" y="543157"/>
                    </a:cubicBezTo>
                    <a:lnTo>
                      <a:pt x="685041" y="640434"/>
                    </a:lnTo>
                    <a:lnTo>
                      <a:pt x="771873" y="648096"/>
                    </a:lnTo>
                    <a:cubicBezTo>
                      <a:pt x="1043861" y="696679"/>
                      <a:pt x="1259519" y="907868"/>
                      <a:pt x="1314696" y="1177515"/>
                    </a:cubicBezTo>
                    <a:lnTo>
                      <a:pt x="1324509" y="1274862"/>
                    </a:lnTo>
                    <a:lnTo>
                      <a:pt x="1320298" y="1191457"/>
                    </a:lnTo>
                    <a:cubicBezTo>
                      <a:pt x="1288582" y="879152"/>
                      <a:pt x="1148583" y="598859"/>
                      <a:pt x="938437" y="388713"/>
                    </a:cubicBezTo>
                    <a:lnTo>
                      <a:pt x="844477" y="303316"/>
                    </a:lnTo>
                    <a:lnTo>
                      <a:pt x="843918" y="302852"/>
                    </a:lnTo>
                    <a:lnTo>
                      <a:pt x="742776" y="227219"/>
                    </a:lnTo>
                    <a:lnTo>
                      <a:pt x="741473" y="226322"/>
                    </a:lnTo>
                    <a:lnTo>
                      <a:pt x="633212" y="160552"/>
                    </a:lnTo>
                    <a:lnTo>
                      <a:pt x="632262" y="160017"/>
                    </a:lnTo>
                    <a:lnTo>
                      <a:pt x="516587" y="104294"/>
                    </a:lnTo>
                    <a:cubicBezTo>
                      <a:pt x="357808" y="37136"/>
                      <a:pt x="18324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íṥ1íḋê"/>
              <p:cNvSpPr/>
              <p:nvPr/>
            </p:nvSpPr>
            <p:spPr>
              <a:xfrm flipV="1">
                <a:off x="4770139" y="3693207"/>
                <a:ext cx="2653015" cy="1327151"/>
              </a:xfrm>
              <a:custGeom>
                <a:avLst/>
                <a:gdLst>
                  <a:gd name="connsiteX0" fmla="*/ 1327150 w 2653015"/>
                  <a:gd name="connsiteY0" fmla="*/ 0 h 1327150"/>
                  <a:gd name="connsiteX1" fmla="*/ 2647448 w 2653015"/>
                  <a:gd name="connsiteY1" fmla="*/ 1191457 h 1327150"/>
                  <a:gd name="connsiteX2" fmla="*/ 2653015 w 2653015"/>
                  <a:gd name="connsiteY2" fmla="*/ 1301705 h 1327150"/>
                  <a:gd name="connsiteX3" fmla="*/ 2640560 w 2653015"/>
                  <a:gd name="connsiteY3" fmla="*/ 1178157 h 1327150"/>
                  <a:gd name="connsiteX4" fmla="*/ 1978025 w 2653015"/>
                  <a:gd name="connsiteY4" fmla="*/ 638175 h 1327150"/>
                  <a:gd name="connsiteX5" fmla="*/ 1354895 w 2653015"/>
                  <a:gd name="connsiteY5" fmla="*/ 1051213 h 1327150"/>
                  <a:gd name="connsiteX6" fmla="*/ 1328738 w 2653015"/>
                  <a:gd name="connsiteY6" fmla="*/ 1135480 h 1327150"/>
                  <a:gd name="connsiteX7" fmla="*/ 1302580 w 2653015"/>
                  <a:gd name="connsiteY7" fmla="*/ 1051213 h 1327150"/>
                  <a:gd name="connsiteX8" fmla="*/ 679450 w 2653015"/>
                  <a:gd name="connsiteY8" fmla="*/ 638175 h 1327150"/>
                  <a:gd name="connsiteX9" fmla="*/ 3175 w 2653015"/>
                  <a:gd name="connsiteY9" fmla="*/ 1314450 h 1327150"/>
                  <a:gd name="connsiteX10" fmla="*/ 4455 w 2653015"/>
                  <a:gd name="connsiteY10" fmla="*/ 1327150 h 1327150"/>
                  <a:gd name="connsiteX11" fmla="*/ 0 w 2653015"/>
                  <a:gd name="connsiteY11" fmla="*/ 1327150 h 1327150"/>
                  <a:gd name="connsiteX12" fmla="*/ 1327150 w 2653015"/>
                  <a:gd name="connsiteY12" fmla="*/ 0 h 132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53015" h="1327150">
                    <a:moveTo>
                      <a:pt x="1327150" y="0"/>
                    </a:moveTo>
                    <a:cubicBezTo>
                      <a:pt x="2014305" y="0"/>
                      <a:pt x="2579485" y="522233"/>
                      <a:pt x="2647448" y="1191457"/>
                    </a:cubicBezTo>
                    <a:lnTo>
                      <a:pt x="2653015" y="1301705"/>
                    </a:lnTo>
                    <a:lnTo>
                      <a:pt x="2640560" y="1178157"/>
                    </a:lnTo>
                    <a:cubicBezTo>
                      <a:pt x="2577501" y="869990"/>
                      <a:pt x="2304834" y="638175"/>
                      <a:pt x="1978025" y="638175"/>
                    </a:cubicBezTo>
                    <a:cubicBezTo>
                      <a:pt x="1697903" y="638175"/>
                      <a:pt x="1457560" y="808488"/>
                      <a:pt x="1354895" y="1051213"/>
                    </a:cubicBezTo>
                    <a:lnTo>
                      <a:pt x="1328738" y="1135480"/>
                    </a:lnTo>
                    <a:lnTo>
                      <a:pt x="1302580" y="1051213"/>
                    </a:lnTo>
                    <a:cubicBezTo>
                      <a:pt x="1199916" y="808488"/>
                      <a:pt x="959572" y="638175"/>
                      <a:pt x="679450" y="638175"/>
                    </a:cubicBezTo>
                    <a:cubicBezTo>
                      <a:pt x="305954" y="638175"/>
                      <a:pt x="3175" y="940954"/>
                      <a:pt x="3175" y="1314450"/>
                    </a:cubicBezTo>
                    <a:lnTo>
                      <a:pt x="4455" y="1327150"/>
                    </a:lnTo>
                    <a:lnTo>
                      <a:pt x="0" y="1327150"/>
                    </a:lnTo>
                    <a:cubicBezTo>
                      <a:pt x="0" y="594185"/>
                      <a:pt x="594185" y="0"/>
                      <a:pt x="1327150" y="0"/>
                    </a:cubicBezTo>
                    <a:close/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ís1iḍe"/>
              <p:cNvSpPr/>
              <p:nvPr/>
            </p:nvSpPr>
            <p:spPr>
              <a:xfrm rot="5400000">
                <a:off x="5433071" y="3030275"/>
                <a:ext cx="2653015" cy="1327151"/>
              </a:xfrm>
              <a:custGeom>
                <a:avLst/>
                <a:gdLst>
                  <a:gd name="connsiteX0" fmla="*/ 1327150 w 2653015"/>
                  <a:gd name="connsiteY0" fmla="*/ 0 h 1327150"/>
                  <a:gd name="connsiteX1" fmla="*/ 2647448 w 2653015"/>
                  <a:gd name="connsiteY1" fmla="*/ 1191457 h 1327150"/>
                  <a:gd name="connsiteX2" fmla="*/ 2653015 w 2653015"/>
                  <a:gd name="connsiteY2" fmla="*/ 1301705 h 1327150"/>
                  <a:gd name="connsiteX3" fmla="*/ 2640560 w 2653015"/>
                  <a:gd name="connsiteY3" fmla="*/ 1178157 h 1327150"/>
                  <a:gd name="connsiteX4" fmla="*/ 1978025 w 2653015"/>
                  <a:gd name="connsiteY4" fmla="*/ 638175 h 1327150"/>
                  <a:gd name="connsiteX5" fmla="*/ 1354895 w 2653015"/>
                  <a:gd name="connsiteY5" fmla="*/ 1051213 h 1327150"/>
                  <a:gd name="connsiteX6" fmla="*/ 1328738 w 2653015"/>
                  <a:gd name="connsiteY6" fmla="*/ 1135480 h 1327150"/>
                  <a:gd name="connsiteX7" fmla="*/ 1302580 w 2653015"/>
                  <a:gd name="connsiteY7" fmla="*/ 1051213 h 1327150"/>
                  <a:gd name="connsiteX8" fmla="*/ 679450 w 2653015"/>
                  <a:gd name="connsiteY8" fmla="*/ 638175 h 1327150"/>
                  <a:gd name="connsiteX9" fmla="*/ 3175 w 2653015"/>
                  <a:gd name="connsiteY9" fmla="*/ 1314450 h 1327150"/>
                  <a:gd name="connsiteX10" fmla="*/ 4455 w 2653015"/>
                  <a:gd name="connsiteY10" fmla="*/ 1327150 h 1327150"/>
                  <a:gd name="connsiteX11" fmla="*/ 0 w 2653015"/>
                  <a:gd name="connsiteY11" fmla="*/ 1327150 h 1327150"/>
                  <a:gd name="connsiteX12" fmla="*/ 1327150 w 2653015"/>
                  <a:gd name="connsiteY12" fmla="*/ 0 h 132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53015" h="1327150">
                    <a:moveTo>
                      <a:pt x="1327150" y="0"/>
                    </a:moveTo>
                    <a:cubicBezTo>
                      <a:pt x="2014305" y="0"/>
                      <a:pt x="2579485" y="522233"/>
                      <a:pt x="2647448" y="1191457"/>
                    </a:cubicBezTo>
                    <a:lnTo>
                      <a:pt x="2653015" y="1301705"/>
                    </a:lnTo>
                    <a:lnTo>
                      <a:pt x="2640560" y="1178157"/>
                    </a:lnTo>
                    <a:cubicBezTo>
                      <a:pt x="2577501" y="869990"/>
                      <a:pt x="2304834" y="638175"/>
                      <a:pt x="1978025" y="638175"/>
                    </a:cubicBezTo>
                    <a:cubicBezTo>
                      <a:pt x="1697903" y="638175"/>
                      <a:pt x="1457560" y="808488"/>
                      <a:pt x="1354895" y="1051213"/>
                    </a:cubicBezTo>
                    <a:lnTo>
                      <a:pt x="1328738" y="1135480"/>
                    </a:lnTo>
                    <a:lnTo>
                      <a:pt x="1302580" y="1051213"/>
                    </a:lnTo>
                    <a:cubicBezTo>
                      <a:pt x="1199916" y="808488"/>
                      <a:pt x="959572" y="638175"/>
                      <a:pt x="679450" y="638175"/>
                    </a:cubicBezTo>
                    <a:cubicBezTo>
                      <a:pt x="305954" y="638175"/>
                      <a:pt x="3175" y="940954"/>
                      <a:pt x="3175" y="1314450"/>
                    </a:cubicBezTo>
                    <a:lnTo>
                      <a:pt x="4455" y="1327150"/>
                    </a:lnTo>
                    <a:lnTo>
                      <a:pt x="0" y="1327150"/>
                    </a:lnTo>
                    <a:cubicBezTo>
                      <a:pt x="0" y="594185"/>
                      <a:pt x="594185" y="0"/>
                      <a:pt x="1327150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ïSḷiḑê"/>
              <p:cNvSpPr/>
              <p:nvPr/>
            </p:nvSpPr>
            <p:spPr>
              <a:xfrm>
                <a:off x="4770139" y="2371727"/>
                <a:ext cx="2653015" cy="1327151"/>
              </a:xfrm>
              <a:custGeom>
                <a:avLst/>
                <a:gdLst>
                  <a:gd name="connsiteX0" fmla="*/ 1327150 w 2653015"/>
                  <a:gd name="connsiteY0" fmla="*/ 0 h 1327150"/>
                  <a:gd name="connsiteX1" fmla="*/ 2647448 w 2653015"/>
                  <a:gd name="connsiteY1" fmla="*/ 1191457 h 1327150"/>
                  <a:gd name="connsiteX2" fmla="*/ 2653015 w 2653015"/>
                  <a:gd name="connsiteY2" fmla="*/ 1301705 h 1327150"/>
                  <a:gd name="connsiteX3" fmla="*/ 2640560 w 2653015"/>
                  <a:gd name="connsiteY3" fmla="*/ 1178157 h 1327150"/>
                  <a:gd name="connsiteX4" fmla="*/ 1978025 w 2653015"/>
                  <a:gd name="connsiteY4" fmla="*/ 638175 h 1327150"/>
                  <a:gd name="connsiteX5" fmla="*/ 1354895 w 2653015"/>
                  <a:gd name="connsiteY5" fmla="*/ 1051213 h 1327150"/>
                  <a:gd name="connsiteX6" fmla="*/ 1328738 w 2653015"/>
                  <a:gd name="connsiteY6" fmla="*/ 1135480 h 1327150"/>
                  <a:gd name="connsiteX7" fmla="*/ 1302580 w 2653015"/>
                  <a:gd name="connsiteY7" fmla="*/ 1051213 h 1327150"/>
                  <a:gd name="connsiteX8" fmla="*/ 679450 w 2653015"/>
                  <a:gd name="connsiteY8" fmla="*/ 638175 h 1327150"/>
                  <a:gd name="connsiteX9" fmla="*/ 3175 w 2653015"/>
                  <a:gd name="connsiteY9" fmla="*/ 1314450 h 1327150"/>
                  <a:gd name="connsiteX10" fmla="*/ 4455 w 2653015"/>
                  <a:gd name="connsiteY10" fmla="*/ 1327150 h 1327150"/>
                  <a:gd name="connsiteX11" fmla="*/ 0 w 2653015"/>
                  <a:gd name="connsiteY11" fmla="*/ 1327150 h 1327150"/>
                  <a:gd name="connsiteX12" fmla="*/ 1327150 w 2653015"/>
                  <a:gd name="connsiteY12" fmla="*/ 0 h 132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53015" h="1327150">
                    <a:moveTo>
                      <a:pt x="1327150" y="0"/>
                    </a:moveTo>
                    <a:cubicBezTo>
                      <a:pt x="2014305" y="0"/>
                      <a:pt x="2579485" y="522233"/>
                      <a:pt x="2647448" y="1191457"/>
                    </a:cubicBezTo>
                    <a:lnTo>
                      <a:pt x="2653015" y="1301705"/>
                    </a:lnTo>
                    <a:lnTo>
                      <a:pt x="2640560" y="1178157"/>
                    </a:lnTo>
                    <a:cubicBezTo>
                      <a:pt x="2577501" y="869990"/>
                      <a:pt x="2304834" y="638175"/>
                      <a:pt x="1978025" y="638175"/>
                    </a:cubicBezTo>
                    <a:cubicBezTo>
                      <a:pt x="1697903" y="638175"/>
                      <a:pt x="1457560" y="808488"/>
                      <a:pt x="1354895" y="1051213"/>
                    </a:cubicBezTo>
                    <a:lnTo>
                      <a:pt x="1328738" y="1135480"/>
                    </a:lnTo>
                    <a:lnTo>
                      <a:pt x="1302580" y="1051213"/>
                    </a:lnTo>
                    <a:cubicBezTo>
                      <a:pt x="1199916" y="808488"/>
                      <a:pt x="959572" y="638175"/>
                      <a:pt x="679450" y="638175"/>
                    </a:cubicBezTo>
                    <a:cubicBezTo>
                      <a:pt x="305954" y="638175"/>
                      <a:pt x="3175" y="940954"/>
                      <a:pt x="3175" y="1314450"/>
                    </a:cubicBezTo>
                    <a:lnTo>
                      <a:pt x="4455" y="1327150"/>
                    </a:lnTo>
                    <a:lnTo>
                      <a:pt x="0" y="1327150"/>
                    </a:lnTo>
                    <a:cubicBezTo>
                      <a:pt x="0" y="594185"/>
                      <a:pt x="594185" y="0"/>
                      <a:pt x="1327150" y="0"/>
                    </a:cubicBezTo>
                    <a:close/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işḷíḋe"/>
              <p:cNvSpPr/>
              <p:nvPr/>
            </p:nvSpPr>
            <p:spPr>
              <a:xfrm rot="16200000" flipH="1">
                <a:off x="4426976" y="2709222"/>
                <a:ext cx="2010905" cy="1327151"/>
              </a:xfrm>
              <a:custGeom>
                <a:avLst/>
                <a:gdLst>
                  <a:gd name="connsiteX0" fmla="*/ 0 w 2010905"/>
                  <a:gd name="connsiteY0" fmla="*/ 1327150 h 1327150"/>
                  <a:gd name="connsiteX1" fmla="*/ 4455 w 2010905"/>
                  <a:gd name="connsiteY1" fmla="*/ 1327150 h 1327150"/>
                  <a:gd name="connsiteX2" fmla="*/ 3175 w 2010905"/>
                  <a:gd name="connsiteY2" fmla="*/ 1314450 h 1327150"/>
                  <a:gd name="connsiteX3" fmla="*/ 679450 w 2010905"/>
                  <a:gd name="connsiteY3" fmla="*/ 638175 h 1327150"/>
                  <a:gd name="connsiteX4" fmla="*/ 1302580 w 2010905"/>
                  <a:gd name="connsiteY4" fmla="*/ 1051213 h 1327150"/>
                  <a:gd name="connsiteX5" fmla="*/ 1328738 w 2010905"/>
                  <a:gd name="connsiteY5" fmla="*/ 1135480 h 1327150"/>
                  <a:gd name="connsiteX6" fmla="*/ 1354895 w 2010905"/>
                  <a:gd name="connsiteY6" fmla="*/ 1051213 h 1327150"/>
                  <a:gd name="connsiteX7" fmla="*/ 1978025 w 2010905"/>
                  <a:gd name="connsiteY7" fmla="*/ 638175 h 1327150"/>
                  <a:gd name="connsiteX8" fmla="*/ 2010905 w 2010905"/>
                  <a:gd name="connsiteY8" fmla="*/ 641076 h 1327150"/>
                  <a:gd name="connsiteX9" fmla="*/ 2001099 w 2010905"/>
                  <a:gd name="connsiteY9" fmla="*/ 543799 h 1327150"/>
                  <a:gd name="connsiteX10" fmla="*/ 1338564 w 2010905"/>
                  <a:gd name="connsiteY10" fmla="*/ 3817 h 1327150"/>
                  <a:gd name="connsiteX11" fmla="*/ 1325864 w 2010905"/>
                  <a:gd name="connsiteY11" fmla="*/ 5097 h 1327150"/>
                  <a:gd name="connsiteX12" fmla="*/ 1325864 w 2010905"/>
                  <a:gd name="connsiteY12" fmla="*/ 642 h 1327150"/>
                  <a:gd name="connsiteX13" fmla="*/ 1842451 w 2010905"/>
                  <a:gd name="connsiteY13" fmla="*/ 104936 h 1327150"/>
                  <a:gd name="connsiteX14" fmla="*/ 1958126 w 2010905"/>
                  <a:gd name="connsiteY14" fmla="*/ 160659 h 1327150"/>
                  <a:gd name="connsiteX15" fmla="*/ 1924171 w 2010905"/>
                  <a:gd name="connsiteY15" fmla="*/ 141546 h 1327150"/>
                  <a:gd name="connsiteX16" fmla="*/ 1327150 w 2010905"/>
                  <a:gd name="connsiteY16" fmla="*/ 0 h 1327150"/>
                  <a:gd name="connsiteX17" fmla="*/ 0 w 2010905"/>
                  <a:gd name="connsiteY17" fmla="*/ 1327150 h 132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10905" h="1327150">
                    <a:moveTo>
                      <a:pt x="0" y="1327150"/>
                    </a:moveTo>
                    <a:lnTo>
                      <a:pt x="4455" y="1327150"/>
                    </a:lnTo>
                    <a:lnTo>
                      <a:pt x="3175" y="1314450"/>
                    </a:lnTo>
                    <a:cubicBezTo>
                      <a:pt x="3175" y="940954"/>
                      <a:pt x="305954" y="638175"/>
                      <a:pt x="679450" y="638175"/>
                    </a:cubicBezTo>
                    <a:cubicBezTo>
                      <a:pt x="959572" y="638175"/>
                      <a:pt x="1199916" y="808488"/>
                      <a:pt x="1302580" y="1051213"/>
                    </a:cubicBezTo>
                    <a:lnTo>
                      <a:pt x="1328738" y="1135480"/>
                    </a:lnTo>
                    <a:lnTo>
                      <a:pt x="1354895" y="1051213"/>
                    </a:lnTo>
                    <a:cubicBezTo>
                      <a:pt x="1457560" y="808488"/>
                      <a:pt x="1697903" y="638175"/>
                      <a:pt x="1978025" y="638175"/>
                    </a:cubicBezTo>
                    <a:lnTo>
                      <a:pt x="2010905" y="641076"/>
                    </a:lnTo>
                    <a:lnTo>
                      <a:pt x="2001099" y="543799"/>
                    </a:lnTo>
                    <a:cubicBezTo>
                      <a:pt x="1938039" y="235632"/>
                      <a:pt x="1665373" y="3817"/>
                      <a:pt x="1338564" y="3817"/>
                    </a:cubicBezTo>
                    <a:lnTo>
                      <a:pt x="1325864" y="5097"/>
                    </a:lnTo>
                    <a:lnTo>
                      <a:pt x="1325864" y="642"/>
                    </a:lnTo>
                    <a:cubicBezTo>
                      <a:pt x="1509105" y="642"/>
                      <a:pt x="1683672" y="37778"/>
                      <a:pt x="1842451" y="104936"/>
                    </a:cubicBezTo>
                    <a:lnTo>
                      <a:pt x="1958126" y="160659"/>
                    </a:lnTo>
                    <a:lnTo>
                      <a:pt x="1924171" y="141546"/>
                    </a:lnTo>
                    <a:cubicBezTo>
                      <a:pt x="1744710" y="50999"/>
                      <a:pt x="1541886" y="0"/>
                      <a:pt x="1327150" y="0"/>
                    </a:cubicBezTo>
                    <a:cubicBezTo>
                      <a:pt x="594185" y="0"/>
                      <a:pt x="0" y="594185"/>
                      <a:pt x="0" y="132715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ïṥļîdè"/>
              <p:cNvSpPr/>
              <p:nvPr/>
            </p:nvSpPr>
            <p:spPr bwMode="auto">
              <a:xfrm>
                <a:off x="5895909" y="4403149"/>
                <a:ext cx="401467" cy="401467"/>
              </a:xfrm>
              <a:custGeom>
                <a:avLst/>
                <a:gdLst/>
                <a:ahLst/>
                <a:cxnLst>
                  <a:cxn ang="0">
                    <a:pos x="121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2" y="77"/>
                  </a:cxn>
                  <a:cxn ang="0">
                    <a:pos x="0" y="81"/>
                  </a:cxn>
                  <a:cxn ang="0">
                    <a:pos x="2" y="84"/>
                  </a:cxn>
                  <a:cxn ang="0">
                    <a:pos x="32" y="96"/>
                  </a:cxn>
                  <a:cxn ang="0">
                    <a:pos x="46" y="121"/>
                  </a:cxn>
                  <a:cxn ang="0">
                    <a:pos x="50" y="123"/>
                  </a:cxn>
                  <a:cxn ang="0">
                    <a:pos x="50" y="123"/>
                  </a:cxn>
                  <a:cxn ang="0">
                    <a:pos x="53" y="121"/>
                  </a:cxn>
                  <a:cxn ang="0">
                    <a:pos x="61" y="107"/>
                  </a:cxn>
                  <a:cxn ang="0">
                    <a:pos x="98" y="122"/>
                  </a:cxn>
                  <a:cxn ang="0">
                    <a:pos x="100" y="123"/>
                  </a:cxn>
                  <a:cxn ang="0">
                    <a:pos x="101" y="122"/>
                  </a:cxn>
                  <a:cxn ang="0">
                    <a:pos x="103" y="119"/>
                  </a:cxn>
                  <a:cxn ang="0">
                    <a:pos x="123" y="4"/>
                  </a:cxn>
                  <a:cxn ang="0">
                    <a:pos x="121" y="1"/>
                  </a:cxn>
                  <a:cxn ang="0">
                    <a:pos x="12" y="80"/>
                  </a:cxn>
                  <a:cxn ang="0">
                    <a:pos x="101" y="20"/>
                  </a:cxn>
                  <a:cxn ang="0">
                    <a:pos x="36" y="89"/>
                  </a:cxn>
                  <a:cxn ang="0">
                    <a:pos x="35" y="89"/>
                  </a:cxn>
                  <a:cxn ang="0">
                    <a:pos x="12" y="80"/>
                  </a:cxn>
                  <a:cxn ang="0">
                    <a:pos x="39" y="92"/>
                  </a:cxn>
                  <a:cxn ang="0">
                    <a:pos x="39" y="92"/>
                  </a:cxn>
                  <a:cxn ang="0">
                    <a:pos x="112" y="14"/>
                  </a:cxn>
                  <a:cxn ang="0">
                    <a:pos x="50" y="111"/>
                  </a:cxn>
                  <a:cxn ang="0">
                    <a:pos x="39" y="92"/>
                  </a:cxn>
                  <a:cxn ang="0">
                    <a:pos x="97" y="113"/>
                  </a:cxn>
                  <a:cxn ang="0">
                    <a:pos x="64" y="100"/>
                  </a:cxn>
                  <a:cxn ang="0">
                    <a:pos x="61" y="100"/>
                  </a:cxn>
                  <a:cxn ang="0">
                    <a:pos x="112" y="22"/>
                  </a:cxn>
                  <a:cxn ang="0">
                    <a:pos x="97" y="113"/>
                  </a:cxn>
                  <a:cxn ang="0">
                    <a:pos x="97" y="113"/>
                  </a:cxn>
                  <a:cxn ang="0">
                    <a:pos x="97" y="113"/>
                  </a:cxn>
                </a:cxnLst>
                <a:rect l="0" t="0" r="r" b="b"/>
                <a:pathLst>
                  <a:path w="123" h="123">
                    <a:moveTo>
                      <a:pt x="121" y="1"/>
                    </a:moveTo>
                    <a:cubicBezTo>
                      <a:pt x="120" y="0"/>
                      <a:pt x="119" y="0"/>
                      <a:pt x="119" y="0"/>
                    </a:cubicBezTo>
                    <a:cubicBezTo>
                      <a:pt x="118" y="0"/>
                      <a:pt x="117" y="0"/>
                      <a:pt x="117" y="1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78"/>
                      <a:pt x="0" y="79"/>
                      <a:pt x="0" y="81"/>
                    </a:cubicBezTo>
                    <a:cubicBezTo>
                      <a:pt x="0" y="82"/>
                      <a:pt x="1" y="83"/>
                      <a:pt x="2" y="84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7" y="122"/>
                      <a:pt x="48" y="123"/>
                      <a:pt x="5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1" y="123"/>
                      <a:pt x="52" y="122"/>
                      <a:pt x="53" y="121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98" y="122"/>
                      <a:pt x="98" y="122"/>
                      <a:pt x="98" y="122"/>
                    </a:cubicBezTo>
                    <a:cubicBezTo>
                      <a:pt x="99" y="123"/>
                      <a:pt x="99" y="123"/>
                      <a:pt x="100" y="123"/>
                    </a:cubicBezTo>
                    <a:cubicBezTo>
                      <a:pt x="100" y="123"/>
                      <a:pt x="101" y="122"/>
                      <a:pt x="101" y="122"/>
                    </a:cubicBezTo>
                    <a:cubicBezTo>
                      <a:pt x="102" y="122"/>
                      <a:pt x="103" y="121"/>
                      <a:pt x="103" y="119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3" y="3"/>
                      <a:pt x="122" y="1"/>
                      <a:pt x="121" y="1"/>
                    </a:cubicBezTo>
                    <a:close/>
                    <a:moveTo>
                      <a:pt x="12" y="80"/>
                    </a:moveTo>
                    <a:cubicBezTo>
                      <a:pt x="101" y="20"/>
                      <a:pt x="101" y="20"/>
                      <a:pt x="101" y="20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6" y="89"/>
                      <a:pt x="35" y="89"/>
                      <a:pt x="35" y="89"/>
                    </a:cubicBezTo>
                    <a:lnTo>
                      <a:pt x="12" y="80"/>
                    </a:lnTo>
                    <a:close/>
                    <a:moveTo>
                      <a:pt x="39" y="92"/>
                    </a:moveTo>
                    <a:cubicBezTo>
                      <a:pt x="39" y="92"/>
                      <a:pt x="39" y="92"/>
                      <a:pt x="39" y="92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50" y="111"/>
                      <a:pt x="50" y="111"/>
                      <a:pt x="50" y="111"/>
                    </a:cubicBezTo>
                    <a:lnTo>
                      <a:pt x="39" y="92"/>
                    </a:lnTo>
                    <a:close/>
                    <a:moveTo>
                      <a:pt x="97" y="113"/>
                    </a:moveTo>
                    <a:cubicBezTo>
                      <a:pt x="64" y="100"/>
                      <a:pt x="64" y="100"/>
                      <a:pt x="64" y="100"/>
                    </a:cubicBezTo>
                    <a:cubicBezTo>
                      <a:pt x="63" y="100"/>
                      <a:pt x="62" y="100"/>
                      <a:pt x="61" y="100"/>
                    </a:cubicBezTo>
                    <a:cubicBezTo>
                      <a:pt x="112" y="22"/>
                      <a:pt x="112" y="22"/>
                      <a:pt x="112" y="22"/>
                    </a:cubicBezTo>
                    <a:lnTo>
                      <a:pt x="97" y="113"/>
                    </a:lnTo>
                    <a:close/>
                    <a:moveTo>
                      <a:pt x="97" y="113"/>
                    </a:moveTo>
                    <a:cubicBezTo>
                      <a:pt x="97" y="113"/>
                      <a:pt x="97" y="113"/>
                      <a:pt x="97" y="113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1" name="íṣḷïḑe"/>
              <p:cNvGrpSpPr/>
              <p:nvPr/>
            </p:nvGrpSpPr>
            <p:grpSpPr>
              <a:xfrm>
                <a:off x="5909178" y="2562157"/>
                <a:ext cx="374937" cy="401467"/>
                <a:chOff x="2281238" y="1909763"/>
                <a:chExt cx="336550" cy="360363"/>
              </a:xfrm>
              <a:solidFill>
                <a:schemeClr val="bg1"/>
              </a:solidFill>
            </p:grpSpPr>
            <p:sp>
              <p:nvSpPr>
                <p:cNvPr id="36" name="îšḻîḑê"/>
                <p:cNvSpPr/>
                <p:nvPr/>
              </p:nvSpPr>
              <p:spPr bwMode="auto">
                <a:xfrm>
                  <a:off x="2281238" y="1909763"/>
                  <a:ext cx="336550" cy="360363"/>
                </a:xfrm>
                <a:custGeom>
                  <a:avLst/>
                  <a:gdLst/>
                  <a:ahLst/>
                  <a:cxnLst>
                    <a:cxn ang="0">
                      <a:pos x="99" y="0"/>
                    </a:cxn>
                    <a:cxn ang="0">
                      <a:pos x="15" y="0"/>
                    </a:cxn>
                    <a:cxn ang="0">
                      <a:pos x="0" y="15"/>
                    </a:cxn>
                    <a:cxn ang="0">
                      <a:pos x="0" y="107"/>
                    </a:cxn>
                    <a:cxn ang="0">
                      <a:pos x="15" y="123"/>
                    </a:cxn>
                    <a:cxn ang="0">
                      <a:pos x="99" y="123"/>
                    </a:cxn>
                    <a:cxn ang="0">
                      <a:pos x="115" y="107"/>
                    </a:cxn>
                    <a:cxn ang="0">
                      <a:pos x="115" y="15"/>
                    </a:cxn>
                    <a:cxn ang="0">
                      <a:pos x="99" y="0"/>
                    </a:cxn>
                    <a:cxn ang="0">
                      <a:pos x="107" y="107"/>
                    </a:cxn>
                    <a:cxn ang="0">
                      <a:pos x="99" y="115"/>
                    </a:cxn>
                    <a:cxn ang="0">
                      <a:pos x="15" y="115"/>
                    </a:cxn>
                    <a:cxn ang="0">
                      <a:pos x="7" y="107"/>
                    </a:cxn>
                    <a:cxn ang="0">
                      <a:pos x="7" y="15"/>
                    </a:cxn>
                    <a:cxn ang="0">
                      <a:pos x="15" y="8"/>
                    </a:cxn>
                    <a:cxn ang="0">
                      <a:pos x="99" y="8"/>
                    </a:cxn>
                    <a:cxn ang="0">
                      <a:pos x="107" y="15"/>
                    </a:cxn>
                    <a:cxn ang="0">
                      <a:pos x="107" y="107"/>
                    </a:cxn>
                    <a:cxn ang="0">
                      <a:pos x="107" y="107"/>
                    </a:cxn>
                    <a:cxn ang="0">
                      <a:pos x="107" y="107"/>
                    </a:cxn>
                  </a:cxnLst>
                  <a:rect l="0" t="0" r="r" b="b"/>
                  <a:pathLst>
                    <a:path w="115" h="123">
                      <a:moveTo>
                        <a:pt x="99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0" y="116"/>
                        <a:pt x="7" y="123"/>
                        <a:pt x="15" y="123"/>
                      </a:cubicBezTo>
                      <a:cubicBezTo>
                        <a:pt x="99" y="123"/>
                        <a:pt x="99" y="123"/>
                        <a:pt x="99" y="123"/>
                      </a:cubicBezTo>
                      <a:cubicBezTo>
                        <a:pt x="108" y="123"/>
                        <a:pt x="115" y="116"/>
                        <a:pt x="115" y="107"/>
                      </a:cubicBezTo>
                      <a:cubicBezTo>
                        <a:pt x="115" y="15"/>
                        <a:pt x="115" y="15"/>
                        <a:pt x="115" y="15"/>
                      </a:cubicBezTo>
                      <a:cubicBezTo>
                        <a:pt x="115" y="7"/>
                        <a:pt x="108" y="0"/>
                        <a:pt x="99" y="0"/>
                      </a:cubicBezTo>
                      <a:close/>
                      <a:moveTo>
                        <a:pt x="107" y="107"/>
                      </a:moveTo>
                      <a:cubicBezTo>
                        <a:pt x="107" y="111"/>
                        <a:pt x="104" y="115"/>
                        <a:pt x="99" y="115"/>
                      </a:cubicBezTo>
                      <a:cubicBezTo>
                        <a:pt x="15" y="115"/>
                        <a:pt x="15" y="115"/>
                        <a:pt x="15" y="115"/>
                      </a:cubicBezTo>
                      <a:cubicBezTo>
                        <a:pt x="11" y="115"/>
                        <a:pt x="7" y="111"/>
                        <a:pt x="7" y="107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1"/>
                        <a:pt x="11" y="8"/>
                        <a:pt x="15" y="8"/>
                      </a:cubicBezTo>
                      <a:cubicBezTo>
                        <a:pt x="99" y="8"/>
                        <a:pt x="99" y="8"/>
                        <a:pt x="99" y="8"/>
                      </a:cubicBezTo>
                      <a:cubicBezTo>
                        <a:pt x="104" y="8"/>
                        <a:pt x="107" y="11"/>
                        <a:pt x="107" y="15"/>
                      </a:cubicBezTo>
                      <a:lnTo>
                        <a:pt x="107" y="107"/>
                      </a:lnTo>
                      <a:close/>
                      <a:moveTo>
                        <a:pt x="107" y="107"/>
                      </a:moveTo>
                      <a:cubicBezTo>
                        <a:pt x="107" y="107"/>
                        <a:pt x="107" y="107"/>
                        <a:pt x="107" y="10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ïṡļiḑè"/>
                <p:cNvSpPr/>
                <p:nvPr/>
              </p:nvSpPr>
              <p:spPr bwMode="auto">
                <a:xfrm>
                  <a:off x="2325688" y="1952626"/>
                  <a:ext cx="246063" cy="227013"/>
                </a:xfrm>
                <a:custGeom>
                  <a:avLst/>
                  <a:gdLst/>
                  <a:ahLst/>
                  <a:cxnLst>
                    <a:cxn ang="0">
                      <a:pos x="8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73"/>
                    </a:cxn>
                    <a:cxn ang="0">
                      <a:pos x="4" y="77"/>
                    </a:cxn>
                    <a:cxn ang="0">
                      <a:pos x="81" y="77"/>
                    </a:cxn>
                    <a:cxn ang="0">
                      <a:pos x="84" y="73"/>
                    </a:cxn>
                    <a:cxn ang="0">
                      <a:pos x="84" y="4"/>
                    </a:cxn>
                    <a:cxn ang="0">
                      <a:pos x="81" y="0"/>
                    </a:cxn>
                    <a:cxn ang="0">
                      <a:pos x="81" y="4"/>
                    </a:cxn>
                    <a:cxn ang="0">
                      <a:pos x="81" y="57"/>
                    </a:cxn>
                    <a:cxn ang="0">
                      <a:pos x="68" y="44"/>
                    </a:cxn>
                    <a:cxn ang="0">
                      <a:pos x="65" y="42"/>
                    </a:cxn>
                    <a:cxn ang="0">
                      <a:pos x="62" y="44"/>
                    </a:cxn>
                    <a:cxn ang="0">
                      <a:pos x="52" y="55"/>
                    </a:cxn>
                    <a:cxn ang="0">
                      <a:pos x="22" y="21"/>
                    </a:cxn>
                    <a:cxn ang="0">
                      <a:pos x="19" y="19"/>
                    </a:cxn>
                    <a:cxn ang="0">
                      <a:pos x="16" y="21"/>
                    </a:cxn>
                    <a:cxn ang="0">
                      <a:pos x="4" y="35"/>
                    </a:cxn>
                    <a:cxn ang="0">
                      <a:pos x="4" y="4"/>
                    </a:cxn>
                    <a:cxn ang="0">
                      <a:pos x="81" y="4"/>
                    </a:cxn>
                    <a:cxn ang="0">
                      <a:pos x="4" y="41"/>
                    </a:cxn>
                    <a:cxn ang="0">
                      <a:pos x="19" y="23"/>
                    </a:cxn>
                    <a:cxn ang="0">
                      <a:pos x="50" y="58"/>
                    </a:cxn>
                    <a:cxn ang="0">
                      <a:pos x="52" y="61"/>
                    </a:cxn>
                    <a:cxn ang="0">
                      <a:pos x="63" y="73"/>
                    </a:cxn>
                    <a:cxn ang="0">
                      <a:pos x="4" y="73"/>
                    </a:cxn>
                    <a:cxn ang="0">
                      <a:pos x="4" y="41"/>
                    </a:cxn>
                    <a:cxn ang="0">
                      <a:pos x="68" y="73"/>
                    </a:cxn>
                    <a:cxn ang="0">
                      <a:pos x="55" y="58"/>
                    </a:cxn>
                    <a:cxn ang="0">
                      <a:pos x="65" y="46"/>
                    </a:cxn>
                    <a:cxn ang="0">
                      <a:pos x="81" y="63"/>
                    </a:cxn>
                    <a:cxn ang="0">
                      <a:pos x="81" y="73"/>
                    </a:cxn>
                    <a:cxn ang="0">
                      <a:pos x="68" y="73"/>
                    </a:cxn>
                    <a:cxn ang="0">
                      <a:pos x="68" y="73"/>
                    </a:cxn>
                    <a:cxn ang="0">
                      <a:pos x="68" y="73"/>
                    </a:cxn>
                  </a:cxnLst>
                  <a:rect l="0" t="0" r="r" b="b"/>
                  <a:pathLst>
                    <a:path w="84" h="77">
                      <a:moveTo>
                        <a:pt x="8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5"/>
                        <a:pt x="2" y="77"/>
                        <a:pt x="4" y="77"/>
                      </a:cubicBezTo>
                      <a:cubicBezTo>
                        <a:pt x="81" y="77"/>
                        <a:pt x="81" y="77"/>
                        <a:pt x="81" y="77"/>
                      </a:cubicBezTo>
                      <a:cubicBezTo>
                        <a:pt x="83" y="77"/>
                        <a:pt x="84" y="75"/>
                        <a:pt x="84" y="73"/>
                      </a:cubicBezTo>
                      <a:cubicBezTo>
                        <a:pt x="84" y="4"/>
                        <a:pt x="84" y="4"/>
                        <a:pt x="84" y="4"/>
                      </a:cubicBezTo>
                      <a:cubicBezTo>
                        <a:pt x="84" y="2"/>
                        <a:pt x="83" y="0"/>
                        <a:pt x="81" y="0"/>
                      </a:cubicBezTo>
                      <a:close/>
                      <a:moveTo>
                        <a:pt x="81" y="4"/>
                      </a:moveTo>
                      <a:cubicBezTo>
                        <a:pt x="81" y="57"/>
                        <a:pt x="81" y="57"/>
                        <a:pt x="81" y="57"/>
                      </a:cubicBezTo>
                      <a:cubicBezTo>
                        <a:pt x="68" y="44"/>
                        <a:pt x="68" y="44"/>
                        <a:pt x="68" y="44"/>
                      </a:cubicBezTo>
                      <a:cubicBezTo>
                        <a:pt x="67" y="43"/>
                        <a:pt x="66" y="42"/>
                        <a:pt x="65" y="42"/>
                      </a:cubicBezTo>
                      <a:cubicBezTo>
                        <a:pt x="64" y="42"/>
                        <a:pt x="63" y="43"/>
                        <a:pt x="62" y="44"/>
                      </a:cubicBezTo>
                      <a:cubicBezTo>
                        <a:pt x="52" y="55"/>
                        <a:pt x="52" y="55"/>
                        <a:pt x="52" y="55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1" y="20"/>
                        <a:pt x="20" y="19"/>
                        <a:pt x="19" y="19"/>
                      </a:cubicBezTo>
                      <a:cubicBezTo>
                        <a:pt x="18" y="19"/>
                        <a:pt x="17" y="20"/>
                        <a:pt x="16" y="21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81" y="4"/>
                      </a:lnTo>
                      <a:close/>
                      <a:moveTo>
                        <a:pt x="4" y="41"/>
                      </a:move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63" y="73"/>
                        <a:pt x="63" y="73"/>
                        <a:pt x="63" y="73"/>
                      </a:cubicBezTo>
                      <a:cubicBezTo>
                        <a:pt x="4" y="73"/>
                        <a:pt x="4" y="73"/>
                        <a:pt x="4" y="73"/>
                      </a:cubicBezTo>
                      <a:lnTo>
                        <a:pt x="4" y="41"/>
                      </a:lnTo>
                      <a:close/>
                      <a:moveTo>
                        <a:pt x="68" y="73"/>
                      </a:moveTo>
                      <a:cubicBezTo>
                        <a:pt x="55" y="58"/>
                        <a:pt x="55" y="58"/>
                        <a:pt x="55" y="58"/>
                      </a:cubicBezTo>
                      <a:cubicBezTo>
                        <a:pt x="65" y="46"/>
                        <a:pt x="65" y="46"/>
                        <a:pt x="65" y="46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81" y="73"/>
                        <a:pt x="81" y="73"/>
                        <a:pt x="81" y="73"/>
                      </a:cubicBezTo>
                      <a:lnTo>
                        <a:pt x="68" y="73"/>
                      </a:lnTo>
                      <a:close/>
                      <a:moveTo>
                        <a:pt x="68" y="73"/>
                      </a:moveTo>
                      <a:cubicBezTo>
                        <a:pt x="68" y="73"/>
                        <a:pt x="68" y="73"/>
                        <a:pt x="68" y="73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išḻiḋê"/>
                <p:cNvSpPr/>
                <p:nvPr/>
              </p:nvSpPr>
              <p:spPr bwMode="auto">
                <a:xfrm>
                  <a:off x="2460625" y="1989138"/>
                  <a:ext cx="66675" cy="66675"/>
                </a:xfrm>
                <a:custGeom>
                  <a:avLst/>
                  <a:gdLst/>
                  <a:ahLst/>
                  <a:cxnLst>
                    <a:cxn ang="0">
                      <a:pos x="12" y="23"/>
                    </a:cxn>
                    <a:cxn ang="0">
                      <a:pos x="23" y="11"/>
                    </a:cxn>
                    <a:cxn ang="0">
                      <a:pos x="12" y="0"/>
                    </a:cxn>
                    <a:cxn ang="0">
                      <a:pos x="0" y="11"/>
                    </a:cxn>
                    <a:cxn ang="0">
                      <a:pos x="12" y="23"/>
                    </a:cxn>
                    <a:cxn ang="0">
                      <a:pos x="12" y="4"/>
                    </a:cxn>
                    <a:cxn ang="0">
                      <a:pos x="19" y="11"/>
                    </a:cxn>
                    <a:cxn ang="0">
                      <a:pos x="12" y="19"/>
                    </a:cxn>
                    <a:cxn ang="0">
                      <a:pos x="4" y="11"/>
                    </a:cxn>
                    <a:cxn ang="0">
                      <a:pos x="12" y="4"/>
                    </a:cxn>
                    <a:cxn ang="0">
                      <a:pos x="12" y="4"/>
                    </a:cxn>
                    <a:cxn ang="0">
                      <a:pos x="12" y="4"/>
                    </a:cxn>
                  </a:cxnLst>
                  <a:rect l="0" t="0" r="r" b="b"/>
                  <a:pathLst>
                    <a:path w="23" h="23">
                      <a:moveTo>
                        <a:pt x="12" y="23"/>
                      </a:moveTo>
                      <a:cubicBezTo>
                        <a:pt x="18" y="23"/>
                        <a:pt x="23" y="18"/>
                        <a:pt x="23" y="11"/>
                      </a:cubicBezTo>
                      <a:cubicBezTo>
                        <a:pt x="23" y="5"/>
                        <a:pt x="18" y="0"/>
                        <a:pt x="12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8"/>
                        <a:pt x="5" y="23"/>
                        <a:pt x="12" y="23"/>
                      </a:cubicBezTo>
                      <a:close/>
                      <a:moveTo>
                        <a:pt x="12" y="4"/>
                      </a:moveTo>
                      <a:cubicBezTo>
                        <a:pt x="16" y="4"/>
                        <a:pt x="19" y="7"/>
                        <a:pt x="19" y="11"/>
                      </a:cubicBezTo>
                      <a:cubicBezTo>
                        <a:pt x="19" y="15"/>
                        <a:pt x="16" y="19"/>
                        <a:pt x="12" y="19"/>
                      </a:cubicBezTo>
                      <a:cubicBezTo>
                        <a:pt x="7" y="19"/>
                        <a:pt x="4" y="15"/>
                        <a:pt x="4" y="11"/>
                      </a:cubicBezTo>
                      <a:cubicBezTo>
                        <a:pt x="4" y="7"/>
                        <a:pt x="7" y="4"/>
                        <a:pt x="12" y="4"/>
                      </a:cubicBezTo>
                      <a:close/>
                      <a:moveTo>
                        <a:pt x="12" y="4"/>
                      </a:moveTo>
                      <a:cubicBezTo>
                        <a:pt x="12" y="4"/>
                        <a:pt x="12" y="4"/>
                        <a:pt x="12" y="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2" name="iṩľiďe"/>
              <p:cNvGrpSpPr/>
              <p:nvPr/>
            </p:nvGrpSpPr>
            <p:grpSpPr>
              <a:xfrm>
                <a:off x="6871349" y="3499300"/>
                <a:ext cx="413846" cy="389086"/>
                <a:chOff x="2266950" y="2713038"/>
                <a:chExt cx="371475" cy="349250"/>
              </a:xfrm>
              <a:solidFill>
                <a:schemeClr val="bg1"/>
              </a:solidFill>
            </p:grpSpPr>
            <p:sp>
              <p:nvSpPr>
                <p:cNvPr id="34" name="işḻïḓè"/>
                <p:cNvSpPr/>
                <p:nvPr/>
              </p:nvSpPr>
              <p:spPr bwMode="auto">
                <a:xfrm>
                  <a:off x="2447925" y="2903538"/>
                  <a:ext cx="44450" cy="44450"/>
                </a:xfrm>
                <a:custGeom>
                  <a:avLst/>
                  <a:gdLst/>
                  <a:ahLst/>
                  <a:cxnLst>
                    <a:cxn ang="0">
                      <a:pos x="15" y="7"/>
                    </a:cxn>
                    <a:cxn ang="0">
                      <a:pos x="7" y="15"/>
                    </a:cxn>
                    <a:cxn ang="0">
                      <a:pos x="0" y="7"/>
                    </a:cxn>
                    <a:cxn ang="0">
                      <a:pos x="7" y="0"/>
                    </a:cxn>
                    <a:cxn ang="0">
                      <a:pos x="15" y="7"/>
                    </a:cxn>
                    <a:cxn ang="0">
                      <a:pos x="15" y="7"/>
                    </a:cxn>
                    <a:cxn ang="0">
                      <a:pos x="15" y="7"/>
                    </a:cxn>
                  </a:cxnLst>
                  <a:rect l="0" t="0" r="r" b="b"/>
                  <a:pathLst>
                    <a:path w="15" h="15">
                      <a:moveTo>
                        <a:pt x="15" y="7"/>
                      </a:moveTo>
                      <a:cubicBezTo>
                        <a:pt x="15" y="12"/>
                        <a:pt x="11" y="15"/>
                        <a:pt x="7" y="15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5" y="3"/>
                        <a:pt x="15" y="7"/>
                      </a:cubicBezTo>
                      <a:close/>
                      <a:moveTo>
                        <a:pt x="15" y="7"/>
                      </a:moveTo>
                      <a:cubicBezTo>
                        <a:pt x="15" y="7"/>
                        <a:pt x="15" y="7"/>
                        <a:pt x="15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ïSľïḍé"/>
                <p:cNvSpPr/>
                <p:nvPr/>
              </p:nvSpPr>
              <p:spPr bwMode="auto">
                <a:xfrm>
                  <a:off x="2266950" y="2713038"/>
                  <a:ext cx="371475" cy="349250"/>
                </a:xfrm>
                <a:custGeom>
                  <a:avLst/>
                  <a:gdLst/>
                  <a:ahLst/>
                  <a:cxnLst>
                    <a:cxn ang="0">
                      <a:pos x="111" y="46"/>
                    </a:cxn>
                    <a:cxn ang="0">
                      <a:pos x="100" y="0"/>
                    </a:cxn>
                    <a:cxn ang="0">
                      <a:pos x="0" y="21"/>
                    </a:cxn>
                    <a:cxn ang="0">
                      <a:pos x="21" y="119"/>
                    </a:cxn>
                    <a:cxn ang="0">
                      <a:pos x="111" y="97"/>
                    </a:cxn>
                    <a:cxn ang="0">
                      <a:pos x="111" y="46"/>
                    </a:cxn>
                    <a:cxn ang="0">
                      <a:pos x="100" y="7"/>
                    </a:cxn>
                    <a:cxn ang="0">
                      <a:pos x="104" y="35"/>
                    </a:cxn>
                    <a:cxn ang="0">
                      <a:pos x="100" y="15"/>
                    </a:cxn>
                    <a:cxn ang="0">
                      <a:pos x="16" y="11"/>
                    </a:cxn>
                    <a:cxn ang="0">
                      <a:pos x="12" y="30"/>
                    </a:cxn>
                    <a:cxn ang="0">
                      <a:pos x="21" y="7"/>
                    </a:cxn>
                    <a:cxn ang="0">
                      <a:pos x="16" y="19"/>
                    </a:cxn>
                    <a:cxn ang="0">
                      <a:pos x="96" y="15"/>
                    </a:cxn>
                    <a:cxn ang="0">
                      <a:pos x="96" y="23"/>
                    </a:cxn>
                    <a:cxn ang="0">
                      <a:pos x="16" y="26"/>
                    </a:cxn>
                    <a:cxn ang="0">
                      <a:pos x="96" y="23"/>
                    </a:cxn>
                    <a:cxn ang="0">
                      <a:pos x="96" y="34"/>
                    </a:cxn>
                    <a:cxn ang="0">
                      <a:pos x="16" y="33"/>
                    </a:cxn>
                    <a:cxn ang="0">
                      <a:pos x="96" y="30"/>
                    </a:cxn>
                    <a:cxn ang="0">
                      <a:pos x="90" y="111"/>
                    </a:cxn>
                    <a:cxn ang="0">
                      <a:pos x="8" y="97"/>
                    </a:cxn>
                    <a:cxn ang="0">
                      <a:pos x="21" y="42"/>
                    </a:cxn>
                    <a:cxn ang="0">
                      <a:pos x="104" y="46"/>
                    </a:cxn>
                    <a:cxn ang="0">
                      <a:pos x="69" y="53"/>
                    </a:cxn>
                    <a:cxn ang="0">
                      <a:pos x="69" y="92"/>
                    </a:cxn>
                    <a:cxn ang="0">
                      <a:pos x="104" y="97"/>
                    </a:cxn>
                    <a:cxn ang="0">
                      <a:pos x="69" y="84"/>
                    </a:cxn>
                    <a:cxn ang="0">
                      <a:pos x="69" y="61"/>
                    </a:cxn>
                    <a:cxn ang="0">
                      <a:pos x="110" y="58"/>
                    </a:cxn>
                    <a:cxn ang="0">
                      <a:pos x="111" y="56"/>
                    </a:cxn>
                    <a:cxn ang="0">
                      <a:pos x="109" y="84"/>
                    </a:cxn>
                    <a:cxn ang="0">
                      <a:pos x="109" y="84"/>
                    </a:cxn>
                  </a:cxnLst>
                  <a:rect l="0" t="0" r="r" b="b"/>
                  <a:pathLst>
                    <a:path w="127" h="119">
                      <a:moveTo>
                        <a:pt x="111" y="46"/>
                      </a:moveTo>
                      <a:cubicBezTo>
                        <a:pt x="111" y="46"/>
                        <a:pt x="111" y="46"/>
                        <a:pt x="111" y="46"/>
                      </a:cubicBezTo>
                      <a:cubicBezTo>
                        <a:pt x="111" y="11"/>
                        <a:pt x="111" y="11"/>
                        <a:pt x="111" y="11"/>
                      </a:cubicBezTo>
                      <a:cubicBezTo>
                        <a:pt x="111" y="5"/>
                        <a:pt x="106" y="0"/>
                        <a:pt x="10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109"/>
                        <a:pt x="10" y="119"/>
                        <a:pt x="21" y="119"/>
                      </a:cubicBezTo>
                      <a:cubicBezTo>
                        <a:pt x="90" y="119"/>
                        <a:pt x="90" y="119"/>
                        <a:pt x="90" y="119"/>
                      </a:cubicBezTo>
                      <a:cubicBezTo>
                        <a:pt x="102" y="119"/>
                        <a:pt x="111" y="109"/>
                        <a:pt x="111" y="97"/>
                      </a:cubicBezTo>
                      <a:cubicBezTo>
                        <a:pt x="111" y="92"/>
                        <a:pt x="111" y="92"/>
                        <a:pt x="111" y="92"/>
                      </a:cubicBezTo>
                      <a:cubicBezTo>
                        <a:pt x="127" y="80"/>
                        <a:pt x="127" y="57"/>
                        <a:pt x="111" y="46"/>
                      </a:cubicBezTo>
                      <a:close/>
                      <a:moveTo>
                        <a:pt x="21" y="7"/>
                      </a:move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2" y="7"/>
                        <a:pt x="104" y="9"/>
                        <a:pt x="104" y="11"/>
                      </a:cubicBezTo>
                      <a:cubicBezTo>
                        <a:pt x="104" y="35"/>
                        <a:pt x="104" y="35"/>
                        <a:pt x="104" y="35"/>
                      </a:cubicBezTo>
                      <a:cubicBezTo>
                        <a:pt x="103" y="34"/>
                        <a:pt x="101" y="34"/>
                        <a:pt x="100" y="34"/>
                      </a:cubicBezTo>
                      <a:cubicBezTo>
                        <a:pt x="100" y="15"/>
                        <a:pt x="100" y="15"/>
                        <a:pt x="100" y="15"/>
                      </a:cubicBezTo>
                      <a:cubicBezTo>
                        <a:pt x="100" y="13"/>
                        <a:pt x="98" y="11"/>
                        <a:pt x="9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3" y="11"/>
                        <a:pt x="12" y="13"/>
                        <a:pt x="12" y="15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9" y="28"/>
                        <a:pt x="8" y="24"/>
                        <a:pt x="8" y="21"/>
                      </a:cubicBezTo>
                      <a:cubicBezTo>
                        <a:pt x="8" y="13"/>
                        <a:pt x="14" y="7"/>
                        <a:pt x="21" y="7"/>
                      </a:cubicBezTo>
                      <a:close/>
                      <a:moveTo>
                        <a:pt x="96" y="19"/>
                      </a:move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lnTo>
                        <a:pt x="96" y="19"/>
                      </a:lnTo>
                      <a:close/>
                      <a:moveTo>
                        <a:pt x="96" y="23"/>
                      </a:moveTo>
                      <a:cubicBezTo>
                        <a:pt x="96" y="26"/>
                        <a:pt x="96" y="26"/>
                        <a:pt x="9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lnTo>
                        <a:pt x="96" y="23"/>
                      </a:lnTo>
                      <a:close/>
                      <a:moveTo>
                        <a:pt x="96" y="30"/>
                      </a:moveTo>
                      <a:cubicBezTo>
                        <a:pt x="96" y="34"/>
                        <a:pt x="96" y="34"/>
                        <a:pt x="96" y="34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19" y="34"/>
                        <a:pt x="17" y="34"/>
                        <a:pt x="16" y="33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lnTo>
                        <a:pt x="96" y="30"/>
                      </a:lnTo>
                      <a:close/>
                      <a:moveTo>
                        <a:pt x="104" y="97"/>
                      </a:moveTo>
                      <a:cubicBezTo>
                        <a:pt x="104" y="105"/>
                        <a:pt x="98" y="111"/>
                        <a:pt x="90" y="111"/>
                      </a:cubicBezTo>
                      <a:cubicBezTo>
                        <a:pt x="21" y="111"/>
                        <a:pt x="21" y="111"/>
                        <a:pt x="21" y="111"/>
                      </a:cubicBezTo>
                      <a:cubicBezTo>
                        <a:pt x="14" y="111"/>
                        <a:pt x="8" y="105"/>
                        <a:pt x="8" y="97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11" y="40"/>
                        <a:pt x="16" y="42"/>
                        <a:pt x="21" y="42"/>
                      </a:cubicBezTo>
                      <a:cubicBezTo>
                        <a:pt x="100" y="42"/>
                        <a:pt x="100" y="42"/>
                        <a:pt x="100" y="42"/>
                      </a:cubicBezTo>
                      <a:cubicBezTo>
                        <a:pt x="102" y="42"/>
                        <a:pt x="104" y="44"/>
                        <a:pt x="104" y="46"/>
                      </a:cubicBezTo>
                      <a:cubicBezTo>
                        <a:pt x="104" y="53"/>
                        <a:pt x="104" y="53"/>
                        <a:pt x="104" y="53"/>
                      </a:cubicBezTo>
                      <a:cubicBezTo>
                        <a:pt x="69" y="53"/>
                        <a:pt x="69" y="53"/>
                        <a:pt x="69" y="53"/>
                      </a:cubicBezTo>
                      <a:cubicBezTo>
                        <a:pt x="59" y="53"/>
                        <a:pt x="50" y="62"/>
                        <a:pt x="50" y="72"/>
                      </a:cubicBezTo>
                      <a:cubicBezTo>
                        <a:pt x="50" y="83"/>
                        <a:pt x="59" y="92"/>
                        <a:pt x="69" y="92"/>
                      </a:cubicBezTo>
                      <a:cubicBezTo>
                        <a:pt x="104" y="92"/>
                        <a:pt x="104" y="92"/>
                        <a:pt x="104" y="92"/>
                      </a:cubicBezTo>
                      <a:lnTo>
                        <a:pt x="104" y="97"/>
                      </a:lnTo>
                      <a:close/>
                      <a:moveTo>
                        <a:pt x="109" y="84"/>
                      </a:moveTo>
                      <a:cubicBezTo>
                        <a:pt x="69" y="84"/>
                        <a:pt x="69" y="84"/>
                        <a:pt x="69" y="84"/>
                      </a:cubicBezTo>
                      <a:cubicBezTo>
                        <a:pt x="63" y="84"/>
                        <a:pt x="58" y="79"/>
                        <a:pt x="58" y="72"/>
                      </a:cubicBezTo>
                      <a:cubicBezTo>
                        <a:pt x="58" y="66"/>
                        <a:pt x="63" y="61"/>
                        <a:pt x="69" y="61"/>
                      </a:cubicBezTo>
                      <a:cubicBezTo>
                        <a:pt x="104" y="61"/>
                        <a:pt x="104" y="61"/>
                        <a:pt x="104" y="61"/>
                      </a:cubicBezTo>
                      <a:cubicBezTo>
                        <a:pt x="106" y="61"/>
                        <a:pt x="108" y="60"/>
                        <a:pt x="110" y="58"/>
                      </a:cubicBezTo>
                      <a:cubicBezTo>
                        <a:pt x="110" y="57"/>
                        <a:pt x="111" y="57"/>
                        <a:pt x="111" y="56"/>
                      </a:cubicBezTo>
                      <a:cubicBezTo>
                        <a:pt x="111" y="56"/>
                        <a:pt x="111" y="56"/>
                        <a:pt x="111" y="56"/>
                      </a:cubicBezTo>
                      <a:cubicBezTo>
                        <a:pt x="114" y="59"/>
                        <a:pt x="115" y="64"/>
                        <a:pt x="115" y="69"/>
                      </a:cubicBezTo>
                      <a:cubicBezTo>
                        <a:pt x="115" y="75"/>
                        <a:pt x="113" y="80"/>
                        <a:pt x="109" y="84"/>
                      </a:cubicBezTo>
                      <a:close/>
                      <a:moveTo>
                        <a:pt x="109" y="84"/>
                      </a:moveTo>
                      <a:cubicBezTo>
                        <a:pt x="109" y="84"/>
                        <a:pt x="109" y="84"/>
                        <a:pt x="109" y="84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3" name="íṥḻïḑé"/>
              <p:cNvSpPr/>
              <p:nvPr/>
            </p:nvSpPr>
            <p:spPr bwMode="auto">
              <a:xfrm>
                <a:off x="5004522" y="3543522"/>
                <a:ext cx="399697" cy="300657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27" y="0"/>
                  </a:cxn>
                  <a:cxn ang="0">
                    <a:pos x="2" y="22"/>
                  </a:cxn>
                  <a:cxn ang="0">
                    <a:pos x="2" y="32"/>
                  </a:cxn>
                  <a:cxn ang="0">
                    <a:pos x="61" y="92"/>
                  </a:cxn>
                  <a:cxn ang="0">
                    <a:pos x="121" y="32"/>
                  </a:cxn>
                  <a:cxn ang="0">
                    <a:pos x="120" y="22"/>
                  </a:cxn>
                  <a:cxn ang="0">
                    <a:pos x="86" y="14"/>
                  </a:cxn>
                  <a:cxn ang="0">
                    <a:pos x="93" y="8"/>
                  </a:cxn>
                  <a:cxn ang="0">
                    <a:pos x="76" y="27"/>
                  </a:cxn>
                  <a:cxn ang="0">
                    <a:pos x="93" y="27"/>
                  </a:cxn>
                  <a:cxn ang="0">
                    <a:pos x="73" y="25"/>
                  </a:cxn>
                  <a:cxn ang="0">
                    <a:pos x="75" y="9"/>
                  </a:cxn>
                  <a:cxn ang="0">
                    <a:pos x="70" y="27"/>
                  </a:cxn>
                  <a:cxn ang="0">
                    <a:pos x="61" y="20"/>
                  </a:cxn>
                  <a:cxn ang="0">
                    <a:pos x="70" y="8"/>
                  </a:cxn>
                  <a:cxn ang="0">
                    <a:pos x="53" y="8"/>
                  </a:cxn>
                  <a:cxn ang="0">
                    <a:pos x="58" y="17"/>
                  </a:cxn>
                  <a:cxn ang="0">
                    <a:pos x="40" y="16"/>
                  </a:cxn>
                  <a:cxn ang="0">
                    <a:pos x="58" y="17"/>
                  </a:cxn>
                  <a:cxn ang="0">
                    <a:pos x="30" y="27"/>
                  </a:cxn>
                  <a:cxn ang="0">
                    <a:pos x="47" y="27"/>
                  </a:cxn>
                  <a:cxn ang="0">
                    <a:pos x="37" y="14"/>
                  </a:cxn>
                  <a:cxn ang="0">
                    <a:pos x="43" y="8"/>
                  </a:cxn>
                  <a:cxn ang="0">
                    <a:pos x="34" y="17"/>
                  </a:cxn>
                  <a:cxn ang="0">
                    <a:pos x="8" y="27"/>
                  </a:cxn>
                  <a:cxn ang="0">
                    <a:pos x="11" y="31"/>
                  </a:cxn>
                  <a:cxn ang="0">
                    <a:pos x="49" y="71"/>
                  </a:cxn>
                  <a:cxn ang="0">
                    <a:pos x="29" y="31"/>
                  </a:cxn>
                  <a:cxn ang="0">
                    <a:pos x="57" y="78"/>
                  </a:cxn>
                  <a:cxn ang="0">
                    <a:pos x="52" y="31"/>
                  </a:cxn>
                  <a:cxn ang="0">
                    <a:pos x="61" y="79"/>
                  </a:cxn>
                  <a:cxn ang="0">
                    <a:pos x="65" y="78"/>
                  </a:cxn>
                  <a:cxn ang="0">
                    <a:pos x="94" y="31"/>
                  </a:cxn>
                  <a:cxn ang="0">
                    <a:pos x="74" y="71"/>
                  </a:cxn>
                  <a:cxn ang="0">
                    <a:pos x="112" y="31"/>
                  </a:cxn>
                  <a:cxn ang="0">
                    <a:pos x="99" y="27"/>
                  </a:cxn>
                  <a:cxn ang="0">
                    <a:pos x="97" y="9"/>
                  </a:cxn>
                  <a:cxn ang="0">
                    <a:pos x="99" y="27"/>
                  </a:cxn>
                  <a:cxn ang="0">
                    <a:pos x="99" y="27"/>
                  </a:cxn>
                </a:cxnLst>
                <a:rect l="0" t="0" r="r" b="b"/>
                <a:pathLst>
                  <a:path w="123" h="92">
                    <a:moveTo>
                      <a:pt x="120" y="22"/>
                    </a:moveTo>
                    <a:cubicBezTo>
                      <a:pt x="101" y="2"/>
                      <a:pt x="101" y="2"/>
                      <a:pt x="101" y="2"/>
                    </a:cubicBezTo>
                    <a:cubicBezTo>
                      <a:pt x="100" y="1"/>
                      <a:pt x="98" y="0"/>
                      <a:pt x="9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3" y="1"/>
                      <a:pt x="22" y="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3"/>
                      <a:pt x="0" y="25"/>
                      <a:pt x="0" y="27"/>
                    </a:cubicBezTo>
                    <a:cubicBezTo>
                      <a:pt x="0" y="29"/>
                      <a:pt x="1" y="31"/>
                      <a:pt x="2" y="32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7" y="91"/>
                      <a:pt x="59" y="92"/>
                      <a:pt x="61" y="92"/>
                    </a:cubicBezTo>
                    <a:cubicBezTo>
                      <a:pt x="64" y="92"/>
                      <a:pt x="66" y="91"/>
                      <a:pt x="67" y="90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2" y="31"/>
                      <a:pt x="123" y="29"/>
                      <a:pt x="123" y="27"/>
                    </a:cubicBezTo>
                    <a:cubicBezTo>
                      <a:pt x="123" y="25"/>
                      <a:pt x="122" y="23"/>
                      <a:pt x="120" y="22"/>
                    </a:cubicBezTo>
                    <a:close/>
                    <a:moveTo>
                      <a:pt x="93" y="8"/>
                    </a:moveTo>
                    <a:cubicBezTo>
                      <a:pt x="86" y="14"/>
                      <a:pt x="86" y="14"/>
                      <a:pt x="86" y="14"/>
                    </a:cubicBezTo>
                    <a:cubicBezTo>
                      <a:pt x="79" y="8"/>
                      <a:pt x="79" y="8"/>
                      <a:pt x="79" y="8"/>
                    </a:cubicBezTo>
                    <a:lnTo>
                      <a:pt x="93" y="8"/>
                    </a:lnTo>
                    <a:close/>
                    <a:moveTo>
                      <a:pt x="9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85" y="19"/>
                      <a:pt x="85" y="19"/>
                      <a:pt x="85" y="19"/>
                    </a:cubicBezTo>
                    <a:lnTo>
                      <a:pt x="93" y="27"/>
                    </a:lnTo>
                    <a:close/>
                    <a:moveTo>
                      <a:pt x="83" y="16"/>
                    </a:moveTo>
                    <a:cubicBezTo>
                      <a:pt x="73" y="25"/>
                      <a:pt x="73" y="25"/>
                      <a:pt x="73" y="25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75" y="9"/>
                      <a:pt x="75" y="9"/>
                      <a:pt x="75" y="9"/>
                    </a:cubicBezTo>
                    <a:lnTo>
                      <a:pt x="83" y="16"/>
                    </a:lnTo>
                    <a:close/>
                    <a:moveTo>
                      <a:pt x="70" y="27"/>
                    </a:moveTo>
                    <a:cubicBezTo>
                      <a:pt x="53" y="27"/>
                      <a:pt x="53" y="27"/>
                      <a:pt x="53" y="27"/>
                    </a:cubicBezTo>
                    <a:cubicBezTo>
                      <a:pt x="61" y="20"/>
                      <a:pt x="61" y="20"/>
                      <a:pt x="61" y="20"/>
                    </a:cubicBezTo>
                    <a:lnTo>
                      <a:pt x="70" y="27"/>
                    </a:lnTo>
                    <a:close/>
                    <a:moveTo>
                      <a:pt x="70" y="8"/>
                    </a:moveTo>
                    <a:cubicBezTo>
                      <a:pt x="61" y="15"/>
                      <a:pt x="61" y="15"/>
                      <a:pt x="61" y="15"/>
                    </a:cubicBezTo>
                    <a:cubicBezTo>
                      <a:pt x="53" y="8"/>
                      <a:pt x="53" y="8"/>
                      <a:pt x="53" y="8"/>
                    </a:cubicBezTo>
                    <a:lnTo>
                      <a:pt x="70" y="8"/>
                    </a:lnTo>
                    <a:close/>
                    <a:moveTo>
                      <a:pt x="58" y="17"/>
                    </a:moveTo>
                    <a:cubicBezTo>
                      <a:pt x="50" y="25"/>
                      <a:pt x="50" y="25"/>
                      <a:pt x="50" y="25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8" y="9"/>
                      <a:pt x="48" y="9"/>
                      <a:pt x="48" y="9"/>
                    </a:cubicBezTo>
                    <a:lnTo>
                      <a:pt x="58" y="17"/>
                    </a:lnTo>
                    <a:close/>
                    <a:moveTo>
                      <a:pt x="47" y="27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37" y="19"/>
                      <a:pt x="37" y="19"/>
                      <a:pt x="37" y="19"/>
                    </a:cubicBezTo>
                    <a:lnTo>
                      <a:pt x="47" y="27"/>
                    </a:lnTo>
                    <a:close/>
                    <a:moveTo>
                      <a:pt x="43" y="8"/>
                    </a:moveTo>
                    <a:cubicBezTo>
                      <a:pt x="37" y="14"/>
                      <a:pt x="37" y="14"/>
                      <a:pt x="37" y="14"/>
                    </a:cubicBezTo>
                    <a:cubicBezTo>
                      <a:pt x="30" y="8"/>
                      <a:pt x="30" y="8"/>
                      <a:pt x="30" y="8"/>
                    </a:cubicBezTo>
                    <a:lnTo>
                      <a:pt x="43" y="8"/>
                    </a:lnTo>
                    <a:close/>
                    <a:moveTo>
                      <a:pt x="26" y="9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8" y="27"/>
                      <a:pt x="8" y="27"/>
                      <a:pt x="8" y="27"/>
                    </a:cubicBezTo>
                    <a:lnTo>
                      <a:pt x="26" y="9"/>
                    </a:lnTo>
                    <a:close/>
                    <a:moveTo>
                      <a:pt x="11" y="31"/>
                    </a:moveTo>
                    <a:cubicBezTo>
                      <a:pt x="25" y="31"/>
                      <a:pt x="25" y="31"/>
                      <a:pt x="25" y="31"/>
                    </a:cubicBezTo>
                    <a:cubicBezTo>
                      <a:pt x="49" y="71"/>
                      <a:pt x="49" y="71"/>
                      <a:pt x="49" y="71"/>
                    </a:cubicBezTo>
                    <a:lnTo>
                      <a:pt x="11" y="31"/>
                    </a:lnTo>
                    <a:close/>
                    <a:moveTo>
                      <a:pt x="29" y="31"/>
                    </a:moveTo>
                    <a:cubicBezTo>
                      <a:pt x="48" y="31"/>
                      <a:pt x="48" y="31"/>
                      <a:pt x="48" y="31"/>
                    </a:cubicBezTo>
                    <a:cubicBezTo>
                      <a:pt x="57" y="78"/>
                      <a:pt x="57" y="78"/>
                      <a:pt x="57" y="78"/>
                    </a:cubicBezTo>
                    <a:lnTo>
                      <a:pt x="29" y="31"/>
                    </a:lnTo>
                    <a:close/>
                    <a:moveTo>
                      <a:pt x="52" y="31"/>
                    </a:moveTo>
                    <a:cubicBezTo>
                      <a:pt x="71" y="31"/>
                      <a:pt x="71" y="31"/>
                      <a:pt x="71" y="31"/>
                    </a:cubicBezTo>
                    <a:cubicBezTo>
                      <a:pt x="61" y="79"/>
                      <a:pt x="61" y="79"/>
                      <a:pt x="61" y="79"/>
                    </a:cubicBezTo>
                    <a:lnTo>
                      <a:pt x="52" y="31"/>
                    </a:lnTo>
                    <a:close/>
                    <a:moveTo>
                      <a:pt x="65" y="78"/>
                    </a:moveTo>
                    <a:cubicBezTo>
                      <a:pt x="75" y="31"/>
                      <a:pt x="75" y="31"/>
                      <a:pt x="75" y="31"/>
                    </a:cubicBezTo>
                    <a:cubicBezTo>
                      <a:pt x="94" y="31"/>
                      <a:pt x="94" y="31"/>
                      <a:pt x="94" y="31"/>
                    </a:cubicBezTo>
                    <a:lnTo>
                      <a:pt x="65" y="78"/>
                    </a:lnTo>
                    <a:close/>
                    <a:moveTo>
                      <a:pt x="74" y="71"/>
                    </a:moveTo>
                    <a:cubicBezTo>
                      <a:pt x="98" y="31"/>
                      <a:pt x="98" y="31"/>
                      <a:pt x="98" y="31"/>
                    </a:cubicBezTo>
                    <a:cubicBezTo>
                      <a:pt x="112" y="31"/>
                      <a:pt x="112" y="31"/>
                      <a:pt x="112" y="31"/>
                    </a:cubicBezTo>
                    <a:lnTo>
                      <a:pt x="74" y="71"/>
                    </a:lnTo>
                    <a:close/>
                    <a:moveTo>
                      <a:pt x="99" y="27"/>
                    </a:moveTo>
                    <a:cubicBezTo>
                      <a:pt x="88" y="17"/>
                      <a:pt x="88" y="17"/>
                      <a:pt x="88" y="17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115" y="27"/>
                      <a:pt x="115" y="27"/>
                      <a:pt x="115" y="27"/>
                    </a:cubicBezTo>
                    <a:lnTo>
                      <a:pt x="99" y="27"/>
                    </a:lnTo>
                    <a:close/>
                    <a:moveTo>
                      <a:pt x="99" y="27"/>
                    </a:moveTo>
                    <a:cubicBezTo>
                      <a:pt x="99" y="27"/>
                      <a:pt x="99" y="27"/>
                      <a:pt x="99" y="27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9" name="iṩľide"/>
            <p:cNvSpPr txBox="1"/>
            <p:nvPr/>
          </p:nvSpPr>
          <p:spPr bwMode="auto">
            <a:xfrm>
              <a:off x="748617" y="3169659"/>
              <a:ext cx="3806074" cy="360286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 lnSpcReduction="10000"/>
            </a:bodyPr>
            <a:lstStyle/>
            <a:p>
              <a:pPr algn="r" latinLnBrk="0"/>
              <a:r>
                <a:rPr lang="en-US" altLang="zh-CN" b="1" dirty="0">
                  <a:effectLst/>
                </a:rPr>
                <a:t>Text Here</a:t>
              </a:r>
              <a:endParaRPr lang="zh-CN" altLang="en-US" b="1" dirty="0">
                <a:effectLst/>
              </a:endParaRPr>
            </a:p>
          </p:txBody>
        </p:sp>
        <p:sp>
          <p:nvSpPr>
            <p:cNvPr id="17" name="iŝľîḑe"/>
            <p:cNvSpPr txBox="1"/>
            <p:nvPr/>
          </p:nvSpPr>
          <p:spPr bwMode="auto">
            <a:xfrm>
              <a:off x="4192963" y="1207476"/>
              <a:ext cx="3806074" cy="360286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 lnSpcReduction="10000"/>
            </a:bodyPr>
            <a:lstStyle/>
            <a:p>
              <a:pPr algn="ctr" latinLnBrk="0"/>
              <a:r>
                <a:rPr lang="en-US" altLang="zh-CN" b="1" dirty="0">
                  <a:effectLst/>
                </a:rPr>
                <a:t>Text Here</a:t>
              </a:r>
              <a:endParaRPr lang="zh-CN" altLang="en-US" b="1" dirty="0">
                <a:effectLst/>
              </a:endParaRPr>
            </a:p>
          </p:txBody>
        </p:sp>
        <p:sp>
          <p:nvSpPr>
            <p:cNvPr id="15" name="íSḻïḓe"/>
            <p:cNvSpPr txBox="1"/>
            <p:nvPr/>
          </p:nvSpPr>
          <p:spPr bwMode="auto">
            <a:xfrm>
              <a:off x="4192963" y="5113431"/>
              <a:ext cx="3806074" cy="360286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 lnSpcReduction="10000"/>
            </a:bodyPr>
            <a:lstStyle/>
            <a:p>
              <a:pPr algn="ctr" latinLnBrk="0"/>
              <a:r>
                <a:rPr lang="en-US" altLang="zh-CN" b="1" dirty="0">
                  <a:effectLst/>
                </a:rPr>
                <a:t>Text Here</a:t>
              </a:r>
              <a:endParaRPr lang="zh-CN" altLang="en-US" b="1" dirty="0">
                <a:effectLst/>
              </a:endParaRPr>
            </a:p>
          </p:txBody>
        </p:sp>
        <p:sp>
          <p:nvSpPr>
            <p:cNvPr id="13" name="ísḻîḍé"/>
            <p:cNvSpPr txBox="1"/>
            <p:nvPr/>
          </p:nvSpPr>
          <p:spPr bwMode="auto">
            <a:xfrm>
              <a:off x="7643884" y="3169659"/>
              <a:ext cx="3806074" cy="360286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 lnSpcReduction="10000"/>
            </a:bodyPr>
            <a:lstStyle/>
            <a:p>
              <a:pPr latinLnBrk="0"/>
              <a:r>
                <a:rPr lang="en-US" altLang="zh-CN" b="1" dirty="0">
                  <a:effectLst/>
                </a:rPr>
                <a:t>Text Here</a:t>
              </a:r>
              <a:endParaRPr lang="zh-CN" altLang="en-US" b="1" dirty="0">
                <a:effectLst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975180" y="368389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909385" y="547711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859864" y="158744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569942" y="362919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r="20248"/>
          <a:stretch>
            <a:fillRect/>
          </a:stretch>
        </p:blipFill>
        <p:spPr>
          <a:xfrm>
            <a:off x="1199456" y="2276872"/>
            <a:ext cx="2304256" cy="205237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87688" y="2473578"/>
            <a:ext cx="7313272" cy="1910843"/>
            <a:chOff x="1762044" y="2217545"/>
            <a:chExt cx="7313272" cy="1910843"/>
          </a:xfrm>
        </p:grpSpPr>
        <p:sp>
          <p:nvSpPr>
            <p:cNvPr id="4" name="文本框 3"/>
            <p:cNvSpPr txBox="1"/>
            <p:nvPr/>
          </p:nvSpPr>
          <p:spPr>
            <a:xfrm>
              <a:off x="4426340" y="2272235"/>
              <a:ext cx="3888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后续工作计划</a:t>
              </a:r>
              <a:endParaRPr kumimoji="0" lang="zh-CN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ïṧḻïḋè"/>
            <p:cNvSpPr txBox="1"/>
            <p:nvPr/>
          </p:nvSpPr>
          <p:spPr>
            <a:xfrm>
              <a:off x="3027505" y="2217545"/>
              <a:ext cx="782248" cy="817683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en-US" altLang="zh-CN" sz="4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935761" y="2348880"/>
              <a:ext cx="0" cy="1298145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3998752" y="2854244"/>
              <a:ext cx="5076564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2044" y="3051170"/>
              <a:ext cx="21422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PART FOUR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2" name="文本框 21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4f9b76c4-aece-4de7-a5b9-9199462f377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356858" y="1016732"/>
            <a:ext cx="9207286" cy="4824536"/>
            <a:chOff x="2578858" y="1340768"/>
            <a:chExt cx="8850961" cy="4637825"/>
          </a:xfrm>
        </p:grpSpPr>
        <p:sp>
          <p:nvSpPr>
            <p:cNvPr id="7" name="iṣļïḑê"/>
            <p:cNvSpPr/>
            <p:nvPr/>
          </p:nvSpPr>
          <p:spPr>
            <a:xfrm rot="19200000">
              <a:off x="6739587" y="3019660"/>
              <a:ext cx="1686644" cy="1674450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işľïdê"/>
            <p:cNvSpPr/>
            <p:nvPr/>
          </p:nvSpPr>
          <p:spPr>
            <a:xfrm rot="19200000">
              <a:off x="7859983" y="2034000"/>
              <a:ext cx="1354287" cy="1344498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iṣlíḑê"/>
            <p:cNvSpPr/>
            <p:nvPr/>
          </p:nvSpPr>
          <p:spPr>
            <a:xfrm rot="19200000">
              <a:off x="5666640" y="4255724"/>
              <a:ext cx="1752062" cy="1722869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íṣlíde"/>
            <p:cNvSpPr/>
            <p:nvPr/>
          </p:nvSpPr>
          <p:spPr>
            <a:xfrm rot="19200000">
              <a:off x="4629272" y="2930911"/>
              <a:ext cx="1796938" cy="1783948"/>
            </a:xfrm>
            <a:custGeom>
              <a:avLst/>
              <a:gdLst>
                <a:gd name="connsiteX0" fmla="*/ 2094610 w 2932774"/>
                <a:gd name="connsiteY0" fmla="*/ 749566 h 2911576"/>
                <a:gd name="connsiteX1" fmla="*/ 725074 w 2932774"/>
                <a:gd name="connsiteY1" fmla="*/ 869385 h 2911576"/>
                <a:gd name="connsiteX2" fmla="*/ 844892 w 2932774"/>
                <a:gd name="connsiteY2" fmla="*/ 2238922 h 2911576"/>
                <a:gd name="connsiteX3" fmla="*/ 2214429 w 2932774"/>
                <a:gd name="connsiteY3" fmla="*/ 2119103 h 2911576"/>
                <a:gd name="connsiteX4" fmla="*/ 2094610 w 2932774"/>
                <a:gd name="connsiteY4" fmla="*/ 749566 h 2911576"/>
                <a:gd name="connsiteX5" fmla="*/ 2334142 w 2932774"/>
                <a:gd name="connsiteY5" fmla="*/ 298936 h 2911576"/>
                <a:gd name="connsiteX6" fmla="*/ 2489223 w 2932774"/>
                <a:gd name="connsiteY6" fmla="*/ 429064 h 2911576"/>
                <a:gd name="connsiteX7" fmla="*/ 2320667 w 2932774"/>
                <a:gd name="connsiteY7" fmla="*/ 742363 h 2911576"/>
                <a:gd name="connsiteX8" fmla="*/ 2354461 w 2932774"/>
                <a:gd name="connsiteY8" fmla="*/ 777201 h 2911576"/>
                <a:gd name="connsiteX9" fmla="*/ 2535311 w 2932774"/>
                <a:gd name="connsiteY9" fmla="*/ 1114855 h 2911576"/>
                <a:gd name="connsiteX10" fmla="*/ 2536967 w 2932774"/>
                <a:gd name="connsiteY10" fmla="*/ 1121826 h 2911576"/>
                <a:gd name="connsiteX11" fmla="*/ 2897593 w 2932774"/>
                <a:gd name="connsiteY11" fmla="*/ 1132603 h 2911576"/>
                <a:gd name="connsiteX12" fmla="*/ 2932774 w 2932774"/>
                <a:gd name="connsiteY12" fmla="*/ 1331966 h 2911576"/>
                <a:gd name="connsiteX13" fmla="*/ 2590256 w 2932774"/>
                <a:gd name="connsiteY13" fmla="*/ 1468461 h 2911576"/>
                <a:gd name="connsiteX14" fmla="*/ 2591629 w 2932774"/>
                <a:gd name="connsiteY14" fmla="*/ 1489431 h 2911576"/>
                <a:gd name="connsiteX15" fmla="*/ 2520747 w 2932774"/>
                <a:gd name="connsiteY15" fmla="*/ 1866501 h 2911576"/>
                <a:gd name="connsiteX16" fmla="*/ 2514437 w 2932774"/>
                <a:gd name="connsiteY16" fmla="*/ 1879930 h 2911576"/>
                <a:gd name="connsiteX17" fmla="*/ 2803260 w 2932774"/>
                <a:gd name="connsiteY17" fmla="*/ 2137440 h 2911576"/>
                <a:gd name="connsiteX18" fmla="*/ 2702039 w 2932774"/>
                <a:gd name="connsiteY18" fmla="*/ 2312761 h 2911576"/>
                <a:gd name="connsiteX19" fmla="*/ 2334283 w 2932774"/>
                <a:gd name="connsiteY19" fmla="*/ 2191277 h 2911576"/>
                <a:gd name="connsiteX20" fmla="*/ 2319995 w 2932774"/>
                <a:gd name="connsiteY20" fmla="*/ 2211637 h 2911576"/>
                <a:gd name="connsiteX21" fmla="*/ 2062648 w 2932774"/>
                <a:gd name="connsiteY21" fmla="*/ 2439877 h 2911576"/>
                <a:gd name="connsiteX22" fmla="*/ 2003075 w 2932774"/>
                <a:gd name="connsiteY22" fmla="*/ 2474637 h 2911576"/>
                <a:gd name="connsiteX23" fmla="*/ 2056587 w 2932774"/>
                <a:gd name="connsiteY23" fmla="*/ 2842337 h 2911576"/>
                <a:gd name="connsiteX24" fmla="*/ 1866354 w 2932774"/>
                <a:gd name="connsiteY24" fmla="*/ 2911576 h 2911576"/>
                <a:gd name="connsiteX25" fmla="*/ 1671448 w 2932774"/>
                <a:gd name="connsiteY25" fmla="*/ 2596242 h 2911576"/>
                <a:gd name="connsiteX26" fmla="*/ 1548242 w 2932774"/>
                <a:gd name="connsiteY26" fmla="*/ 2620265 h 2911576"/>
                <a:gd name="connsiteX27" fmla="*/ 1331260 w 2932774"/>
                <a:gd name="connsiteY27" fmla="*/ 2620591 h 2911576"/>
                <a:gd name="connsiteX28" fmla="*/ 1231810 w 2932774"/>
                <a:gd name="connsiteY28" fmla="*/ 2601211 h 2911576"/>
                <a:gd name="connsiteX29" fmla="*/ 1049067 w 2932774"/>
                <a:gd name="connsiteY29" fmla="*/ 2896869 h 2911576"/>
                <a:gd name="connsiteX30" fmla="*/ 858832 w 2932774"/>
                <a:gd name="connsiteY30" fmla="*/ 2827631 h 2911576"/>
                <a:gd name="connsiteX31" fmla="*/ 907780 w 2932774"/>
                <a:gd name="connsiteY31" fmla="*/ 2491308 h 2911576"/>
                <a:gd name="connsiteX32" fmla="*/ 816874 w 2932774"/>
                <a:gd name="connsiteY32" fmla="*/ 2436359 h 2911576"/>
                <a:gd name="connsiteX33" fmla="*/ 725221 w 2932774"/>
                <a:gd name="connsiteY33" fmla="*/ 2367165 h 2911576"/>
                <a:gd name="connsiteX34" fmla="*/ 641163 w 2932774"/>
                <a:gd name="connsiteY34" fmla="*/ 2288921 h 2911576"/>
                <a:gd name="connsiteX35" fmla="*/ 574277 w 2932774"/>
                <a:gd name="connsiteY35" fmla="*/ 2212385 h 2911576"/>
                <a:gd name="connsiteX36" fmla="*/ 268562 w 2932774"/>
                <a:gd name="connsiteY36" fmla="*/ 2313374 h 2911576"/>
                <a:gd name="connsiteX37" fmla="*/ 167340 w 2932774"/>
                <a:gd name="connsiteY37" fmla="*/ 2138053 h 2911576"/>
                <a:gd name="connsiteX38" fmla="*/ 411251 w 2932774"/>
                <a:gd name="connsiteY38" fmla="*/ 1920587 h 2911576"/>
                <a:gd name="connsiteX39" fmla="*/ 370408 w 2932774"/>
                <a:gd name="connsiteY39" fmla="*/ 1814340 h 2911576"/>
                <a:gd name="connsiteX40" fmla="*/ 330144 w 2932774"/>
                <a:gd name="connsiteY40" fmla="*/ 1546283 h 2911576"/>
                <a:gd name="connsiteX41" fmla="*/ 333010 w 2932774"/>
                <a:gd name="connsiteY41" fmla="*/ 1450313 h 2911576"/>
                <a:gd name="connsiteX42" fmla="*/ 0 w 2932774"/>
                <a:gd name="connsiteY42" fmla="*/ 1317659 h 2911576"/>
                <a:gd name="connsiteX43" fmla="*/ 35154 w 2932774"/>
                <a:gd name="connsiteY43" fmla="*/ 1118292 h 2911576"/>
                <a:gd name="connsiteX44" fmla="*/ 405289 w 2932774"/>
                <a:gd name="connsiteY44" fmla="*/ 1107180 h 2911576"/>
                <a:gd name="connsiteX45" fmla="*/ 444695 w 2932774"/>
                <a:gd name="connsiteY45" fmla="*/ 1011372 h 2911576"/>
                <a:gd name="connsiteX46" fmla="*/ 601458 w 2932774"/>
                <a:gd name="connsiteY46" fmla="*/ 769611 h 2911576"/>
                <a:gd name="connsiteX47" fmla="*/ 622589 w 2932774"/>
                <a:gd name="connsiteY47" fmla="*/ 747913 h 2911576"/>
                <a:gd name="connsiteX48" fmla="*/ 446039 w 2932774"/>
                <a:gd name="connsiteY48" fmla="*/ 419756 h 2911576"/>
                <a:gd name="connsiteX49" fmla="*/ 601120 w 2932774"/>
                <a:gd name="connsiteY49" fmla="*/ 289627 h 2911576"/>
                <a:gd name="connsiteX50" fmla="*/ 894887 w 2932774"/>
                <a:gd name="connsiteY50" fmla="*/ 521468 h 2911576"/>
                <a:gd name="connsiteX51" fmla="*/ 1005061 w 2932774"/>
                <a:gd name="connsiteY51" fmla="*/ 460695 h 2911576"/>
                <a:gd name="connsiteX52" fmla="*/ 1159434 w 2932774"/>
                <a:gd name="connsiteY52" fmla="*/ 402668 h 2911576"/>
                <a:gd name="connsiteX53" fmla="*/ 1288857 w 2932774"/>
                <a:gd name="connsiteY53" fmla="*/ 377431 h 2911576"/>
                <a:gd name="connsiteX54" fmla="*/ 1367154 w 2932774"/>
                <a:gd name="connsiteY54" fmla="*/ 0 h 2911576"/>
                <a:gd name="connsiteX55" fmla="*/ 1569597 w 2932774"/>
                <a:gd name="connsiteY55" fmla="*/ 0 h 2911576"/>
                <a:gd name="connsiteX56" fmla="*/ 1646698 w 2932774"/>
                <a:gd name="connsiteY56" fmla="*/ 371669 h 2911576"/>
                <a:gd name="connsiteX57" fmla="*/ 1803965 w 2932774"/>
                <a:gd name="connsiteY57" fmla="*/ 402316 h 2911576"/>
                <a:gd name="connsiteX58" fmla="*/ 2008116 w 2932774"/>
                <a:gd name="connsiteY58" fmla="*/ 486582 h 2911576"/>
                <a:gd name="connsiteX59" fmla="*/ 2055596 w 2932774"/>
                <a:gd name="connsiteY59" fmla="*/ 518765 h 29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32774" h="2911576">
                  <a:moveTo>
                    <a:pt x="2094610" y="749566"/>
                  </a:moveTo>
                  <a:cubicBezTo>
                    <a:pt x="1683337" y="404466"/>
                    <a:pt x="1070173" y="458111"/>
                    <a:pt x="725074" y="869385"/>
                  </a:cubicBezTo>
                  <a:cubicBezTo>
                    <a:pt x="379974" y="1280659"/>
                    <a:pt x="433619" y="1893822"/>
                    <a:pt x="844892" y="2238922"/>
                  </a:cubicBezTo>
                  <a:cubicBezTo>
                    <a:pt x="1256166" y="2584021"/>
                    <a:pt x="1869330" y="2530377"/>
                    <a:pt x="2214429" y="2119103"/>
                  </a:cubicBezTo>
                  <a:cubicBezTo>
                    <a:pt x="2559529" y="1707829"/>
                    <a:pt x="2505884" y="1094665"/>
                    <a:pt x="2094610" y="749566"/>
                  </a:cubicBezTo>
                  <a:close/>
                  <a:moveTo>
                    <a:pt x="2334142" y="298936"/>
                  </a:moveTo>
                  <a:lnTo>
                    <a:pt x="2489223" y="429064"/>
                  </a:lnTo>
                  <a:lnTo>
                    <a:pt x="2320667" y="742363"/>
                  </a:lnTo>
                  <a:lnTo>
                    <a:pt x="2354461" y="777201"/>
                  </a:lnTo>
                  <a:cubicBezTo>
                    <a:pt x="2435203" y="879773"/>
                    <a:pt x="2495636" y="994236"/>
                    <a:pt x="2535311" y="1114855"/>
                  </a:cubicBezTo>
                  <a:lnTo>
                    <a:pt x="2536967" y="1121826"/>
                  </a:lnTo>
                  <a:lnTo>
                    <a:pt x="2897593" y="1132603"/>
                  </a:lnTo>
                  <a:lnTo>
                    <a:pt x="2932774" y="1331966"/>
                  </a:lnTo>
                  <a:lnTo>
                    <a:pt x="2590256" y="1468461"/>
                  </a:lnTo>
                  <a:lnTo>
                    <a:pt x="2591629" y="1489431"/>
                  </a:lnTo>
                  <a:cubicBezTo>
                    <a:pt x="2589349" y="1616619"/>
                    <a:pt x="2565870" y="1744223"/>
                    <a:pt x="2520747" y="1866501"/>
                  </a:cubicBezTo>
                  <a:lnTo>
                    <a:pt x="2514437" y="1879930"/>
                  </a:lnTo>
                  <a:lnTo>
                    <a:pt x="2803260" y="2137440"/>
                  </a:lnTo>
                  <a:lnTo>
                    <a:pt x="2702039" y="2312761"/>
                  </a:lnTo>
                  <a:lnTo>
                    <a:pt x="2334283" y="2191277"/>
                  </a:lnTo>
                  <a:lnTo>
                    <a:pt x="2319995" y="2211637"/>
                  </a:lnTo>
                  <a:cubicBezTo>
                    <a:pt x="2243832" y="2302406"/>
                    <a:pt x="2156847" y="2378603"/>
                    <a:pt x="2062648" y="2439877"/>
                  </a:cubicBezTo>
                  <a:lnTo>
                    <a:pt x="2003075" y="2474637"/>
                  </a:lnTo>
                  <a:lnTo>
                    <a:pt x="2056587" y="2842337"/>
                  </a:lnTo>
                  <a:lnTo>
                    <a:pt x="1866354" y="2911576"/>
                  </a:lnTo>
                  <a:lnTo>
                    <a:pt x="1671448" y="2596242"/>
                  </a:lnTo>
                  <a:lnTo>
                    <a:pt x="1548242" y="2620265"/>
                  </a:lnTo>
                  <a:cubicBezTo>
                    <a:pt x="1476091" y="2627302"/>
                    <a:pt x="1403408" y="2627445"/>
                    <a:pt x="1331260" y="2620591"/>
                  </a:cubicBezTo>
                  <a:lnTo>
                    <a:pt x="1231810" y="2601211"/>
                  </a:lnTo>
                  <a:lnTo>
                    <a:pt x="1049067" y="2896869"/>
                  </a:lnTo>
                  <a:lnTo>
                    <a:pt x="858832" y="2827631"/>
                  </a:lnTo>
                  <a:lnTo>
                    <a:pt x="907780" y="2491308"/>
                  </a:lnTo>
                  <a:lnTo>
                    <a:pt x="816874" y="2436359"/>
                  </a:lnTo>
                  <a:cubicBezTo>
                    <a:pt x="785477" y="2415113"/>
                    <a:pt x="754881" y="2392053"/>
                    <a:pt x="725221" y="2367165"/>
                  </a:cubicBezTo>
                  <a:cubicBezTo>
                    <a:pt x="695562" y="2342277"/>
                    <a:pt x="667538" y="2316150"/>
                    <a:pt x="641163" y="2288921"/>
                  </a:cubicBezTo>
                  <a:lnTo>
                    <a:pt x="574277" y="2212385"/>
                  </a:lnTo>
                  <a:lnTo>
                    <a:pt x="268562" y="2313374"/>
                  </a:lnTo>
                  <a:lnTo>
                    <a:pt x="167340" y="2138053"/>
                  </a:lnTo>
                  <a:lnTo>
                    <a:pt x="411251" y="1920587"/>
                  </a:lnTo>
                  <a:lnTo>
                    <a:pt x="370408" y="1814340"/>
                  </a:lnTo>
                  <a:cubicBezTo>
                    <a:pt x="346310" y="1727013"/>
                    <a:pt x="332834" y="1636964"/>
                    <a:pt x="330144" y="1546283"/>
                  </a:cubicBezTo>
                  <a:lnTo>
                    <a:pt x="333010" y="1450313"/>
                  </a:lnTo>
                  <a:lnTo>
                    <a:pt x="0" y="1317659"/>
                  </a:lnTo>
                  <a:lnTo>
                    <a:pt x="35154" y="1118292"/>
                  </a:lnTo>
                  <a:lnTo>
                    <a:pt x="405289" y="1107180"/>
                  </a:lnTo>
                  <a:lnTo>
                    <a:pt x="444695" y="1011372"/>
                  </a:lnTo>
                  <a:cubicBezTo>
                    <a:pt x="485787" y="926536"/>
                    <a:pt x="537987" y="845252"/>
                    <a:pt x="601458" y="769611"/>
                  </a:cubicBezTo>
                  <a:lnTo>
                    <a:pt x="622589" y="747913"/>
                  </a:lnTo>
                  <a:lnTo>
                    <a:pt x="446039" y="419756"/>
                  </a:lnTo>
                  <a:lnTo>
                    <a:pt x="601120" y="289627"/>
                  </a:lnTo>
                  <a:lnTo>
                    <a:pt x="894887" y="521468"/>
                  </a:lnTo>
                  <a:lnTo>
                    <a:pt x="1005061" y="460695"/>
                  </a:lnTo>
                  <a:cubicBezTo>
                    <a:pt x="1055317" y="437563"/>
                    <a:pt x="1106924" y="418206"/>
                    <a:pt x="1159434" y="402668"/>
                  </a:cubicBezTo>
                  <a:lnTo>
                    <a:pt x="1288857" y="377431"/>
                  </a:lnTo>
                  <a:lnTo>
                    <a:pt x="1367154" y="0"/>
                  </a:lnTo>
                  <a:lnTo>
                    <a:pt x="1569597" y="0"/>
                  </a:lnTo>
                  <a:lnTo>
                    <a:pt x="1646698" y="371669"/>
                  </a:lnTo>
                  <a:lnTo>
                    <a:pt x="1803965" y="402316"/>
                  </a:lnTo>
                  <a:cubicBezTo>
                    <a:pt x="1873976" y="423270"/>
                    <a:pt x="1942381" y="451323"/>
                    <a:pt x="2008116" y="486582"/>
                  </a:cubicBezTo>
                  <a:lnTo>
                    <a:pt x="2055596" y="51876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îsļîďè"/>
            <p:cNvGrpSpPr/>
            <p:nvPr/>
          </p:nvGrpSpPr>
          <p:grpSpPr>
            <a:xfrm>
              <a:off x="7064498" y="3559171"/>
              <a:ext cx="1036822" cy="595429"/>
              <a:chOff x="7168470" y="3251081"/>
              <a:chExt cx="1036822" cy="595429"/>
            </a:xfrm>
          </p:grpSpPr>
          <p:sp>
            <p:nvSpPr>
              <p:cNvPr id="31" name="îSḷíďè"/>
              <p:cNvSpPr/>
              <p:nvPr/>
            </p:nvSpPr>
            <p:spPr bwMode="auto">
              <a:xfrm>
                <a:off x="7526564" y="3251081"/>
                <a:ext cx="320634" cy="305785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200" dirty="0"/>
              </a:p>
            </p:txBody>
          </p:sp>
          <p:sp>
            <p:nvSpPr>
              <p:cNvPr id="32" name="íṡḻíḑé"/>
              <p:cNvSpPr txBox="1"/>
              <p:nvPr/>
            </p:nvSpPr>
            <p:spPr>
              <a:xfrm>
                <a:off x="7168470" y="3556866"/>
                <a:ext cx="1036822" cy="28964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/>
                  <a:t>Keyword</a:t>
                </a:r>
                <a:endParaRPr lang="zh-CN" altLang="en-US" sz="1600" b="1" dirty="0"/>
              </a:p>
            </p:txBody>
          </p:sp>
        </p:grpSp>
        <p:grpSp>
          <p:nvGrpSpPr>
            <p:cNvPr id="12" name="iṣļîḋe"/>
            <p:cNvGrpSpPr/>
            <p:nvPr/>
          </p:nvGrpSpPr>
          <p:grpSpPr>
            <a:xfrm>
              <a:off x="5009330" y="3534330"/>
              <a:ext cx="1036823" cy="577111"/>
              <a:chOff x="5113302" y="3251081"/>
              <a:chExt cx="1036823" cy="577111"/>
            </a:xfrm>
          </p:grpSpPr>
          <p:sp>
            <p:nvSpPr>
              <p:cNvPr id="29" name="ïṩ1íḑè"/>
              <p:cNvSpPr/>
              <p:nvPr/>
            </p:nvSpPr>
            <p:spPr bwMode="auto">
              <a:xfrm>
                <a:off x="5427169" y="3251081"/>
                <a:ext cx="409088" cy="287467"/>
              </a:xfrm>
              <a:custGeom>
                <a:avLst/>
                <a:gdLst>
                  <a:gd name="connsiteX0" fmla="*/ 450100 w 607639"/>
                  <a:gd name="connsiteY0" fmla="*/ 313203 h 426991"/>
                  <a:gd name="connsiteX1" fmla="*/ 450100 w 607639"/>
                  <a:gd name="connsiteY1" fmla="*/ 403167 h 426991"/>
                  <a:gd name="connsiteX2" fmla="*/ 585744 w 607639"/>
                  <a:gd name="connsiteY2" fmla="*/ 403167 h 426991"/>
                  <a:gd name="connsiteX3" fmla="*/ 586100 w 607639"/>
                  <a:gd name="connsiteY3" fmla="*/ 313203 h 426991"/>
                  <a:gd name="connsiteX4" fmla="*/ 530294 w 607639"/>
                  <a:gd name="connsiteY4" fmla="*/ 313203 h 426991"/>
                  <a:gd name="connsiteX5" fmla="*/ 530116 w 607639"/>
                  <a:gd name="connsiteY5" fmla="*/ 313203 h 426991"/>
                  <a:gd name="connsiteX6" fmla="*/ 529760 w 607639"/>
                  <a:gd name="connsiteY6" fmla="*/ 313203 h 426991"/>
                  <a:gd name="connsiteX7" fmla="*/ 450901 w 607639"/>
                  <a:gd name="connsiteY7" fmla="*/ 313203 h 426991"/>
                  <a:gd name="connsiteX8" fmla="*/ 236309 w 607639"/>
                  <a:gd name="connsiteY8" fmla="*/ 313203 h 426991"/>
                  <a:gd name="connsiteX9" fmla="*/ 236309 w 607639"/>
                  <a:gd name="connsiteY9" fmla="*/ 403167 h 426991"/>
                  <a:gd name="connsiteX10" fmla="*/ 371953 w 607639"/>
                  <a:gd name="connsiteY10" fmla="*/ 403167 h 426991"/>
                  <a:gd name="connsiteX11" fmla="*/ 372754 w 607639"/>
                  <a:gd name="connsiteY11" fmla="*/ 313203 h 426991"/>
                  <a:gd name="connsiteX12" fmla="*/ 237110 w 607639"/>
                  <a:gd name="connsiteY12" fmla="*/ 313203 h 426991"/>
                  <a:gd name="connsiteX13" fmla="*/ 22519 w 607639"/>
                  <a:gd name="connsiteY13" fmla="*/ 313203 h 426991"/>
                  <a:gd name="connsiteX14" fmla="*/ 22519 w 607639"/>
                  <a:gd name="connsiteY14" fmla="*/ 403167 h 426991"/>
                  <a:gd name="connsiteX15" fmla="*/ 158163 w 607639"/>
                  <a:gd name="connsiteY15" fmla="*/ 403167 h 426991"/>
                  <a:gd name="connsiteX16" fmla="*/ 158964 w 607639"/>
                  <a:gd name="connsiteY16" fmla="*/ 313203 h 426991"/>
                  <a:gd name="connsiteX17" fmla="*/ 91498 w 607639"/>
                  <a:gd name="connsiteY17" fmla="*/ 313203 h 426991"/>
                  <a:gd name="connsiteX18" fmla="*/ 91231 w 607639"/>
                  <a:gd name="connsiteY18" fmla="*/ 313203 h 426991"/>
                  <a:gd name="connsiteX19" fmla="*/ 90964 w 607639"/>
                  <a:gd name="connsiteY19" fmla="*/ 313203 h 426991"/>
                  <a:gd name="connsiteX20" fmla="*/ 23320 w 607639"/>
                  <a:gd name="connsiteY20" fmla="*/ 313203 h 426991"/>
                  <a:gd name="connsiteX21" fmla="*/ 91409 w 607639"/>
                  <a:gd name="connsiteY21" fmla="*/ 224751 h 426991"/>
                  <a:gd name="connsiteX22" fmla="*/ 530294 w 607639"/>
                  <a:gd name="connsiteY22" fmla="*/ 224751 h 426991"/>
                  <a:gd name="connsiteX23" fmla="*/ 540084 w 607639"/>
                  <a:gd name="connsiteY23" fmla="*/ 234530 h 426991"/>
                  <a:gd name="connsiteX24" fmla="*/ 540084 w 607639"/>
                  <a:gd name="connsiteY24" fmla="*/ 292135 h 426991"/>
                  <a:gd name="connsiteX25" fmla="*/ 586456 w 607639"/>
                  <a:gd name="connsiteY25" fmla="*/ 292135 h 426991"/>
                  <a:gd name="connsiteX26" fmla="*/ 607639 w 607639"/>
                  <a:gd name="connsiteY26" fmla="*/ 313203 h 426991"/>
                  <a:gd name="connsiteX27" fmla="*/ 607639 w 607639"/>
                  <a:gd name="connsiteY27" fmla="*/ 403167 h 426991"/>
                  <a:gd name="connsiteX28" fmla="*/ 586456 w 607639"/>
                  <a:gd name="connsiteY28" fmla="*/ 426991 h 426991"/>
                  <a:gd name="connsiteX29" fmla="*/ 451524 w 607639"/>
                  <a:gd name="connsiteY29" fmla="*/ 426991 h 426991"/>
                  <a:gd name="connsiteX30" fmla="*/ 427582 w 607639"/>
                  <a:gd name="connsiteY30" fmla="*/ 403167 h 426991"/>
                  <a:gd name="connsiteX31" fmla="*/ 427582 w 607639"/>
                  <a:gd name="connsiteY31" fmla="*/ 313203 h 426991"/>
                  <a:gd name="connsiteX32" fmla="*/ 451524 w 607639"/>
                  <a:gd name="connsiteY32" fmla="*/ 292135 h 426991"/>
                  <a:gd name="connsiteX33" fmla="*/ 517566 w 607639"/>
                  <a:gd name="connsiteY33" fmla="*/ 292135 h 426991"/>
                  <a:gd name="connsiteX34" fmla="*/ 517566 w 607639"/>
                  <a:gd name="connsiteY34" fmla="*/ 247242 h 426991"/>
                  <a:gd name="connsiteX35" fmla="*/ 315079 w 607639"/>
                  <a:gd name="connsiteY35" fmla="*/ 247242 h 426991"/>
                  <a:gd name="connsiteX36" fmla="*/ 315079 w 607639"/>
                  <a:gd name="connsiteY36" fmla="*/ 292135 h 426991"/>
                  <a:gd name="connsiteX37" fmla="*/ 372665 w 607639"/>
                  <a:gd name="connsiteY37" fmla="*/ 292135 h 426991"/>
                  <a:gd name="connsiteX38" fmla="*/ 393849 w 607639"/>
                  <a:gd name="connsiteY38" fmla="*/ 313203 h 426991"/>
                  <a:gd name="connsiteX39" fmla="*/ 393849 w 607639"/>
                  <a:gd name="connsiteY39" fmla="*/ 403167 h 426991"/>
                  <a:gd name="connsiteX40" fmla="*/ 372665 w 607639"/>
                  <a:gd name="connsiteY40" fmla="*/ 426991 h 426991"/>
                  <a:gd name="connsiteX41" fmla="*/ 237733 w 607639"/>
                  <a:gd name="connsiteY41" fmla="*/ 426991 h 426991"/>
                  <a:gd name="connsiteX42" fmla="*/ 213791 w 607639"/>
                  <a:gd name="connsiteY42" fmla="*/ 403167 h 426991"/>
                  <a:gd name="connsiteX43" fmla="*/ 213791 w 607639"/>
                  <a:gd name="connsiteY43" fmla="*/ 313203 h 426991"/>
                  <a:gd name="connsiteX44" fmla="*/ 237733 w 607639"/>
                  <a:gd name="connsiteY44" fmla="*/ 292135 h 426991"/>
                  <a:gd name="connsiteX45" fmla="*/ 292561 w 607639"/>
                  <a:gd name="connsiteY45" fmla="*/ 292135 h 426991"/>
                  <a:gd name="connsiteX46" fmla="*/ 292561 w 607639"/>
                  <a:gd name="connsiteY46" fmla="*/ 247242 h 426991"/>
                  <a:gd name="connsiteX47" fmla="*/ 101288 w 607639"/>
                  <a:gd name="connsiteY47" fmla="*/ 247242 h 426991"/>
                  <a:gd name="connsiteX48" fmla="*/ 101288 w 607639"/>
                  <a:gd name="connsiteY48" fmla="*/ 292135 h 426991"/>
                  <a:gd name="connsiteX49" fmla="*/ 158875 w 607639"/>
                  <a:gd name="connsiteY49" fmla="*/ 292135 h 426991"/>
                  <a:gd name="connsiteX50" fmla="*/ 180058 w 607639"/>
                  <a:gd name="connsiteY50" fmla="*/ 313203 h 426991"/>
                  <a:gd name="connsiteX51" fmla="*/ 180058 w 607639"/>
                  <a:gd name="connsiteY51" fmla="*/ 403167 h 426991"/>
                  <a:gd name="connsiteX52" fmla="*/ 158875 w 607639"/>
                  <a:gd name="connsiteY52" fmla="*/ 426991 h 426991"/>
                  <a:gd name="connsiteX53" fmla="*/ 24032 w 607639"/>
                  <a:gd name="connsiteY53" fmla="*/ 426991 h 426991"/>
                  <a:gd name="connsiteX54" fmla="*/ 0 w 607639"/>
                  <a:gd name="connsiteY54" fmla="*/ 403167 h 426991"/>
                  <a:gd name="connsiteX55" fmla="*/ 0 w 607639"/>
                  <a:gd name="connsiteY55" fmla="*/ 313203 h 426991"/>
                  <a:gd name="connsiteX56" fmla="*/ 24032 w 607639"/>
                  <a:gd name="connsiteY56" fmla="*/ 292135 h 426991"/>
                  <a:gd name="connsiteX57" fmla="*/ 78770 w 607639"/>
                  <a:gd name="connsiteY57" fmla="*/ 292135 h 426991"/>
                  <a:gd name="connsiteX58" fmla="*/ 78770 w 607639"/>
                  <a:gd name="connsiteY58" fmla="*/ 234530 h 426991"/>
                  <a:gd name="connsiteX59" fmla="*/ 91409 w 607639"/>
                  <a:gd name="connsiteY59" fmla="*/ 224751 h 426991"/>
                  <a:gd name="connsiteX60" fmla="*/ 236326 w 607639"/>
                  <a:gd name="connsiteY60" fmla="*/ 21066 h 426991"/>
                  <a:gd name="connsiteX61" fmla="*/ 236326 w 607639"/>
                  <a:gd name="connsiteY61" fmla="*/ 111021 h 426991"/>
                  <a:gd name="connsiteX62" fmla="*/ 371758 w 607639"/>
                  <a:gd name="connsiteY62" fmla="*/ 111021 h 426991"/>
                  <a:gd name="connsiteX63" fmla="*/ 372380 w 607639"/>
                  <a:gd name="connsiteY63" fmla="*/ 21066 h 426991"/>
                  <a:gd name="connsiteX64" fmla="*/ 237127 w 607639"/>
                  <a:gd name="connsiteY64" fmla="*/ 21066 h 426991"/>
                  <a:gd name="connsiteX65" fmla="*/ 237750 w 607639"/>
                  <a:gd name="connsiteY65" fmla="*/ 0 h 426991"/>
                  <a:gd name="connsiteX66" fmla="*/ 372647 w 607639"/>
                  <a:gd name="connsiteY66" fmla="*/ 0 h 426991"/>
                  <a:gd name="connsiteX67" fmla="*/ 393825 w 607639"/>
                  <a:gd name="connsiteY67" fmla="*/ 21066 h 426991"/>
                  <a:gd name="connsiteX68" fmla="*/ 393825 w 607639"/>
                  <a:gd name="connsiteY68" fmla="*/ 111021 h 426991"/>
                  <a:gd name="connsiteX69" fmla="*/ 372647 w 607639"/>
                  <a:gd name="connsiteY69" fmla="*/ 134843 h 426991"/>
                  <a:gd name="connsiteX70" fmla="*/ 315076 w 607639"/>
                  <a:gd name="connsiteY70" fmla="*/ 134843 h 426991"/>
                  <a:gd name="connsiteX71" fmla="*/ 315076 w 607639"/>
                  <a:gd name="connsiteY71" fmla="*/ 191020 h 426991"/>
                  <a:gd name="connsiteX72" fmla="*/ 292563 w 607639"/>
                  <a:gd name="connsiteY72" fmla="*/ 191020 h 426991"/>
                  <a:gd name="connsiteX73" fmla="*/ 292563 w 607639"/>
                  <a:gd name="connsiteY73" fmla="*/ 134843 h 426991"/>
                  <a:gd name="connsiteX74" fmla="*/ 237750 w 607639"/>
                  <a:gd name="connsiteY74" fmla="*/ 134843 h 426991"/>
                  <a:gd name="connsiteX75" fmla="*/ 213813 w 607639"/>
                  <a:gd name="connsiteY75" fmla="*/ 111021 h 426991"/>
                  <a:gd name="connsiteX76" fmla="*/ 213813 w 607639"/>
                  <a:gd name="connsiteY76" fmla="*/ 21066 h 426991"/>
                  <a:gd name="connsiteX77" fmla="*/ 237750 w 607639"/>
                  <a:gd name="connsiteY77" fmla="*/ 0 h 42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7639" h="426991">
                    <a:moveTo>
                      <a:pt x="450100" y="313203"/>
                    </a:moveTo>
                    <a:lnTo>
                      <a:pt x="450100" y="403167"/>
                    </a:lnTo>
                    <a:lnTo>
                      <a:pt x="585744" y="403167"/>
                    </a:lnTo>
                    <a:lnTo>
                      <a:pt x="586100" y="313203"/>
                    </a:lnTo>
                    <a:lnTo>
                      <a:pt x="530294" y="313203"/>
                    </a:lnTo>
                    <a:cubicBezTo>
                      <a:pt x="530294" y="313203"/>
                      <a:pt x="530116" y="313203"/>
                      <a:pt x="530116" y="313203"/>
                    </a:cubicBezTo>
                    <a:cubicBezTo>
                      <a:pt x="530027" y="313203"/>
                      <a:pt x="529849" y="313203"/>
                      <a:pt x="529760" y="313203"/>
                    </a:cubicBezTo>
                    <a:lnTo>
                      <a:pt x="450901" y="313203"/>
                    </a:lnTo>
                    <a:close/>
                    <a:moveTo>
                      <a:pt x="236309" y="313203"/>
                    </a:moveTo>
                    <a:lnTo>
                      <a:pt x="236309" y="403167"/>
                    </a:lnTo>
                    <a:lnTo>
                      <a:pt x="371953" y="403167"/>
                    </a:lnTo>
                    <a:lnTo>
                      <a:pt x="372754" y="313203"/>
                    </a:lnTo>
                    <a:lnTo>
                      <a:pt x="237110" y="313203"/>
                    </a:lnTo>
                    <a:close/>
                    <a:moveTo>
                      <a:pt x="22519" y="313203"/>
                    </a:moveTo>
                    <a:lnTo>
                      <a:pt x="22519" y="403167"/>
                    </a:lnTo>
                    <a:lnTo>
                      <a:pt x="158163" y="403167"/>
                    </a:lnTo>
                    <a:lnTo>
                      <a:pt x="158964" y="313203"/>
                    </a:lnTo>
                    <a:lnTo>
                      <a:pt x="91498" y="313203"/>
                    </a:lnTo>
                    <a:cubicBezTo>
                      <a:pt x="91409" y="313203"/>
                      <a:pt x="91320" y="313203"/>
                      <a:pt x="91231" y="313203"/>
                    </a:cubicBezTo>
                    <a:cubicBezTo>
                      <a:pt x="91231" y="313203"/>
                      <a:pt x="90964" y="313203"/>
                      <a:pt x="90964" y="313203"/>
                    </a:cubicBezTo>
                    <a:lnTo>
                      <a:pt x="23320" y="313203"/>
                    </a:lnTo>
                    <a:close/>
                    <a:moveTo>
                      <a:pt x="91409" y="224751"/>
                    </a:moveTo>
                    <a:lnTo>
                      <a:pt x="530294" y="224751"/>
                    </a:lnTo>
                    <a:cubicBezTo>
                      <a:pt x="536435" y="224751"/>
                      <a:pt x="540084" y="228396"/>
                      <a:pt x="540084" y="234530"/>
                    </a:cubicBezTo>
                    <a:lnTo>
                      <a:pt x="540084" y="292135"/>
                    </a:lnTo>
                    <a:lnTo>
                      <a:pt x="586456" y="292135"/>
                    </a:lnTo>
                    <a:cubicBezTo>
                      <a:pt x="598917" y="292135"/>
                      <a:pt x="607639" y="300847"/>
                      <a:pt x="607639" y="313203"/>
                    </a:cubicBezTo>
                    <a:lnTo>
                      <a:pt x="607639" y="403167"/>
                    </a:lnTo>
                    <a:cubicBezTo>
                      <a:pt x="607639" y="415524"/>
                      <a:pt x="598917" y="426991"/>
                      <a:pt x="586456" y="426991"/>
                    </a:cubicBezTo>
                    <a:lnTo>
                      <a:pt x="451524" y="426991"/>
                    </a:lnTo>
                    <a:cubicBezTo>
                      <a:pt x="439152" y="426991"/>
                      <a:pt x="427582" y="415524"/>
                      <a:pt x="427582" y="403167"/>
                    </a:cubicBezTo>
                    <a:lnTo>
                      <a:pt x="427582" y="313203"/>
                    </a:lnTo>
                    <a:cubicBezTo>
                      <a:pt x="427582" y="300847"/>
                      <a:pt x="439152" y="292135"/>
                      <a:pt x="451524" y="292135"/>
                    </a:cubicBezTo>
                    <a:lnTo>
                      <a:pt x="517566" y="292135"/>
                    </a:lnTo>
                    <a:lnTo>
                      <a:pt x="517566" y="247242"/>
                    </a:lnTo>
                    <a:lnTo>
                      <a:pt x="315079" y="247242"/>
                    </a:lnTo>
                    <a:lnTo>
                      <a:pt x="315079" y="292135"/>
                    </a:lnTo>
                    <a:lnTo>
                      <a:pt x="372665" y="292135"/>
                    </a:lnTo>
                    <a:cubicBezTo>
                      <a:pt x="385126" y="292135"/>
                      <a:pt x="393849" y="300847"/>
                      <a:pt x="393849" y="313203"/>
                    </a:cubicBezTo>
                    <a:lnTo>
                      <a:pt x="393849" y="403167"/>
                    </a:lnTo>
                    <a:cubicBezTo>
                      <a:pt x="393849" y="415524"/>
                      <a:pt x="385126" y="426991"/>
                      <a:pt x="372665" y="426991"/>
                    </a:cubicBezTo>
                    <a:lnTo>
                      <a:pt x="237733" y="426991"/>
                    </a:lnTo>
                    <a:cubicBezTo>
                      <a:pt x="225362" y="426991"/>
                      <a:pt x="213791" y="415524"/>
                      <a:pt x="213791" y="403167"/>
                    </a:cubicBezTo>
                    <a:lnTo>
                      <a:pt x="213791" y="313203"/>
                    </a:lnTo>
                    <a:cubicBezTo>
                      <a:pt x="213791" y="300847"/>
                      <a:pt x="225362" y="292135"/>
                      <a:pt x="237733" y="292135"/>
                    </a:cubicBezTo>
                    <a:lnTo>
                      <a:pt x="292561" y="292135"/>
                    </a:lnTo>
                    <a:lnTo>
                      <a:pt x="292561" y="247242"/>
                    </a:lnTo>
                    <a:lnTo>
                      <a:pt x="101288" y="247242"/>
                    </a:lnTo>
                    <a:lnTo>
                      <a:pt x="101288" y="292135"/>
                    </a:lnTo>
                    <a:lnTo>
                      <a:pt x="158875" y="292135"/>
                    </a:lnTo>
                    <a:cubicBezTo>
                      <a:pt x="171335" y="292135"/>
                      <a:pt x="180058" y="300847"/>
                      <a:pt x="180058" y="313203"/>
                    </a:cubicBezTo>
                    <a:lnTo>
                      <a:pt x="180058" y="403167"/>
                    </a:lnTo>
                    <a:cubicBezTo>
                      <a:pt x="180058" y="415524"/>
                      <a:pt x="171335" y="426991"/>
                      <a:pt x="158875" y="426991"/>
                    </a:cubicBezTo>
                    <a:lnTo>
                      <a:pt x="24032" y="426991"/>
                    </a:lnTo>
                    <a:cubicBezTo>
                      <a:pt x="11571" y="426991"/>
                      <a:pt x="0" y="415524"/>
                      <a:pt x="0" y="403167"/>
                    </a:cubicBezTo>
                    <a:lnTo>
                      <a:pt x="0" y="313203"/>
                    </a:lnTo>
                    <a:cubicBezTo>
                      <a:pt x="0" y="300847"/>
                      <a:pt x="11571" y="292135"/>
                      <a:pt x="24032" y="292135"/>
                    </a:cubicBezTo>
                    <a:lnTo>
                      <a:pt x="78770" y="292135"/>
                    </a:lnTo>
                    <a:lnTo>
                      <a:pt x="78770" y="234530"/>
                    </a:lnTo>
                    <a:cubicBezTo>
                      <a:pt x="78770" y="228396"/>
                      <a:pt x="85178" y="224751"/>
                      <a:pt x="91409" y="224751"/>
                    </a:cubicBezTo>
                    <a:close/>
                    <a:moveTo>
                      <a:pt x="236326" y="21066"/>
                    </a:moveTo>
                    <a:lnTo>
                      <a:pt x="236326" y="111021"/>
                    </a:lnTo>
                    <a:lnTo>
                      <a:pt x="371758" y="111021"/>
                    </a:lnTo>
                    <a:lnTo>
                      <a:pt x="372380" y="21066"/>
                    </a:lnTo>
                    <a:lnTo>
                      <a:pt x="237127" y="21066"/>
                    </a:lnTo>
                    <a:close/>
                    <a:moveTo>
                      <a:pt x="237750" y="0"/>
                    </a:moveTo>
                    <a:lnTo>
                      <a:pt x="372647" y="0"/>
                    </a:lnTo>
                    <a:cubicBezTo>
                      <a:pt x="385105" y="0"/>
                      <a:pt x="393825" y="8711"/>
                      <a:pt x="393825" y="21066"/>
                    </a:cubicBezTo>
                    <a:lnTo>
                      <a:pt x="393825" y="111021"/>
                    </a:lnTo>
                    <a:cubicBezTo>
                      <a:pt x="393825" y="123376"/>
                      <a:pt x="385105" y="134843"/>
                      <a:pt x="372647" y="134843"/>
                    </a:cubicBezTo>
                    <a:lnTo>
                      <a:pt x="315076" y="134843"/>
                    </a:lnTo>
                    <a:lnTo>
                      <a:pt x="315076" y="191020"/>
                    </a:lnTo>
                    <a:lnTo>
                      <a:pt x="292563" y="191020"/>
                    </a:lnTo>
                    <a:lnTo>
                      <a:pt x="292563" y="134843"/>
                    </a:lnTo>
                    <a:lnTo>
                      <a:pt x="237750" y="134843"/>
                    </a:lnTo>
                    <a:cubicBezTo>
                      <a:pt x="225381" y="134843"/>
                      <a:pt x="213813" y="123376"/>
                      <a:pt x="213813" y="111021"/>
                    </a:cubicBezTo>
                    <a:lnTo>
                      <a:pt x="213813" y="21066"/>
                    </a:lnTo>
                    <a:cubicBezTo>
                      <a:pt x="213813" y="8711"/>
                      <a:pt x="225381" y="0"/>
                      <a:pt x="237750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200" dirty="0"/>
              </a:p>
            </p:txBody>
          </p:sp>
          <p:sp>
            <p:nvSpPr>
              <p:cNvPr id="30" name="ïşľîde"/>
              <p:cNvSpPr txBox="1"/>
              <p:nvPr/>
            </p:nvSpPr>
            <p:spPr>
              <a:xfrm>
                <a:off x="5113302" y="3538548"/>
                <a:ext cx="1036823" cy="28964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/>
                  <a:t>Keyword</a:t>
                </a:r>
                <a:endParaRPr lang="zh-CN" altLang="en-US" sz="1600" b="1" dirty="0"/>
              </a:p>
            </p:txBody>
          </p:sp>
        </p:grpSp>
        <p:grpSp>
          <p:nvGrpSpPr>
            <p:cNvPr id="13" name="íṩḻîdê"/>
            <p:cNvGrpSpPr/>
            <p:nvPr/>
          </p:nvGrpSpPr>
          <p:grpSpPr>
            <a:xfrm>
              <a:off x="6024260" y="4823118"/>
              <a:ext cx="1036822" cy="588080"/>
              <a:chOff x="6128232" y="4471344"/>
              <a:chExt cx="1036822" cy="588080"/>
            </a:xfrm>
          </p:grpSpPr>
          <p:sp>
            <p:nvSpPr>
              <p:cNvPr id="27" name="ïŝḻïḋè"/>
              <p:cNvSpPr/>
              <p:nvPr/>
            </p:nvSpPr>
            <p:spPr bwMode="auto">
              <a:xfrm>
                <a:off x="6439865" y="4471344"/>
                <a:ext cx="413557" cy="298436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200" dirty="0"/>
              </a:p>
            </p:txBody>
          </p:sp>
          <p:sp>
            <p:nvSpPr>
              <p:cNvPr id="28" name="iṧļídé"/>
              <p:cNvSpPr txBox="1"/>
              <p:nvPr/>
            </p:nvSpPr>
            <p:spPr>
              <a:xfrm>
                <a:off x="6128232" y="4769780"/>
                <a:ext cx="1036822" cy="28964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/>
                  <a:t>Keyword</a:t>
                </a:r>
                <a:endParaRPr lang="zh-CN" altLang="en-US" sz="1600" b="1" dirty="0"/>
              </a:p>
            </p:txBody>
          </p:sp>
        </p:grpSp>
        <p:grpSp>
          <p:nvGrpSpPr>
            <p:cNvPr id="14" name="îṣlîďè"/>
            <p:cNvGrpSpPr/>
            <p:nvPr/>
          </p:nvGrpSpPr>
          <p:grpSpPr>
            <a:xfrm>
              <a:off x="8018715" y="2447505"/>
              <a:ext cx="1036823" cy="517488"/>
              <a:chOff x="8122687" y="2188935"/>
              <a:chExt cx="1036823" cy="517488"/>
            </a:xfrm>
          </p:grpSpPr>
          <p:sp>
            <p:nvSpPr>
              <p:cNvPr id="25" name="iŝḻiḍé"/>
              <p:cNvSpPr/>
              <p:nvPr/>
            </p:nvSpPr>
            <p:spPr bwMode="auto">
              <a:xfrm>
                <a:off x="8474150" y="2188935"/>
                <a:ext cx="333897" cy="227844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82270 w 607639"/>
                  <a:gd name="connsiteY14" fmla="*/ 262926 h 414642"/>
                  <a:gd name="connsiteX15" fmla="*/ 192432 w 607639"/>
                  <a:gd name="connsiteY15" fmla="*/ 262926 h 414642"/>
                  <a:gd name="connsiteX16" fmla="*/ 202593 w 607639"/>
                  <a:gd name="connsiteY16" fmla="*/ 273052 h 414642"/>
                  <a:gd name="connsiteX17" fmla="*/ 192432 w 607639"/>
                  <a:gd name="connsiteY17" fmla="*/ 283178 h 414642"/>
                  <a:gd name="connsiteX18" fmla="*/ 182270 w 607639"/>
                  <a:gd name="connsiteY18" fmla="*/ 283178 h 414642"/>
                  <a:gd name="connsiteX19" fmla="*/ 172109 w 607639"/>
                  <a:gd name="connsiteY19" fmla="*/ 273052 h 414642"/>
                  <a:gd name="connsiteX20" fmla="*/ 182270 w 607639"/>
                  <a:gd name="connsiteY20" fmla="*/ 262926 h 414642"/>
                  <a:gd name="connsiteX21" fmla="*/ 91153 w 607639"/>
                  <a:gd name="connsiteY21" fmla="*/ 262926 h 414642"/>
                  <a:gd name="connsiteX22" fmla="*/ 141783 w 607639"/>
                  <a:gd name="connsiteY22" fmla="*/ 262926 h 414642"/>
                  <a:gd name="connsiteX23" fmla="*/ 151927 w 607639"/>
                  <a:gd name="connsiteY23" fmla="*/ 273052 h 414642"/>
                  <a:gd name="connsiteX24" fmla="*/ 141783 w 607639"/>
                  <a:gd name="connsiteY24" fmla="*/ 283178 h 414642"/>
                  <a:gd name="connsiteX25" fmla="*/ 91153 w 607639"/>
                  <a:gd name="connsiteY25" fmla="*/ 283178 h 414642"/>
                  <a:gd name="connsiteX26" fmla="*/ 81009 w 607639"/>
                  <a:gd name="connsiteY26" fmla="*/ 273052 h 414642"/>
                  <a:gd name="connsiteX27" fmla="*/ 91153 w 607639"/>
                  <a:gd name="connsiteY27" fmla="*/ 262926 h 414642"/>
                  <a:gd name="connsiteX28" fmla="*/ 161988 w 607639"/>
                  <a:gd name="connsiteY28" fmla="*/ 222493 h 414642"/>
                  <a:gd name="connsiteX29" fmla="*/ 232948 w 607639"/>
                  <a:gd name="connsiteY29" fmla="*/ 222493 h 414642"/>
                  <a:gd name="connsiteX30" fmla="*/ 243098 w 607639"/>
                  <a:gd name="connsiteY30" fmla="*/ 232619 h 414642"/>
                  <a:gd name="connsiteX31" fmla="*/ 232948 w 607639"/>
                  <a:gd name="connsiteY31" fmla="*/ 242745 h 414642"/>
                  <a:gd name="connsiteX32" fmla="*/ 161988 w 607639"/>
                  <a:gd name="connsiteY32" fmla="*/ 242745 h 414642"/>
                  <a:gd name="connsiteX33" fmla="*/ 151927 w 607639"/>
                  <a:gd name="connsiteY33" fmla="*/ 232619 h 414642"/>
                  <a:gd name="connsiteX34" fmla="*/ 161988 w 607639"/>
                  <a:gd name="connsiteY34" fmla="*/ 222493 h 414642"/>
                  <a:gd name="connsiteX35" fmla="*/ 91146 w 607639"/>
                  <a:gd name="connsiteY35" fmla="*/ 222493 h 414642"/>
                  <a:gd name="connsiteX36" fmla="*/ 121467 w 607639"/>
                  <a:gd name="connsiteY36" fmla="*/ 222493 h 414642"/>
                  <a:gd name="connsiteX37" fmla="*/ 131604 w 607639"/>
                  <a:gd name="connsiteY37" fmla="*/ 232619 h 414642"/>
                  <a:gd name="connsiteX38" fmla="*/ 121467 w 607639"/>
                  <a:gd name="connsiteY38" fmla="*/ 242745 h 414642"/>
                  <a:gd name="connsiteX39" fmla="*/ 91146 w 607639"/>
                  <a:gd name="connsiteY39" fmla="*/ 242745 h 414642"/>
                  <a:gd name="connsiteX40" fmla="*/ 81009 w 607639"/>
                  <a:gd name="connsiteY40" fmla="*/ 232619 h 414642"/>
                  <a:gd name="connsiteX41" fmla="*/ 91146 w 607639"/>
                  <a:gd name="connsiteY41" fmla="*/ 222493 h 414642"/>
                  <a:gd name="connsiteX42" fmla="*/ 182270 w 607639"/>
                  <a:gd name="connsiteY42" fmla="*/ 182059 h 414642"/>
                  <a:gd name="connsiteX43" fmla="*/ 192432 w 607639"/>
                  <a:gd name="connsiteY43" fmla="*/ 182059 h 414642"/>
                  <a:gd name="connsiteX44" fmla="*/ 202593 w 607639"/>
                  <a:gd name="connsiteY44" fmla="*/ 192195 h 414642"/>
                  <a:gd name="connsiteX45" fmla="*/ 192432 w 607639"/>
                  <a:gd name="connsiteY45" fmla="*/ 202241 h 414642"/>
                  <a:gd name="connsiteX46" fmla="*/ 182270 w 607639"/>
                  <a:gd name="connsiteY46" fmla="*/ 202241 h 414642"/>
                  <a:gd name="connsiteX47" fmla="*/ 172109 w 607639"/>
                  <a:gd name="connsiteY47" fmla="*/ 192195 h 414642"/>
                  <a:gd name="connsiteX48" fmla="*/ 182270 w 607639"/>
                  <a:gd name="connsiteY48" fmla="*/ 182059 h 414642"/>
                  <a:gd name="connsiteX49" fmla="*/ 91153 w 607639"/>
                  <a:gd name="connsiteY49" fmla="*/ 182059 h 414642"/>
                  <a:gd name="connsiteX50" fmla="*/ 141783 w 607639"/>
                  <a:gd name="connsiteY50" fmla="*/ 182059 h 414642"/>
                  <a:gd name="connsiteX51" fmla="*/ 151927 w 607639"/>
                  <a:gd name="connsiteY51" fmla="*/ 192195 h 414642"/>
                  <a:gd name="connsiteX52" fmla="*/ 141783 w 607639"/>
                  <a:gd name="connsiteY52" fmla="*/ 202241 h 414642"/>
                  <a:gd name="connsiteX53" fmla="*/ 91153 w 607639"/>
                  <a:gd name="connsiteY53" fmla="*/ 202241 h 414642"/>
                  <a:gd name="connsiteX54" fmla="*/ 81009 w 607639"/>
                  <a:gd name="connsiteY54" fmla="*/ 192195 h 414642"/>
                  <a:gd name="connsiteX55" fmla="*/ 91153 w 607639"/>
                  <a:gd name="connsiteY55" fmla="*/ 182059 h 414642"/>
                  <a:gd name="connsiteX56" fmla="*/ 161988 w 607639"/>
                  <a:gd name="connsiteY56" fmla="*/ 141625 h 414642"/>
                  <a:gd name="connsiteX57" fmla="*/ 232948 w 607639"/>
                  <a:gd name="connsiteY57" fmla="*/ 141625 h 414642"/>
                  <a:gd name="connsiteX58" fmla="*/ 243098 w 607639"/>
                  <a:gd name="connsiteY58" fmla="*/ 151761 h 414642"/>
                  <a:gd name="connsiteX59" fmla="*/ 232948 w 607639"/>
                  <a:gd name="connsiteY59" fmla="*/ 161807 h 414642"/>
                  <a:gd name="connsiteX60" fmla="*/ 161988 w 607639"/>
                  <a:gd name="connsiteY60" fmla="*/ 161807 h 414642"/>
                  <a:gd name="connsiteX61" fmla="*/ 151927 w 607639"/>
                  <a:gd name="connsiteY61" fmla="*/ 151761 h 414642"/>
                  <a:gd name="connsiteX62" fmla="*/ 161988 w 607639"/>
                  <a:gd name="connsiteY62" fmla="*/ 141625 h 414642"/>
                  <a:gd name="connsiteX63" fmla="*/ 91146 w 607639"/>
                  <a:gd name="connsiteY63" fmla="*/ 141625 h 414642"/>
                  <a:gd name="connsiteX64" fmla="*/ 121467 w 607639"/>
                  <a:gd name="connsiteY64" fmla="*/ 141625 h 414642"/>
                  <a:gd name="connsiteX65" fmla="*/ 131604 w 607639"/>
                  <a:gd name="connsiteY65" fmla="*/ 151761 h 414642"/>
                  <a:gd name="connsiteX66" fmla="*/ 121467 w 607639"/>
                  <a:gd name="connsiteY66" fmla="*/ 161807 h 414642"/>
                  <a:gd name="connsiteX67" fmla="*/ 91146 w 607639"/>
                  <a:gd name="connsiteY67" fmla="*/ 161807 h 414642"/>
                  <a:gd name="connsiteX68" fmla="*/ 81009 w 607639"/>
                  <a:gd name="connsiteY68" fmla="*/ 151761 h 414642"/>
                  <a:gd name="connsiteX69" fmla="*/ 91146 w 607639"/>
                  <a:gd name="connsiteY69" fmla="*/ 141625 h 414642"/>
                  <a:gd name="connsiteX70" fmla="*/ 364566 w 607639"/>
                  <a:gd name="connsiteY70" fmla="*/ 102176 h 414642"/>
                  <a:gd name="connsiteX71" fmla="*/ 283573 w 607639"/>
                  <a:gd name="connsiteY71" fmla="*/ 192194 h 414642"/>
                  <a:gd name="connsiteX72" fmla="*/ 374712 w 607639"/>
                  <a:gd name="connsiteY72" fmla="*/ 283188 h 414642"/>
                  <a:gd name="connsiteX73" fmla="*/ 464783 w 607639"/>
                  <a:gd name="connsiteY73" fmla="*/ 202235 h 414642"/>
                  <a:gd name="connsiteX74" fmla="*/ 374712 w 607639"/>
                  <a:gd name="connsiteY74" fmla="*/ 202235 h 414642"/>
                  <a:gd name="connsiteX75" fmla="*/ 364566 w 607639"/>
                  <a:gd name="connsiteY75" fmla="*/ 192194 h 414642"/>
                  <a:gd name="connsiteX76" fmla="*/ 182270 w 607639"/>
                  <a:gd name="connsiteY76" fmla="*/ 101191 h 414642"/>
                  <a:gd name="connsiteX77" fmla="*/ 192432 w 607639"/>
                  <a:gd name="connsiteY77" fmla="*/ 101191 h 414642"/>
                  <a:gd name="connsiteX78" fmla="*/ 202593 w 607639"/>
                  <a:gd name="connsiteY78" fmla="*/ 111238 h 414642"/>
                  <a:gd name="connsiteX79" fmla="*/ 192432 w 607639"/>
                  <a:gd name="connsiteY79" fmla="*/ 121373 h 414642"/>
                  <a:gd name="connsiteX80" fmla="*/ 182270 w 607639"/>
                  <a:gd name="connsiteY80" fmla="*/ 121373 h 414642"/>
                  <a:gd name="connsiteX81" fmla="*/ 172109 w 607639"/>
                  <a:gd name="connsiteY81" fmla="*/ 111238 h 414642"/>
                  <a:gd name="connsiteX82" fmla="*/ 182270 w 607639"/>
                  <a:gd name="connsiteY82" fmla="*/ 101191 h 414642"/>
                  <a:gd name="connsiteX83" fmla="*/ 91153 w 607639"/>
                  <a:gd name="connsiteY83" fmla="*/ 101191 h 414642"/>
                  <a:gd name="connsiteX84" fmla="*/ 141783 w 607639"/>
                  <a:gd name="connsiteY84" fmla="*/ 101191 h 414642"/>
                  <a:gd name="connsiteX85" fmla="*/ 151927 w 607639"/>
                  <a:gd name="connsiteY85" fmla="*/ 111238 h 414642"/>
                  <a:gd name="connsiteX86" fmla="*/ 141783 w 607639"/>
                  <a:gd name="connsiteY86" fmla="*/ 121373 h 414642"/>
                  <a:gd name="connsiteX87" fmla="*/ 91153 w 607639"/>
                  <a:gd name="connsiteY87" fmla="*/ 121373 h 414642"/>
                  <a:gd name="connsiteX88" fmla="*/ 81009 w 607639"/>
                  <a:gd name="connsiteY88" fmla="*/ 111238 h 414642"/>
                  <a:gd name="connsiteX89" fmla="*/ 91153 w 607639"/>
                  <a:gd name="connsiteY89" fmla="*/ 101191 h 414642"/>
                  <a:gd name="connsiteX90" fmla="*/ 374712 w 607639"/>
                  <a:gd name="connsiteY90" fmla="*/ 80938 h 414642"/>
                  <a:gd name="connsiteX91" fmla="*/ 384858 w 607639"/>
                  <a:gd name="connsiteY91" fmla="*/ 91068 h 414642"/>
                  <a:gd name="connsiteX92" fmla="*/ 384858 w 607639"/>
                  <a:gd name="connsiteY92" fmla="*/ 182063 h 414642"/>
                  <a:gd name="connsiteX93" fmla="*/ 475998 w 607639"/>
                  <a:gd name="connsiteY93" fmla="*/ 182063 h 414642"/>
                  <a:gd name="connsiteX94" fmla="*/ 486055 w 607639"/>
                  <a:gd name="connsiteY94" fmla="*/ 192194 h 414642"/>
                  <a:gd name="connsiteX95" fmla="*/ 374712 w 607639"/>
                  <a:gd name="connsiteY95" fmla="*/ 303360 h 414642"/>
                  <a:gd name="connsiteX96" fmla="*/ 263280 w 607639"/>
                  <a:gd name="connsiteY96" fmla="*/ 192194 h 414642"/>
                  <a:gd name="connsiteX97" fmla="*/ 374712 w 607639"/>
                  <a:gd name="connsiteY97" fmla="*/ 80938 h 414642"/>
                  <a:gd name="connsiteX98" fmla="*/ 425343 w 607639"/>
                  <a:gd name="connsiteY98" fmla="*/ 61744 h 414642"/>
                  <a:gd name="connsiteX99" fmla="*/ 425343 w 607639"/>
                  <a:gd name="connsiteY99" fmla="*/ 141635 h 414642"/>
                  <a:gd name="connsiteX100" fmla="*/ 505373 w 607639"/>
                  <a:gd name="connsiteY100" fmla="*/ 141635 h 414642"/>
                  <a:gd name="connsiteX101" fmla="*/ 425343 w 607639"/>
                  <a:gd name="connsiteY101" fmla="*/ 61744 h 414642"/>
                  <a:gd name="connsiteX102" fmla="*/ 161988 w 607639"/>
                  <a:gd name="connsiteY102" fmla="*/ 60757 h 414642"/>
                  <a:gd name="connsiteX103" fmla="*/ 232948 w 607639"/>
                  <a:gd name="connsiteY103" fmla="*/ 60757 h 414642"/>
                  <a:gd name="connsiteX104" fmla="*/ 243098 w 607639"/>
                  <a:gd name="connsiteY104" fmla="*/ 70804 h 414642"/>
                  <a:gd name="connsiteX105" fmla="*/ 232948 w 607639"/>
                  <a:gd name="connsiteY105" fmla="*/ 80939 h 414642"/>
                  <a:gd name="connsiteX106" fmla="*/ 161988 w 607639"/>
                  <a:gd name="connsiteY106" fmla="*/ 80939 h 414642"/>
                  <a:gd name="connsiteX107" fmla="*/ 151927 w 607639"/>
                  <a:gd name="connsiteY107" fmla="*/ 70804 h 414642"/>
                  <a:gd name="connsiteX108" fmla="*/ 161988 w 607639"/>
                  <a:gd name="connsiteY108" fmla="*/ 60757 h 414642"/>
                  <a:gd name="connsiteX109" fmla="*/ 91146 w 607639"/>
                  <a:gd name="connsiteY109" fmla="*/ 60757 h 414642"/>
                  <a:gd name="connsiteX110" fmla="*/ 121467 w 607639"/>
                  <a:gd name="connsiteY110" fmla="*/ 60757 h 414642"/>
                  <a:gd name="connsiteX111" fmla="*/ 131604 w 607639"/>
                  <a:gd name="connsiteY111" fmla="*/ 70804 h 414642"/>
                  <a:gd name="connsiteX112" fmla="*/ 121467 w 607639"/>
                  <a:gd name="connsiteY112" fmla="*/ 80939 h 414642"/>
                  <a:gd name="connsiteX113" fmla="*/ 91146 w 607639"/>
                  <a:gd name="connsiteY113" fmla="*/ 80939 h 414642"/>
                  <a:gd name="connsiteX114" fmla="*/ 81009 w 607639"/>
                  <a:gd name="connsiteY114" fmla="*/ 70804 h 414642"/>
                  <a:gd name="connsiteX115" fmla="*/ 91146 w 607639"/>
                  <a:gd name="connsiteY115" fmla="*/ 60757 h 414642"/>
                  <a:gd name="connsiteX116" fmla="*/ 415194 w 607639"/>
                  <a:gd name="connsiteY116" fmla="*/ 40505 h 414642"/>
                  <a:gd name="connsiteX117" fmla="*/ 526560 w 607639"/>
                  <a:gd name="connsiteY117" fmla="*/ 151765 h 414642"/>
                  <a:gd name="connsiteX118" fmla="*/ 516501 w 607639"/>
                  <a:gd name="connsiteY118" fmla="*/ 161807 h 414642"/>
                  <a:gd name="connsiteX119" fmla="*/ 415194 w 607639"/>
                  <a:gd name="connsiteY119" fmla="*/ 161807 h 414642"/>
                  <a:gd name="connsiteX120" fmla="*/ 405046 w 607639"/>
                  <a:gd name="connsiteY120" fmla="*/ 151765 h 414642"/>
                  <a:gd name="connsiteX121" fmla="*/ 405046 w 607639"/>
                  <a:gd name="connsiteY121" fmla="*/ 50636 h 414642"/>
                  <a:gd name="connsiteX122" fmla="*/ 415194 w 607639"/>
                  <a:gd name="connsiteY122" fmla="*/ 40505 h 414642"/>
                  <a:gd name="connsiteX123" fmla="*/ 70848 w 607639"/>
                  <a:gd name="connsiteY123" fmla="*/ 20177 h 414642"/>
                  <a:gd name="connsiteX124" fmla="*/ 60791 w 607639"/>
                  <a:gd name="connsiteY124" fmla="*/ 30309 h 414642"/>
                  <a:gd name="connsiteX125" fmla="*/ 60791 w 607639"/>
                  <a:gd name="connsiteY125" fmla="*/ 343802 h 414642"/>
                  <a:gd name="connsiteX126" fmla="*/ 222780 w 607639"/>
                  <a:gd name="connsiteY126" fmla="*/ 343802 h 414642"/>
                  <a:gd name="connsiteX127" fmla="*/ 232927 w 607639"/>
                  <a:gd name="connsiteY127" fmla="*/ 353935 h 414642"/>
                  <a:gd name="connsiteX128" fmla="*/ 232927 w 607639"/>
                  <a:gd name="connsiteY128" fmla="*/ 364067 h 414642"/>
                  <a:gd name="connsiteX129" fmla="*/ 374712 w 607639"/>
                  <a:gd name="connsiteY129" fmla="*/ 364067 h 414642"/>
                  <a:gd name="connsiteX130" fmla="*/ 374712 w 607639"/>
                  <a:gd name="connsiteY130" fmla="*/ 353935 h 414642"/>
                  <a:gd name="connsiteX131" fmla="*/ 384859 w 607639"/>
                  <a:gd name="connsiteY131" fmla="*/ 343802 h 414642"/>
                  <a:gd name="connsiteX132" fmla="*/ 546848 w 607639"/>
                  <a:gd name="connsiteY132" fmla="*/ 343802 h 414642"/>
                  <a:gd name="connsiteX133" fmla="*/ 546848 w 607639"/>
                  <a:gd name="connsiteY133" fmla="*/ 30309 h 414642"/>
                  <a:gd name="connsiteX134" fmla="*/ 536702 w 607639"/>
                  <a:gd name="connsiteY134" fmla="*/ 20177 h 414642"/>
                  <a:gd name="connsiteX135" fmla="*/ 70848 w 607639"/>
                  <a:gd name="connsiteY135" fmla="*/ 0 h 414642"/>
                  <a:gd name="connsiteX136" fmla="*/ 536702 w 607639"/>
                  <a:gd name="connsiteY136" fmla="*/ 0 h 414642"/>
                  <a:gd name="connsiteX137" fmla="*/ 567142 w 607639"/>
                  <a:gd name="connsiteY137" fmla="*/ 30309 h 414642"/>
                  <a:gd name="connsiteX138" fmla="*/ 567142 w 607639"/>
                  <a:gd name="connsiteY138" fmla="*/ 343802 h 414642"/>
                  <a:gd name="connsiteX139" fmla="*/ 597492 w 607639"/>
                  <a:gd name="connsiteY139" fmla="*/ 343802 h 414642"/>
                  <a:gd name="connsiteX140" fmla="*/ 607639 w 607639"/>
                  <a:gd name="connsiteY140" fmla="*/ 353935 h 414642"/>
                  <a:gd name="connsiteX141" fmla="*/ 607639 w 607639"/>
                  <a:gd name="connsiteY141" fmla="*/ 384244 h 414642"/>
                  <a:gd name="connsiteX142" fmla="*/ 577199 w 607639"/>
                  <a:gd name="connsiteY142" fmla="*/ 414642 h 414642"/>
                  <a:gd name="connsiteX143" fmla="*/ 30351 w 607639"/>
                  <a:gd name="connsiteY143" fmla="*/ 414642 h 414642"/>
                  <a:gd name="connsiteX144" fmla="*/ 0 w 607639"/>
                  <a:gd name="connsiteY144" fmla="*/ 384244 h 414642"/>
                  <a:gd name="connsiteX145" fmla="*/ 0 w 607639"/>
                  <a:gd name="connsiteY145" fmla="*/ 353935 h 414642"/>
                  <a:gd name="connsiteX146" fmla="*/ 10147 w 607639"/>
                  <a:gd name="connsiteY146" fmla="*/ 343802 h 414642"/>
                  <a:gd name="connsiteX147" fmla="*/ 40497 w 607639"/>
                  <a:gd name="connsiteY147" fmla="*/ 343802 h 414642"/>
                  <a:gd name="connsiteX148" fmla="*/ 40497 w 607639"/>
                  <a:gd name="connsiteY148" fmla="*/ 30309 h 414642"/>
                  <a:gd name="connsiteX149" fmla="*/ 70848 w 607639"/>
                  <a:gd name="connsiteY149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9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82270" y="262926"/>
                    </a:moveTo>
                    <a:lnTo>
                      <a:pt x="192432" y="262926"/>
                    </a:lnTo>
                    <a:cubicBezTo>
                      <a:pt x="198493" y="262926"/>
                      <a:pt x="202593" y="267012"/>
                      <a:pt x="202593" y="273052"/>
                    </a:cubicBezTo>
                    <a:cubicBezTo>
                      <a:pt x="202593" y="279092"/>
                      <a:pt x="198493" y="283178"/>
                      <a:pt x="192432" y="283178"/>
                    </a:cubicBezTo>
                    <a:lnTo>
                      <a:pt x="182270" y="283178"/>
                    </a:lnTo>
                    <a:cubicBezTo>
                      <a:pt x="176209" y="283178"/>
                      <a:pt x="172109" y="279092"/>
                      <a:pt x="172109" y="273052"/>
                    </a:cubicBezTo>
                    <a:cubicBezTo>
                      <a:pt x="172109" y="267012"/>
                      <a:pt x="176209" y="262926"/>
                      <a:pt x="182270" y="262926"/>
                    </a:cubicBezTo>
                    <a:close/>
                    <a:moveTo>
                      <a:pt x="91153" y="262926"/>
                    </a:moveTo>
                    <a:lnTo>
                      <a:pt x="141783" y="262926"/>
                    </a:lnTo>
                    <a:cubicBezTo>
                      <a:pt x="147834" y="262926"/>
                      <a:pt x="151927" y="267012"/>
                      <a:pt x="151927" y="273052"/>
                    </a:cubicBezTo>
                    <a:cubicBezTo>
                      <a:pt x="151927" y="279092"/>
                      <a:pt x="147834" y="283178"/>
                      <a:pt x="141783" y="283178"/>
                    </a:cubicBezTo>
                    <a:lnTo>
                      <a:pt x="91153" y="283178"/>
                    </a:lnTo>
                    <a:cubicBezTo>
                      <a:pt x="85102" y="283178"/>
                      <a:pt x="81009" y="279092"/>
                      <a:pt x="81009" y="273052"/>
                    </a:cubicBezTo>
                    <a:cubicBezTo>
                      <a:pt x="81009" y="267012"/>
                      <a:pt x="85102" y="262926"/>
                      <a:pt x="91153" y="262926"/>
                    </a:cubicBezTo>
                    <a:close/>
                    <a:moveTo>
                      <a:pt x="161988" y="222493"/>
                    </a:moveTo>
                    <a:lnTo>
                      <a:pt x="232948" y="222493"/>
                    </a:lnTo>
                    <a:cubicBezTo>
                      <a:pt x="239002" y="222493"/>
                      <a:pt x="243098" y="226579"/>
                      <a:pt x="243098" y="232619"/>
                    </a:cubicBezTo>
                    <a:cubicBezTo>
                      <a:pt x="243098" y="238659"/>
                      <a:pt x="239002" y="242745"/>
                      <a:pt x="232948" y="242745"/>
                    </a:cubicBezTo>
                    <a:lnTo>
                      <a:pt x="161988" y="242745"/>
                    </a:lnTo>
                    <a:cubicBezTo>
                      <a:pt x="155934" y="242745"/>
                      <a:pt x="151927" y="238659"/>
                      <a:pt x="151927" y="232619"/>
                    </a:cubicBezTo>
                    <a:cubicBezTo>
                      <a:pt x="151927" y="226579"/>
                      <a:pt x="155934" y="222493"/>
                      <a:pt x="161988" y="222493"/>
                    </a:cubicBezTo>
                    <a:close/>
                    <a:moveTo>
                      <a:pt x="91146" y="222493"/>
                    </a:moveTo>
                    <a:lnTo>
                      <a:pt x="121467" y="222493"/>
                    </a:lnTo>
                    <a:cubicBezTo>
                      <a:pt x="127603" y="222493"/>
                      <a:pt x="131604" y="226579"/>
                      <a:pt x="131604" y="232619"/>
                    </a:cubicBezTo>
                    <a:cubicBezTo>
                      <a:pt x="131604" y="238659"/>
                      <a:pt x="127603" y="242745"/>
                      <a:pt x="121467" y="242745"/>
                    </a:cubicBezTo>
                    <a:lnTo>
                      <a:pt x="91146" y="242745"/>
                    </a:lnTo>
                    <a:cubicBezTo>
                      <a:pt x="85099" y="242745"/>
                      <a:pt x="81009" y="238659"/>
                      <a:pt x="81009" y="232619"/>
                    </a:cubicBezTo>
                    <a:cubicBezTo>
                      <a:pt x="81009" y="226579"/>
                      <a:pt x="85099" y="222493"/>
                      <a:pt x="91146" y="222493"/>
                    </a:cubicBezTo>
                    <a:close/>
                    <a:moveTo>
                      <a:pt x="182270" y="182059"/>
                    </a:moveTo>
                    <a:lnTo>
                      <a:pt x="192432" y="182059"/>
                    </a:lnTo>
                    <a:cubicBezTo>
                      <a:pt x="198493" y="182059"/>
                      <a:pt x="202593" y="186060"/>
                      <a:pt x="202593" y="192195"/>
                    </a:cubicBezTo>
                    <a:cubicBezTo>
                      <a:pt x="202593" y="198240"/>
                      <a:pt x="198493" y="202241"/>
                      <a:pt x="192432" y="202241"/>
                    </a:cubicBezTo>
                    <a:lnTo>
                      <a:pt x="182270" y="202241"/>
                    </a:lnTo>
                    <a:cubicBezTo>
                      <a:pt x="176209" y="202241"/>
                      <a:pt x="172109" y="198240"/>
                      <a:pt x="172109" y="192195"/>
                    </a:cubicBezTo>
                    <a:cubicBezTo>
                      <a:pt x="172109" y="186060"/>
                      <a:pt x="176209" y="182059"/>
                      <a:pt x="182270" y="182059"/>
                    </a:cubicBezTo>
                    <a:close/>
                    <a:moveTo>
                      <a:pt x="91153" y="182059"/>
                    </a:moveTo>
                    <a:lnTo>
                      <a:pt x="141783" y="182059"/>
                    </a:lnTo>
                    <a:cubicBezTo>
                      <a:pt x="147834" y="182059"/>
                      <a:pt x="151927" y="186060"/>
                      <a:pt x="151927" y="192195"/>
                    </a:cubicBezTo>
                    <a:cubicBezTo>
                      <a:pt x="151927" y="198240"/>
                      <a:pt x="147834" y="202241"/>
                      <a:pt x="141783" y="202241"/>
                    </a:cubicBezTo>
                    <a:lnTo>
                      <a:pt x="91153" y="202241"/>
                    </a:lnTo>
                    <a:cubicBezTo>
                      <a:pt x="85102" y="202241"/>
                      <a:pt x="81009" y="198240"/>
                      <a:pt x="81009" y="192195"/>
                    </a:cubicBezTo>
                    <a:cubicBezTo>
                      <a:pt x="81009" y="186060"/>
                      <a:pt x="85102" y="182059"/>
                      <a:pt x="91153" y="182059"/>
                    </a:cubicBezTo>
                    <a:close/>
                    <a:moveTo>
                      <a:pt x="161988" y="141625"/>
                    </a:moveTo>
                    <a:lnTo>
                      <a:pt x="232948" y="141625"/>
                    </a:lnTo>
                    <a:cubicBezTo>
                      <a:pt x="239002" y="141625"/>
                      <a:pt x="243098" y="145626"/>
                      <a:pt x="243098" y="151761"/>
                    </a:cubicBezTo>
                    <a:cubicBezTo>
                      <a:pt x="243098" y="157806"/>
                      <a:pt x="239002" y="161807"/>
                      <a:pt x="232948" y="161807"/>
                    </a:cubicBezTo>
                    <a:lnTo>
                      <a:pt x="161988" y="161807"/>
                    </a:lnTo>
                    <a:cubicBezTo>
                      <a:pt x="155934" y="161807"/>
                      <a:pt x="151927" y="157806"/>
                      <a:pt x="151927" y="151761"/>
                    </a:cubicBezTo>
                    <a:cubicBezTo>
                      <a:pt x="151927" y="145626"/>
                      <a:pt x="155934" y="141625"/>
                      <a:pt x="161988" y="141625"/>
                    </a:cubicBezTo>
                    <a:close/>
                    <a:moveTo>
                      <a:pt x="91146" y="141625"/>
                    </a:moveTo>
                    <a:lnTo>
                      <a:pt x="121467" y="141625"/>
                    </a:lnTo>
                    <a:cubicBezTo>
                      <a:pt x="127603" y="141625"/>
                      <a:pt x="131604" y="145626"/>
                      <a:pt x="131604" y="151761"/>
                    </a:cubicBezTo>
                    <a:cubicBezTo>
                      <a:pt x="131604" y="157806"/>
                      <a:pt x="127603" y="161807"/>
                      <a:pt x="121467" y="161807"/>
                    </a:cubicBezTo>
                    <a:lnTo>
                      <a:pt x="91146" y="161807"/>
                    </a:lnTo>
                    <a:cubicBezTo>
                      <a:pt x="85099" y="161807"/>
                      <a:pt x="81009" y="157806"/>
                      <a:pt x="81009" y="151761"/>
                    </a:cubicBezTo>
                    <a:cubicBezTo>
                      <a:pt x="81009" y="145626"/>
                      <a:pt x="85099" y="141625"/>
                      <a:pt x="91146" y="141625"/>
                    </a:cubicBezTo>
                    <a:close/>
                    <a:moveTo>
                      <a:pt x="364566" y="102176"/>
                    </a:moveTo>
                    <a:cubicBezTo>
                      <a:pt x="318996" y="107241"/>
                      <a:pt x="283573" y="145630"/>
                      <a:pt x="283573" y="192194"/>
                    </a:cubicBezTo>
                    <a:cubicBezTo>
                      <a:pt x="283573" y="242756"/>
                      <a:pt x="324069" y="283188"/>
                      <a:pt x="374712" y="283188"/>
                    </a:cubicBezTo>
                    <a:cubicBezTo>
                      <a:pt x="421261" y="283188"/>
                      <a:pt x="459799" y="247732"/>
                      <a:pt x="464783" y="202235"/>
                    </a:cubicBezTo>
                    <a:lnTo>
                      <a:pt x="374712" y="202235"/>
                    </a:lnTo>
                    <a:cubicBezTo>
                      <a:pt x="368660" y="202235"/>
                      <a:pt x="364566" y="198236"/>
                      <a:pt x="364566" y="192194"/>
                    </a:cubicBezTo>
                    <a:close/>
                    <a:moveTo>
                      <a:pt x="182270" y="101191"/>
                    </a:moveTo>
                    <a:lnTo>
                      <a:pt x="192432" y="101191"/>
                    </a:lnTo>
                    <a:cubicBezTo>
                      <a:pt x="198493" y="101191"/>
                      <a:pt x="202593" y="105192"/>
                      <a:pt x="202593" y="111238"/>
                    </a:cubicBezTo>
                    <a:cubicBezTo>
                      <a:pt x="202593" y="117372"/>
                      <a:pt x="198493" y="121373"/>
                      <a:pt x="192432" y="121373"/>
                    </a:cubicBezTo>
                    <a:lnTo>
                      <a:pt x="182270" y="121373"/>
                    </a:lnTo>
                    <a:cubicBezTo>
                      <a:pt x="176209" y="121373"/>
                      <a:pt x="172109" y="117372"/>
                      <a:pt x="172109" y="111238"/>
                    </a:cubicBezTo>
                    <a:cubicBezTo>
                      <a:pt x="172109" y="105192"/>
                      <a:pt x="176209" y="101191"/>
                      <a:pt x="182270" y="101191"/>
                    </a:cubicBezTo>
                    <a:close/>
                    <a:moveTo>
                      <a:pt x="91153" y="101191"/>
                    </a:moveTo>
                    <a:lnTo>
                      <a:pt x="141783" y="101191"/>
                    </a:lnTo>
                    <a:cubicBezTo>
                      <a:pt x="147834" y="101191"/>
                      <a:pt x="151927" y="105192"/>
                      <a:pt x="151927" y="111238"/>
                    </a:cubicBezTo>
                    <a:cubicBezTo>
                      <a:pt x="151927" y="117372"/>
                      <a:pt x="147834" y="121373"/>
                      <a:pt x="141783" y="121373"/>
                    </a:cubicBezTo>
                    <a:lnTo>
                      <a:pt x="91153" y="121373"/>
                    </a:lnTo>
                    <a:cubicBezTo>
                      <a:pt x="85102" y="121373"/>
                      <a:pt x="81009" y="117372"/>
                      <a:pt x="81009" y="111238"/>
                    </a:cubicBezTo>
                    <a:cubicBezTo>
                      <a:pt x="81009" y="105192"/>
                      <a:pt x="85102" y="101191"/>
                      <a:pt x="91153" y="101191"/>
                    </a:cubicBezTo>
                    <a:close/>
                    <a:moveTo>
                      <a:pt x="374712" y="80938"/>
                    </a:moveTo>
                    <a:cubicBezTo>
                      <a:pt x="380764" y="80938"/>
                      <a:pt x="384858" y="85026"/>
                      <a:pt x="384858" y="91068"/>
                    </a:cubicBezTo>
                    <a:lnTo>
                      <a:pt x="384858" y="182063"/>
                    </a:lnTo>
                    <a:lnTo>
                      <a:pt x="475998" y="182063"/>
                    </a:lnTo>
                    <a:cubicBezTo>
                      <a:pt x="482050" y="182063"/>
                      <a:pt x="486055" y="186062"/>
                      <a:pt x="486055" y="192194"/>
                    </a:cubicBezTo>
                    <a:cubicBezTo>
                      <a:pt x="486055" y="253864"/>
                      <a:pt x="436480" y="303360"/>
                      <a:pt x="374712" y="303360"/>
                    </a:cubicBezTo>
                    <a:cubicBezTo>
                      <a:pt x="312944" y="303360"/>
                      <a:pt x="263280" y="253864"/>
                      <a:pt x="263280" y="192194"/>
                    </a:cubicBezTo>
                    <a:cubicBezTo>
                      <a:pt x="263280" y="130523"/>
                      <a:pt x="312944" y="80938"/>
                      <a:pt x="374712" y="80938"/>
                    </a:cubicBezTo>
                    <a:close/>
                    <a:moveTo>
                      <a:pt x="425343" y="61744"/>
                    </a:moveTo>
                    <a:lnTo>
                      <a:pt x="425343" y="141635"/>
                    </a:lnTo>
                    <a:lnTo>
                      <a:pt x="505373" y="141635"/>
                    </a:lnTo>
                    <a:cubicBezTo>
                      <a:pt x="500299" y="99157"/>
                      <a:pt x="466827" y="65743"/>
                      <a:pt x="425343" y="61744"/>
                    </a:cubicBezTo>
                    <a:close/>
                    <a:moveTo>
                      <a:pt x="161988" y="60757"/>
                    </a:moveTo>
                    <a:lnTo>
                      <a:pt x="232948" y="60757"/>
                    </a:lnTo>
                    <a:cubicBezTo>
                      <a:pt x="239002" y="60757"/>
                      <a:pt x="243098" y="64758"/>
                      <a:pt x="243098" y="70804"/>
                    </a:cubicBezTo>
                    <a:cubicBezTo>
                      <a:pt x="243098" y="76938"/>
                      <a:pt x="239002" y="80939"/>
                      <a:pt x="232948" y="80939"/>
                    </a:cubicBezTo>
                    <a:lnTo>
                      <a:pt x="161988" y="80939"/>
                    </a:lnTo>
                    <a:cubicBezTo>
                      <a:pt x="155934" y="80939"/>
                      <a:pt x="151927" y="76938"/>
                      <a:pt x="151927" y="70804"/>
                    </a:cubicBezTo>
                    <a:cubicBezTo>
                      <a:pt x="151927" y="64758"/>
                      <a:pt x="155934" y="60757"/>
                      <a:pt x="161988" y="60757"/>
                    </a:cubicBezTo>
                    <a:close/>
                    <a:moveTo>
                      <a:pt x="91146" y="60757"/>
                    </a:moveTo>
                    <a:lnTo>
                      <a:pt x="121467" y="60757"/>
                    </a:lnTo>
                    <a:cubicBezTo>
                      <a:pt x="127603" y="60757"/>
                      <a:pt x="131604" y="64758"/>
                      <a:pt x="131604" y="70804"/>
                    </a:cubicBezTo>
                    <a:cubicBezTo>
                      <a:pt x="131604" y="76938"/>
                      <a:pt x="127603" y="80939"/>
                      <a:pt x="121467" y="80939"/>
                    </a:cubicBezTo>
                    <a:lnTo>
                      <a:pt x="91146" y="80939"/>
                    </a:lnTo>
                    <a:cubicBezTo>
                      <a:pt x="85099" y="80939"/>
                      <a:pt x="81009" y="76938"/>
                      <a:pt x="81009" y="70804"/>
                    </a:cubicBezTo>
                    <a:cubicBezTo>
                      <a:pt x="81009" y="64758"/>
                      <a:pt x="85099" y="60757"/>
                      <a:pt x="91146" y="60757"/>
                    </a:cubicBezTo>
                    <a:close/>
                    <a:moveTo>
                      <a:pt x="415194" y="40505"/>
                    </a:moveTo>
                    <a:cubicBezTo>
                      <a:pt x="476975" y="40505"/>
                      <a:pt x="526560" y="90092"/>
                      <a:pt x="526560" y="151765"/>
                    </a:cubicBezTo>
                    <a:cubicBezTo>
                      <a:pt x="526560" y="157808"/>
                      <a:pt x="522554" y="161807"/>
                      <a:pt x="516501" y="161807"/>
                    </a:cubicBezTo>
                    <a:lnTo>
                      <a:pt x="415194" y="161807"/>
                    </a:lnTo>
                    <a:cubicBezTo>
                      <a:pt x="409141" y="161807"/>
                      <a:pt x="405046" y="157808"/>
                      <a:pt x="405046" y="151765"/>
                    </a:cubicBezTo>
                    <a:lnTo>
                      <a:pt x="405046" y="50636"/>
                    </a:lnTo>
                    <a:cubicBezTo>
                      <a:pt x="405046" y="44593"/>
                      <a:pt x="409141" y="40505"/>
                      <a:pt x="415194" y="40505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8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sz="7200" dirty="0"/>
              </a:p>
            </p:txBody>
          </p:sp>
          <p:sp>
            <p:nvSpPr>
              <p:cNvPr id="26" name="ïṧ1îḑe"/>
              <p:cNvSpPr txBox="1"/>
              <p:nvPr/>
            </p:nvSpPr>
            <p:spPr>
              <a:xfrm>
                <a:off x="8122687" y="2416779"/>
                <a:ext cx="1036823" cy="289644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/>
                  <a:t>Keyword</a:t>
                </a:r>
                <a:endParaRPr lang="zh-CN" altLang="en-US" sz="1600" b="1" dirty="0"/>
              </a:p>
            </p:txBody>
          </p:sp>
        </p:grpSp>
        <p:sp>
          <p:nvSpPr>
            <p:cNvPr id="15" name="ï$ḻïḑè"/>
            <p:cNvSpPr txBox="1"/>
            <p:nvPr/>
          </p:nvSpPr>
          <p:spPr bwMode="auto">
            <a:xfrm>
              <a:off x="9321756" y="2480368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en-US" altLang="zh-CN" sz="1800" b="1" dirty="0"/>
            </a:p>
          </p:txBody>
        </p:sp>
        <p:sp>
          <p:nvSpPr>
            <p:cNvPr id="16" name="ïṩľîḋê"/>
            <p:cNvSpPr txBox="1"/>
            <p:nvPr/>
          </p:nvSpPr>
          <p:spPr bwMode="auto">
            <a:xfrm>
              <a:off x="8583960" y="3631575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en-US" altLang="zh-CN" sz="1800" b="1" dirty="0"/>
            </a:p>
          </p:txBody>
        </p:sp>
        <p:sp>
          <p:nvSpPr>
            <p:cNvPr id="18" name="ïslïdè"/>
            <p:cNvSpPr txBox="1"/>
            <p:nvPr/>
          </p:nvSpPr>
          <p:spPr bwMode="auto">
            <a:xfrm>
              <a:off x="7496562" y="4891578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en-US" altLang="zh-CN" sz="1800" b="1" dirty="0"/>
            </a:p>
          </p:txBody>
        </p:sp>
        <p:sp>
          <p:nvSpPr>
            <p:cNvPr id="19" name="îś1îḑê"/>
            <p:cNvSpPr txBox="1"/>
            <p:nvPr/>
          </p:nvSpPr>
          <p:spPr bwMode="auto">
            <a:xfrm>
              <a:off x="2578858" y="4154600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en-US" altLang="zh-CN" sz="1800" b="1" dirty="0"/>
            </a:p>
          </p:txBody>
        </p:sp>
        <p:sp>
          <p:nvSpPr>
            <p:cNvPr id="20" name="îsļiḑé"/>
            <p:cNvSpPr txBox="1"/>
            <p:nvPr/>
          </p:nvSpPr>
          <p:spPr>
            <a:xfrm>
              <a:off x="2855640" y="1340768"/>
              <a:ext cx="413883" cy="522041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prstTxWarp prst="textPlain">
                <a:avLst/>
              </a:prstTxWarp>
              <a:normAutofit fontScale="70000" lnSpcReduction="20000"/>
            </a:bodyPr>
            <a:lstStyle/>
            <a:p>
              <a:r>
                <a:rPr lang="en-US" sz="4800" dirty="0">
                  <a:solidFill>
                    <a:schemeClr val="bg1">
                      <a:lumMod val="85000"/>
                    </a:schemeClr>
                  </a:solidFill>
                </a:rPr>
                <a:t>“</a:t>
              </a:r>
              <a:endParaRPr lang="en-US" sz="4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469708" y="439439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73516" y="515432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10968" y="266983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82516" y="38673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2" name="文本框 21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5acc22ee-3b01-4480-93a6-5d3c214043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76596" y="1269001"/>
            <a:ext cx="10104404" cy="4752288"/>
            <a:chOff x="1011000" y="1269000"/>
            <a:chExt cx="10170000" cy="4783139"/>
          </a:xfrm>
        </p:grpSpPr>
        <p:grpSp>
          <p:nvGrpSpPr>
            <p:cNvPr id="7" name="iŝľidè"/>
            <p:cNvGrpSpPr/>
            <p:nvPr/>
          </p:nvGrpSpPr>
          <p:grpSpPr>
            <a:xfrm>
              <a:off x="3663950" y="1269000"/>
              <a:ext cx="4864100" cy="4783139"/>
              <a:chOff x="3829051" y="1516062"/>
              <a:chExt cx="4864100" cy="4783139"/>
            </a:xfrm>
          </p:grpSpPr>
          <p:sp>
            <p:nvSpPr>
              <p:cNvPr id="28" name="í$lîḋe"/>
              <p:cNvSpPr/>
              <p:nvPr/>
            </p:nvSpPr>
            <p:spPr bwMode="auto">
              <a:xfrm>
                <a:off x="5459413" y="2957513"/>
                <a:ext cx="1557338" cy="155892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" name="iṧľíḑè"/>
              <p:cNvSpPr/>
              <p:nvPr/>
            </p:nvSpPr>
            <p:spPr bwMode="auto">
              <a:xfrm>
                <a:off x="4252913" y="1516062"/>
                <a:ext cx="1566863" cy="1728788"/>
              </a:xfrm>
              <a:custGeom>
                <a:avLst/>
                <a:gdLst>
                  <a:gd name="T0" fmla="*/ 500 w 500"/>
                  <a:gd name="T1" fmla="*/ 449 h 552"/>
                  <a:gd name="T2" fmla="*/ 321 w 500"/>
                  <a:gd name="T3" fmla="*/ 36 h 552"/>
                  <a:gd name="T4" fmla="*/ 9 w 500"/>
                  <a:gd name="T5" fmla="*/ 293 h 552"/>
                  <a:gd name="T6" fmla="*/ 387 w 500"/>
                  <a:gd name="T7" fmla="*/ 552 h 552"/>
                  <a:gd name="T8" fmla="*/ 500 w 500"/>
                  <a:gd name="T9" fmla="*/ 449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52">
                    <a:moveTo>
                      <a:pt x="500" y="449"/>
                    </a:moveTo>
                    <a:cubicBezTo>
                      <a:pt x="440" y="312"/>
                      <a:pt x="381" y="174"/>
                      <a:pt x="321" y="36"/>
                    </a:cubicBezTo>
                    <a:cubicBezTo>
                      <a:pt x="187" y="0"/>
                      <a:pt x="0" y="154"/>
                      <a:pt x="9" y="293"/>
                    </a:cubicBezTo>
                    <a:cubicBezTo>
                      <a:pt x="135" y="379"/>
                      <a:pt x="261" y="465"/>
                      <a:pt x="387" y="552"/>
                    </a:cubicBezTo>
                    <a:cubicBezTo>
                      <a:pt x="415" y="508"/>
                      <a:pt x="454" y="473"/>
                      <a:pt x="500" y="449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" name="íṩḷïdè"/>
              <p:cNvSpPr/>
              <p:nvPr/>
            </p:nvSpPr>
            <p:spPr bwMode="auto">
              <a:xfrm>
                <a:off x="6675438" y="1547812"/>
                <a:ext cx="1557338" cy="1722438"/>
              </a:xfrm>
              <a:custGeom>
                <a:avLst/>
                <a:gdLst>
                  <a:gd name="T0" fmla="*/ 176 w 497"/>
                  <a:gd name="T1" fmla="*/ 36 h 550"/>
                  <a:gd name="T2" fmla="*/ 0 w 497"/>
                  <a:gd name="T3" fmla="*/ 443 h 550"/>
                  <a:gd name="T4" fmla="*/ 112 w 497"/>
                  <a:gd name="T5" fmla="*/ 550 h 550"/>
                  <a:gd name="T6" fmla="*/ 488 w 497"/>
                  <a:gd name="T7" fmla="*/ 293 h 550"/>
                  <a:gd name="T8" fmla="*/ 176 w 497"/>
                  <a:gd name="T9" fmla="*/ 36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" h="550">
                    <a:moveTo>
                      <a:pt x="176" y="36"/>
                    </a:moveTo>
                    <a:cubicBezTo>
                      <a:pt x="117" y="171"/>
                      <a:pt x="59" y="307"/>
                      <a:pt x="0" y="443"/>
                    </a:cubicBezTo>
                    <a:cubicBezTo>
                      <a:pt x="46" y="468"/>
                      <a:pt x="85" y="505"/>
                      <a:pt x="112" y="550"/>
                    </a:cubicBezTo>
                    <a:cubicBezTo>
                      <a:pt x="237" y="464"/>
                      <a:pt x="362" y="379"/>
                      <a:pt x="488" y="293"/>
                    </a:cubicBezTo>
                    <a:cubicBezTo>
                      <a:pt x="497" y="154"/>
                      <a:pt x="310" y="0"/>
                      <a:pt x="176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íšľïḋè"/>
              <p:cNvSpPr/>
              <p:nvPr/>
            </p:nvSpPr>
            <p:spPr bwMode="auto">
              <a:xfrm>
                <a:off x="3829051" y="3959225"/>
                <a:ext cx="1798638" cy="1277938"/>
              </a:xfrm>
              <a:custGeom>
                <a:avLst/>
                <a:gdLst>
                  <a:gd name="T0" fmla="*/ 485 w 574"/>
                  <a:gd name="T1" fmla="*/ 0 h 408"/>
                  <a:gd name="T2" fmla="*/ 78 w 574"/>
                  <a:gd name="T3" fmla="*/ 29 h 408"/>
                  <a:gd name="T4" fmla="*/ 217 w 574"/>
                  <a:gd name="T5" fmla="*/ 408 h 408"/>
                  <a:gd name="T6" fmla="*/ 574 w 574"/>
                  <a:gd name="T7" fmla="*/ 147 h 408"/>
                  <a:gd name="T8" fmla="*/ 485 w 574"/>
                  <a:gd name="T9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4" h="408">
                    <a:moveTo>
                      <a:pt x="485" y="0"/>
                    </a:moveTo>
                    <a:cubicBezTo>
                      <a:pt x="349" y="10"/>
                      <a:pt x="214" y="19"/>
                      <a:pt x="78" y="29"/>
                    </a:cubicBezTo>
                    <a:cubicBezTo>
                      <a:pt x="0" y="144"/>
                      <a:pt x="84" y="371"/>
                      <a:pt x="217" y="408"/>
                    </a:cubicBezTo>
                    <a:cubicBezTo>
                      <a:pt x="336" y="321"/>
                      <a:pt x="455" y="234"/>
                      <a:pt x="574" y="147"/>
                    </a:cubicBezTo>
                    <a:cubicBezTo>
                      <a:pt x="531" y="108"/>
                      <a:pt x="499" y="57"/>
                      <a:pt x="4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ïṧḻîḋê"/>
              <p:cNvSpPr/>
              <p:nvPr/>
            </p:nvSpPr>
            <p:spPr bwMode="auto">
              <a:xfrm>
                <a:off x="5605463" y="4618038"/>
                <a:ext cx="1266825" cy="1681163"/>
              </a:xfrm>
              <a:custGeom>
                <a:avLst/>
                <a:gdLst>
                  <a:gd name="T0" fmla="*/ 201 w 404"/>
                  <a:gd name="T1" fmla="*/ 11 h 537"/>
                  <a:gd name="T2" fmla="*/ 123 w 404"/>
                  <a:gd name="T3" fmla="*/ 0 h 537"/>
                  <a:gd name="T4" fmla="*/ 0 w 404"/>
                  <a:gd name="T5" fmla="*/ 424 h 537"/>
                  <a:gd name="T6" fmla="*/ 404 w 404"/>
                  <a:gd name="T7" fmla="*/ 424 h 537"/>
                  <a:gd name="T8" fmla="*/ 281 w 404"/>
                  <a:gd name="T9" fmla="*/ 0 h 537"/>
                  <a:gd name="T10" fmla="*/ 201 w 404"/>
                  <a:gd name="T11" fmla="*/ 11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537">
                    <a:moveTo>
                      <a:pt x="201" y="11"/>
                    </a:moveTo>
                    <a:cubicBezTo>
                      <a:pt x="174" y="11"/>
                      <a:pt x="148" y="7"/>
                      <a:pt x="123" y="0"/>
                    </a:cubicBezTo>
                    <a:cubicBezTo>
                      <a:pt x="82" y="142"/>
                      <a:pt x="41" y="283"/>
                      <a:pt x="0" y="424"/>
                    </a:cubicBezTo>
                    <a:cubicBezTo>
                      <a:pt x="81" y="537"/>
                      <a:pt x="323" y="537"/>
                      <a:pt x="404" y="424"/>
                    </a:cubicBezTo>
                    <a:cubicBezTo>
                      <a:pt x="363" y="283"/>
                      <a:pt x="322" y="141"/>
                      <a:pt x="281" y="0"/>
                    </a:cubicBezTo>
                    <a:cubicBezTo>
                      <a:pt x="256" y="7"/>
                      <a:pt x="229" y="11"/>
                      <a:pt x="201" y="1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îşḻíḑe"/>
              <p:cNvSpPr/>
              <p:nvPr/>
            </p:nvSpPr>
            <p:spPr bwMode="auto">
              <a:xfrm>
                <a:off x="6884988" y="3930650"/>
                <a:ext cx="1808163" cy="1281113"/>
              </a:xfrm>
              <a:custGeom>
                <a:avLst/>
                <a:gdLst>
                  <a:gd name="T0" fmla="*/ 499 w 577"/>
                  <a:gd name="T1" fmla="*/ 30 h 409"/>
                  <a:gd name="T2" fmla="*/ 79 w 577"/>
                  <a:gd name="T3" fmla="*/ 0 h 409"/>
                  <a:gd name="T4" fmla="*/ 0 w 577"/>
                  <a:gd name="T5" fmla="*/ 145 h 409"/>
                  <a:gd name="T6" fmla="*/ 360 w 577"/>
                  <a:gd name="T7" fmla="*/ 409 h 409"/>
                  <a:gd name="T8" fmla="*/ 499 w 577"/>
                  <a:gd name="T9" fmla="*/ 3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7" h="409">
                    <a:moveTo>
                      <a:pt x="499" y="30"/>
                    </a:moveTo>
                    <a:cubicBezTo>
                      <a:pt x="359" y="20"/>
                      <a:pt x="219" y="10"/>
                      <a:pt x="79" y="0"/>
                    </a:cubicBezTo>
                    <a:cubicBezTo>
                      <a:pt x="67" y="56"/>
                      <a:pt x="39" y="106"/>
                      <a:pt x="0" y="145"/>
                    </a:cubicBezTo>
                    <a:cubicBezTo>
                      <a:pt x="120" y="233"/>
                      <a:pt x="240" y="321"/>
                      <a:pt x="360" y="409"/>
                    </a:cubicBezTo>
                    <a:cubicBezTo>
                      <a:pt x="494" y="372"/>
                      <a:pt x="577" y="145"/>
                      <a:pt x="499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4" name="ïśľíḑè"/>
              <p:cNvSpPr/>
              <p:nvPr/>
            </p:nvSpPr>
            <p:spPr bwMode="auto">
              <a:xfrm>
                <a:off x="7467601" y="2922588"/>
                <a:ext cx="422275" cy="981075"/>
              </a:xfrm>
              <a:custGeom>
                <a:avLst/>
                <a:gdLst>
                  <a:gd name="T0" fmla="*/ 132 w 135"/>
                  <a:gd name="T1" fmla="*/ 313 h 313"/>
                  <a:gd name="T2" fmla="*/ 135 w 135"/>
                  <a:gd name="T3" fmla="*/ 260 h 313"/>
                  <a:gd name="T4" fmla="*/ 66 w 135"/>
                  <a:gd name="T5" fmla="*/ 0 h 313"/>
                  <a:gd name="T6" fmla="*/ 0 w 135"/>
                  <a:gd name="T7" fmla="*/ 46 h 313"/>
                  <a:gd name="T8" fmla="*/ 55 w 135"/>
                  <a:gd name="T9" fmla="*/ 260 h 313"/>
                  <a:gd name="T10" fmla="*/ 52 w 135"/>
                  <a:gd name="T11" fmla="*/ 307 h 313"/>
                  <a:gd name="T12" fmla="*/ 132 w 135"/>
                  <a:gd name="T13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313">
                    <a:moveTo>
                      <a:pt x="132" y="313"/>
                    </a:moveTo>
                    <a:cubicBezTo>
                      <a:pt x="134" y="296"/>
                      <a:pt x="135" y="278"/>
                      <a:pt x="135" y="260"/>
                    </a:cubicBezTo>
                    <a:cubicBezTo>
                      <a:pt x="135" y="166"/>
                      <a:pt x="110" y="77"/>
                      <a:pt x="66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5" y="109"/>
                      <a:pt x="55" y="183"/>
                      <a:pt x="55" y="260"/>
                    </a:cubicBezTo>
                    <a:cubicBezTo>
                      <a:pt x="55" y="276"/>
                      <a:pt x="54" y="292"/>
                      <a:pt x="52" y="307"/>
                    </a:cubicBezTo>
                    <a:lnTo>
                      <a:pt x="132" y="31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îṩlíḍé"/>
              <p:cNvSpPr/>
              <p:nvPr/>
            </p:nvSpPr>
            <p:spPr bwMode="auto">
              <a:xfrm>
                <a:off x="4584701" y="2897188"/>
                <a:ext cx="438150" cy="1033463"/>
              </a:xfrm>
              <a:custGeom>
                <a:avLst/>
                <a:gdLst>
                  <a:gd name="T0" fmla="*/ 80 w 140"/>
                  <a:gd name="T1" fmla="*/ 268 h 330"/>
                  <a:gd name="T2" fmla="*/ 140 w 140"/>
                  <a:gd name="T3" fmla="*/ 45 h 330"/>
                  <a:gd name="T4" fmla="*/ 73 w 140"/>
                  <a:gd name="T5" fmla="*/ 0 h 330"/>
                  <a:gd name="T6" fmla="*/ 0 w 140"/>
                  <a:gd name="T7" fmla="*/ 268 h 330"/>
                  <a:gd name="T8" fmla="*/ 3 w 140"/>
                  <a:gd name="T9" fmla="*/ 330 h 330"/>
                  <a:gd name="T10" fmla="*/ 83 w 140"/>
                  <a:gd name="T11" fmla="*/ 324 h 330"/>
                  <a:gd name="T12" fmla="*/ 80 w 140"/>
                  <a:gd name="T13" fmla="*/ 268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330">
                    <a:moveTo>
                      <a:pt x="80" y="268"/>
                    </a:moveTo>
                    <a:cubicBezTo>
                      <a:pt x="80" y="187"/>
                      <a:pt x="102" y="111"/>
                      <a:pt x="140" y="45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27" y="78"/>
                      <a:pt x="0" y="170"/>
                      <a:pt x="0" y="268"/>
                    </a:cubicBezTo>
                    <a:cubicBezTo>
                      <a:pt x="0" y="289"/>
                      <a:pt x="1" y="310"/>
                      <a:pt x="3" y="330"/>
                    </a:cubicBezTo>
                    <a:cubicBezTo>
                      <a:pt x="83" y="324"/>
                      <a:pt x="83" y="324"/>
                      <a:pt x="83" y="324"/>
                    </a:cubicBezTo>
                    <a:cubicBezTo>
                      <a:pt x="81" y="306"/>
                      <a:pt x="80" y="287"/>
                      <a:pt x="80" y="2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iṧ1îdè"/>
              <p:cNvSpPr/>
              <p:nvPr/>
            </p:nvSpPr>
            <p:spPr bwMode="auto">
              <a:xfrm>
                <a:off x="5083176" y="4767263"/>
                <a:ext cx="695325" cy="536575"/>
              </a:xfrm>
              <a:custGeom>
                <a:avLst/>
                <a:gdLst>
                  <a:gd name="T0" fmla="*/ 222 w 222"/>
                  <a:gd name="T1" fmla="*/ 94 h 171"/>
                  <a:gd name="T2" fmla="*/ 65 w 222"/>
                  <a:gd name="T3" fmla="*/ 0 h 171"/>
                  <a:gd name="T4" fmla="*/ 0 w 222"/>
                  <a:gd name="T5" fmla="*/ 48 h 171"/>
                  <a:gd name="T6" fmla="*/ 199 w 222"/>
                  <a:gd name="T7" fmla="*/ 171 h 171"/>
                  <a:gd name="T8" fmla="*/ 222 w 222"/>
                  <a:gd name="T9" fmla="*/ 9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71">
                    <a:moveTo>
                      <a:pt x="222" y="94"/>
                    </a:moveTo>
                    <a:cubicBezTo>
                      <a:pt x="163" y="74"/>
                      <a:pt x="110" y="41"/>
                      <a:pt x="65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56" y="103"/>
                      <a:pt x="124" y="145"/>
                      <a:pt x="199" y="171"/>
                    </a:cubicBezTo>
                    <a:lnTo>
                      <a:pt x="222" y="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ïṣ1ïḑé"/>
              <p:cNvSpPr/>
              <p:nvPr/>
            </p:nvSpPr>
            <p:spPr bwMode="auto">
              <a:xfrm>
                <a:off x="6699251" y="4733925"/>
                <a:ext cx="727075" cy="566738"/>
              </a:xfrm>
              <a:custGeom>
                <a:avLst/>
                <a:gdLst>
                  <a:gd name="T0" fmla="*/ 167 w 232"/>
                  <a:gd name="T1" fmla="*/ 0 h 181"/>
                  <a:gd name="T2" fmla="*/ 0 w 232"/>
                  <a:gd name="T3" fmla="*/ 104 h 181"/>
                  <a:gd name="T4" fmla="*/ 23 w 232"/>
                  <a:gd name="T5" fmla="*/ 181 h 181"/>
                  <a:gd name="T6" fmla="*/ 232 w 232"/>
                  <a:gd name="T7" fmla="*/ 48 h 181"/>
                  <a:gd name="T8" fmla="*/ 167 w 232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181">
                    <a:moveTo>
                      <a:pt x="167" y="0"/>
                    </a:moveTo>
                    <a:cubicBezTo>
                      <a:pt x="120" y="46"/>
                      <a:pt x="63" y="82"/>
                      <a:pt x="0" y="104"/>
                    </a:cubicBezTo>
                    <a:cubicBezTo>
                      <a:pt x="23" y="181"/>
                      <a:pt x="23" y="181"/>
                      <a:pt x="23" y="181"/>
                    </a:cubicBezTo>
                    <a:cubicBezTo>
                      <a:pt x="103" y="154"/>
                      <a:pt x="174" y="108"/>
                      <a:pt x="232" y="48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iṩļîḑé"/>
              <p:cNvSpPr/>
              <p:nvPr/>
            </p:nvSpPr>
            <p:spPr bwMode="auto">
              <a:xfrm>
                <a:off x="5600701" y="2085975"/>
                <a:ext cx="1293813" cy="366713"/>
              </a:xfrm>
              <a:custGeom>
                <a:avLst/>
                <a:gdLst>
                  <a:gd name="T0" fmla="*/ 32 w 413"/>
                  <a:gd name="T1" fmla="*/ 114 h 117"/>
                  <a:gd name="T2" fmla="*/ 203 w 413"/>
                  <a:gd name="T3" fmla="*/ 80 h 117"/>
                  <a:gd name="T4" fmla="*/ 381 w 413"/>
                  <a:gd name="T5" fmla="*/ 117 h 117"/>
                  <a:gd name="T6" fmla="*/ 413 w 413"/>
                  <a:gd name="T7" fmla="*/ 43 h 117"/>
                  <a:gd name="T8" fmla="*/ 203 w 413"/>
                  <a:gd name="T9" fmla="*/ 0 h 117"/>
                  <a:gd name="T10" fmla="*/ 0 w 413"/>
                  <a:gd name="T11" fmla="*/ 40 h 117"/>
                  <a:gd name="T12" fmla="*/ 32 w 413"/>
                  <a:gd name="T13" fmla="*/ 11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3" h="117">
                    <a:moveTo>
                      <a:pt x="32" y="114"/>
                    </a:moveTo>
                    <a:cubicBezTo>
                      <a:pt x="85" y="92"/>
                      <a:pt x="143" y="80"/>
                      <a:pt x="203" y="80"/>
                    </a:cubicBezTo>
                    <a:cubicBezTo>
                      <a:pt x="267" y="80"/>
                      <a:pt x="327" y="93"/>
                      <a:pt x="381" y="117"/>
                    </a:cubicBezTo>
                    <a:cubicBezTo>
                      <a:pt x="413" y="43"/>
                      <a:pt x="413" y="43"/>
                      <a:pt x="413" y="43"/>
                    </a:cubicBezTo>
                    <a:cubicBezTo>
                      <a:pt x="349" y="15"/>
                      <a:pt x="278" y="0"/>
                      <a:pt x="203" y="0"/>
                    </a:cubicBezTo>
                    <a:cubicBezTo>
                      <a:pt x="131" y="0"/>
                      <a:pt x="63" y="14"/>
                      <a:pt x="0" y="40"/>
                    </a:cubicBezTo>
                    <a:lnTo>
                      <a:pt x="32" y="1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39" name="i$1ïdè"/>
              <p:cNvGrpSpPr/>
              <p:nvPr/>
            </p:nvGrpSpPr>
            <p:grpSpPr>
              <a:xfrm>
                <a:off x="5948843" y="3375818"/>
                <a:ext cx="593725" cy="722313"/>
                <a:chOff x="7361238" y="1260476"/>
                <a:chExt cx="593725" cy="722313"/>
              </a:xfrm>
              <a:solidFill>
                <a:schemeClr val="bg1"/>
              </a:solidFill>
            </p:grpSpPr>
            <p:sp>
              <p:nvSpPr>
                <p:cNvPr id="56" name="íSḻîdê"/>
                <p:cNvSpPr/>
                <p:nvPr/>
              </p:nvSpPr>
              <p:spPr bwMode="auto">
                <a:xfrm>
                  <a:off x="7361238" y="1260476"/>
                  <a:ext cx="530225" cy="722313"/>
                </a:xfrm>
                <a:custGeom>
                  <a:avLst/>
                  <a:gdLst>
                    <a:gd name="T0" fmla="*/ 114 w 141"/>
                    <a:gd name="T1" fmla="*/ 178 h 192"/>
                    <a:gd name="T2" fmla="*/ 13 w 141"/>
                    <a:gd name="T3" fmla="*/ 178 h 192"/>
                    <a:gd name="T4" fmla="*/ 13 w 141"/>
                    <a:gd name="T5" fmla="*/ 51 h 192"/>
                    <a:gd name="T6" fmla="*/ 36 w 141"/>
                    <a:gd name="T7" fmla="*/ 51 h 192"/>
                    <a:gd name="T8" fmla="*/ 51 w 141"/>
                    <a:gd name="T9" fmla="*/ 36 h 192"/>
                    <a:gd name="T10" fmla="*/ 51 w 141"/>
                    <a:gd name="T11" fmla="*/ 13 h 192"/>
                    <a:gd name="T12" fmla="*/ 127 w 141"/>
                    <a:gd name="T13" fmla="*/ 13 h 192"/>
                    <a:gd name="T14" fmla="*/ 127 w 141"/>
                    <a:gd name="T15" fmla="*/ 126 h 192"/>
                    <a:gd name="T16" fmla="*/ 128 w 141"/>
                    <a:gd name="T17" fmla="*/ 126 h 192"/>
                    <a:gd name="T18" fmla="*/ 141 w 141"/>
                    <a:gd name="T19" fmla="*/ 140 h 192"/>
                    <a:gd name="T20" fmla="*/ 141 w 141"/>
                    <a:gd name="T21" fmla="*/ 9 h 192"/>
                    <a:gd name="T22" fmla="*/ 132 w 141"/>
                    <a:gd name="T23" fmla="*/ 0 h 192"/>
                    <a:gd name="T24" fmla="*/ 46 w 141"/>
                    <a:gd name="T25" fmla="*/ 0 h 192"/>
                    <a:gd name="T26" fmla="*/ 0 w 141"/>
                    <a:gd name="T27" fmla="*/ 46 h 192"/>
                    <a:gd name="T28" fmla="*/ 0 w 141"/>
                    <a:gd name="T29" fmla="*/ 50 h 192"/>
                    <a:gd name="T30" fmla="*/ 0 w 141"/>
                    <a:gd name="T31" fmla="*/ 51 h 192"/>
                    <a:gd name="T32" fmla="*/ 0 w 141"/>
                    <a:gd name="T33" fmla="*/ 51 h 192"/>
                    <a:gd name="T34" fmla="*/ 0 w 141"/>
                    <a:gd name="T35" fmla="*/ 183 h 192"/>
                    <a:gd name="T36" fmla="*/ 9 w 141"/>
                    <a:gd name="T37" fmla="*/ 192 h 192"/>
                    <a:gd name="T38" fmla="*/ 127 w 141"/>
                    <a:gd name="T39" fmla="*/ 192 h 192"/>
                    <a:gd name="T40" fmla="*/ 114 w 141"/>
                    <a:gd name="T41" fmla="*/ 178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92">
                      <a:moveTo>
                        <a:pt x="114" y="178"/>
                      </a:moveTo>
                      <a:cubicBezTo>
                        <a:pt x="13" y="178"/>
                        <a:pt x="13" y="178"/>
                        <a:pt x="13" y="178"/>
                      </a:cubicBezTo>
                      <a:cubicBezTo>
                        <a:pt x="13" y="51"/>
                        <a:pt x="13" y="51"/>
                        <a:pt x="13" y="51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44" y="51"/>
                        <a:pt x="51" y="44"/>
                        <a:pt x="51" y="36"/>
                      </a:cubicBezTo>
                      <a:cubicBezTo>
                        <a:pt x="51" y="13"/>
                        <a:pt x="51" y="13"/>
                        <a:pt x="51" y="13"/>
                      </a:cubicBezTo>
                      <a:cubicBezTo>
                        <a:pt x="127" y="13"/>
                        <a:pt x="127" y="13"/>
                        <a:pt x="127" y="13"/>
                      </a:cubicBezTo>
                      <a:cubicBezTo>
                        <a:pt x="127" y="126"/>
                        <a:pt x="127" y="126"/>
                        <a:pt x="127" y="126"/>
                      </a:cubicBezTo>
                      <a:cubicBezTo>
                        <a:pt x="128" y="126"/>
                        <a:pt x="128" y="126"/>
                        <a:pt x="128" y="126"/>
                      </a:cubicBezTo>
                      <a:cubicBezTo>
                        <a:pt x="141" y="140"/>
                        <a:pt x="141" y="140"/>
                        <a:pt x="141" y="140"/>
                      </a:cubicBezTo>
                      <a:cubicBezTo>
                        <a:pt x="141" y="9"/>
                        <a:pt x="141" y="9"/>
                        <a:pt x="141" y="9"/>
                      </a:cubicBezTo>
                      <a:cubicBezTo>
                        <a:pt x="141" y="4"/>
                        <a:pt x="137" y="0"/>
                        <a:pt x="132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cubicBezTo>
                        <a:pt x="0" y="188"/>
                        <a:pt x="4" y="192"/>
                        <a:pt x="9" y="192"/>
                      </a:cubicBezTo>
                      <a:cubicBezTo>
                        <a:pt x="127" y="192"/>
                        <a:pt x="127" y="192"/>
                        <a:pt x="127" y="192"/>
                      </a:cubicBezTo>
                      <a:lnTo>
                        <a:pt x="114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7" name="iSliḋê"/>
                <p:cNvSpPr/>
                <p:nvPr/>
              </p:nvSpPr>
              <p:spPr bwMode="auto">
                <a:xfrm>
                  <a:off x="7418388" y="1433513"/>
                  <a:ext cx="536575" cy="546100"/>
                </a:xfrm>
                <a:custGeom>
                  <a:avLst/>
                  <a:gdLst>
                    <a:gd name="T0" fmla="*/ 142 w 143"/>
                    <a:gd name="T1" fmla="*/ 128 h 145"/>
                    <a:gd name="T2" fmla="*/ 99 w 143"/>
                    <a:gd name="T3" fmla="*/ 81 h 145"/>
                    <a:gd name="T4" fmla="*/ 99 w 143"/>
                    <a:gd name="T5" fmla="*/ 80 h 145"/>
                    <a:gd name="T6" fmla="*/ 103 w 143"/>
                    <a:gd name="T7" fmla="*/ 41 h 145"/>
                    <a:gd name="T8" fmla="*/ 41 w 143"/>
                    <a:gd name="T9" fmla="*/ 8 h 145"/>
                    <a:gd name="T10" fmla="*/ 8 w 143"/>
                    <a:gd name="T11" fmla="*/ 71 h 145"/>
                    <a:gd name="T12" fmla="*/ 70 w 143"/>
                    <a:gd name="T13" fmla="*/ 103 h 145"/>
                    <a:gd name="T14" fmla="*/ 82 w 143"/>
                    <a:gd name="T15" fmla="*/ 98 h 145"/>
                    <a:gd name="T16" fmla="*/ 124 w 143"/>
                    <a:gd name="T17" fmla="*/ 144 h 145"/>
                    <a:gd name="T18" fmla="*/ 131 w 143"/>
                    <a:gd name="T19" fmla="*/ 143 h 145"/>
                    <a:gd name="T20" fmla="*/ 141 w 143"/>
                    <a:gd name="T21" fmla="*/ 134 h 145"/>
                    <a:gd name="T22" fmla="*/ 142 w 143"/>
                    <a:gd name="T23" fmla="*/ 128 h 145"/>
                    <a:gd name="T24" fmla="*/ 21 w 143"/>
                    <a:gd name="T25" fmla="*/ 67 h 145"/>
                    <a:gd name="T26" fmla="*/ 45 w 143"/>
                    <a:gd name="T27" fmla="*/ 21 h 145"/>
                    <a:gd name="T28" fmla="*/ 90 w 143"/>
                    <a:gd name="T29" fmla="*/ 45 h 145"/>
                    <a:gd name="T30" fmla="*/ 66 w 143"/>
                    <a:gd name="T31" fmla="*/ 90 h 145"/>
                    <a:gd name="T32" fmla="*/ 21 w 143"/>
                    <a:gd name="T33" fmla="*/ 67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3" h="145">
                      <a:moveTo>
                        <a:pt x="142" y="128"/>
                      </a:moveTo>
                      <a:cubicBezTo>
                        <a:pt x="99" y="81"/>
                        <a:pt x="99" y="81"/>
                        <a:pt x="99" y="81"/>
                      </a:cubicBezTo>
                      <a:cubicBezTo>
                        <a:pt x="99" y="81"/>
                        <a:pt x="99" y="81"/>
                        <a:pt x="99" y="80"/>
                      </a:cubicBezTo>
                      <a:cubicBezTo>
                        <a:pt x="105" y="69"/>
                        <a:pt x="107" y="55"/>
                        <a:pt x="103" y="41"/>
                      </a:cubicBezTo>
                      <a:cubicBezTo>
                        <a:pt x="95" y="14"/>
                        <a:pt x="67" y="0"/>
                        <a:pt x="41" y="8"/>
                      </a:cubicBezTo>
                      <a:cubicBezTo>
                        <a:pt x="14" y="16"/>
                        <a:pt x="0" y="44"/>
                        <a:pt x="8" y="71"/>
                      </a:cubicBezTo>
                      <a:cubicBezTo>
                        <a:pt x="16" y="97"/>
                        <a:pt x="44" y="112"/>
                        <a:pt x="70" y="103"/>
                      </a:cubicBezTo>
                      <a:cubicBezTo>
                        <a:pt x="75" y="102"/>
                        <a:pt x="78" y="100"/>
                        <a:pt x="82" y="98"/>
                      </a:cubicBezTo>
                      <a:cubicBezTo>
                        <a:pt x="124" y="144"/>
                        <a:pt x="124" y="144"/>
                        <a:pt x="124" y="144"/>
                      </a:cubicBezTo>
                      <a:cubicBezTo>
                        <a:pt x="126" y="145"/>
                        <a:pt x="128" y="145"/>
                        <a:pt x="131" y="143"/>
                      </a:cubicBezTo>
                      <a:cubicBezTo>
                        <a:pt x="141" y="134"/>
                        <a:pt x="141" y="134"/>
                        <a:pt x="141" y="134"/>
                      </a:cubicBezTo>
                      <a:cubicBezTo>
                        <a:pt x="143" y="132"/>
                        <a:pt x="143" y="129"/>
                        <a:pt x="142" y="128"/>
                      </a:cubicBezTo>
                      <a:close/>
                      <a:moveTo>
                        <a:pt x="21" y="67"/>
                      </a:moveTo>
                      <a:cubicBezTo>
                        <a:pt x="15" y="47"/>
                        <a:pt x="25" y="27"/>
                        <a:pt x="45" y="21"/>
                      </a:cubicBezTo>
                      <a:cubicBezTo>
                        <a:pt x="64" y="15"/>
                        <a:pt x="84" y="26"/>
                        <a:pt x="90" y="45"/>
                      </a:cubicBezTo>
                      <a:cubicBezTo>
                        <a:pt x="96" y="64"/>
                        <a:pt x="86" y="84"/>
                        <a:pt x="66" y="90"/>
                      </a:cubicBezTo>
                      <a:cubicBezTo>
                        <a:pt x="47" y="96"/>
                        <a:pt x="27" y="86"/>
                        <a:pt x="21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8" name="iṥliḑè"/>
                <p:cNvSpPr/>
                <p:nvPr/>
              </p:nvSpPr>
              <p:spPr bwMode="auto">
                <a:xfrm>
                  <a:off x="7515225" y="1512888"/>
                  <a:ext cx="233363" cy="173038"/>
                </a:xfrm>
                <a:custGeom>
                  <a:avLst/>
                  <a:gdLst>
                    <a:gd name="T0" fmla="*/ 12 w 62"/>
                    <a:gd name="T1" fmla="*/ 20 h 46"/>
                    <a:gd name="T2" fmla="*/ 59 w 62"/>
                    <a:gd name="T3" fmla="*/ 44 h 46"/>
                    <a:gd name="T4" fmla="*/ 59 w 62"/>
                    <a:gd name="T5" fmla="*/ 46 h 46"/>
                    <a:gd name="T6" fmla="*/ 60 w 62"/>
                    <a:gd name="T7" fmla="*/ 25 h 46"/>
                    <a:gd name="T8" fmla="*/ 21 w 62"/>
                    <a:gd name="T9" fmla="*/ 5 h 46"/>
                    <a:gd name="T10" fmla="*/ 0 w 62"/>
                    <a:gd name="T11" fmla="*/ 27 h 46"/>
                    <a:gd name="T12" fmla="*/ 12 w 62"/>
                    <a:gd name="T13" fmla="*/ 2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46">
                      <a:moveTo>
                        <a:pt x="12" y="20"/>
                      </a:moveTo>
                      <a:cubicBezTo>
                        <a:pt x="32" y="14"/>
                        <a:pt x="52" y="25"/>
                        <a:pt x="59" y="44"/>
                      </a:cubicBezTo>
                      <a:cubicBezTo>
                        <a:pt x="59" y="45"/>
                        <a:pt x="59" y="45"/>
                        <a:pt x="59" y="46"/>
                      </a:cubicBezTo>
                      <a:cubicBezTo>
                        <a:pt x="61" y="40"/>
                        <a:pt x="62" y="32"/>
                        <a:pt x="60" y="25"/>
                      </a:cubicBezTo>
                      <a:cubicBezTo>
                        <a:pt x="55" y="9"/>
                        <a:pt x="37" y="0"/>
                        <a:pt x="21" y="5"/>
                      </a:cubicBezTo>
                      <a:cubicBezTo>
                        <a:pt x="10" y="8"/>
                        <a:pt x="3" y="17"/>
                        <a:pt x="0" y="27"/>
                      </a:cubicBezTo>
                      <a:cubicBezTo>
                        <a:pt x="3" y="24"/>
                        <a:pt x="7" y="21"/>
                        <a:pt x="1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0" name="ï$lïḋè"/>
              <p:cNvGrpSpPr/>
              <p:nvPr/>
            </p:nvGrpSpPr>
            <p:grpSpPr>
              <a:xfrm>
                <a:off x="4803776" y="2117439"/>
                <a:ext cx="400024" cy="400024"/>
                <a:chOff x="1637252" y="4342379"/>
                <a:chExt cx="400024" cy="400024"/>
              </a:xfrm>
              <a:solidFill>
                <a:schemeClr val="bg1"/>
              </a:solidFill>
            </p:grpSpPr>
            <p:sp>
              <p:nvSpPr>
                <p:cNvPr id="53" name="îşḻîḍê"/>
                <p:cNvSpPr/>
                <p:nvPr/>
              </p:nvSpPr>
              <p:spPr bwMode="auto">
                <a:xfrm>
                  <a:off x="1637252" y="4342379"/>
                  <a:ext cx="125420" cy="400024"/>
                </a:xfrm>
                <a:custGeom>
                  <a:avLst/>
                  <a:gdLst>
                    <a:gd name="T0" fmla="*/ 32 w 40"/>
                    <a:gd name="T1" fmla="*/ 24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24 h 128"/>
                    <a:gd name="T10" fmla="*/ 0 w 40"/>
                    <a:gd name="T11" fmla="*/ 40 h 128"/>
                    <a:gd name="T12" fmla="*/ 8 w 40"/>
                    <a:gd name="T13" fmla="*/ 56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56 h 128"/>
                    <a:gd name="T22" fmla="*/ 40 w 40"/>
                    <a:gd name="T23" fmla="*/ 40 h 128"/>
                    <a:gd name="T24" fmla="*/ 32 w 40"/>
                    <a:gd name="T25" fmla="*/ 24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20 h 128"/>
                    <a:gd name="T34" fmla="*/ 20 w 40"/>
                    <a:gd name="T35" fmla="*/ 20 h 128"/>
                    <a:gd name="T36" fmla="*/ 16 w 40"/>
                    <a:gd name="T37" fmla="*/ 20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60 h 128"/>
                    <a:gd name="T48" fmla="*/ 20 w 40"/>
                    <a:gd name="T49" fmla="*/ 60 h 128"/>
                    <a:gd name="T50" fmla="*/ 24 w 40"/>
                    <a:gd name="T51" fmla="*/ 60 h 128"/>
                    <a:gd name="T52" fmla="*/ 24 w 40"/>
                    <a:gd name="T53" fmla="*/ 116 h 128"/>
                    <a:gd name="T54" fmla="*/ 31 w 40"/>
                    <a:gd name="T55" fmla="*/ 43 h 128"/>
                    <a:gd name="T56" fmla="*/ 31 w 40"/>
                    <a:gd name="T57" fmla="*/ 44 h 128"/>
                    <a:gd name="T58" fmla="*/ 30 w 40"/>
                    <a:gd name="T59" fmla="*/ 47 h 128"/>
                    <a:gd name="T60" fmla="*/ 30 w 40"/>
                    <a:gd name="T61" fmla="*/ 47 h 128"/>
                    <a:gd name="T62" fmla="*/ 27 w 40"/>
                    <a:gd name="T63" fmla="*/ 50 h 128"/>
                    <a:gd name="T64" fmla="*/ 27 w 40"/>
                    <a:gd name="T65" fmla="*/ 50 h 128"/>
                    <a:gd name="T66" fmla="*/ 24 w 40"/>
                    <a:gd name="T67" fmla="*/ 51 h 128"/>
                    <a:gd name="T68" fmla="*/ 20 w 40"/>
                    <a:gd name="T69" fmla="*/ 52 h 128"/>
                    <a:gd name="T70" fmla="*/ 16 w 40"/>
                    <a:gd name="T71" fmla="*/ 51 h 128"/>
                    <a:gd name="T72" fmla="*/ 13 w 40"/>
                    <a:gd name="T73" fmla="*/ 50 h 128"/>
                    <a:gd name="T74" fmla="*/ 13 w 40"/>
                    <a:gd name="T75" fmla="*/ 50 h 128"/>
                    <a:gd name="T76" fmla="*/ 10 w 40"/>
                    <a:gd name="T77" fmla="*/ 47 h 128"/>
                    <a:gd name="T78" fmla="*/ 10 w 40"/>
                    <a:gd name="T79" fmla="*/ 47 h 128"/>
                    <a:gd name="T80" fmla="*/ 9 w 40"/>
                    <a:gd name="T81" fmla="*/ 44 h 128"/>
                    <a:gd name="T82" fmla="*/ 9 w 40"/>
                    <a:gd name="T83" fmla="*/ 43 h 128"/>
                    <a:gd name="T84" fmla="*/ 8 w 40"/>
                    <a:gd name="T85" fmla="*/ 40 h 128"/>
                    <a:gd name="T86" fmla="*/ 9 w 40"/>
                    <a:gd name="T87" fmla="*/ 37 h 128"/>
                    <a:gd name="T88" fmla="*/ 9 w 40"/>
                    <a:gd name="T89" fmla="*/ 36 h 128"/>
                    <a:gd name="T90" fmla="*/ 10 w 40"/>
                    <a:gd name="T91" fmla="*/ 33 h 128"/>
                    <a:gd name="T92" fmla="*/ 10 w 40"/>
                    <a:gd name="T93" fmla="*/ 33 h 128"/>
                    <a:gd name="T94" fmla="*/ 13 w 40"/>
                    <a:gd name="T95" fmla="*/ 30 h 128"/>
                    <a:gd name="T96" fmla="*/ 13 w 40"/>
                    <a:gd name="T97" fmla="*/ 30 h 128"/>
                    <a:gd name="T98" fmla="*/ 16 w 40"/>
                    <a:gd name="T99" fmla="*/ 29 h 128"/>
                    <a:gd name="T100" fmla="*/ 20 w 40"/>
                    <a:gd name="T101" fmla="*/ 28 h 128"/>
                    <a:gd name="T102" fmla="*/ 24 w 40"/>
                    <a:gd name="T103" fmla="*/ 29 h 128"/>
                    <a:gd name="T104" fmla="*/ 27 w 40"/>
                    <a:gd name="T105" fmla="*/ 30 h 128"/>
                    <a:gd name="T106" fmla="*/ 27 w 40"/>
                    <a:gd name="T107" fmla="*/ 30 h 128"/>
                    <a:gd name="T108" fmla="*/ 30 w 40"/>
                    <a:gd name="T109" fmla="*/ 33 h 128"/>
                    <a:gd name="T110" fmla="*/ 30 w 40"/>
                    <a:gd name="T111" fmla="*/ 33 h 128"/>
                    <a:gd name="T112" fmla="*/ 31 w 40"/>
                    <a:gd name="T113" fmla="*/ 36 h 128"/>
                    <a:gd name="T114" fmla="*/ 31 w 40"/>
                    <a:gd name="T115" fmla="*/ 37 h 128"/>
                    <a:gd name="T116" fmla="*/ 32 w 40"/>
                    <a:gd name="T117" fmla="*/ 40 h 128"/>
                    <a:gd name="T118" fmla="*/ 31 w 40"/>
                    <a:gd name="T119" fmla="*/ 43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24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3" y="28"/>
                        <a:pt x="0" y="33"/>
                        <a:pt x="0" y="40"/>
                      </a:cubicBezTo>
                      <a:cubicBezTo>
                        <a:pt x="0" y="47"/>
                        <a:pt x="3" y="52"/>
                        <a:pt x="8" y="5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7" y="52"/>
                        <a:pt x="40" y="47"/>
                        <a:pt x="40" y="40"/>
                      </a:cubicBezTo>
                      <a:cubicBezTo>
                        <a:pt x="40" y="33"/>
                        <a:pt x="37" y="28"/>
                        <a:pt x="32" y="24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0"/>
                        <a:pt x="21" y="20"/>
                        <a:pt x="20" y="20"/>
                      </a:cubicBezTo>
                      <a:cubicBezTo>
                        <a:pt x="19" y="20"/>
                        <a:pt x="17" y="20"/>
                        <a:pt x="16" y="20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7" y="60"/>
                        <a:pt x="19" y="60"/>
                        <a:pt x="20" y="60"/>
                      </a:cubicBezTo>
                      <a:cubicBezTo>
                        <a:pt x="21" y="60"/>
                        <a:pt x="23" y="60"/>
                        <a:pt x="24" y="60"/>
                      </a:cubicBezTo>
                      <a:lnTo>
                        <a:pt x="24" y="116"/>
                      </a:lnTo>
                      <a:close/>
                      <a:moveTo>
                        <a:pt x="31" y="43"/>
                      </a:move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5"/>
                        <a:pt x="30" y="46"/>
                        <a:pt x="30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9" y="48"/>
                        <a:pt x="28" y="49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6" y="50"/>
                        <a:pt x="25" y="51"/>
                        <a:pt x="24" y="51"/>
                      </a:cubicBezTo>
                      <a:cubicBezTo>
                        <a:pt x="23" y="52"/>
                        <a:pt x="21" y="52"/>
                        <a:pt x="20" y="52"/>
                      </a:cubicBezTo>
                      <a:cubicBezTo>
                        <a:pt x="19" y="52"/>
                        <a:pt x="17" y="52"/>
                        <a:pt x="16" y="51"/>
                      </a:cubicBezTo>
                      <a:cubicBezTo>
                        <a:pt x="15" y="51"/>
                        <a:pt x="14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9"/>
                        <a:pt x="11" y="48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8" y="42"/>
                        <a:pt x="8" y="41"/>
                        <a:pt x="8" y="40"/>
                      </a:cubicBezTo>
                      <a:cubicBezTo>
                        <a:pt x="8" y="39"/>
                        <a:pt x="8" y="38"/>
                        <a:pt x="9" y="37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5"/>
                        <a:pt x="10" y="34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1" y="32"/>
                        <a:pt x="12" y="31"/>
                        <a:pt x="13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4" y="30"/>
                        <a:pt x="15" y="29"/>
                        <a:pt x="16" y="29"/>
                      </a:cubicBezTo>
                      <a:cubicBezTo>
                        <a:pt x="17" y="28"/>
                        <a:pt x="19" y="28"/>
                        <a:pt x="20" y="28"/>
                      </a:cubicBezTo>
                      <a:cubicBezTo>
                        <a:pt x="21" y="28"/>
                        <a:pt x="23" y="28"/>
                        <a:pt x="24" y="29"/>
                      </a:cubicBezTo>
                      <a:cubicBezTo>
                        <a:pt x="25" y="29"/>
                        <a:pt x="26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8" y="31"/>
                        <a:pt x="29" y="32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1" y="37"/>
                      </a:cubicBezTo>
                      <a:cubicBezTo>
                        <a:pt x="32" y="38"/>
                        <a:pt x="32" y="39"/>
                        <a:pt x="32" y="40"/>
                      </a:cubicBezTo>
                      <a:cubicBezTo>
                        <a:pt x="32" y="41"/>
                        <a:pt x="32" y="42"/>
                        <a:pt x="3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4" name="išḷïde"/>
                <p:cNvSpPr/>
                <p:nvPr/>
              </p:nvSpPr>
              <p:spPr bwMode="auto">
                <a:xfrm>
                  <a:off x="1911856" y="4342379"/>
                  <a:ext cx="125420" cy="400024"/>
                </a:xfrm>
                <a:custGeom>
                  <a:avLst/>
                  <a:gdLst>
                    <a:gd name="T0" fmla="*/ 32 w 40"/>
                    <a:gd name="T1" fmla="*/ 24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24 h 128"/>
                    <a:gd name="T10" fmla="*/ 0 w 40"/>
                    <a:gd name="T11" fmla="*/ 40 h 128"/>
                    <a:gd name="T12" fmla="*/ 8 w 40"/>
                    <a:gd name="T13" fmla="*/ 56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56 h 128"/>
                    <a:gd name="T22" fmla="*/ 40 w 40"/>
                    <a:gd name="T23" fmla="*/ 40 h 128"/>
                    <a:gd name="T24" fmla="*/ 32 w 40"/>
                    <a:gd name="T25" fmla="*/ 24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20 h 128"/>
                    <a:gd name="T34" fmla="*/ 20 w 40"/>
                    <a:gd name="T35" fmla="*/ 20 h 128"/>
                    <a:gd name="T36" fmla="*/ 16 w 40"/>
                    <a:gd name="T37" fmla="*/ 20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60 h 128"/>
                    <a:gd name="T48" fmla="*/ 20 w 40"/>
                    <a:gd name="T49" fmla="*/ 60 h 128"/>
                    <a:gd name="T50" fmla="*/ 24 w 40"/>
                    <a:gd name="T51" fmla="*/ 60 h 128"/>
                    <a:gd name="T52" fmla="*/ 24 w 40"/>
                    <a:gd name="T53" fmla="*/ 116 h 128"/>
                    <a:gd name="T54" fmla="*/ 31 w 40"/>
                    <a:gd name="T55" fmla="*/ 43 h 128"/>
                    <a:gd name="T56" fmla="*/ 31 w 40"/>
                    <a:gd name="T57" fmla="*/ 44 h 128"/>
                    <a:gd name="T58" fmla="*/ 30 w 40"/>
                    <a:gd name="T59" fmla="*/ 47 h 128"/>
                    <a:gd name="T60" fmla="*/ 30 w 40"/>
                    <a:gd name="T61" fmla="*/ 47 h 128"/>
                    <a:gd name="T62" fmla="*/ 27 w 40"/>
                    <a:gd name="T63" fmla="*/ 50 h 128"/>
                    <a:gd name="T64" fmla="*/ 27 w 40"/>
                    <a:gd name="T65" fmla="*/ 50 h 128"/>
                    <a:gd name="T66" fmla="*/ 24 w 40"/>
                    <a:gd name="T67" fmla="*/ 51 h 128"/>
                    <a:gd name="T68" fmla="*/ 20 w 40"/>
                    <a:gd name="T69" fmla="*/ 52 h 128"/>
                    <a:gd name="T70" fmla="*/ 16 w 40"/>
                    <a:gd name="T71" fmla="*/ 51 h 128"/>
                    <a:gd name="T72" fmla="*/ 13 w 40"/>
                    <a:gd name="T73" fmla="*/ 50 h 128"/>
                    <a:gd name="T74" fmla="*/ 13 w 40"/>
                    <a:gd name="T75" fmla="*/ 50 h 128"/>
                    <a:gd name="T76" fmla="*/ 10 w 40"/>
                    <a:gd name="T77" fmla="*/ 47 h 128"/>
                    <a:gd name="T78" fmla="*/ 10 w 40"/>
                    <a:gd name="T79" fmla="*/ 47 h 128"/>
                    <a:gd name="T80" fmla="*/ 9 w 40"/>
                    <a:gd name="T81" fmla="*/ 44 h 128"/>
                    <a:gd name="T82" fmla="*/ 9 w 40"/>
                    <a:gd name="T83" fmla="*/ 43 h 128"/>
                    <a:gd name="T84" fmla="*/ 8 w 40"/>
                    <a:gd name="T85" fmla="*/ 40 h 128"/>
                    <a:gd name="T86" fmla="*/ 9 w 40"/>
                    <a:gd name="T87" fmla="*/ 37 h 128"/>
                    <a:gd name="T88" fmla="*/ 9 w 40"/>
                    <a:gd name="T89" fmla="*/ 36 h 128"/>
                    <a:gd name="T90" fmla="*/ 10 w 40"/>
                    <a:gd name="T91" fmla="*/ 33 h 128"/>
                    <a:gd name="T92" fmla="*/ 10 w 40"/>
                    <a:gd name="T93" fmla="*/ 33 h 128"/>
                    <a:gd name="T94" fmla="*/ 13 w 40"/>
                    <a:gd name="T95" fmla="*/ 30 h 128"/>
                    <a:gd name="T96" fmla="*/ 13 w 40"/>
                    <a:gd name="T97" fmla="*/ 30 h 128"/>
                    <a:gd name="T98" fmla="*/ 16 w 40"/>
                    <a:gd name="T99" fmla="*/ 29 h 128"/>
                    <a:gd name="T100" fmla="*/ 20 w 40"/>
                    <a:gd name="T101" fmla="*/ 28 h 128"/>
                    <a:gd name="T102" fmla="*/ 24 w 40"/>
                    <a:gd name="T103" fmla="*/ 29 h 128"/>
                    <a:gd name="T104" fmla="*/ 27 w 40"/>
                    <a:gd name="T105" fmla="*/ 30 h 128"/>
                    <a:gd name="T106" fmla="*/ 27 w 40"/>
                    <a:gd name="T107" fmla="*/ 30 h 128"/>
                    <a:gd name="T108" fmla="*/ 30 w 40"/>
                    <a:gd name="T109" fmla="*/ 33 h 128"/>
                    <a:gd name="T110" fmla="*/ 30 w 40"/>
                    <a:gd name="T111" fmla="*/ 33 h 128"/>
                    <a:gd name="T112" fmla="*/ 31 w 40"/>
                    <a:gd name="T113" fmla="*/ 36 h 128"/>
                    <a:gd name="T114" fmla="*/ 31 w 40"/>
                    <a:gd name="T115" fmla="*/ 37 h 128"/>
                    <a:gd name="T116" fmla="*/ 32 w 40"/>
                    <a:gd name="T117" fmla="*/ 40 h 128"/>
                    <a:gd name="T118" fmla="*/ 31 w 40"/>
                    <a:gd name="T119" fmla="*/ 43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24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3" y="28"/>
                        <a:pt x="0" y="33"/>
                        <a:pt x="0" y="40"/>
                      </a:cubicBezTo>
                      <a:cubicBezTo>
                        <a:pt x="0" y="47"/>
                        <a:pt x="3" y="52"/>
                        <a:pt x="8" y="5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7" y="52"/>
                        <a:pt x="40" y="47"/>
                        <a:pt x="40" y="40"/>
                      </a:cubicBezTo>
                      <a:cubicBezTo>
                        <a:pt x="40" y="33"/>
                        <a:pt x="37" y="28"/>
                        <a:pt x="32" y="24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0"/>
                        <a:pt x="21" y="20"/>
                        <a:pt x="20" y="20"/>
                      </a:cubicBezTo>
                      <a:cubicBezTo>
                        <a:pt x="19" y="20"/>
                        <a:pt x="17" y="20"/>
                        <a:pt x="16" y="20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7" y="60"/>
                        <a:pt x="19" y="60"/>
                        <a:pt x="20" y="60"/>
                      </a:cubicBezTo>
                      <a:cubicBezTo>
                        <a:pt x="21" y="60"/>
                        <a:pt x="23" y="60"/>
                        <a:pt x="24" y="60"/>
                      </a:cubicBezTo>
                      <a:lnTo>
                        <a:pt x="24" y="116"/>
                      </a:lnTo>
                      <a:close/>
                      <a:moveTo>
                        <a:pt x="31" y="43"/>
                      </a:move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5"/>
                        <a:pt x="30" y="46"/>
                        <a:pt x="30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9" y="48"/>
                        <a:pt x="28" y="49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6" y="50"/>
                        <a:pt x="25" y="51"/>
                        <a:pt x="24" y="51"/>
                      </a:cubicBezTo>
                      <a:cubicBezTo>
                        <a:pt x="23" y="52"/>
                        <a:pt x="21" y="52"/>
                        <a:pt x="20" y="52"/>
                      </a:cubicBezTo>
                      <a:cubicBezTo>
                        <a:pt x="19" y="52"/>
                        <a:pt x="17" y="52"/>
                        <a:pt x="16" y="51"/>
                      </a:cubicBezTo>
                      <a:cubicBezTo>
                        <a:pt x="15" y="51"/>
                        <a:pt x="14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9"/>
                        <a:pt x="11" y="48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8" y="42"/>
                        <a:pt x="8" y="41"/>
                        <a:pt x="8" y="40"/>
                      </a:cubicBezTo>
                      <a:cubicBezTo>
                        <a:pt x="8" y="39"/>
                        <a:pt x="8" y="38"/>
                        <a:pt x="9" y="37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5"/>
                        <a:pt x="10" y="34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1" y="32"/>
                        <a:pt x="12" y="31"/>
                        <a:pt x="13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4" y="30"/>
                        <a:pt x="15" y="29"/>
                        <a:pt x="16" y="29"/>
                      </a:cubicBezTo>
                      <a:cubicBezTo>
                        <a:pt x="17" y="28"/>
                        <a:pt x="19" y="28"/>
                        <a:pt x="20" y="28"/>
                      </a:cubicBezTo>
                      <a:cubicBezTo>
                        <a:pt x="21" y="28"/>
                        <a:pt x="23" y="28"/>
                        <a:pt x="24" y="29"/>
                      </a:cubicBezTo>
                      <a:cubicBezTo>
                        <a:pt x="25" y="29"/>
                        <a:pt x="26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8" y="31"/>
                        <a:pt x="29" y="32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1" y="37"/>
                      </a:cubicBezTo>
                      <a:cubicBezTo>
                        <a:pt x="32" y="38"/>
                        <a:pt x="32" y="39"/>
                        <a:pt x="32" y="40"/>
                      </a:cubicBezTo>
                      <a:cubicBezTo>
                        <a:pt x="32" y="41"/>
                        <a:pt x="32" y="42"/>
                        <a:pt x="3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5" name="ïSḷîďè"/>
                <p:cNvSpPr/>
                <p:nvPr/>
              </p:nvSpPr>
              <p:spPr bwMode="auto">
                <a:xfrm>
                  <a:off x="1774554" y="4342379"/>
                  <a:ext cx="125420" cy="400024"/>
                </a:xfrm>
                <a:custGeom>
                  <a:avLst/>
                  <a:gdLst>
                    <a:gd name="T0" fmla="*/ 32 w 40"/>
                    <a:gd name="T1" fmla="*/ 72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72 h 128"/>
                    <a:gd name="T10" fmla="*/ 0 w 40"/>
                    <a:gd name="T11" fmla="*/ 88 h 128"/>
                    <a:gd name="T12" fmla="*/ 8 w 40"/>
                    <a:gd name="T13" fmla="*/ 104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104 h 128"/>
                    <a:gd name="T22" fmla="*/ 40 w 40"/>
                    <a:gd name="T23" fmla="*/ 88 h 128"/>
                    <a:gd name="T24" fmla="*/ 32 w 40"/>
                    <a:gd name="T25" fmla="*/ 72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68 h 128"/>
                    <a:gd name="T34" fmla="*/ 20 w 40"/>
                    <a:gd name="T35" fmla="*/ 68 h 128"/>
                    <a:gd name="T36" fmla="*/ 16 w 40"/>
                    <a:gd name="T37" fmla="*/ 68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108 h 128"/>
                    <a:gd name="T48" fmla="*/ 20 w 40"/>
                    <a:gd name="T49" fmla="*/ 108 h 128"/>
                    <a:gd name="T50" fmla="*/ 24 w 40"/>
                    <a:gd name="T51" fmla="*/ 108 h 128"/>
                    <a:gd name="T52" fmla="*/ 24 w 40"/>
                    <a:gd name="T53" fmla="*/ 116 h 128"/>
                    <a:gd name="T54" fmla="*/ 31 w 40"/>
                    <a:gd name="T55" fmla="*/ 91 h 128"/>
                    <a:gd name="T56" fmla="*/ 31 w 40"/>
                    <a:gd name="T57" fmla="*/ 92 h 128"/>
                    <a:gd name="T58" fmla="*/ 30 w 40"/>
                    <a:gd name="T59" fmla="*/ 95 h 128"/>
                    <a:gd name="T60" fmla="*/ 30 w 40"/>
                    <a:gd name="T61" fmla="*/ 95 h 128"/>
                    <a:gd name="T62" fmla="*/ 27 w 40"/>
                    <a:gd name="T63" fmla="*/ 98 h 128"/>
                    <a:gd name="T64" fmla="*/ 27 w 40"/>
                    <a:gd name="T65" fmla="*/ 98 h 128"/>
                    <a:gd name="T66" fmla="*/ 24 w 40"/>
                    <a:gd name="T67" fmla="*/ 99 h 128"/>
                    <a:gd name="T68" fmla="*/ 20 w 40"/>
                    <a:gd name="T69" fmla="*/ 100 h 128"/>
                    <a:gd name="T70" fmla="*/ 16 w 40"/>
                    <a:gd name="T71" fmla="*/ 99 h 128"/>
                    <a:gd name="T72" fmla="*/ 13 w 40"/>
                    <a:gd name="T73" fmla="*/ 98 h 128"/>
                    <a:gd name="T74" fmla="*/ 13 w 40"/>
                    <a:gd name="T75" fmla="*/ 98 h 128"/>
                    <a:gd name="T76" fmla="*/ 10 w 40"/>
                    <a:gd name="T77" fmla="*/ 95 h 128"/>
                    <a:gd name="T78" fmla="*/ 10 w 40"/>
                    <a:gd name="T79" fmla="*/ 95 h 128"/>
                    <a:gd name="T80" fmla="*/ 9 w 40"/>
                    <a:gd name="T81" fmla="*/ 92 h 128"/>
                    <a:gd name="T82" fmla="*/ 9 w 40"/>
                    <a:gd name="T83" fmla="*/ 91 h 128"/>
                    <a:gd name="T84" fmla="*/ 8 w 40"/>
                    <a:gd name="T85" fmla="*/ 88 h 128"/>
                    <a:gd name="T86" fmla="*/ 9 w 40"/>
                    <a:gd name="T87" fmla="*/ 85 h 128"/>
                    <a:gd name="T88" fmla="*/ 9 w 40"/>
                    <a:gd name="T89" fmla="*/ 84 h 128"/>
                    <a:gd name="T90" fmla="*/ 10 w 40"/>
                    <a:gd name="T91" fmla="*/ 81 h 128"/>
                    <a:gd name="T92" fmla="*/ 10 w 40"/>
                    <a:gd name="T93" fmla="*/ 81 h 128"/>
                    <a:gd name="T94" fmla="*/ 13 w 40"/>
                    <a:gd name="T95" fmla="*/ 78 h 128"/>
                    <a:gd name="T96" fmla="*/ 13 w 40"/>
                    <a:gd name="T97" fmla="*/ 78 h 128"/>
                    <a:gd name="T98" fmla="*/ 16 w 40"/>
                    <a:gd name="T99" fmla="*/ 77 h 128"/>
                    <a:gd name="T100" fmla="*/ 20 w 40"/>
                    <a:gd name="T101" fmla="*/ 76 h 128"/>
                    <a:gd name="T102" fmla="*/ 24 w 40"/>
                    <a:gd name="T103" fmla="*/ 77 h 128"/>
                    <a:gd name="T104" fmla="*/ 27 w 40"/>
                    <a:gd name="T105" fmla="*/ 78 h 128"/>
                    <a:gd name="T106" fmla="*/ 27 w 40"/>
                    <a:gd name="T107" fmla="*/ 78 h 128"/>
                    <a:gd name="T108" fmla="*/ 30 w 40"/>
                    <a:gd name="T109" fmla="*/ 81 h 128"/>
                    <a:gd name="T110" fmla="*/ 30 w 40"/>
                    <a:gd name="T111" fmla="*/ 81 h 128"/>
                    <a:gd name="T112" fmla="*/ 31 w 40"/>
                    <a:gd name="T113" fmla="*/ 84 h 128"/>
                    <a:gd name="T114" fmla="*/ 31 w 40"/>
                    <a:gd name="T115" fmla="*/ 85 h 128"/>
                    <a:gd name="T116" fmla="*/ 32 w 40"/>
                    <a:gd name="T117" fmla="*/ 88 h 128"/>
                    <a:gd name="T118" fmla="*/ 31 w 40"/>
                    <a:gd name="T119" fmla="*/ 91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72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3" y="76"/>
                        <a:pt x="0" y="81"/>
                        <a:pt x="0" y="88"/>
                      </a:cubicBezTo>
                      <a:cubicBezTo>
                        <a:pt x="0" y="95"/>
                        <a:pt x="3" y="100"/>
                        <a:pt x="8" y="104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7" y="100"/>
                        <a:pt x="40" y="95"/>
                        <a:pt x="40" y="88"/>
                      </a:cubicBezTo>
                      <a:cubicBezTo>
                        <a:pt x="40" y="81"/>
                        <a:pt x="37" y="76"/>
                        <a:pt x="32" y="72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68"/>
                        <a:pt x="24" y="68"/>
                        <a:pt x="24" y="68"/>
                      </a:cubicBezTo>
                      <a:cubicBezTo>
                        <a:pt x="23" y="68"/>
                        <a:pt x="21" y="68"/>
                        <a:pt x="20" y="68"/>
                      </a:cubicBezTo>
                      <a:cubicBezTo>
                        <a:pt x="19" y="68"/>
                        <a:pt x="17" y="68"/>
                        <a:pt x="16" y="68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108"/>
                        <a:pt x="16" y="108"/>
                        <a:pt x="16" y="108"/>
                      </a:cubicBezTo>
                      <a:cubicBezTo>
                        <a:pt x="17" y="108"/>
                        <a:pt x="19" y="108"/>
                        <a:pt x="20" y="108"/>
                      </a:cubicBezTo>
                      <a:cubicBezTo>
                        <a:pt x="21" y="108"/>
                        <a:pt x="23" y="108"/>
                        <a:pt x="24" y="108"/>
                      </a:cubicBezTo>
                      <a:lnTo>
                        <a:pt x="24" y="116"/>
                      </a:lnTo>
                      <a:close/>
                      <a:moveTo>
                        <a:pt x="31" y="91"/>
                      </a:move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31" y="93"/>
                        <a:pt x="30" y="94"/>
                        <a:pt x="30" y="95"/>
                      </a:cubicBezTo>
                      <a:cubicBezTo>
                        <a:pt x="30" y="95"/>
                        <a:pt x="30" y="95"/>
                        <a:pt x="30" y="95"/>
                      </a:cubicBezTo>
                      <a:cubicBezTo>
                        <a:pt x="29" y="96"/>
                        <a:pt x="28" y="97"/>
                        <a:pt x="27" y="98"/>
                      </a:cubicBezTo>
                      <a:cubicBezTo>
                        <a:pt x="27" y="98"/>
                        <a:pt x="27" y="98"/>
                        <a:pt x="27" y="98"/>
                      </a:cubicBezTo>
                      <a:cubicBezTo>
                        <a:pt x="26" y="98"/>
                        <a:pt x="25" y="99"/>
                        <a:pt x="24" y="99"/>
                      </a:cubicBezTo>
                      <a:cubicBezTo>
                        <a:pt x="23" y="100"/>
                        <a:pt x="21" y="100"/>
                        <a:pt x="20" y="100"/>
                      </a:cubicBezTo>
                      <a:cubicBezTo>
                        <a:pt x="19" y="100"/>
                        <a:pt x="17" y="100"/>
                        <a:pt x="16" y="99"/>
                      </a:cubicBezTo>
                      <a:cubicBezTo>
                        <a:pt x="15" y="99"/>
                        <a:pt x="14" y="98"/>
                        <a:pt x="13" y="98"/>
                      </a:cubicBezTo>
                      <a:cubicBezTo>
                        <a:pt x="13" y="98"/>
                        <a:pt x="13" y="98"/>
                        <a:pt x="13" y="98"/>
                      </a:cubicBezTo>
                      <a:cubicBezTo>
                        <a:pt x="12" y="97"/>
                        <a:pt x="11" y="96"/>
                        <a:pt x="10" y="95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10" y="94"/>
                        <a:pt x="9" y="93"/>
                        <a:pt x="9" y="92"/>
                      </a:cubicBezTo>
                      <a:cubicBezTo>
                        <a:pt x="9" y="92"/>
                        <a:pt x="9" y="92"/>
                        <a:pt x="9" y="91"/>
                      </a:cubicBezTo>
                      <a:cubicBezTo>
                        <a:pt x="8" y="90"/>
                        <a:pt x="8" y="89"/>
                        <a:pt x="8" y="88"/>
                      </a:cubicBezTo>
                      <a:cubicBezTo>
                        <a:pt x="8" y="87"/>
                        <a:pt x="8" y="86"/>
                        <a:pt x="9" y="85"/>
                      </a:cubicBezTo>
                      <a:cubicBezTo>
                        <a:pt x="9" y="84"/>
                        <a:pt x="9" y="84"/>
                        <a:pt x="9" y="84"/>
                      </a:cubicBezTo>
                      <a:cubicBezTo>
                        <a:pt x="9" y="83"/>
                        <a:pt x="10" y="82"/>
                        <a:pt x="10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1" y="80"/>
                        <a:pt x="12" y="79"/>
                        <a:pt x="13" y="78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4" y="78"/>
                        <a:pt x="15" y="77"/>
                        <a:pt x="16" y="77"/>
                      </a:cubicBezTo>
                      <a:cubicBezTo>
                        <a:pt x="17" y="76"/>
                        <a:pt x="19" y="76"/>
                        <a:pt x="20" y="76"/>
                      </a:cubicBezTo>
                      <a:cubicBezTo>
                        <a:pt x="21" y="76"/>
                        <a:pt x="23" y="76"/>
                        <a:pt x="24" y="77"/>
                      </a:cubicBezTo>
                      <a:cubicBezTo>
                        <a:pt x="25" y="77"/>
                        <a:pt x="26" y="78"/>
                        <a:pt x="27" y="78"/>
                      </a:cubicBezTo>
                      <a:cubicBezTo>
                        <a:pt x="27" y="78"/>
                        <a:pt x="27" y="78"/>
                        <a:pt x="27" y="78"/>
                      </a:cubicBezTo>
                      <a:cubicBezTo>
                        <a:pt x="28" y="79"/>
                        <a:pt x="29" y="80"/>
                        <a:pt x="30" y="81"/>
                      </a:cubicBezTo>
                      <a:cubicBezTo>
                        <a:pt x="30" y="81"/>
                        <a:pt x="30" y="81"/>
                        <a:pt x="30" y="81"/>
                      </a:cubicBezTo>
                      <a:cubicBezTo>
                        <a:pt x="30" y="82"/>
                        <a:pt x="31" y="83"/>
                        <a:pt x="31" y="84"/>
                      </a:cubicBezTo>
                      <a:cubicBezTo>
                        <a:pt x="31" y="84"/>
                        <a:pt x="31" y="84"/>
                        <a:pt x="31" y="85"/>
                      </a:cubicBezTo>
                      <a:cubicBezTo>
                        <a:pt x="32" y="86"/>
                        <a:pt x="32" y="87"/>
                        <a:pt x="32" y="88"/>
                      </a:cubicBezTo>
                      <a:cubicBezTo>
                        <a:pt x="32" y="89"/>
                        <a:pt x="32" y="90"/>
                        <a:pt x="3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1" name="í$1ïdé"/>
              <p:cNvGrpSpPr/>
              <p:nvPr/>
            </p:nvGrpSpPr>
            <p:grpSpPr>
              <a:xfrm>
                <a:off x="7246322" y="2086938"/>
                <a:ext cx="482587" cy="480993"/>
                <a:chOff x="3237347" y="1144829"/>
                <a:chExt cx="400024" cy="398703"/>
              </a:xfrm>
              <a:solidFill>
                <a:schemeClr val="bg1"/>
              </a:solidFill>
            </p:grpSpPr>
            <p:sp>
              <p:nvSpPr>
                <p:cNvPr id="51" name="ïṡḷíḑe"/>
                <p:cNvSpPr/>
                <p:nvPr/>
              </p:nvSpPr>
              <p:spPr bwMode="auto">
                <a:xfrm>
                  <a:off x="3237347" y="1144829"/>
                  <a:ext cx="400024" cy="398703"/>
                </a:xfrm>
                <a:custGeom>
                  <a:avLst/>
                  <a:gdLst>
                    <a:gd name="T0" fmla="*/ 80 w 128"/>
                    <a:gd name="T1" fmla="*/ 0 h 128"/>
                    <a:gd name="T2" fmla="*/ 32 w 128"/>
                    <a:gd name="T3" fmla="*/ 48 h 128"/>
                    <a:gd name="T4" fmla="*/ 38 w 128"/>
                    <a:gd name="T5" fmla="*/ 70 h 128"/>
                    <a:gd name="T6" fmla="*/ 4 w 128"/>
                    <a:gd name="T7" fmla="*/ 104 h 128"/>
                    <a:gd name="T8" fmla="*/ 4 w 128"/>
                    <a:gd name="T9" fmla="*/ 104 h 128"/>
                    <a:gd name="T10" fmla="*/ 0 w 128"/>
                    <a:gd name="T11" fmla="*/ 114 h 128"/>
                    <a:gd name="T12" fmla="*/ 14 w 128"/>
                    <a:gd name="T13" fmla="*/ 128 h 128"/>
                    <a:gd name="T14" fmla="*/ 24 w 128"/>
                    <a:gd name="T15" fmla="*/ 124 h 128"/>
                    <a:gd name="T16" fmla="*/ 24 w 128"/>
                    <a:gd name="T17" fmla="*/ 124 h 128"/>
                    <a:gd name="T18" fmla="*/ 58 w 128"/>
                    <a:gd name="T19" fmla="*/ 90 h 128"/>
                    <a:gd name="T20" fmla="*/ 80 w 128"/>
                    <a:gd name="T21" fmla="*/ 96 h 128"/>
                    <a:gd name="T22" fmla="*/ 128 w 128"/>
                    <a:gd name="T23" fmla="*/ 48 h 128"/>
                    <a:gd name="T24" fmla="*/ 80 w 128"/>
                    <a:gd name="T25" fmla="*/ 0 h 128"/>
                    <a:gd name="T26" fmla="*/ 19 w 128"/>
                    <a:gd name="T27" fmla="*/ 119 h 128"/>
                    <a:gd name="T28" fmla="*/ 14 w 128"/>
                    <a:gd name="T29" fmla="*/ 121 h 128"/>
                    <a:gd name="T30" fmla="*/ 7 w 128"/>
                    <a:gd name="T31" fmla="*/ 114 h 128"/>
                    <a:gd name="T32" fmla="*/ 9 w 128"/>
                    <a:gd name="T33" fmla="*/ 109 h 128"/>
                    <a:gd name="T34" fmla="*/ 9 w 128"/>
                    <a:gd name="T35" fmla="*/ 109 h 128"/>
                    <a:gd name="T36" fmla="*/ 41 w 128"/>
                    <a:gd name="T37" fmla="*/ 77 h 128"/>
                    <a:gd name="T38" fmla="*/ 51 w 128"/>
                    <a:gd name="T39" fmla="*/ 87 h 128"/>
                    <a:gd name="T40" fmla="*/ 19 w 128"/>
                    <a:gd name="T41" fmla="*/ 119 h 128"/>
                    <a:gd name="T42" fmla="*/ 80 w 128"/>
                    <a:gd name="T43" fmla="*/ 88 h 128"/>
                    <a:gd name="T44" fmla="*/ 40 w 128"/>
                    <a:gd name="T45" fmla="*/ 48 h 128"/>
                    <a:gd name="T46" fmla="*/ 80 w 128"/>
                    <a:gd name="T47" fmla="*/ 8 h 128"/>
                    <a:gd name="T48" fmla="*/ 120 w 128"/>
                    <a:gd name="T49" fmla="*/ 48 h 128"/>
                    <a:gd name="T50" fmla="*/ 80 w 128"/>
                    <a:gd name="T51" fmla="*/ 8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8" h="128">
                      <a:moveTo>
                        <a:pt x="80" y="0"/>
                      </a:moveTo>
                      <a:cubicBezTo>
                        <a:pt x="53" y="0"/>
                        <a:pt x="32" y="21"/>
                        <a:pt x="32" y="48"/>
                      </a:cubicBezTo>
                      <a:cubicBezTo>
                        <a:pt x="32" y="56"/>
                        <a:pt x="34" y="64"/>
                        <a:pt x="38" y="70"/>
                      </a:cubicBezTo>
                      <a:cubicBezTo>
                        <a:pt x="4" y="104"/>
                        <a:pt x="4" y="104"/>
                        <a:pt x="4" y="104"/>
                      </a:cubicBezTo>
                      <a:cubicBezTo>
                        <a:pt x="4" y="104"/>
                        <a:pt x="4" y="104"/>
                        <a:pt x="4" y="104"/>
                      </a:cubicBezTo>
                      <a:cubicBezTo>
                        <a:pt x="2" y="106"/>
                        <a:pt x="0" y="110"/>
                        <a:pt x="0" y="114"/>
                      </a:cubicBezTo>
                      <a:cubicBezTo>
                        <a:pt x="0" y="122"/>
                        <a:pt x="6" y="128"/>
                        <a:pt x="14" y="128"/>
                      </a:cubicBezTo>
                      <a:cubicBezTo>
                        <a:pt x="18" y="128"/>
                        <a:pt x="22" y="126"/>
                        <a:pt x="24" y="124"/>
                      </a:cubicBezTo>
                      <a:cubicBezTo>
                        <a:pt x="24" y="124"/>
                        <a:pt x="24" y="124"/>
                        <a:pt x="24" y="124"/>
                      </a:cubicBezTo>
                      <a:cubicBezTo>
                        <a:pt x="58" y="90"/>
                        <a:pt x="58" y="90"/>
                        <a:pt x="58" y="90"/>
                      </a:cubicBezTo>
                      <a:cubicBezTo>
                        <a:pt x="64" y="94"/>
                        <a:pt x="72" y="96"/>
                        <a:pt x="80" y="96"/>
                      </a:cubicBezTo>
                      <a:cubicBezTo>
                        <a:pt x="107" y="96"/>
                        <a:pt x="128" y="75"/>
                        <a:pt x="128" y="48"/>
                      </a:cubicBezTo>
                      <a:cubicBezTo>
                        <a:pt x="128" y="21"/>
                        <a:pt x="107" y="0"/>
                        <a:pt x="80" y="0"/>
                      </a:cubicBezTo>
                      <a:close/>
                      <a:moveTo>
                        <a:pt x="19" y="119"/>
                      </a:moveTo>
                      <a:cubicBezTo>
                        <a:pt x="18" y="120"/>
                        <a:pt x="16" y="121"/>
                        <a:pt x="14" y="121"/>
                      </a:cubicBezTo>
                      <a:cubicBezTo>
                        <a:pt x="10" y="121"/>
                        <a:pt x="7" y="118"/>
                        <a:pt x="7" y="114"/>
                      </a:cubicBezTo>
                      <a:cubicBezTo>
                        <a:pt x="7" y="112"/>
                        <a:pt x="8" y="110"/>
                        <a:pt x="9" y="109"/>
                      </a:cubicBezTo>
                      <a:cubicBezTo>
                        <a:pt x="9" y="109"/>
                        <a:pt x="9" y="109"/>
                        <a:pt x="9" y="109"/>
                      </a:cubicBezTo>
                      <a:cubicBezTo>
                        <a:pt x="41" y="77"/>
                        <a:pt x="41" y="77"/>
                        <a:pt x="41" y="77"/>
                      </a:cubicBezTo>
                      <a:cubicBezTo>
                        <a:pt x="44" y="80"/>
                        <a:pt x="48" y="84"/>
                        <a:pt x="51" y="87"/>
                      </a:cubicBezTo>
                      <a:lnTo>
                        <a:pt x="19" y="119"/>
                      </a:lnTo>
                      <a:close/>
                      <a:moveTo>
                        <a:pt x="80" y="88"/>
                      </a:moveTo>
                      <a:cubicBezTo>
                        <a:pt x="58" y="88"/>
                        <a:pt x="40" y="70"/>
                        <a:pt x="40" y="48"/>
                      </a:cubicBezTo>
                      <a:cubicBezTo>
                        <a:pt x="40" y="26"/>
                        <a:pt x="58" y="8"/>
                        <a:pt x="80" y="8"/>
                      </a:cubicBezTo>
                      <a:cubicBezTo>
                        <a:pt x="102" y="8"/>
                        <a:pt x="120" y="26"/>
                        <a:pt x="120" y="48"/>
                      </a:cubicBezTo>
                      <a:cubicBezTo>
                        <a:pt x="120" y="70"/>
                        <a:pt x="102" y="88"/>
                        <a:pt x="80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2" name="iṧľíďe"/>
                <p:cNvSpPr/>
                <p:nvPr/>
              </p:nvSpPr>
              <p:spPr bwMode="auto">
                <a:xfrm>
                  <a:off x="3399733" y="1206880"/>
                  <a:ext cx="93735" cy="93735"/>
                </a:xfrm>
                <a:custGeom>
                  <a:avLst/>
                  <a:gdLst>
                    <a:gd name="T0" fmla="*/ 28 w 30"/>
                    <a:gd name="T1" fmla="*/ 0 h 30"/>
                    <a:gd name="T2" fmla="*/ 0 w 30"/>
                    <a:gd name="T3" fmla="*/ 28 h 30"/>
                    <a:gd name="T4" fmla="*/ 2 w 30"/>
                    <a:gd name="T5" fmla="*/ 30 h 30"/>
                    <a:gd name="T6" fmla="*/ 4 w 30"/>
                    <a:gd name="T7" fmla="*/ 28 h 30"/>
                    <a:gd name="T8" fmla="*/ 28 w 30"/>
                    <a:gd name="T9" fmla="*/ 4 h 30"/>
                    <a:gd name="T10" fmla="*/ 30 w 30"/>
                    <a:gd name="T11" fmla="*/ 2 h 30"/>
                    <a:gd name="T12" fmla="*/ 28 w 30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0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ubicBezTo>
                        <a:pt x="3" y="30"/>
                        <a:pt x="4" y="29"/>
                        <a:pt x="4" y="28"/>
                      </a:cubicBezTo>
                      <a:cubicBezTo>
                        <a:pt x="4" y="15"/>
                        <a:pt x="15" y="4"/>
                        <a:pt x="28" y="4"/>
                      </a:cubicBezTo>
                      <a:cubicBezTo>
                        <a:pt x="29" y="4"/>
                        <a:pt x="30" y="3"/>
                        <a:pt x="30" y="2"/>
                      </a:cubicBezTo>
                      <a:cubicBezTo>
                        <a:pt x="30" y="1"/>
                        <a:pt x="29" y="0"/>
                        <a:pt x="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2" name="íṣ1îḓe"/>
              <p:cNvGrpSpPr/>
              <p:nvPr/>
            </p:nvGrpSpPr>
            <p:grpSpPr>
              <a:xfrm>
                <a:off x="7538209" y="4148119"/>
                <a:ext cx="545675" cy="540309"/>
                <a:chOff x="1634612" y="5142426"/>
                <a:chExt cx="402664" cy="398704"/>
              </a:xfrm>
              <a:solidFill>
                <a:schemeClr val="bg1"/>
              </a:solidFill>
            </p:grpSpPr>
            <p:sp>
              <p:nvSpPr>
                <p:cNvPr id="45" name="işḻiḓé"/>
                <p:cNvSpPr/>
                <p:nvPr/>
              </p:nvSpPr>
              <p:spPr bwMode="auto">
                <a:xfrm>
                  <a:off x="1634612" y="5179392"/>
                  <a:ext cx="368339" cy="361738"/>
                </a:xfrm>
                <a:custGeom>
                  <a:avLst/>
                  <a:gdLst>
                    <a:gd name="T0" fmla="*/ 84 w 118"/>
                    <a:gd name="T1" fmla="*/ 3 h 116"/>
                    <a:gd name="T2" fmla="*/ 77 w 118"/>
                    <a:gd name="T3" fmla="*/ 0 h 116"/>
                    <a:gd name="T4" fmla="*/ 70 w 118"/>
                    <a:gd name="T5" fmla="*/ 3 h 116"/>
                    <a:gd name="T6" fmla="*/ 64 w 118"/>
                    <a:gd name="T7" fmla="*/ 9 h 116"/>
                    <a:gd name="T8" fmla="*/ 61 w 118"/>
                    <a:gd name="T9" fmla="*/ 16 h 116"/>
                    <a:gd name="T10" fmla="*/ 62 w 118"/>
                    <a:gd name="T11" fmla="*/ 21 h 116"/>
                    <a:gd name="T12" fmla="*/ 8 w 118"/>
                    <a:gd name="T13" fmla="*/ 43 h 116"/>
                    <a:gd name="T14" fmla="*/ 1 w 118"/>
                    <a:gd name="T15" fmla="*/ 51 h 116"/>
                    <a:gd name="T16" fmla="*/ 5 w 118"/>
                    <a:gd name="T17" fmla="*/ 62 h 116"/>
                    <a:gd name="T18" fmla="*/ 55 w 118"/>
                    <a:gd name="T19" fmla="*/ 112 h 116"/>
                    <a:gd name="T20" fmla="*/ 64 w 118"/>
                    <a:gd name="T21" fmla="*/ 116 h 116"/>
                    <a:gd name="T22" fmla="*/ 64 w 118"/>
                    <a:gd name="T23" fmla="*/ 116 h 116"/>
                    <a:gd name="T24" fmla="*/ 66 w 118"/>
                    <a:gd name="T25" fmla="*/ 116 h 116"/>
                    <a:gd name="T26" fmla="*/ 75 w 118"/>
                    <a:gd name="T27" fmla="*/ 108 h 116"/>
                    <a:gd name="T28" fmla="*/ 96 w 118"/>
                    <a:gd name="T29" fmla="*/ 55 h 116"/>
                    <a:gd name="T30" fmla="*/ 102 w 118"/>
                    <a:gd name="T31" fmla="*/ 57 h 116"/>
                    <a:gd name="T32" fmla="*/ 109 w 118"/>
                    <a:gd name="T33" fmla="*/ 54 h 116"/>
                    <a:gd name="T34" fmla="*/ 115 w 118"/>
                    <a:gd name="T35" fmla="*/ 48 h 116"/>
                    <a:gd name="T36" fmla="*/ 118 w 118"/>
                    <a:gd name="T37" fmla="*/ 41 h 116"/>
                    <a:gd name="T38" fmla="*/ 115 w 118"/>
                    <a:gd name="T39" fmla="*/ 34 h 116"/>
                    <a:gd name="T40" fmla="*/ 84 w 118"/>
                    <a:gd name="T41" fmla="*/ 3 h 116"/>
                    <a:gd name="T42" fmla="*/ 68 w 118"/>
                    <a:gd name="T43" fmla="*/ 105 h 116"/>
                    <a:gd name="T44" fmla="*/ 65 w 118"/>
                    <a:gd name="T45" fmla="*/ 108 h 116"/>
                    <a:gd name="T46" fmla="*/ 64 w 118"/>
                    <a:gd name="T47" fmla="*/ 108 h 116"/>
                    <a:gd name="T48" fmla="*/ 61 w 118"/>
                    <a:gd name="T49" fmla="*/ 107 h 116"/>
                    <a:gd name="T50" fmla="*/ 10 w 118"/>
                    <a:gd name="T51" fmla="*/ 56 h 116"/>
                    <a:gd name="T52" fmla="*/ 9 w 118"/>
                    <a:gd name="T53" fmla="*/ 53 h 116"/>
                    <a:gd name="T54" fmla="*/ 11 w 118"/>
                    <a:gd name="T55" fmla="*/ 50 h 116"/>
                    <a:gd name="T56" fmla="*/ 36 w 118"/>
                    <a:gd name="T57" fmla="*/ 40 h 116"/>
                    <a:gd name="T58" fmla="*/ 87 w 118"/>
                    <a:gd name="T59" fmla="*/ 58 h 116"/>
                    <a:gd name="T60" fmla="*/ 68 w 118"/>
                    <a:gd name="T61" fmla="*/ 105 h 116"/>
                    <a:gd name="T62" fmla="*/ 109 w 118"/>
                    <a:gd name="T63" fmla="*/ 42 h 116"/>
                    <a:gd name="T64" fmla="*/ 103 w 118"/>
                    <a:gd name="T65" fmla="*/ 48 h 116"/>
                    <a:gd name="T66" fmla="*/ 100 w 118"/>
                    <a:gd name="T67" fmla="*/ 48 h 116"/>
                    <a:gd name="T68" fmla="*/ 93 w 118"/>
                    <a:gd name="T69" fmla="*/ 41 h 116"/>
                    <a:gd name="T70" fmla="*/ 88 w 118"/>
                    <a:gd name="T71" fmla="*/ 55 h 116"/>
                    <a:gd name="T72" fmla="*/ 88 w 118"/>
                    <a:gd name="T73" fmla="*/ 54 h 116"/>
                    <a:gd name="T74" fmla="*/ 53 w 118"/>
                    <a:gd name="T75" fmla="*/ 39 h 116"/>
                    <a:gd name="T76" fmla="*/ 42 w 118"/>
                    <a:gd name="T77" fmla="*/ 38 h 116"/>
                    <a:gd name="T78" fmla="*/ 76 w 118"/>
                    <a:gd name="T79" fmla="*/ 24 h 116"/>
                    <a:gd name="T80" fmla="*/ 70 w 118"/>
                    <a:gd name="T81" fmla="*/ 17 h 116"/>
                    <a:gd name="T82" fmla="*/ 70 w 118"/>
                    <a:gd name="T83" fmla="*/ 14 h 116"/>
                    <a:gd name="T84" fmla="*/ 75 w 118"/>
                    <a:gd name="T85" fmla="*/ 9 h 116"/>
                    <a:gd name="T86" fmla="*/ 78 w 118"/>
                    <a:gd name="T87" fmla="*/ 9 h 116"/>
                    <a:gd name="T88" fmla="*/ 109 w 118"/>
                    <a:gd name="T89" fmla="*/ 39 h 116"/>
                    <a:gd name="T90" fmla="*/ 109 w 118"/>
                    <a:gd name="T91" fmla="*/ 42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8" h="116">
                      <a:moveTo>
                        <a:pt x="84" y="3"/>
                      </a:moveTo>
                      <a:cubicBezTo>
                        <a:pt x="82" y="1"/>
                        <a:pt x="79" y="0"/>
                        <a:pt x="77" y="0"/>
                      </a:cubicBezTo>
                      <a:cubicBezTo>
                        <a:pt x="74" y="0"/>
                        <a:pt x="71" y="1"/>
                        <a:pt x="70" y="3"/>
                      </a:cubicBezTo>
                      <a:cubicBezTo>
                        <a:pt x="64" y="9"/>
                        <a:pt x="64" y="9"/>
                        <a:pt x="64" y="9"/>
                      </a:cubicBezTo>
                      <a:cubicBezTo>
                        <a:pt x="62" y="10"/>
                        <a:pt x="61" y="13"/>
                        <a:pt x="61" y="16"/>
                      </a:cubicBezTo>
                      <a:cubicBezTo>
                        <a:pt x="61" y="18"/>
                        <a:pt x="62" y="19"/>
                        <a:pt x="62" y="21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5" y="44"/>
                        <a:pt x="2" y="48"/>
                        <a:pt x="1" y="51"/>
                      </a:cubicBezTo>
                      <a:cubicBezTo>
                        <a:pt x="0" y="55"/>
                        <a:pt x="2" y="59"/>
                        <a:pt x="5" y="62"/>
                      </a:cubicBezTo>
                      <a:cubicBezTo>
                        <a:pt x="55" y="112"/>
                        <a:pt x="55" y="112"/>
                        <a:pt x="55" y="112"/>
                      </a:cubicBezTo>
                      <a:cubicBezTo>
                        <a:pt x="58" y="115"/>
                        <a:pt x="61" y="116"/>
                        <a:pt x="64" y="116"/>
                      </a:cubicBezTo>
                      <a:cubicBezTo>
                        <a:pt x="64" y="116"/>
                        <a:pt x="64" y="116"/>
                        <a:pt x="64" y="116"/>
                      </a:cubicBezTo>
                      <a:cubicBezTo>
                        <a:pt x="65" y="116"/>
                        <a:pt x="66" y="116"/>
                        <a:pt x="66" y="116"/>
                      </a:cubicBezTo>
                      <a:cubicBezTo>
                        <a:pt x="70" y="115"/>
                        <a:pt x="74" y="112"/>
                        <a:pt x="75" y="108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8" y="56"/>
                        <a:pt x="100" y="57"/>
                        <a:pt x="102" y="57"/>
                      </a:cubicBezTo>
                      <a:cubicBezTo>
                        <a:pt x="105" y="57"/>
                        <a:pt x="107" y="56"/>
                        <a:pt x="109" y="54"/>
                      </a:cubicBezTo>
                      <a:cubicBezTo>
                        <a:pt x="115" y="48"/>
                        <a:pt x="115" y="48"/>
                        <a:pt x="115" y="48"/>
                      </a:cubicBezTo>
                      <a:cubicBezTo>
                        <a:pt x="117" y="46"/>
                        <a:pt x="118" y="44"/>
                        <a:pt x="118" y="41"/>
                      </a:cubicBezTo>
                      <a:cubicBezTo>
                        <a:pt x="118" y="38"/>
                        <a:pt x="117" y="36"/>
                        <a:pt x="115" y="34"/>
                      </a:cubicBezTo>
                      <a:lnTo>
                        <a:pt x="84" y="3"/>
                      </a:lnTo>
                      <a:close/>
                      <a:moveTo>
                        <a:pt x="68" y="105"/>
                      </a:moveTo>
                      <a:cubicBezTo>
                        <a:pt x="67" y="107"/>
                        <a:pt x="66" y="108"/>
                        <a:pt x="65" y="108"/>
                      </a:cubicBezTo>
                      <a:cubicBezTo>
                        <a:pt x="64" y="108"/>
                        <a:pt x="64" y="108"/>
                        <a:pt x="64" y="108"/>
                      </a:cubicBezTo>
                      <a:cubicBezTo>
                        <a:pt x="63" y="108"/>
                        <a:pt x="62" y="108"/>
                        <a:pt x="61" y="107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9" y="56"/>
                        <a:pt x="9" y="54"/>
                        <a:pt x="9" y="53"/>
                      </a:cubicBezTo>
                      <a:cubicBezTo>
                        <a:pt x="9" y="52"/>
                        <a:pt x="10" y="51"/>
                        <a:pt x="11" y="50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53" y="46"/>
                        <a:pt x="70" y="40"/>
                        <a:pt x="87" y="58"/>
                      </a:cubicBezTo>
                      <a:lnTo>
                        <a:pt x="68" y="105"/>
                      </a:lnTo>
                      <a:close/>
                      <a:moveTo>
                        <a:pt x="109" y="42"/>
                      </a:moveTo>
                      <a:cubicBezTo>
                        <a:pt x="103" y="48"/>
                        <a:pt x="103" y="48"/>
                        <a:pt x="103" y="48"/>
                      </a:cubicBezTo>
                      <a:cubicBezTo>
                        <a:pt x="103" y="49"/>
                        <a:pt x="101" y="49"/>
                        <a:pt x="100" y="48"/>
                      </a:cubicBezTo>
                      <a:cubicBezTo>
                        <a:pt x="93" y="41"/>
                        <a:pt x="93" y="41"/>
                        <a:pt x="93" y="41"/>
                      </a:cubicBezTo>
                      <a:cubicBezTo>
                        <a:pt x="88" y="55"/>
                        <a:pt x="88" y="55"/>
                        <a:pt x="88" y="55"/>
                      </a:cubicBezTo>
                      <a:cubicBezTo>
                        <a:pt x="88" y="54"/>
                        <a:pt x="88" y="54"/>
                        <a:pt x="88" y="54"/>
                      </a:cubicBezTo>
                      <a:cubicBezTo>
                        <a:pt x="76" y="42"/>
                        <a:pt x="64" y="41"/>
                        <a:pt x="53" y="39"/>
                      </a:cubicBezTo>
                      <a:cubicBezTo>
                        <a:pt x="49" y="39"/>
                        <a:pt x="46" y="38"/>
                        <a:pt x="42" y="38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70" y="17"/>
                        <a:pt x="70" y="17"/>
                        <a:pt x="70" y="17"/>
                      </a:cubicBezTo>
                      <a:cubicBezTo>
                        <a:pt x="69" y="16"/>
                        <a:pt x="69" y="15"/>
                        <a:pt x="70" y="14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6" y="8"/>
                        <a:pt x="77" y="8"/>
                        <a:pt x="78" y="9"/>
                      </a:cubicBezTo>
                      <a:cubicBezTo>
                        <a:pt x="109" y="39"/>
                        <a:pt x="109" y="39"/>
                        <a:pt x="109" y="39"/>
                      </a:cubicBezTo>
                      <a:cubicBezTo>
                        <a:pt x="110" y="40"/>
                        <a:pt x="110" y="42"/>
                        <a:pt x="109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6" name="ïšļïḑe"/>
                <p:cNvSpPr/>
                <p:nvPr/>
              </p:nvSpPr>
              <p:spPr bwMode="auto">
                <a:xfrm>
                  <a:off x="1811520" y="5341778"/>
                  <a:ext cx="63370" cy="62050"/>
                </a:xfrm>
                <a:custGeom>
                  <a:avLst/>
                  <a:gdLst>
                    <a:gd name="T0" fmla="*/ 10 w 20"/>
                    <a:gd name="T1" fmla="*/ 20 h 20"/>
                    <a:gd name="T2" fmla="*/ 20 w 20"/>
                    <a:gd name="T3" fmla="*/ 10 h 20"/>
                    <a:gd name="T4" fmla="*/ 10 w 20"/>
                    <a:gd name="T5" fmla="*/ 0 h 20"/>
                    <a:gd name="T6" fmla="*/ 0 w 20"/>
                    <a:gd name="T7" fmla="*/ 10 h 20"/>
                    <a:gd name="T8" fmla="*/ 10 w 20"/>
                    <a:gd name="T9" fmla="*/ 20 h 20"/>
                    <a:gd name="T10" fmla="*/ 10 w 20"/>
                    <a:gd name="T11" fmla="*/ 4 h 20"/>
                    <a:gd name="T12" fmla="*/ 16 w 20"/>
                    <a:gd name="T13" fmla="*/ 10 h 20"/>
                    <a:gd name="T14" fmla="*/ 10 w 20"/>
                    <a:gd name="T15" fmla="*/ 16 h 20"/>
                    <a:gd name="T16" fmla="*/ 4 w 20"/>
                    <a:gd name="T17" fmla="*/ 10 h 20"/>
                    <a:gd name="T18" fmla="*/ 10 w 20"/>
                    <a:gd name="T19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20"/>
                      </a:moveTo>
                      <a:cubicBezTo>
                        <a:pt x="16" y="20"/>
                        <a:pt x="20" y="16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lose/>
                      <a:moveTo>
                        <a:pt x="10" y="4"/>
                      </a:moveTo>
                      <a:cubicBezTo>
                        <a:pt x="13" y="4"/>
                        <a:pt x="16" y="7"/>
                        <a:pt x="16" y="10"/>
                      </a:cubicBezTo>
                      <a:cubicBezTo>
                        <a:pt x="16" y="13"/>
                        <a:pt x="13" y="16"/>
                        <a:pt x="10" y="16"/>
                      </a:cubicBez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7"/>
                        <a:pt x="7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7" name="iśḻiḋe"/>
                <p:cNvSpPr/>
                <p:nvPr/>
              </p:nvSpPr>
              <p:spPr bwMode="auto">
                <a:xfrm>
                  <a:off x="1975226" y="5142426"/>
                  <a:ext cx="62050" cy="62050"/>
                </a:xfrm>
                <a:custGeom>
                  <a:avLst/>
                  <a:gdLst>
                    <a:gd name="T0" fmla="*/ 10 w 20"/>
                    <a:gd name="T1" fmla="*/ 0 h 20"/>
                    <a:gd name="T2" fmla="*/ 0 w 20"/>
                    <a:gd name="T3" fmla="*/ 10 h 20"/>
                    <a:gd name="T4" fmla="*/ 10 w 20"/>
                    <a:gd name="T5" fmla="*/ 20 h 20"/>
                    <a:gd name="T6" fmla="*/ 20 w 20"/>
                    <a:gd name="T7" fmla="*/ 10 h 20"/>
                    <a:gd name="T8" fmla="*/ 10 w 20"/>
                    <a:gd name="T9" fmla="*/ 0 h 20"/>
                    <a:gd name="T10" fmla="*/ 10 w 20"/>
                    <a:gd name="T11" fmla="*/ 16 h 20"/>
                    <a:gd name="T12" fmla="*/ 4 w 20"/>
                    <a:gd name="T13" fmla="*/ 10 h 20"/>
                    <a:gd name="T14" fmla="*/ 10 w 20"/>
                    <a:gd name="T15" fmla="*/ 4 h 20"/>
                    <a:gd name="T16" fmla="*/ 16 w 20"/>
                    <a:gd name="T17" fmla="*/ 10 h 20"/>
                    <a:gd name="T18" fmla="*/ 10 w 20"/>
                    <a:gd name="T19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6"/>
                        <a:pt x="4" y="20"/>
                        <a:pt x="10" y="20"/>
                      </a:cubicBezTo>
                      <a:cubicBezTo>
                        <a:pt x="16" y="20"/>
                        <a:pt x="20" y="16"/>
                        <a:pt x="20" y="10"/>
                      </a:cubicBezTo>
                      <a:cubicBezTo>
                        <a:pt x="20" y="4"/>
                        <a:pt x="16" y="0"/>
                        <a:pt x="10" y="0"/>
                      </a:cubicBezTo>
                      <a:close/>
                      <a:moveTo>
                        <a:pt x="10" y="16"/>
                      </a:moveTo>
                      <a:cubicBezTo>
                        <a:pt x="7" y="16"/>
                        <a:pt x="4" y="13"/>
                        <a:pt x="4" y="10"/>
                      </a:cubicBezTo>
                      <a:cubicBezTo>
                        <a:pt x="4" y="7"/>
                        <a:pt x="7" y="4"/>
                        <a:pt x="10" y="4"/>
                      </a:cubicBezTo>
                      <a:cubicBezTo>
                        <a:pt x="13" y="4"/>
                        <a:pt x="16" y="7"/>
                        <a:pt x="16" y="10"/>
                      </a:cubicBezTo>
                      <a:cubicBezTo>
                        <a:pt x="16" y="13"/>
                        <a:pt x="13" y="16"/>
                        <a:pt x="1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8" name="ïṥļïḍe"/>
                <p:cNvSpPr/>
                <p:nvPr/>
              </p:nvSpPr>
              <p:spPr bwMode="auto">
                <a:xfrm>
                  <a:off x="1737588" y="5329896"/>
                  <a:ext cx="48848" cy="48848"/>
                </a:xfrm>
                <a:custGeom>
                  <a:avLst/>
                  <a:gdLst>
                    <a:gd name="T0" fmla="*/ 0 w 16"/>
                    <a:gd name="T1" fmla="*/ 8 h 16"/>
                    <a:gd name="T2" fmla="*/ 8 w 16"/>
                    <a:gd name="T3" fmla="*/ 16 h 16"/>
                    <a:gd name="T4" fmla="*/ 16 w 16"/>
                    <a:gd name="T5" fmla="*/ 8 h 16"/>
                    <a:gd name="T6" fmla="*/ 8 w 16"/>
                    <a:gd name="T7" fmla="*/ 0 h 16"/>
                    <a:gd name="T8" fmla="*/ 0 w 16"/>
                    <a:gd name="T9" fmla="*/ 8 h 16"/>
                    <a:gd name="T10" fmla="*/ 8 w 16"/>
                    <a:gd name="T11" fmla="*/ 4 h 16"/>
                    <a:gd name="T12" fmla="*/ 12 w 16"/>
                    <a:gd name="T13" fmla="*/ 8 h 16"/>
                    <a:gd name="T14" fmla="*/ 8 w 16"/>
                    <a:gd name="T15" fmla="*/ 12 h 16"/>
                    <a:gd name="T16" fmla="*/ 4 w 16"/>
                    <a:gd name="T17" fmla="*/ 8 h 16"/>
                    <a:gd name="T18" fmla="*/ 8 w 16"/>
                    <a:gd name="T1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6">
                      <a:moveTo>
                        <a:pt x="0" y="8"/>
                      </a:move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2" y="16"/>
                        <a:pt x="16" y="12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lose/>
                      <a:moveTo>
                        <a:pt x="8" y="4"/>
                      </a:moveTo>
                      <a:cubicBezTo>
                        <a:pt x="10" y="4"/>
                        <a:pt x="12" y="6"/>
                        <a:pt x="12" y="8"/>
                      </a:cubicBezTo>
                      <a:cubicBezTo>
                        <a:pt x="12" y="10"/>
                        <a:pt x="10" y="12"/>
                        <a:pt x="8" y="12"/>
                      </a:cubicBezTo>
                      <a:cubicBezTo>
                        <a:pt x="6" y="12"/>
                        <a:pt x="4" y="10"/>
                        <a:pt x="4" y="8"/>
                      </a:cubicBezTo>
                      <a:cubicBezTo>
                        <a:pt x="4" y="6"/>
                        <a:pt x="6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49" name="ïṩlïḍé"/>
                <p:cNvSpPr/>
                <p:nvPr/>
              </p:nvSpPr>
              <p:spPr bwMode="auto">
                <a:xfrm>
                  <a:off x="1786436" y="5417030"/>
                  <a:ext cx="25084" cy="2508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50" name="îšḻîḑe"/>
                <p:cNvSpPr/>
                <p:nvPr/>
              </p:nvSpPr>
              <p:spPr bwMode="auto">
                <a:xfrm>
                  <a:off x="1987108" y="5229560"/>
                  <a:ext cx="25084" cy="25084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latin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3" name="iŝliḓê"/>
              <p:cNvSpPr/>
              <p:nvPr/>
            </p:nvSpPr>
            <p:spPr bwMode="auto">
              <a:xfrm>
                <a:off x="5990431" y="5247796"/>
                <a:ext cx="468314" cy="468314"/>
              </a:xfrm>
              <a:custGeom>
                <a:avLst/>
                <a:gdLst>
                  <a:gd name="T0" fmla="*/ 111 w 112"/>
                  <a:gd name="T1" fmla="*/ 45 h 112"/>
                  <a:gd name="T2" fmla="*/ 109 w 112"/>
                  <a:gd name="T3" fmla="*/ 38 h 112"/>
                  <a:gd name="T4" fmla="*/ 104 w 112"/>
                  <a:gd name="T5" fmla="*/ 35 h 112"/>
                  <a:gd name="T6" fmla="*/ 104 w 112"/>
                  <a:gd name="T7" fmla="*/ 35 h 112"/>
                  <a:gd name="T8" fmla="*/ 56 w 112"/>
                  <a:gd name="T9" fmla="*/ 4 h 112"/>
                  <a:gd name="T10" fmla="*/ 50 w 112"/>
                  <a:gd name="T11" fmla="*/ 4 h 112"/>
                  <a:gd name="T12" fmla="*/ 50 w 112"/>
                  <a:gd name="T13" fmla="*/ 3 h 112"/>
                  <a:gd name="T14" fmla="*/ 45 w 112"/>
                  <a:gd name="T15" fmla="*/ 1 h 112"/>
                  <a:gd name="T16" fmla="*/ 38 w 112"/>
                  <a:gd name="T17" fmla="*/ 3 h 112"/>
                  <a:gd name="T18" fmla="*/ 35 w 112"/>
                  <a:gd name="T19" fmla="*/ 8 h 112"/>
                  <a:gd name="T20" fmla="*/ 35 w 112"/>
                  <a:gd name="T21" fmla="*/ 8 h 112"/>
                  <a:gd name="T22" fmla="*/ 4 w 112"/>
                  <a:gd name="T23" fmla="*/ 56 h 112"/>
                  <a:gd name="T24" fmla="*/ 4 w 112"/>
                  <a:gd name="T25" fmla="*/ 62 h 112"/>
                  <a:gd name="T26" fmla="*/ 3 w 112"/>
                  <a:gd name="T27" fmla="*/ 62 h 112"/>
                  <a:gd name="T28" fmla="*/ 1 w 112"/>
                  <a:gd name="T29" fmla="*/ 67 h 112"/>
                  <a:gd name="T30" fmla="*/ 3 w 112"/>
                  <a:gd name="T31" fmla="*/ 74 h 112"/>
                  <a:gd name="T32" fmla="*/ 8 w 112"/>
                  <a:gd name="T33" fmla="*/ 77 h 112"/>
                  <a:gd name="T34" fmla="*/ 8 w 112"/>
                  <a:gd name="T35" fmla="*/ 77 h 112"/>
                  <a:gd name="T36" fmla="*/ 56 w 112"/>
                  <a:gd name="T37" fmla="*/ 108 h 112"/>
                  <a:gd name="T38" fmla="*/ 62 w 112"/>
                  <a:gd name="T39" fmla="*/ 108 h 112"/>
                  <a:gd name="T40" fmla="*/ 62 w 112"/>
                  <a:gd name="T41" fmla="*/ 109 h 112"/>
                  <a:gd name="T42" fmla="*/ 67 w 112"/>
                  <a:gd name="T43" fmla="*/ 111 h 112"/>
                  <a:gd name="T44" fmla="*/ 74 w 112"/>
                  <a:gd name="T45" fmla="*/ 109 h 112"/>
                  <a:gd name="T46" fmla="*/ 77 w 112"/>
                  <a:gd name="T47" fmla="*/ 104 h 112"/>
                  <a:gd name="T48" fmla="*/ 77 w 112"/>
                  <a:gd name="T49" fmla="*/ 104 h 112"/>
                  <a:gd name="T50" fmla="*/ 108 w 112"/>
                  <a:gd name="T51" fmla="*/ 56 h 112"/>
                  <a:gd name="T52" fmla="*/ 108 w 112"/>
                  <a:gd name="T53" fmla="*/ 50 h 112"/>
                  <a:gd name="T54" fmla="*/ 109 w 112"/>
                  <a:gd name="T55" fmla="*/ 50 h 112"/>
                  <a:gd name="T56" fmla="*/ 111 w 112"/>
                  <a:gd name="T57" fmla="*/ 45 h 112"/>
                  <a:gd name="T58" fmla="*/ 56 w 112"/>
                  <a:gd name="T59" fmla="*/ 12 h 112"/>
                  <a:gd name="T60" fmla="*/ 96 w 112"/>
                  <a:gd name="T61" fmla="*/ 37 h 112"/>
                  <a:gd name="T62" fmla="*/ 76 w 112"/>
                  <a:gd name="T63" fmla="*/ 42 h 112"/>
                  <a:gd name="T64" fmla="*/ 58 w 112"/>
                  <a:gd name="T65" fmla="*/ 32 h 112"/>
                  <a:gd name="T66" fmla="*/ 53 w 112"/>
                  <a:gd name="T67" fmla="*/ 12 h 112"/>
                  <a:gd name="T68" fmla="*/ 56 w 112"/>
                  <a:gd name="T69" fmla="*/ 12 h 112"/>
                  <a:gd name="T70" fmla="*/ 72 w 112"/>
                  <a:gd name="T71" fmla="*/ 56 h 112"/>
                  <a:gd name="T72" fmla="*/ 56 w 112"/>
                  <a:gd name="T73" fmla="*/ 72 h 112"/>
                  <a:gd name="T74" fmla="*/ 40 w 112"/>
                  <a:gd name="T75" fmla="*/ 56 h 112"/>
                  <a:gd name="T76" fmla="*/ 52 w 112"/>
                  <a:gd name="T77" fmla="*/ 40 h 112"/>
                  <a:gd name="T78" fmla="*/ 53 w 112"/>
                  <a:gd name="T79" fmla="*/ 40 h 112"/>
                  <a:gd name="T80" fmla="*/ 56 w 112"/>
                  <a:gd name="T81" fmla="*/ 40 h 112"/>
                  <a:gd name="T82" fmla="*/ 72 w 112"/>
                  <a:gd name="T83" fmla="*/ 53 h 112"/>
                  <a:gd name="T84" fmla="*/ 72 w 112"/>
                  <a:gd name="T85" fmla="*/ 53 h 112"/>
                  <a:gd name="T86" fmla="*/ 72 w 112"/>
                  <a:gd name="T87" fmla="*/ 56 h 112"/>
                  <a:gd name="T88" fmla="*/ 12 w 112"/>
                  <a:gd name="T89" fmla="*/ 56 h 112"/>
                  <a:gd name="T90" fmla="*/ 37 w 112"/>
                  <a:gd name="T91" fmla="*/ 16 h 112"/>
                  <a:gd name="T92" fmla="*/ 42 w 112"/>
                  <a:gd name="T93" fmla="*/ 36 h 112"/>
                  <a:gd name="T94" fmla="*/ 32 w 112"/>
                  <a:gd name="T95" fmla="*/ 54 h 112"/>
                  <a:gd name="T96" fmla="*/ 12 w 112"/>
                  <a:gd name="T97" fmla="*/ 60 h 112"/>
                  <a:gd name="T98" fmla="*/ 12 w 112"/>
                  <a:gd name="T99" fmla="*/ 56 h 112"/>
                  <a:gd name="T100" fmla="*/ 56 w 112"/>
                  <a:gd name="T101" fmla="*/ 100 h 112"/>
                  <a:gd name="T102" fmla="*/ 16 w 112"/>
                  <a:gd name="T103" fmla="*/ 75 h 112"/>
                  <a:gd name="T104" fmla="*/ 36 w 112"/>
                  <a:gd name="T105" fmla="*/ 70 h 112"/>
                  <a:gd name="T106" fmla="*/ 54 w 112"/>
                  <a:gd name="T107" fmla="*/ 80 h 112"/>
                  <a:gd name="T108" fmla="*/ 60 w 112"/>
                  <a:gd name="T109" fmla="*/ 100 h 112"/>
                  <a:gd name="T110" fmla="*/ 56 w 112"/>
                  <a:gd name="T111" fmla="*/ 100 h 112"/>
                  <a:gd name="T112" fmla="*/ 100 w 112"/>
                  <a:gd name="T113" fmla="*/ 56 h 112"/>
                  <a:gd name="T114" fmla="*/ 75 w 112"/>
                  <a:gd name="T115" fmla="*/ 96 h 112"/>
                  <a:gd name="T116" fmla="*/ 70 w 112"/>
                  <a:gd name="T117" fmla="*/ 76 h 112"/>
                  <a:gd name="T118" fmla="*/ 80 w 112"/>
                  <a:gd name="T119" fmla="*/ 58 h 112"/>
                  <a:gd name="T120" fmla="*/ 100 w 112"/>
                  <a:gd name="T121" fmla="*/ 53 h 112"/>
                  <a:gd name="T122" fmla="*/ 100 w 112"/>
                  <a:gd name="T123" fmla="*/ 5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2" h="112">
                    <a:moveTo>
                      <a:pt x="111" y="45"/>
                    </a:move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6"/>
                      <a:pt x="106" y="34"/>
                      <a:pt x="104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95" y="17"/>
                      <a:pt x="77" y="4"/>
                      <a:pt x="56" y="4"/>
                    </a:cubicBezTo>
                    <a:cubicBezTo>
                      <a:pt x="54" y="4"/>
                      <a:pt x="52" y="4"/>
                      <a:pt x="50" y="4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1"/>
                      <a:pt x="48" y="0"/>
                      <a:pt x="45" y="1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4" y="6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7" y="17"/>
                      <a:pt x="4" y="35"/>
                      <a:pt x="4" y="56"/>
                    </a:cubicBezTo>
                    <a:cubicBezTo>
                      <a:pt x="4" y="58"/>
                      <a:pt x="4" y="60"/>
                      <a:pt x="4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2"/>
                      <a:pt x="0" y="65"/>
                      <a:pt x="1" y="67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3" y="76"/>
                      <a:pt x="6" y="78"/>
                      <a:pt x="8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17" y="95"/>
                      <a:pt x="35" y="108"/>
                      <a:pt x="56" y="108"/>
                    </a:cubicBezTo>
                    <a:cubicBezTo>
                      <a:pt x="58" y="108"/>
                      <a:pt x="60" y="108"/>
                      <a:pt x="62" y="108"/>
                    </a:cubicBezTo>
                    <a:cubicBezTo>
                      <a:pt x="62" y="109"/>
                      <a:pt x="62" y="109"/>
                      <a:pt x="62" y="109"/>
                    </a:cubicBezTo>
                    <a:cubicBezTo>
                      <a:pt x="62" y="111"/>
                      <a:pt x="65" y="112"/>
                      <a:pt x="67" y="111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7" y="109"/>
                      <a:pt x="78" y="106"/>
                      <a:pt x="77" y="104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95" y="95"/>
                      <a:pt x="108" y="77"/>
                      <a:pt x="108" y="56"/>
                    </a:cubicBezTo>
                    <a:cubicBezTo>
                      <a:pt x="108" y="54"/>
                      <a:pt x="108" y="52"/>
                      <a:pt x="108" y="50"/>
                    </a:cubicBezTo>
                    <a:cubicBezTo>
                      <a:pt x="109" y="50"/>
                      <a:pt x="109" y="50"/>
                      <a:pt x="109" y="50"/>
                    </a:cubicBezTo>
                    <a:cubicBezTo>
                      <a:pt x="111" y="50"/>
                      <a:pt x="112" y="48"/>
                      <a:pt x="111" y="45"/>
                    </a:cubicBezTo>
                    <a:close/>
                    <a:moveTo>
                      <a:pt x="56" y="12"/>
                    </a:moveTo>
                    <a:cubicBezTo>
                      <a:pt x="74" y="12"/>
                      <a:pt x="89" y="22"/>
                      <a:pt x="96" y="37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2" y="37"/>
                      <a:pt x="65" y="33"/>
                      <a:pt x="58" y="3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4" y="12"/>
                      <a:pt x="55" y="12"/>
                      <a:pt x="56" y="12"/>
                    </a:cubicBezTo>
                    <a:close/>
                    <a:moveTo>
                      <a:pt x="72" y="56"/>
                    </a:moveTo>
                    <a:cubicBezTo>
                      <a:pt x="72" y="65"/>
                      <a:pt x="65" y="72"/>
                      <a:pt x="56" y="72"/>
                    </a:cubicBezTo>
                    <a:cubicBezTo>
                      <a:pt x="47" y="72"/>
                      <a:pt x="40" y="65"/>
                      <a:pt x="40" y="56"/>
                    </a:cubicBezTo>
                    <a:cubicBezTo>
                      <a:pt x="40" y="48"/>
                      <a:pt x="45" y="42"/>
                      <a:pt x="52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4" y="40"/>
                      <a:pt x="55" y="40"/>
                      <a:pt x="56" y="40"/>
                    </a:cubicBezTo>
                    <a:cubicBezTo>
                      <a:pt x="64" y="40"/>
                      <a:pt x="70" y="45"/>
                      <a:pt x="72" y="53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5"/>
                      <a:pt x="72" y="56"/>
                    </a:cubicBezTo>
                    <a:close/>
                    <a:moveTo>
                      <a:pt x="12" y="56"/>
                    </a:moveTo>
                    <a:cubicBezTo>
                      <a:pt x="12" y="38"/>
                      <a:pt x="22" y="23"/>
                      <a:pt x="37" y="1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37" y="40"/>
                      <a:pt x="33" y="47"/>
                      <a:pt x="32" y="54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58"/>
                      <a:pt x="12" y="57"/>
                      <a:pt x="12" y="56"/>
                    </a:cubicBezTo>
                    <a:close/>
                    <a:moveTo>
                      <a:pt x="56" y="100"/>
                    </a:moveTo>
                    <a:cubicBezTo>
                      <a:pt x="38" y="100"/>
                      <a:pt x="23" y="90"/>
                      <a:pt x="16" y="75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40" y="75"/>
                      <a:pt x="47" y="79"/>
                      <a:pt x="54" y="8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58" y="100"/>
                      <a:pt x="57" y="100"/>
                      <a:pt x="56" y="100"/>
                    </a:cubicBezTo>
                    <a:close/>
                    <a:moveTo>
                      <a:pt x="100" y="56"/>
                    </a:moveTo>
                    <a:cubicBezTo>
                      <a:pt x="100" y="74"/>
                      <a:pt x="90" y="89"/>
                      <a:pt x="75" y="96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5" y="72"/>
                      <a:pt x="79" y="65"/>
                      <a:pt x="80" y="58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0" y="54"/>
                      <a:pt x="100" y="55"/>
                      <a:pt x="100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îşḻídè"/>
              <p:cNvSpPr/>
              <p:nvPr/>
            </p:nvSpPr>
            <p:spPr bwMode="auto">
              <a:xfrm>
                <a:off x="4563435" y="4197557"/>
                <a:ext cx="467067" cy="482990"/>
              </a:xfrm>
              <a:custGeom>
                <a:avLst/>
                <a:gdLst>
                  <a:gd name="T0" fmla="*/ 186 w 186"/>
                  <a:gd name="T1" fmla="*/ 108 h 192"/>
                  <a:gd name="T2" fmla="*/ 170 w 186"/>
                  <a:gd name="T3" fmla="*/ 89 h 192"/>
                  <a:gd name="T4" fmla="*/ 171 w 186"/>
                  <a:gd name="T5" fmla="*/ 77 h 192"/>
                  <a:gd name="T6" fmla="*/ 94 w 186"/>
                  <a:gd name="T7" fmla="*/ 0 h 192"/>
                  <a:gd name="T8" fmla="*/ 17 w 186"/>
                  <a:gd name="T9" fmla="*/ 77 h 192"/>
                  <a:gd name="T10" fmla="*/ 18 w 186"/>
                  <a:gd name="T11" fmla="*/ 87 h 192"/>
                  <a:gd name="T12" fmla="*/ 0 w 186"/>
                  <a:gd name="T13" fmla="*/ 106 h 192"/>
                  <a:gd name="T14" fmla="*/ 19 w 186"/>
                  <a:gd name="T15" fmla="*/ 125 h 192"/>
                  <a:gd name="T16" fmla="*/ 22 w 186"/>
                  <a:gd name="T17" fmla="*/ 125 h 192"/>
                  <a:gd name="T18" fmla="*/ 22 w 186"/>
                  <a:gd name="T19" fmla="*/ 133 h 192"/>
                  <a:gd name="T20" fmla="*/ 30 w 186"/>
                  <a:gd name="T21" fmla="*/ 141 h 192"/>
                  <a:gd name="T22" fmla="*/ 43 w 186"/>
                  <a:gd name="T23" fmla="*/ 141 h 192"/>
                  <a:gd name="T24" fmla="*/ 51 w 186"/>
                  <a:gd name="T25" fmla="*/ 133 h 192"/>
                  <a:gd name="T26" fmla="*/ 51 w 186"/>
                  <a:gd name="T27" fmla="*/ 81 h 192"/>
                  <a:gd name="T28" fmla="*/ 43 w 186"/>
                  <a:gd name="T29" fmla="*/ 73 h 192"/>
                  <a:gd name="T30" fmla="*/ 30 w 186"/>
                  <a:gd name="T31" fmla="*/ 73 h 192"/>
                  <a:gd name="T32" fmla="*/ 26 w 186"/>
                  <a:gd name="T33" fmla="*/ 74 h 192"/>
                  <a:gd name="T34" fmla="*/ 94 w 186"/>
                  <a:gd name="T35" fmla="*/ 18 h 192"/>
                  <a:gd name="T36" fmla="*/ 162 w 186"/>
                  <a:gd name="T37" fmla="*/ 76 h 192"/>
                  <a:gd name="T38" fmla="*/ 156 w 186"/>
                  <a:gd name="T39" fmla="*/ 73 h 192"/>
                  <a:gd name="T40" fmla="*/ 143 w 186"/>
                  <a:gd name="T41" fmla="*/ 73 h 192"/>
                  <a:gd name="T42" fmla="*/ 135 w 186"/>
                  <a:gd name="T43" fmla="*/ 81 h 192"/>
                  <a:gd name="T44" fmla="*/ 135 w 186"/>
                  <a:gd name="T45" fmla="*/ 133 h 192"/>
                  <a:gd name="T46" fmla="*/ 143 w 186"/>
                  <a:gd name="T47" fmla="*/ 141 h 192"/>
                  <a:gd name="T48" fmla="*/ 156 w 186"/>
                  <a:gd name="T49" fmla="*/ 141 h 192"/>
                  <a:gd name="T50" fmla="*/ 159 w 186"/>
                  <a:gd name="T51" fmla="*/ 140 h 192"/>
                  <a:gd name="T52" fmla="*/ 122 w 186"/>
                  <a:gd name="T53" fmla="*/ 174 h 192"/>
                  <a:gd name="T54" fmla="*/ 106 w 186"/>
                  <a:gd name="T55" fmla="*/ 163 h 192"/>
                  <a:gd name="T56" fmla="*/ 89 w 186"/>
                  <a:gd name="T57" fmla="*/ 178 h 192"/>
                  <a:gd name="T58" fmla="*/ 106 w 186"/>
                  <a:gd name="T59" fmla="*/ 192 h 192"/>
                  <a:gd name="T60" fmla="*/ 122 w 186"/>
                  <a:gd name="T61" fmla="*/ 183 h 192"/>
                  <a:gd name="T62" fmla="*/ 171 w 186"/>
                  <a:gd name="T63" fmla="*/ 126 h 192"/>
                  <a:gd name="T64" fmla="*/ 186 w 186"/>
                  <a:gd name="T65" fmla="*/ 108 h 192"/>
                  <a:gd name="T66" fmla="*/ 164 w 186"/>
                  <a:gd name="T67" fmla="*/ 126 h 192"/>
                  <a:gd name="T68" fmla="*/ 164 w 186"/>
                  <a:gd name="T69" fmla="*/ 126 h 192"/>
                  <a:gd name="T70" fmla="*/ 164 w 186"/>
                  <a:gd name="T71" fmla="*/ 127 h 192"/>
                  <a:gd name="T72" fmla="*/ 164 w 186"/>
                  <a:gd name="T73" fmla="*/ 12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6" h="192">
                    <a:moveTo>
                      <a:pt x="186" y="108"/>
                    </a:moveTo>
                    <a:cubicBezTo>
                      <a:pt x="186" y="99"/>
                      <a:pt x="179" y="91"/>
                      <a:pt x="170" y="89"/>
                    </a:cubicBezTo>
                    <a:cubicBezTo>
                      <a:pt x="171" y="85"/>
                      <a:pt x="171" y="81"/>
                      <a:pt x="171" y="77"/>
                    </a:cubicBezTo>
                    <a:cubicBezTo>
                      <a:pt x="171" y="35"/>
                      <a:pt x="137" y="0"/>
                      <a:pt x="94" y="0"/>
                    </a:cubicBezTo>
                    <a:cubicBezTo>
                      <a:pt x="51" y="0"/>
                      <a:pt x="17" y="35"/>
                      <a:pt x="17" y="77"/>
                    </a:cubicBezTo>
                    <a:cubicBezTo>
                      <a:pt x="17" y="81"/>
                      <a:pt x="17" y="84"/>
                      <a:pt x="18" y="87"/>
                    </a:cubicBezTo>
                    <a:cubicBezTo>
                      <a:pt x="8" y="88"/>
                      <a:pt x="0" y="96"/>
                      <a:pt x="0" y="106"/>
                    </a:cubicBezTo>
                    <a:cubicBezTo>
                      <a:pt x="0" y="117"/>
                      <a:pt x="8" y="125"/>
                      <a:pt x="19" y="125"/>
                    </a:cubicBezTo>
                    <a:cubicBezTo>
                      <a:pt x="20" y="125"/>
                      <a:pt x="21" y="125"/>
                      <a:pt x="22" y="125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2" y="137"/>
                      <a:pt x="25" y="141"/>
                      <a:pt x="30" y="141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8" y="141"/>
                      <a:pt x="51" y="137"/>
                      <a:pt x="51" y="133"/>
                    </a:cubicBezTo>
                    <a:cubicBezTo>
                      <a:pt x="51" y="81"/>
                      <a:pt x="51" y="81"/>
                      <a:pt x="51" y="81"/>
                    </a:cubicBezTo>
                    <a:cubicBezTo>
                      <a:pt x="51" y="77"/>
                      <a:pt x="48" y="73"/>
                      <a:pt x="43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29" y="73"/>
                      <a:pt x="27" y="74"/>
                      <a:pt x="26" y="74"/>
                    </a:cubicBezTo>
                    <a:cubicBezTo>
                      <a:pt x="32" y="42"/>
                      <a:pt x="60" y="18"/>
                      <a:pt x="94" y="18"/>
                    </a:cubicBezTo>
                    <a:cubicBezTo>
                      <a:pt x="129" y="18"/>
                      <a:pt x="157" y="43"/>
                      <a:pt x="162" y="76"/>
                    </a:cubicBezTo>
                    <a:cubicBezTo>
                      <a:pt x="161" y="74"/>
                      <a:pt x="159" y="73"/>
                      <a:pt x="156" y="73"/>
                    </a:cubicBezTo>
                    <a:cubicBezTo>
                      <a:pt x="143" y="73"/>
                      <a:pt x="143" y="73"/>
                      <a:pt x="143" y="73"/>
                    </a:cubicBezTo>
                    <a:cubicBezTo>
                      <a:pt x="138" y="73"/>
                      <a:pt x="135" y="77"/>
                      <a:pt x="135" y="81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5" y="137"/>
                      <a:pt x="138" y="141"/>
                      <a:pt x="143" y="141"/>
                    </a:cubicBezTo>
                    <a:cubicBezTo>
                      <a:pt x="156" y="141"/>
                      <a:pt x="156" y="141"/>
                      <a:pt x="156" y="141"/>
                    </a:cubicBezTo>
                    <a:cubicBezTo>
                      <a:pt x="157" y="141"/>
                      <a:pt x="158" y="141"/>
                      <a:pt x="159" y="140"/>
                    </a:cubicBezTo>
                    <a:cubicBezTo>
                      <a:pt x="151" y="157"/>
                      <a:pt x="138" y="169"/>
                      <a:pt x="122" y="174"/>
                    </a:cubicBezTo>
                    <a:cubicBezTo>
                      <a:pt x="120" y="168"/>
                      <a:pt x="114" y="163"/>
                      <a:pt x="106" y="163"/>
                    </a:cubicBezTo>
                    <a:cubicBezTo>
                      <a:pt x="97" y="163"/>
                      <a:pt x="89" y="170"/>
                      <a:pt x="89" y="178"/>
                    </a:cubicBezTo>
                    <a:cubicBezTo>
                      <a:pt x="89" y="186"/>
                      <a:pt x="97" y="192"/>
                      <a:pt x="106" y="192"/>
                    </a:cubicBezTo>
                    <a:cubicBezTo>
                      <a:pt x="113" y="192"/>
                      <a:pt x="119" y="188"/>
                      <a:pt x="122" y="183"/>
                    </a:cubicBezTo>
                    <a:cubicBezTo>
                      <a:pt x="146" y="178"/>
                      <a:pt x="166" y="156"/>
                      <a:pt x="171" y="126"/>
                    </a:cubicBezTo>
                    <a:cubicBezTo>
                      <a:pt x="179" y="125"/>
                      <a:pt x="186" y="117"/>
                      <a:pt x="186" y="108"/>
                    </a:cubicBezTo>
                    <a:close/>
                    <a:moveTo>
                      <a:pt x="164" y="126"/>
                    </a:moveTo>
                    <a:cubicBezTo>
                      <a:pt x="164" y="126"/>
                      <a:pt x="164" y="126"/>
                      <a:pt x="164" y="126"/>
                    </a:cubicBezTo>
                    <a:cubicBezTo>
                      <a:pt x="164" y="127"/>
                      <a:pt x="164" y="127"/>
                      <a:pt x="164" y="127"/>
                    </a:cubicBezTo>
                    <a:lnTo>
                      <a:pt x="164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9" name="íśļîḋè"/>
            <p:cNvSpPr txBox="1"/>
            <p:nvPr/>
          </p:nvSpPr>
          <p:spPr bwMode="auto">
            <a:xfrm>
              <a:off x="1011000" y="1748798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微软雅黑" panose="020B0503020204020204" pitchFamily="34" charset="-122"/>
                </a:rPr>
                <a:t>Text here</a:t>
              </a:r>
              <a:endParaRPr lang="en-US" altLang="zh-CN" sz="18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11" name="íṥļîďé"/>
            <p:cNvSpPr txBox="1"/>
            <p:nvPr/>
          </p:nvSpPr>
          <p:spPr bwMode="auto">
            <a:xfrm>
              <a:off x="1011000" y="3188071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微软雅黑" panose="020B0503020204020204" pitchFamily="34" charset="-122"/>
                </a:rPr>
                <a:t>Text here</a:t>
              </a:r>
              <a:endParaRPr lang="en-US" altLang="zh-CN" sz="18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íṡľïḓè"/>
            <p:cNvSpPr txBox="1"/>
            <p:nvPr/>
          </p:nvSpPr>
          <p:spPr bwMode="auto">
            <a:xfrm>
              <a:off x="1011000" y="4627344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微软雅黑" panose="020B0503020204020204" pitchFamily="34" charset="-122"/>
                </a:rPr>
                <a:t>Text here</a:t>
              </a:r>
              <a:endParaRPr lang="en-US" altLang="zh-CN" sz="18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113595" y="2940933"/>
              <a:ext cx="207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113595" y="4380206"/>
              <a:ext cx="207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îṩľïḓê"/>
            <p:cNvSpPr txBox="1"/>
            <p:nvPr/>
          </p:nvSpPr>
          <p:spPr bwMode="auto">
            <a:xfrm>
              <a:off x="8853868" y="1748798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微软雅黑" panose="020B0503020204020204" pitchFamily="34" charset="-122"/>
                </a:rPr>
                <a:t>Text here</a:t>
              </a:r>
              <a:endParaRPr lang="en-US" altLang="zh-CN" sz="18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19" name="îṡ1ïḋé"/>
            <p:cNvSpPr txBox="1"/>
            <p:nvPr/>
          </p:nvSpPr>
          <p:spPr bwMode="auto">
            <a:xfrm>
              <a:off x="8853868" y="3188071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微软雅黑" panose="020B0503020204020204" pitchFamily="34" charset="-122"/>
                </a:rPr>
                <a:t>Text here</a:t>
              </a:r>
              <a:endParaRPr lang="en-US" altLang="zh-CN" sz="18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iṩ1ïďe"/>
            <p:cNvSpPr txBox="1"/>
            <p:nvPr/>
          </p:nvSpPr>
          <p:spPr bwMode="auto">
            <a:xfrm>
              <a:off x="8853868" y="4627344"/>
              <a:ext cx="232713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latin typeface="微软雅黑" panose="020B0503020204020204" pitchFamily="34" charset="-122"/>
                </a:rPr>
                <a:t>Text here</a:t>
              </a:r>
              <a:endParaRPr lang="en-US" altLang="zh-CN" sz="1800" b="1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8956463" y="2940933"/>
              <a:ext cx="207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8956463" y="4380206"/>
              <a:ext cx="207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044262" y="234571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24356" y="380280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75696" y="232341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4262" y="498119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51863" y="380889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675696" y="497666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3444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23692" y="3110499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cs typeface="+mn-ea"/>
                <a:sym typeface="+mn-lt"/>
              </a:rPr>
              <a:t>科技大数据互联网通用</a:t>
            </a:r>
            <a:r>
              <a:rPr lang="en-US" altLang="zh-CN" sz="3000" b="1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3000" b="1" dirty="0">
                <a:solidFill>
                  <a:schemeClr val="bg1"/>
                </a:solidFill>
                <a:cs typeface="+mn-ea"/>
                <a:sym typeface="+mn-lt"/>
              </a:rPr>
              <a:t>模板  </a:t>
            </a:r>
            <a:endParaRPr lang="zh-CN" altLang="en-US" sz="3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03712" y="2088345"/>
            <a:ext cx="4820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感谢您的支持</a:t>
            </a:r>
            <a:endParaRPr lang="zh-CN" altLang="en-US" sz="60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4691844" y="4032088"/>
            <a:ext cx="2808312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cs typeface="+mn-ea"/>
                <a:sym typeface="+mn-lt"/>
              </a:rPr>
              <a:t>汇报人：</a:t>
            </a:r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PPT</a:t>
            </a:r>
            <a:endParaRPr lang="zh-CN" alt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936202" y="2876700"/>
            <a:ext cx="3507309" cy="613524"/>
            <a:chOff x="479376" y="3717032"/>
            <a:chExt cx="3507309" cy="613524"/>
          </a:xfrm>
        </p:grpSpPr>
        <p:sp>
          <p:nvSpPr>
            <p:cNvPr id="16" name="流程图: 接点 15"/>
            <p:cNvSpPr/>
            <p:nvPr/>
          </p:nvSpPr>
          <p:spPr>
            <a:xfrm>
              <a:off x="479376" y="3717032"/>
              <a:ext cx="599592" cy="599592"/>
            </a:xfrm>
            <a:prstGeom prst="flowChartConnector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39807" y="3745781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工作完成情况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23644" y="-1369942"/>
            <a:ext cx="2721985" cy="2657298"/>
            <a:chOff x="4735001" y="-2009226"/>
            <a:chExt cx="2721985" cy="2657298"/>
          </a:xfrm>
        </p:grpSpPr>
        <p:sp>
          <p:nvSpPr>
            <p:cNvPr id="10" name="流程图: 接点 9"/>
            <p:cNvSpPr/>
            <p:nvPr/>
          </p:nvSpPr>
          <p:spPr>
            <a:xfrm>
              <a:off x="4735001" y="-2009226"/>
              <a:ext cx="2721985" cy="2657298"/>
            </a:xfrm>
            <a:prstGeom prst="flowChartConnector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154068" y="-656710"/>
              <a:ext cx="18838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b="1" dirty="0">
                  <a:cs typeface="+mn-ea"/>
                  <a:sym typeface="+mn-lt"/>
                </a:rPr>
                <a:t>目录</a:t>
              </a:r>
              <a:endParaRPr lang="zh-CN" altLang="en-US" sz="6600" b="1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936202" y="1824526"/>
            <a:ext cx="3498857" cy="616065"/>
            <a:chOff x="479376" y="3717032"/>
            <a:chExt cx="3498857" cy="616065"/>
          </a:xfrm>
        </p:grpSpPr>
        <p:sp>
          <p:nvSpPr>
            <p:cNvPr id="21" name="流程图: 接点 20"/>
            <p:cNvSpPr/>
            <p:nvPr/>
          </p:nvSpPr>
          <p:spPr>
            <a:xfrm>
              <a:off x="479376" y="3717032"/>
              <a:ext cx="599592" cy="599592"/>
            </a:xfrm>
            <a:prstGeom prst="flowChartConnector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331355" y="3748322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年度工作概述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44654" y="4039668"/>
            <a:ext cx="3644935" cy="599592"/>
            <a:chOff x="479376" y="3717032"/>
            <a:chExt cx="3644935" cy="599592"/>
          </a:xfrm>
        </p:grpSpPr>
        <p:sp>
          <p:nvSpPr>
            <p:cNvPr id="24" name="流程图: 接点 23"/>
            <p:cNvSpPr/>
            <p:nvPr/>
          </p:nvSpPr>
          <p:spPr>
            <a:xfrm>
              <a:off x="479376" y="3717032"/>
              <a:ext cx="599592" cy="599592"/>
            </a:xfrm>
            <a:prstGeom prst="flowChartConnector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477433" y="3731849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工作经验总结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950875" y="5216770"/>
            <a:ext cx="3498857" cy="616065"/>
            <a:chOff x="479376" y="3717032"/>
            <a:chExt cx="3498857" cy="616065"/>
          </a:xfrm>
        </p:grpSpPr>
        <p:sp>
          <p:nvSpPr>
            <p:cNvPr id="27" name="流程图: 接点 26"/>
            <p:cNvSpPr/>
            <p:nvPr/>
          </p:nvSpPr>
          <p:spPr>
            <a:xfrm>
              <a:off x="479376" y="3717032"/>
              <a:ext cx="599592" cy="599592"/>
            </a:xfrm>
            <a:prstGeom prst="flowChartConnector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331355" y="3748322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后续工作计划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r="20248"/>
          <a:stretch>
            <a:fillRect/>
          </a:stretch>
        </p:blipFill>
        <p:spPr>
          <a:xfrm>
            <a:off x="1199456" y="2276872"/>
            <a:ext cx="2304256" cy="205237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87688" y="2473578"/>
            <a:ext cx="7313272" cy="1910843"/>
            <a:chOff x="1762044" y="2217545"/>
            <a:chExt cx="7313272" cy="1910843"/>
          </a:xfrm>
        </p:grpSpPr>
        <p:sp>
          <p:nvSpPr>
            <p:cNvPr id="4" name="文本框 3"/>
            <p:cNvSpPr txBox="1"/>
            <p:nvPr/>
          </p:nvSpPr>
          <p:spPr>
            <a:xfrm>
              <a:off x="4426340" y="2272443"/>
              <a:ext cx="3888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年度工作概述</a:t>
              </a:r>
              <a:endParaRPr kumimoji="0" lang="zh-CN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ïṧḻïḋè"/>
            <p:cNvSpPr txBox="1"/>
            <p:nvPr/>
          </p:nvSpPr>
          <p:spPr>
            <a:xfrm>
              <a:off x="3027505" y="2217545"/>
              <a:ext cx="782248" cy="817683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altLang="zh-CN" sz="4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935761" y="2348880"/>
              <a:ext cx="0" cy="1298145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3998752" y="2854244"/>
              <a:ext cx="5076564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2044" y="3051170"/>
              <a:ext cx="21422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PART FOUR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53267" y="1418590"/>
            <a:ext cx="11485465" cy="4020820"/>
            <a:chOff x="351183" y="1418590"/>
            <a:chExt cx="11485465" cy="4020820"/>
          </a:xfrm>
        </p:grpSpPr>
        <p:grpSp>
          <p:nvGrpSpPr>
            <p:cNvPr id="2" name="e6eb9a69-2ae0-4a7f-9a98-daad17ce0a0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4072185" y="1418590"/>
              <a:ext cx="4047630" cy="4020820"/>
              <a:chOff x="4072185" y="1628140"/>
              <a:chExt cx="4047630" cy="4020820"/>
            </a:xfrm>
          </p:grpSpPr>
          <p:sp>
            <p:nvSpPr>
              <p:cNvPr id="3" name="iŝḻïḋè"/>
              <p:cNvSpPr/>
              <p:nvPr/>
            </p:nvSpPr>
            <p:spPr>
              <a:xfrm>
                <a:off x="4072185" y="3709450"/>
                <a:ext cx="1939511" cy="1939510"/>
              </a:xfrm>
              <a:prstGeom prst="teardrop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4" name="işḻíḑê"/>
              <p:cNvSpPr/>
              <p:nvPr/>
            </p:nvSpPr>
            <p:spPr>
              <a:xfrm flipH="1">
                <a:off x="6180304" y="3709449"/>
                <a:ext cx="1939511" cy="1939510"/>
              </a:xfrm>
              <a:prstGeom prst="teardrop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5" name="i$ḻidé"/>
              <p:cNvSpPr/>
              <p:nvPr/>
            </p:nvSpPr>
            <p:spPr>
              <a:xfrm rot="10800000">
                <a:off x="6180304" y="1628140"/>
                <a:ext cx="1939511" cy="1939510"/>
              </a:xfrm>
              <a:prstGeom prst="teardrop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6" name="islîdé"/>
              <p:cNvSpPr/>
              <p:nvPr/>
            </p:nvSpPr>
            <p:spPr>
              <a:xfrm rot="10800000" flipH="1">
                <a:off x="4072185" y="1628141"/>
                <a:ext cx="1939511" cy="1939510"/>
              </a:xfrm>
              <a:prstGeom prst="teardrop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" name="íṥļîḍe"/>
              <p:cNvSpPr/>
              <p:nvPr/>
            </p:nvSpPr>
            <p:spPr>
              <a:xfrm>
                <a:off x="4306436" y="1852487"/>
                <a:ext cx="1466501" cy="146649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îṩḻîḍe"/>
              <p:cNvSpPr/>
              <p:nvPr/>
            </p:nvSpPr>
            <p:spPr>
              <a:xfrm>
                <a:off x="6416809" y="1864646"/>
                <a:ext cx="1466501" cy="146649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íSḷiḑé"/>
              <p:cNvSpPr/>
              <p:nvPr/>
            </p:nvSpPr>
            <p:spPr>
              <a:xfrm>
                <a:off x="4306436" y="3945955"/>
                <a:ext cx="1466501" cy="146649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ïṣļïḋê"/>
              <p:cNvSpPr/>
              <p:nvPr/>
            </p:nvSpPr>
            <p:spPr>
              <a:xfrm>
                <a:off x="6416809" y="3945955"/>
                <a:ext cx="1466501" cy="146649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8369032" y="2204864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点击此处进行编辑</a:t>
              </a:r>
              <a:endParaRPr lang="zh-CN" altLang="en-US" sz="3200" dirty="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51183" y="4324957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点击此处进行编辑</a:t>
              </a:r>
              <a:endParaRPr lang="zh-CN" altLang="en-US" sz="3200" dirty="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1183" y="2357263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点击此处进行编辑</a:t>
              </a:r>
              <a:endParaRPr lang="zh-CN" altLang="en-US" sz="3200" dirty="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69032" y="4469654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点击此处进行编辑</a:t>
              </a:r>
              <a:endParaRPr lang="zh-CN" altLang="en-US" sz="3200" dirty="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6" name="文本框 25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9" name="文本框 28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3" name="iSļíďe"/>
          <p:cNvGrpSpPr/>
          <p:nvPr/>
        </p:nvGrpSpPr>
        <p:grpSpPr>
          <a:xfrm>
            <a:off x="5992472" y="1397809"/>
            <a:ext cx="5187127" cy="4674848"/>
            <a:chOff x="6896096" y="1569749"/>
            <a:chExt cx="4419615" cy="3983135"/>
          </a:xfrm>
        </p:grpSpPr>
        <p:grpSp>
          <p:nvGrpSpPr>
            <p:cNvPr id="50" name="îṩļide"/>
            <p:cNvGrpSpPr/>
            <p:nvPr/>
          </p:nvGrpSpPr>
          <p:grpSpPr>
            <a:xfrm>
              <a:off x="6896096" y="2780928"/>
              <a:ext cx="4419615" cy="2771956"/>
              <a:chOff x="6896096" y="2780928"/>
              <a:chExt cx="4419615" cy="2771956"/>
            </a:xfrm>
          </p:grpSpPr>
          <p:grpSp>
            <p:nvGrpSpPr>
              <p:cNvPr id="120" name="íṡḻîdê"/>
              <p:cNvGrpSpPr/>
              <p:nvPr/>
            </p:nvGrpSpPr>
            <p:grpSpPr>
              <a:xfrm>
                <a:off x="6896096" y="2780928"/>
                <a:ext cx="4419615" cy="2771956"/>
                <a:chOff x="6896096" y="2780928"/>
                <a:chExt cx="4419615" cy="2771956"/>
              </a:xfrm>
            </p:grpSpPr>
            <p:sp>
              <p:nvSpPr>
                <p:cNvPr id="123" name="iṧlïḍê"/>
                <p:cNvSpPr/>
                <p:nvPr/>
              </p:nvSpPr>
              <p:spPr bwMode="auto">
                <a:xfrm>
                  <a:off x="6896096" y="2780928"/>
                  <a:ext cx="4419615" cy="2699913"/>
                </a:xfrm>
                <a:custGeom>
                  <a:avLst/>
                  <a:gdLst>
                    <a:gd name="T0" fmla="*/ 0 w 7891"/>
                    <a:gd name="T1" fmla="*/ 3956 h 4797"/>
                    <a:gd name="T2" fmla="*/ 2655 w 7891"/>
                    <a:gd name="T3" fmla="*/ 2237 h 4797"/>
                    <a:gd name="T4" fmla="*/ 3513 w 7891"/>
                    <a:gd name="T5" fmla="*/ 2965 h 4797"/>
                    <a:gd name="T6" fmla="*/ 5274 w 7891"/>
                    <a:gd name="T7" fmla="*/ 1265 h 4797"/>
                    <a:gd name="T8" fmla="*/ 5728 w 7891"/>
                    <a:gd name="T9" fmla="*/ 1639 h 4797"/>
                    <a:gd name="T10" fmla="*/ 6751 w 7891"/>
                    <a:gd name="T11" fmla="*/ 759 h 4797"/>
                    <a:gd name="T12" fmla="*/ 6560 w 7891"/>
                    <a:gd name="T13" fmla="*/ 807 h 4797"/>
                    <a:gd name="T14" fmla="*/ 6560 w 7891"/>
                    <a:gd name="T15" fmla="*/ 480 h 4797"/>
                    <a:gd name="T16" fmla="*/ 7891 w 7891"/>
                    <a:gd name="T17" fmla="*/ 0 h 4797"/>
                    <a:gd name="T18" fmla="*/ 7891 w 7891"/>
                    <a:gd name="T19" fmla="*/ 327 h 4797"/>
                    <a:gd name="T20" fmla="*/ 7621 w 7891"/>
                    <a:gd name="T21" fmla="*/ 1497 h 4797"/>
                    <a:gd name="T22" fmla="*/ 7163 w 7891"/>
                    <a:gd name="T23" fmla="*/ 1062 h 4797"/>
                    <a:gd name="T24" fmla="*/ 5728 w 7891"/>
                    <a:gd name="T25" fmla="*/ 2480 h 4797"/>
                    <a:gd name="T26" fmla="*/ 5279 w 7891"/>
                    <a:gd name="T27" fmla="*/ 2045 h 4797"/>
                    <a:gd name="T28" fmla="*/ 3626 w 7891"/>
                    <a:gd name="T29" fmla="*/ 3731 h 4797"/>
                    <a:gd name="T30" fmla="*/ 2692 w 7891"/>
                    <a:gd name="T31" fmla="*/ 3067 h 4797"/>
                    <a:gd name="T32" fmla="*/ 515 w 7891"/>
                    <a:gd name="T33" fmla="*/ 4797 h 4797"/>
                    <a:gd name="T34" fmla="*/ 0 w 7891"/>
                    <a:gd name="T35" fmla="*/ 4282 h 4797"/>
                    <a:gd name="T36" fmla="*/ 0 w 7891"/>
                    <a:gd name="T37" fmla="*/ 3956 h 4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891" h="4797">
                      <a:moveTo>
                        <a:pt x="0" y="3956"/>
                      </a:moveTo>
                      <a:lnTo>
                        <a:pt x="2655" y="2237"/>
                      </a:lnTo>
                      <a:lnTo>
                        <a:pt x="3513" y="2965"/>
                      </a:lnTo>
                      <a:lnTo>
                        <a:pt x="5274" y="1265"/>
                      </a:lnTo>
                      <a:lnTo>
                        <a:pt x="5728" y="1639"/>
                      </a:lnTo>
                      <a:lnTo>
                        <a:pt x="6751" y="759"/>
                      </a:lnTo>
                      <a:lnTo>
                        <a:pt x="6560" y="807"/>
                      </a:lnTo>
                      <a:lnTo>
                        <a:pt x="6560" y="480"/>
                      </a:lnTo>
                      <a:lnTo>
                        <a:pt x="7891" y="0"/>
                      </a:lnTo>
                      <a:lnTo>
                        <a:pt x="7891" y="327"/>
                      </a:lnTo>
                      <a:lnTo>
                        <a:pt x="7621" y="1497"/>
                      </a:lnTo>
                      <a:lnTo>
                        <a:pt x="7163" y="1062"/>
                      </a:lnTo>
                      <a:lnTo>
                        <a:pt x="5728" y="2480"/>
                      </a:lnTo>
                      <a:lnTo>
                        <a:pt x="5279" y="2045"/>
                      </a:lnTo>
                      <a:lnTo>
                        <a:pt x="3626" y="3731"/>
                      </a:lnTo>
                      <a:lnTo>
                        <a:pt x="2692" y="3067"/>
                      </a:lnTo>
                      <a:lnTo>
                        <a:pt x="515" y="4797"/>
                      </a:lnTo>
                      <a:lnTo>
                        <a:pt x="0" y="4282"/>
                      </a:lnTo>
                      <a:lnTo>
                        <a:pt x="0" y="3956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lnSpc>
                      <a:spcPct val="120000"/>
                    </a:lnSpc>
                  </a:pPr>
                </a:p>
              </p:txBody>
            </p:sp>
            <p:sp>
              <p:nvSpPr>
                <p:cNvPr id="124" name="ïṥľide"/>
                <p:cNvSpPr/>
                <p:nvPr/>
              </p:nvSpPr>
              <p:spPr bwMode="auto">
                <a:xfrm>
                  <a:off x="6896096" y="2964975"/>
                  <a:ext cx="4419615" cy="2587909"/>
                </a:xfrm>
                <a:custGeom>
                  <a:avLst/>
                  <a:gdLst>
                    <a:gd name="T0" fmla="*/ 0 w 7891"/>
                    <a:gd name="T1" fmla="*/ 3955 h 4598"/>
                    <a:gd name="T2" fmla="*/ 2655 w 7891"/>
                    <a:gd name="T3" fmla="*/ 2236 h 4598"/>
                    <a:gd name="T4" fmla="*/ 3513 w 7891"/>
                    <a:gd name="T5" fmla="*/ 2964 h 4598"/>
                    <a:gd name="T6" fmla="*/ 5274 w 7891"/>
                    <a:gd name="T7" fmla="*/ 1264 h 4598"/>
                    <a:gd name="T8" fmla="*/ 5728 w 7891"/>
                    <a:gd name="T9" fmla="*/ 1638 h 4598"/>
                    <a:gd name="T10" fmla="*/ 6829 w 7891"/>
                    <a:gd name="T11" fmla="*/ 692 h 4598"/>
                    <a:gd name="T12" fmla="*/ 6560 w 7891"/>
                    <a:gd name="T13" fmla="*/ 480 h 4598"/>
                    <a:gd name="T14" fmla="*/ 7891 w 7891"/>
                    <a:gd name="T15" fmla="*/ 0 h 4598"/>
                    <a:gd name="T16" fmla="*/ 7621 w 7891"/>
                    <a:gd name="T17" fmla="*/ 1496 h 4598"/>
                    <a:gd name="T18" fmla="*/ 7163 w 7891"/>
                    <a:gd name="T19" fmla="*/ 1061 h 4598"/>
                    <a:gd name="T20" fmla="*/ 5728 w 7891"/>
                    <a:gd name="T21" fmla="*/ 2480 h 4598"/>
                    <a:gd name="T22" fmla="*/ 5279 w 7891"/>
                    <a:gd name="T23" fmla="*/ 2045 h 4598"/>
                    <a:gd name="T24" fmla="*/ 3626 w 7891"/>
                    <a:gd name="T25" fmla="*/ 3730 h 4598"/>
                    <a:gd name="T26" fmla="*/ 2621 w 7891"/>
                    <a:gd name="T27" fmla="*/ 2950 h 4598"/>
                    <a:gd name="T28" fmla="*/ 392 w 7891"/>
                    <a:gd name="T29" fmla="*/ 4598 h 4598"/>
                    <a:gd name="T30" fmla="*/ 0 w 7891"/>
                    <a:gd name="T31" fmla="*/ 3955 h 4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891" h="4598">
                      <a:moveTo>
                        <a:pt x="0" y="3955"/>
                      </a:moveTo>
                      <a:lnTo>
                        <a:pt x="2655" y="2236"/>
                      </a:lnTo>
                      <a:lnTo>
                        <a:pt x="3513" y="2964"/>
                      </a:lnTo>
                      <a:lnTo>
                        <a:pt x="5274" y="1264"/>
                      </a:lnTo>
                      <a:lnTo>
                        <a:pt x="5728" y="1638"/>
                      </a:lnTo>
                      <a:lnTo>
                        <a:pt x="6829" y="692"/>
                      </a:lnTo>
                      <a:lnTo>
                        <a:pt x="6560" y="480"/>
                      </a:lnTo>
                      <a:lnTo>
                        <a:pt x="7891" y="0"/>
                      </a:lnTo>
                      <a:lnTo>
                        <a:pt x="7621" y="1496"/>
                      </a:lnTo>
                      <a:lnTo>
                        <a:pt x="7163" y="1061"/>
                      </a:lnTo>
                      <a:lnTo>
                        <a:pt x="5728" y="2480"/>
                      </a:lnTo>
                      <a:lnTo>
                        <a:pt x="5279" y="2045"/>
                      </a:lnTo>
                      <a:lnTo>
                        <a:pt x="3626" y="3730"/>
                      </a:lnTo>
                      <a:lnTo>
                        <a:pt x="2621" y="2950"/>
                      </a:lnTo>
                      <a:lnTo>
                        <a:pt x="392" y="4598"/>
                      </a:lnTo>
                      <a:lnTo>
                        <a:pt x="0" y="395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lnSpc>
                      <a:spcPct val="120000"/>
                    </a:lnSpc>
                  </a:pPr>
                </a:p>
              </p:txBody>
            </p:sp>
          </p:grpSp>
          <p:sp>
            <p:nvSpPr>
              <p:cNvPr id="121" name="iṧ1idê"/>
              <p:cNvSpPr/>
              <p:nvPr/>
            </p:nvSpPr>
            <p:spPr bwMode="auto">
              <a:xfrm>
                <a:off x="9602417" y="3274533"/>
                <a:ext cx="1110644" cy="552703"/>
              </a:xfrm>
              <a:custGeom>
                <a:avLst/>
                <a:gdLst>
                  <a:gd name="T0" fmla="*/ 0 w 839"/>
                  <a:gd name="T1" fmla="*/ 394 h 415"/>
                  <a:gd name="T2" fmla="*/ 205 w 839"/>
                  <a:gd name="T3" fmla="*/ 190 h 415"/>
                  <a:gd name="T4" fmla="*/ 379 w 839"/>
                  <a:gd name="T5" fmla="*/ 343 h 415"/>
                  <a:gd name="T6" fmla="*/ 770 w 839"/>
                  <a:gd name="T7" fmla="*/ 0 h 415"/>
                  <a:gd name="T8" fmla="*/ 839 w 839"/>
                  <a:gd name="T9" fmla="*/ 54 h 415"/>
                  <a:gd name="T10" fmla="*/ 379 w 839"/>
                  <a:gd name="T11" fmla="*/ 415 h 415"/>
                  <a:gd name="T12" fmla="*/ 187 w 839"/>
                  <a:gd name="T13" fmla="*/ 275 h 415"/>
                  <a:gd name="T14" fmla="*/ 0 w 839"/>
                  <a:gd name="T15" fmla="*/ 39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9" h="415">
                    <a:moveTo>
                      <a:pt x="0" y="394"/>
                    </a:moveTo>
                    <a:cubicBezTo>
                      <a:pt x="0" y="394"/>
                      <a:pt x="184" y="184"/>
                      <a:pt x="205" y="190"/>
                    </a:cubicBezTo>
                    <a:cubicBezTo>
                      <a:pt x="225" y="195"/>
                      <a:pt x="353" y="366"/>
                      <a:pt x="379" y="343"/>
                    </a:cubicBezTo>
                    <a:cubicBezTo>
                      <a:pt x="406" y="320"/>
                      <a:pt x="770" y="0"/>
                      <a:pt x="770" y="0"/>
                    </a:cubicBezTo>
                    <a:cubicBezTo>
                      <a:pt x="839" y="54"/>
                      <a:pt x="839" y="54"/>
                      <a:pt x="839" y="54"/>
                    </a:cubicBezTo>
                    <a:cubicBezTo>
                      <a:pt x="839" y="54"/>
                      <a:pt x="429" y="390"/>
                      <a:pt x="379" y="415"/>
                    </a:cubicBezTo>
                    <a:cubicBezTo>
                      <a:pt x="379" y="415"/>
                      <a:pt x="217" y="271"/>
                      <a:pt x="187" y="275"/>
                    </a:cubicBezTo>
                    <a:cubicBezTo>
                      <a:pt x="157" y="279"/>
                      <a:pt x="38" y="407"/>
                      <a:pt x="0" y="394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122" name="îṥľiḍe"/>
              <p:cNvSpPr/>
              <p:nvPr/>
            </p:nvSpPr>
            <p:spPr bwMode="auto">
              <a:xfrm>
                <a:off x="10570240" y="2996493"/>
                <a:ext cx="246436" cy="181233"/>
              </a:xfrm>
              <a:custGeom>
                <a:avLst/>
                <a:gdLst>
                  <a:gd name="T0" fmla="*/ 0 w 186"/>
                  <a:gd name="T1" fmla="*/ 136 h 136"/>
                  <a:gd name="T2" fmla="*/ 182 w 186"/>
                  <a:gd name="T3" fmla="*/ 43 h 136"/>
                  <a:gd name="T4" fmla="*/ 0 w 186"/>
                  <a:gd name="T5" fmla="*/ 41 h 136"/>
                  <a:gd name="T6" fmla="*/ 0 w 186"/>
                  <a:gd name="T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136">
                    <a:moveTo>
                      <a:pt x="0" y="136"/>
                    </a:moveTo>
                    <a:cubicBezTo>
                      <a:pt x="0" y="136"/>
                      <a:pt x="186" y="87"/>
                      <a:pt x="182" y="43"/>
                    </a:cubicBezTo>
                    <a:cubicBezTo>
                      <a:pt x="178" y="0"/>
                      <a:pt x="0" y="41"/>
                      <a:pt x="0" y="41"/>
                    </a:cubicBezTo>
                    <a:lnTo>
                      <a:pt x="0" y="13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</p:grpSp>
        <p:sp>
          <p:nvSpPr>
            <p:cNvPr id="51" name="íśḷiḍê"/>
            <p:cNvSpPr/>
            <p:nvPr/>
          </p:nvSpPr>
          <p:spPr bwMode="auto">
            <a:xfrm>
              <a:off x="8831742" y="3864382"/>
              <a:ext cx="525358" cy="475032"/>
            </a:xfrm>
            <a:custGeom>
              <a:avLst/>
              <a:gdLst>
                <a:gd name="T0" fmla="*/ 428 w 938"/>
                <a:gd name="T1" fmla="*/ 844 h 844"/>
                <a:gd name="T2" fmla="*/ 0 w 938"/>
                <a:gd name="T3" fmla="*/ 782 h 844"/>
                <a:gd name="T4" fmla="*/ 324 w 938"/>
                <a:gd name="T5" fmla="*/ 648 h 844"/>
                <a:gd name="T6" fmla="*/ 194 w 938"/>
                <a:gd name="T7" fmla="*/ 203 h 844"/>
                <a:gd name="T8" fmla="*/ 508 w 938"/>
                <a:gd name="T9" fmla="*/ 451 h 844"/>
                <a:gd name="T10" fmla="*/ 551 w 938"/>
                <a:gd name="T11" fmla="*/ 0 h 844"/>
                <a:gd name="T12" fmla="*/ 655 w 938"/>
                <a:gd name="T13" fmla="*/ 340 h 844"/>
                <a:gd name="T14" fmla="*/ 938 w 938"/>
                <a:gd name="T15" fmla="*/ 0 h 844"/>
                <a:gd name="T16" fmla="*/ 794 w 938"/>
                <a:gd name="T17" fmla="*/ 527 h 844"/>
                <a:gd name="T18" fmla="*/ 428 w 938"/>
                <a:gd name="T19" fmla="*/ 844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" h="844">
                  <a:moveTo>
                    <a:pt x="428" y="844"/>
                  </a:moveTo>
                  <a:lnTo>
                    <a:pt x="0" y="782"/>
                  </a:lnTo>
                  <a:lnTo>
                    <a:pt x="324" y="648"/>
                  </a:lnTo>
                  <a:lnTo>
                    <a:pt x="194" y="203"/>
                  </a:lnTo>
                  <a:lnTo>
                    <a:pt x="508" y="451"/>
                  </a:lnTo>
                  <a:lnTo>
                    <a:pt x="551" y="0"/>
                  </a:lnTo>
                  <a:lnTo>
                    <a:pt x="655" y="340"/>
                  </a:lnTo>
                  <a:lnTo>
                    <a:pt x="938" y="0"/>
                  </a:lnTo>
                  <a:lnTo>
                    <a:pt x="794" y="527"/>
                  </a:lnTo>
                  <a:lnTo>
                    <a:pt x="428" y="84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52" name="íş1iďé"/>
            <p:cNvSpPr/>
            <p:nvPr/>
          </p:nvSpPr>
          <p:spPr bwMode="auto">
            <a:xfrm>
              <a:off x="7608521" y="3568895"/>
              <a:ext cx="1278670" cy="468278"/>
            </a:xfrm>
            <a:custGeom>
              <a:avLst/>
              <a:gdLst>
                <a:gd name="T0" fmla="*/ 0 w 966"/>
                <a:gd name="T1" fmla="*/ 352 h 352"/>
                <a:gd name="T2" fmla="*/ 966 w 966"/>
                <a:gd name="T3" fmla="*/ 27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6" h="352">
                  <a:moveTo>
                    <a:pt x="0" y="352"/>
                  </a:moveTo>
                  <a:cubicBezTo>
                    <a:pt x="539" y="0"/>
                    <a:pt x="805" y="152"/>
                    <a:pt x="966" y="276"/>
                  </a:cubicBezTo>
                </a:path>
              </a:pathLst>
            </a:custGeom>
            <a:noFill/>
            <a:ln w="44450" cap="flat">
              <a:solidFill>
                <a:schemeClr val="tx2">
                  <a:lumMod val="40000"/>
                  <a:lumOff val="6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53" name="iśļiḍè"/>
            <p:cNvSpPr/>
            <p:nvPr/>
          </p:nvSpPr>
          <p:spPr bwMode="auto">
            <a:xfrm>
              <a:off x="8887191" y="3338696"/>
              <a:ext cx="259879" cy="544260"/>
            </a:xfrm>
            <a:custGeom>
              <a:avLst/>
              <a:gdLst>
                <a:gd name="T0" fmla="*/ 56 w 196"/>
                <a:gd name="T1" fmla="*/ 409 h 409"/>
                <a:gd name="T2" fmla="*/ 196 w 196"/>
                <a:gd name="T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6" h="409">
                  <a:moveTo>
                    <a:pt x="56" y="409"/>
                  </a:moveTo>
                  <a:cubicBezTo>
                    <a:pt x="0" y="227"/>
                    <a:pt x="131" y="62"/>
                    <a:pt x="196" y="0"/>
                  </a:cubicBezTo>
                </a:path>
              </a:pathLst>
            </a:custGeom>
            <a:noFill/>
            <a:ln w="44450" cap="flat">
              <a:solidFill>
                <a:schemeClr val="tx2">
                  <a:lumMod val="40000"/>
                  <a:lumOff val="6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54" name="išļiḓe"/>
            <p:cNvSpPr/>
            <p:nvPr/>
          </p:nvSpPr>
          <p:spPr bwMode="auto">
            <a:xfrm>
              <a:off x="9708891" y="2379057"/>
              <a:ext cx="408475" cy="274401"/>
            </a:xfrm>
            <a:custGeom>
              <a:avLst/>
              <a:gdLst>
                <a:gd name="T0" fmla="*/ 0 w 249"/>
                <a:gd name="T1" fmla="*/ 0 h 167"/>
                <a:gd name="T2" fmla="*/ 249 w 249"/>
                <a:gd name="T3" fmla="*/ 109 h 167"/>
                <a:gd name="T4" fmla="*/ 171 w 249"/>
                <a:gd name="T5" fmla="*/ 142 h 167"/>
                <a:gd name="T6" fmla="*/ 0 w 249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167">
                  <a:moveTo>
                    <a:pt x="0" y="0"/>
                  </a:moveTo>
                  <a:cubicBezTo>
                    <a:pt x="0" y="0"/>
                    <a:pt x="187" y="44"/>
                    <a:pt x="249" y="109"/>
                  </a:cubicBezTo>
                  <a:cubicBezTo>
                    <a:pt x="249" y="109"/>
                    <a:pt x="210" y="167"/>
                    <a:pt x="171" y="142"/>
                  </a:cubicBezTo>
                  <a:cubicBezTo>
                    <a:pt x="132" y="117"/>
                    <a:pt x="0" y="28"/>
                    <a:pt x="0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55" name="iś1iḑe"/>
            <p:cNvSpPr/>
            <p:nvPr/>
          </p:nvSpPr>
          <p:spPr bwMode="auto">
            <a:xfrm>
              <a:off x="9562312" y="2160926"/>
              <a:ext cx="297325" cy="272316"/>
            </a:xfrm>
            <a:custGeom>
              <a:avLst/>
              <a:gdLst>
                <a:gd name="T0" fmla="*/ 0 w 181"/>
                <a:gd name="T1" fmla="*/ 136 h 166"/>
                <a:gd name="T2" fmla="*/ 27 w 181"/>
                <a:gd name="T3" fmla="*/ 53 h 166"/>
                <a:gd name="T4" fmla="*/ 114 w 181"/>
                <a:gd name="T5" fmla="*/ 0 h 166"/>
                <a:gd name="T6" fmla="*/ 181 w 181"/>
                <a:gd name="T7" fmla="*/ 103 h 166"/>
                <a:gd name="T8" fmla="*/ 69 w 181"/>
                <a:gd name="T9" fmla="*/ 162 h 166"/>
                <a:gd name="T10" fmla="*/ 0 w 181"/>
                <a:gd name="T11" fmla="*/ 13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66">
                  <a:moveTo>
                    <a:pt x="0" y="136"/>
                  </a:moveTo>
                  <a:cubicBezTo>
                    <a:pt x="0" y="136"/>
                    <a:pt x="7" y="76"/>
                    <a:pt x="27" y="53"/>
                  </a:cubicBezTo>
                  <a:cubicBezTo>
                    <a:pt x="47" y="30"/>
                    <a:pt x="114" y="0"/>
                    <a:pt x="114" y="0"/>
                  </a:cubicBezTo>
                  <a:cubicBezTo>
                    <a:pt x="114" y="0"/>
                    <a:pt x="167" y="75"/>
                    <a:pt x="181" y="103"/>
                  </a:cubicBezTo>
                  <a:cubicBezTo>
                    <a:pt x="181" y="103"/>
                    <a:pt x="106" y="157"/>
                    <a:pt x="69" y="162"/>
                  </a:cubicBezTo>
                  <a:cubicBezTo>
                    <a:pt x="32" y="166"/>
                    <a:pt x="0" y="136"/>
                    <a:pt x="0" y="13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56" name="ïṧlíḍe"/>
            <p:cNvSpPr/>
            <p:nvPr/>
          </p:nvSpPr>
          <p:spPr bwMode="auto">
            <a:xfrm>
              <a:off x="9600520" y="2178988"/>
              <a:ext cx="218131" cy="200069"/>
            </a:xfrm>
            <a:custGeom>
              <a:avLst/>
              <a:gdLst>
                <a:gd name="T0" fmla="*/ 0 w 133"/>
                <a:gd name="T1" fmla="*/ 100 h 122"/>
                <a:gd name="T2" fmla="*/ 20 w 133"/>
                <a:gd name="T3" fmla="*/ 39 h 122"/>
                <a:gd name="T4" fmla="*/ 83 w 133"/>
                <a:gd name="T5" fmla="*/ 0 h 122"/>
                <a:gd name="T6" fmla="*/ 133 w 133"/>
                <a:gd name="T7" fmla="*/ 75 h 122"/>
                <a:gd name="T8" fmla="*/ 51 w 133"/>
                <a:gd name="T9" fmla="*/ 119 h 122"/>
                <a:gd name="T10" fmla="*/ 0 w 133"/>
                <a:gd name="T11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22">
                  <a:moveTo>
                    <a:pt x="0" y="100"/>
                  </a:moveTo>
                  <a:cubicBezTo>
                    <a:pt x="0" y="100"/>
                    <a:pt x="5" y="56"/>
                    <a:pt x="20" y="39"/>
                  </a:cubicBezTo>
                  <a:cubicBezTo>
                    <a:pt x="35" y="22"/>
                    <a:pt x="83" y="0"/>
                    <a:pt x="83" y="0"/>
                  </a:cubicBezTo>
                  <a:cubicBezTo>
                    <a:pt x="83" y="0"/>
                    <a:pt x="122" y="55"/>
                    <a:pt x="133" y="75"/>
                  </a:cubicBezTo>
                  <a:cubicBezTo>
                    <a:pt x="133" y="75"/>
                    <a:pt x="77" y="115"/>
                    <a:pt x="51" y="119"/>
                  </a:cubicBezTo>
                  <a:cubicBezTo>
                    <a:pt x="24" y="122"/>
                    <a:pt x="0" y="100"/>
                    <a:pt x="0" y="10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57" name="iṣ1íḓe"/>
            <p:cNvSpPr/>
            <p:nvPr/>
          </p:nvSpPr>
          <p:spPr bwMode="auto">
            <a:xfrm>
              <a:off x="9687356" y="2192187"/>
              <a:ext cx="125043" cy="168808"/>
            </a:xfrm>
            <a:custGeom>
              <a:avLst/>
              <a:gdLst>
                <a:gd name="T0" fmla="*/ 0 w 76"/>
                <a:gd name="T1" fmla="*/ 0 h 103"/>
                <a:gd name="T2" fmla="*/ 76 w 76"/>
                <a:gd name="T3" fmla="*/ 103 h 103"/>
                <a:gd name="T4" fmla="*/ 0 w 76"/>
                <a:gd name="T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103">
                  <a:moveTo>
                    <a:pt x="0" y="0"/>
                  </a:moveTo>
                  <a:cubicBezTo>
                    <a:pt x="0" y="0"/>
                    <a:pt x="53" y="82"/>
                    <a:pt x="76" y="103"/>
                  </a:cubicBezTo>
                  <a:cubicBezTo>
                    <a:pt x="76" y="103"/>
                    <a:pt x="12" y="50"/>
                    <a:pt x="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58" name="işḻíďê"/>
            <p:cNvSpPr/>
            <p:nvPr/>
          </p:nvSpPr>
          <p:spPr bwMode="auto">
            <a:xfrm>
              <a:off x="8919034" y="3277284"/>
              <a:ext cx="605765" cy="606460"/>
            </a:xfrm>
            <a:custGeom>
              <a:avLst/>
              <a:gdLst>
                <a:gd name="T0" fmla="*/ 362 w 369"/>
                <a:gd name="T1" fmla="*/ 198 h 369"/>
                <a:gd name="T2" fmla="*/ 172 w 369"/>
                <a:gd name="T3" fmla="*/ 362 h 369"/>
                <a:gd name="T4" fmla="*/ 8 w 369"/>
                <a:gd name="T5" fmla="*/ 172 h 369"/>
                <a:gd name="T6" fmla="*/ 198 w 369"/>
                <a:gd name="T7" fmla="*/ 8 h 369"/>
                <a:gd name="T8" fmla="*/ 362 w 369"/>
                <a:gd name="T9" fmla="*/ 19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369">
                  <a:moveTo>
                    <a:pt x="362" y="198"/>
                  </a:moveTo>
                  <a:cubicBezTo>
                    <a:pt x="355" y="296"/>
                    <a:pt x="269" y="369"/>
                    <a:pt x="172" y="362"/>
                  </a:cubicBezTo>
                  <a:cubicBezTo>
                    <a:pt x="74" y="355"/>
                    <a:pt x="0" y="270"/>
                    <a:pt x="8" y="172"/>
                  </a:cubicBezTo>
                  <a:cubicBezTo>
                    <a:pt x="15" y="74"/>
                    <a:pt x="100" y="0"/>
                    <a:pt x="198" y="8"/>
                  </a:cubicBezTo>
                  <a:cubicBezTo>
                    <a:pt x="296" y="15"/>
                    <a:pt x="369" y="100"/>
                    <a:pt x="362" y="198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59" name="íś1iḋé"/>
            <p:cNvSpPr/>
            <p:nvPr/>
          </p:nvSpPr>
          <p:spPr bwMode="auto">
            <a:xfrm>
              <a:off x="8997533" y="3356479"/>
              <a:ext cx="450156" cy="450156"/>
            </a:xfrm>
            <a:custGeom>
              <a:avLst/>
              <a:gdLst>
                <a:gd name="T0" fmla="*/ 268 w 274"/>
                <a:gd name="T1" fmla="*/ 147 h 274"/>
                <a:gd name="T2" fmla="*/ 127 w 274"/>
                <a:gd name="T3" fmla="*/ 268 h 274"/>
                <a:gd name="T4" fmla="*/ 5 w 274"/>
                <a:gd name="T5" fmla="*/ 127 h 274"/>
                <a:gd name="T6" fmla="*/ 147 w 274"/>
                <a:gd name="T7" fmla="*/ 5 h 274"/>
                <a:gd name="T8" fmla="*/ 268 w 274"/>
                <a:gd name="T9" fmla="*/ 14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4">
                  <a:moveTo>
                    <a:pt x="268" y="147"/>
                  </a:moveTo>
                  <a:cubicBezTo>
                    <a:pt x="263" y="219"/>
                    <a:pt x="200" y="274"/>
                    <a:pt x="127" y="268"/>
                  </a:cubicBezTo>
                  <a:cubicBezTo>
                    <a:pt x="54" y="263"/>
                    <a:pt x="0" y="200"/>
                    <a:pt x="5" y="127"/>
                  </a:cubicBezTo>
                  <a:cubicBezTo>
                    <a:pt x="11" y="54"/>
                    <a:pt x="74" y="0"/>
                    <a:pt x="147" y="5"/>
                  </a:cubicBezTo>
                  <a:cubicBezTo>
                    <a:pt x="219" y="11"/>
                    <a:pt x="274" y="74"/>
                    <a:pt x="268" y="14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60" name="í$ļîďe"/>
            <p:cNvSpPr/>
            <p:nvPr/>
          </p:nvSpPr>
          <p:spPr bwMode="auto">
            <a:xfrm>
              <a:off x="9028794" y="3389129"/>
              <a:ext cx="385550" cy="384161"/>
            </a:xfrm>
            <a:custGeom>
              <a:avLst/>
              <a:gdLst>
                <a:gd name="T0" fmla="*/ 231 w 235"/>
                <a:gd name="T1" fmla="*/ 125 h 234"/>
                <a:gd name="T2" fmla="*/ 109 w 235"/>
                <a:gd name="T3" fmla="*/ 230 h 234"/>
                <a:gd name="T4" fmla="*/ 5 w 235"/>
                <a:gd name="T5" fmla="*/ 108 h 234"/>
                <a:gd name="T6" fmla="*/ 126 w 235"/>
                <a:gd name="T7" fmla="*/ 4 h 234"/>
                <a:gd name="T8" fmla="*/ 231 w 235"/>
                <a:gd name="T9" fmla="*/ 12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34">
                  <a:moveTo>
                    <a:pt x="231" y="125"/>
                  </a:moveTo>
                  <a:cubicBezTo>
                    <a:pt x="226" y="188"/>
                    <a:pt x="172" y="234"/>
                    <a:pt x="109" y="230"/>
                  </a:cubicBezTo>
                  <a:cubicBezTo>
                    <a:pt x="47" y="225"/>
                    <a:pt x="0" y="171"/>
                    <a:pt x="5" y="108"/>
                  </a:cubicBezTo>
                  <a:cubicBezTo>
                    <a:pt x="10" y="46"/>
                    <a:pt x="64" y="0"/>
                    <a:pt x="126" y="4"/>
                  </a:cubicBezTo>
                  <a:cubicBezTo>
                    <a:pt x="189" y="9"/>
                    <a:pt x="235" y="63"/>
                    <a:pt x="231" y="125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61" name="ï$ľïḋe"/>
            <p:cNvSpPr/>
            <p:nvPr/>
          </p:nvSpPr>
          <p:spPr bwMode="auto">
            <a:xfrm>
              <a:off x="9150364" y="3509309"/>
              <a:ext cx="144494" cy="144494"/>
            </a:xfrm>
            <a:custGeom>
              <a:avLst/>
              <a:gdLst>
                <a:gd name="T0" fmla="*/ 86 w 88"/>
                <a:gd name="T1" fmla="*/ 47 h 88"/>
                <a:gd name="T2" fmla="*/ 41 w 88"/>
                <a:gd name="T3" fmla="*/ 86 h 88"/>
                <a:gd name="T4" fmla="*/ 2 w 88"/>
                <a:gd name="T5" fmla="*/ 41 h 88"/>
                <a:gd name="T6" fmla="*/ 47 w 88"/>
                <a:gd name="T7" fmla="*/ 2 h 88"/>
                <a:gd name="T8" fmla="*/ 86 w 88"/>
                <a:gd name="T9" fmla="*/ 4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86" y="47"/>
                  </a:moveTo>
                  <a:cubicBezTo>
                    <a:pt x="84" y="70"/>
                    <a:pt x="64" y="88"/>
                    <a:pt x="41" y="86"/>
                  </a:cubicBezTo>
                  <a:cubicBezTo>
                    <a:pt x="17" y="84"/>
                    <a:pt x="0" y="64"/>
                    <a:pt x="2" y="41"/>
                  </a:cubicBezTo>
                  <a:cubicBezTo>
                    <a:pt x="3" y="17"/>
                    <a:pt x="24" y="0"/>
                    <a:pt x="47" y="2"/>
                  </a:cubicBezTo>
                  <a:cubicBezTo>
                    <a:pt x="70" y="3"/>
                    <a:pt x="88" y="24"/>
                    <a:pt x="86" y="47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62" name="íşḷídê"/>
            <p:cNvSpPr/>
            <p:nvPr/>
          </p:nvSpPr>
          <p:spPr bwMode="auto">
            <a:xfrm>
              <a:off x="9050329" y="3396076"/>
              <a:ext cx="204932" cy="209795"/>
            </a:xfrm>
            <a:custGeom>
              <a:avLst/>
              <a:gdLst>
                <a:gd name="T0" fmla="*/ 0 w 295"/>
                <a:gd name="T1" fmla="*/ 59 h 302"/>
                <a:gd name="T2" fmla="*/ 231 w 295"/>
                <a:gd name="T3" fmla="*/ 302 h 302"/>
                <a:gd name="T4" fmla="*/ 295 w 295"/>
                <a:gd name="T5" fmla="*/ 248 h 302"/>
                <a:gd name="T6" fmla="*/ 71 w 295"/>
                <a:gd name="T7" fmla="*/ 0 h 302"/>
                <a:gd name="T8" fmla="*/ 0 w 295"/>
                <a:gd name="T9" fmla="*/ 5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302">
                  <a:moveTo>
                    <a:pt x="0" y="59"/>
                  </a:moveTo>
                  <a:lnTo>
                    <a:pt x="231" y="302"/>
                  </a:lnTo>
                  <a:lnTo>
                    <a:pt x="295" y="248"/>
                  </a:lnTo>
                  <a:lnTo>
                    <a:pt x="7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63" name="iṣ1íďê"/>
            <p:cNvSpPr/>
            <p:nvPr/>
          </p:nvSpPr>
          <p:spPr bwMode="auto">
            <a:xfrm>
              <a:off x="9181625" y="3540570"/>
              <a:ext cx="81973" cy="81973"/>
            </a:xfrm>
            <a:custGeom>
              <a:avLst/>
              <a:gdLst>
                <a:gd name="T0" fmla="*/ 49 w 50"/>
                <a:gd name="T1" fmla="*/ 27 h 50"/>
                <a:gd name="T2" fmla="*/ 23 w 50"/>
                <a:gd name="T3" fmla="*/ 49 h 50"/>
                <a:gd name="T4" fmla="*/ 1 w 50"/>
                <a:gd name="T5" fmla="*/ 23 h 50"/>
                <a:gd name="T6" fmla="*/ 27 w 50"/>
                <a:gd name="T7" fmla="*/ 1 h 50"/>
                <a:gd name="T8" fmla="*/ 49 w 50"/>
                <a:gd name="T9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9" y="27"/>
                  </a:moveTo>
                  <a:cubicBezTo>
                    <a:pt x="48" y="40"/>
                    <a:pt x="36" y="50"/>
                    <a:pt x="23" y="49"/>
                  </a:cubicBezTo>
                  <a:cubicBezTo>
                    <a:pt x="10" y="48"/>
                    <a:pt x="0" y="36"/>
                    <a:pt x="1" y="23"/>
                  </a:cubicBezTo>
                  <a:cubicBezTo>
                    <a:pt x="2" y="10"/>
                    <a:pt x="13" y="0"/>
                    <a:pt x="27" y="1"/>
                  </a:cubicBezTo>
                  <a:cubicBezTo>
                    <a:pt x="40" y="2"/>
                    <a:pt x="50" y="13"/>
                    <a:pt x="49" y="2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64" name="íṧľiḓe"/>
            <p:cNvSpPr/>
            <p:nvPr/>
          </p:nvSpPr>
          <p:spPr bwMode="auto">
            <a:xfrm>
              <a:off x="10035393" y="2471450"/>
              <a:ext cx="604376" cy="605765"/>
            </a:xfrm>
            <a:custGeom>
              <a:avLst/>
              <a:gdLst>
                <a:gd name="T0" fmla="*/ 361 w 368"/>
                <a:gd name="T1" fmla="*/ 198 h 369"/>
                <a:gd name="T2" fmla="*/ 171 w 368"/>
                <a:gd name="T3" fmla="*/ 362 h 369"/>
                <a:gd name="T4" fmla="*/ 7 w 368"/>
                <a:gd name="T5" fmla="*/ 171 h 369"/>
                <a:gd name="T6" fmla="*/ 197 w 368"/>
                <a:gd name="T7" fmla="*/ 7 h 369"/>
                <a:gd name="T8" fmla="*/ 361 w 368"/>
                <a:gd name="T9" fmla="*/ 19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369">
                  <a:moveTo>
                    <a:pt x="361" y="198"/>
                  </a:moveTo>
                  <a:cubicBezTo>
                    <a:pt x="354" y="295"/>
                    <a:pt x="269" y="369"/>
                    <a:pt x="171" y="362"/>
                  </a:cubicBezTo>
                  <a:cubicBezTo>
                    <a:pt x="73" y="354"/>
                    <a:pt x="0" y="269"/>
                    <a:pt x="7" y="171"/>
                  </a:cubicBezTo>
                  <a:cubicBezTo>
                    <a:pt x="14" y="73"/>
                    <a:pt x="99" y="0"/>
                    <a:pt x="197" y="7"/>
                  </a:cubicBezTo>
                  <a:cubicBezTo>
                    <a:pt x="295" y="15"/>
                    <a:pt x="368" y="100"/>
                    <a:pt x="361" y="198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65" name="iŝļîḓe"/>
            <p:cNvSpPr/>
            <p:nvPr/>
          </p:nvSpPr>
          <p:spPr bwMode="auto">
            <a:xfrm>
              <a:off x="10112503" y="2548560"/>
              <a:ext cx="450156" cy="450156"/>
            </a:xfrm>
            <a:custGeom>
              <a:avLst/>
              <a:gdLst>
                <a:gd name="T0" fmla="*/ 269 w 274"/>
                <a:gd name="T1" fmla="*/ 147 h 274"/>
                <a:gd name="T2" fmla="*/ 127 w 274"/>
                <a:gd name="T3" fmla="*/ 269 h 274"/>
                <a:gd name="T4" fmla="*/ 6 w 274"/>
                <a:gd name="T5" fmla="*/ 128 h 274"/>
                <a:gd name="T6" fmla="*/ 147 w 274"/>
                <a:gd name="T7" fmla="*/ 6 h 274"/>
                <a:gd name="T8" fmla="*/ 269 w 274"/>
                <a:gd name="T9" fmla="*/ 14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4">
                  <a:moveTo>
                    <a:pt x="269" y="147"/>
                  </a:moveTo>
                  <a:cubicBezTo>
                    <a:pt x="263" y="220"/>
                    <a:pt x="200" y="274"/>
                    <a:pt x="127" y="269"/>
                  </a:cubicBezTo>
                  <a:cubicBezTo>
                    <a:pt x="55" y="263"/>
                    <a:pt x="0" y="200"/>
                    <a:pt x="6" y="128"/>
                  </a:cubicBezTo>
                  <a:cubicBezTo>
                    <a:pt x="11" y="55"/>
                    <a:pt x="74" y="0"/>
                    <a:pt x="147" y="6"/>
                  </a:cubicBezTo>
                  <a:cubicBezTo>
                    <a:pt x="219" y="11"/>
                    <a:pt x="274" y="75"/>
                    <a:pt x="269" y="14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66" name="îṥļïḑé"/>
            <p:cNvSpPr/>
            <p:nvPr/>
          </p:nvSpPr>
          <p:spPr bwMode="auto">
            <a:xfrm>
              <a:off x="10145848" y="2581210"/>
              <a:ext cx="384161" cy="386245"/>
            </a:xfrm>
            <a:custGeom>
              <a:avLst/>
              <a:gdLst>
                <a:gd name="T0" fmla="*/ 230 w 234"/>
                <a:gd name="T1" fmla="*/ 126 h 235"/>
                <a:gd name="T2" fmla="*/ 109 w 234"/>
                <a:gd name="T3" fmla="*/ 230 h 235"/>
                <a:gd name="T4" fmla="*/ 4 w 234"/>
                <a:gd name="T5" fmla="*/ 109 h 235"/>
                <a:gd name="T6" fmla="*/ 125 w 234"/>
                <a:gd name="T7" fmla="*/ 5 h 235"/>
                <a:gd name="T8" fmla="*/ 230 w 234"/>
                <a:gd name="T9" fmla="*/ 12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5">
                  <a:moveTo>
                    <a:pt x="230" y="126"/>
                  </a:moveTo>
                  <a:cubicBezTo>
                    <a:pt x="225" y="188"/>
                    <a:pt x="171" y="235"/>
                    <a:pt x="109" y="230"/>
                  </a:cubicBezTo>
                  <a:cubicBezTo>
                    <a:pt x="46" y="225"/>
                    <a:pt x="0" y="171"/>
                    <a:pt x="4" y="109"/>
                  </a:cubicBezTo>
                  <a:cubicBezTo>
                    <a:pt x="9" y="47"/>
                    <a:pt x="63" y="0"/>
                    <a:pt x="125" y="5"/>
                  </a:cubicBezTo>
                  <a:cubicBezTo>
                    <a:pt x="188" y="9"/>
                    <a:pt x="234" y="64"/>
                    <a:pt x="230" y="126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67" name="îṡļîdê"/>
            <p:cNvSpPr/>
            <p:nvPr/>
          </p:nvSpPr>
          <p:spPr bwMode="auto">
            <a:xfrm>
              <a:off x="10265333" y="2701391"/>
              <a:ext cx="144494" cy="144494"/>
            </a:xfrm>
            <a:custGeom>
              <a:avLst/>
              <a:gdLst>
                <a:gd name="T0" fmla="*/ 86 w 88"/>
                <a:gd name="T1" fmla="*/ 48 h 88"/>
                <a:gd name="T2" fmla="*/ 41 w 88"/>
                <a:gd name="T3" fmla="*/ 87 h 88"/>
                <a:gd name="T4" fmla="*/ 2 w 88"/>
                <a:gd name="T5" fmla="*/ 41 h 88"/>
                <a:gd name="T6" fmla="*/ 47 w 88"/>
                <a:gd name="T7" fmla="*/ 2 h 88"/>
                <a:gd name="T8" fmla="*/ 86 w 88"/>
                <a:gd name="T9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86" y="48"/>
                  </a:moveTo>
                  <a:cubicBezTo>
                    <a:pt x="85" y="71"/>
                    <a:pt x="64" y="88"/>
                    <a:pt x="41" y="87"/>
                  </a:cubicBezTo>
                  <a:cubicBezTo>
                    <a:pt x="18" y="85"/>
                    <a:pt x="0" y="65"/>
                    <a:pt x="2" y="41"/>
                  </a:cubicBezTo>
                  <a:cubicBezTo>
                    <a:pt x="3" y="18"/>
                    <a:pt x="24" y="0"/>
                    <a:pt x="47" y="2"/>
                  </a:cubicBezTo>
                  <a:cubicBezTo>
                    <a:pt x="71" y="4"/>
                    <a:pt x="88" y="24"/>
                    <a:pt x="86" y="48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68" name="ïşliḓé"/>
            <p:cNvSpPr/>
            <p:nvPr/>
          </p:nvSpPr>
          <p:spPr bwMode="auto">
            <a:xfrm>
              <a:off x="10166688" y="2589546"/>
              <a:ext cx="203543" cy="209795"/>
            </a:xfrm>
            <a:custGeom>
              <a:avLst/>
              <a:gdLst>
                <a:gd name="T0" fmla="*/ 0 w 293"/>
                <a:gd name="T1" fmla="*/ 59 h 302"/>
                <a:gd name="T2" fmla="*/ 230 w 293"/>
                <a:gd name="T3" fmla="*/ 302 h 302"/>
                <a:gd name="T4" fmla="*/ 293 w 293"/>
                <a:gd name="T5" fmla="*/ 248 h 302"/>
                <a:gd name="T6" fmla="*/ 71 w 293"/>
                <a:gd name="T7" fmla="*/ 0 h 302"/>
                <a:gd name="T8" fmla="*/ 0 w 293"/>
                <a:gd name="T9" fmla="*/ 5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302">
                  <a:moveTo>
                    <a:pt x="0" y="59"/>
                  </a:moveTo>
                  <a:lnTo>
                    <a:pt x="230" y="302"/>
                  </a:lnTo>
                  <a:lnTo>
                    <a:pt x="293" y="248"/>
                  </a:lnTo>
                  <a:lnTo>
                    <a:pt x="71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69" name="îSlïḋe"/>
            <p:cNvSpPr/>
            <p:nvPr/>
          </p:nvSpPr>
          <p:spPr bwMode="auto">
            <a:xfrm>
              <a:off x="10296594" y="2732651"/>
              <a:ext cx="81973" cy="81973"/>
            </a:xfrm>
            <a:custGeom>
              <a:avLst/>
              <a:gdLst>
                <a:gd name="T0" fmla="*/ 49 w 50"/>
                <a:gd name="T1" fmla="*/ 27 h 50"/>
                <a:gd name="T2" fmla="*/ 23 w 50"/>
                <a:gd name="T3" fmla="*/ 49 h 50"/>
                <a:gd name="T4" fmla="*/ 1 w 50"/>
                <a:gd name="T5" fmla="*/ 24 h 50"/>
                <a:gd name="T6" fmla="*/ 27 w 50"/>
                <a:gd name="T7" fmla="*/ 1 h 50"/>
                <a:gd name="T8" fmla="*/ 49 w 50"/>
                <a:gd name="T9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9" y="27"/>
                  </a:moveTo>
                  <a:cubicBezTo>
                    <a:pt x="48" y="40"/>
                    <a:pt x="37" y="50"/>
                    <a:pt x="23" y="49"/>
                  </a:cubicBezTo>
                  <a:cubicBezTo>
                    <a:pt x="10" y="48"/>
                    <a:pt x="0" y="37"/>
                    <a:pt x="1" y="24"/>
                  </a:cubicBezTo>
                  <a:cubicBezTo>
                    <a:pt x="2" y="10"/>
                    <a:pt x="13" y="0"/>
                    <a:pt x="27" y="1"/>
                  </a:cubicBezTo>
                  <a:cubicBezTo>
                    <a:pt x="40" y="2"/>
                    <a:pt x="50" y="14"/>
                    <a:pt x="49" y="27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70" name="ïŝľiḓé"/>
            <p:cNvSpPr/>
            <p:nvPr/>
          </p:nvSpPr>
          <p:spPr bwMode="auto">
            <a:xfrm>
              <a:off x="8749531" y="2308894"/>
              <a:ext cx="1344910" cy="1139283"/>
            </a:xfrm>
            <a:custGeom>
              <a:avLst/>
              <a:gdLst>
                <a:gd name="T0" fmla="*/ 255 w 819"/>
                <a:gd name="T1" fmla="*/ 419 h 694"/>
                <a:gd name="T2" fmla="*/ 329 w 819"/>
                <a:gd name="T3" fmla="*/ 449 h 694"/>
                <a:gd name="T4" fmla="*/ 473 w 819"/>
                <a:gd name="T5" fmla="*/ 612 h 694"/>
                <a:gd name="T6" fmla="*/ 713 w 819"/>
                <a:gd name="T7" fmla="*/ 428 h 694"/>
                <a:gd name="T8" fmla="*/ 459 w 819"/>
                <a:gd name="T9" fmla="*/ 62 h 694"/>
                <a:gd name="T10" fmla="*/ 434 w 819"/>
                <a:gd name="T11" fmla="*/ 30 h 694"/>
                <a:gd name="T12" fmla="*/ 479 w 819"/>
                <a:gd name="T13" fmla="*/ 33 h 694"/>
                <a:gd name="T14" fmla="*/ 805 w 819"/>
                <a:gd name="T15" fmla="*/ 197 h 694"/>
                <a:gd name="T16" fmla="*/ 813 w 819"/>
                <a:gd name="T17" fmla="*/ 406 h 694"/>
                <a:gd name="T18" fmla="*/ 446 w 819"/>
                <a:gd name="T19" fmla="*/ 694 h 694"/>
                <a:gd name="T20" fmla="*/ 323 w 819"/>
                <a:gd name="T21" fmla="*/ 651 h 694"/>
                <a:gd name="T22" fmla="*/ 86 w 819"/>
                <a:gd name="T23" fmla="*/ 636 h 694"/>
                <a:gd name="T24" fmla="*/ 32 w 819"/>
                <a:gd name="T25" fmla="*/ 457 h 694"/>
                <a:gd name="T26" fmla="*/ 255 w 819"/>
                <a:gd name="T27" fmla="*/ 41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9" h="694">
                  <a:moveTo>
                    <a:pt x="255" y="419"/>
                  </a:moveTo>
                  <a:cubicBezTo>
                    <a:pt x="255" y="419"/>
                    <a:pt x="305" y="428"/>
                    <a:pt x="329" y="449"/>
                  </a:cubicBezTo>
                  <a:cubicBezTo>
                    <a:pt x="353" y="470"/>
                    <a:pt x="463" y="606"/>
                    <a:pt x="473" y="612"/>
                  </a:cubicBezTo>
                  <a:cubicBezTo>
                    <a:pt x="484" y="617"/>
                    <a:pt x="691" y="463"/>
                    <a:pt x="713" y="428"/>
                  </a:cubicBezTo>
                  <a:cubicBezTo>
                    <a:pt x="735" y="393"/>
                    <a:pt x="724" y="117"/>
                    <a:pt x="459" y="62"/>
                  </a:cubicBezTo>
                  <a:cubicBezTo>
                    <a:pt x="459" y="62"/>
                    <a:pt x="427" y="59"/>
                    <a:pt x="434" y="30"/>
                  </a:cubicBezTo>
                  <a:cubicBezTo>
                    <a:pt x="442" y="0"/>
                    <a:pt x="479" y="33"/>
                    <a:pt x="479" y="33"/>
                  </a:cubicBezTo>
                  <a:cubicBezTo>
                    <a:pt x="479" y="33"/>
                    <a:pt x="676" y="54"/>
                    <a:pt x="805" y="197"/>
                  </a:cubicBezTo>
                  <a:cubicBezTo>
                    <a:pt x="805" y="197"/>
                    <a:pt x="819" y="389"/>
                    <a:pt x="813" y="406"/>
                  </a:cubicBezTo>
                  <a:cubicBezTo>
                    <a:pt x="807" y="422"/>
                    <a:pt x="516" y="648"/>
                    <a:pt x="446" y="694"/>
                  </a:cubicBezTo>
                  <a:cubicBezTo>
                    <a:pt x="446" y="694"/>
                    <a:pt x="387" y="644"/>
                    <a:pt x="323" y="651"/>
                  </a:cubicBezTo>
                  <a:cubicBezTo>
                    <a:pt x="260" y="658"/>
                    <a:pt x="106" y="654"/>
                    <a:pt x="86" y="636"/>
                  </a:cubicBezTo>
                  <a:cubicBezTo>
                    <a:pt x="65" y="617"/>
                    <a:pt x="0" y="513"/>
                    <a:pt x="32" y="457"/>
                  </a:cubicBezTo>
                  <a:cubicBezTo>
                    <a:pt x="64" y="401"/>
                    <a:pt x="255" y="419"/>
                    <a:pt x="255" y="41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71" name="îŝ1îḓé"/>
            <p:cNvSpPr/>
            <p:nvPr/>
          </p:nvSpPr>
          <p:spPr bwMode="auto">
            <a:xfrm>
              <a:off x="8714797" y="3016778"/>
              <a:ext cx="681486" cy="656477"/>
            </a:xfrm>
            <a:custGeom>
              <a:avLst/>
              <a:gdLst>
                <a:gd name="T0" fmla="*/ 138 w 415"/>
                <a:gd name="T1" fmla="*/ 76 h 400"/>
                <a:gd name="T2" fmla="*/ 47 w 415"/>
                <a:gd name="T3" fmla="*/ 364 h 400"/>
                <a:gd name="T4" fmla="*/ 106 w 415"/>
                <a:gd name="T5" fmla="*/ 390 h 400"/>
                <a:gd name="T6" fmla="*/ 396 w 415"/>
                <a:gd name="T7" fmla="*/ 192 h 400"/>
                <a:gd name="T8" fmla="*/ 138 w 415"/>
                <a:gd name="T9" fmla="*/ 7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400">
                  <a:moveTo>
                    <a:pt x="138" y="76"/>
                  </a:moveTo>
                  <a:cubicBezTo>
                    <a:pt x="90" y="93"/>
                    <a:pt x="0" y="252"/>
                    <a:pt x="47" y="364"/>
                  </a:cubicBezTo>
                  <a:cubicBezTo>
                    <a:pt x="47" y="364"/>
                    <a:pt x="77" y="400"/>
                    <a:pt x="106" y="390"/>
                  </a:cubicBezTo>
                  <a:cubicBezTo>
                    <a:pt x="134" y="380"/>
                    <a:pt x="377" y="218"/>
                    <a:pt x="396" y="192"/>
                  </a:cubicBezTo>
                  <a:cubicBezTo>
                    <a:pt x="415" y="167"/>
                    <a:pt x="355" y="0"/>
                    <a:pt x="138" y="76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72" name="íś1íḓé"/>
            <p:cNvSpPr/>
            <p:nvPr/>
          </p:nvSpPr>
          <p:spPr bwMode="auto">
            <a:xfrm>
              <a:off x="8614762" y="2942446"/>
              <a:ext cx="658561" cy="200764"/>
            </a:xfrm>
            <a:custGeom>
              <a:avLst/>
              <a:gdLst>
                <a:gd name="T0" fmla="*/ 384 w 401"/>
                <a:gd name="T1" fmla="*/ 15 h 122"/>
                <a:gd name="T2" fmla="*/ 119 w 401"/>
                <a:gd name="T3" fmla="*/ 17 h 122"/>
                <a:gd name="T4" fmla="*/ 15 w 401"/>
                <a:gd name="T5" fmla="*/ 29 h 122"/>
                <a:gd name="T6" fmla="*/ 111 w 401"/>
                <a:gd name="T7" fmla="*/ 114 h 122"/>
                <a:gd name="T8" fmla="*/ 380 w 401"/>
                <a:gd name="T9" fmla="*/ 72 h 122"/>
                <a:gd name="T10" fmla="*/ 384 w 401"/>
                <a:gd name="T11" fmla="*/ 1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122">
                  <a:moveTo>
                    <a:pt x="384" y="15"/>
                  </a:moveTo>
                  <a:cubicBezTo>
                    <a:pt x="371" y="0"/>
                    <a:pt x="185" y="12"/>
                    <a:pt x="119" y="17"/>
                  </a:cubicBezTo>
                  <a:cubicBezTo>
                    <a:pt x="52" y="22"/>
                    <a:pt x="26" y="5"/>
                    <a:pt x="15" y="29"/>
                  </a:cubicBezTo>
                  <a:cubicBezTo>
                    <a:pt x="0" y="58"/>
                    <a:pt x="55" y="106"/>
                    <a:pt x="111" y="114"/>
                  </a:cubicBezTo>
                  <a:cubicBezTo>
                    <a:pt x="168" y="122"/>
                    <a:pt x="361" y="84"/>
                    <a:pt x="380" y="72"/>
                  </a:cubicBezTo>
                  <a:cubicBezTo>
                    <a:pt x="399" y="60"/>
                    <a:pt x="401" y="35"/>
                    <a:pt x="384" y="15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73" name="iṥḷíḋê"/>
            <p:cNvSpPr/>
            <p:nvPr/>
          </p:nvSpPr>
          <p:spPr bwMode="auto">
            <a:xfrm>
              <a:off x="9997880" y="2412402"/>
              <a:ext cx="540465" cy="556443"/>
            </a:xfrm>
            <a:custGeom>
              <a:avLst/>
              <a:gdLst>
                <a:gd name="T0" fmla="*/ 41 w 329"/>
                <a:gd name="T1" fmla="*/ 339 h 339"/>
                <a:gd name="T2" fmla="*/ 25 w 329"/>
                <a:gd name="T3" fmla="*/ 133 h 339"/>
                <a:gd name="T4" fmla="*/ 187 w 329"/>
                <a:gd name="T5" fmla="*/ 5 h 339"/>
                <a:gd name="T6" fmla="*/ 329 w 329"/>
                <a:gd name="T7" fmla="*/ 63 h 339"/>
                <a:gd name="T8" fmla="*/ 191 w 329"/>
                <a:gd name="T9" fmla="*/ 167 h 339"/>
                <a:gd name="T10" fmla="*/ 94 w 329"/>
                <a:gd name="T11" fmla="*/ 305 h 339"/>
                <a:gd name="T12" fmla="*/ 41 w 329"/>
                <a:gd name="T13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339">
                  <a:moveTo>
                    <a:pt x="41" y="339"/>
                  </a:moveTo>
                  <a:cubicBezTo>
                    <a:pt x="41" y="339"/>
                    <a:pt x="0" y="178"/>
                    <a:pt x="25" y="133"/>
                  </a:cubicBezTo>
                  <a:cubicBezTo>
                    <a:pt x="50" y="87"/>
                    <a:pt x="94" y="12"/>
                    <a:pt x="187" y="5"/>
                  </a:cubicBezTo>
                  <a:cubicBezTo>
                    <a:pt x="249" y="0"/>
                    <a:pt x="305" y="29"/>
                    <a:pt x="329" y="63"/>
                  </a:cubicBezTo>
                  <a:cubicBezTo>
                    <a:pt x="329" y="63"/>
                    <a:pt x="239" y="136"/>
                    <a:pt x="191" y="167"/>
                  </a:cubicBezTo>
                  <a:cubicBezTo>
                    <a:pt x="143" y="198"/>
                    <a:pt x="74" y="244"/>
                    <a:pt x="94" y="305"/>
                  </a:cubicBezTo>
                  <a:cubicBezTo>
                    <a:pt x="94" y="305"/>
                    <a:pt x="82" y="325"/>
                    <a:pt x="41" y="339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74" name="ïşḻidé"/>
            <p:cNvSpPr/>
            <p:nvPr/>
          </p:nvSpPr>
          <p:spPr bwMode="auto">
            <a:xfrm>
              <a:off x="9524799" y="3458597"/>
              <a:ext cx="59048" cy="163946"/>
            </a:xfrm>
            <a:custGeom>
              <a:avLst/>
              <a:gdLst>
                <a:gd name="T0" fmla="*/ 6 w 36"/>
                <a:gd name="T1" fmla="*/ 16 h 100"/>
                <a:gd name="T2" fmla="*/ 21 w 36"/>
                <a:gd name="T3" fmla="*/ 90 h 100"/>
                <a:gd name="T4" fmla="*/ 36 w 36"/>
                <a:gd name="T5" fmla="*/ 90 h 100"/>
                <a:gd name="T6" fmla="*/ 18 w 36"/>
                <a:gd name="T7" fmla="*/ 8 h 100"/>
                <a:gd name="T8" fmla="*/ 6 w 36"/>
                <a:gd name="T9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0">
                  <a:moveTo>
                    <a:pt x="6" y="16"/>
                  </a:moveTo>
                  <a:cubicBezTo>
                    <a:pt x="20" y="38"/>
                    <a:pt x="20" y="64"/>
                    <a:pt x="21" y="90"/>
                  </a:cubicBezTo>
                  <a:cubicBezTo>
                    <a:pt x="21" y="100"/>
                    <a:pt x="36" y="100"/>
                    <a:pt x="36" y="90"/>
                  </a:cubicBezTo>
                  <a:cubicBezTo>
                    <a:pt x="35" y="61"/>
                    <a:pt x="35" y="33"/>
                    <a:pt x="18" y="8"/>
                  </a:cubicBezTo>
                  <a:cubicBezTo>
                    <a:pt x="13" y="0"/>
                    <a:pt x="0" y="8"/>
                    <a:pt x="6" y="16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75" name="ïṧľíḋê"/>
            <p:cNvSpPr/>
            <p:nvPr/>
          </p:nvSpPr>
          <p:spPr bwMode="auto">
            <a:xfrm>
              <a:off x="9582458" y="3458597"/>
              <a:ext cx="47239" cy="124349"/>
            </a:xfrm>
            <a:custGeom>
              <a:avLst/>
              <a:gdLst>
                <a:gd name="T0" fmla="*/ 5 w 29"/>
                <a:gd name="T1" fmla="*/ 16 h 76"/>
                <a:gd name="T2" fmla="*/ 14 w 29"/>
                <a:gd name="T3" fmla="*/ 66 h 76"/>
                <a:gd name="T4" fmla="*/ 29 w 29"/>
                <a:gd name="T5" fmla="*/ 66 h 76"/>
                <a:gd name="T6" fmla="*/ 17 w 29"/>
                <a:gd name="T7" fmla="*/ 8 h 76"/>
                <a:gd name="T8" fmla="*/ 5 w 29"/>
                <a:gd name="T9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6">
                  <a:moveTo>
                    <a:pt x="5" y="16"/>
                  </a:moveTo>
                  <a:cubicBezTo>
                    <a:pt x="13" y="31"/>
                    <a:pt x="13" y="49"/>
                    <a:pt x="14" y="66"/>
                  </a:cubicBezTo>
                  <a:cubicBezTo>
                    <a:pt x="14" y="76"/>
                    <a:pt x="29" y="76"/>
                    <a:pt x="29" y="66"/>
                  </a:cubicBezTo>
                  <a:cubicBezTo>
                    <a:pt x="28" y="46"/>
                    <a:pt x="28" y="26"/>
                    <a:pt x="17" y="8"/>
                  </a:cubicBezTo>
                  <a:cubicBezTo>
                    <a:pt x="13" y="0"/>
                    <a:pt x="0" y="7"/>
                    <a:pt x="5" y="16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76" name="íṥļiḋè"/>
            <p:cNvSpPr/>
            <p:nvPr/>
          </p:nvSpPr>
          <p:spPr bwMode="auto">
            <a:xfrm>
              <a:off x="8872490" y="3709378"/>
              <a:ext cx="125043" cy="136853"/>
            </a:xfrm>
            <a:custGeom>
              <a:avLst/>
              <a:gdLst>
                <a:gd name="T0" fmla="*/ 5 w 76"/>
                <a:gd name="T1" fmla="*/ 17 h 83"/>
                <a:gd name="T2" fmla="*/ 58 w 76"/>
                <a:gd name="T3" fmla="*/ 76 h 83"/>
                <a:gd name="T4" fmla="*/ 68 w 76"/>
                <a:gd name="T5" fmla="*/ 66 h 83"/>
                <a:gd name="T6" fmla="*/ 17 w 76"/>
                <a:gd name="T7" fmla="*/ 9 h 83"/>
                <a:gd name="T8" fmla="*/ 5 w 76"/>
                <a:gd name="T9" fmla="*/ 1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3">
                  <a:moveTo>
                    <a:pt x="5" y="17"/>
                  </a:moveTo>
                  <a:cubicBezTo>
                    <a:pt x="17" y="41"/>
                    <a:pt x="38" y="58"/>
                    <a:pt x="58" y="76"/>
                  </a:cubicBezTo>
                  <a:cubicBezTo>
                    <a:pt x="65" y="83"/>
                    <a:pt x="76" y="72"/>
                    <a:pt x="68" y="66"/>
                  </a:cubicBezTo>
                  <a:cubicBezTo>
                    <a:pt x="49" y="49"/>
                    <a:pt x="30" y="32"/>
                    <a:pt x="17" y="9"/>
                  </a:cubicBezTo>
                  <a:cubicBezTo>
                    <a:pt x="13" y="0"/>
                    <a:pt x="0" y="8"/>
                    <a:pt x="5" y="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77" name="ïṡ1îďé"/>
            <p:cNvSpPr/>
            <p:nvPr/>
          </p:nvSpPr>
          <p:spPr bwMode="auto">
            <a:xfrm>
              <a:off x="8838450" y="3757312"/>
              <a:ext cx="85446" cy="95172"/>
            </a:xfrm>
            <a:custGeom>
              <a:avLst/>
              <a:gdLst>
                <a:gd name="T0" fmla="*/ 6 w 52"/>
                <a:gd name="T1" fmla="*/ 16 h 58"/>
                <a:gd name="T2" fmla="*/ 36 w 52"/>
                <a:gd name="T3" fmla="*/ 52 h 58"/>
                <a:gd name="T4" fmla="*/ 44 w 52"/>
                <a:gd name="T5" fmla="*/ 39 h 58"/>
                <a:gd name="T6" fmla="*/ 18 w 52"/>
                <a:gd name="T7" fmla="*/ 8 h 58"/>
                <a:gd name="T8" fmla="*/ 6 w 52"/>
                <a:gd name="T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8">
                  <a:moveTo>
                    <a:pt x="6" y="16"/>
                  </a:moveTo>
                  <a:cubicBezTo>
                    <a:pt x="14" y="29"/>
                    <a:pt x="23" y="43"/>
                    <a:pt x="36" y="52"/>
                  </a:cubicBezTo>
                  <a:cubicBezTo>
                    <a:pt x="44" y="58"/>
                    <a:pt x="52" y="45"/>
                    <a:pt x="44" y="39"/>
                  </a:cubicBezTo>
                  <a:cubicBezTo>
                    <a:pt x="33" y="32"/>
                    <a:pt x="26" y="19"/>
                    <a:pt x="18" y="8"/>
                  </a:cubicBezTo>
                  <a:cubicBezTo>
                    <a:pt x="13" y="0"/>
                    <a:pt x="0" y="8"/>
                    <a:pt x="6" y="16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78" name="îslîḓé"/>
            <p:cNvSpPr/>
            <p:nvPr/>
          </p:nvSpPr>
          <p:spPr bwMode="auto">
            <a:xfrm>
              <a:off x="10119450" y="3029282"/>
              <a:ext cx="109760" cy="67384"/>
            </a:xfrm>
            <a:custGeom>
              <a:avLst/>
              <a:gdLst>
                <a:gd name="T0" fmla="*/ 8 w 67"/>
                <a:gd name="T1" fmla="*/ 17 h 41"/>
                <a:gd name="T2" fmla="*/ 54 w 67"/>
                <a:gd name="T3" fmla="*/ 38 h 41"/>
                <a:gd name="T4" fmla="*/ 58 w 67"/>
                <a:gd name="T5" fmla="*/ 24 h 41"/>
                <a:gd name="T6" fmla="*/ 16 w 67"/>
                <a:gd name="T7" fmla="*/ 4 h 41"/>
                <a:gd name="T8" fmla="*/ 8 w 67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1">
                  <a:moveTo>
                    <a:pt x="8" y="17"/>
                  </a:moveTo>
                  <a:cubicBezTo>
                    <a:pt x="23" y="26"/>
                    <a:pt x="38" y="34"/>
                    <a:pt x="54" y="38"/>
                  </a:cubicBezTo>
                  <a:cubicBezTo>
                    <a:pt x="63" y="41"/>
                    <a:pt x="67" y="26"/>
                    <a:pt x="58" y="24"/>
                  </a:cubicBezTo>
                  <a:cubicBezTo>
                    <a:pt x="43" y="20"/>
                    <a:pt x="29" y="12"/>
                    <a:pt x="16" y="4"/>
                  </a:cubicBezTo>
                  <a:cubicBezTo>
                    <a:pt x="7" y="0"/>
                    <a:pt x="0" y="13"/>
                    <a:pt x="8" y="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79" name="íṩļídê"/>
            <p:cNvSpPr/>
            <p:nvPr/>
          </p:nvSpPr>
          <p:spPr bwMode="auto">
            <a:xfrm>
              <a:off x="10106251" y="3085551"/>
              <a:ext cx="90309" cy="49323"/>
            </a:xfrm>
            <a:custGeom>
              <a:avLst/>
              <a:gdLst>
                <a:gd name="T0" fmla="*/ 8 w 55"/>
                <a:gd name="T1" fmla="*/ 17 h 30"/>
                <a:gd name="T2" fmla="*/ 42 w 55"/>
                <a:gd name="T3" fmla="*/ 28 h 30"/>
                <a:gd name="T4" fmla="*/ 46 w 55"/>
                <a:gd name="T5" fmla="*/ 14 h 30"/>
                <a:gd name="T6" fmla="*/ 16 w 55"/>
                <a:gd name="T7" fmla="*/ 4 h 30"/>
                <a:gd name="T8" fmla="*/ 8 w 55"/>
                <a:gd name="T9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0">
                  <a:moveTo>
                    <a:pt x="8" y="17"/>
                  </a:moveTo>
                  <a:cubicBezTo>
                    <a:pt x="19" y="23"/>
                    <a:pt x="30" y="26"/>
                    <a:pt x="42" y="28"/>
                  </a:cubicBezTo>
                  <a:cubicBezTo>
                    <a:pt x="51" y="30"/>
                    <a:pt x="55" y="15"/>
                    <a:pt x="46" y="14"/>
                  </a:cubicBezTo>
                  <a:cubicBezTo>
                    <a:pt x="36" y="12"/>
                    <a:pt x="25" y="10"/>
                    <a:pt x="16" y="4"/>
                  </a:cubicBezTo>
                  <a:cubicBezTo>
                    <a:pt x="7" y="0"/>
                    <a:pt x="0" y="13"/>
                    <a:pt x="8" y="17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80" name="îṥļíḑe"/>
            <p:cNvSpPr/>
            <p:nvPr/>
          </p:nvSpPr>
          <p:spPr bwMode="auto">
            <a:xfrm>
              <a:off x="10639769" y="2624281"/>
              <a:ext cx="47933" cy="118096"/>
            </a:xfrm>
            <a:custGeom>
              <a:avLst/>
              <a:gdLst>
                <a:gd name="T0" fmla="*/ 5 w 29"/>
                <a:gd name="T1" fmla="*/ 16 h 72"/>
                <a:gd name="T2" fmla="*/ 14 w 29"/>
                <a:gd name="T3" fmla="*/ 62 h 72"/>
                <a:gd name="T4" fmla="*/ 29 w 29"/>
                <a:gd name="T5" fmla="*/ 62 h 72"/>
                <a:gd name="T6" fmla="*/ 17 w 29"/>
                <a:gd name="T7" fmla="*/ 8 h 72"/>
                <a:gd name="T8" fmla="*/ 5 w 29"/>
                <a:gd name="T9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2">
                  <a:moveTo>
                    <a:pt x="5" y="16"/>
                  </a:moveTo>
                  <a:cubicBezTo>
                    <a:pt x="12" y="30"/>
                    <a:pt x="13" y="46"/>
                    <a:pt x="14" y="62"/>
                  </a:cubicBezTo>
                  <a:cubicBezTo>
                    <a:pt x="14" y="72"/>
                    <a:pt x="29" y="72"/>
                    <a:pt x="29" y="62"/>
                  </a:cubicBezTo>
                  <a:cubicBezTo>
                    <a:pt x="28" y="43"/>
                    <a:pt x="26" y="25"/>
                    <a:pt x="17" y="8"/>
                  </a:cubicBezTo>
                  <a:cubicBezTo>
                    <a:pt x="13" y="0"/>
                    <a:pt x="0" y="7"/>
                    <a:pt x="5" y="16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81" name="iṧ1íḋe"/>
            <p:cNvSpPr/>
            <p:nvPr/>
          </p:nvSpPr>
          <p:spPr bwMode="auto">
            <a:xfrm>
              <a:off x="10695343" y="2608998"/>
              <a:ext cx="44460" cy="110455"/>
            </a:xfrm>
            <a:custGeom>
              <a:avLst/>
              <a:gdLst>
                <a:gd name="T0" fmla="*/ 4 w 27"/>
                <a:gd name="T1" fmla="*/ 13 h 67"/>
                <a:gd name="T2" fmla="*/ 12 w 27"/>
                <a:gd name="T3" fmla="*/ 57 h 67"/>
                <a:gd name="T4" fmla="*/ 27 w 27"/>
                <a:gd name="T5" fmla="*/ 57 h 67"/>
                <a:gd name="T6" fmla="*/ 18 w 27"/>
                <a:gd name="T7" fmla="*/ 9 h 67"/>
                <a:gd name="T8" fmla="*/ 4 w 27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7">
                  <a:moveTo>
                    <a:pt x="4" y="13"/>
                  </a:moveTo>
                  <a:cubicBezTo>
                    <a:pt x="9" y="27"/>
                    <a:pt x="11" y="42"/>
                    <a:pt x="12" y="57"/>
                  </a:cubicBezTo>
                  <a:cubicBezTo>
                    <a:pt x="12" y="67"/>
                    <a:pt x="27" y="67"/>
                    <a:pt x="27" y="57"/>
                  </a:cubicBezTo>
                  <a:cubicBezTo>
                    <a:pt x="26" y="40"/>
                    <a:pt x="24" y="24"/>
                    <a:pt x="18" y="9"/>
                  </a:cubicBezTo>
                  <a:cubicBezTo>
                    <a:pt x="15" y="0"/>
                    <a:pt x="0" y="4"/>
                    <a:pt x="4" y="13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82" name="ïSľíḑê"/>
            <p:cNvSpPr/>
            <p:nvPr/>
          </p:nvSpPr>
          <p:spPr bwMode="auto">
            <a:xfrm>
              <a:off x="9453941" y="2709032"/>
              <a:ext cx="277874" cy="187565"/>
            </a:xfrm>
            <a:custGeom>
              <a:avLst/>
              <a:gdLst>
                <a:gd name="T0" fmla="*/ 39 w 169"/>
                <a:gd name="T1" fmla="*/ 48 h 114"/>
                <a:gd name="T2" fmla="*/ 85 w 169"/>
                <a:gd name="T3" fmla="*/ 51 h 114"/>
                <a:gd name="T4" fmla="*/ 135 w 169"/>
                <a:gd name="T5" fmla="*/ 5 h 114"/>
                <a:gd name="T6" fmla="*/ 169 w 169"/>
                <a:gd name="T7" fmla="*/ 32 h 114"/>
                <a:gd name="T8" fmla="*/ 75 w 169"/>
                <a:gd name="T9" fmla="*/ 103 h 114"/>
                <a:gd name="T10" fmla="*/ 57 w 169"/>
                <a:gd name="T11" fmla="*/ 101 h 114"/>
                <a:gd name="T12" fmla="*/ 46 w 169"/>
                <a:gd name="T13" fmla="*/ 108 h 114"/>
                <a:gd name="T14" fmla="*/ 6 w 169"/>
                <a:gd name="T15" fmla="*/ 106 h 114"/>
                <a:gd name="T16" fmla="*/ 9 w 169"/>
                <a:gd name="T17" fmla="*/ 53 h 114"/>
                <a:gd name="T18" fmla="*/ 39 w 169"/>
                <a:gd name="T19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14">
                  <a:moveTo>
                    <a:pt x="39" y="48"/>
                  </a:moveTo>
                  <a:cubicBezTo>
                    <a:pt x="39" y="48"/>
                    <a:pt x="73" y="53"/>
                    <a:pt x="85" y="51"/>
                  </a:cubicBezTo>
                  <a:cubicBezTo>
                    <a:pt x="98" y="48"/>
                    <a:pt x="128" y="10"/>
                    <a:pt x="135" y="5"/>
                  </a:cubicBezTo>
                  <a:cubicBezTo>
                    <a:pt x="143" y="0"/>
                    <a:pt x="169" y="32"/>
                    <a:pt x="169" y="32"/>
                  </a:cubicBezTo>
                  <a:cubicBezTo>
                    <a:pt x="169" y="32"/>
                    <a:pt x="91" y="96"/>
                    <a:pt x="75" y="103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12" y="114"/>
                    <a:pt x="6" y="106"/>
                  </a:cubicBezTo>
                  <a:cubicBezTo>
                    <a:pt x="0" y="97"/>
                    <a:pt x="9" y="53"/>
                    <a:pt x="9" y="53"/>
                  </a:cubicBezTo>
                  <a:cubicBezTo>
                    <a:pt x="9" y="53"/>
                    <a:pt x="28" y="47"/>
                    <a:pt x="39" y="48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83" name="ïśḻíḍê"/>
            <p:cNvSpPr/>
            <p:nvPr/>
          </p:nvSpPr>
          <p:spPr bwMode="auto">
            <a:xfrm>
              <a:off x="8762730" y="2530498"/>
              <a:ext cx="771795" cy="288989"/>
            </a:xfrm>
            <a:custGeom>
              <a:avLst/>
              <a:gdLst>
                <a:gd name="T0" fmla="*/ 161 w 470"/>
                <a:gd name="T1" fmla="*/ 119 h 176"/>
                <a:gd name="T2" fmla="*/ 362 w 470"/>
                <a:gd name="T3" fmla="*/ 14 h 176"/>
                <a:gd name="T4" fmla="*/ 470 w 470"/>
                <a:gd name="T5" fmla="*/ 157 h 176"/>
                <a:gd name="T6" fmla="*/ 428 w 470"/>
                <a:gd name="T7" fmla="*/ 173 h 176"/>
                <a:gd name="T8" fmla="*/ 360 w 470"/>
                <a:gd name="T9" fmla="*/ 52 h 176"/>
                <a:gd name="T10" fmla="*/ 169 w 470"/>
                <a:gd name="T11" fmla="*/ 157 h 176"/>
                <a:gd name="T12" fmla="*/ 161 w 470"/>
                <a:gd name="T13" fmla="*/ 1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0" h="176">
                  <a:moveTo>
                    <a:pt x="161" y="119"/>
                  </a:moveTo>
                  <a:cubicBezTo>
                    <a:pt x="161" y="119"/>
                    <a:pt x="287" y="0"/>
                    <a:pt x="362" y="14"/>
                  </a:cubicBezTo>
                  <a:cubicBezTo>
                    <a:pt x="437" y="27"/>
                    <a:pt x="461" y="111"/>
                    <a:pt x="470" y="157"/>
                  </a:cubicBezTo>
                  <a:cubicBezTo>
                    <a:pt x="470" y="157"/>
                    <a:pt x="442" y="176"/>
                    <a:pt x="428" y="173"/>
                  </a:cubicBezTo>
                  <a:cubicBezTo>
                    <a:pt x="428" y="173"/>
                    <a:pt x="414" y="48"/>
                    <a:pt x="360" y="52"/>
                  </a:cubicBezTo>
                  <a:cubicBezTo>
                    <a:pt x="305" y="57"/>
                    <a:pt x="180" y="151"/>
                    <a:pt x="169" y="157"/>
                  </a:cubicBezTo>
                  <a:cubicBezTo>
                    <a:pt x="158" y="164"/>
                    <a:pt x="0" y="139"/>
                    <a:pt x="161" y="11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84" name="íś1îďê"/>
            <p:cNvSpPr/>
            <p:nvPr/>
          </p:nvSpPr>
          <p:spPr bwMode="auto">
            <a:xfrm>
              <a:off x="9556060" y="2842412"/>
              <a:ext cx="248003" cy="336922"/>
            </a:xfrm>
            <a:custGeom>
              <a:avLst/>
              <a:gdLst>
                <a:gd name="T0" fmla="*/ 43 w 151"/>
                <a:gd name="T1" fmla="*/ 126 h 205"/>
                <a:gd name="T2" fmla="*/ 82 w 151"/>
                <a:gd name="T3" fmla="*/ 103 h 205"/>
                <a:gd name="T4" fmla="*/ 87 w 151"/>
                <a:gd name="T5" fmla="*/ 24 h 205"/>
                <a:gd name="T6" fmla="*/ 143 w 151"/>
                <a:gd name="T7" fmla="*/ 15 h 205"/>
                <a:gd name="T8" fmla="*/ 113 w 151"/>
                <a:gd name="T9" fmla="*/ 156 h 205"/>
                <a:gd name="T10" fmla="*/ 97 w 151"/>
                <a:gd name="T11" fmla="*/ 155 h 205"/>
                <a:gd name="T12" fmla="*/ 95 w 151"/>
                <a:gd name="T13" fmla="*/ 183 h 205"/>
                <a:gd name="T14" fmla="*/ 38 w 151"/>
                <a:gd name="T15" fmla="*/ 205 h 205"/>
                <a:gd name="T16" fmla="*/ 6 w 151"/>
                <a:gd name="T17" fmla="*/ 153 h 205"/>
                <a:gd name="T18" fmla="*/ 43 w 151"/>
                <a:gd name="T19" fmla="*/ 12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205">
                  <a:moveTo>
                    <a:pt x="43" y="126"/>
                  </a:moveTo>
                  <a:cubicBezTo>
                    <a:pt x="43" y="126"/>
                    <a:pt x="74" y="117"/>
                    <a:pt x="82" y="103"/>
                  </a:cubicBezTo>
                  <a:cubicBezTo>
                    <a:pt x="90" y="89"/>
                    <a:pt x="97" y="41"/>
                    <a:pt x="87" y="24"/>
                  </a:cubicBezTo>
                  <a:cubicBezTo>
                    <a:pt x="87" y="24"/>
                    <a:pt x="130" y="0"/>
                    <a:pt x="143" y="15"/>
                  </a:cubicBezTo>
                  <a:cubicBezTo>
                    <a:pt x="143" y="15"/>
                    <a:pt x="151" y="126"/>
                    <a:pt x="113" y="156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55"/>
                    <a:pt x="106" y="177"/>
                    <a:pt x="95" y="183"/>
                  </a:cubicBezTo>
                  <a:cubicBezTo>
                    <a:pt x="84" y="190"/>
                    <a:pt x="41" y="205"/>
                    <a:pt x="38" y="205"/>
                  </a:cubicBezTo>
                  <a:cubicBezTo>
                    <a:pt x="38" y="205"/>
                    <a:pt x="13" y="166"/>
                    <a:pt x="6" y="153"/>
                  </a:cubicBezTo>
                  <a:cubicBezTo>
                    <a:pt x="0" y="141"/>
                    <a:pt x="43" y="126"/>
                    <a:pt x="43" y="126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85" name="íṧľïḍé"/>
            <p:cNvSpPr/>
            <p:nvPr/>
          </p:nvSpPr>
          <p:spPr bwMode="auto">
            <a:xfrm>
              <a:off x="8677284" y="2699307"/>
              <a:ext cx="948940" cy="409169"/>
            </a:xfrm>
            <a:custGeom>
              <a:avLst/>
              <a:gdLst>
                <a:gd name="T0" fmla="*/ 176 w 578"/>
                <a:gd name="T1" fmla="*/ 40 h 249"/>
                <a:gd name="T2" fmla="*/ 578 w 578"/>
                <a:gd name="T3" fmla="*/ 213 h 249"/>
                <a:gd name="T4" fmla="*/ 545 w 578"/>
                <a:gd name="T5" fmla="*/ 249 h 249"/>
                <a:gd name="T6" fmla="*/ 161 w 578"/>
                <a:gd name="T7" fmla="*/ 88 h 249"/>
                <a:gd name="T8" fmla="*/ 34 w 578"/>
                <a:gd name="T9" fmla="*/ 82 h 249"/>
                <a:gd name="T10" fmla="*/ 176 w 578"/>
                <a:gd name="T11" fmla="*/ 4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8" h="249">
                  <a:moveTo>
                    <a:pt x="176" y="40"/>
                  </a:moveTo>
                  <a:cubicBezTo>
                    <a:pt x="176" y="40"/>
                    <a:pt x="473" y="12"/>
                    <a:pt x="578" y="213"/>
                  </a:cubicBezTo>
                  <a:cubicBezTo>
                    <a:pt x="578" y="213"/>
                    <a:pt x="551" y="239"/>
                    <a:pt x="545" y="249"/>
                  </a:cubicBezTo>
                  <a:cubicBezTo>
                    <a:pt x="545" y="249"/>
                    <a:pt x="478" y="50"/>
                    <a:pt x="161" y="88"/>
                  </a:cubicBezTo>
                  <a:cubicBezTo>
                    <a:pt x="153" y="86"/>
                    <a:pt x="57" y="139"/>
                    <a:pt x="34" y="82"/>
                  </a:cubicBezTo>
                  <a:cubicBezTo>
                    <a:pt x="0" y="0"/>
                    <a:pt x="176" y="40"/>
                    <a:pt x="176" y="4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86" name="ïṡḷiḑe"/>
            <p:cNvSpPr/>
            <p:nvPr/>
          </p:nvSpPr>
          <p:spPr bwMode="auto">
            <a:xfrm>
              <a:off x="9109378" y="1630187"/>
              <a:ext cx="390413" cy="607849"/>
            </a:xfrm>
            <a:custGeom>
              <a:avLst/>
              <a:gdLst>
                <a:gd name="T0" fmla="*/ 231 w 238"/>
                <a:gd name="T1" fmla="*/ 325 h 370"/>
                <a:gd name="T2" fmla="*/ 222 w 238"/>
                <a:gd name="T3" fmla="*/ 281 h 370"/>
                <a:gd name="T4" fmla="*/ 96 w 238"/>
                <a:gd name="T5" fmla="*/ 258 h 370"/>
                <a:gd name="T6" fmla="*/ 207 w 238"/>
                <a:gd name="T7" fmla="*/ 227 h 370"/>
                <a:gd name="T8" fmla="*/ 203 w 238"/>
                <a:gd name="T9" fmla="*/ 211 h 370"/>
                <a:gd name="T10" fmla="*/ 216 w 238"/>
                <a:gd name="T11" fmla="*/ 184 h 370"/>
                <a:gd name="T12" fmla="*/ 190 w 238"/>
                <a:gd name="T13" fmla="*/ 170 h 370"/>
                <a:gd name="T14" fmla="*/ 189 w 238"/>
                <a:gd name="T15" fmla="*/ 166 h 370"/>
                <a:gd name="T16" fmla="*/ 189 w 238"/>
                <a:gd name="T17" fmla="*/ 166 h 370"/>
                <a:gd name="T18" fmla="*/ 168 w 238"/>
                <a:gd name="T19" fmla="*/ 98 h 370"/>
                <a:gd name="T20" fmla="*/ 7 w 238"/>
                <a:gd name="T21" fmla="*/ 181 h 370"/>
                <a:gd name="T22" fmla="*/ 73 w 238"/>
                <a:gd name="T23" fmla="*/ 339 h 370"/>
                <a:gd name="T24" fmla="*/ 231 w 238"/>
                <a:gd name="T25" fmla="*/ 32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" h="370">
                  <a:moveTo>
                    <a:pt x="231" y="325"/>
                  </a:moveTo>
                  <a:cubicBezTo>
                    <a:pt x="231" y="316"/>
                    <a:pt x="227" y="300"/>
                    <a:pt x="222" y="281"/>
                  </a:cubicBezTo>
                  <a:cubicBezTo>
                    <a:pt x="140" y="369"/>
                    <a:pt x="96" y="258"/>
                    <a:pt x="96" y="258"/>
                  </a:cubicBezTo>
                  <a:cubicBezTo>
                    <a:pt x="106" y="257"/>
                    <a:pt x="177" y="236"/>
                    <a:pt x="207" y="227"/>
                  </a:cubicBezTo>
                  <a:cubicBezTo>
                    <a:pt x="206" y="221"/>
                    <a:pt x="204" y="216"/>
                    <a:pt x="203" y="211"/>
                  </a:cubicBezTo>
                  <a:cubicBezTo>
                    <a:pt x="231" y="212"/>
                    <a:pt x="238" y="174"/>
                    <a:pt x="216" y="184"/>
                  </a:cubicBezTo>
                  <a:cubicBezTo>
                    <a:pt x="201" y="191"/>
                    <a:pt x="193" y="178"/>
                    <a:pt x="190" y="170"/>
                  </a:cubicBezTo>
                  <a:cubicBezTo>
                    <a:pt x="190" y="169"/>
                    <a:pt x="189" y="167"/>
                    <a:pt x="189" y="166"/>
                  </a:cubicBezTo>
                  <a:cubicBezTo>
                    <a:pt x="189" y="166"/>
                    <a:pt x="189" y="166"/>
                    <a:pt x="189" y="166"/>
                  </a:cubicBezTo>
                  <a:cubicBezTo>
                    <a:pt x="177" y="127"/>
                    <a:pt x="168" y="98"/>
                    <a:pt x="168" y="98"/>
                  </a:cubicBezTo>
                  <a:cubicBezTo>
                    <a:pt x="53" y="0"/>
                    <a:pt x="0" y="162"/>
                    <a:pt x="7" y="181"/>
                  </a:cubicBezTo>
                  <a:cubicBezTo>
                    <a:pt x="13" y="201"/>
                    <a:pt x="43" y="309"/>
                    <a:pt x="73" y="339"/>
                  </a:cubicBezTo>
                  <a:cubicBezTo>
                    <a:pt x="103" y="370"/>
                    <a:pt x="235" y="366"/>
                    <a:pt x="231" y="325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87" name="í$ḻiḓé"/>
            <p:cNvSpPr/>
            <p:nvPr/>
          </p:nvSpPr>
          <p:spPr bwMode="auto">
            <a:xfrm>
              <a:off x="8926675" y="1569749"/>
              <a:ext cx="522403" cy="536991"/>
            </a:xfrm>
            <a:custGeom>
              <a:avLst/>
              <a:gdLst>
                <a:gd name="T0" fmla="*/ 155 w 318"/>
                <a:gd name="T1" fmla="*/ 293 h 327"/>
                <a:gd name="T2" fmla="*/ 127 w 318"/>
                <a:gd name="T3" fmla="*/ 175 h 327"/>
                <a:gd name="T4" fmla="*/ 231 w 318"/>
                <a:gd name="T5" fmla="*/ 154 h 327"/>
                <a:gd name="T6" fmla="*/ 201 w 318"/>
                <a:gd name="T7" fmla="*/ 142 h 327"/>
                <a:gd name="T8" fmla="*/ 309 w 318"/>
                <a:gd name="T9" fmla="*/ 124 h 327"/>
                <a:gd name="T10" fmla="*/ 290 w 318"/>
                <a:gd name="T11" fmla="*/ 129 h 327"/>
                <a:gd name="T12" fmla="*/ 262 w 318"/>
                <a:gd name="T13" fmla="*/ 11 h 327"/>
                <a:gd name="T14" fmla="*/ 245 w 318"/>
                <a:gd name="T15" fmla="*/ 58 h 327"/>
                <a:gd name="T16" fmla="*/ 168 w 318"/>
                <a:gd name="T17" fmla="*/ 8 h 327"/>
                <a:gd name="T18" fmla="*/ 162 w 318"/>
                <a:gd name="T19" fmla="*/ 56 h 327"/>
                <a:gd name="T20" fmla="*/ 50 w 318"/>
                <a:gd name="T21" fmla="*/ 118 h 327"/>
                <a:gd name="T22" fmla="*/ 3 w 318"/>
                <a:gd name="T23" fmla="*/ 134 h 327"/>
                <a:gd name="T24" fmla="*/ 31 w 318"/>
                <a:gd name="T25" fmla="*/ 140 h 327"/>
                <a:gd name="T26" fmla="*/ 15 w 318"/>
                <a:gd name="T27" fmla="*/ 168 h 327"/>
                <a:gd name="T28" fmla="*/ 32 w 318"/>
                <a:gd name="T29" fmla="*/ 158 h 327"/>
                <a:gd name="T30" fmla="*/ 93 w 318"/>
                <a:gd name="T31" fmla="*/ 266 h 327"/>
                <a:gd name="T32" fmla="*/ 85 w 318"/>
                <a:gd name="T33" fmla="*/ 300 h 327"/>
                <a:gd name="T34" fmla="*/ 102 w 318"/>
                <a:gd name="T35" fmla="*/ 291 h 327"/>
                <a:gd name="T36" fmla="*/ 111 w 318"/>
                <a:gd name="T37" fmla="*/ 317 h 327"/>
                <a:gd name="T38" fmla="*/ 155 w 318"/>
                <a:gd name="T39" fmla="*/ 29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327">
                  <a:moveTo>
                    <a:pt x="155" y="293"/>
                  </a:moveTo>
                  <a:cubicBezTo>
                    <a:pt x="155" y="293"/>
                    <a:pt x="196" y="217"/>
                    <a:pt x="127" y="175"/>
                  </a:cubicBezTo>
                  <a:cubicBezTo>
                    <a:pt x="127" y="175"/>
                    <a:pt x="249" y="167"/>
                    <a:pt x="231" y="154"/>
                  </a:cubicBezTo>
                  <a:cubicBezTo>
                    <a:pt x="215" y="142"/>
                    <a:pt x="201" y="142"/>
                    <a:pt x="201" y="142"/>
                  </a:cubicBezTo>
                  <a:cubicBezTo>
                    <a:pt x="201" y="142"/>
                    <a:pt x="301" y="156"/>
                    <a:pt x="309" y="124"/>
                  </a:cubicBezTo>
                  <a:cubicBezTo>
                    <a:pt x="318" y="90"/>
                    <a:pt x="290" y="129"/>
                    <a:pt x="290" y="129"/>
                  </a:cubicBezTo>
                  <a:cubicBezTo>
                    <a:pt x="290" y="129"/>
                    <a:pt x="309" y="19"/>
                    <a:pt x="262" y="11"/>
                  </a:cubicBezTo>
                  <a:cubicBezTo>
                    <a:pt x="215" y="4"/>
                    <a:pt x="245" y="58"/>
                    <a:pt x="245" y="58"/>
                  </a:cubicBezTo>
                  <a:cubicBezTo>
                    <a:pt x="245" y="58"/>
                    <a:pt x="223" y="16"/>
                    <a:pt x="168" y="8"/>
                  </a:cubicBezTo>
                  <a:cubicBezTo>
                    <a:pt x="113" y="0"/>
                    <a:pt x="130" y="46"/>
                    <a:pt x="162" y="56"/>
                  </a:cubicBezTo>
                  <a:cubicBezTo>
                    <a:pt x="162" y="56"/>
                    <a:pt x="77" y="67"/>
                    <a:pt x="50" y="118"/>
                  </a:cubicBezTo>
                  <a:cubicBezTo>
                    <a:pt x="50" y="118"/>
                    <a:pt x="6" y="110"/>
                    <a:pt x="3" y="134"/>
                  </a:cubicBezTo>
                  <a:cubicBezTo>
                    <a:pt x="0" y="158"/>
                    <a:pt x="31" y="140"/>
                    <a:pt x="31" y="140"/>
                  </a:cubicBezTo>
                  <a:cubicBezTo>
                    <a:pt x="31" y="140"/>
                    <a:pt x="2" y="161"/>
                    <a:pt x="15" y="168"/>
                  </a:cubicBezTo>
                  <a:cubicBezTo>
                    <a:pt x="27" y="176"/>
                    <a:pt x="32" y="158"/>
                    <a:pt x="32" y="158"/>
                  </a:cubicBezTo>
                  <a:cubicBezTo>
                    <a:pt x="32" y="158"/>
                    <a:pt x="26" y="249"/>
                    <a:pt x="93" y="266"/>
                  </a:cubicBezTo>
                  <a:cubicBezTo>
                    <a:pt x="93" y="266"/>
                    <a:pt x="76" y="295"/>
                    <a:pt x="85" y="300"/>
                  </a:cubicBezTo>
                  <a:cubicBezTo>
                    <a:pt x="94" y="306"/>
                    <a:pt x="102" y="291"/>
                    <a:pt x="102" y="291"/>
                  </a:cubicBezTo>
                  <a:cubicBezTo>
                    <a:pt x="102" y="291"/>
                    <a:pt x="92" y="327"/>
                    <a:pt x="111" y="317"/>
                  </a:cubicBezTo>
                  <a:cubicBezTo>
                    <a:pt x="129" y="308"/>
                    <a:pt x="149" y="308"/>
                    <a:pt x="155" y="293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88" name="íSḻîḓê"/>
            <p:cNvSpPr/>
            <p:nvPr/>
          </p:nvSpPr>
          <p:spPr bwMode="auto">
            <a:xfrm>
              <a:off x="9289996" y="2068533"/>
              <a:ext cx="141021" cy="103508"/>
            </a:xfrm>
            <a:custGeom>
              <a:avLst/>
              <a:gdLst>
                <a:gd name="T0" fmla="*/ 0 w 86"/>
                <a:gd name="T1" fmla="*/ 16 h 63"/>
                <a:gd name="T2" fmla="*/ 86 w 86"/>
                <a:gd name="T3" fmla="*/ 36 h 63"/>
                <a:gd name="T4" fmla="*/ 0 w 86"/>
                <a:gd name="T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63">
                  <a:moveTo>
                    <a:pt x="0" y="16"/>
                  </a:moveTo>
                  <a:cubicBezTo>
                    <a:pt x="16" y="38"/>
                    <a:pt x="45" y="63"/>
                    <a:pt x="86" y="36"/>
                  </a:cubicBezTo>
                  <a:cubicBezTo>
                    <a:pt x="66" y="0"/>
                    <a:pt x="23" y="8"/>
                    <a:pt x="0" y="16"/>
                  </a:cubicBezTo>
                </a:path>
              </a:pathLst>
            </a:custGeom>
            <a:solidFill>
              <a:srgbClr val="DA9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89" name="ïś1îdè"/>
            <p:cNvSpPr/>
            <p:nvPr/>
          </p:nvSpPr>
          <p:spPr bwMode="auto">
            <a:xfrm>
              <a:off x="9267071" y="2003232"/>
              <a:ext cx="207016" cy="125043"/>
            </a:xfrm>
            <a:custGeom>
              <a:avLst/>
              <a:gdLst>
                <a:gd name="T0" fmla="*/ 111 w 126"/>
                <a:gd name="T1" fmla="*/ 0 h 76"/>
                <a:gd name="T2" fmla="*/ 0 w 126"/>
                <a:gd name="T3" fmla="*/ 31 h 76"/>
                <a:gd name="T4" fmla="*/ 14 w 126"/>
                <a:gd name="T5" fmla="*/ 56 h 76"/>
                <a:gd name="T6" fmla="*/ 100 w 126"/>
                <a:gd name="T7" fmla="*/ 76 h 76"/>
                <a:gd name="T8" fmla="*/ 126 w 126"/>
                <a:gd name="T9" fmla="*/ 54 h 76"/>
                <a:gd name="T10" fmla="*/ 111 w 126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76">
                  <a:moveTo>
                    <a:pt x="111" y="0"/>
                  </a:moveTo>
                  <a:cubicBezTo>
                    <a:pt x="81" y="9"/>
                    <a:pt x="10" y="30"/>
                    <a:pt x="0" y="31"/>
                  </a:cubicBezTo>
                  <a:cubicBezTo>
                    <a:pt x="0" y="31"/>
                    <a:pt x="5" y="43"/>
                    <a:pt x="14" y="56"/>
                  </a:cubicBezTo>
                  <a:cubicBezTo>
                    <a:pt x="37" y="48"/>
                    <a:pt x="80" y="40"/>
                    <a:pt x="100" y="76"/>
                  </a:cubicBezTo>
                  <a:cubicBezTo>
                    <a:pt x="108" y="71"/>
                    <a:pt x="117" y="64"/>
                    <a:pt x="126" y="54"/>
                  </a:cubicBezTo>
                  <a:cubicBezTo>
                    <a:pt x="122" y="38"/>
                    <a:pt x="117" y="19"/>
                    <a:pt x="111" y="0"/>
                  </a:cubicBezTo>
                </a:path>
              </a:pathLst>
            </a:custGeom>
            <a:solidFill>
              <a:srgbClr val="753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90" name="iṥḷídè"/>
            <p:cNvSpPr/>
            <p:nvPr/>
          </p:nvSpPr>
          <p:spPr bwMode="auto">
            <a:xfrm>
              <a:off x="9337234" y="1889999"/>
              <a:ext cx="39597" cy="63911"/>
            </a:xfrm>
            <a:custGeom>
              <a:avLst/>
              <a:gdLst>
                <a:gd name="T0" fmla="*/ 21 w 24"/>
                <a:gd name="T1" fmla="*/ 17 h 39"/>
                <a:gd name="T2" fmla="*/ 17 w 24"/>
                <a:gd name="T3" fmla="*/ 37 h 39"/>
                <a:gd name="T4" fmla="*/ 3 w 24"/>
                <a:gd name="T5" fmla="*/ 22 h 39"/>
                <a:gd name="T6" fmla="*/ 7 w 24"/>
                <a:gd name="T7" fmla="*/ 1 h 39"/>
                <a:gd name="T8" fmla="*/ 21 w 24"/>
                <a:gd name="T9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9">
                  <a:moveTo>
                    <a:pt x="21" y="17"/>
                  </a:moveTo>
                  <a:cubicBezTo>
                    <a:pt x="24" y="27"/>
                    <a:pt x="22" y="36"/>
                    <a:pt x="17" y="37"/>
                  </a:cubicBezTo>
                  <a:cubicBezTo>
                    <a:pt x="12" y="39"/>
                    <a:pt x="6" y="32"/>
                    <a:pt x="3" y="22"/>
                  </a:cubicBezTo>
                  <a:cubicBezTo>
                    <a:pt x="0" y="11"/>
                    <a:pt x="2" y="2"/>
                    <a:pt x="7" y="1"/>
                  </a:cubicBezTo>
                  <a:cubicBezTo>
                    <a:pt x="12" y="0"/>
                    <a:pt x="18" y="7"/>
                    <a:pt x="21" y="17"/>
                  </a:cubicBezTo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91" name="îSļîḑe"/>
            <p:cNvSpPr/>
            <p:nvPr/>
          </p:nvSpPr>
          <p:spPr bwMode="auto">
            <a:xfrm>
              <a:off x="9092705" y="1978224"/>
              <a:ext cx="128517" cy="129906"/>
            </a:xfrm>
            <a:custGeom>
              <a:avLst/>
              <a:gdLst>
                <a:gd name="T0" fmla="*/ 75 w 78"/>
                <a:gd name="T1" fmla="*/ 35 h 79"/>
                <a:gd name="T2" fmla="*/ 30 w 78"/>
                <a:gd name="T3" fmla="*/ 10 h 79"/>
                <a:gd name="T4" fmla="*/ 28 w 78"/>
                <a:gd name="T5" fmla="*/ 59 h 79"/>
                <a:gd name="T6" fmla="*/ 75 w 78"/>
                <a:gd name="T7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9">
                  <a:moveTo>
                    <a:pt x="75" y="35"/>
                  </a:moveTo>
                  <a:cubicBezTo>
                    <a:pt x="75" y="35"/>
                    <a:pt x="59" y="0"/>
                    <a:pt x="30" y="10"/>
                  </a:cubicBezTo>
                  <a:cubicBezTo>
                    <a:pt x="0" y="21"/>
                    <a:pt x="16" y="47"/>
                    <a:pt x="28" y="59"/>
                  </a:cubicBezTo>
                  <a:cubicBezTo>
                    <a:pt x="40" y="71"/>
                    <a:pt x="78" y="79"/>
                    <a:pt x="75" y="35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92" name="iŝḷïďè"/>
            <p:cNvSpPr/>
            <p:nvPr/>
          </p:nvSpPr>
          <p:spPr bwMode="auto">
            <a:xfrm>
              <a:off x="9289996" y="1778154"/>
              <a:ext cx="65300" cy="78499"/>
            </a:xfrm>
            <a:custGeom>
              <a:avLst/>
              <a:gdLst>
                <a:gd name="T0" fmla="*/ 40 w 40"/>
                <a:gd name="T1" fmla="*/ 38 h 48"/>
                <a:gd name="T2" fmla="*/ 0 w 40"/>
                <a:gd name="T3" fmla="*/ 48 h 48"/>
                <a:gd name="T4" fmla="*/ 40 w 40"/>
                <a:gd name="T5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8">
                  <a:moveTo>
                    <a:pt x="40" y="38"/>
                  </a:moveTo>
                  <a:cubicBezTo>
                    <a:pt x="40" y="38"/>
                    <a:pt x="12" y="16"/>
                    <a:pt x="0" y="48"/>
                  </a:cubicBezTo>
                  <a:cubicBezTo>
                    <a:pt x="0" y="48"/>
                    <a:pt x="6" y="0"/>
                    <a:pt x="40" y="38"/>
                  </a:cubicBezTo>
                </a:path>
              </a:pathLst>
            </a:custGeom>
            <a:solidFill>
              <a:srgbClr val="3A2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93" name="ï$ļíḋê"/>
            <p:cNvSpPr/>
            <p:nvPr/>
          </p:nvSpPr>
          <p:spPr bwMode="auto">
            <a:xfrm>
              <a:off x="9119103" y="2097015"/>
              <a:ext cx="180618" cy="96561"/>
            </a:xfrm>
            <a:custGeom>
              <a:avLst/>
              <a:gdLst>
                <a:gd name="T0" fmla="*/ 110 w 110"/>
                <a:gd name="T1" fmla="*/ 55 h 59"/>
                <a:gd name="T2" fmla="*/ 30 w 110"/>
                <a:gd name="T3" fmla="*/ 54 h 59"/>
                <a:gd name="T4" fmla="*/ 1 w 110"/>
                <a:gd name="T5" fmla="*/ 36 h 59"/>
                <a:gd name="T6" fmla="*/ 71 w 110"/>
                <a:gd name="T7" fmla="*/ 0 h 59"/>
                <a:gd name="T8" fmla="*/ 110 w 110"/>
                <a:gd name="T9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59">
                  <a:moveTo>
                    <a:pt x="110" y="55"/>
                  </a:moveTo>
                  <a:cubicBezTo>
                    <a:pt x="110" y="55"/>
                    <a:pt x="52" y="48"/>
                    <a:pt x="30" y="54"/>
                  </a:cubicBezTo>
                  <a:cubicBezTo>
                    <a:pt x="30" y="54"/>
                    <a:pt x="1" y="59"/>
                    <a:pt x="1" y="36"/>
                  </a:cubicBezTo>
                  <a:cubicBezTo>
                    <a:pt x="0" y="12"/>
                    <a:pt x="40" y="14"/>
                    <a:pt x="71" y="0"/>
                  </a:cubicBezTo>
                  <a:lnTo>
                    <a:pt x="110" y="55"/>
                  </a:ln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94" name="ïṥ1îde"/>
            <p:cNvSpPr/>
            <p:nvPr/>
          </p:nvSpPr>
          <p:spPr bwMode="auto">
            <a:xfrm>
              <a:off x="8647412" y="2093541"/>
              <a:ext cx="522403" cy="700937"/>
            </a:xfrm>
            <a:custGeom>
              <a:avLst/>
              <a:gdLst>
                <a:gd name="T0" fmla="*/ 273 w 318"/>
                <a:gd name="T1" fmla="*/ 18 h 427"/>
                <a:gd name="T2" fmla="*/ 118 w 318"/>
                <a:gd name="T3" fmla="*/ 83 h 427"/>
                <a:gd name="T4" fmla="*/ 41 w 318"/>
                <a:gd name="T5" fmla="*/ 427 h 427"/>
                <a:gd name="T6" fmla="*/ 259 w 318"/>
                <a:gd name="T7" fmla="*/ 361 h 427"/>
                <a:gd name="T8" fmla="*/ 256 w 318"/>
                <a:gd name="T9" fmla="*/ 184 h 427"/>
                <a:gd name="T10" fmla="*/ 305 w 318"/>
                <a:gd name="T11" fmla="*/ 56 h 427"/>
                <a:gd name="T12" fmla="*/ 273 w 318"/>
                <a:gd name="T13" fmla="*/ 1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427">
                  <a:moveTo>
                    <a:pt x="273" y="18"/>
                  </a:moveTo>
                  <a:cubicBezTo>
                    <a:pt x="273" y="18"/>
                    <a:pt x="198" y="0"/>
                    <a:pt x="118" y="83"/>
                  </a:cubicBezTo>
                  <a:cubicBezTo>
                    <a:pt x="37" y="166"/>
                    <a:pt x="0" y="359"/>
                    <a:pt x="41" y="427"/>
                  </a:cubicBezTo>
                  <a:cubicBezTo>
                    <a:pt x="41" y="427"/>
                    <a:pt x="240" y="407"/>
                    <a:pt x="259" y="361"/>
                  </a:cubicBezTo>
                  <a:cubicBezTo>
                    <a:pt x="259" y="361"/>
                    <a:pt x="203" y="254"/>
                    <a:pt x="256" y="184"/>
                  </a:cubicBezTo>
                  <a:cubicBezTo>
                    <a:pt x="318" y="101"/>
                    <a:pt x="298" y="78"/>
                    <a:pt x="305" y="56"/>
                  </a:cubicBezTo>
                  <a:cubicBezTo>
                    <a:pt x="298" y="30"/>
                    <a:pt x="310" y="30"/>
                    <a:pt x="273" y="18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95" name="îsľíde"/>
            <p:cNvSpPr/>
            <p:nvPr/>
          </p:nvSpPr>
          <p:spPr bwMode="auto">
            <a:xfrm>
              <a:off x="9039909" y="2109519"/>
              <a:ext cx="131990" cy="368183"/>
            </a:xfrm>
            <a:custGeom>
              <a:avLst/>
              <a:gdLst>
                <a:gd name="T0" fmla="*/ 43 w 80"/>
                <a:gd name="T1" fmla="*/ 0 h 224"/>
                <a:gd name="T2" fmla="*/ 33 w 80"/>
                <a:gd name="T3" fmla="*/ 122 h 224"/>
                <a:gd name="T4" fmla="*/ 22 w 80"/>
                <a:gd name="T5" fmla="*/ 141 h 224"/>
                <a:gd name="T6" fmla="*/ 9 w 80"/>
                <a:gd name="T7" fmla="*/ 203 h 224"/>
                <a:gd name="T8" fmla="*/ 76 w 80"/>
                <a:gd name="T9" fmla="*/ 72 h 224"/>
                <a:gd name="T10" fmla="*/ 45 w 80"/>
                <a:gd name="T1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24">
                  <a:moveTo>
                    <a:pt x="43" y="0"/>
                  </a:moveTo>
                  <a:cubicBezTo>
                    <a:pt x="43" y="0"/>
                    <a:pt x="36" y="111"/>
                    <a:pt x="33" y="122"/>
                  </a:cubicBezTo>
                  <a:cubicBezTo>
                    <a:pt x="31" y="133"/>
                    <a:pt x="22" y="141"/>
                    <a:pt x="22" y="141"/>
                  </a:cubicBezTo>
                  <a:cubicBezTo>
                    <a:pt x="22" y="141"/>
                    <a:pt x="0" y="182"/>
                    <a:pt x="9" y="203"/>
                  </a:cubicBezTo>
                  <a:cubicBezTo>
                    <a:pt x="17" y="224"/>
                    <a:pt x="80" y="100"/>
                    <a:pt x="76" y="72"/>
                  </a:cubicBezTo>
                  <a:cubicBezTo>
                    <a:pt x="72" y="44"/>
                    <a:pt x="45" y="0"/>
                    <a:pt x="45" y="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96" name="ís1îḍé"/>
            <p:cNvSpPr/>
            <p:nvPr/>
          </p:nvSpPr>
          <p:spPr bwMode="auto">
            <a:xfrm>
              <a:off x="8627961" y="2711116"/>
              <a:ext cx="197291" cy="127822"/>
            </a:xfrm>
            <a:custGeom>
              <a:avLst/>
              <a:gdLst>
                <a:gd name="T0" fmla="*/ 120 w 120"/>
                <a:gd name="T1" fmla="*/ 43 h 78"/>
                <a:gd name="T2" fmla="*/ 0 w 120"/>
                <a:gd name="T3" fmla="*/ 21 h 78"/>
                <a:gd name="T4" fmla="*/ 37 w 120"/>
                <a:gd name="T5" fmla="*/ 0 h 78"/>
                <a:gd name="T6" fmla="*/ 120 w 120"/>
                <a:gd name="T7" fmla="*/ 4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78">
                  <a:moveTo>
                    <a:pt x="120" y="43"/>
                  </a:moveTo>
                  <a:cubicBezTo>
                    <a:pt x="120" y="43"/>
                    <a:pt x="54" y="78"/>
                    <a:pt x="0" y="21"/>
                  </a:cubicBezTo>
                  <a:cubicBezTo>
                    <a:pt x="0" y="21"/>
                    <a:pt x="39" y="40"/>
                    <a:pt x="37" y="0"/>
                  </a:cubicBezTo>
                  <a:cubicBezTo>
                    <a:pt x="37" y="0"/>
                    <a:pt x="47" y="51"/>
                    <a:pt x="120" y="43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97" name="ïŝľïḑê"/>
            <p:cNvSpPr/>
            <p:nvPr/>
          </p:nvSpPr>
          <p:spPr bwMode="auto">
            <a:xfrm>
              <a:off x="8559187" y="2073396"/>
              <a:ext cx="592566" cy="228551"/>
            </a:xfrm>
            <a:custGeom>
              <a:avLst/>
              <a:gdLst>
                <a:gd name="T0" fmla="*/ 361 w 361"/>
                <a:gd name="T1" fmla="*/ 78 h 139"/>
                <a:gd name="T2" fmla="*/ 290 w 361"/>
                <a:gd name="T3" fmla="*/ 17 h 139"/>
                <a:gd name="T4" fmla="*/ 83 w 361"/>
                <a:gd name="T5" fmla="*/ 0 h 139"/>
                <a:gd name="T6" fmla="*/ 0 w 361"/>
                <a:gd name="T7" fmla="*/ 10 h 139"/>
                <a:gd name="T8" fmla="*/ 23 w 361"/>
                <a:gd name="T9" fmla="*/ 99 h 139"/>
                <a:gd name="T10" fmla="*/ 142 w 361"/>
                <a:gd name="T11" fmla="*/ 107 h 139"/>
                <a:gd name="T12" fmla="*/ 361 w 361"/>
                <a:gd name="T13" fmla="*/ 95 h 139"/>
                <a:gd name="T14" fmla="*/ 361 w 361"/>
                <a:gd name="T15" fmla="*/ 7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139">
                  <a:moveTo>
                    <a:pt x="361" y="78"/>
                  </a:moveTo>
                  <a:cubicBezTo>
                    <a:pt x="361" y="78"/>
                    <a:pt x="352" y="34"/>
                    <a:pt x="290" y="17"/>
                  </a:cubicBezTo>
                  <a:cubicBezTo>
                    <a:pt x="228" y="0"/>
                    <a:pt x="149" y="74"/>
                    <a:pt x="8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3" y="86"/>
                    <a:pt x="23" y="99"/>
                  </a:cubicBezTo>
                  <a:cubicBezTo>
                    <a:pt x="23" y="99"/>
                    <a:pt x="91" y="139"/>
                    <a:pt x="142" y="107"/>
                  </a:cubicBezTo>
                  <a:cubicBezTo>
                    <a:pt x="235" y="47"/>
                    <a:pt x="299" y="15"/>
                    <a:pt x="361" y="95"/>
                  </a:cubicBezTo>
                  <a:lnTo>
                    <a:pt x="361" y="7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98" name="işľïḓê"/>
            <p:cNvSpPr/>
            <p:nvPr/>
          </p:nvSpPr>
          <p:spPr bwMode="auto">
            <a:xfrm>
              <a:off x="9123966" y="2169262"/>
              <a:ext cx="54185" cy="42376"/>
            </a:xfrm>
            <a:custGeom>
              <a:avLst/>
              <a:gdLst>
                <a:gd name="T0" fmla="*/ 33 w 33"/>
                <a:gd name="T1" fmla="*/ 10 h 26"/>
                <a:gd name="T2" fmla="*/ 19 w 33"/>
                <a:gd name="T3" fmla="*/ 26 h 26"/>
                <a:gd name="T4" fmla="*/ 2 w 33"/>
                <a:gd name="T5" fmla="*/ 10 h 26"/>
                <a:gd name="T6" fmla="*/ 33 w 33"/>
                <a:gd name="T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6">
                  <a:moveTo>
                    <a:pt x="33" y="10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0" y="19"/>
                    <a:pt x="2" y="10"/>
                  </a:cubicBezTo>
                  <a:cubicBezTo>
                    <a:pt x="3" y="0"/>
                    <a:pt x="33" y="10"/>
                    <a:pt x="33" y="1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99" name="îṣlïḍé"/>
            <p:cNvSpPr/>
            <p:nvPr/>
          </p:nvSpPr>
          <p:spPr bwMode="auto">
            <a:xfrm>
              <a:off x="9145501" y="2201912"/>
              <a:ext cx="14588" cy="49323"/>
            </a:xfrm>
            <a:custGeom>
              <a:avLst/>
              <a:gdLst>
                <a:gd name="T0" fmla="*/ 4 w 9"/>
                <a:gd name="T1" fmla="*/ 0 h 30"/>
                <a:gd name="T2" fmla="*/ 6 w 9"/>
                <a:gd name="T3" fmla="*/ 17 h 30"/>
                <a:gd name="T4" fmla="*/ 0 w 9"/>
                <a:gd name="T5" fmla="*/ 17 h 30"/>
                <a:gd name="T6" fmla="*/ 4 w 9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0">
                  <a:moveTo>
                    <a:pt x="4" y="0"/>
                  </a:moveTo>
                  <a:cubicBezTo>
                    <a:pt x="4" y="0"/>
                    <a:pt x="9" y="4"/>
                    <a:pt x="6" y="17"/>
                  </a:cubicBezTo>
                  <a:cubicBezTo>
                    <a:pt x="3" y="30"/>
                    <a:pt x="0" y="17"/>
                    <a:pt x="0" y="1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00" name="i$1îdè"/>
            <p:cNvSpPr/>
            <p:nvPr/>
          </p:nvSpPr>
          <p:spPr bwMode="auto">
            <a:xfrm>
              <a:off x="8966273" y="2275549"/>
              <a:ext cx="127822" cy="311914"/>
            </a:xfrm>
            <a:custGeom>
              <a:avLst/>
              <a:gdLst>
                <a:gd name="T0" fmla="*/ 78 w 78"/>
                <a:gd name="T1" fmla="*/ 28 h 190"/>
                <a:gd name="T2" fmla="*/ 26 w 78"/>
                <a:gd name="T3" fmla="*/ 0 h 190"/>
                <a:gd name="T4" fmla="*/ 44 w 78"/>
                <a:gd name="T5" fmla="*/ 190 h 190"/>
                <a:gd name="T6" fmla="*/ 78 w 78"/>
                <a:gd name="T7" fmla="*/ 2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90">
                  <a:moveTo>
                    <a:pt x="78" y="28"/>
                  </a:moveTo>
                  <a:cubicBezTo>
                    <a:pt x="78" y="28"/>
                    <a:pt x="51" y="21"/>
                    <a:pt x="26" y="0"/>
                  </a:cubicBezTo>
                  <a:cubicBezTo>
                    <a:pt x="26" y="0"/>
                    <a:pt x="0" y="137"/>
                    <a:pt x="44" y="190"/>
                  </a:cubicBezTo>
                  <a:cubicBezTo>
                    <a:pt x="44" y="190"/>
                    <a:pt x="33" y="121"/>
                    <a:pt x="78" y="28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01" name="ïṥḷîḑê"/>
            <p:cNvSpPr/>
            <p:nvPr/>
          </p:nvSpPr>
          <p:spPr bwMode="auto">
            <a:xfrm>
              <a:off x="9027405" y="2156063"/>
              <a:ext cx="118096" cy="165335"/>
            </a:xfrm>
            <a:custGeom>
              <a:avLst/>
              <a:gdLst>
                <a:gd name="T0" fmla="*/ 54 w 72"/>
                <a:gd name="T1" fmla="*/ 0 h 101"/>
                <a:gd name="T2" fmla="*/ 0 w 72"/>
                <a:gd name="T3" fmla="*/ 9 h 101"/>
                <a:gd name="T4" fmla="*/ 41 w 72"/>
                <a:gd name="T5" fmla="*/ 101 h 101"/>
                <a:gd name="T6" fmla="*/ 54 w 72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01">
                  <a:moveTo>
                    <a:pt x="54" y="0"/>
                  </a:moveTo>
                  <a:cubicBezTo>
                    <a:pt x="54" y="0"/>
                    <a:pt x="26" y="18"/>
                    <a:pt x="0" y="9"/>
                  </a:cubicBezTo>
                  <a:cubicBezTo>
                    <a:pt x="0" y="9"/>
                    <a:pt x="23" y="79"/>
                    <a:pt x="41" y="101"/>
                  </a:cubicBezTo>
                  <a:cubicBezTo>
                    <a:pt x="41" y="101"/>
                    <a:pt x="72" y="46"/>
                    <a:pt x="54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02" name="iśḻïḍé"/>
            <p:cNvSpPr/>
            <p:nvPr/>
          </p:nvSpPr>
          <p:spPr bwMode="auto">
            <a:xfrm>
              <a:off x="9082980" y="2108130"/>
              <a:ext cx="95172" cy="103508"/>
            </a:xfrm>
            <a:custGeom>
              <a:avLst/>
              <a:gdLst>
                <a:gd name="T0" fmla="*/ 4 w 58"/>
                <a:gd name="T1" fmla="*/ 0 h 63"/>
                <a:gd name="T2" fmla="*/ 32 w 58"/>
                <a:gd name="T3" fmla="*/ 3 h 63"/>
                <a:gd name="T4" fmla="*/ 58 w 58"/>
                <a:gd name="T5" fmla="*/ 47 h 63"/>
                <a:gd name="T6" fmla="*/ 21 w 58"/>
                <a:gd name="T7" fmla="*/ 63 h 63"/>
                <a:gd name="T8" fmla="*/ 4 w 5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3">
                  <a:moveTo>
                    <a:pt x="4" y="0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0" y="22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03" name="ísḻiḋe"/>
            <p:cNvSpPr/>
            <p:nvPr/>
          </p:nvSpPr>
          <p:spPr bwMode="auto">
            <a:xfrm>
              <a:off x="8856512" y="2668046"/>
              <a:ext cx="216742" cy="105592"/>
            </a:xfrm>
            <a:custGeom>
              <a:avLst/>
              <a:gdLst>
                <a:gd name="T0" fmla="*/ 0 w 132"/>
                <a:gd name="T1" fmla="*/ 64 h 64"/>
                <a:gd name="T2" fmla="*/ 127 w 132"/>
                <a:gd name="T3" fmla="*/ 19 h 64"/>
                <a:gd name="T4" fmla="*/ 122 w 132"/>
                <a:gd name="T5" fmla="*/ 9 h 64"/>
                <a:gd name="T6" fmla="*/ 132 w 132"/>
                <a:gd name="T7" fmla="*/ 12 h 64"/>
                <a:gd name="T8" fmla="*/ 115 w 132"/>
                <a:gd name="T9" fmla="*/ 0 h 64"/>
                <a:gd name="T10" fmla="*/ 115 w 132"/>
                <a:gd name="T11" fmla="*/ 18 h 64"/>
                <a:gd name="T12" fmla="*/ 0 w 13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4">
                  <a:moveTo>
                    <a:pt x="0" y="64"/>
                  </a:moveTo>
                  <a:cubicBezTo>
                    <a:pt x="0" y="64"/>
                    <a:pt x="114" y="34"/>
                    <a:pt x="127" y="1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12"/>
                    <a:pt x="118" y="1"/>
                    <a:pt x="115" y="0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35" y="59"/>
                    <a:pt x="0" y="64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04" name="îšľîḓè"/>
            <p:cNvSpPr/>
            <p:nvPr/>
          </p:nvSpPr>
          <p:spPr bwMode="auto">
            <a:xfrm>
              <a:off x="8854428" y="2144253"/>
              <a:ext cx="606460" cy="518930"/>
            </a:xfrm>
            <a:custGeom>
              <a:avLst/>
              <a:gdLst>
                <a:gd name="T0" fmla="*/ 122 w 369"/>
                <a:gd name="T1" fmla="*/ 7 h 316"/>
                <a:gd name="T2" fmla="*/ 112 w 369"/>
                <a:gd name="T3" fmla="*/ 190 h 316"/>
                <a:gd name="T4" fmla="*/ 336 w 369"/>
                <a:gd name="T5" fmla="*/ 159 h 316"/>
                <a:gd name="T6" fmla="*/ 369 w 369"/>
                <a:gd name="T7" fmla="*/ 188 h 316"/>
                <a:gd name="T8" fmla="*/ 86 w 369"/>
                <a:gd name="T9" fmla="*/ 235 h 316"/>
                <a:gd name="T10" fmla="*/ 122 w 369"/>
                <a:gd name="T11" fmla="*/ 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9" h="316">
                  <a:moveTo>
                    <a:pt x="122" y="7"/>
                  </a:moveTo>
                  <a:cubicBezTo>
                    <a:pt x="143" y="12"/>
                    <a:pt x="70" y="113"/>
                    <a:pt x="112" y="190"/>
                  </a:cubicBezTo>
                  <a:cubicBezTo>
                    <a:pt x="148" y="256"/>
                    <a:pt x="255" y="204"/>
                    <a:pt x="336" y="159"/>
                  </a:cubicBezTo>
                  <a:cubicBezTo>
                    <a:pt x="336" y="159"/>
                    <a:pt x="350" y="183"/>
                    <a:pt x="369" y="188"/>
                  </a:cubicBezTo>
                  <a:cubicBezTo>
                    <a:pt x="369" y="188"/>
                    <a:pt x="159" y="316"/>
                    <a:pt x="86" y="235"/>
                  </a:cubicBezTo>
                  <a:cubicBezTo>
                    <a:pt x="0" y="140"/>
                    <a:pt x="86" y="0"/>
                    <a:pt x="122" y="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05" name="ïṡḷîḍe"/>
            <p:cNvSpPr/>
            <p:nvPr/>
          </p:nvSpPr>
          <p:spPr bwMode="auto">
            <a:xfrm>
              <a:off x="8825251" y="2176904"/>
              <a:ext cx="191733" cy="371656"/>
            </a:xfrm>
            <a:custGeom>
              <a:avLst/>
              <a:gdLst>
                <a:gd name="T0" fmla="*/ 110 w 117"/>
                <a:gd name="T1" fmla="*/ 0 h 226"/>
                <a:gd name="T2" fmla="*/ 117 w 117"/>
                <a:gd name="T3" fmla="*/ 226 h 226"/>
                <a:gd name="T4" fmla="*/ 110 w 117"/>
                <a:gd name="T5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226">
                  <a:moveTo>
                    <a:pt x="110" y="0"/>
                  </a:moveTo>
                  <a:cubicBezTo>
                    <a:pt x="110" y="0"/>
                    <a:pt x="0" y="126"/>
                    <a:pt x="117" y="226"/>
                  </a:cubicBezTo>
                  <a:cubicBezTo>
                    <a:pt x="117" y="226"/>
                    <a:pt x="13" y="152"/>
                    <a:pt x="110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06" name="îṩḷide"/>
            <p:cNvSpPr/>
            <p:nvPr/>
          </p:nvSpPr>
          <p:spPr bwMode="auto">
            <a:xfrm>
              <a:off x="9399756" y="2293611"/>
              <a:ext cx="174366" cy="169503"/>
            </a:xfrm>
            <a:custGeom>
              <a:avLst/>
              <a:gdLst>
                <a:gd name="T0" fmla="*/ 4 w 106"/>
                <a:gd name="T1" fmla="*/ 68 h 103"/>
                <a:gd name="T2" fmla="*/ 17 w 106"/>
                <a:gd name="T3" fmla="*/ 8 h 103"/>
                <a:gd name="T4" fmla="*/ 43 w 106"/>
                <a:gd name="T5" fmla="*/ 10 h 103"/>
                <a:gd name="T6" fmla="*/ 76 w 106"/>
                <a:gd name="T7" fmla="*/ 20 h 103"/>
                <a:gd name="T8" fmla="*/ 97 w 106"/>
                <a:gd name="T9" fmla="*/ 59 h 103"/>
                <a:gd name="T10" fmla="*/ 81 w 106"/>
                <a:gd name="T11" fmla="*/ 56 h 103"/>
                <a:gd name="T12" fmla="*/ 55 w 106"/>
                <a:gd name="T13" fmla="*/ 49 h 103"/>
                <a:gd name="T14" fmla="*/ 37 w 106"/>
                <a:gd name="T15" fmla="*/ 97 h 103"/>
                <a:gd name="T16" fmla="*/ 4 w 106"/>
                <a:gd name="T17" fmla="*/ 6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03">
                  <a:moveTo>
                    <a:pt x="4" y="68"/>
                  </a:moveTo>
                  <a:cubicBezTo>
                    <a:pt x="4" y="68"/>
                    <a:pt x="0" y="19"/>
                    <a:pt x="17" y="8"/>
                  </a:cubicBezTo>
                  <a:cubicBezTo>
                    <a:pt x="17" y="8"/>
                    <a:pt x="33" y="0"/>
                    <a:pt x="43" y="10"/>
                  </a:cubicBezTo>
                  <a:cubicBezTo>
                    <a:pt x="43" y="10"/>
                    <a:pt x="72" y="3"/>
                    <a:pt x="76" y="20"/>
                  </a:cubicBezTo>
                  <a:cubicBezTo>
                    <a:pt x="76" y="20"/>
                    <a:pt x="106" y="27"/>
                    <a:pt x="97" y="59"/>
                  </a:cubicBezTo>
                  <a:cubicBezTo>
                    <a:pt x="97" y="59"/>
                    <a:pt x="88" y="67"/>
                    <a:pt x="81" y="56"/>
                  </a:cubicBezTo>
                  <a:cubicBezTo>
                    <a:pt x="75" y="45"/>
                    <a:pt x="59" y="31"/>
                    <a:pt x="55" y="49"/>
                  </a:cubicBezTo>
                  <a:cubicBezTo>
                    <a:pt x="52" y="67"/>
                    <a:pt x="61" y="91"/>
                    <a:pt x="37" y="97"/>
                  </a:cubicBezTo>
                  <a:cubicBezTo>
                    <a:pt x="13" y="103"/>
                    <a:pt x="4" y="82"/>
                    <a:pt x="4" y="68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07" name="iṣľîḓè"/>
            <p:cNvSpPr/>
            <p:nvPr/>
          </p:nvSpPr>
          <p:spPr bwMode="auto">
            <a:xfrm>
              <a:off x="9435880" y="2324871"/>
              <a:ext cx="106981" cy="106981"/>
            </a:xfrm>
            <a:custGeom>
              <a:avLst/>
              <a:gdLst>
                <a:gd name="T0" fmla="*/ 64 w 65"/>
                <a:gd name="T1" fmla="*/ 35 h 65"/>
                <a:gd name="T2" fmla="*/ 30 w 65"/>
                <a:gd name="T3" fmla="*/ 64 h 65"/>
                <a:gd name="T4" fmla="*/ 1 w 65"/>
                <a:gd name="T5" fmla="*/ 30 h 65"/>
                <a:gd name="T6" fmla="*/ 35 w 65"/>
                <a:gd name="T7" fmla="*/ 1 h 65"/>
                <a:gd name="T8" fmla="*/ 64 w 65"/>
                <a:gd name="T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64" y="35"/>
                  </a:moveTo>
                  <a:cubicBezTo>
                    <a:pt x="62" y="52"/>
                    <a:pt x="47" y="65"/>
                    <a:pt x="30" y="64"/>
                  </a:cubicBezTo>
                  <a:cubicBezTo>
                    <a:pt x="13" y="62"/>
                    <a:pt x="0" y="47"/>
                    <a:pt x="1" y="30"/>
                  </a:cubicBezTo>
                  <a:cubicBezTo>
                    <a:pt x="2" y="13"/>
                    <a:pt x="17" y="0"/>
                    <a:pt x="35" y="1"/>
                  </a:cubicBezTo>
                  <a:cubicBezTo>
                    <a:pt x="52" y="2"/>
                    <a:pt x="65" y="17"/>
                    <a:pt x="64" y="35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08" name="ïŝlîḍè"/>
            <p:cNvSpPr/>
            <p:nvPr/>
          </p:nvSpPr>
          <p:spPr bwMode="auto">
            <a:xfrm>
              <a:off x="9456025" y="2345017"/>
              <a:ext cx="67384" cy="67384"/>
            </a:xfrm>
            <a:custGeom>
              <a:avLst/>
              <a:gdLst>
                <a:gd name="T0" fmla="*/ 40 w 41"/>
                <a:gd name="T1" fmla="*/ 22 h 41"/>
                <a:gd name="T2" fmla="*/ 19 w 41"/>
                <a:gd name="T3" fmla="*/ 40 h 41"/>
                <a:gd name="T4" fmla="*/ 1 w 41"/>
                <a:gd name="T5" fmla="*/ 19 h 41"/>
                <a:gd name="T6" fmla="*/ 22 w 41"/>
                <a:gd name="T7" fmla="*/ 1 h 41"/>
                <a:gd name="T8" fmla="*/ 40 w 41"/>
                <a:gd name="T9" fmla="*/ 2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2"/>
                  </a:moveTo>
                  <a:cubicBezTo>
                    <a:pt x="39" y="33"/>
                    <a:pt x="30" y="41"/>
                    <a:pt x="19" y="40"/>
                  </a:cubicBezTo>
                  <a:cubicBezTo>
                    <a:pt x="8" y="39"/>
                    <a:pt x="0" y="30"/>
                    <a:pt x="1" y="19"/>
                  </a:cubicBezTo>
                  <a:cubicBezTo>
                    <a:pt x="1" y="8"/>
                    <a:pt x="11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09" name="îSḻïḓe"/>
            <p:cNvSpPr/>
            <p:nvPr/>
          </p:nvSpPr>
          <p:spPr bwMode="auto">
            <a:xfrm>
              <a:off x="8061098" y="2300557"/>
              <a:ext cx="182702" cy="167419"/>
            </a:xfrm>
            <a:custGeom>
              <a:avLst/>
              <a:gdLst>
                <a:gd name="T0" fmla="*/ 104 w 111"/>
                <a:gd name="T1" fmla="*/ 57 h 102"/>
                <a:gd name="T2" fmla="*/ 39 w 111"/>
                <a:gd name="T3" fmla="*/ 6 h 102"/>
                <a:gd name="T4" fmla="*/ 18 w 111"/>
                <a:gd name="T5" fmla="*/ 8 h 102"/>
                <a:gd name="T6" fmla="*/ 6 w 111"/>
                <a:gd name="T7" fmla="*/ 23 h 102"/>
                <a:gd name="T8" fmla="*/ 8 w 111"/>
                <a:gd name="T9" fmla="*/ 45 h 102"/>
                <a:gd name="T10" fmla="*/ 9 w 111"/>
                <a:gd name="T11" fmla="*/ 46 h 102"/>
                <a:gd name="T12" fmla="*/ 12 w 111"/>
                <a:gd name="T13" fmla="*/ 38 h 102"/>
                <a:gd name="T14" fmla="*/ 23 w 111"/>
                <a:gd name="T15" fmla="*/ 24 h 102"/>
                <a:gd name="T16" fmla="*/ 40 w 111"/>
                <a:gd name="T17" fmla="*/ 21 h 102"/>
                <a:gd name="T18" fmla="*/ 89 w 111"/>
                <a:gd name="T19" fmla="*/ 59 h 102"/>
                <a:gd name="T20" fmla="*/ 89 w 111"/>
                <a:gd name="T21" fmla="*/ 77 h 102"/>
                <a:gd name="T22" fmla="*/ 79 w 111"/>
                <a:gd name="T23" fmla="*/ 91 h 102"/>
                <a:gd name="T24" fmla="*/ 72 w 111"/>
                <a:gd name="T25" fmla="*/ 96 h 102"/>
                <a:gd name="T26" fmla="*/ 72 w 111"/>
                <a:gd name="T27" fmla="*/ 96 h 102"/>
                <a:gd name="T28" fmla="*/ 94 w 111"/>
                <a:gd name="T29" fmla="*/ 94 h 102"/>
                <a:gd name="T30" fmla="*/ 106 w 111"/>
                <a:gd name="T31" fmla="*/ 79 h 102"/>
                <a:gd name="T32" fmla="*/ 104 w 111"/>
                <a:gd name="T3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02">
                  <a:moveTo>
                    <a:pt x="104" y="57"/>
                  </a:moveTo>
                  <a:cubicBezTo>
                    <a:pt x="39" y="6"/>
                    <a:pt x="39" y="6"/>
                    <a:pt x="39" y="6"/>
                  </a:cubicBezTo>
                  <a:cubicBezTo>
                    <a:pt x="33" y="0"/>
                    <a:pt x="23" y="2"/>
                    <a:pt x="18" y="8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30"/>
                    <a:pt x="1" y="40"/>
                    <a:pt x="8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3"/>
                    <a:pt x="10" y="40"/>
                    <a:pt x="12" y="3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7" y="18"/>
                    <a:pt x="35" y="17"/>
                    <a:pt x="40" y="21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4" y="63"/>
                    <a:pt x="94" y="72"/>
                    <a:pt x="89" y="77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7" y="93"/>
                    <a:pt x="74" y="95"/>
                    <a:pt x="72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9" y="102"/>
                    <a:pt x="89" y="101"/>
                    <a:pt x="94" y="94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1" y="72"/>
                    <a:pt x="110" y="62"/>
                    <a:pt x="104" y="57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10" name="i$ḷíḓe"/>
            <p:cNvSpPr/>
            <p:nvPr/>
          </p:nvSpPr>
          <p:spPr bwMode="auto">
            <a:xfrm>
              <a:off x="8049983" y="2292221"/>
              <a:ext cx="182007" cy="166030"/>
            </a:xfrm>
            <a:custGeom>
              <a:avLst/>
              <a:gdLst>
                <a:gd name="T0" fmla="*/ 103 w 111"/>
                <a:gd name="T1" fmla="*/ 56 h 101"/>
                <a:gd name="T2" fmla="*/ 39 w 111"/>
                <a:gd name="T3" fmla="*/ 5 h 101"/>
                <a:gd name="T4" fmla="*/ 17 w 111"/>
                <a:gd name="T5" fmla="*/ 7 h 101"/>
                <a:gd name="T6" fmla="*/ 5 w 111"/>
                <a:gd name="T7" fmla="*/ 23 h 101"/>
                <a:gd name="T8" fmla="*/ 8 w 111"/>
                <a:gd name="T9" fmla="*/ 44 h 101"/>
                <a:gd name="T10" fmla="*/ 8 w 111"/>
                <a:gd name="T11" fmla="*/ 45 h 101"/>
                <a:gd name="T12" fmla="*/ 12 w 111"/>
                <a:gd name="T13" fmla="*/ 37 h 101"/>
                <a:gd name="T14" fmla="*/ 22 w 111"/>
                <a:gd name="T15" fmla="*/ 24 h 101"/>
                <a:gd name="T16" fmla="*/ 40 w 111"/>
                <a:gd name="T17" fmla="*/ 20 h 101"/>
                <a:gd name="T18" fmla="*/ 88 w 111"/>
                <a:gd name="T19" fmla="*/ 59 h 101"/>
                <a:gd name="T20" fmla="*/ 89 w 111"/>
                <a:gd name="T21" fmla="*/ 77 h 101"/>
                <a:gd name="T22" fmla="*/ 78 w 111"/>
                <a:gd name="T23" fmla="*/ 90 h 101"/>
                <a:gd name="T24" fmla="*/ 71 w 111"/>
                <a:gd name="T25" fmla="*/ 95 h 101"/>
                <a:gd name="T26" fmla="*/ 72 w 111"/>
                <a:gd name="T27" fmla="*/ 96 h 101"/>
                <a:gd name="T28" fmla="*/ 94 w 111"/>
                <a:gd name="T29" fmla="*/ 93 h 101"/>
                <a:gd name="T30" fmla="*/ 106 w 111"/>
                <a:gd name="T31" fmla="*/ 78 h 101"/>
                <a:gd name="T32" fmla="*/ 103 w 111"/>
                <a:gd name="T33" fmla="*/ 5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01">
                  <a:moveTo>
                    <a:pt x="103" y="56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2" y="0"/>
                    <a:pt x="23" y="1"/>
                    <a:pt x="17" y="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29"/>
                    <a:pt x="1" y="39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2"/>
                    <a:pt x="10" y="39"/>
                    <a:pt x="12" y="37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7" y="18"/>
                    <a:pt x="35" y="16"/>
                    <a:pt x="40" y="20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3" y="63"/>
                    <a:pt x="94" y="71"/>
                    <a:pt x="89" y="77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6" y="93"/>
                    <a:pt x="74" y="94"/>
                    <a:pt x="71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9" y="101"/>
                    <a:pt x="88" y="100"/>
                    <a:pt x="94" y="93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11" y="71"/>
                    <a:pt x="110" y="61"/>
                    <a:pt x="103" y="5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11" name="iṩḻîḍê"/>
            <p:cNvSpPr/>
            <p:nvPr/>
          </p:nvSpPr>
          <p:spPr bwMode="auto">
            <a:xfrm>
              <a:off x="7681800" y="2254708"/>
              <a:ext cx="724556" cy="700937"/>
            </a:xfrm>
            <a:custGeom>
              <a:avLst/>
              <a:gdLst>
                <a:gd name="T0" fmla="*/ 286 w 441"/>
                <a:gd name="T1" fmla="*/ 419 h 427"/>
                <a:gd name="T2" fmla="*/ 264 w 441"/>
                <a:gd name="T3" fmla="*/ 422 h 427"/>
                <a:gd name="T4" fmla="*/ 8 w 441"/>
                <a:gd name="T5" fmla="*/ 219 h 427"/>
                <a:gd name="T6" fmla="*/ 6 w 441"/>
                <a:gd name="T7" fmla="*/ 197 h 427"/>
                <a:gd name="T8" fmla="*/ 156 w 441"/>
                <a:gd name="T9" fmla="*/ 8 h 427"/>
                <a:gd name="T10" fmla="*/ 178 w 441"/>
                <a:gd name="T11" fmla="*/ 5 h 427"/>
                <a:gd name="T12" fmla="*/ 434 w 441"/>
                <a:gd name="T13" fmla="*/ 208 h 427"/>
                <a:gd name="T14" fmla="*/ 436 w 441"/>
                <a:gd name="T15" fmla="*/ 230 h 427"/>
                <a:gd name="T16" fmla="*/ 286 w 441"/>
                <a:gd name="T17" fmla="*/ 419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427">
                  <a:moveTo>
                    <a:pt x="286" y="419"/>
                  </a:moveTo>
                  <a:cubicBezTo>
                    <a:pt x="280" y="426"/>
                    <a:pt x="270" y="427"/>
                    <a:pt x="264" y="422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2" y="213"/>
                    <a:pt x="0" y="204"/>
                    <a:pt x="6" y="197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62" y="1"/>
                    <a:pt x="171" y="0"/>
                    <a:pt x="178" y="5"/>
                  </a:cubicBezTo>
                  <a:cubicBezTo>
                    <a:pt x="434" y="208"/>
                    <a:pt x="434" y="208"/>
                    <a:pt x="434" y="208"/>
                  </a:cubicBezTo>
                  <a:cubicBezTo>
                    <a:pt x="440" y="214"/>
                    <a:pt x="441" y="223"/>
                    <a:pt x="436" y="230"/>
                  </a:cubicBezTo>
                  <a:lnTo>
                    <a:pt x="286" y="41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12" name="ïṡ1ïdé"/>
            <p:cNvSpPr/>
            <p:nvPr/>
          </p:nvSpPr>
          <p:spPr bwMode="auto">
            <a:xfrm>
              <a:off x="7681800" y="2254708"/>
              <a:ext cx="694685" cy="676623"/>
            </a:xfrm>
            <a:custGeom>
              <a:avLst/>
              <a:gdLst>
                <a:gd name="T0" fmla="*/ 267 w 423"/>
                <a:gd name="T1" fmla="*/ 404 h 412"/>
                <a:gd name="T2" fmla="*/ 246 w 423"/>
                <a:gd name="T3" fmla="*/ 407 h 412"/>
                <a:gd name="T4" fmla="*/ 8 w 423"/>
                <a:gd name="T5" fmla="*/ 218 h 412"/>
                <a:gd name="T6" fmla="*/ 6 w 423"/>
                <a:gd name="T7" fmla="*/ 197 h 412"/>
                <a:gd name="T8" fmla="*/ 156 w 423"/>
                <a:gd name="T9" fmla="*/ 8 h 412"/>
                <a:gd name="T10" fmla="*/ 177 w 423"/>
                <a:gd name="T11" fmla="*/ 5 h 412"/>
                <a:gd name="T12" fmla="*/ 415 w 423"/>
                <a:gd name="T13" fmla="*/ 194 h 412"/>
                <a:gd name="T14" fmla="*/ 417 w 423"/>
                <a:gd name="T15" fmla="*/ 215 h 412"/>
                <a:gd name="T16" fmla="*/ 267 w 423"/>
                <a:gd name="T17" fmla="*/ 40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412">
                  <a:moveTo>
                    <a:pt x="267" y="404"/>
                  </a:moveTo>
                  <a:cubicBezTo>
                    <a:pt x="261" y="411"/>
                    <a:pt x="252" y="412"/>
                    <a:pt x="246" y="407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1" y="213"/>
                    <a:pt x="0" y="204"/>
                    <a:pt x="6" y="197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62" y="1"/>
                    <a:pt x="171" y="0"/>
                    <a:pt x="177" y="5"/>
                  </a:cubicBezTo>
                  <a:cubicBezTo>
                    <a:pt x="415" y="194"/>
                    <a:pt x="415" y="194"/>
                    <a:pt x="415" y="194"/>
                  </a:cubicBezTo>
                  <a:cubicBezTo>
                    <a:pt x="422" y="199"/>
                    <a:pt x="423" y="209"/>
                    <a:pt x="417" y="215"/>
                  </a:cubicBezTo>
                  <a:lnTo>
                    <a:pt x="267" y="40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13" name="îs1ïḑe"/>
            <p:cNvSpPr/>
            <p:nvPr/>
          </p:nvSpPr>
          <p:spPr bwMode="auto">
            <a:xfrm>
              <a:off x="7681800" y="2254708"/>
              <a:ext cx="694685" cy="676623"/>
            </a:xfrm>
            <a:custGeom>
              <a:avLst/>
              <a:gdLst>
                <a:gd name="T0" fmla="*/ 267 w 423"/>
                <a:gd name="T1" fmla="*/ 404 h 412"/>
                <a:gd name="T2" fmla="*/ 246 w 423"/>
                <a:gd name="T3" fmla="*/ 407 h 412"/>
                <a:gd name="T4" fmla="*/ 8 w 423"/>
                <a:gd name="T5" fmla="*/ 218 h 412"/>
                <a:gd name="T6" fmla="*/ 6 w 423"/>
                <a:gd name="T7" fmla="*/ 197 h 412"/>
                <a:gd name="T8" fmla="*/ 156 w 423"/>
                <a:gd name="T9" fmla="*/ 8 h 412"/>
                <a:gd name="T10" fmla="*/ 177 w 423"/>
                <a:gd name="T11" fmla="*/ 5 h 412"/>
                <a:gd name="T12" fmla="*/ 415 w 423"/>
                <a:gd name="T13" fmla="*/ 194 h 412"/>
                <a:gd name="T14" fmla="*/ 417 w 423"/>
                <a:gd name="T15" fmla="*/ 215 h 412"/>
                <a:gd name="T16" fmla="*/ 267 w 423"/>
                <a:gd name="T17" fmla="*/ 40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412">
                  <a:moveTo>
                    <a:pt x="267" y="404"/>
                  </a:moveTo>
                  <a:cubicBezTo>
                    <a:pt x="261" y="411"/>
                    <a:pt x="252" y="412"/>
                    <a:pt x="246" y="407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1" y="213"/>
                    <a:pt x="0" y="204"/>
                    <a:pt x="6" y="197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62" y="1"/>
                    <a:pt x="171" y="0"/>
                    <a:pt x="177" y="5"/>
                  </a:cubicBezTo>
                  <a:cubicBezTo>
                    <a:pt x="415" y="194"/>
                    <a:pt x="415" y="194"/>
                    <a:pt x="415" y="194"/>
                  </a:cubicBezTo>
                  <a:cubicBezTo>
                    <a:pt x="422" y="199"/>
                    <a:pt x="423" y="209"/>
                    <a:pt x="417" y="215"/>
                  </a:cubicBezTo>
                  <a:lnTo>
                    <a:pt x="267" y="404"/>
                  </a:lnTo>
                  <a:close/>
                </a:path>
              </a:pathLst>
            </a:custGeom>
            <a:noFill/>
            <a:ln w="14288" cap="flat">
              <a:solidFill>
                <a:schemeClr val="tx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14" name="iśḻídè"/>
            <p:cNvSpPr/>
            <p:nvPr/>
          </p:nvSpPr>
          <p:spPr bwMode="auto">
            <a:xfrm>
              <a:off x="7639424" y="2219974"/>
              <a:ext cx="698158" cy="681486"/>
            </a:xfrm>
            <a:custGeom>
              <a:avLst/>
              <a:gdLst>
                <a:gd name="T0" fmla="*/ 269 w 425"/>
                <a:gd name="T1" fmla="*/ 406 h 415"/>
                <a:gd name="T2" fmla="*/ 248 w 425"/>
                <a:gd name="T3" fmla="*/ 409 h 415"/>
                <a:gd name="T4" fmla="*/ 8 w 425"/>
                <a:gd name="T5" fmla="*/ 218 h 415"/>
                <a:gd name="T6" fmla="*/ 6 w 425"/>
                <a:gd name="T7" fmla="*/ 197 h 415"/>
                <a:gd name="T8" fmla="*/ 156 w 425"/>
                <a:gd name="T9" fmla="*/ 8 h 415"/>
                <a:gd name="T10" fmla="*/ 177 w 425"/>
                <a:gd name="T11" fmla="*/ 5 h 415"/>
                <a:gd name="T12" fmla="*/ 418 w 425"/>
                <a:gd name="T13" fmla="*/ 196 h 415"/>
                <a:gd name="T14" fmla="*/ 419 w 425"/>
                <a:gd name="T15" fmla="*/ 217 h 415"/>
                <a:gd name="T16" fmla="*/ 269 w 425"/>
                <a:gd name="T17" fmla="*/ 40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415">
                  <a:moveTo>
                    <a:pt x="269" y="406"/>
                  </a:moveTo>
                  <a:cubicBezTo>
                    <a:pt x="264" y="413"/>
                    <a:pt x="254" y="415"/>
                    <a:pt x="248" y="409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1" y="213"/>
                    <a:pt x="0" y="204"/>
                    <a:pt x="6" y="197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62" y="1"/>
                    <a:pt x="171" y="0"/>
                    <a:pt x="177" y="5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24" y="201"/>
                    <a:pt x="425" y="211"/>
                    <a:pt x="419" y="217"/>
                  </a:cubicBezTo>
                  <a:lnTo>
                    <a:pt x="269" y="40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15" name="íṣļîďê"/>
            <p:cNvSpPr/>
            <p:nvPr/>
          </p:nvSpPr>
          <p:spPr bwMode="auto">
            <a:xfrm>
              <a:off x="7672074" y="2252624"/>
              <a:ext cx="617575" cy="602986"/>
            </a:xfrm>
            <a:custGeom>
              <a:avLst/>
              <a:gdLst>
                <a:gd name="T0" fmla="*/ 237 w 376"/>
                <a:gd name="T1" fmla="*/ 360 h 367"/>
                <a:gd name="T2" fmla="*/ 218 w 376"/>
                <a:gd name="T3" fmla="*/ 363 h 367"/>
                <a:gd name="T4" fmla="*/ 6 w 376"/>
                <a:gd name="T5" fmla="*/ 194 h 367"/>
                <a:gd name="T6" fmla="*/ 5 w 376"/>
                <a:gd name="T7" fmla="*/ 175 h 367"/>
                <a:gd name="T8" fmla="*/ 139 w 376"/>
                <a:gd name="T9" fmla="*/ 7 h 367"/>
                <a:gd name="T10" fmla="*/ 158 w 376"/>
                <a:gd name="T11" fmla="*/ 4 h 367"/>
                <a:gd name="T12" fmla="*/ 369 w 376"/>
                <a:gd name="T13" fmla="*/ 172 h 367"/>
                <a:gd name="T14" fmla="*/ 371 w 376"/>
                <a:gd name="T15" fmla="*/ 191 h 367"/>
                <a:gd name="T16" fmla="*/ 237 w 376"/>
                <a:gd name="T17" fmla="*/ 36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67">
                  <a:moveTo>
                    <a:pt x="237" y="360"/>
                  </a:moveTo>
                  <a:cubicBezTo>
                    <a:pt x="232" y="366"/>
                    <a:pt x="223" y="367"/>
                    <a:pt x="218" y="363"/>
                  </a:cubicBezTo>
                  <a:cubicBezTo>
                    <a:pt x="6" y="194"/>
                    <a:pt x="6" y="194"/>
                    <a:pt x="6" y="194"/>
                  </a:cubicBezTo>
                  <a:cubicBezTo>
                    <a:pt x="1" y="190"/>
                    <a:pt x="0" y="181"/>
                    <a:pt x="5" y="175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44" y="1"/>
                    <a:pt x="152" y="0"/>
                    <a:pt x="158" y="4"/>
                  </a:cubicBezTo>
                  <a:cubicBezTo>
                    <a:pt x="369" y="172"/>
                    <a:pt x="369" y="172"/>
                    <a:pt x="369" y="172"/>
                  </a:cubicBezTo>
                  <a:cubicBezTo>
                    <a:pt x="375" y="177"/>
                    <a:pt x="376" y="185"/>
                    <a:pt x="371" y="191"/>
                  </a:cubicBezTo>
                  <a:lnTo>
                    <a:pt x="237" y="36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16" name="íšḻiḑe"/>
            <p:cNvSpPr/>
            <p:nvPr/>
          </p:nvSpPr>
          <p:spPr bwMode="auto">
            <a:xfrm>
              <a:off x="8414693" y="2554812"/>
              <a:ext cx="42376" cy="72247"/>
            </a:xfrm>
            <a:custGeom>
              <a:avLst/>
              <a:gdLst>
                <a:gd name="T0" fmla="*/ 6 w 26"/>
                <a:gd name="T1" fmla="*/ 16 h 44"/>
                <a:gd name="T2" fmla="*/ 11 w 26"/>
                <a:gd name="T3" fmla="*/ 34 h 44"/>
                <a:gd name="T4" fmla="*/ 26 w 26"/>
                <a:gd name="T5" fmla="*/ 34 h 44"/>
                <a:gd name="T6" fmla="*/ 18 w 26"/>
                <a:gd name="T7" fmla="*/ 8 h 44"/>
                <a:gd name="T8" fmla="*/ 6 w 26"/>
                <a:gd name="T9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4">
                  <a:moveTo>
                    <a:pt x="6" y="16"/>
                  </a:moveTo>
                  <a:cubicBezTo>
                    <a:pt x="9" y="21"/>
                    <a:pt x="10" y="27"/>
                    <a:pt x="11" y="34"/>
                  </a:cubicBezTo>
                  <a:cubicBezTo>
                    <a:pt x="11" y="44"/>
                    <a:pt x="26" y="44"/>
                    <a:pt x="26" y="34"/>
                  </a:cubicBezTo>
                  <a:cubicBezTo>
                    <a:pt x="25" y="25"/>
                    <a:pt x="23" y="16"/>
                    <a:pt x="18" y="8"/>
                  </a:cubicBezTo>
                  <a:cubicBezTo>
                    <a:pt x="13" y="0"/>
                    <a:pt x="0" y="7"/>
                    <a:pt x="6" y="16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17" name="îślíḑe"/>
            <p:cNvSpPr/>
            <p:nvPr/>
          </p:nvSpPr>
          <p:spPr bwMode="auto">
            <a:xfrm>
              <a:off x="8460542" y="2556896"/>
              <a:ext cx="32650" cy="60438"/>
            </a:xfrm>
            <a:custGeom>
              <a:avLst/>
              <a:gdLst>
                <a:gd name="T0" fmla="*/ 3 w 20"/>
                <a:gd name="T1" fmla="*/ 13 h 37"/>
                <a:gd name="T2" fmla="*/ 5 w 20"/>
                <a:gd name="T3" fmla="*/ 27 h 37"/>
                <a:gd name="T4" fmla="*/ 20 w 20"/>
                <a:gd name="T5" fmla="*/ 27 h 37"/>
                <a:gd name="T6" fmla="*/ 17 w 20"/>
                <a:gd name="T7" fmla="*/ 9 h 37"/>
                <a:gd name="T8" fmla="*/ 3 w 20"/>
                <a:gd name="T9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3" y="13"/>
                  </a:moveTo>
                  <a:cubicBezTo>
                    <a:pt x="4" y="17"/>
                    <a:pt x="4" y="22"/>
                    <a:pt x="5" y="27"/>
                  </a:cubicBezTo>
                  <a:cubicBezTo>
                    <a:pt x="5" y="37"/>
                    <a:pt x="20" y="37"/>
                    <a:pt x="20" y="27"/>
                  </a:cubicBezTo>
                  <a:cubicBezTo>
                    <a:pt x="19" y="21"/>
                    <a:pt x="19" y="15"/>
                    <a:pt x="17" y="9"/>
                  </a:cubicBezTo>
                  <a:cubicBezTo>
                    <a:pt x="14" y="0"/>
                    <a:pt x="0" y="4"/>
                    <a:pt x="3" y="13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18" name="íṧḻiḋé"/>
            <p:cNvSpPr/>
            <p:nvPr/>
          </p:nvSpPr>
          <p:spPr bwMode="auto">
            <a:xfrm>
              <a:off x="7549115" y="2507574"/>
              <a:ext cx="42376" cy="100035"/>
            </a:xfrm>
            <a:custGeom>
              <a:avLst/>
              <a:gdLst>
                <a:gd name="T0" fmla="*/ 7 w 26"/>
                <a:gd name="T1" fmla="*/ 9 h 61"/>
                <a:gd name="T2" fmla="*/ 9 w 26"/>
                <a:gd name="T3" fmla="*/ 53 h 61"/>
                <a:gd name="T4" fmla="*/ 21 w 26"/>
                <a:gd name="T5" fmla="*/ 45 h 61"/>
                <a:gd name="T6" fmla="*/ 19 w 26"/>
                <a:gd name="T7" fmla="*/ 17 h 61"/>
                <a:gd name="T8" fmla="*/ 7 w 26"/>
                <a:gd name="T9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1">
                  <a:moveTo>
                    <a:pt x="7" y="9"/>
                  </a:moveTo>
                  <a:cubicBezTo>
                    <a:pt x="0" y="24"/>
                    <a:pt x="2" y="38"/>
                    <a:pt x="9" y="53"/>
                  </a:cubicBezTo>
                  <a:cubicBezTo>
                    <a:pt x="13" y="61"/>
                    <a:pt x="26" y="54"/>
                    <a:pt x="21" y="45"/>
                  </a:cubicBezTo>
                  <a:cubicBezTo>
                    <a:pt x="17" y="36"/>
                    <a:pt x="15" y="26"/>
                    <a:pt x="19" y="17"/>
                  </a:cubicBezTo>
                  <a:cubicBezTo>
                    <a:pt x="23" y="8"/>
                    <a:pt x="11" y="0"/>
                    <a:pt x="7" y="9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19" name="isļîdè"/>
            <p:cNvSpPr/>
            <p:nvPr/>
          </p:nvSpPr>
          <p:spPr bwMode="auto">
            <a:xfrm>
              <a:off x="7508129" y="2518689"/>
              <a:ext cx="31261" cy="80583"/>
            </a:xfrm>
            <a:custGeom>
              <a:avLst/>
              <a:gdLst>
                <a:gd name="T0" fmla="*/ 1 w 19"/>
                <a:gd name="T1" fmla="*/ 10 h 49"/>
                <a:gd name="T2" fmla="*/ 3 w 19"/>
                <a:gd name="T3" fmla="*/ 40 h 49"/>
                <a:gd name="T4" fmla="*/ 17 w 19"/>
                <a:gd name="T5" fmla="*/ 36 h 49"/>
                <a:gd name="T6" fmla="*/ 16 w 19"/>
                <a:gd name="T7" fmla="*/ 10 h 49"/>
                <a:gd name="T8" fmla="*/ 1 w 19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9">
                  <a:moveTo>
                    <a:pt x="1" y="10"/>
                  </a:moveTo>
                  <a:cubicBezTo>
                    <a:pt x="1" y="20"/>
                    <a:pt x="1" y="30"/>
                    <a:pt x="3" y="40"/>
                  </a:cubicBezTo>
                  <a:cubicBezTo>
                    <a:pt x="5" y="49"/>
                    <a:pt x="19" y="45"/>
                    <a:pt x="17" y="36"/>
                  </a:cubicBezTo>
                  <a:cubicBezTo>
                    <a:pt x="16" y="27"/>
                    <a:pt x="16" y="19"/>
                    <a:pt x="16" y="10"/>
                  </a:cubicBezTo>
                  <a:cubicBezTo>
                    <a:pt x="15" y="0"/>
                    <a:pt x="0" y="0"/>
                    <a:pt x="1" y="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</p:grpSp>
      <p:sp>
        <p:nvSpPr>
          <p:cNvPr id="49" name="íṩľíḑe"/>
          <p:cNvSpPr txBox="1"/>
          <p:nvPr/>
        </p:nvSpPr>
        <p:spPr bwMode="auto">
          <a:xfrm>
            <a:off x="937358" y="1098635"/>
            <a:ext cx="403622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  <a:endParaRPr lang="en-US" altLang="zh-CN" sz="1800" b="1" dirty="0"/>
          </a:p>
        </p:txBody>
      </p:sp>
      <p:sp>
        <p:nvSpPr>
          <p:cNvPr id="47" name="ïşḷïdè"/>
          <p:cNvSpPr txBox="1"/>
          <p:nvPr/>
        </p:nvSpPr>
        <p:spPr bwMode="auto">
          <a:xfrm>
            <a:off x="911986" y="2406838"/>
            <a:ext cx="403622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  <a:endParaRPr lang="en-US" altLang="zh-CN" sz="1800" b="1" dirty="0"/>
          </a:p>
        </p:txBody>
      </p:sp>
      <p:sp>
        <p:nvSpPr>
          <p:cNvPr id="45" name="iṣḷíďê"/>
          <p:cNvSpPr txBox="1"/>
          <p:nvPr/>
        </p:nvSpPr>
        <p:spPr bwMode="auto">
          <a:xfrm>
            <a:off x="911986" y="3698373"/>
            <a:ext cx="403622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  <a:endParaRPr lang="en-US" altLang="zh-CN" sz="1800" b="1" dirty="0"/>
          </a:p>
        </p:txBody>
      </p:sp>
      <p:sp>
        <p:nvSpPr>
          <p:cNvPr id="43" name="îSlïḋé"/>
          <p:cNvSpPr txBox="1"/>
          <p:nvPr/>
        </p:nvSpPr>
        <p:spPr bwMode="auto">
          <a:xfrm>
            <a:off x="911986" y="4989907"/>
            <a:ext cx="403622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  <a:endParaRPr lang="en-US" altLang="zh-CN" sz="1800" b="1" dirty="0"/>
          </a:p>
        </p:txBody>
      </p:sp>
      <p:cxnSp>
        <p:nvCxnSpPr>
          <p:cNvPr id="38" name="直接连接符 37"/>
          <p:cNvCxnSpPr/>
          <p:nvPr/>
        </p:nvCxnSpPr>
        <p:spPr>
          <a:xfrm>
            <a:off x="1000096" y="2272320"/>
            <a:ext cx="394811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000096" y="3539145"/>
            <a:ext cx="394811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000096" y="4844070"/>
            <a:ext cx="394811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864869" y="6072657"/>
            <a:ext cx="5333830" cy="33916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/>
          <p:cNvSpPr txBox="1"/>
          <p:nvPr/>
        </p:nvSpPr>
        <p:spPr>
          <a:xfrm>
            <a:off x="839414" y="160119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32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937358" y="287447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32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886404" y="4239149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32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834849" y="556215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32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r="20248"/>
          <a:stretch>
            <a:fillRect/>
          </a:stretch>
        </p:blipFill>
        <p:spPr>
          <a:xfrm>
            <a:off x="1199456" y="2276872"/>
            <a:ext cx="2304256" cy="205237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87688" y="2473578"/>
            <a:ext cx="7313272" cy="1910843"/>
            <a:chOff x="1762044" y="2217545"/>
            <a:chExt cx="7313272" cy="1910843"/>
          </a:xfrm>
        </p:grpSpPr>
        <p:sp>
          <p:nvSpPr>
            <p:cNvPr id="4" name="文本框 3"/>
            <p:cNvSpPr txBox="1"/>
            <p:nvPr/>
          </p:nvSpPr>
          <p:spPr>
            <a:xfrm>
              <a:off x="4426340" y="2232479"/>
              <a:ext cx="3888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工作完成情况</a:t>
              </a:r>
              <a:endParaRPr kumimoji="0" lang="zh-CN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ïṧḻïḋè"/>
            <p:cNvSpPr txBox="1"/>
            <p:nvPr/>
          </p:nvSpPr>
          <p:spPr>
            <a:xfrm>
              <a:off x="3027505" y="2217545"/>
              <a:ext cx="782248" cy="817683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altLang="zh-CN" sz="4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935761" y="2348880"/>
              <a:ext cx="0" cy="1298145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3998752" y="2854244"/>
              <a:ext cx="5076564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2044" y="3051170"/>
              <a:ext cx="21422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PART FOUR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2" name="文本框 21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6e5bcf16-fc78-4353-9209-4c3de617517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495598" y="1529484"/>
            <a:ext cx="7244994" cy="3767453"/>
            <a:chOff x="4071006" y="1674000"/>
            <a:chExt cx="7244994" cy="3767453"/>
          </a:xfrm>
        </p:grpSpPr>
        <p:grpSp>
          <p:nvGrpSpPr>
            <p:cNvPr id="7" name="í$ļíḑe"/>
            <p:cNvGrpSpPr/>
            <p:nvPr/>
          </p:nvGrpSpPr>
          <p:grpSpPr>
            <a:xfrm>
              <a:off x="4071006" y="1742599"/>
              <a:ext cx="3666496" cy="3698854"/>
              <a:chOff x="3179763" y="385763"/>
              <a:chExt cx="1258889" cy="1270000"/>
            </a:xfrm>
          </p:grpSpPr>
          <p:sp>
            <p:nvSpPr>
              <p:cNvPr id="26" name="ï$ḻïďê"/>
              <p:cNvSpPr/>
              <p:nvPr/>
            </p:nvSpPr>
            <p:spPr bwMode="auto">
              <a:xfrm>
                <a:off x="4240214" y="1338263"/>
                <a:ext cx="184150" cy="306388"/>
              </a:xfrm>
              <a:custGeom>
                <a:avLst/>
                <a:gdLst>
                  <a:gd name="T0" fmla="*/ 108 w 164"/>
                  <a:gd name="T1" fmla="*/ 42 h 274"/>
                  <a:gd name="T2" fmla="*/ 107 w 164"/>
                  <a:gd name="T3" fmla="*/ 39 h 274"/>
                  <a:gd name="T4" fmla="*/ 105 w 164"/>
                  <a:gd name="T5" fmla="*/ 35 h 274"/>
                  <a:gd name="T6" fmla="*/ 103 w 164"/>
                  <a:gd name="T7" fmla="*/ 32 h 274"/>
                  <a:gd name="T8" fmla="*/ 100 w 164"/>
                  <a:gd name="T9" fmla="*/ 27 h 274"/>
                  <a:gd name="T10" fmla="*/ 98 w 164"/>
                  <a:gd name="T11" fmla="*/ 24 h 274"/>
                  <a:gd name="T12" fmla="*/ 95 w 164"/>
                  <a:gd name="T13" fmla="*/ 20 h 274"/>
                  <a:gd name="T14" fmla="*/ 92 w 164"/>
                  <a:gd name="T15" fmla="*/ 17 h 274"/>
                  <a:gd name="T16" fmla="*/ 89 w 164"/>
                  <a:gd name="T17" fmla="*/ 14 h 274"/>
                  <a:gd name="T18" fmla="*/ 86 w 164"/>
                  <a:gd name="T19" fmla="*/ 11 h 274"/>
                  <a:gd name="T20" fmla="*/ 83 w 164"/>
                  <a:gd name="T21" fmla="*/ 8 h 274"/>
                  <a:gd name="T22" fmla="*/ 79 w 164"/>
                  <a:gd name="T23" fmla="*/ 5 h 274"/>
                  <a:gd name="T24" fmla="*/ 76 w 164"/>
                  <a:gd name="T25" fmla="*/ 3 h 274"/>
                  <a:gd name="T26" fmla="*/ 73 w 164"/>
                  <a:gd name="T27" fmla="*/ 1 h 274"/>
                  <a:gd name="T28" fmla="*/ 71 w 164"/>
                  <a:gd name="T29" fmla="*/ 0 h 274"/>
                  <a:gd name="T30" fmla="*/ 71 w 164"/>
                  <a:gd name="T31" fmla="*/ 0 h 274"/>
                  <a:gd name="T32" fmla="*/ 0 w 164"/>
                  <a:gd name="T33" fmla="*/ 274 h 274"/>
                  <a:gd name="T34" fmla="*/ 164 w 164"/>
                  <a:gd name="T35" fmla="*/ 274 h 274"/>
                  <a:gd name="T36" fmla="*/ 111 w 164"/>
                  <a:gd name="T37" fmla="*/ 49 h 274"/>
                  <a:gd name="T38" fmla="*/ 108 w 164"/>
                  <a:gd name="T39" fmla="*/ 4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4" h="274">
                    <a:moveTo>
                      <a:pt x="108" y="42"/>
                    </a:moveTo>
                    <a:cubicBezTo>
                      <a:pt x="108" y="41"/>
                      <a:pt x="107" y="40"/>
                      <a:pt x="107" y="39"/>
                    </a:cubicBezTo>
                    <a:cubicBezTo>
                      <a:pt x="106" y="38"/>
                      <a:pt x="106" y="36"/>
                      <a:pt x="105" y="35"/>
                    </a:cubicBezTo>
                    <a:cubicBezTo>
                      <a:pt x="104" y="34"/>
                      <a:pt x="103" y="33"/>
                      <a:pt x="103" y="32"/>
                    </a:cubicBezTo>
                    <a:cubicBezTo>
                      <a:pt x="102" y="30"/>
                      <a:pt x="101" y="29"/>
                      <a:pt x="100" y="27"/>
                    </a:cubicBezTo>
                    <a:cubicBezTo>
                      <a:pt x="99" y="26"/>
                      <a:pt x="98" y="25"/>
                      <a:pt x="98" y="24"/>
                    </a:cubicBezTo>
                    <a:cubicBezTo>
                      <a:pt x="97" y="23"/>
                      <a:pt x="96" y="22"/>
                      <a:pt x="95" y="20"/>
                    </a:cubicBezTo>
                    <a:cubicBezTo>
                      <a:pt x="94" y="19"/>
                      <a:pt x="93" y="18"/>
                      <a:pt x="92" y="17"/>
                    </a:cubicBezTo>
                    <a:cubicBezTo>
                      <a:pt x="91" y="16"/>
                      <a:pt x="90" y="15"/>
                      <a:pt x="89" y="14"/>
                    </a:cubicBezTo>
                    <a:cubicBezTo>
                      <a:pt x="88" y="13"/>
                      <a:pt x="87" y="12"/>
                      <a:pt x="86" y="11"/>
                    </a:cubicBezTo>
                    <a:cubicBezTo>
                      <a:pt x="85" y="10"/>
                      <a:pt x="84" y="9"/>
                      <a:pt x="83" y="8"/>
                    </a:cubicBezTo>
                    <a:cubicBezTo>
                      <a:pt x="81" y="7"/>
                      <a:pt x="80" y="6"/>
                      <a:pt x="79" y="5"/>
                    </a:cubicBezTo>
                    <a:cubicBezTo>
                      <a:pt x="78" y="5"/>
                      <a:pt x="77" y="4"/>
                      <a:pt x="76" y="3"/>
                    </a:cubicBezTo>
                    <a:cubicBezTo>
                      <a:pt x="75" y="2"/>
                      <a:pt x="74" y="2"/>
                      <a:pt x="73" y="1"/>
                    </a:cubicBezTo>
                    <a:cubicBezTo>
                      <a:pt x="72" y="1"/>
                      <a:pt x="72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25" y="29"/>
                      <a:pt x="6" y="205"/>
                      <a:pt x="0" y="274"/>
                    </a:cubicBezTo>
                    <a:cubicBezTo>
                      <a:pt x="164" y="274"/>
                      <a:pt x="164" y="274"/>
                      <a:pt x="164" y="274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0" y="47"/>
                      <a:pt x="109" y="44"/>
                      <a:pt x="108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iš1îḑé"/>
              <p:cNvSpPr/>
              <p:nvPr/>
            </p:nvSpPr>
            <p:spPr bwMode="auto">
              <a:xfrm>
                <a:off x="3298827" y="1185863"/>
                <a:ext cx="1020763" cy="458788"/>
              </a:xfrm>
              <a:custGeom>
                <a:avLst/>
                <a:gdLst>
                  <a:gd name="T0" fmla="*/ 914 w 914"/>
                  <a:gd name="T1" fmla="*/ 136 h 410"/>
                  <a:gd name="T2" fmla="*/ 910 w 914"/>
                  <a:gd name="T3" fmla="*/ 134 h 410"/>
                  <a:gd name="T4" fmla="*/ 624 w 914"/>
                  <a:gd name="T5" fmla="*/ 8 h 410"/>
                  <a:gd name="T6" fmla="*/ 457 w 914"/>
                  <a:gd name="T7" fmla="*/ 176 h 410"/>
                  <a:gd name="T8" fmla="*/ 457 w 914"/>
                  <a:gd name="T9" fmla="*/ 176 h 410"/>
                  <a:gd name="T10" fmla="*/ 457 w 914"/>
                  <a:gd name="T11" fmla="*/ 176 h 410"/>
                  <a:gd name="T12" fmla="*/ 291 w 914"/>
                  <a:gd name="T13" fmla="*/ 8 h 410"/>
                  <a:gd name="T14" fmla="*/ 308 w 914"/>
                  <a:gd name="T15" fmla="*/ 1 h 410"/>
                  <a:gd name="T16" fmla="*/ 309 w 914"/>
                  <a:gd name="T17" fmla="*/ 0 h 410"/>
                  <a:gd name="T18" fmla="*/ 309 w 914"/>
                  <a:gd name="T19" fmla="*/ 0 h 410"/>
                  <a:gd name="T20" fmla="*/ 308 w 914"/>
                  <a:gd name="T21" fmla="*/ 1 h 410"/>
                  <a:gd name="T22" fmla="*/ 307 w 914"/>
                  <a:gd name="T23" fmla="*/ 1 h 410"/>
                  <a:gd name="T24" fmla="*/ 4 w 914"/>
                  <a:gd name="T25" fmla="*/ 134 h 410"/>
                  <a:gd name="T26" fmla="*/ 0 w 914"/>
                  <a:gd name="T27" fmla="*/ 136 h 410"/>
                  <a:gd name="T28" fmla="*/ 72 w 914"/>
                  <a:gd name="T29" fmla="*/ 410 h 410"/>
                  <a:gd name="T30" fmla="*/ 843 w 914"/>
                  <a:gd name="T31" fmla="*/ 410 h 410"/>
                  <a:gd name="T32" fmla="*/ 914 w 914"/>
                  <a:gd name="T33" fmla="*/ 136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" h="410">
                    <a:moveTo>
                      <a:pt x="914" y="136"/>
                    </a:moveTo>
                    <a:cubicBezTo>
                      <a:pt x="913" y="135"/>
                      <a:pt x="911" y="134"/>
                      <a:pt x="910" y="134"/>
                    </a:cubicBezTo>
                    <a:cubicBezTo>
                      <a:pt x="624" y="8"/>
                      <a:pt x="624" y="8"/>
                      <a:pt x="624" y="8"/>
                    </a:cubicBezTo>
                    <a:cubicBezTo>
                      <a:pt x="624" y="104"/>
                      <a:pt x="557" y="175"/>
                      <a:pt x="457" y="176"/>
                    </a:cubicBezTo>
                    <a:cubicBezTo>
                      <a:pt x="457" y="176"/>
                      <a:pt x="457" y="176"/>
                      <a:pt x="457" y="176"/>
                    </a:cubicBezTo>
                    <a:cubicBezTo>
                      <a:pt x="457" y="176"/>
                      <a:pt x="457" y="176"/>
                      <a:pt x="457" y="176"/>
                    </a:cubicBezTo>
                    <a:cubicBezTo>
                      <a:pt x="358" y="175"/>
                      <a:pt x="291" y="104"/>
                      <a:pt x="291" y="8"/>
                    </a:cubicBezTo>
                    <a:cubicBezTo>
                      <a:pt x="308" y="1"/>
                      <a:pt x="308" y="1"/>
                      <a:pt x="308" y="1"/>
                    </a:cubicBezTo>
                    <a:cubicBezTo>
                      <a:pt x="308" y="1"/>
                      <a:pt x="309" y="0"/>
                      <a:pt x="309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09" y="0"/>
                      <a:pt x="308" y="0"/>
                      <a:pt x="308" y="1"/>
                    </a:cubicBezTo>
                    <a:cubicBezTo>
                      <a:pt x="308" y="1"/>
                      <a:pt x="308" y="1"/>
                      <a:pt x="307" y="1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3" y="134"/>
                      <a:pt x="1" y="135"/>
                      <a:pt x="0" y="136"/>
                    </a:cubicBezTo>
                    <a:cubicBezTo>
                      <a:pt x="46" y="165"/>
                      <a:pt x="65" y="341"/>
                      <a:pt x="72" y="410"/>
                    </a:cubicBezTo>
                    <a:cubicBezTo>
                      <a:pt x="843" y="410"/>
                      <a:pt x="843" y="410"/>
                      <a:pt x="843" y="410"/>
                    </a:cubicBezTo>
                    <a:cubicBezTo>
                      <a:pt x="849" y="341"/>
                      <a:pt x="868" y="165"/>
                      <a:pt x="914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ïš1îdê"/>
              <p:cNvSpPr/>
              <p:nvPr/>
            </p:nvSpPr>
            <p:spPr bwMode="auto">
              <a:xfrm>
                <a:off x="3194052" y="1338263"/>
                <a:ext cx="184150" cy="306388"/>
              </a:xfrm>
              <a:custGeom>
                <a:avLst/>
                <a:gdLst>
                  <a:gd name="T0" fmla="*/ 93 w 165"/>
                  <a:gd name="T1" fmla="*/ 0 h 274"/>
                  <a:gd name="T2" fmla="*/ 93 w 165"/>
                  <a:gd name="T3" fmla="*/ 0 h 274"/>
                  <a:gd name="T4" fmla="*/ 91 w 165"/>
                  <a:gd name="T5" fmla="*/ 1 h 274"/>
                  <a:gd name="T6" fmla="*/ 88 w 165"/>
                  <a:gd name="T7" fmla="*/ 3 h 274"/>
                  <a:gd name="T8" fmla="*/ 85 w 165"/>
                  <a:gd name="T9" fmla="*/ 5 h 274"/>
                  <a:gd name="T10" fmla="*/ 81 w 165"/>
                  <a:gd name="T11" fmla="*/ 8 h 274"/>
                  <a:gd name="T12" fmla="*/ 78 w 165"/>
                  <a:gd name="T13" fmla="*/ 11 h 274"/>
                  <a:gd name="T14" fmla="*/ 75 w 165"/>
                  <a:gd name="T15" fmla="*/ 14 h 274"/>
                  <a:gd name="T16" fmla="*/ 72 w 165"/>
                  <a:gd name="T17" fmla="*/ 17 h 274"/>
                  <a:gd name="T18" fmla="*/ 69 w 165"/>
                  <a:gd name="T19" fmla="*/ 20 h 274"/>
                  <a:gd name="T20" fmla="*/ 66 w 165"/>
                  <a:gd name="T21" fmla="*/ 24 h 274"/>
                  <a:gd name="T22" fmla="*/ 64 w 165"/>
                  <a:gd name="T23" fmla="*/ 27 h 274"/>
                  <a:gd name="T24" fmla="*/ 61 w 165"/>
                  <a:gd name="T25" fmla="*/ 32 h 274"/>
                  <a:gd name="T26" fmla="*/ 59 w 165"/>
                  <a:gd name="T27" fmla="*/ 35 h 274"/>
                  <a:gd name="T28" fmla="*/ 57 w 165"/>
                  <a:gd name="T29" fmla="*/ 40 h 274"/>
                  <a:gd name="T30" fmla="*/ 56 w 165"/>
                  <a:gd name="T31" fmla="*/ 42 h 274"/>
                  <a:gd name="T32" fmla="*/ 53 w 165"/>
                  <a:gd name="T33" fmla="*/ 49 h 274"/>
                  <a:gd name="T34" fmla="*/ 0 w 165"/>
                  <a:gd name="T35" fmla="*/ 274 h 274"/>
                  <a:gd name="T36" fmla="*/ 165 w 165"/>
                  <a:gd name="T37" fmla="*/ 274 h 274"/>
                  <a:gd name="T38" fmla="*/ 93 w 165"/>
                  <a:gd name="T39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5" h="274">
                    <a:moveTo>
                      <a:pt x="93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92" y="0"/>
                      <a:pt x="92" y="1"/>
                      <a:pt x="91" y="1"/>
                    </a:cubicBezTo>
                    <a:cubicBezTo>
                      <a:pt x="90" y="2"/>
                      <a:pt x="89" y="2"/>
                      <a:pt x="88" y="3"/>
                    </a:cubicBezTo>
                    <a:cubicBezTo>
                      <a:pt x="87" y="4"/>
                      <a:pt x="86" y="5"/>
                      <a:pt x="85" y="5"/>
                    </a:cubicBezTo>
                    <a:cubicBezTo>
                      <a:pt x="84" y="6"/>
                      <a:pt x="83" y="7"/>
                      <a:pt x="81" y="8"/>
                    </a:cubicBezTo>
                    <a:cubicBezTo>
                      <a:pt x="80" y="9"/>
                      <a:pt x="79" y="10"/>
                      <a:pt x="78" y="11"/>
                    </a:cubicBezTo>
                    <a:cubicBezTo>
                      <a:pt x="77" y="12"/>
                      <a:pt x="76" y="13"/>
                      <a:pt x="75" y="14"/>
                    </a:cubicBezTo>
                    <a:cubicBezTo>
                      <a:pt x="74" y="15"/>
                      <a:pt x="73" y="16"/>
                      <a:pt x="72" y="17"/>
                    </a:cubicBezTo>
                    <a:cubicBezTo>
                      <a:pt x="71" y="18"/>
                      <a:pt x="70" y="19"/>
                      <a:pt x="69" y="20"/>
                    </a:cubicBezTo>
                    <a:cubicBezTo>
                      <a:pt x="68" y="22"/>
                      <a:pt x="67" y="23"/>
                      <a:pt x="66" y="24"/>
                    </a:cubicBezTo>
                    <a:cubicBezTo>
                      <a:pt x="65" y="25"/>
                      <a:pt x="65" y="26"/>
                      <a:pt x="64" y="27"/>
                    </a:cubicBezTo>
                    <a:cubicBezTo>
                      <a:pt x="63" y="29"/>
                      <a:pt x="62" y="30"/>
                      <a:pt x="61" y="32"/>
                    </a:cubicBezTo>
                    <a:cubicBezTo>
                      <a:pt x="61" y="33"/>
                      <a:pt x="60" y="34"/>
                      <a:pt x="59" y="35"/>
                    </a:cubicBezTo>
                    <a:cubicBezTo>
                      <a:pt x="58" y="36"/>
                      <a:pt x="58" y="38"/>
                      <a:pt x="57" y="40"/>
                    </a:cubicBezTo>
                    <a:cubicBezTo>
                      <a:pt x="56" y="40"/>
                      <a:pt x="56" y="41"/>
                      <a:pt x="56" y="42"/>
                    </a:cubicBezTo>
                    <a:cubicBezTo>
                      <a:pt x="55" y="44"/>
                      <a:pt x="54" y="47"/>
                      <a:pt x="53" y="49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165" y="274"/>
                      <a:pt x="165" y="274"/>
                      <a:pt x="165" y="274"/>
                    </a:cubicBezTo>
                    <a:cubicBezTo>
                      <a:pt x="158" y="205"/>
                      <a:pt x="139" y="29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ïŝļídê"/>
              <p:cNvSpPr/>
              <p:nvPr/>
            </p:nvSpPr>
            <p:spPr bwMode="auto">
              <a:xfrm>
                <a:off x="3194052" y="396875"/>
                <a:ext cx="1230313" cy="1247775"/>
              </a:xfrm>
              <a:custGeom>
                <a:avLst/>
                <a:gdLst>
                  <a:gd name="T0" fmla="*/ 53 w 1100"/>
                  <a:gd name="T1" fmla="*/ 893 h 1118"/>
                  <a:gd name="T2" fmla="*/ 57 w 1100"/>
                  <a:gd name="T3" fmla="*/ 884 h 1118"/>
                  <a:gd name="T4" fmla="*/ 61 w 1100"/>
                  <a:gd name="T5" fmla="*/ 876 h 1118"/>
                  <a:gd name="T6" fmla="*/ 66 w 1100"/>
                  <a:gd name="T7" fmla="*/ 868 h 1118"/>
                  <a:gd name="T8" fmla="*/ 72 w 1100"/>
                  <a:gd name="T9" fmla="*/ 861 h 1118"/>
                  <a:gd name="T10" fmla="*/ 78 w 1100"/>
                  <a:gd name="T11" fmla="*/ 855 h 1118"/>
                  <a:gd name="T12" fmla="*/ 85 w 1100"/>
                  <a:gd name="T13" fmla="*/ 849 h 1118"/>
                  <a:gd name="T14" fmla="*/ 91 w 1100"/>
                  <a:gd name="T15" fmla="*/ 845 h 1118"/>
                  <a:gd name="T16" fmla="*/ 93 w 1100"/>
                  <a:gd name="T17" fmla="*/ 844 h 1118"/>
                  <a:gd name="T18" fmla="*/ 400 w 1100"/>
                  <a:gd name="T19" fmla="*/ 709 h 1118"/>
                  <a:gd name="T20" fmla="*/ 401 w 1100"/>
                  <a:gd name="T21" fmla="*/ 653 h 1118"/>
                  <a:gd name="T22" fmla="*/ 326 w 1100"/>
                  <a:gd name="T23" fmla="*/ 485 h 1118"/>
                  <a:gd name="T24" fmla="*/ 289 w 1100"/>
                  <a:gd name="T25" fmla="*/ 371 h 1118"/>
                  <a:gd name="T26" fmla="*/ 289 w 1100"/>
                  <a:gd name="T27" fmla="*/ 224 h 1118"/>
                  <a:gd name="T28" fmla="*/ 550 w 1100"/>
                  <a:gd name="T29" fmla="*/ 0 h 1118"/>
                  <a:gd name="T30" fmla="*/ 811 w 1100"/>
                  <a:gd name="T31" fmla="*/ 224 h 1118"/>
                  <a:gd name="T32" fmla="*/ 811 w 1100"/>
                  <a:gd name="T33" fmla="*/ 371 h 1118"/>
                  <a:gd name="T34" fmla="*/ 811 w 1100"/>
                  <a:gd name="T35" fmla="*/ 447 h 1118"/>
                  <a:gd name="T36" fmla="*/ 769 w 1100"/>
                  <a:gd name="T37" fmla="*/ 484 h 1118"/>
                  <a:gd name="T38" fmla="*/ 699 w 1100"/>
                  <a:gd name="T39" fmla="*/ 709 h 1118"/>
                  <a:gd name="T40" fmla="*/ 717 w 1100"/>
                  <a:gd name="T41" fmla="*/ 716 h 1118"/>
                  <a:gd name="T42" fmla="*/ 1003 w 1100"/>
                  <a:gd name="T43" fmla="*/ 842 h 1118"/>
                  <a:gd name="T44" fmla="*/ 1007 w 1100"/>
                  <a:gd name="T45" fmla="*/ 844 h 1118"/>
                  <a:gd name="T46" fmla="*/ 1012 w 1100"/>
                  <a:gd name="T47" fmla="*/ 847 h 1118"/>
                  <a:gd name="T48" fmla="*/ 1019 w 1100"/>
                  <a:gd name="T49" fmla="*/ 852 h 1118"/>
                  <a:gd name="T50" fmla="*/ 1025 w 1100"/>
                  <a:gd name="T51" fmla="*/ 858 h 1118"/>
                  <a:gd name="T52" fmla="*/ 1031 w 1100"/>
                  <a:gd name="T53" fmla="*/ 864 h 1118"/>
                  <a:gd name="T54" fmla="*/ 1036 w 1100"/>
                  <a:gd name="T55" fmla="*/ 871 h 1118"/>
                  <a:gd name="T56" fmla="*/ 1041 w 1100"/>
                  <a:gd name="T57" fmla="*/ 879 h 1118"/>
                  <a:gd name="T58" fmla="*/ 1044 w 1100"/>
                  <a:gd name="T59" fmla="*/ 886 h 1118"/>
                  <a:gd name="T60" fmla="*/ 1100 w 1100"/>
                  <a:gd name="T61" fmla="*/ 1118 h 1118"/>
                  <a:gd name="T62" fmla="*/ 165 w 1100"/>
                  <a:gd name="T63" fmla="*/ 1118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00" h="1118">
                    <a:moveTo>
                      <a:pt x="0" y="1118"/>
                    </a:moveTo>
                    <a:cubicBezTo>
                      <a:pt x="53" y="893"/>
                      <a:pt x="53" y="893"/>
                      <a:pt x="53" y="893"/>
                    </a:cubicBezTo>
                    <a:cubicBezTo>
                      <a:pt x="54" y="891"/>
                      <a:pt x="55" y="888"/>
                      <a:pt x="56" y="886"/>
                    </a:cubicBezTo>
                    <a:cubicBezTo>
                      <a:pt x="56" y="885"/>
                      <a:pt x="56" y="884"/>
                      <a:pt x="57" y="884"/>
                    </a:cubicBezTo>
                    <a:cubicBezTo>
                      <a:pt x="58" y="882"/>
                      <a:pt x="58" y="880"/>
                      <a:pt x="59" y="879"/>
                    </a:cubicBezTo>
                    <a:cubicBezTo>
                      <a:pt x="60" y="878"/>
                      <a:pt x="61" y="877"/>
                      <a:pt x="61" y="876"/>
                    </a:cubicBezTo>
                    <a:cubicBezTo>
                      <a:pt x="62" y="874"/>
                      <a:pt x="63" y="873"/>
                      <a:pt x="64" y="871"/>
                    </a:cubicBezTo>
                    <a:cubicBezTo>
                      <a:pt x="65" y="870"/>
                      <a:pt x="65" y="869"/>
                      <a:pt x="66" y="868"/>
                    </a:cubicBezTo>
                    <a:cubicBezTo>
                      <a:pt x="67" y="867"/>
                      <a:pt x="68" y="866"/>
                      <a:pt x="69" y="864"/>
                    </a:cubicBezTo>
                    <a:cubicBezTo>
                      <a:pt x="70" y="863"/>
                      <a:pt x="71" y="862"/>
                      <a:pt x="72" y="861"/>
                    </a:cubicBezTo>
                    <a:cubicBezTo>
                      <a:pt x="73" y="860"/>
                      <a:pt x="74" y="859"/>
                      <a:pt x="75" y="858"/>
                    </a:cubicBezTo>
                    <a:cubicBezTo>
                      <a:pt x="76" y="857"/>
                      <a:pt x="77" y="856"/>
                      <a:pt x="78" y="855"/>
                    </a:cubicBezTo>
                    <a:cubicBezTo>
                      <a:pt x="79" y="854"/>
                      <a:pt x="80" y="853"/>
                      <a:pt x="81" y="852"/>
                    </a:cubicBezTo>
                    <a:cubicBezTo>
                      <a:pt x="83" y="851"/>
                      <a:pt x="84" y="850"/>
                      <a:pt x="85" y="849"/>
                    </a:cubicBezTo>
                    <a:cubicBezTo>
                      <a:pt x="86" y="849"/>
                      <a:pt x="87" y="848"/>
                      <a:pt x="88" y="847"/>
                    </a:cubicBezTo>
                    <a:cubicBezTo>
                      <a:pt x="89" y="846"/>
                      <a:pt x="90" y="846"/>
                      <a:pt x="91" y="845"/>
                    </a:cubicBezTo>
                    <a:cubicBezTo>
                      <a:pt x="92" y="845"/>
                      <a:pt x="92" y="844"/>
                      <a:pt x="93" y="844"/>
                    </a:cubicBezTo>
                    <a:cubicBezTo>
                      <a:pt x="93" y="844"/>
                      <a:pt x="93" y="844"/>
                      <a:pt x="93" y="844"/>
                    </a:cubicBezTo>
                    <a:cubicBezTo>
                      <a:pt x="94" y="843"/>
                      <a:pt x="96" y="842"/>
                      <a:pt x="97" y="842"/>
                    </a:cubicBezTo>
                    <a:cubicBezTo>
                      <a:pt x="400" y="709"/>
                      <a:pt x="400" y="709"/>
                      <a:pt x="400" y="709"/>
                    </a:cubicBezTo>
                    <a:cubicBezTo>
                      <a:pt x="401" y="709"/>
                      <a:pt x="401" y="709"/>
                      <a:pt x="401" y="709"/>
                    </a:cubicBezTo>
                    <a:cubicBezTo>
                      <a:pt x="401" y="653"/>
                      <a:pt x="401" y="653"/>
                      <a:pt x="401" y="653"/>
                    </a:cubicBezTo>
                    <a:cubicBezTo>
                      <a:pt x="366" y="609"/>
                      <a:pt x="341" y="551"/>
                      <a:pt x="331" y="484"/>
                    </a:cubicBezTo>
                    <a:cubicBezTo>
                      <a:pt x="329" y="484"/>
                      <a:pt x="328" y="485"/>
                      <a:pt x="326" y="485"/>
                    </a:cubicBezTo>
                    <a:cubicBezTo>
                      <a:pt x="306" y="485"/>
                      <a:pt x="289" y="468"/>
                      <a:pt x="289" y="447"/>
                    </a:cubicBezTo>
                    <a:cubicBezTo>
                      <a:pt x="289" y="371"/>
                      <a:pt x="289" y="371"/>
                      <a:pt x="289" y="371"/>
                    </a:cubicBezTo>
                    <a:cubicBezTo>
                      <a:pt x="289" y="225"/>
                      <a:pt x="289" y="225"/>
                      <a:pt x="289" y="225"/>
                    </a:cubicBezTo>
                    <a:cubicBezTo>
                      <a:pt x="289" y="224"/>
                      <a:pt x="289" y="224"/>
                      <a:pt x="289" y="224"/>
                    </a:cubicBezTo>
                    <a:cubicBezTo>
                      <a:pt x="289" y="224"/>
                      <a:pt x="289" y="224"/>
                      <a:pt x="289" y="224"/>
                    </a:cubicBezTo>
                    <a:cubicBezTo>
                      <a:pt x="290" y="100"/>
                      <a:pt x="406" y="0"/>
                      <a:pt x="550" y="0"/>
                    </a:cubicBezTo>
                    <a:cubicBezTo>
                      <a:pt x="694" y="0"/>
                      <a:pt x="810" y="100"/>
                      <a:pt x="811" y="224"/>
                    </a:cubicBezTo>
                    <a:cubicBezTo>
                      <a:pt x="811" y="224"/>
                      <a:pt x="811" y="224"/>
                      <a:pt x="811" y="224"/>
                    </a:cubicBezTo>
                    <a:cubicBezTo>
                      <a:pt x="811" y="225"/>
                      <a:pt x="811" y="225"/>
                      <a:pt x="811" y="225"/>
                    </a:cubicBezTo>
                    <a:cubicBezTo>
                      <a:pt x="811" y="371"/>
                      <a:pt x="811" y="371"/>
                      <a:pt x="811" y="371"/>
                    </a:cubicBezTo>
                    <a:cubicBezTo>
                      <a:pt x="811" y="373"/>
                      <a:pt x="811" y="373"/>
                      <a:pt x="811" y="373"/>
                    </a:cubicBezTo>
                    <a:cubicBezTo>
                      <a:pt x="811" y="447"/>
                      <a:pt x="811" y="447"/>
                      <a:pt x="811" y="447"/>
                    </a:cubicBezTo>
                    <a:cubicBezTo>
                      <a:pt x="811" y="468"/>
                      <a:pt x="794" y="485"/>
                      <a:pt x="774" y="485"/>
                    </a:cubicBezTo>
                    <a:cubicBezTo>
                      <a:pt x="772" y="485"/>
                      <a:pt x="771" y="484"/>
                      <a:pt x="769" y="484"/>
                    </a:cubicBezTo>
                    <a:cubicBezTo>
                      <a:pt x="759" y="551"/>
                      <a:pt x="734" y="609"/>
                      <a:pt x="699" y="653"/>
                    </a:cubicBezTo>
                    <a:cubicBezTo>
                      <a:pt x="699" y="709"/>
                      <a:pt x="699" y="709"/>
                      <a:pt x="699" y="709"/>
                    </a:cubicBezTo>
                    <a:cubicBezTo>
                      <a:pt x="699" y="709"/>
                      <a:pt x="699" y="709"/>
                      <a:pt x="700" y="709"/>
                    </a:cubicBezTo>
                    <a:cubicBezTo>
                      <a:pt x="717" y="716"/>
                      <a:pt x="717" y="716"/>
                      <a:pt x="717" y="716"/>
                    </a:cubicBezTo>
                    <a:cubicBezTo>
                      <a:pt x="717" y="716"/>
                      <a:pt x="717" y="716"/>
                      <a:pt x="717" y="716"/>
                    </a:cubicBezTo>
                    <a:cubicBezTo>
                      <a:pt x="1003" y="842"/>
                      <a:pt x="1003" y="842"/>
                      <a:pt x="1003" y="842"/>
                    </a:cubicBezTo>
                    <a:cubicBezTo>
                      <a:pt x="1004" y="842"/>
                      <a:pt x="1006" y="843"/>
                      <a:pt x="1007" y="844"/>
                    </a:cubicBezTo>
                    <a:cubicBezTo>
                      <a:pt x="1007" y="844"/>
                      <a:pt x="1007" y="844"/>
                      <a:pt x="1007" y="844"/>
                    </a:cubicBezTo>
                    <a:cubicBezTo>
                      <a:pt x="1008" y="844"/>
                      <a:pt x="1008" y="845"/>
                      <a:pt x="1009" y="845"/>
                    </a:cubicBezTo>
                    <a:cubicBezTo>
                      <a:pt x="1010" y="846"/>
                      <a:pt x="1011" y="846"/>
                      <a:pt x="1012" y="847"/>
                    </a:cubicBezTo>
                    <a:cubicBezTo>
                      <a:pt x="1013" y="848"/>
                      <a:pt x="1014" y="849"/>
                      <a:pt x="1015" y="849"/>
                    </a:cubicBezTo>
                    <a:cubicBezTo>
                      <a:pt x="1016" y="850"/>
                      <a:pt x="1017" y="851"/>
                      <a:pt x="1019" y="852"/>
                    </a:cubicBezTo>
                    <a:cubicBezTo>
                      <a:pt x="1020" y="853"/>
                      <a:pt x="1021" y="854"/>
                      <a:pt x="1022" y="855"/>
                    </a:cubicBezTo>
                    <a:cubicBezTo>
                      <a:pt x="1023" y="856"/>
                      <a:pt x="1024" y="857"/>
                      <a:pt x="1025" y="858"/>
                    </a:cubicBezTo>
                    <a:cubicBezTo>
                      <a:pt x="1026" y="859"/>
                      <a:pt x="1027" y="860"/>
                      <a:pt x="1028" y="861"/>
                    </a:cubicBezTo>
                    <a:cubicBezTo>
                      <a:pt x="1029" y="862"/>
                      <a:pt x="1030" y="863"/>
                      <a:pt x="1031" y="864"/>
                    </a:cubicBezTo>
                    <a:cubicBezTo>
                      <a:pt x="1032" y="866"/>
                      <a:pt x="1033" y="867"/>
                      <a:pt x="1034" y="868"/>
                    </a:cubicBezTo>
                    <a:cubicBezTo>
                      <a:pt x="1034" y="869"/>
                      <a:pt x="1035" y="870"/>
                      <a:pt x="1036" y="871"/>
                    </a:cubicBezTo>
                    <a:cubicBezTo>
                      <a:pt x="1037" y="873"/>
                      <a:pt x="1038" y="874"/>
                      <a:pt x="1039" y="876"/>
                    </a:cubicBezTo>
                    <a:cubicBezTo>
                      <a:pt x="1039" y="877"/>
                      <a:pt x="1040" y="878"/>
                      <a:pt x="1041" y="879"/>
                    </a:cubicBezTo>
                    <a:cubicBezTo>
                      <a:pt x="1042" y="880"/>
                      <a:pt x="1042" y="882"/>
                      <a:pt x="1043" y="883"/>
                    </a:cubicBezTo>
                    <a:cubicBezTo>
                      <a:pt x="1043" y="884"/>
                      <a:pt x="1044" y="885"/>
                      <a:pt x="1044" y="886"/>
                    </a:cubicBezTo>
                    <a:cubicBezTo>
                      <a:pt x="1045" y="888"/>
                      <a:pt x="1046" y="891"/>
                      <a:pt x="1047" y="893"/>
                    </a:cubicBezTo>
                    <a:cubicBezTo>
                      <a:pt x="1100" y="1118"/>
                      <a:pt x="1100" y="1118"/>
                      <a:pt x="1100" y="1118"/>
                    </a:cubicBezTo>
                    <a:cubicBezTo>
                      <a:pt x="936" y="1118"/>
                      <a:pt x="936" y="1118"/>
                      <a:pt x="936" y="1118"/>
                    </a:cubicBezTo>
                    <a:cubicBezTo>
                      <a:pt x="165" y="1118"/>
                      <a:pt x="165" y="1118"/>
                      <a:pt x="165" y="1118"/>
                    </a:cubicBezTo>
                    <a:cubicBezTo>
                      <a:pt x="0" y="1118"/>
                      <a:pt x="0" y="1118"/>
                      <a:pt x="0" y="1118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îślïḑé"/>
              <p:cNvSpPr/>
              <p:nvPr/>
            </p:nvSpPr>
            <p:spPr bwMode="auto">
              <a:xfrm>
                <a:off x="3641727" y="1125538"/>
                <a:ext cx="333375" cy="207963"/>
              </a:xfrm>
              <a:custGeom>
                <a:avLst/>
                <a:gdLst>
                  <a:gd name="T0" fmla="*/ 1 w 298"/>
                  <a:gd name="T1" fmla="*/ 55 h 186"/>
                  <a:gd name="T2" fmla="*/ 1 w 298"/>
                  <a:gd name="T3" fmla="*/ 55 h 186"/>
                  <a:gd name="T4" fmla="*/ 149 w 298"/>
                  <a:gd name="T5" fmla="*/ 186 h 186"/>
                  <a:gd name="T6" fmla="*/ 158 w 298"/>
                  <a:gd name="T7" fmla="*/ 185 h 186"/>
                  <a:gd name="T8" fmla="*/ 163 w 298"/>
                  <a:gd name="T9" fmla="*/ 185 h 186"/>
                  <a:gd name="T10" fmla="*/ 175 w 298"/>
                  <a:gd name="T11" fmla="*/ 183 h 186"/>
                  <a:gd name="T12" fmla="*/ 177 w 298"/>
                  <a:gd name="T13" fmla="*/ 183 h 186"/>
                  <a:gd name="T14" fmla="*/ 297 w 298"/>
                  <a:gd name="T15" fmla="*/ 55 h 186"/>
                  <a:gd name="T16" fmla="*/ 297 w 298"/>
                  <a:gd name="T17" fmla="*/ 55 h 186"/>
                  <a:gd name="T18" fmla="*/ 297 w 298"/>
                  <a:gd name="T19" fmla="*/ 55 h 186"/>
                  <a:gd name="T20" fmla="*/ 298 w 298"/>
                  <a:gd name="T21" fmla="*/ 56 h 186"/>
                  <a:gd name="T22" fmla="*/ 298 w 298"/>
                  <a:gd name="T23" fmla="*/ 0 h 186"/>
                  <a:gd name="T24" fmla="*/ 149 w 298"/>
                  <a:gd name="T25" fmla="*/ 79 h 186"/>
                  <a:gd name="T26" fmla="*/ 0 w 298"/>
                  <a:gd name="T27" fmla="*/ 0 h 186"/>
                  <a:gd name="T28" fmla="*/ 0 w 298"/>
                  <a:gd name="T29" fmla="*/ 56 h 186"/>
                  <a:gd name="T30" fmla="*/ 1 w 298"/>
                  <a:gd name="T31" fmla="*/ 55 h 186"/>
                  <a:gd name="T32" fmla="*/ 1 w 298"/>
                  <a:gd name="T33" fmla="*/ 5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8" h="186">
                    <a:moveTo>
                      <a:pt x="1" y="55"/>
                    </a:moveTo>
                    <a:cubicBezTo>
                      <a:pt x="1" y="55"/>
                      <a:pt x="1" y="55"/>
                      <a:pt x="1" y="55"/>
                    </a:cubicBezTo>
                    <a:cubicBezTo>
                      <a:pt x="11" y="129"/>
                      <a:pt x="73" y="185"/>
                      <a:pt x="149" y="186"/>
                    </a:cubicBezTo>
                    <a:cubicBezTo>
                      <a:pt x="152" y="186"/>
                      <a:pt x="155" y="185"/>
                      <a:pt x="158" y="185"/>
                    </a:cubicBezTo>
                    <a:cubicBezTo>
                      <a:pt x="160" y="185"/>
                      <a:pt x="161" y="185"/>
                      <a:pt x="163" y="185"/>
                    </a:cubicBezTo>
                    <a:cubicBezTo>
                      <a:pt x="167" y="184"/>
                      <a:pt x="171" y="184"/>
                      <a:pt x="175" y="183"/>
                    </a:cubicBezTo>
                    <a:cubicBezTo>
                      <a:pt x="176" y="183"/>
                      <a:pt x="176" y="183"/>
                      <a:pt x="177" y="183"/>
                    </a:cubicBezTo>
                    <a:cubicBezTo>
                      <a:pt x="240" y="171"/>
                      <a:pt x="289" y="120"/>
                      <a:pt x="297" y="55"/>
                    </a:cubicBezTo>
                    <a:cubicBezTo>
                      <a:pt x="297" y="55"/>
                      <a:pt x="297" y="55"/>
                      <a:pt x="297" y="55"/>
                    </a:cubicBezTo>
                    <a:cubicBezTo>
                      <a:pt x="297" y="55"/>
                      <a:pt x="297" y="55"/>
                      <a:pt x="297" y="55"/>
                    </a:cubicBezTo>
                    <a:cubicBezTo>
                      <a:pt x="297" y="55"/>
                      <a:pt x="298" y="55"/>
                      <a:pt x="298" y="56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59" y="49"/>
                      <a:pt x="206" y="79"/>
                      <a:pt x="149" y="79"/>
                    </a:cubicBezTo>
                    <a:cubicBezTo>
                      <a:pt x="92" y="79"/>
                      <a:pt x="39" y="49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1" y="55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iṧľîḑé"/>
              <p:cNvSpPr/>
              <p:nvPr/>
            </p:nvSpPr>
            <p:spPr bwMode="auto">
              <a:xfrm>
                <a:off x="3517902" y="649288"/>
                <a:ext cx="582613" cy="563563"/>
              </a:xfrm>
              <a:custGeom>
                <a:avLst/>
                <a:gdLst>
                  <a:gd name="T0" fmla="*/ 261 w 522"/>
                  <a:gd name="T1" fmla="*/ 505 h 505"/>
                  <a:gd name="T2" fmla="*/ 410 w 522"/>
                  <a:gd name="T3" fmla="*/ 426 h 505"/>
                  <a:gd name="T4" fmla="*/ 480 w 522"/>
                  <a:gd name="T5" fmla="*/ 257 h 505"/>
                  <a:gd name="T6" fmla="*/ 485 w 522"/>
                  <a:gd name="T7" fmla="*/ 258 h 505"/>
                  <a:gd name="T8" fmla="*/ 522 w 522"/>
                  <a:gd name="T9" fmla="*/ 220 h 505"/>
                  <a:gd name="T10" fmla="*/ 522 w 522"/>
                  <a:gd name="T11" fmla="*/ 146 h 505"/>
                  <a:gd name="T12" fmla="*/ 522 w 522"/>
                  <a:gd name="T13" fmla="*/ 144 h 505"/>
                  <a:gd name="T14" fmla="*/ 522 w 522"/>
                  <a:gd name="T15" fmla="*/ 144 h 505"/>
                  <a:gd name="T16" fmla="*/ 485 w 522"/>
                  <a:gd name="T17" fmla="*/ 108 h 505"/>
                  <a:gd name="T18" fmla="*/ 485 w 522"/>
                  <a:gd name="T19" fmla="*/ 71 h 505"/>
                  <a:gd name="T20" fmla="*/ 447 w 522"/>
                  <a:gd name="T21" fmla="*/ 34 h 505"/>
                  <a:gd name="T22" fmla="*/ 423 w 522"/>
                  <a:gd name="T23" fmla="*/ 34 h 505"/>
                  <a:gd name="T24" fmla="*/ 423 w 522"/>
                  <a:gd name="T25" fmla="*/ 34 h 505"/>
                  <a:gd name="T26" fmla="*/ 361 w 522"/>
                  <a:gd name="T27" fmla="*/ 0 h 505"/>
                  <a:gd name="T28" fmla="*/ 298 w 522"/>
                  <a:gd name="T29" fmla="*/ 34 h 505"/>
                  <a:gd name="T30" fmla="*/ 75 w 522"/>
                  <a:gd name="T31" fmla="*/ 34 h 505"/>
                  <a:gd name="T32" fmla="*/ 37 w 522"/>
                  <a:gd name="T33" fmla="*/ 71 h 505"/>
                  <a:gd name="T34" fmla="*/ 37 w 522"/>
                  <a:gd name="T35" fmla="*/ 108 h 505"/>
                  <a:gd name="T36" fmla="*/ 0 w 522"/>
                  <a:gd name="T37" fmla="*/ 144 h 505"/>
                  <a:gd name="T38" fmla="*/ 0 w 522"/>
                  <a:gd name="T39" fmla="*/ 144 h 505"/>
                  <a:gd name="T40" fmla="*/ 0 w 522"/>
                  <a:gd name="T41" fmla="*/ 220 h 505"/>
                  <a:gd name="T42" fmla="*/ 37 w 522"/>
                  <a:gd name="T43" fmla="*/ 258 h 505"/>
                  <a:gd name="T44" fmla="*/ 42 w 522"/>
                  <a:gd name="T45" fmla="*/ 257 h 505"/>
                  <a:gd name="T46" fmla="*/ 112 w 522"/>
                  <a:gd name="T47" fmla="*/ 426 h 505"/>
                  <a:gd name="T48" fmla="*/ 261 w 522"/>
                  <a:gd name="T49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2" h="505">
                    <a:moveTo>
                      <a:pt x="261" y="505"/>
                    </a:moveTo>
                    <a:cubicBezTo>
                      <a:pt x="318" y="505"/>
                      <a:pt x="371" y="475"/>
                      <a:pt x="410" y="426"/>
                    </a:cubicBezTo>
                    <a:cubicBezTo>
                      <a:pt x="445" y="382"/>
                      <a:pt x="470" y="324"/>
                      <a:pt x="480" y="257"/>
                    </a:cubicBezTo>
                    <a:cubicBezTo>
                      <a:pt x="482" y="257"/>
                      <a:pt x="483" y="258"/>
                      <a:pt x="485" y="258"/>
                    </a:cubicBezTo>
                    <a:cubicBezTo>
                      <a:pt x="505" y="258"/>
                      <a:pt x="522" y="241"/>
                      <a:pt x="522" y="220"/>
                    </a:cubicBezTo>
                    <a:cubicBezTo>
                      <a:pt x="522" y="146"/>
                      <a:pt x="522" y="146"/>
                      <a:pt x="522" y="146"/>
                    </a:cubicBezTo>
                    <a:cubicBezTo>
                      <a:pt x="522" y="144"/>
                      <a:pt x="522" y="144"/>
                      <a:pt x="522" y="144"/>
                    </a:cubicBezTo>
                    <a:cubicBezTo>
                      <a:pt x="522" y="144"/>
                      <a:pt x="522" y="144"/>
                      <a:pt x="522" y="144"/>
                    </a:cubicBezTo>
                    <a:cubicBezTo>
                      <a:pt x="521" y="124"/>
                      <a:pt x="505" y="108"/>
                      <a:pt x="485" y="108"/>
                    </a:cubicBezTo>
                    <a:cubicBezTo>
                      <a:pt x="485" y="71"/>
                      <a:pt x="485" y="71"/>
                      <a:pt x="485" y="71"/>
                    </a:cubicBezTo>
                    <a:cubicBezTo>
                      <a:pt x="485" y="50"/>
                      <a:pt x="468" y="34"/>
                      <a:pt x="447" y="34"/>
                    </a:cubicBezTo>
                    <a:cubicBezTo>
                      <a:pt x="423" y="34"/>
                      <a:pt x="423" y="34"/>
                      <a:pt x="423" y="34"/>
                    </a:cubicBezTo>
                    <a:cubicBezTo>
                      <a:pt x="423" y="34"/>
                      <a:pt x="423" y="34"/>
                      <a:pt x="423" y="34"/>
                    </a:cubicBezTo>
                    <a:cubicBezTo>
                      <a:pt x="397" y="34"/>
                      <a:pt x="374" y="20"/>
                      <a:pt x="361" y="0"/>
                    </a:cubicBezTo>
                    <a:cubicBezTo>
                      <a:pt x="347" y="20"/>
                      <a:pt x="324" y="34"/>
                      <a:pt x="298" y="3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54" y="34"/>
                      <a:pt x="37" y="50"/>
                      <a:pt x="37" y="71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17" y="108"/>
                      <a:pt x="1" y="12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41"/>
                      <a:pt x="17" y="258"/>
                      <a:pt x="37" y="258"/>
                    </a:cubicBezTo>
                    <a:cubicBezTo>
                      <a:pt x="39" y="258"/>
                      <a:pt x="40" y="257"/>
                      <a:pt x="42" y="257"/>
                    </a:cubicBezTo>
                    <a:cubicBezTo>
                      <a:pt x="52" y="324"/>
                      <a:pt x="77" y="382"/>
                      <a:pt x="112" y="426"/>
                    </a:cubicBezTo>
                    <a:cubicBezTo>
                      <a:pt x="151" y="475"/>
                      <a:pt x="204" y="505"/>
                      <a:pt x="261" y="5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íṧ1îḍé"/>
              <p:cNvSpPr/>
              <p:nvPr/>
            </p:nvSpPr>
            <p:spPr bwMode="auto">
              <a:xfrm>
                <a:off x="3517902" y="396875"/>
                <a:ext cx="582613" cy="412750"/>
              </a:xfrm>
              <a:custGeom>
                <a:avLst/>
                <a:gdLst>
                  <a:gd name="T0" fmla="*/ 37 w 522"/>
                  <a:gd name="T1" fmla="*/ 335 h 371"/>
                  <a:gd name="T2" fmla="*/ 37 w 522"/>
                  <a:gd name="T3" fmla="*/ 298 h 371"/>
                  <a:gd name="T4" fmla="*/ 75 w 522"/>
                  <a:gd name="T5" fmla="*/ 261 h 371"/>
                  <a:gd name="T6" fmla="*/ 298 w 522"/>
                  <a:gd name="T7" fmla="*/ 261 h 371"/>
                  <a:gd name="T8" fmla="*/ 361 w 522"/>
                  <a:gd name="T9" fmla="*/ 227 h 371"/>
                  <a:gd name="T10" fmla="*/ 423 w 522"/>
                  <a:gd name="T11" fmla="*/ 261 h 371"/>
                  <a:gd name="T12" fmla="*/ 423 w 522"/>
                  <a:gd name="T13" fmla="*/ 261 h 371"/>
                  <a:gd name="T14" fmla="*/ 447 w 522"/>
                  <a:gd name="T15" fmla="*/ 261 h 371"/>
                  <a:gd name="T16" fmla="*/ 485 w 522"/>
                  <a:gd name="T17" fmla="*/ 298 h 371"/>
                  <a:gd name="T18" fmla="*/ 485 w 522"/>
                  <a:gd name="T19" fmla="*/ 335 h 371"/>
                  <a:gd name="T20" fmla="*/ 522 w 522"/>
                  <a:gd name="T21" fmla="*/ 371 h 371"/>
                  <a:gd name="T22" fmla="*/ 522 w 522"/>
                  <a:gd name="T23" fmla="*/ 371 h 371"/>
                  <a:gd name="T24" fmla="*/ 522 w 522"/>
                  <a:gd name="T25" fmla="*/ 225 h 371"/>
                  <a:gd name="T26" fmla="*/ 522 w 522"/>
                  <a:gd name="T27" fmla="*/ 224 h 371"/>
                  <a:gd name="T28" fmla="*/ 522 w 522"/>
                  <a:gd name="T29" fmla="*/ 224 h 371"/>
                  <a:gd name="T30" fmla="*/ 261 w 522"/>
                  <a:gd name="T31" fmla="*/ 0 h 371"/>
                  <a:gd name="T32" fmla="*/ 0 w 522"/>
                  <a:gd name="T33" fmla="*/ 224 h 371"/>
                  <a:gd name="T34" fmla="*/ 0 w 522"/>
                  <a:gd name="T35" fmla="*/ 224 h 371"/>
                  <a:gd name="T36" fmla="*/ 0 w 522"/>
                  <a:gd name="T37" fmla="*/ 225 h 371"/>
                  <a:gd name="T38" fmla="*/ 0 w 522"/>
                  <a:gd name="T39" fmla="*/ 371 h 371"/>
                  <a:gd name="T40" fmla="*/ 0 w 522"/>
                  <a:gd name="T41" fmla="*/ 371 h 371"/>
                  <a:gd name="T42" fmla="*/ 37 w 522"/>
                  <a:gd name="T43" fmla="*/ 335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2" h="371">
                    <a:moveTo>
                      <a:pt x="37" y="335"/>
                    </a:moveTo>
                    <a:cubicBezTo>
                      <a:pt x="37" y="298"/>
                      <a:pt x="37" y="298"/>
                      <a:pt x="37" y="298"/>
                    </a:cubicBezTo>
                    <a:cubicBezTo>
                      <a:pt x="37" y="277"/>
                      <a:pt x="54" y="261"/>
                      <a:pt x="75" y="261"/>
                    </a:cubicBezTo>
                    <a:cubicBezTo>
                      <a:pt x="298" y="261"/>
                      <a:pt x="298" y="261"/>
                      <a:pt x="298" y="261"/>
                    </a:cubicBezTo>
                    <a:cubicBezTo>
                      <a:pt x="324" y="261"/>
                      <a:pt x="347" y="247"/>
                      <a:pt x="361" y="227"/>
                    </a:cubicBezTo>
                    <a:cubicBezTo>
                      <a:pt x="374" y="247"/>
                      <a:pt x="397" y="261"/>
                      <a:pt x="423" y="261"/>
                    </a:cubicBezTo>
                    <a:cubicBezTo>
                      <a:pt x="423" y="261"/>
                      <a:pt x="423" y="261"/>
                      <a:pt x="423" y="261"/>
                    </a:cubicBezTo>
                    <a:cubicBezTo>
                      <a:pt x="447" y="261"/>
                      <a:pt x="447" y="261"/>
                      <a:pt x="447" y="261"/>
                    </a:cubicBezTo>
                    <a:cubicBezTo>
                      <a:pt x="468" y="261"/>
                      <a:pt x="485" y="277"/>
                      <a:pt x="485" y="298"/>
                    </a:cubicBezTo>
                    <a:cubicBezTo>
                      <a:pt x="485" y="335"/>
                      <a:pt x="485" y="335"/>
                      <a:pt x="485" y="335"/>
                    </a:cubicBezTo>
                    <a:cubicBezTo>
                      <a:pt x="505" y="335"/>
                      <a:pt x="521" y="351"/>
                      <a:pt x="522" y="371"/>
                    </a:cubicBezTo>
                    <a:cubicBezTo>
                      <a:pt x="522" y="371"/>
                      <a:pt x="522" y="371"/>
                      <a:pt x="522" y="371"/>
                    </a:cubicBezTo>
                    <a:cubicBezTo>
                      <a:pt x="522" y="225"/>
                      <a:pt x="522" y="225"/>
                      <a:pt x="522" y="225"/>
                    </a:cubicBezTo>
                    <a:cubicBezTo>
                      <a:pt x="522" y="224"/>
                      <a:pt x="522" y="224"/>
                      <a:pt x="522" y="224"/>
                    </a:cubicBezTo>
                    <a:cubicBezTo>
                      <a:pt x="522" y="224"/>
                      <a:pt x="522" y="224"/>
                      <a:pt x="522" y="224"/>
                    </a:cubicBezTo>
                    <a:cubicBezTo>
                      <a:pt x="521" y="100"/>
                      <a:pt x="405" y="0"/>
                      <a:pt x="261" y="0"/>
                    </a:cubicBezTo>
                    <a:cubicBezTo>
                      <a:pt x="117" y="0"/>
                      <a:pt x="1" y="100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371"/>
                      <a:pt x="0" y="371"/>
                      <a:pt x="0" y="371"/>
                    </a:cubicBezTo>
                    <a:cubicBezTo>
                      <a:pt x="0" y="371"/>
                      <a:pt x="0" y="371"/>
                      <a:pt x="0" y="371"/>
                    </a:cubicBezTo>
                    <a:cubicBezTo>
                      <a:pt x="1" y="351"/>
                      <a:pt x="17" y="335"/>
                      <a:pt x="37" y="33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îṧḻiḑê"/>
              <p:cNvSpPr/>
              <p:nvPr/>
            </p:nvSpPr>
            <p:spPr bwMode="auto">
              <a:xfrm>
                <a:off x="3506789" y="385763"/>
                <a:ext cx="604838" cy="436563"/>
              </a:xfrm>
              <a:custGeom>
                <a:avLst/>
                <a:gdLst>
                  <a:gd name="T0" fmla="*/ 542 w 542"/>
                  <a:gd name="T1" fmla="*/ 391 h 391"/>
                  <a:gd name="T2" fmla="*/ 522 w 542"/>
                  <a:gd name="T3" fmla="*/ 391 h 391"/>
                  <a:gd name="T4" fmla="*/ 522 w 542"/>
                  <a:gd name="T5" fmla="*/ 382 h 391"/>
                  <a:gd name="T6" fmla="*/ 495 w 542"/>
                  <a:gd name="T7" fmla="*/ 355 h 391"/>
                  <a:gd name="T8" fmla="*/ 485 w 542"/>
                  <a:gd name="T9" fmla="*/ 355 h 391"/>
                  <a:gd name="T10" fmla="*/ 485 w 542"/>
                  <a:gd name="T11" fmla="*/ 308 h 391"/>
                  <a:gd name="T12" fmla="*/ 457 w 542"/>
                  <a:gd name="T13" fmla="*/ 281 h 391"/>
                  <a:gd name="T14" fmla="*/ 433 w 542"/>
                  <a:gd name="T15" fmla="*/ 281 h 391"/>
                  <a:gd name="T16" fmla="*/ 371 w 542"/>
                  <a:gd name="T17" fmla="*/ 253 h 391"/>
                  <a:gd name="T18" fmla="*/ 308 w 542"/>
                  <a:gd name="T19" fmla="*/ 281 h 391"/>
                  <a:gd name="T20" fmla="*/ 85 w 542"/>
                  <a:gd name="T21" fmla="*/ 281 h 391"/>
                  <a:gd name="T22" fmla="*/ 57 w 542"/>
                  <a:gd name="T23" fmla="*/ 308 h 391"/>
                  <a:gd name="T24" fmla="*/ 57 w 542"/>
                  <a:gd name="T25" fmla="*/ 355 h 391"/>
                  <a:gd name="T26" fmla="*/ 47 w 542"/>
                  <a:gd name="T27" fmla="*/ 355 h 391"/>
                  <a:gd name="T28" fmla="*/ 20 w 542"/>
                  <a:gd name="T29" fmla="*/ 382 h 391"/>
                  <a:gd name="T30" fmla="*/ 20 w 542"/>
                  <a:gd name="T31" fmla="*/ 391 h 391"/>
                  <a:gd name="T32" fmla="*/ 0 w 542"/>
                  <a:gd name="T33" fmla="*/ 391 h 391"/>
                  <a:gd name="T34" fmla="*/ 0 w 542"/>
                  <a:gd name="T35" fmla="*/ 381 h 391"/>
                  <a:gd name="T36" fmla="*/ 0 w 542"/>
                  <a:gd name="T37" fmla="*/ 224 h 391"/>
                  <a:gd name="T38" fmla="*/ 0 w 542"/>
                  <a:gd name="T39" fmla="*/ 224 h 391"/>
                  <a:gd name="T40" fmla="*/ 271 w 542"/>
                  <a:gd name="T41" fmla="*/ 0 h 391"/>
                  <a:gd name="T42" fmla="*/ 542 w 542"/>
                  <a:gd name="T43" fmla="*/ 224 h 391"/>
                  <a:gd name="T44" fmla="*/ 542 w 542"/>
                  <a:gd name="T45" fmla="*/ 224 h 391"/>
                  <a:gd name="T46" fmla="*/ 542 w 542"/>
                  <a:gd name="T47" fmla="*/ 235 h 391"/>
                  <a:gd name="T48" fmla="*/ 542 w 542"/>
                  <a:gd name="T49" fmla="*/ 391 h 391"/>
                  <a:gd name="T50" fmla="*/ 505 w 542"/>
                  <a:gd name="T51" fmla="*/ 336 h 391"/>
                  <a:gd name="T52" fmla="*/ 522 w 542"/>
                  <a:gd name="T53" fmla="*/ 344 h 391"/>
                  <a:gd name="T54" fmla="*/ 522 w 542"/>
                  <a:gd name="T55" fmla="*/ 234 h 391"/>
                  <a:gd name="T56" fmla="*/ 271 w 542"/>
                  <a:gd name="T57" fmla="*/ 20 h 391"/>
                  <a:gd name="T58" fmla="*/ 20 w 542"/>
                  <a:gd name="T59" fmla="*/ 234 h 391"/>
                  <a:gd name="T60" fmla="*/ 20 w 542"/>
                  <a:gd name="T61" fmla="*/ 239 h 391"/>
                  <a:gd name="T62" fmla="*/ 20 w 542"/>
                  <a:gd name="T63" fmla="*/ 344 h 391"/>
                  <a:gd name="T64" fmla="*/ 37 w 542"/>
                  <a:gd name="T65" fmla="*/ 336 h 391"/>
                  <a:gd name="T66" fmla="*/ 37 w 542"/>
                  <a:gd name="T67" fmla="*/ 308 h 391"/>
                  <a:gd name="T68" fmla="*/ 85 w 542"/>
                  <a:gd name="T69" fmla="*/ 261 h 391"/>
                  <a:gd name="T70" fmla="*/ 308 w 542"/>
                  <a:gd name="T71" fmla="*/ 261 h 391"/>
                  <a:gd name="T72" fmla="*/ 362 w 542"/>
                  <a:gd name="T73" fmla="*/ 232 h 391"/>
                  <a:gd name="T74" fmla="*/ 371 w 542"/>
                  <a:gd name="T75" fmla="*/ 219 h 391"/>
                  <a:gd name="T76" fmla="*/ 379 w 542"/>
                  <a:gd name="T77" fmla="*/ 232 h 391"/>
                  <a:gd name="T78" fmla="*/ 433 w 542"/>
                  <a:gd name="T79" fmla="*/ 261 h 391"/>
                  <a:gd name="T80" fmla="*/ 457 w 542"/>
                  <a:gd name="T81" fmla="*/ 261 h 391"/>
                  <a:gd name="T82" fmla="*/ 505 w 542"/>
                  <a:gd name="T83" fmla="*/ 308 h 391"/>
                  <a:gd name="T84" fmla="*/ 505 w 542"/>
                  <a:gd name="T85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2" h="391">
                    <a:moveTo>
                      <a:pt x="542" y="391"/>
                    </a:moveTo>
                    <a:cubicBezTo>
                      <a:pt x="522" y="391"/>
                      <a:pt x="522" y="391"/>
                      <a:pt x="522" y="391"/>
                    </a:cubicBezTo>
                    <a:cubicBezTo>
                      <a:pt x="522" y="382"/>
                      <a:pt x="522" y="382"/>
                      <a:pt x="522" y="382"/>
                    </a:cubicBezTo>
                    <a:cubicBezTo>
                      <a:pt x="521" y="367"/>
                      <a:pt x="509" y="355"/>
                      <a:pt x="495" y="355"/>
                    </a:cubicBezTo>
                    <a:cubicBezTo>
                      <a:pt x="485" y="355"/>
                      <a:pt x="485" y="355"/>
                      <a:pt x="485" y="355"/>
                    </a:cubicBezTo>
                    <a:cubicBezTo>
                      <a:pt x="485" y="308"/>
                      <a:pt x="485" y="308"/>
                      <a:pt x="485" y="308"/>
                    </a:cubicBezTo>
                    <a:cubicBezTo>
                      <a:pt x="485" y="293"/>
                      <a:pt x="472" y="281"/>
                      <a:pt x="457" y="281"/>
                    </a:cubicBezTo>
                    <a:cubicBezTo>
                      <a:pt x="433" y="281"/>
                      <a:pt x="433" y="281"/>
                      <a:pt x="433" y="281"/>
                    </a:cubicBezTo>
                    <a:cubicBezTo>
                      <a:pt x="409" y="281"/>
                      <a:pt x="386" y="271"/>
                      <a:pt x="371" y="253"/>
                    </a:cubicBezTo>
                    <a:cubicBezTo>
                      <a:pt x="355" y="271"/>
                      <a:pt x="332" y="281"/>
                      <a:pt x="308" y="281"/>
                    </a:cubicBezTo>
                    <a:cubicBezTo>
                      <a:pt x="85" y="281"/>
                      <a:pt x="85" y="281"/>
                      <a:pt x="85" y="281"/>
                    </a:cubicBezTo>
                    <a:cubicBezTo>
                      <a:pt x="70" y="281"/>
                      <a:pt x="57" y="293"/>
                      <a:pt x="57" y="308"/>
                    </a:cubicBezTo>
                    <a:cubicBezTo>
                      <a:pt x="57" y="355"/>
                      <a:pt x="57" y="355"/>
                      <a:pt x="57" y="355"/>
                    </a:cubicBezTo>
                    <a:cubicBezTo>
                      <a:pt x="47" y="355"/>
                      <a:pt x="47" y="355"/>
                      <a:pt x="47" y="355"/>
                    </a:cubicBezTo>
                    <a:cubicBezTo>
                      <a:pt x="33" y="355"/>
                      <a:pt x="21" y="367"/>
                      <a:pt x="20" y="382"/>
                    </a:cubicBezTo>
                    <a:cubicBezTo>
                      <a:pt x="20" y="391"/>
                      <a:pt x="20" y="391"/>
                      <a:pt x="20" y="391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7" y="99"/>
                      <a:pt x="126" y="0"/>
                      <a:pt x="271" y="0"/>
                    </a:cubicBezTo>
                    <a:cubicBezTo>
                      <a:pt x="416" y="0"/>
                      <a:pt x="535" y="99"/>
                      <a:pt x="542" y="224"/>
                    </a:cubicBezTo>
                    <a:cubicBezTo>
                      <a:pt x="542" y="224"/>
                      <a:pt x="542" y="224"/>
                      <a:pt x="542" y="224"/>
                    </a:cubicBezTo>
                    <a:cubicBezTo>
                      <a:pt x="542" y="235"/>
                      <a:pt x="542" y="235"/>
                      <a:pt x="542" y="235"/>
                    </a:cubicBezTo>
                    <a:lnTo>
                      <a:pt x="542" y="391"/>
                    </a:lnTo>
                    <a:close/>
                    <a:moveTo>
                      <a:pt x="505" y="336"/>
                    </a:moveTo>
                    <a:cubicBezTo>
                      <a:pt x="511" y="338"/>
                      <a:pt x="517" y="340"/>
                      <a:pt x="522" y="344"/>
                    </a:cubicBezTo>
                    <a:cubicBezTo>
                      <a:pt x="522" y="234"/>
                      <a:pt x="522" y="234"/>
                      <a:pt x="522" y="234"/>
                    </a:cubicBezTo>
                    <a:cubicBezTo>
                      <a:pt x="521" y="116"/>
                      <a:pt x="409" y="20"/>
                      <a:pt x="271" y="20"/>
                    </a:cubicBezTo>
                    <a:cubicBezTo>
                      <a:pt x="133" y="20"/>
                      <a:pt x="21" y="116"/>
                      <a:pt x="20" y="234"/>
                    </a:cubicBezTo>
                    <a:cubicBezTo>
                      <a:pt x="20" y="239"/>
                      <a:pt x="20" y="239"/>
                      <a:pt x="20" y="239"/>
                    </a:cubicBezTo>
                    <a:cubicBezTo>
                      <a:pt x="20" y="344"/>
                      <a:pt x="20" y="344"/>
                      <a:pt x="20" y="344"/>
                    </a:cubicBezTo>
                    <a:cubicBezTo>
                      <a:pt x="25" y="340"/>
                      <a:pt x="31" y="338"/>
                      <a:pt x="37" y="336"/>
                    </a:cubicBezTo>
                    <a:cubicBezTo>
                      <a:pt x="37" y="308"/>
                      <a:pt x="37" y="308"/>
                      <a:pt x="37" y="308"/>
                    </a:cubicBezTo>
                    <a:cubicBezTo>
                      <a:pt x="37" y="282"/>
                      <a:pt x="59" y="261"/>
                      <a:pt x="85" y="261"/>
                    </a:cubicBezTo>
                    <a:cubicBezTo>
                      <a:pt x="308" y="261"/>
                      <a:pt x="308" y="261"/>
                      <a:pt x="308" y="261"/>
                    </a:cubicBezTo>
                    <a:cubicBezTo>
                      <a:pt x="330" y="261"/>
                      <a:pt x="350" y="250"/>
                      <a:pt x="362" y="232"/>
                    </a:cubicBezTo>
                    <a:cubicBezTo>
                      <a:pt x="371" y="219"/>
                      <a:pt x="371" y="219"/>
                      <a:pt x="371" y="219"/>
                    </a:cubicBezTo>
                    <a:cubicBezTo>
                      <a:pt x="379" y="232"/>
                      <a:pt x="379" y="232"/>
                      <a:pt x="379" y="232"/>
                    </a:cubicBezTo>
                    <a:cubicBezTo>
                      <a:pt x="391" y="250"/>
                      <a:pt x="411" y="261"/>
                      <a:pt x="433" y="261"/>
                    </a:cubicBezTo>
                    <a:cubicBezTo>
                      <a:pt x="457" y="261"/>
                      <a:pt x="457" y="261"/>
                      <a:pt x="457" y="261"/>
                    </a:cubicBezTo>
                    <a:cubicBezTo>
                      <a:pt x="484" y="261"/>
                      <a:pt x="505" y="282"/>
                      <a:pt x="505" y="308"/>
                    </a:cubicBezTo>
                    <a:lnTo>
                      <a:pt x="505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íşḻîḋè"/>
              <p:cNvSpPr/>
              <p:nvPr/>
            </p:nvSpPr>
            <p:spPr bwMode="auto">
              <a:xfrm>
                <a:off x="3840164" y="1185863"/>
                <a:ext cx="134938" cy="142875"/>
              </a:xfrm>
              <a:custGeom>
                <a:avLst/>
                <a:gdLst>
                  <a:gd name="T0" fmla="*/ 120 w 120"/>
                  <a:gd name="T1" fmla="*/ 0 h 128"/>
                  <a:gd name="T2" fmla="*/ 120 w 120"/>
                  <a:gd name="T3" fmla="*/ 0 h 128"/>
                  <a:gd name="T4" fmla="*/ 0 w 120"/>
                  <a:gd name="T5" fmla="*/ 128 h 128"/>
                  <a:gd name="T6" fmla="*/ 120 w 120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28">
                    <a:moveTo>
                      <a:pt x="120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112" y="65"/>
                      <a:pt x="63" y="116"/>
                      <a:pt x="0" y="128"/>
                    </a:cubicBezTo>
                    <a:cubicBezTo>
                      <a:pt x="63" y="116"/>
                      <a:pt x="112" y="65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ïṥ1ïdé"/>
              <p:cNvSpPr/>
              <p:nvPr/>
            </p:nvSpPr>
            <p:spPr bwMode="auto">
              <a:xfrm>
                <a:off x="3808414" y="1331913"/>
                <a:ext cx="11113" cy="1588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cubicBezTo>
                      <a:pt x="6" y="0"/>
                      <a:pt x="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îṩlíḑê"/>
              <p:cNvSpPr/>
              <p:nvPr/>
            </p:nvSpPr>
            <p:spPr bwMode="auto">
              <a:xfrm>
                <a:off x="3624264" y="1185863"/>
                <a:ext cx="371475" cy="196850"/>
              </a:xfrm>
              <a:custGeom>
                <a:avLst/>
                <a:gdLst>
                  <a:gd name="T0" fmla="*/ 314 w 333"/>
                  <a:gd name="T1" fmla="*/ 0 h 176"/>
                  <a:gd name="T2" fmla="*/ 194 w 333"/>
                  <a:gd name="T3" fmla="*/ 128 h 176"/>
                  <a:gd name="T4" fmla="*/ 192 w 333"/>
                  <a:gd name="T5" fmla="*/ 128 h 176"/>
                  <a:gd name="T6" fmla="*/ 180 w 333"/>
                  <a:gd name="T7" fmla="*/ 130 h 176"/>
                  <a:gd name="T8" fmla="*/ 175 w 333"/>
                  <a:gd name="T9" fmla="*/ 130 h 176"/>
                  <a:gd name="T10" fmla="*/ 166 w 333"/>
                  <a:gd name="T11" fmla="*/ 131 h 176"/>
                  <a:gd name="T12" fmla="*/ 166 w 333"/>
                  <a:gd name="T13" fmla="*/ 131 h 176"/>
                  <a:gd name="T14" fmla="*/ 18 w 333"/>
                  <a:gd name="T15" fmla="*/ 0 h 176"/>
                  <a:gd name="T16" fmla="*/ 18 w 333"/>
                  <a:gd name="T17" fmla="*/ 0 h 176"/>
                  <a:gd name="T18" fmla="*/ 17 w 333"/>
                  <a:gd name="T19" fmla="*/ 1 h 176"/>
                  <a:gd name="T20" fmla="*/ 0 w 333"/>
                  <a:gd name="T21" fmla="*/ 8 h 176"/>
                  <a:gd name="T22" fmla="*/ 166 w 333"/>
                  <a:gd name="T23" fmla="*/ 176 h 176"/>
                  <a:gd name="T24" fmla="*/ 166 w 333"/>
                  <a:gd name="T25" fmla="*/ 176 h 176"/>
                  <a:gd name="T26" fmla="*/ 166 w 333"/>
                  <a:gd name="T27" fmla="*/ 176 h 176"/>
                  <a:gd name="T28" fmla="*/ 333 w 333"/>
                  <a:gd name="T29" fmla="*/ 8 h 176"/>
                  <a:gd name="T30" fmla="*/ 333 w 333"/>
                  <a:gd name="T31" fmla="*/ 8 h 176"/>
                  <a:gd name="T32" fmla="*/ 316 w 333"/>
                  <a:gd name="T33" fmla="*/ 1 h 176"/>
                  <a:gd name="T34" fmla="*/ 315 w 333"/>
                  <a:gd name="T35" fmla="*/ 1 h 176"/>
                  <a:gd name="T36" fmla="*/ 314 w 333"/>
                  <a:gd name="T37" fmla="*/ 0 h 176"/>
                  <a:gd name="T38" fmla="*/ 314 w 333"/>
                  <a:gd name="T3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3" h="176">
                    <a:moveTo>
                      <a:pt x="314" y="0"/>
                    </a:moveTo>
                    <a:cubicBezTo>
                      <a:pt x="306" y="65"/>
                      <a:pt x="257" y="116"/>
                      <a:pt x="194" y="128"/>
                    </a:cubicBezTo>
                    <a:cubicBezTo>
                      <a:pt x="193" y="128"/>
                      <a:pt x="193" y="128"/>
                      <a:pt x="192" y="128"/>
                    </a:cubicBezTo>
                    <a:cubicBezTo>
                      <a:pt x="188" y="129"/>
                      <a:pt x="184" y="129"/>
                      <a:pt x="180" y="130"/>
                    </a:cubicBezTo>
                    <a:cubicBezTo>
                      <a:pt x="178" y="130"/>
                      <a:pt x="177" y="130"/>
                      <a:pt x="175" y="130"/>
                    </a:cubicBezTo>
                    <a:cubicBezTo>
                      <a:pt x="172" y="130"/>
                      <a:pt x="169" y="131"/>
                      <a:pt x="166" y="131"/>
                    </a:cubicBezTo>
                    <a:cubicBezTo>
                      <a:pt x="166" y="131"/>
                      <a:pt x="166" y="131"/>
                      <a:pt x="166" y="131"/>
                    </a:cubicBezTo>
                    <a:cubicBezTo>
                      <a:pt x="90" y="130"/>
                      <a:pt x="28" y="74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7" y="1"/>
                      <a:pt x="17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4"/>
                      <a:pt x="67" y="175"/>
                      <a:pt x="166" y="176"/>
                    </a:cubicBezTo>
                    <a:cubicBezTo>
                      <a:pt x="166" y="176"/>
                      <a:pt x="166" y="176"/>
                      <a:pt x="166" y="176"/>
                    </a:cubicBezTo>
                    <a:cubicBezTo>
                      <a:pt x="166" y="176"/>
                      <a:pt x="166" y="176"/>
                      <a:pt x="166" y="176"/>
                    </a:cubicBezTo>
                    <a:cubicBezTo>
                      <a:pt x="266" y="175"/>
                      <a:pt x="333" y="104"/>
                      <a:pt x="333" y="8"/>
                    </a:cubicBezTo>
                    <a:cubicBezTo>
                      <a:pt x="333" y="8"/>
                      <a:pt x="333" y="8"/>
                      <a:pt x="333" y="8"/>
                    </a:cubicBezTo>
                    <a:cubicBezTo>
                      <a:pt x="316" y="1"/>
                      <a:pt x="316" y="1"/>
                      <a:pt x="316" y="1"/>
                    </a:cubicBezTo>
                    <a:cubicBezTo>
                      <a:pt x="315" y="1"/>
                      <a:pt x="315" y="1"/>
                      <a:pt x="315" y="1"/>
                    </a:cubicBezTo>
                    <a:cubicBezTo>
                      <a:pt x="315" y="0"/>
                      <a:pt x="314" y="0"/>
                      <a:pt x="314" y="0"/>
                    </a:cubicBezTo>
                    <a:cubicBezTo>
                      <a:pt x="314" y="0"/>
                      <a:pt x="314" y="0"/>
                      <a:pt x="314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íślíḋè"/>
              <p:cNvSpPr/>
              <p:nvPr/>
            </p:nvSpPr>
            <p:spPr bwMode="auto">
              <a:xfrm>
                <a:off x="3630614" y="1093788"/>
                <a:ext cx="355600" cy="250825"/>
              </a:xfrm>
              <a:custGeom>
                <a:avLst/>
                <a:gdLst>
                  <a:gd name="T0" fmla="*/ 159 w 318"/>
                  <a:gd name="T1" fmla="*/ 224 h 224"/>
                  <a:gd name="T2" fmla="*/ 159 w 318"/>
                  <a:gd name="T3" fmla="*/ 224 h 224"/>
                  <a:gd name="T4" fmla="*/ 3 w 318"/>
                  <a:gd name="T5" fmla="*/ 97 h 224"/>
                  <a:gd name="T6" fmla="*/ 0 w 318"/>
                  <a:gd name="T7" fmla="*/ 98 h 224"/>
                  <a:gd name="T8" fmla="*/ 0 w 318"/>
                  <a:gd name="T9" fmla="*/ 84 h 224"/>
                  <a:gd name="T10" fmla="*/ 0 w 318"/>
                  <a:gd name="T11" fmla="*/ 0 h 224"/>
                  <a:gd name="T12" fmla="*/ 18 w 318"/>
                  <a:gd name="T13" fmla="*/ 22 h 224"/>
                  <a:gd name="T14" fmla="*/ 159 w 318"/>
                  <a:gd name="T15" fmla="*/ 97 h 224"/>
                  <a:gd name="T16" fmla="*/ 300 w 318"/>
                  <a:gd name="T17" fmla="*/ 22 h 224"/>
                  <a:gd name="T18" fmla="*/ 318 w 318"/>
                  <a:gd name="T19" fmla="*/ 0 h 224"/>
                  <a:gd name="T20" fmla="*/ 318 w 318"/>
                  <a:gd name="T21" fmla="*/ 98 h 224"/>
                  <a:gd name="T22" fmla="*/ 315 w 318"/>
                  <a:gd name="T23" fmla="*/ 97 h 224"/>
                  <a:gd name="T24" fmla="*/ 189 w 318"/>
                  <a:gd name="T25" fmla="*/ 221 h 224"/>
                  <a:gd name="T26" fmla="*/ 187 w 318"/>
                  <a:gd name="T27" fmla="*/ 221 h 224"/>
                  <a:gd name="T28" fmla="*/ 187 w 318"/>
                  <a:gd name="T29" fmla="*/ 221 h 224"/>
                  <a:gd name="T30" fmla="*/ 174 w 318"/>
                  <a:gd name="T31" fmla="*/ 223 h 224"/>
                  <a:gd name="T32" fmla="*/ 170 w 318"/>
                  <a:gd name="T33" fmla="*/ 223 h 224"/>
                  <a:gd name="T34" fmla="*/ 168 w 318"/>
                  <a:gd name="T35" fmla="*/ 223 h 224"/>
                  <a:gd name="T36" fmla="*/ 166 w 318"/>
                  <a:gd name="T37" fmla="*/ 223 h 224"/>
                  <a:gd name="T38" fmla="*/ 159 w 318"/>
                  <a:gd name="T39" fmla="*/ 224 h 224"/>
                  <a:gd name="T40" fmla="*/ 20 w 318"/>
                  <a:gd name="T41" fmla="*/ 72 h 224"/>
                  <a:gd name="T42" fmla="*/ 21 w 318"/>
                  <a:gd name="T43" fmla="*/ 82 h 224"/>
                  <a:gd name="T44" fmla="*/ 159 w 318"/>
                  <a:gd name="T45" fmla="*/ 204 h 224"/>
                  <a:gd name="T46" fmla="*/ 165 w 318"/>
                  <a:gd name="T47" fmla="*/ 203 h 224"/>
                  <a:gd name="T48" fmla="*/ 167 w 318"/>
                  <a:gd name="T49" fmla="*/ 203 h 224"/>
                  <a:gd name="T50" fmla="*/ 169 w 318"/>
                  <a:gd name="T51" fmla="*/ 203 h 224"/>
                  <a:gd name="T52" fmla="*/ 172 w 318"/>
                  <a:gd name="T53" fmla="*/ 203 h 224"/>
                  <a:gd name="T54" fmla="*/ 183 w 318"/>
                  <a:gd name="T55" fmla="*/ 201 h 224"/>
                  <a:gd name="T56" fmla="*/ 185 w 318"/>
                  <a:gd name="T57" fmla="*/ 201 h 224"/>
                  <a:gd name="T58" fmla="*/ 297 w 318"/>
                  <a:gd name="T59" fmla="*/ 82 h 224"/>
                  <a:gd name="T60" fmla="*/ 298 w 318"/>
                  <a:gd name="T61" fmla="*/ 73 h 224"/>
                  <a:gd name="T62" fmla="*/ 298 w 318"/>
                  <a:gd name="T63" fmla="*/ 54 h 224"/>
                  <a:gd name="T64" fmla="*/ 159 w 318"/>
                  <a:gd name="T65" fmla="*/ 117 h 224"/>
                  <a:gd name="T66" fmla="*/ 20 w 318"/>
                  <a:gd name="T67" fmla="*/ 54 h 224"/>
                  <a:gd name="T68" fmla="*/ 20 w 318"/>
                  <a:gd name="T69" fmla="*/ 7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8" h="224">
                    <a:moveTo>
                      <a:pt x="159" y="224"/>
                    </a:moveTo>
                    <a:cubicBezTo>
                      <a:pt x="159" y="224"/>
                      <a:pt x="159" y="224"/>
                      <a:pt x="159" y="224"/>
                    </a:cubicBezTo>
                    <a:cubicBezTo>
                      <a:pt x="83" y="223"/>
                      <a:pt x="18" y="170"/>
                      <a:pt x="3" y="97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57" y="70"/>
                      <a:pt x="107" y="97"/>
                      <a:pt x="159" y="97"/>
                    </a:cubicBezTo>
                    <a:cubicBezTo>
                      <a:pt x="211" y="97"/>
                      <a:pt x="261" y="70"/>
                      <a:pt x="300" y="22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98"/>
                      <a:pt x="318" y="98"/>
                      <a:pt x="318" y="98"/>
                    </a:cubicBezTo>
                    <a:cubicBezTo>
                      <a:pt x="315" y="97"/>
                      <a:pt x="315" y="97"/>
                      <a:pt x="315" y="97"/>
                    </a:cubicBezTo>
                    <a:cubicBezTo>
                      <a:pt x="302" y="160"/>
                      <a:pt x="253" y="209"/>
                      <a:pt x="189" y="221"/>
                    </a:cubicBezTo>
                    <a:cubicBezTo>
                      <a:pt x="188" y="221"/>
                      <a:pt x="188" y="221"/>
                      <a:pt x="187" y="221"/>
                    </a:cubicBezTo>
                    <a:cubicBezTo>
                      <a:pt x="187" y="221"/>
                      <a:pt x="187" y="221"/>
                      <a:pt x="187" y="221"/>
                    </a:cubicBezTo>
                    <a:cubicBezTo>
                      <a:pt x="183" y="222"/>
                      <a:pt x="179" y="222"/>
                      <a:pt x="174" y="223"/>
                    </a:cubicBezTo>
                    <a:cubicBezTo>
                      <a:pt x="173" y="223"/>
                      <a:pt x="171" y="223"/>
                      <a:pt x="170" y="223"/>
                    </a:cubicBezTo>
                    <a:cubicBezTo>
                      <a:pt x="170" y="223"/>
                      <a:pt x="169" y="223"/>
                      <a:pt x="168" y="223"/>
                    </a:cubicBezTo>
                    <a:cubicBezTo>
                      <a:pt x="166" y="223"/>
                      <a:pt x="166" y="223"/>
                      <a:pt x="166" y="223"/>
                    </a:cubicBezTo>
                    <a:cubicBezTo>
                      <a:pt x="164" y="223"/>
                      <a:pt x="162" y="224"/>
                      <a:pt x="159" y="224"/>
                    </a:cubicBezTo>
                    <a:close/>
                    <a:moveTo>
                      <a:pt x="20" y="72"/>
                    </a:moveTo>
                    <a:cubicBezTo>
                      <a:pt x="21" y="82"/>
                      <a:pt x="21" y="82"/>
                      <a:pt x="21" y="82"/>
                    </a:cubicBezTo>
                    <a:cubicBezTo>
                      <a:pt x="30" y="151"/>
                      <a:pt x="89" y="203"/>
                      <a:pt x="159" y="204"/>
                    </a:cubicBezTo>
                    <a:cubicBezTo>
                      <a:pt x="161" y="204"/>
                      <a:pt x="163" y="203"/>
                      <a:pt x="165" y="203"/>
                    </a:cubicBezTo>
                    <a:cubicBezTo>
                      <a:pt x="167" y="203"/>
                      <a:pt x="167" y="203"/>
                      <a:pt x="167" y="203"/>
                    </a:cubicBezTo>
                    <a:cubicBezTo>
                      <a:pt x="168" y="203"/>
                      <a:pt x="169" y="203"/>
                      <a:pt x="169" y="203"/>
                    </a:cubicBezTo>
                    <a:cubicBezTo>
                      <a:pt x="170" y="203"/>
                      <a:pt x="171" y="203"/>
                      <a:pt x="172" y="203"/>
                    </a:cubicBezTo>
                    <a:cubicBezTo>
                      <a:pt x="176" y="203"/>
                      <a:pt x="180" y="202"/>
                      <a:pt x="183" y="201"/>
                    </a:cubicBezTo>
                    <a:cubicBezTo>
                      <a:pt x="184" y="201"/>
                      <a:pt x="184" y="201"/>
                      <a:pt x="185" y="201"/>
                    </a:cubicBezTo>
                    <a:cubicBezTo>
                      <a:pt x="244" y="190"/>
                      <a:pt x="289" y="142"/>
                      <a:pt x="297" y="82"/>
                    </a:cubicBezTo>
                    <a:cubicBezTo>
                      <a:pt x="298" y="73"/>
                      <a:pt x="298" y="73"/>
                      <a:pt x="298" y="73"/>
                    </a:cubicBezTo>
                    <a:cubicBezTo>
                      <a:pt x="298" y="54"/>
                      <a:pt x="298" y="54"/>
                      <a:pt x="298" y="54"/>
                    </a:cubicBezTo>
                    <a:cubicBezTo>
                      <a:pt x="258" y="95"/>
                      <a:pt x="209" y="117"/>
                      <a:pt x="159" y="117"/>
                    </a:cubicBezTo>
                    <a:cubicBezTo>
                      <a:pt x="109" y="117"/>
                      <a:pt x="60" y="95"/>
                      <a:pt x="20" y="54"/>
                    </a:cubicBezTo>
                    <a:cubicBezTo>
                      <a:pt x="20" y="72"/>
                      <a:pt x="20" y="72"/>
                      <a:pt x="20" y="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îṡlïḓe"/>
              <p:cNvSpPr/>
              <p:nvPr/>
            </p:nvSpPr>
            <p:spPr bwMode="auto">
              <a:xfrm>
                <a:off x="3506789" y="630238"/>
                <a:ext cx="604838" cy="501650"/>
              </a:xfrm>
              <a:custGeom>
                <a:avLst/>
                <a:gdLst>
                  <a:gd name="T0" fmla="*/ 428 w 542"/>
                  <a:gd name="T1" fmla="*/ 450 h 450"/>
                  <a:gd name="T2" fmla="*/ 412 w 542"/>
                  <a:gd name="T3" fmla="*/ 438 h 450"/>
                  <a:gd name="T4" fmla="*/ 480 w 542"/>
                  <a:gd name="T5" fmla="*/ 274 h 450"/>
                  <a:gd name="T6" fmla="*/ 482 w 542"/>
                  <a:gd name="T7" fmla="*/ 264 h 450"/>
                  <a:gd name="T8" fmla="*/ 491 w 542"/>
                  <a:gd name="T9" fmla="*/ 265 h 450"/>
                  <a:gd name="T10" fmla="*/ 495 w 542"/>
                  <a:gd name="T11" fmla="*/ 266 h 450"/>
                  <a:gd name="T12" fmla="*/ 522 w 542"/>
                  <a:gd name="T13" fmla="*/ 238 h 450"/>
                  <a:gd name="T14" fmla="*/ 522 w 542"/>
                  <a:gd name="T15" fmla="*/ 163 h 450"/>
                  <a:gd name="T16" fmla="*/ 495 w 542"/>
                  <a:gd name="T17" fmla="*/ 136 h 450"/>
                  <a:gd name="T18" fmla="*/ 485 w 542"/>
                  <a:gd name="T19" fmla="*/ 136 h 450"/>
                  <a:gd name="T20" fmla="*/ 485 w 542"/>
                  <a:gd name="T21" fmla="*/ 89 h 450"/>
                  <a:gd name="T22" fmla="*/ 457 w 542"/>
                  <a:gd name="T23" fmla="*/ 62 h 450"/>
                  <a:gd name="T24" fmla="*/ 433 w 542"/>
                  <a:gd name="T25" fmla="*/ 62 h 450"/>
                  <a:gd name="T26" fmla="*/ 371 w 542"/>
                  <a:gd name="T27" fmla="*/ 34 h 450"/>
                  <a:gd name="T28" fmla="*/ 308 w 542"/>
                  <a:gd name="T29" fmla="*/ 62 h 450"/>
                  <a:gd name="T30" fmla="*/ 85 w 542"/>
                  <a:gd name="T31" fmla="*/ 62 h 450"/>
                  <a:gd name="T32" fmla="*/ 57 w 542"/>
                  <a:gd name="T33" fmla="*/ 89 h 450"/>
                  <a:gd name="T34" fmla="*/ 57 w 542"/>
                  <a:gd name="T35" fmla="*/ 136 h 450"/>
                  <a:gd name="T36" fmla="*/ 47 w 542"/>
                  <a:gd name="T37" fmla="*/ 136 h 450"/>
                  <a:gd name="T38" fmla="*/ 20 w 542"/>
                  <a:gd name="T39" fmla="*/ 163 h 450"/>
                  <a:gd name="T40" fmla="*/ 20 w 542"/>
                  <a:gd name="T41" fmla="*/ 164 h 450"/>
                  <a:gd name="T42" fmla="*/ 20 w 542"/>
                  <a:gd name="T43" fmla="*/ 238 h 450"/>
                  <a:gd name="T44" fmla="*/ 47 w 542"/>
                  <a:gd name="T45" fmla="*/ 266 h 450"/>
                  <a:gd name="T46" fmla="*/ 51 w 542"/>
                  <a:gd name="T47" fmla="*/ 265 h 450"/>
                  <a:gd name="T48" fmla="*/ 60 w 542"/>
                  <a:gd name="T49" fmla="*/ 264 h 450"/>
                  <a:gd name="T50" fmla="*/ 62 w 542"/>
                  <a:gd name="T51" fmla="*/ 274 h 450"/>
                  <a:gd name="T52" fmla="*/ 130 w 542"/>
                  <a:gd name="T53" fmla="*/ 438 h 450"/>
                  <a:gd name="T54" fmla="*/ 114 w 542"/>
                  <a:gd name="T55" fmla="*/ 450 h 450"/>
                  <a:gd name="T56" fmla="*/ 43 w 542"/>
                  <a:gd name="T57" fmla="*/ 285 h 450"/>
                  <a:gd name="T58" fmla="*/ 0 w 542"/>
                  <a:gd name="T59" fmla="*/ 238 h 450"/>
                  <a:gd name="T60" fmla="*/ 0 w 542"/>
                  <a:gd name="T61" fmla="*/ 152 h 450"/>
                  <a:gd name="T62" fmla="*/ 1 w 542"/>
                  <a:gd name="T63" fmla="*/ 152 h 450"/>
                  <a:gd name="T64" fmla="*/ 37 w 542"/>
                  <a:gd name="T65" fmla="*/ 117 h 450"/>
                  <a:gd name="T66" fmla="*/ 37 w 542"/>
                  <a:gd name="T67" fmla="*/ 89 h 450"/>
                  <a:gd name="T68" fmla="*/ 85 w 542"/>
                  <a:gd name="T69" fmla="*/ 42 h 450"/>
                  <a:gd name="T70" fmla="*/ 308 w 542"/>
                  <a:gd name="T71" fmla="*/ 42 h 450"/>
                  <a:gd name="T72" fmla="*/ 362 w 542"/>
                  <a:gd name="T73" fmla="*/ 13 h 450"/>
                  <a:gd name="T74" fmla="*/ 371 w 542"/>
                  <a:gd name="T75" fmla="*/ 0 h 450"/>
                  <a:gd name="T76" fmla="*/ 379 w 542"/>
                  <a:gd name="T77" fmla="*/ 13 h 450"/>
                  <a:gd name="T78" fmla="*/ 433 w 542"/>
                  <a:gd name="T79" fmla="*/ 42 h 450"/>
                  <a:gd name="T80" fmla="*/ 457 w 542"/>
                  <a:gd name="T81" fmla="*/ 42 h 450"/>
                  <a:gd name="T82" fmla="*/ 505 w 542"/>
                  <a:gd name="T83" fmla="*/ 89 h 450"/>
                  <a:gd name="T84" fmla="*/ 505 w 542"/>
                  <a:gd name="T85" fmla="*/ 117 h 450"/>
                  <a:gd name="T86" fmla="*/ 541 w 542"/>
                  <a:gd name="T87" fmla="*/ 152 h 450"/>
                  <a:gd name="T88" fmla="*/ 542 w 542"/>
                  <a:gd name="T89" fmla="*/ 152 h 450"/>
                  <a:gd name="T90" fmla="*/ 542 w 542"/>
                  <a:gd name="T91" fmla="*/ 164 h 450"/>
                  <a:gd name="T92" fmla="*/ 542 w 542"/>
                  <a:gd name="T93" fmla="*/ 238 h 450"/>
                  <a:gd name="T94" fmla="*/ 499 w 542"/>
                  <a:gd name="T95" fmla="*/ 285 h 450"/>
                  <a:gd name="T96" fmla="*/ 428 w 542"/>
                  <a:gd name="T97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2" h="450">
                    <a:moveTo>
                      <a:pt x="428" y="450"/>
                    </a:moveTo>
                    <a:cubicBezTo>
                      <a:pt x="412" y="438"/>
                      <a:pt x="412" y="438"/>
                      <a:pt x="412" y="438"/>
                    </a:cubicBezTo>
                    <a:cubicBezTo>
                      <a:pt x="447" y="395"/>
                      <a:pt x="471" y="337"/>
                      <a:pt x="480" y="274"/>
                    </a:cubicBezTo>
                    <a:cubicBezTo>
                      <a:pt x="482" y="264"/>
                      <a:pt x="482" y="264"/>
                      <a:pt x="482" y="264"/>
                    </a:cubicBezTo>
                    <a:cubicBezTo>
                      <a:pt x="491" y="265"/>
                      <a:pt x="491" y="265"/>
                      <a:pt x="491" y="265"/>
                    </a:cubicBezTo>
                    <a:cubicBezTo>
                      <a:pt x="493" y="265"/>
                      <a:pt x="494" y="266"/>
                      <a:pt x="495" y="266"/>
                    </a:cubicBezTo>
                    <a:cubicBezTo>
                      <a:pt x="510" y="266"/>
                      <a:pt x="522" y="253"/>
                      <a:pt x="522" y="238"/>
                    </a:cubicBezTo>
                    <a:cubicBezTo>
                      <a:pt x="522" y="163"/>
                      <a:pt x="522" y="163"/>
                      <a:pt x="522" y="163"/>
                    </a:cubicBezTo>
                    <a:cubicBezTo>
                      <a:pt x="521" y="148"/>
                      <a:pt x="509" y="136"/>
                      <a:pt x="495" y="136"/>
                    </a:cubicBezTo>
                    <a:cubicBezTo>
                      <a:pt x="485" y="136"/>
                      <a:pt x="485" y="136"/>
                      <a:pt x="485" y="136"/>
                    </a:cubicBezTo>
                    <a:cubicBezTo>
                      <a:pt x="485" y="89"/>
                      <a:pt x="485" y="89"/>
                      <a:pt x="485" y="89"/>
                    </a:cubicBezTo>
                    <a:cubicBezTo>
                      <a:pt x="485" y="74"/>
                      <a:pt x="472" y="62"/>
                      <a:pt x="457" y="62"/>
                    </a:cubicBezTo>
                    <a:cubicBezTo>
                      <a:pt x="433" y="62"/>
                      <a:pt x="433" y="62"/>
                      <a:pt x="433" y="62"/>
                    </a:cubicBezTo>
                    <a:cubicBezTo>
                      <a:pt x="409" y="62"/>
                      <a:pt x="386" y="52"/>
                      <a:pt x="371" y="34"/>
                    </a:cubicBezTo>
                    <a:cubicBezTo>
                      <a:pt x="355" y="52"/>
                      <a:pt x="332" y="62"/>
                      <a:pt x="308" y="62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70" y="62"/>
                      <a:pt x="57" y="74"/>
                      <a:pt x="57" y="89"/>
                    </a:cubicBezTo>
                    <a:cubicBezTo>
                      <a:pt x="57" y="136"/>
                      <a:pt x="57" y="136"/>
                      <a:pt x="57" y="136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33" y="136"/>
                      <a:pt x="21" y="148"/>
                      <a:pt x="20" y="163"/>
                    </a:cubicBezTo>
                    <a:cubicBezTo>
                      <a:pt x="20" y="164"/>
                      <a:pt x="20" y="164"/>
                      <a:pt x="20" y="164"/>
                    </a:cubicBezTo>
                    <a:cubicBezTo>
                      <a:pt x="20" y="238"/>
                      <a:pt x="20" y="238"/>
                      <a:pt x="20" y="238"/>
                    </a:cubicBezTo>
                    <a:cubicBezTo>
                      <a:pt x="20" y="253"/>
                      <a:pt x="32" y="266"/>
                      <a:pt x="47" y="266"/>
                    </a:cubicBezTo>
                    <a:cubicBezTo>
                      <a:pt x="48" y="266"/>
                      <a:pt x="49" y="265"/>
                      <a:pt x="51" y="265"/>
                    </a:cubicBezTo>
                    <a:cubicBezTo>
                      <a:pt x="60" y="264"/>
                      <a:pt x="60" y="264"/>
                      <a:pt x="60" y="264"/>
                    </a:cubicBezTo>
                    <a:cubicBezTo>
                      <a:pt x="62" y="274"/>
                      <a:pt x="62" y="274"/>
                      <a:pt x="62" y="274"/>
                    </a:cubicBezTo>
                    <a:cubicBezTo>
                      <a:pt x="71" y="337"/>
                      <a:pt x="95" y="395"/>
                      <a:pt x="130" y="438"/>
                    </a:cubicBezTo>
                    <a:cubicBezTo>
                      <a:pt x="114" y="450"/>
                      <a:pt x="114" y="450"/>
                      <a:pt x="114" y="450"/>
                    </a:cubicBezTo>
                    <a:cubicBezTo>
                      <a:pt x="78" y="406"/>
                      <a:pt x="54" y="349"/>
                      <a:pt x="43" y="285"/>
                    </a:cubicBezTo>
                    <a:cubicBezTo>
                      <a:pt x="19" y="283"/>
                      <a:pt x="0" y="263"/>
                      <a:pt x="0" y="238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6" y="135"/>
                      <a:pt x="20" y="121"/>
                      <a:pt x="37" y="117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63"/>
                      <a:pt x="59" y="42"/>
                      <a:pt x="85" y="42"/>
                    </a:cubicBezTo>
                    <a:cubicBezTo>
                      <a:pt x="308" y="42"/>
                      <a:pt x="308" y="42"/>
                      <a:pt x="308" y="42"/>
                    </a:cubicBezTo>
                    <a:cubicBezTo>
                      <a:pt x="330" y="42"/>
                      <a:pt x="350" y="31"/>
                      <a:pt x="362" y="13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9" y="13"/>
                      <a:pt x="379" y="13"/>
                      <a:pt x="379" y="13"/>
                    </a:cubicBezTo>
                    <a:cubicBezTo>
                      <a:pt x="391" y="31"/>
                      <a:pt x="411" y="42"/>
                      <a:pt x="433" y="42"/>
                    </a:cubicBezTo>
                    <a:cubicBezTo>
                      <a:pt x="457" y="42"/>
                      <a:pt x="457" y="42"/>
                      <a:pt x="457" y="42"/>
                    </a:cubicBezTo>
                    <a:cubicBezTo>
                      <a:pt x="484" y="42"/>
                      <a:pt x="505" y="63"/>
                      <a:pt x="505" y="89"/>
                    </a:cubicBezTo>
                    <a:cubicBezTo>
                      <a:pt x="505" y="117"/>
                      <a:pt x="505" y="117"/>
                      <a:pt x="505" y="117"/>
                    </a:cubicBezTo>
                    <a:cubicBezTo>
                      <a:pt x="522" y="121"/>
                      <a:pt x="536" y="135"/>
                      <a:pt x="541" y="152"/>
                    </a:cubicBezTo>
                    <a:cubicBezTo>
                      <a:pt x="542" y="152"/>
                      <a:pt x="542" y="152"/>
                      <a:pt x="542" y="152"/>
                    </a:cubicBezTo>
                    <a:cubicBezTo>
                      <a:pt x="542" y="164"/>
                      <a:pt x="542" y="164"/>
                      <a:pt x="542" y="164"/>
                    </a:cubicBezTo>
                    <a:cubicBezTo>
                      <a:pt x="542" y="238"/>
                      <a:pt x="542" y="238"/>
                      <a:pt x="542" y="238"/>
                    </a:cubicBezTo>
                    <a:cubicBezTo>
                      <a:pt x="542" y="263"/>
                      <a:pt x="523" y="283"/>
                      <a:pt x="499" y="285"/>
                    </a:cubicBezTo>
                    <a:cubicBezTo>
                      <a:pt x="488" y="349"/>
                      <a:pt x="464" y="406"/>
                      <a:pt x="428" y="4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iṩḷíḍé"/>
              <p:cNvSpPr/>
              <p:nvPr/>
            </p:nvSpPr>
            <p:spPr bwMode="auto">
              <a:xfrm>
                <a:off x="3506789" y="385763"/>
                <a:ext cx="604838" cy="436563"/>
              </a:xfrm>
              <a:custGeom>
                <a:avLst/>
                <a:gdLst>
                  <a:gd name="T0" fmla="*/ 542 w 542"/>
                  <a:gd name="T1" fmla="*/ 391 h 391"/>
                  <a:gd name="T2" fmla="*/ 522 w 542"/>
                  <a:gd name="T3" fmla="*/ 391 h 391"/>
                  <a:gd name="T4" fmla="*/ 522 w 542"/>
                  <a:gd name="T5" fmla="*/ 382 h 391"/>
                  <a:gd name="T6" fmla="*/ 495 w 542"/>
                  <a:gd name="T7" fmla="*/ 355 h 391"/>
                  <a:gd name="T8" fmla="*/ 485 w 542"/>
                  <a:gd name="T9" fmla="*/ 355 h 391"/>
                  <a:gd name="T10" fmla="*/ 485 w 542"/>
                  <a:gd name="T11" fmla="*/ 308 h 391"/>
                  <a:gd name="T12" fmla="*/ 457 w 542"/>
                  <a:gd name="T13" fmla="*/ 281 h 391"/>
                  <a:gd name="T14" fmla="*/ 433 w 542"/>
                  <a:gd name="T15" fmla="*/ 281 h 391"/>
                  <a:gd name="T16" fmla="*/ 371 w 542"/>
                  <a:gd name="T17" fmla="*/ 253 h 391"/>
                  <a:gd name="T18" fmla="*/ 308 w 542"/>
                  <a:gd name="T19" fmla="*/ 281 h 391"/>
                  <a:gd name="T20" fmla="*/ 85 w 542"/>
                  <a:gd name="T21" fmla="*/ 281 h 391"/>
                  <a:gd name="T22" fmla="*/ 57 w 542"/>
                  <a:gd name="T23" fmla="*/ 308 h 391"/>
                  <a:gd name="T24" fmla="*/ 57 w 542"/>
                  <a:gd name="T25" fmla="*/ 355 h 391"/>
                  <a:gd name="T26" fmla="*/ 47 w 542"/>
                  <a:gd name="T27" fmla="*/ 355 h 391"/>
                  <a:gd name="T28" fmla="*/ 20 w 542"/>
                  <a:gd name="T29" fmla="*/ 382 h 391"/>
                  <a:gd name="T30" fmla="*/ 20 w 542"/>
                  <a:gd name="T31" fmla="*/ 391 h 391"/>
                  <a:gd name="T32" fmla="*/ 0 w 542"/>
                  <a:gd name="T33" fmla="*/ 391 h 391"/>
                  <a:gd name="T34" fmla="*/ 0 w 542"/>
                  <a:gd name="T35" fmla="*/ 381 h 391"/>
                  <a:gd name="T36" fmla="*/ 0 w 542"/>
                  <a:gd name="T37" fmla="*/ 224 h 391"/>
                  <a:gd name="T38" fmla="*/ 0 w 542"/>
                  <a:gd name="T39" fmla="*/ 224 h 391"/>
                  <a:gd name="T40" fmla="*/ 271 w 542"/>
                  <a:gd name="T41" fmla="*/ 0 h 391"/>
                  <a:gd name="T42" fmla="*/ 542 w 542"/>
                  <a:gd name="T43" fmla="*/ 224 h 391"/>
                  <a:gd name="T44" fmla="*/ 542 w 542"/>
                  <a:gd name="T45" fmla="*/ 224 h 391"/>
                  <a:gd name="T46" fmla="*/ 542 w 542"/>
                  <a:gd name="T47" fmla="*/ 235 h 391"/>
                  <a:gd name="T48" fmla="*/ 542 w 542"/>
                  <a:gd name="T49" fmla="*/ 391 h 391"/>
                  <a:gd name="T50" fmla="*/ 505 w 542"/>
                  <a:gd name="T51" fmla="*/ 336 h 391"/>
                  <a:gd name="T52" fmla="*/ 522 w 542"/>
                  <a:gd name="T53" fmla="*/ 344 h 391"/>
                  <a:gd name="T54" fmla="*/ 522 w 542"/>
                  <a:gd name="T55" fmla="*/ 234 h 391"/>
                  <a:gd name="T56" fmla="*/ 271 w 542"/>
                  <a:gd name="T57" fmla="*/ 20 h 391"/>
                  <a:gd name="T58" fmla="*/ 20 w 542"/>
                  <a:gd name="T59" fmla="*/ 234 h 391"/>
                  <a:gd name="T60" fmla="*/ 20 w 542"/>
                  <a:gd name="T61" fmla="*/ 239 h 391"/>
                  <a:gd name="T62" fmla="*/ 20 w 542"/>
                  <a:gd name="T63" fmla="*/ 344 h 391"/>
                  <a:gd name="T64" fmla="*/ 37 w 542"/>
                  <a:gd name="T65" fmla="*/ 336 h 391"/>
                  <a:gd name="T66" fmla="*/ 37 w 542"/>
                  <a:gd name="T67" fmla="*/ 308 h 391"/>
                  <a:gd name="T68" fmla="*/ 85 w 542"/>
                  <a:gd name="T69" fmla="*/ 261 h 391"/>
                  <a:gd name="T70" fmla="*/ 308 w 542"/>
                  <a:gd name="T71" fmla="*/ 261 h 391"/>
                  <a:gd name="T72" fmla="*/ 362 w 542"/>
                  <a:gd name="T73" fmla="*/ 232 h 391"/>
                  <a:gd name="T74" fmla="*/ 371 w 542"/>
                  <a:gd name="T75" fmla="*/ 219 h 391"/>
                  <a:gd name="T76" fmla="*/ 379 w 542"/>
                  <a:gd name="T77" fmla="*/ 232 h 391"/>
                  <a:gd name="T78" fmla="*/ 433 w 542"/>
                  <a:gd name="T79" fmla="*/ 261 h 391"/>
                  <a:gd name="T80" fmla="*/ 457 w 542"/>
                  <a:gd name="T81" fmla="*/ 261 h 391"/>
                  <a:gd name="T82" fmla="*/ 505 w 542"/>
                  <a:gd name="T83" fmla="*/ 308 h 391"/>
                  <a:gd name="T84" fmla="*/ 505 w 542"/>
                  <a:gd name="T85" fmla="*/ 336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2" h="391">
                    <a:moveTo>
                      <a:pt x="542" y="391"/>
                    </a:moveTo>
                    <a:cubicBezTo>
                      <a:pt x="522" y="391"/>
                      <a:pt x="522" y="391"/>
                      <a:pt x="522" y="391"/>
                    </a:cubicBezTo>
                    <a:cubicBezTo>
                      <a:pt x="522" y="382"/>
                      <a:pt x="522" y="382"/>
                      <a:pt x="522" y="382"/>
                    </a:cubicBezTo>
                    <a:cubicBezTo>
                      <a:pt x="521" y="367"/>
                      <a:pt x="509" y="355"/>
                      <a:pt x="495" y="355"/>
                    </a:cubicBezTo>
                    <a:cubicBezTo>
                      <a:pt x="485" y="355"/>
                      <a:pt x="485" y="355"/>
                      <a:pt x="485" y="355"/>
                    </a:cubicBezTo>
                    <a:cubicBezTo>
                      <a:pt x="485" y="308"/>
                      <a:pt x="485" y="308"/>
                      <a:pt x="485" y="308"/>
                    </a:cubicBezTo>
                    <a:cubicBezTo>
                      <a:pt x="485" y="293"/>
                      <a:pt x="472" y="281"/>
                      <a:pt x="457" y="281"/>
                    </a:cubicBezTo>
                    <a:cubicBezTo>
                      <a:pt x="433" y="281"/>
                      <a:pt x="433" y="281"/>
                      <a:pt x="433" y="281"/>
                    </a:cubicBezTo>
                    <a:cubicBezTo>
                      <a:pt x="409" y="281"/>
                      <a:pt x="386" y="271"/>
                      <a:pt x="371" y="253"/>
                    </a:cubicBezTo>
                    <a:cubicBezTo>
                      <a:pt x="355" y="271"/>
                      <a:pt x="332" y="281"/>
                      <a:pt x="308" y="281"/>
                    </a:cubicBezTo>
                    <a:cubicBezTo>
                      <a:pt x="85" y="281"/>
                      <a:pt x="85" y="281"/>
                      <a:pt x="85" y="281"/>
                    </a:cubicBezTo>
                    <a:cubicBezTo>
                      <a:pt x="70" y="281"/>
                      <a:pt x="57" y="293"/>
                      <a:pt x="57" y="308"/>
                    </a:cubicBezTo>
                    <a:cubicBezTo>
                      <a:pt x="57" y="355"/>
                      <a:pt x="57" y="355"/>
                      <a:pt x="57" y="355"/>
                    </a:cubicBezTo>
                    <a:cubicBezTo>
                      <a:pt x="47" y="355"/>
                      <a:pt x="47" y="355"/>
                      <a:pt x="47" y="355"/>
                    </a:cubicBezTo>
                    <a:cubicBezTo>
                      <a:pt x="33" y="355"/>
                      <a:pt x="21" y="367"/>
                      <a:pt x="20" y="382"/>
                    </a:cubicBezTo>
                    <a:cubicBezTo>
                      <a:pt x="20" y="391"/>
                      <a:pt x="20" y="391"/>
                      <a:pt x="20" y="391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7" y="99"/>
                      <a:pt x="126" y="0"/>
                      <a:pt x="271" y="0"/>
                    </a:cubicBezTo>
                    <a:cubicBezTo>
                      <a:pt x="416" y="0"/>
                      <a:pt x="535" y="99"/>
                      <a:pt x="542" y="224"/>
                    </a:cubicBezTo>
                    <a:cubicBezTo>
                      <a:pt x="542" y="224"/>
                      <a:pt x="542" y="224"/>
                      <a:pt x="542" y="224"/>
                    </a:cubicBezTo>
                    <a:cubicBezTo>
                      <a:pt x="542" y="235"/>
                      <a:pt x="542" y="235"/>
                      <a:pt x="542" y="235"/>
                    </a:cubicBezTo>
                    <a:lnTo>
                      <a:pt x="542" y="391"/>
                    </a:lnTo>
                    <a:close/>
                    <a:moveTo>
                      <a:pt x="505" y="336"/>
                    </a:moveTo>
                    <a:cubicBezTo>
                      <a:pt x="511" y="338"/>
                      <a:pt x="517" y="340"/>
                      <a:pt x="522" y="344"/>
                    </a:cubicBezTo>
                    <a:cubicBezTo>
                      <a:pt x="522" y="234"/>
                      <a:pt x="522" y="234"/>
                      <a:pt x="522" y="234"/>
                    </a:cubicBezTo>
                    <a:cubicBezTo>
                      <a:pt x="521" y="116"/>
                      <a:pt x="409" y="20"/>
                      <a:pt x="271" y="20"/>
                    </a:cubicBezTo>
                    <a:cubicBezTo>
                      <a:pt x="133" y="20"/>
                      <a:pt x="21" y="116"/>
                      <a:pt x="20" y="234"/>
                    </a:cubicBezTo>
                    <a:cubicBezTo>
                      <a:pt x="20" y="239"/>
                      <a:pt x="20" y="239"/>
                      <a:pt x="20" y="239"/>
                    </a:cubicBezTo>
                    <a:cubicBezTo>
                      <a:pt x="20" y="344"/>
                      <a:pt x="20" y="344"/>
                      <a:pt x="20" y="344"/>
                    </a:cubicBezTo>
                    <a:cubicBezTo>
                      <a:pt x="25" y="340"/>
                      <a:pt x="31" y="338"/>
                      <a:pt x="37" y="336"/>
                    </a:cubicBezTo>
                    <a:cubicBezTo>
                      <a:pt x="37" y="308"/>
                      <a:pt x="37" y="308"/>
                      <a:pt x="37" y="308"/>
                    </a:cubicBezTo>
                    <a:cubicBezTo>
                      <a:pt x="37" y="282"/>
                      <a:pt x="59" y="261"/>
                      <a:pt x="85" y="261"/>
                    </a:cubicBezTo>
                    <a:cubicBezTo>
                      <a:pt x="308" y="261"/>
                      <a:pt x="308" y="261"/>
                      <a:pt x="308" y="261"/>
                    </a:cubicBezTo>
                    <a:cubicBezTo>
                      <a:pt x="330" y="261"/>
                      <a:pt x="350" y="250"/>
                      <a:pt x="362" y="232"/>
                    </a:cubicBezTo>
                    <a:cubicBezTo>
                      <a:pt x="371" y="219"/>
                      <a:pt x="371" y="219"/>
                      <a:pt x="371" y="219"/>
                    </a:cubicBezTo>
                    <a:cubicBezTo>
                      <a:pt x="379" y="232"/>
                      <a:pt x="379" y="232"/>
                      <a:pt x="379" y="232"/>
                    </a:cubicBezTo>
                    <a:cubicBezTo>
                      <a:pt x="391" y="250"/>
                      <a:pt x="411" y="261"/>
                      <a:pt x="433" y="261"/>
                    </a:cubicBezTo>
                    <a:cubicBezTo>
                      <a:pt x="457" y="261"/>
                      <a:pt x="457" y="261"/>
                      <a:pt x="457" y="261"/>
                    </a:cubicBezTo>
                    <a:cubicBezTo>
                      <a:pt x="484" y="261"/>
                      <a:pt x="505" y="282"/>
                      <a:pt x="505" y="308"/>
                    </a:cubicBezTo>
                    <a:lnTo>
                      <a:pt x="505" y="3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ïṡļiďe"/>
              <p:cNvSpPr/>
              <p:nvPr/>
            </p:nvSpPr>
            <p:spPr bwMode="auto">
              <a:xfrm>
                <a:off x="3286127" y="1328738"/>
                <a:ext cx="15875" cy="22225"/>
              </a:xfrm>
              <a:custGeom>
                <a:avLst/>
                <a:gdLst>
                  <a:gd name="T0" fmla="*/ 12 w 15"/>
                  <a:gd name="T1" fmla="*/ 19 h 19"/>
                  <a:gd name="T2" fmla="*/ 0 w 15"/>
                  <a:gd name="T3" fmla="*/ 3 h 19"/>
                  <a:gd name="T4" fmla="*/ 4 w 15"/>
                  <a:gd name="T5" fmla="*/ 0 h 19"/>
                  <a:gd name="T6" fmla="*/ 15 w 15"/>
                  <a:gd name="T7" fmla="*/ 17 h 19"/>
                  <a:gd name="T8" fmla="*/ 12 w 1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2" y="1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8"/>
                      <a:pt x="13" y="19"/>
                      <a:pt x="12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íṣḷíďê"/>
              <p:cNvSpPr/>
              <p:nvPr/>
            </p:nvSpPr>
            <p:spPr bwMode="auto">
              <a:xfrm>
                <a:off x="4314827" y="1328738"/>
                <a:ext cx="17463" cy="22225"/>
              </a:xfrm>
              <a:custGeom>
                <a:avLst/>
                <a:gdLst>
                  <a:gd name="T0" fmla="*/ 3 w 15"/>
                  <a:gd name="T1" fmla="*/ 19 h 19"/>
                  <a:gd name="T2" fmla="*/ 0 w 15"/>
                  <a:gd name="T3" fmla="*/ 17 h 19"/>
                  <a:gd name="T4" fmla="*/ 11 w 15"/>
                  <a:gd name="T5" fmla="*/ 0 h 19"/>
                  <a:gd name="T6" fmla="*/ 15 w 15"/>
                  <a:gd name="T7" fmla="*/ 3 h 19"/>
                  <a:gd name="T8" fmla="*/ 3 w 1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3" y="19"/>
                    </a:moveTo>
                    <a:cubicBezTo>
                      <a:pt x="2" y="19"/>
                      <a:pt x="1" y="18"/>
                      <a:pt x="0" y="1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1"/>
                      <a:pt x="13" y="2"/>
                      <a:pt x="15" y="3"/>
                    </a:cubicBez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iśliďè"/>
              <p:cNvSpPr/>
              <p:nvPr/>
            </p:nvSpPr>
            <p:spPr bwMode="auto">
              <a:xfrm>
                <a:off x="3246439" y="1377950"/>
                <a:ext cx="22225" cy="11113"/>
              </a:xfrm>
              <a:custGeom>
                <a:avLst/>
                <a:gdLst>
                  <a:gd name="T0" fmla="*/ 19 w 20"/>
                  <a:gd name="T1" fmla="*/ 11 h 11"/>
                  <a:gd name="T2" fmla="*/ 0 w 20"/>
                  <a:gd name="T3" fmla="*/ 3 h 11"/>
                  <a:gd name="T4" fmla="*/ 1 w 20"/>
                  <a:gd name="T5" fmla="*/ 1 h 11"/>
                  <a:gd name="T6" fmla="*/ 2 w 20"/>
                  <a:gd name="T7" fmla="*/ 0 h 11"/>
                  <a:gd name="T8" fmla="*/ 20 w 20"/>
                  <a:gd name="T9" fmla="*/ 9 h 11"/>
                  <a:gd name="T10" fmla="*/ 19 w 20"/>
                  <a:gd name="T11" fmla="*/ 10 h 11"/>
                  <a:gd name="T12" fmla="*/ 19 w 20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1">
                    <a:moveTo>
                      <a:pt x="19" y="1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19" y="10"/>
                      <a:pt x="19" y="10"/>
                    </a:cubicBezTo>
                    <a:cubicBezTo>
                      <a:pt x="19" y="10"/>
                      <a:pt x="19" y="11"/>
                      <a:pt x="19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îšḷîďê"/>
              <p:cNvSpPr/>
              <p:nvPr/>
            </p:nvSpPr>
            <p:spPr bwMode="auto">
              <a:xfrm>
                <a:off x="3257552" y="1358900"/>
                <a:ext cx="19050" cy="15875"/>
              </a:xfrm>
              <a:custGeom>
                <a:avLst/>
                <a:gdLst>
                  <a:gd name="T0" fmla="*/ 16 w 18"/>
                  <a:gd name="T1" fmla="*/ 15 h 15"/>
                  <a:gd name="T2" fmla="*/ 0 w 18"/>
                  <a:gd name="T3" fmla="*/ 4 h 15"/>
                  <a:gd name="T4" fmla="*/ 2 w 18"/>
                  <a:gd name="T5" fmla="*/ 1 h 15"/>
                  <a:gd name="T6" fmla="*/ 2 w 18"/>
                  <a:gd name="T7" fmla="*/ 0 h 15"/>
                  <a:gd name="T8" fmla="*/ 18 w 18"/>
                  <a:gd name="T9" fmla="*/ 12 h 15"/>
                  <a:gd name="T10" fmla="*/ 16 w 18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5">
                    <a:moveTo>
                      <a:pt x="16" y="1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3"/>
                      <a:pt x="17" y="14"/>
                      <a:pt x="16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iṧḻïḓé"/>
              <p:cNvSpPr/>
              <p:nvPr/>
            </p:nvSpPr>
            <p:spPr bwMode="auto">
              <a:xfrm>
                <a:off x="3278189" y="1336675"/>
                <a:ext cx="17463" cy="19050"/>
              </a:xfrm>
              <a:custGeom>
                <a:avLst/>
                <a:gdLst>
                  <a:gd name="T0" fmla="*/ 13 w 16"/>
                  <a:gd name="T1" fmla="*/ 18 h 18"/>
                  <a:gd name="T2" fmla="*/ 0 w 16"/>
                  <a:gd name="T3" fmla="*/ 2 h 18"/>
                  <a:gd name="T4" fmla="*/ 4 w 16"/>
                  <a:gd name="T5" fmla="*/ 0 h 18"/>
                  <a:gd name="T6" fmla="*/ 16 w 16"/>
                  <a:gd name="T7" fmla="*/ 15 h 18"/>
                  <a:gd name="T8" fmla="*/ 13 w 1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3" y="18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6"/>
                      <a:pt x="14" y="17"/>
                      <a:pt x="13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ïṡḻîḓe"/>
              <p:cNvSpPr/>
              <p:nvPr/>
            </p:nvSpPr>
            <p:spPr bwMode="auto">
              <a:xfrm>
                <a:off x="3263902" y="1350963"/>
                <a:ext cx="19050" cy="17463"/>
              </a:xfrm>
              <a:custGeom>
                <a:avLst/>
                <a:gdLst>
                  <a:gd name="T0" fmla="*/ 15 w 17"/>
                  <a:gd name="T1" fmla="*/ 16 h 16"/>
                  <a:gd name="T2" fmla="*/ 0 w 17"/>
                  <a:gd name="T3" fmla="*/ 3 h 16"/>
                  <a:gd name="T4" fmla="*/ 2 w 17"/>
                  <a:gd name="T5" fmla="*/ 0 h 16"/>
                  <a:gd name="T6" fmla="*/ 3 w 17"/>
                  <a:gd name="T7" fmla="*/ 0 h 16"/>
                  <a:gd name="T8" fmla="*/ 17 w 17"/>
                  <a:gd name="T9" fmla="*/ 13 h 16"/>
                  <a:gd name="T10" fmla="*/ 15 w 1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15" y="16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4"/>
                      <a:pt x="16" y="15"/>
                      <a:pt x="15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iśľiďé"/>
              <p:cNvSpPr/>
              <p:nvPr/>
            </p:nvSpPr>
            <p:spPr bwMode="auto">
              <a:xfrm>
                <a:off x="3270252" y="1343025"/>
                <a:ext cx="19050" cy="19050"/>
              </a:xfrm>
              <a:custGeom>
                <a:avLst/>
                <a:gdLst>
                  <a:gd name="T0" fmla="*/ 14 w 17"/>
                  <a:gd name="T1" fmla="*/ 17 h 17"/>
                  <a:gd name="T2" fmla="*/ 0 w 17"/>
                  <a:gd name="T3" fmla="*/ 3 h 17"/>
                  <a:gd name="T4" fmla="*/ 0 w 17"/>
                  <a:gd name="T5" fmla="*/ 3 h 17"/>
                  <a:gd name="T6" fmla="*/ 3 w 17"/>
                  <a:gd name="T7" fmla="*/ 0 h 17"/>
                  <a:gd name="T8" fmla="*/ 17 w 17"/>
                  <a:gd name="T9" fmla="*/ 14 h 17"/>
                  <a:gd name="T10" fmla="*/ 14 w 17"/>
                  <a:gd name="T11" fmla="*/ 17 h 17"/>
                  <a:gd name="T12" fmla="*/ 14 w 17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4" y="1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îsľíḓè"/>
              <p:cNvSpPr/>
              <p:nvPr/>
            </p:nvSpPr>
            <p:spPr bwMode="auto">
              <a:xfrm>
                <a:off x="3251202" y="1368425"/>
                <a:ext cx="20638" cy="14288"/>
              </a:xfrm>
              <a:custGeom>
                <a:avLst/>
                <a:gdLst>
                  <a:gd name="T0" fmla="*/ 17 w 19"/>
                  <a:gd name="T1" fmla="*/ 13 h 13"/>
                  <a:gd name="T2" fmla="*/ 0 w 19"/>
                  <a:gd name="T3" fmla="*/ 3 h 13"/>
                  <a:gd name="T4" fmla="*/ 1 w 19"/>
                  <a:gd name="T5" fmla="*/ 0 h 13"/>
                  <a:gd name="T6" fmla="*/ 2 w 19"/>
                  <a:gd name="T7" fmla="*/ 0 h 13"/>
                  <a:gd name="T8" fmla="*/ 19 w 19"/>
                  <a:gd name="T9" fmla="*/ 10 h 13"/>
                  <a:gd name="T10" fmla="*/ 18 w 19"/>
                  <a:gd name="T11" fmla="*/ 11 h 13"/>
                  <a:gd name="T12" fmla="*/ 17 w 19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3">
                    <a:moveTo>
                      <a:pt x="17" y="1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7" y="12"/>
                      <a:pt x="17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ïsļíḓé"/>
              <p:cNvSpPr/>
              <p:nvPr/>
            </p:nvSpPr>
            <p:spPr bwMode="auto">
              <a:xfrm>
                <a:off x="4344989" y="1366838"/>
                <a:ext cx="22225" cy="15875"/>
              </a:xfrm>
              <a:custGeom>
                <a:avLst/>
                <a:gdLst>
                  <a:gd name="T0" fmla="*/ 2 w 19"/>
                  <a:gd name="T1" fmla="*/ 14 h 14"/>
                  <a:gd name="T2" fmla="*/ 2 w 19"/>
                  <a:gd name="T3" fmla="*/ 14 h 14"/>
                  <a:gd name="T4" fmla="*/ 2 w 19"/>
                  <a:gd name="T5" fmla="*/ 14 h 14"/>
                  <a:gd name="T6" fmla="*/ 1 w 19"/>
                  <a:gd name="T7" fmla="*/ 12 h 14"/>
                  <a:gd name="T8" fmla="*/ 0 w 19"/>
                  <a:gd name="T9" fmla="*/ 11 h 14"/>
                  <a:gd name="T10" fmla="*/ 17 w 19"/>
                  <a:gd name="T11" fmla="*/ 0 h 14"/>
                  <a:gd name="T12" fmla="*/ 18 w 19"/>
                  <a:gd name="T13" fmla="*/ 1 h 14"/>
                  <a:gd name="T14" fmla="*/ 19 w 19"/>
                  <a:gd name="T15" fmla="*/ 4 h 14"/>
                  <a:gd name="T16" fmla="*/ 2 w 19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4">
                    <a:moveTo>
                      <a:pt x="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1" y="12"/>
                      <a:pt x="1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9" y="3"/>
                      <a:pt x="19" y="4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ï$ľïďe"/>
              <p:cNvSpPr/>
              <p:nvPr/>
            </p:nvSpPr>
            <p:spPr bwMode="auto">
              <a:xfrm>
                <a:off x="4329114" y="1343025"/>
                <a:ext cx="19050" cy="19050"/>
              </a:xfrm>
              <a:custGeom>
                <a:avLst/>
                <a:gdLst>
                  <a:gd name="T0" fmla="*/ 3 w 17"/>
                  <a:gd name="T1" fmla="*/ 17 h 17"/>
                  <a:gd name="T2" fmla="*/ 0 w 17"/>
                  <a:gd name="T3" fmla="*/ 14 h 17"/>
                  <a:gd name="T4" fmla="*/ 14 w 17"/>
                  <a:gd name="T5" fmla="*/ 0 h 17"/>
                  <a:gd name="T6" fmla="*/ 17 w 17"/>
                  <a:gd name="T7" fmla="*/ 3 h 17"/>
                  <a:gd name="T8" fmla="*/ 3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3" y="17"/>
                    </a:moveTo>
                    <a:cubicBezTo>
                      <a:pt x="2" y="16"/>
                      <a:pt x="1" y="15"/>
                      <a:pt x="0" y="1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1"/>
                      <a:pt x="16" y="2"/>
                      <a:pt x="17" y="3"/>
                    </a:cubicBez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iṥḻíḑé"/>
              <p:cNvSpPr/>
              <p:nvPr/>
            </p:nvSpPr>
            <p:spPr bwMode="auto">
              <a:xfrm>
                <a:off x="4341814" y="1358900"/>
                <a:ext cx="19050" cy="15875"/>
              </a:xfrm>
              <a:custGeom>
                <a:avLst/>
                <a:gdLst>
                  <a:gd name="T0" fmla="*/ 2 w 18"/>
                  <a:gd name="T1" fmla="*/ 15 h 15"/>
                  <a:gd name="T2" fmla="*/ 2 w 18"/>
                  <a:gd name="T3" fmla="*/ 15 h 15"/>
                  <a:gd name="T4" fmla="*/ 2 w 18"/>
                  <a:gd name="T5" fmla="*/ 15 h 15"/>
                  <a:gd name="T6" fmla="*/ 2 w 18"/>
                  <a:gd name="T7" fmla="*/ 15 h 15"/>
                  <a:gd name="T8" fmla="*/ 0 w 18"/>
                  <a:gd name="T9" fmla="*/ 13 h 15"/>
                  <a:gd name="T10" fmla="*/ 0 w 18"/>
                  <a:gd name="T11" fmla="*/ 12 h 15"/>
                  <a:gd name="T12" fmla="*/ 16 w 18"/>
                  <a:gd name="T13" fmla="*/ 0 h 15"/>
                  <a:gd name="T14" fmla="*/ 16 w 18"/>
                  <a:gd name="T15" fmla="*/ 1 h 15"/>
                  <a:gd name="T16" fmla="*/ 18 w 18"/>
                  <a:gd name="T17" fmla="*/ 4 h 15"/>
                  <a:gd name="T18" fmla="*/ 2 w 18"/>
                  <a:gd name="T1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5">
                    <a:moveTo>
                      <a:pt x="2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1" y="14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2"/>
                      <a:pt x="18" y="3"/>
                      <a:pt x="18" y="4"/>
                    </a:cubicBez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iṩļiďé"/>
              <p:cNvSpPr/>
              <p:nvPr/>
            </p:nvSpPr>
            <p:spPr bwMode="auto">
              <a:xfrm>
                <a:off x="4349752" y="1377950"/>
                <a:ext cx="22225" cy="11113"/>
              </a:xfrm>
              <a:custGeom>
                <a:avLst/>
                <a:gdLst>
                  <a:gd name="T0" fmla="*/ 1 w 20"/>
                  <a:gd name="T1" fmla="*/ 11 h 11"/>
                  <a:gd name="T2" fmla="*/ 1 w 20"/>
                  <a:gd name="T3" fmla="*/ 10 h 11"/>
                  <a:gd name="T4" fmla="*/ 0 w 20"/>
                  <a:gd name="T5" fmla="*/ 9 h 11"/>
                  <a:gd name="T6" fmla="*/ 18 w 20"/>
                  <a:gd name="T7" fmla="*/ 0 h 11"/>
                  <a:gd name="T8" fmla="*/ 19 w 20"/>
                  <a:gd name="T9" fmla="*/ 1 h 11"/>
                  <a:gd name="T10" fmla="*/ 20 w 20"/>
                  <a:gd name="T11" fmla="*/ 3 h 11"/>
                  <a:gd name="T12" fmla="*/ 1 w 20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1">
                    <a:moveTo>
                      <a:pt x="1" y="11"/>
                    </a:moveTo>
                    <a:cubicBezTo>
                      <a:pt x="1" y="11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2"/>
                      <a:pt x="19" y="2"/>
                      <a:pt x="20" y="3"/>
                    </a:cubicBez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ïṩḻidê"/>
              <p:cNvSpPr/>
              <p:nvPr/>
            </p:nvSpPr>
            <p:spPr bwMode="auto">
              <a:xfrm>
                <a:off x="4322764" y="1336675"/>
                <a:ext cx="17463" cy="19050"/>
              </a:xfrm>
              <a:custGeom>
                <a:avLst/>
                <a:gdLst>
                  <a:gd name="T0" fmla="*/ 3 w 16"/>
                  <a:gd name="T1" fmla="*/ 18 h 18"/>
                  <a:gd name="T2" fmla="*/ 0 w 16"/>
                  <a:gd name="T3" fmla="*/ 15 h 18"/>
                  <a:gd name="T4" fmla="*/ 12 w 16"/>
                  <a:gd name="T5" fmla="*/ 0 h 18"/>
                  <a:gd name="T6" fmla="*/ 16 w 16"/>
                  <a:gd name="T7" fmla="*/ 2 h 18"/>
                  <a:gd name="T8" fmla="*/ 3 w 1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3" y="18"/>
                    </a:moveTo>
                    <a:cubicBezTo>
                      <a:pt x="2" y="17"/>
                      <a:pt x="1" y="16"/>
                      <a:pt x="0" y="1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0"/>
                      <a:pt x="15" y="1"/>
                      <a:pt x="16" y="2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íṧ1íďé"/>
              <p:cNvSpPr/>
              <p:nvPr/>
            </p:nvSpPr>
            <p:spPr bwMode="auto">
              <a:xfrm>
                <a:off x="4335464" y="1350963"/>
                <a:ext cx="19050" cy="17463"/>
              </a:xfrm>
              <a:custGeom>
                <a:avLst/>
                <a:gdLst>
                  <a:gd name="T0" fmla="*/ 2 w 17"/>
                  <a:gd name="T1" fmla="*/ 16 h 16"/>
                  <a:gd name="T2" fmla="*/ 0 w 17"/>
                  <a:gd name="T3" fmla="*/ 13 h 16"/>
                  <a:gd name="T4" fmla="*/ 14 w 17"/>
                  <a:gd name="T5" fmla="*/ 0 h 16"/>
                  <a:gd name="T6" fmla="*/ 15 w 17"/>
                  <a:gd name="T7" fmla="*/ 0 h 16"/>
                  <a:gd name="T8" fmla="*/ 17 w 17"/>
                  <a:gd name="T9" fmla="*/ 3 h 16"/>
                  <a:gd name="T10" fmla="*/ 2 w 1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2" y="16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1"/>
                      <a:pt x="17" y="2"/>
                      <a:pt x="17" y="3"/>
                    </a:cubicBez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ïṣļíďè"/>
              <p:cNvSpPr/>
              <p:nvPr/>
            </p:nvSpPr>
            <p:spPr bwMode="auto">
              <a:xfrm>
                <a:off x="3619502" y="1174750"/>
                <a:ext cx="26988" cy="30163"/>
              </a:xfrm>
              <a:custGeom>
                <a:avLst/>
                <a:gdLst>
                  <a:gd name="T0" fmla="*/ 8 w 25"/>
                  <a:gd name="T1" fmla="*/ 27 h 27"/>
                  <a:gd name="T2" fmla="*/ 0 w 25"/>
                  <a:gd name="T3" fmla="*/ 9 h 27"/>
                  <a:gd name="T4" fmla="*/ 17 w 25"/>
                  <a:gd name="T5" fmla="*/ 2 h 27"/>
                  <a:gd name="T6" fmla="*/ 19 w 25"/>
                  <a:gd name="T7" fmla="*/ 1 h 27"/>
                  <a:gd name="T8" fmla="*/ 21 w 25"/>
                  <a:gd name="T9" fmla="*/ 0 h 27"/>
                  <a:gd name="T10" fmla="*/ 22 w 25"/>
                  <a:gd name="T11" fmla="*/ 10 h 27"/>
                  <a:gd name="T12" fmla="*/ 25 w 25"/>
                  <a:gd name="T13" fmla="*/ 20 h 27"/>
                  <a:gd name="T14" fmla="*/ 25 w 25"/>
                  <a:gd name="T15" fmla="*/ 20 h 27"/>
                  <a:gd name="T16" fmla="*/ 25 w 25"/>
                  <a:gd name="T17" fmla="*/ 20 h 27"/>
                  <a:gd name="T18" fmla="*/ 24 w 25"/>
                  <a:gd name="T19" fmla="*/ 20 h 27"/>
                  <a:gd name="T20" fmla="*/ 24 w 25"/>
                  <a:gd name="T21" fmla="*/ 20 h 27"/>
                  <a:gd name="T22" fmla="*/ 25 w 25"/>
                  <a:gd name="T23" fmla="*/ 20 h 27"/>
                  <a:gd name="T24" fmla="*/ 8 w 25"/>
                  <a:gd name="T2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7">
                    <a:moveTo>
                      <a:pt x="8" y="27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5" y="20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îṡľíďè"/>
              <p:cNvSpPr/>
              <p:nvPr/>
            </p:nvSpPr>
            <p:spPr bwMode="auto">
              <a:xfrm>
                <a:off x="3971927" y="1174750"/>
                <a:ext cx="34925" cy="30163"/>
              </a:xfrm>
              <a:custGeom>
                <a:avLst/>
                <a:gdLst>
                  <a:gd name="T0" fmla="*/ 17 w 31"/>
                  <a:gd name="T1" fmla="*/ 27 h 27"/>
                  <a:gd name="T2" fmla="*/ 0 w 31"/>
                  <a:gd name="T3" fmla="*/ 20 h 27"/>
                  <a:gd name="T4" fmla="*/ 0 w 31"/>
                  <a:gd name="T5" fmla="*/ 20 h 27"/>
                  <a:gd name="T6" fmla="*/ 0 w 31"/>
                  <a:gd name="T7" fmla="*/ 20 h 27"/>
                  <a:gd name="T8" fmla="*/ 0 w 31"/>
                  <a:gd name="T9" fmla="*/ 20 h 27"/>
                  <a:gd name="T10" fmla="*/ 1 w 31"/>
                  <a:gd name="T11" fmla="*/ 17 h 27"/>
                  <a:gd name="T12" fmla="*/ 4 w 31"/>
                  <a:gd name="T13" fmla="*/ 0 h 27"/>
                  <a:gd name="T14" fmla="*/ 6 w 31"/>
                  <a:gd name="T15" fmla="*/ 1 h 27"/>
                  <a:gd name="T16" fmla="*/ 8 w 31"/>
                  <a:gd name="T17" fmla="*/ 2 h 27"/>
                  <a:gd name="T18" fmla="*/ 31 w 31"/>
                  <a:gd name="T19" fmla="*/ 12 h 27"/>
                  <a:gd name="T20" fmla="*/ 31 w 31"/>
                  <a:gd name="T21" fmla="*/ 18 h 27"/>
                  <a:gd name="T22" fmla="*/ 21 w 31"/>
                  <a:gd name="T23" fmla="*/ 18 h 27"/>
                  <a:gd name="T24" fmla="*/ 17 w 31"/>
                  <a:gd name="T2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27">
                    <a:moveTo>
                      <a:pt x="17" y="27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8" y="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îśļïḋè"/>
              <p:cNvSpPr/>
              <p:nvPr/>
            </p:nvSpPr>
            <p:spPr bwMode="auto">
              <a:xfrm>
                <a:off x="3990977" y="1185863"/>
                <a:ext cx="334963" cy="161925"/>
              </a:xfrm>
              <a:custGeom>
                <a:avLst/>
                <a:gdLst>
                  <a:gd name="T0" fmla="*/ 289 w 299"/>
                  <a:gd name="T1" fmla="*/ 146 h 146"/>
                  <a:gd name="T2" fmla="*/ 288 w 299"/>
                  <a:gd name="T3" fmla="*/ 145 h 146"/>
                  <a:gd name="T4" fmla="*/ 286 w 299"/>
                  <a:gd name="T5" fmla="*/ 144 h 146"/>
                  <a:gd name="T6" fmla="*/ 0 w 299"/>
                  <a:gd name="T7" fmla="*/ 18 h 146"/>
                  <a:gd name="T8" fmla="*/ 8 w 299"/>
                  <a:gd name="T9" fmla="*/ 0 h 146"/>
                  <a:gd name="T10" fmla="*/ 294 w 299"/>
                  <a:gd name="T11" fmla="*/ 126 h 146"/>
                  <a:gd name="T12" fmla="*/ 298 w 299"/>
                  <a:gd name="T13" fmla="*/ 128 h 146"/>
                  <a:gd name="T14" fmla="*/ 299 w 299"/>
                  <a:gd name="T15" fmla="*/ 128 h 146"/>
                  <a:gd name="T16" fmla="*/ 289 w 299"/>
                  <a:gd name="T1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46">
                    <a:moveTo>
                      <a:pt x="289" y="146"/>
                    </a:moveTo>
                    <a:cubicBezTo>
                      <a:pt x="288" y="145"/>
                      <a:pt x="288" y="145"/>
                      <a:pt x="288" y="145"/>
                    </a:cubicBezTo>
                    <a:cubicBezTo>
                      <a:pt x="287" y="145"/>
                      <a:pt x="287" y="144"/>
                      <a:pt x="286" y="1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94" y="126"/>
                      <a:pt x="294" y="126"/>
                      <a:pt x="294" y="126"/>
                    </a:cubicBezTo>
                    <a:cubicBezTo>
                      <a:pt x="295" y="126"/>
                      <a:pt x="297" y="127"/>
                      <a:pt x="298" y="128"/>
                    </a:cubicBezTo>
                    <a:cubicBezTo>
                      <a:pt x="299" y="128"/>
                      <a:pt x="299" y="128"/>
                      <a:pt x="299" y="128"/>
                    </a:cubicBezTo>
                    <a:lnTo>
                      <a:pt x="28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ïšlïḍè"/>
              <p:cNvSpPr/>
              <p:nvPr/>
            </p:nvSpPr>
            <p:spPr bwMode="auto">
              <a:xfrm>
                <a:off x="3292477" y="1174750"/>
                <a:ext cx="361950" cy="173038"/>
              </a:xfrm>
              <a:custGeom>
                <a:avLst/>
                <a:gdLst>
                  <a:gd name="T0" fmla="*/ 10 w 324"/>
                  <a:gd name="T1" fmla="*/ 156 h 156"/>
                  <a:gd name="T2" fmla="*/ 0 w 324"/>
                  <a:gd name="T3" fmla="*/ 138 h 156"/>
                  <a:gd name="T4" fmla="*/ 1 w 324"/>
                  <a:gd name="T5" fmla="*/ 138 h 156"/>
                  <a:gd name="T6" fmla="*/ 5 w 324"/>
                  <a:gd name="T7" fmla="*/ 136 h 156"/>
                  <a:gd name="T8" fmla="*/ 309 w 324"/>
                  <a:gd name="T9" fmla="*/ 2 h 156"/>
                  <a:gd name="T10" fmla="*/ 310 w 324"/>
                  <a:gd name="T11" fmla="*/ 2 h 156"/>
                  <a:gd name="T12" fmla="*/ 312 w 324"/>
                  <a:gd name="T13" fmla="*/ 1 h 156"/>
                  <a:gd name="T14" fmla="*/ 322 w 324"/>
                  <a:gd name="T15" fmla="*/ 0 h 156"/>
                  <a:gd name="T16" fmla="*/ 324 w 324"/>
                  <a:gd name="T17" fmla="*/ 11 h 156"/>
                  <a:gd name="T18" fmla="*/ 324 w 324"/>
                  <a:gd name="T19" fmla="*/ 11 h 156"/>
                  <a:gd name="T20" fmla="*/ 324 w 324"/>
                  <a:gd name="T21" fmla="*/ 19 h 156"/>
                  <a:gd name="T22" fmla="*/ 316 w 324"/>
                  <a:gd name="T23" fmla="*/ 21 h 156"/>
                  <a:gd name="T24" fmla="*/ 300 w 324"/>
                  <a:gd name="T25" fmla="*/ 28 h 156"/>
                  <a:gd name="T26" fmla="*/ 300 w 324"/>
                  <a:gd name="T27" fmla="*/ 28 h 156"/>
                  <a:gd name="T28" fmla="*/ 13 w 324"/>
                  <a:gd name="T29" fmla="*/ 154 h 156"/>
                  <a:gd name="T30" fmla="*/ 11 w 324"/>
                  <a:gd name="T31" fmla="*/ 155 h 156"/>
                  <a:gd name="T32" fmla="*/ 10 w 324"/>
                  <a:gd name="T3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4" h="156">
                    <a:moveTo>
                      <a:pt x="10" y="156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2" y="137"/>
                      <a:pt x="4" y="136"/>
                      <a:pt x="5" y="136"/>
                    </a:cubicBezTo>
                    <a:cubicBezTo>
                      <a:pt x="309" y="2"/>
                      <a:pt x="309" y="2"/>
                      <a:pt x="309" y="2"/>
                    </a:cubicBezTo>
                    <a:cubicBezTo>
                      <a:pt x="310" y="2"/>
                      <a:pt x="310" y="2"/>
                      <a:pt x="310" y="2"/>
                    </a:cubicBezTo>
                    <a:cubicBezTo>
                      <a:pt x="310" y="2"/>
                      <a:pt x="311" y="2"/>
                      <a:pt x="312" y="1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4" y="19"/>
                      <a:pt x="324" y="19"/>
                      <a:pt x="324" y="19"/>
                    </a:cubicBezTo>
                    <a:cubicBezTo>
                      <a:pt x="316" y="21"/>
                      <a:pt x="316" y="21"/>
                      <a:pt x="316" y="21"/>
                    </a:cubicBezTo>
                    <a:cubicBezTo>
                      <a:pt x="300" y="28"/>
                      <a:pt x="300" y="28"/>
                      <a:pt x="300" y="28"/>
                    </a:cubicBezTo>
                    <a:cubicBezTo>
                      <a:pt x="300" y="28"/>
                      <a:pt x="300" y="28"/>
                      <a:pt x="300" y="28"/>
                    </a:cubicBezTo>
                    <a:cubicBezTo>
                      <a:pt x="13" y="154"/>
                      <a:pt x="13" y="154"/>
                      <a:pt x="13" y="154"/>
                    </a:cubicBezTo>
                    <a:cubicBezTo>
                      <a:pt x="12" y="154"/>
                      <a:pt x="12" y="155"/>
                      <a:pt x="11" y="155"/>
                    </a:cubicBezTo>
                    <a:lnTo>
                      <a:pt x="10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ïṣlîḍe"/>
              <p:cNvSpPr/>
              <p:nvPr/>
            </p:nvSpPr>
            <p:spPr bwMode="auto">
              <a:xfrm>
                <a:off x="4240214" y="1325563"/>
                <a:ext cx="198438" cy="330200"/>
              </a:xfrm>
              <a:custGeom>
                <a:avLst/>
                <a:gdLst>
                  <a:gd name="T0" fmla="*/ 177 w 177"/>
                  <a:gd name="T1" fmla="*/ 296 h 296"/>
                  <a:gd name="T2" fmla="*/ 0 w 177"/>
                  <a:gd name="T3" fmla="*/ 296 h 296"/>
                  <a:gd name="T4" fmla="*/ 0 w 177"/>
                  <a:gd name="T5" fmla="*/ 276 h 296"/>
                  <a:gd name="T6" fmla="*/ 152 w 177"/>
                  <a:gd name="T7" fmla="*/ 276 h 296"/>
                  <a:gd name="T8" fmla="*/ 101 w 177"/>
                  <a:gd name="T9" fmla="*/ 64 h 296"/>
                  <a:gd name="T10" fmla="*/ 99 w 177"/>
                  <a:gd name="T11" fmla="*/ 58 h 296"/>
                  <a:gd name="T12" fmla="*/ 99 w 177"/>
                  <a:gd name="T13" fmla="*/ 57 h 296"/>
                  <a:gd name="T14" fmla="*/ 98 w 177"/>
                  <a:gd name="T15" fmla="*/ 56 h 296"/>
                  <a:gd name="T16" fmla="*/ 98 w 177"/>
                  <a:gd name="T17" fmla="*/ 55 h 296"/>
                  <a:gd name="T18" fmla="*/ 96 w 177"/>
                  <a:gd name="T19" fmla="*/ 52 h 296"/>
                  <a:gd name="T20" fmla="*/ 95 w 177"/>
                  <a:gd name="T21" fmla="*/ 50 h 296"/>
                  <a:gd name="T22" fmla="*/ 94 w 177"/>
                  <a:gd name="T23" fmla="*/ 48 h 296"/>
                  <a:gd name="T24" fmla="*/ 92 w 177"/>
                  <a:gd name="T25" fmla="*/ 45 h 296"/>
                  <a:gd name="T26" fmla="*/ 90 w 177"/>
                  <a:gd name="T27" fmla="*/ 43 h 296"/>
                  <a:gd name="T28" fmla="*/ 89 w 177"/>
                  <a:gd name="T29" fmla="*/ 42 h 296"/>
                  <a:gd name="T30" fmla="*/ 87 w 177"/>
                  <a:gd name="T31" fmla="*/ 39 h 296"/>
                  <a:gd name="T32" fmla="*/ 85 w 177"/>
                  <a:gd name="T33" fmla="*/ 36 h 296"/>
                  <a:gd name="T34" fmla="*/ 85 w 177"/>
                  <a:gd name="T35" fmla="*/ 36 h 296"/>
                  <a:gd name="T36" fmla="*/ 82 w 177"/>
                  <a:gd name="T37" fmla="*/ 33 h 296"/>
                  <a:gd name="T38" fmla="*/ 79 w 177"/>
                  <a:gd name="T39" fmla="*/ 30 h 296"/>
                  <a:gd name="T40" fmla="*/ 76 w 177"/>
                  <a:gd name="T41" fmla="*/ 28 h 296"/>
                  <a:gd name="T42" fmla="*/ 73 w 177"/>
                  <a:gd name="T43" fmla="*/ 25 h 296"/>
                  <a:gd name="T44" fmla="*/ 70 w 177"/>
                  <a:gd name="T45" fmla="*/ 23 h 296"/>
                  <a:gd name="T46" fmla="*/ 67 w 177"/>
                  <a:gd name="T47" fmla="*/ 21 h 296"/>
                  <a:gd name="T48" fmla="*/ 66 w 177"/>
                  <a:gd name="T49" fmla="*/ 21 h 296"/>
                  <a:gd name="T50" fmla="*/ 71 w 177"/>
                  <a:gd name="T51" fmla="*/ 12 h 296"/>
                  <a:gd name="T52" fmla="*/ 65 w 177"/>
                  <a:gd name="T53" fmla="*/ 5 h 296"/>
                  <a:gd name="T54" fmla="*/ 65 w 177"/>
                  <a:gd name="T55" fmla="*/ 4 h 296"/>
                  <a:gd name="T56" fmla="*/ 70 w 177"/>
                  <a:gd name="T57" fmla="*/ 0 h 296"/>
                  <a:gd name="T58" fmla="*/ 76 w 177"/>
                  <a:gd name="T59" fmla="*/ 3 h 296"/>
                  <a:gd name="T60" fmla="*/ 78 w 177"/>
                  <a:gd name="T61" fmla="*/ 4 h 296"/>
                  <a:gd name="T62" fmla="*/ 82 w 177"/>
                  <a:gd name="T63" fmla="*/ 7 h 296"/>
                  <a:gd name="T64" fmla="*/ 85 w 177"/>
                  <a:gd name="T65" fmla="*/ 10 h 296"/>
                  <a:gd name="T66" fmla="*/ 89 w 177"/>
                  <a:gd name="T67" fmla="*/ 12 h 296"/>
                  <a:gd name="T68" fmla="*/ 93 w 177"/>
                  <a:gd name="T69" fmla="*/ 16 h 296"/>
                  <a:gd name="T70" fmla="*/ 96 w 177"/>
                  <a:gd name="T71" fmla="*/ 19 h 296"/>
                  <a:gd name="T72" fmla="*/ 99 w 177"/>
                  <a:gd name="T73" fmla="*/ 23 h 296"/>
                  <a:gd name="T74" fmla="*/ 100 w 177"/>
                  <a:gd name="T75" fmla="*/ 23 h 296"/>
                  <a:gd name="T76" fmla="*/ 102 w 177"/>
                  <a:gd name="T77" fmla="*/ 26 h 296"/>
                  <a:gd name="T78" fmla="*/ 105 w 177"/>
                  <a:gd name="T79" fmla="*/ 30 h 296"/>
                  <a:gd name="T80" fmla="*/ 106 w 177"/>
                  <a:gd name="T81" fmla="*/ 31 h 296"/>
                  <a:gd name="T82" fmla="*/ 108 w 177"/>
                  <a:gd name="T83" fmla="*/ 34 h 296"/>
                  <a:gd name="T84" fmla="*/ 111 w 177"/>
                  <a:gd name="T85" fmla="*/ 38 h 296"/>
                  <a:gd name="T86" fmla="*/ 112 w 177"/>
                  <a:gd name="T87" fmla="*/ 39 h 296"/>
                  <a:gd name="T88" fmla="*/ 113 w 177"/>
                  <a:gd name="T89" fmla="*/ 42 h 296"/>
                  <a:gd name="T90" fmla="*/ 116 w 177"/>
                  <a:gd name="T91" fmla="*/ 46 h 296"/>
                  <a:gd name="T92" fmla="*/ 117 w 177"/>
                  <a:gd name="T93" fmla="*/ 48 h 296"/>
                  <a:gd name="T94" fmla="*/ 118 w 177"/>
                  <a:gd name="T95" fmla="*/ 50 h 296"/>
                  <a:gd name="T96" fmla="*/ 121 w 177"/>
                  <a:gd name="T97" fmla="*/ 59 h 296"/>
                  <a:gd name="T98" fmla="*/ 121 w 177"/>
                  <a:gd name="T99" fmla="*/ 59 h 296"/>
                  <a:gd name="T100" fmla="*/ 177 w 177"/>
                  <a:gd name="T101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7" h="296">
                    <a:moveTo>
                      <a:pt x="177" y="296"/>
                    </a:moveTo>
                    <a:cubicBezTo>
                      <a:pt x="0" y="296"/>
                      <a:pt x="0" y="296"/>
                      <a:pt x="0" y="29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152" y="276"/>
                      <a:pt x="152" y="276"/>
                      <a:pt x="152" y="276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1" y="62"/>
                      <a:pt x="100" y="60"/>
                      <a:pt x="99" y="58"/>
                    </a:cubicBezTo>
                    <a:cubicBezTo>
                      <a:pt x="99" y="58"/>
                      <a:pt x="99" y="57"/>
                      <a:pt x="99" y="57"/>
                    </a:cubicBezTo>
                    <a:cubicBezTo>
                      <a:pt x="98" y="57"/>
                      <a:pt x="98" y="56"/>
                      <a:pt x="98" y="56"/>
                    </a:cubicBezTo>
                    <a:cubicBezTo>
                      <a:pt x="98" y="55"/>
                      <a:pt x="98" y="55"/>
                      <a:pt x="98" y="55"/>
                    </a:cubicBezTo>
                    <a:cubicBezTo>
                      <a:pt x="97" y="54"/>
                      <a:pt x="97" y="53"/>
                      <a:pt x="96" y="52"/>
                    </a:cubicBezTo>
                    <a:cubicBezTo>
                      <a:pt x="96" y="51"/>
                      <a:pt x="95" y="50"/>
                      <a:pt x="95" y="50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3" y="46"/>
                      <a:pt x="92" y="45"/>
                    </a:cubicBezTo>
                    <a:cubicBezTo>
                      <a:pt x="91" y="44"/>
                      <a:pt x="91" y="44"/>
                      <a:pt x="90" y="43"/>
                    </a:cubicBezTo>
                    <a:cubicBezTo>
                      <a:pt x="89" y="42"/>
                      <a:pt x="89" y="42"/>
                      <a:pt x="89" y="42"/>
                    </a:cubicBezTo>
                    <a:cubicBezTo>
                      <a:pt x="89" y="41"/>
                      <a:pt x="88" y="40"/>
                      <a:pt x="87" y="39"/>
                    </a:cubicBezTo>
                    <a:cubicBezTo>
                      <a:pt x="86" y="38"/>
                      <a:pt x="86" y="37"/>
                      <a:pt x="85" y="36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84" y="35"/>
                      <a:pt x="83" y="34"/>
                      <a:pt x="82" y="33"/>
                    </a:cubicBezTo>
                    <a:cubicBezTo>
                      <a:pt x="81" y="32"/>
                      <a:pt x="80" y="31"/>
                      <a:pt x="79" y="30"/>
                    </a:cubicBezTo>
                    <a:cubicBezTo>
                      <a:pt x="78" y="29"/>
                      <a:pt x="77" y="29"/>
                      <a:pt x="76" y="28"/>
                    </a:cubicBezTo>
                    <a:cubicBezTo>
                      <a:pt x="75" y="27"/>
                      <a:pt x="74" y="26"/>
                      <a:pt x="73" y="25"/>
                    </a:cubicBezTo>
                    <a:cubicBezTo>
                      <a:pt x="72" y="25"/>
                      <a:pt x="71" y="24"/>
                      <a:pt x="70" y="23"/>
                    </a:cubicBezTo>
                    <a:cubicBezTo>
                      <a:pt x="69" y="23"/>
                      <a:pt x="68" y="22"/>
                      <a:pt x="67" y="21"/>
                    </a:cubicBezTo>
                    <a:cubicBezTo>
                      <a:pt x="67" y="21"/>
                      <a:pt x="67" y="21"/>
                      <a:pt x="66" y="21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7" y="4"/>
                      <a:pt x="77" y="4"/>
                      <a:pt x="78" y="4"/>
                    </a:cubicBezTo>
                    <a:cubicBezTo>
                      <a:pt x="79" y="5"/>
                      <a:pt x="80" y="6"/>
                      <a:pt x="82" y="7"/>
                    </a:cubicBezTo>
                    <a:cubicBezTo>
                      <a:pt x="83" y="8"/>
                      <a:pt x="84" y="9"/>
                      <a:pt x="85" y="10"/>
                    </a:cubicBezTo>
                    <a:cubicBezTo>
                      <a:pt x="87" y="10"/>
                      <a:pt x="88" y="11"/>
                      <a:pt x="89" y="12"/>
                    </a:cubicBezTo>
                    <a:cubicBezTo>
                      <a:pt x="90" y="14"/>
                      <a:pt x="91" y="15"/>
                      <a:pt x="93" y="16"/>
                    </a:cubicBezTo>
                    <a:cubicBezTo>
                      <a:pt x="94" y="17"/>
                      <a:pt x="95" y="18"/>
                      <a:pt x="96" y="19"/>
                    </a:cubicBezTo>
                    <a:cubicBezTo>
                      <a:pt x="97" y="20"/>
                      <a:pt x="98" y="21"/>
                      <a:pt x="99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1" y="24"/>
                      <a:pt x="102" y="25"/>
                      <a:pt x="102" y="26"/>
                    </a:cubicBezTo>
                    <a:cubicBezTo>
                      <a:pt x="103" y="27"/>
                      <a:pt x="104" y="28"/>
                      <a:pt x="105" y="30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7" y="32"/>
                      <a:pt x="108" y="33"/>
                      <a:pt x="108" y="34"/>
                    </a:cubicBezTo>
                    <a:cubicBezTo>
                      <a:pt x="109" y="35"/>
                      <a:pt x="110" y="36"/>
                      <a:pt x="111" y="38"/>
                    </a:cubicBezTo>
                    <a:cubicBezTo>
                      <a:pt x="112" y="39"/>
                      <a:pt x="112" y="39"/>
                      <a:pt x="112" y="39"/>
                    </a:cubicBezTo>
                    <a:cubicBezTo>
                      <a:pt x="112" y="40"/>
                      <a:pt x="113" y="41"/>
                      <a:pt x="113" y="42"/>
                    </a:cubicBezTo>
                    <a:cubicBezTo>
                      <a:pt x="114" y="43"/>
                      <a:pt x="115" y="45"/>
                      <a:pt x="116" y="46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9"/>
                      <a:pt x="117" y="49"/>
                      <a:pt x="118" y="50"/>
                    </a:cubicBezTo>
                    <a:cubicBezTo>
                      <a:pt x="119" y="53"/>
                      <a:pt x="120" y="56"/>
                      <a:pt x="121" y="59"/>
                    </a:cubicBezTo>
                    <a:cubicBezTo>
                      <a:pt x="121" y="59"/>
                      <a:pt x="121" y="59"/>
                      <a:pt x="121" y="59"/>
                    </a:cubicBezTo>
                    <a:lnTo>
                      <a:pt x="177" y="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iṧļiḋê"/>
              <p:cNvSpPr/>
              <p:nvPr/>
            </p:nvSpPr>
            <p:spPr bwMode="auto">
              <a:xfrm>
                <a:off x="3378201" y="1633538"/>
                <a:ext cx="862013" cy="222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ïŝļiḍè"/>
              <p:cNvSpPr/>
              <p:nvPr/>
            </p:nvSpPr>
            <p:spPr bwMode="auto">
              <a:xfrm>
                <a:off x="3179763" y="1325563"/>
                <a:ext cx="198438" cy="330200"/>
              </a:xfrm>
              <a:custGeom>
                <a:avLst/>
                <a:gdLst>
                  <a:gd name="T0" fmla="*/ 178 w 178"/>
                  <a:gd name="T1" fmla="*/ 296 h 296"/>
                  <a:gd name="T2" fmla="*/ 0 w 178"/>
                  <a:gd name="T3" fmla="*/ 296 h 296"/>
                  <a:gd name="T4" fmla="*/ 56 w 178"/>
                  <a:gd name="T5" fmla="*/ 59 h 296"/>
                  <a:gd name="T6" fmla="*/ 59 w 178"/>
                  <a:gd name="T7" fmla="*/ 50 h 296"/>
                  <a:gd name="T8" fmla="*/ 60 w 178"/>
                  <a:gd name="T9" fmla="*/ 48 h 296"/>
                  <a:gd name="T10" fmla="*/ 61 w 178"/>
                  <a:gd name="T11" fmla="*/ 47 h 296"/>
                  <a:gd name="T12" fmla="*/ 64 w 178"/>
                  <a:gd name="T13" fmla="*/ 42 h 296"/>
                  <a:gd name="T14" fmla="*/ 65 w 178"/>
                  <a:gd name="T15" fmla="*/ 39 h 296"/>
                  <a:gd name="T16" fmla="*/ 66 w 178"/>
                  <a:gd name="T17" fmla="*/ 39 h 296"/>
                  <a:gd name="T18" fmla="*/ 69 w 178"/>
                  <a:gd name="T19" fmla="*/ 34 h 296"/>
                  <a:gd name="T20" fmla="*/ 71 w 178"/>
                  <a:gd name="T21" fmla="*/ 31 h 296"/>
                  <a:gd name="T22" fmla="*/ 71 w 178"/>
                  <a:gd name="T23" fmla="*/ 30 h 296"/>
                  <a:gd name="T24" fmla="*/ 75 w 178"/>
                  <a:gd name="T25" fmla="*/ 26 h 296"/>
                  <a:gd name="T26" fmla="*/ 77 w 178"/>
                  <a:gd name="T27" fmla="*/ 23 h 296"/>
                  <a:gd name="T28" fmla="*/ 78 w 178"/>
                  <a:gd name="T29" fmla="*/ 23 h 296"/>
                  <a:gd name="T30" fmla="*/ 81 w 178"/>
                  <a:gd name="T31" fmla="*/ 19 h 296"/>
                  <a:gd name="T32" fmla="*/ 84 w 178"/>
                  <a:gd name="T33" fmla="*/ 16 h 296"/>
                  <a:gd name="T34" fmla="*/ 88 w 178"/>
                  <a:gd name="T35" fmla="*/ 12 h 296"/>
                  <a:gd name="T36" fmla="*/ 92 w 178"/>
                  <a:gd name="T37" fmla="*/ 10 h 296"/>
                  <a:gd name="T38" fmla="*/ 95 w 178"/>
                  <a:gd name="T39" fmla="*/ 7 h 296"/>
                  <a:gd name="T40" fmla="*/ 99 w 178"/>
                  <a:gd name="T41" fmla="*/ 4 h 296"/>
                  <a:gd name="T42" fmla="*/ 101 w 178"/>
                  <a:gd name="T43" fmla="*/ 3 h 296"/>
                  <a:gd name="T44" fmla="*/ 106 w 178"/>
                  <a:gd name="T45" fmla="*/ 0 h 296"/>
                  <a:gd name="T46" fmla="*/ 112 w 178"/>
                  <a:gd name="T47" fmla="*/ 4 h 296"/>
                  <a:gd name="T48" fmla="*/ 106 w 178"/>
                  <a:gd name="T49" fmla="*/ 12 h 296"/>
                  <a:gd name="T50" fmla="*/ 111 w 178"/>
                  <a:gd name="T51" fmla="*/ 21 h 296"/>
                  <a:gd name="T52" fmla="*/ 110 w 178"/>
                  <a:gd name="T53" fmla="*/ 21 h 296"/>
                  <a:gd name="T54" fmla="*/ 107 w 178"/>
                  <a:gd name="T55" fmla="*/ 23 h 296"/>
                  <a:gd name="T56" fmla="*/ 104 w 178"/>
                  <a:gd name="T57" fmla="*/ 25 h 296"/>
                  <a:gd name="T58" fmla="*/ 101 w 178"/>
                  <a:gd name="T59" fmla="*/ 28 h 296"/>
                  <a:gd name="T60" fmla="*/ 98 w 178"/>
                  <a:gd name="T61" fmla="*/ 30 h 296"/>
                  <a:gd name="T62" fmla="*/ 95 w 178"/>
                  <a:gd name="T63" fmla="*/ 33 h 296"/>
                  <a:gd name="T64" fmla="*/ 92 w 178"/>
                  <a:gd name="T65" fmla="*/ 36 h 296"/>
                  <a:gd name="T66" fmla="*/ 92 w 178"/>
                  <a:gd name="T67" fmla="*/ 36 h 296"/>
                  <a:gd name="T68" fmla="*/ 90 w 178"/>
                  <a:gd name="T69" fmla="*/ 39 h 296"/>
                  <a:gd name="T70" fmla="*/ 87 w 178"/>
                  <a:gd name="T71" fmla="*/ 42 h 296"/>
                  <a:gd name="T72" fmla="*/ 87 w 178"/>
                  <a:gd name="T73" fmla="*/ 43 h 296"/>
                  <a:gd name="T74" fmla="*/ 85 w 178"/>
                  <a:gd name="T75" fmla="*/ 45 h 296"/>
                  <a:gd name="T76" fmla="*/ 83 w 178"/>
                  <a:gd name="T77" fmla="*/ 49 h 296"/>
                  <a:gd name="T78" fmla="*/ 82 w 178"/>
                  <a:gd name="T79" fmla="*/ 50 h 296"/>
                  <a:gd name="T80" fmla="*/ 81 w 178"/>
                  <a:gd name="T81" fmla="*/ 52 h 296"/>
                  <a:gd name="T82" fmla="*/ 79 w 178"/>
                  <a:gd name="T83" fmla="*/ 55 h 296"/>
                  <a:gd name="T84" fmla="*/ 79 w 178"/>
                  <a:gd name="T85" fmla="*/ 56 h 296"/>
                  <a:gd name="T86" fmla="*/ 78 w 178"/>
                  <a:gd name="T87" fmla="*/ 57 h 296"/>
                  <a:gd name="T88" fmla="*/ 78 w 178"/>
                  <a:gd name="T89" fmla="*/ 58 h 296"/>
                  <a:gd name="T90" fmla="*/ 76 w 178"/>
                  <a:gd name="T91" fmla="*/ 64 h 296"/>
                  <a:gd name="T92" fmla="*/ 25 w 178"/>
                  <a:gd name="T93" fmla="*/ 276 h 296"/>
                  <a:gd name="T94" fmla="*/ 178 w 178"/>
                  <a:gd name="T95" fmla="*/ 276 h 296"/>
                  <a:gd name="T96" fmla="*/ 178 w 178"/>
                  <a:gd name="T97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96">
                    <a:moveTo>
                      <a:pt x="178" y="296"/>
                    </a:moveTo>
                    <a:cubicBezTo>
                      <a:pt x="0" y="296"/>
                      <a:pt x="0" y="296"/>
                      <a:pt x="0" y="296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6"/>
                      <a:pt x="58" y="53"/>
                      <a:pt x="59" y="50"/>
                    </a:cubicBezTo>
                    <a:cubicBezTo>
                      <a:pt x="60" y="49"/>
                      <a:pt x="60" y="49"/>
                      <a:pt x="60" y="48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5"/>
                      <a:pt x="63" y="43"/>
                      <a:pt x="64" y="42"/>
                    </a:cubicBezTo>
                    <a:cubicBezTo>
                      <a:pt x="64" y="41"/>
                      <a:pt x="65" y="40"/>
                      <a:pt x="65" y="39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7" y="37"/>
                      <a:pt x="68" y="35"/>
                      <a:pt x="69" y="34"/>
                    </a:cubicBezTo>
                    <a:cubicBezTo>
                      <a:pt x="69" y="33"/>
                      <a:pt x="70" y="32"/>
                      <a:pt x="71" y="31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2" y="29"/>
                      <a:pt x="73" y="27"/>
                      <a:pt x="75" y="26"/>
                    </a:cubicBezTo>
                    <a:cubicBezTo>
                      <a:pt x="75" y="25"/>
                      <a:pt x="76" y="24"/>
                      <a:pt x="77" y="23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9" y="21"/>
                      <a:pt x="80" y="20"/>
                      <a:pt x="81" y="19"/>
                    </a:cubicBezTo>
                    <a:cubicBezTo>
                      <a:pt x="82" y="18"/>
                      <a:pt x="83" y="17"/>
                      <a:pt x="84" y="16"/>
                    </a:cubicBezTo>
                    <a:cubicBezTo>
                      <a:pt x="86" y="15"/>
                      <a:pt x="87" y="14"/>
                      <a:pt x="88" y="12"/>
                    </a:cubicBezTo>
                    <a:cubicBezTo>
                      <a:pt x="89" y="11"/>
                      <a:pt x="90" y="10"/>
                      <a:pt x="92" y="10"/>
                    </a:cubicBezTo>
                    <a:cubicBezTo>
                      <a:pt x="93" y="9"/>
                      <a:pt x="94" y="8"/>
                      <a:pt x="95" y="7"/>
                    </a:cubicBezTo>
                    <a:cubicBezTo>
                      <a:pt x="97" y="6"/>
                      <a:pt x="98" y="5"/>
                      <a:pt x="99" y="4"/>
                    </a:cubicBezTo>
                    <a:cubicBezTo>
                      <a:pt x="100" y="4"/>
                      <a:pt x="100" y="4"/>
                      <a:pt x="101" y="3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9" y="22"/>
                      <a:pt x="108" y="23"/>
                      <a:pt x="107" y="23"/>
                    </a:cubicBezTo>
                    <a:cubicBezTo>
                      <a:pt x="106" y="24"/>
                      <a:pt x="105" y="25"/>
                      <a:pt x="104" y="25"/>
                    </a:cubicBezTo>
                    <a:cubicBezTo>
                      <a:pt x="103" y="26"/>
                      <a:pt x="102" y="27"/>
                      <a:pt x="101" y="28"/>
                    </a:cubicBezTo>
                    <a:cubicBezTo>
                      <a:pt x="100" y="29"/>
                      <a:pt x="99" y="29"/>
                      <a:pt x="98" y="30"/>
                    </a:cubicBezTo>
                    <a:cubicBezTo>
                      <a:pt x="97" y="31"/>
                      <a:pt x="96" y="32"/>
                      <a:pt x="95" y="33"/>
                    </a:cubicBezTo>
                    <a:cubicBezTo>
                      <a:pt x="94" y="34"/>
                      <a:pt x="93" y="35"/>
                      <a:pt x="92" y="36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1" y="37"/>
                      <a:pt x="91" y="38"/>
                      <a:pt x="90" y="39"/>
                    </a:cubicBezTo>
                    <a:cubicBezTo>
                      <a:pt x="89" y="40"/>
                      <a:pt x="88" y="41"/>
                      <a:pt x="87" y="42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6" y="44"/>
                      <a:pt x="86" y="44"/>
                      <a:pt x="85" y="45"/>
                    </a:cubicBezTo>
                    <a:cubicBezTo>
                      <a:pt x="84" y="46"/>
                      <a:pt x="83" y="48"/>
                      <a:pt x="83" y="49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1"/>
                      <a:pt x="81" y="51"/>
                      <a:pt x="81" y="52"/>
                    </a:cubicBezTo>
                    <a:cubicBezTo>
                      <a:pt x="80" y="53"/>
                      <a:pt x="80" y="54"/>
                      <a:pt x="79" y="55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79" y="56"/>
                      <a:pt x="78" y="57"/>
                      <a:pt x="78" y="57"/>
                    </a:cubicBezTo>
                    <a:cubicBezTo>
                      <a:pt x="78" y="57"/>
                      <a:pt x="78" y="58"/>
                      <a:pt x="78" y="58"/>
                    </a:cubicBezTo>
                    <a:cubicBezTo>
                      <a:pt x="77" y="60"/>
                      <a:pt x="76" y="62"/>
                      <a:pt x="76" y="64"/>
                    </a:cubicBezTo>
                    <a:cubicBezTo>
                      <a:pt x="25" y="276"/>
                      <a:pt x="25" y="276"/>
                      <a:pt x="25" y="276"/>
                    </a:cubicBezTo>
                    <a:cubicBezTo>
                      <a:pt x="178" y="276"/>
                      <a:pt x="178" y="276"/>
                      <a:pt x="178" y="276"/>
                    </a:cubicBezTo>
                    <a:lnTo>
                      <a:pt x="178" y="2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iŝļíḍé"/>
              <p:cNvSpPr/>
              <p:nvPr/>
            </p:nvSpPr>
            <p:spPr bwMode="auto">
              <a:xfrm>
                <a:off x="3484563" y="723900"/>
                <a:ext cx="644525" cy="349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iṡļïḓe"/>
              <p:cNvSpPr/>
              <p:nvPr/>
            </p:nvSpPr>
            <p:spPr bwMode="auto">
              <a:xfrm>
                <a:off x="3473451" y="712788"/>
                <a:ext cx="666750" cy="46038"/>
              </a:xfrm>
              <a:custGeom>
                <a:avLst/>
                <a:gdLst>
                  <a:gd name="T0" fmla="*/ 420 w 420"/>
                  <a:gd name="T1" fmla="*/ 29 h 29"/>
                  <a:gd name="T2" fmla="*/ 406 w 420"/>
                  <a:gd name="T3" fmla="*/ 29 h 29"/>
                  <a:gd name="T4" fmla="*/ 406 w 420"/>
                  <a:gd name="T5" fmla="*/ 14 h 29"/>
                  <a:gd name="T6" fmla="*/ 14 w 420"/>
                  <a:gd name="T7" fmla="*/ 14 h 29"/>
                  <a:gd name="T8" fmla="*/ 14 w 420"/>
                  <a:gd name="T9" fmla="*/ 29 h 29"/>
                  <a:gd name="T10" fmla="*/ 0 w 420"/>
                  <a:gd name="T11" fmla="*/ 29 h 29"/>
                  <a:gd name="T12" fmla="*/ 0 w 420"/>
                  <a:gd name="T13" fmla="*/ 0 h 29"/>
                  <a:gd name="T14" fmla="*/ 420 w 420"/>
                  <a:gd name="T15" fmla="*/ 0 h 29"/>
                  <a:gd name="T16" fmla="*/ 420 w 420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29">
                    <a:moveTo>
                      <a:pt x="420" y="29"/>
                    </a:moveTo>
                    <a:lnTo>
                      <a:pt x="406" y="29"/>
                    </a:lnTo>
                    <a:lnTo>
                      <a:pt x="406" y="14"/>
                    </a:lnTo>
                    <a:lnTo>
                      <a:pt x="14" y="14"/>
                    </a:lnTo>
                    <a:lnTo>
                      <a:pt x="14" y="29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420" y="0"/>
                    </a:lnTo>
                    <a:lnTo>
                      <a:pt x="42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íSlíḑè"/>
              <p:cNvSpPr/>
              <p:nvPr/>
            </p:nvSpPr>
            <p:spPr bwMode="auto">
              <a:xfrm>
                <a:off x="3502026" y="973138"/>
                <a:ext cx="609600" cy="365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ísḻíḋe"/>
              <p:cNvSpPr/>
              <p:nvPr/>
            </p:nvSpPr>
            <p:spPr bwMode="auto">
              <a:xfrm>
                <a:off x="3490913" y="973138"/>
                <a:ext cx="631825" cy="47625"/>
              </a:xfrm>
              <a:custGeom>
                <a:avLst/>
                <a:gdLst>
                  <a:gd name="T0" fmla="*/ 398 w 398"/>
                  <a:gd name="T1" fmla="*/ 30 h 30"/>
                  <a:gd name="T2" fmla="*/ 0 w 398"/>
                  <a:gd name="T3" fmla="*/ 30 h 30"/>
                  <a:gd name="T4" fmla="*/ 0 w 398"/>
                  <a:gd name="T5" fmla="*/ 0 h 30"/>
                  <a:gd name="T6" fmla="*/ 15 w 398"/>
                  <a:gd name="T7" fmla="*/ 0 h 30"/>
                  <a:gd name="T8" fmla="*/ 15 w 398"/>
                  <a:gd name="T9" fmla="*/ 16 h 30"/>
                  <a:gd name="T10" fmla="*/ 383 w 398"/>
                  <a:gd name="T11" fmla="*/ 16 h 30"/>
                  <a:gd name="T12" fmla="*/ 383 w 398"/>
                  <a:gd name="T13" fmla="*/ 0 h 30"/>
                  <a:gd name="T14" fmla="*/ 398 w 398"/>
                  <a:gd name="T15" fmla="*/ 0 h 30"/>
                  <a:gd name="T16" fmla="*/ 398 w 398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8" h="30">
                    <a:moveTo>
                      <a:pt x="398" y="3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16"/>
                    </a:lnTo>
                    <a:lnTo>
                      <a:pt x="383" y="16"/>
                    </a:lnTo>
                    <a:lnTo>
                      <a:pt x="383" y="0"/>
                    </a:lnTo>
                    <a:lnTo>
                      <a:pt x="398" y="0"/>
                    </a:lnTo>
                    <a:lnTo>
                      <a:pt x="398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ïṩ1ïdé"/>
              <p:cNvSpPr/>
              <p:nvPr/>
            </p:nvSpPr>
            <p:spPr bwMode="auto">
              <a:xfrm>
                <a:off x="3467101" y="758825"/>
                <a:ext cx="679450" cy="214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ïṣļîḓé"/>
              <p:cNvSpPr/>
              <p:nvPr/>
            </p:nvSpPr>
            <p:spPr bwMode="auto">
              <a:xfrm>
                <a:off x="3455988" y="747713"/>
                <a:ext cx="701675" cy="236538"/>
              </a:xfrm>
              <a:custGeom>
                <a:avLst/>
                <a:gdLst>
                  <a:gd name="T0" fmla="*/ 442 w 442"/>
                  <a:gd name="T1" fmla="*/ 149 h 149"/>
                  <a:gd name="T2" fmla="*/ 0 w 442"/>
                  <a:gd name="T3" fmla="*/ 149 h 149"/>
                  <a:gd name="T4" fmla="*/ 0 w 442"/>
                  <a:gd name="T5" fmla="*/ 0 h 149"/>
                  <a:gd name="T6" fmla="*/ 442 w 442"/>
                  <a:gd name="T7" fmla="*/ 0 h 149"/>
                  <a:gd name="T8" fmla="*/ 442 w 442"/>
                  <a:gd name="T9" fmla="*/ 149 h 149"/>
                  <a:gd name="T10" fmla="*/ 14 w 442"/>
                  <a:gd name="T11" fmla="*/ 135 h 149"/>
                  <a:gd name="T12" fmla="*/ 428 w 442"/>
                  <a:gd name="T13" fmla="*/ 135 h 149"/>
                  <a:gd name="T14" fmla="*/ 428 w 442"/>
                  <a:gd name="T15" fmla="*/ 14 h 149"/>
                  <a:gd name="T16" fmla="*/ 14 w 442"/>
                  <a:gd name="T17" fmla="*/ 14 h 149"/>
                  <a:gd name="T18" fmla="*/ 14 w 442"/>
                  <a:gd name="T1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2" h="149">
                    <a:moveTo>
                      <a:pt x="442" y="149"/>
                    </a:moveTo>
                    <a:lnTo>
                      <a:pt x="0" y="149"/>
                    </a:lnTo>
                    <a:lnTo>
                      <a:pt x="0" y="0"/>
                    </a:lnTo>
                    <a:lnTo>
                      <a:pt x="442" y="0"/>
                    </a:lnTo>
                    <a:lnTo>
                      <a:pt x="442" y="149"/>
                    </a:lnTo>
                    <a:close/>
                    <a:moveTo>
                      <a:pt x="14" y="135"/>
                    </a:moveTo>
                    <a:lnTo>
                      <a:pt x="428" y="135"/>
                    </a:lnTo>
                    <a:lnTo>
                      <a:pt x="428" y="14"/>
                    </a:lnTo>
                    <a:lnTo>
                      <a:pt x="14" y="14"/>
                    </a:lnTo>
                    <a:lnTo>
                      <a:pt x="14" y="1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ïś1íḍe"/>
              <p:cNvSpPr/>
              <p:nvPr/>
            </p:nvSpPr>
            <p:spPr bwMode="auto">
              <a:xfrm>
                <a:off x="3502026" y="795338"/>
                <a:ext cx="36513" cy="349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íś1íďè"/>
              <p:cNvSpPr/>
              <p:nvPr/>
            </p:nvSpPr>
            <p:spPr bwMode="auto">
              <a:xfrm>
                <a:off x="3490914" y="784225"/>
                <a:ext cx="58738" cy="57150"/>
              </a:xfrm>
              <a:custGeom>
                <a:avLst/>
                <a:gdLst>
                  <a:gd name="T0" fmla="*/ 37 w 37"/>
                  <a:gd name="T1" fmla="*/ 36 h 36"/>
                  <a:gd name="T2" fmla="*/ 0 w 37"/>
                  <a:gd name="T3" fmla="*/ 36 h 36"/>
                  <a:gd name="T4" fmla="*/ 0 w 37"/>
                  <a:gd name="T5" fmla="*/ 0 h 36"/>
                  <a:gd name="T6" fmla="*/ 37 w 37"/>
                  <a:gd name="T7" fmla="*/ 0 h 36"/>
                  <a:gd name="T8" fmla="*/ 37 w 37"/>
                  <a:gd name="T9" fmla="*/ 36 h 36"/>
                  <a:gd name="T10" fmla="*/ 15 w 37"/>
                  <a:gd name="T11" fmla="*/ 22 h 36"/>
                  <a:gd name="T12" fmla="*/ 23 w 37"/>
                  <a:gd name="T13" fmla="*/ 22 h 36"/>
                  <a:gd name="T14" fmla="*/ 23 w 37"/>
                  <a:gd name="T15" fmla="*/ 14 h 36"/>
                  <a:gd name="T16" fmla="*/ 15 w 37"/>
                  <a:gd name="T17" fmla="*/ 14 h 36"/>
                  <a:gd name="T18" fmla="*/ 15 w 37"/>
                  <a:gd name="T19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6">
                    <a:moveTo>
                      <a:pt x="37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36"/>
                    </a:lnTo>
                    <a:close/>
                    <a:moveTo>
                      <a:pt x="15" y="22"/>
                    </a:moveTo>
                    <a:lnTo>
                      <a:pt x="23" y="22"/>
                    </a:lnTo>
                    <a:lnTo>
                      <a:pt x="23" y="14"/>
                    </a:lnTo>
                    <a:lnTo>
                      <a:pt x="15" y="14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îṣliḓe"/>
              <p:cNvSpPr/>
              <p:nvPr/>
            </p:nvSpPr>
            <p:spPr bwMode="auto">
              <a:xfrm>
                <a:off x="3395664" y="893763"/>
                <a:ext cx="73025" cy="750888"/>
              </a:xfrm>
              <a:custGeom>
                <a:avLst/>
                <a:gdLst>
                  <a:gd name="T0" fmla="*/ 0 w 65"/>
                  <a:gd name="T1" fmla="*/ 673 h 673"/>
                  <a:gd name="T2" fmla="*/ 0 w 65"/>
                  <a:gd name="T3" fmla="*/ 64 h 673"/>
                  <a:gd name="T4" fmla="*/ 64 w 65"/>
                  <a:gd name="T5" fmla="*/ 0 h 673"/>
                  <a:gd name="T6" fmla="*/ 65 w 65"/>
                  <a:gd name="T7" fmla="*/ 32 h 673"/>
                  <a:gd name="T8" fmla="*/ 33 w 65"/>
                  <a:gd name="T9" fmla="*/ 64 h 673"/>
                  <a:gd name="T10" fmla="*/ 33 w 65"/>
                  <a:gd name="T11" fmla="*/ 673 h 673"/>
                  <a:gd name="T12" fmla="*/ 0 w 65"/>
                  <a:gd name="T13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73">
                    <a:moveTo>
                      <a:pt x="0" y="673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29"/>
                      <a:pt x="29" y="0"/>
                      <a:pt x="64" y="0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47" y="32"/>
                      <a:pt x="33" y="46"/>
                      <a:pt x="33" y="64"/>
                    </a:cubicBezTo>
                    <a:cubicBezTo>
                      <a:pt x="33" y="673"/>
                      <a:pt x="33" y="673"/>
                      <a:pt x="33" y="673"/>
                    </a:cubicBezTo>
                    <a:lnTo>
                      <a:pt x="0" y="6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îšľíḑê"/>
              <p:cNvSpPr/>
              <p:nvPr/>
            </p:nvSpPr>
            <p:spPr bwMode="auto">
              <a:xfrm>
                <a:off x="3384551" y="881063"/>
                <a:ext cx="95250" cy="774700"/>
              </a:xfrm>
              <a:custGeom>
                <a:avLst/>
                <a:gdLst>
                  <a:gd name="T0" fmla="*/ 53 w 85"/>
                  <a:gd name="T1" fmla="*/ 693 h 693"/>
                  <a:gd name="T2" fmla="*/ 0 w 85"/>
                  <a:gd name="T3" fmla="*/ 693 h 693"/>
                  <a:gd name="T4" fmla="*/ 0 w 85"/>
                  <a:gd name="T5" fmla="*/ 74 h 693"/>
                  <a:gd name="T6" fmla="*/ 74 w 85"/>
                  <a:gd name="T7" fmla="*/ 0 h 693"/>
                  <a:gd name="T8" fmla="*/ 84 w 85"/>
                  <a:gd name="T9" fmla="*/ 0 h 693"/>
                  <a:gd name="T10" fmla="*/ 85 w 85"/>
                  <a:gd name="T11" fmla="*/ 52 h 693"/>
                  <a:gd name="T12" fmla="*/ 75 w 85"/>
                  <a:gd name="T13" fmla="*/ 52 h 693"/>
                  <a:gd name="T14" fmla="*/ 53 w 85"/>
                  <a:gd name="T15" fmla="*/ 74 h 693"/>
                  <a:gd name="T16" fmla="*/ 53 w 85"/>
                  <a:gd name="T17" fmla="*/ 693 h 693"/>
                  <a:gd name="T18" fmla="*/ 20 w 85"/>
                  <a:gd name="T19" fmla="*/ 673 h 693"/>
                  <a:gd name="T20" fmla="*/ 33 w 85"/>
                  <a:gd name="T21" fmla="*/ 673 h 693"/>
                  <a:gd name="T22" fmla="*/ 33 w 85"/>
                  <a:gd name="T23" fmla="*/ 74 h 693"/>
                  <a:gd name="T24" fmla="*/ 64 w 85"/>
                  <a:gd name="T25" fmla="*/ 33 h 693"/>
                  <a:gd name="T26" fmla="*/ 64 w 85"/>
                  <a:gd name="T27" fmla="*/ 21 h 693"/>
                  <a:gd name="T28" fmla="*/ 20 w 85"/>
                  <a:gd name="T29" fmla="*/ 74 h 693"/>
                  <a:gd name="T30" fmla="*/ 20 w 85"/>
                  <a:gd name="T31" fmla="*/ 673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93">
                    <a:moveTo>
                      <a:pt x="53" y="693"/>
                    </a:moveTo>
                    <a:cubicBezTo>
                      <a:pt x="0" y="693"/>
                      <a:pt x="0" y="693"/>
                      <a:pt x="0" y="69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5" y="52"/>
                      <a:pt x="85" y="52"/>
                      <a:pt x="8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62" y="52"/>
                      <a:pt x="53" y="62"/>
                      <a:pt x="53" y="74"/>
                    </a:cubicBezTo>
                    <a:lnTo>
                      <a:pt x="53" y="693"/>
                    </a:lnTo>
                    <a:close/>
                    <a:moveTo>
                      <a:pt x="20" y="673"/>
                    </a:moveTo>
                    <a:cubicBezTo>
                      <a:pt x="33" y="673"/>
                      <a:pt x="33" y="673"/>
                      <a:pt x="33" y="6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54"/>
                      <a:pt x="46" y="38"/>
                      <a:pt x="64" y="33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39" y="26"/>
                      <a:pt x="20" y="48"/>
                      <a:pt x="20" y="74"/>
                    </a:cubicBezTo>
                    <a:lnTo>
                      <a:pt x="20" y="6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8" name="îṣlîḑè"/>
            <p:cNvSpPr/>
            <p:nvPr/>
          </p:nvSpPr>
          <p:spPr bwMode="auto">
            <a:xfrm>
              <a:off x="7996727" y="1831890"/>
              <a:ext cx="475060" cy="465796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/>
            </a:p>
          </p:txBody>
        </p:sp>
        <p:sp>
          <p:nvSpPr>
            <p:cNvPr id="25" name="iṡļîḋè"/>
            <p:cNvSpPr txBox="1"/>
            <p:nvPr/>
          </p:nvSpPr>
          <p:spPr bwMode="auto">
            <a:xfrm>
              <a:off x="8519203" y="1674000"/>
              <a:ext cx="279679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en-US" altLang="zh-CN" sz="1800" b="1" dirty="0"/>
            </a:p>
          </p:txBody>
        </p:sp>
        <p:sp>
          <p:nvSpPr>
            <p:cNvPr id="10" name="íṣḷídê"/>
            <p:cNvSpPr/>
            <p:nvPr/>
          </p:nvSpPr>
          <p:spPr bwMode="auto">
            <a:xfrm>
              <a:off x="7996727" y="3277417"/>
              <a:ext cx="475060" cy="465796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/>
            </a:p>
          </p:txBody>
        </p:sp>
        <p:sp>
          <p:nvSpPr>
            <p:cNvPr id="19" name="ïṡlïďe"/>
            <p:cNvSpPr txBox="1"/>
            <p:nvPr/>
          </p:nvSpPr>
          <p:spPr bwMode="auto">
            <a:xfrm>
              <a:off x="8519203" y="3119527"/>
              <a:ext cx="279679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en-US" altLang="zh-CN" sz="1800" b="1" dirty="0"/>
            </a:p>
          </p:txBody>
        </p:sp>
        <p:sp>
          <p:nvSpPr>
            <p:cNvPr id="12" name="ïš1ïďe"/>
            <p:cNvSpPr/>
            <p:nvPr/>
          </p:nvSpPr>
          <p:spPr bwMode="auto">
            <a:xfrm>
              <a:off x="7996727" y="4722944"/>
              <a:ext cx="475060" cy="465796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/>
            </a:p>
          </p:txBody>
        </p:sp>
        <p:sp>
          <p:nvSpPr>
            <p:cNvPr id="17" name="íşlïḓè"/>
            <p:cNvSpPr txBox="1"/>
            <p:nvPr/>
          </p:nvSpPr>
          <p:spPr bwMode="auto">
            <a:xfrm>
              <a:off x="8519203" y="4565054"/>
              <a:ext cx="2796797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  <a:endParaRPr lang="en-US" altLang="zh-CN" sz="1800" b="1" dirty="0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8616000" y="2730039"/>
              <a:ext cx="256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616000" y="4175566"/>
              <a:ext cx="2565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文本框 70"/>
          <p:cNvSpPr txBox="1"/>
          <p:nvPr/>
        </p:nvSpPr>
        <p:spPr>
          <a:xfrm>
            <a:off x="6886387" y="213156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874284" y="358667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936619" y="506610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384720" y="0"/>
            <a:ext cx="3065049" cy="792088"/>
            <a:chOff x="-600742" y="26005"/>
            <a:chExt cx="3065049" cy="792088"/>
          </a:xfrm>
        </p:grpSpPr>
        <p:sp>
          <p:nvSpPr>
            <p:cNvPr id="22" name="文本框 21"/>
            <p:cNvSpPr txBox="1"/>
            <p:nvPr/>
          </p:nvSpPr>
          <p:spPr>
            <a:xfrm>
              <a:off x="2279576" y="124879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23392" y="26005"/>
              <a:ext cx="1008112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a typeface="+mj-ea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ea typeface="+mj-ea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-600742" y="26005"/>
              <a:ext cx="864096" cy="792088"/>
            </a:xfrm>
            <a:prstGeom prst="roundRect">
              <a:avLst/>
            </a:prstGeom>
            <a:solidFill>
              <a:srgbClr val="0445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" name="7f97c31e-487e-4cd1-9b33-be5b2334328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-3399" y="1923608"/>
            <a:ext cx="12198799" cy="3010784"/>
            <a:chOff x="-3399" y="1923608"/>
            <a:chExt cx="12198799" cy="3010784"/>
          </a:xfrm>
        </p:grpSpPr>
        <p:sp>
          <p:nvSpPr>
            <p:cNvPr id="26" name="îṥḻîďè"/>
            <p:cNvSpPr/>
            <p:nvPr/>
          </p:nvSpPr>
          <p:spPr>
            <a:xfrm>
              <a:off x="4588802" y="1923608"/>
              <a:ext cx="3010784" cy="30107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微软雅黑" panose="020B0503020204020204" pitchFamily="34" charset="-122"/>
              </a:endParaRPr>
            </a:p>
          </p:txBody>
        </p:sp>
        <p:grpSp>
          <p:nvGrpSpPr>
            <p:cNvPr id="27" name="îśliďè"/>
            <p:cNvGrpSpPr/>
            <p:nvPr/>
          </p:nvGrpSpPr>
          <p:grpSpPr>
            <a:xfrm>
              <a:off x="5036941" y="2267780"/>
              <a:ext cx="2131128" cy="2422531"/>
              <a:chOff x="5036941" y="2267780"/>
              <a:chExt cx="2131128" cy="2422531"/>
            </a:xfrm>
            <a:solidFill>
              <a:schemeClr val="accent1"/>
            </a:solidFill>
          </p:grpSpPr>
          <p:sp>
            <p:nvSpPr>
              <p:cNvPr id="42" name="iṥlïďe"/>
              <p:cNvSpPr/>
              <p:nvPr/>
            </p:nvSpPr>
            <p:spPr bwMode="auto">
              <a:xfrm>
                <a:off x="5798146" y="4215559"/>
                <a:ext cx="601926" cy="161132"/>
              </a:xfrm>
              <a:custGeom>
                <a:avLst/>
                <a:gdLst>
                  <a:gd name="T0" fmla="*/ 398 w 459"/>
                  <a:gd name="T1" fmla="*/ 123 h 123"/>
                  <a:gd name="T2" fmla="*/ 61 w 459"/>
                  <a:gd name="T3" fmla="*/ 123 h 123"/>
                  <a:gd name="T4" fmla="*/ 0 w 459"/>
                  <a:gd name="T5" fmla="*/ 62 h 123"/>
                  <a:gd name="T6" fmla="*/ 61 w 459"/>
                  <a:gd name="T7" fmla="*/ 0 h 123"/>
                  <a:gd name="T8" fmla="*/ 398 w 459"/>
                  <a:gd name="T9" fmla="*/ 0 h 123"/>
                  <a:gd name="T10" fmla="*/ 459 w 459"/>
                  <a:gd name="T11" fmla="*/ 62 h 123"/>
                  <a:gd name="T12" fmla="*/ 398 w 459"/>
                  <a:gd name="T13" fmla="*/ 123 h 123"/>
                  <a:gd name="T14" fmla="*/ 61 w 459"/>
                  <a:gd name="T15" fmla="*/ 28 h 123"/>
                  <a:gd name="T16" fmla="*/ 28 w 459"/>
                  <a:gd name="T17" fmla="*/ 62 h 123"/>
                  <a:gd name="T18" fmla="*/ 61 w 459"/>
                  <a:gd name="T19" fmla="*/ 95 h 123"/>
                  <a:gd name="T20" fmla="*/ 398 w 459"/>
                  <a:gd name="T21" fmla="*/ 95 h 123"/>
                  <a:gd name="T22" fmla="*/ 431 w 459"/>
                  <a:gd name="T23" fmla="*/ 62 h 123"/>
                  <a:gd name="T24" fmla="*/ 398 w 459"/>
                  <a:gd name="T25" fmla="*/ 28 h 123"/>
                  <a:gd name="T26" fmla="*/ 61 w 459"/>
                  <a:gd name="T27" fmla="*/ 2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9" h="123">
                    <a:moveTo>
                      <a:pt x="398" y="123"/>
                    </a:moveTo>
                    <a:cubicBezTo>
                      <a:pt x="61" y="123"/>
                      <a:pt x="61" y="123"/>
                      <a:pt x="61" y="123"/>
                    </a:cubicBezTo>
                    <a:cubicBezTo>
                      <a:pt x="28" y="123"/>
                      <a:pt x="0" y="95"/>
                      <a:pt x="0" y="62"/>
                    </a:cubicBezTo>
                    <a:cubicBezTo>
                      <a:pt x="0" y="28"/>
                      <a:pt x="28" y="0"/>
                      <a:pt x="61" y="0"/>
                    </a:cubicBezTo>
                    <a:cubicBezTo>
                      <a:pt x="398" y="0"/>
                      <a:pt x="398" y="0"/>
                      <a:pt x="398" y="0"/>
                    </a:cubicBezTo>
                    <a:cubicBezTo>
                      <a:pt x="431" y="0"/>
                      <a:pt x="459" y="28"/>
                      <a:pt x="459" y="62"/>
                    </a:cubicBezTo>
                    <a:cubicBezTo>
                      <a:pt x="459" y="95"/>
                      <a:pt x="431" y="123"/>
                      <a:pt x="398" y="123"/>
                    </a:cubicBezTo>
                    <a:close/>
                    <a:moveTo>
                      <a:pt x="61" y="28"/>
                    </a:moveTo>
                    <a:cubicBezTo>
                      <a:pt x="43" y="28"/>
                      <a:pt x="28" y="43"/>
                      <a:pt x="28" y="62"/>
                    </a:cubicBezTo>
                    <a:cubicBezTo>
                      <a:pt x="28" y="80"/>
                      <a:pt x="43" y="95"/>
                      <a:pt x="61" y="95"/>
                    </a:cubicBezTo>
                    <a:cubicBezTo>
                      <a:pt x="398" y="95"/>
                      <a:pt x="398" y="95"/>
                      <a:pt x="398" y="95"/>
                    </a:cubicBezTo>
                    <a:cubicBezTo>
                      <a:pt x="416" y="95"/>
                      <a:pt x="431" y="80"/>
                      <a:pt x="431" y="62"/>
                    </a:cubicBezTo>
                    <a:cubicBezTo>
                      <a:pt x="431" y="43"/>
                      <a:pt x="416" y="28"/>
                      <a:pt x="398" y="28"/>
                    </a:cubicBezTo>
                    <a:lnTo>
                      <a:pt x="61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3" name="íŝļîḋe"/>
              <p:cNvSpPr/>
              <p:nvPr/>
            </p:nvSpPr>
            <p:spPr bwMode="auto">
              <a:xfrm>
                <a:off x="5830866" y="4412498"/>
                <a:ext cx="536486" cy="277813"/>
              </a:xfrm>
              <a:custGeom>
                <a:avLst/>
                <a:gdLst>
                  <a:gd name="T0" fmla="*/ 205 w 409"/>
                  <a:gd name="T1" fmla="*/ 212 h 212"/>
                  <a:gd name="T2" fmla="*/ 106 w 409"/>
                  <a:gd name="T3" fmla="*/ 136 h 212"/>
                  <a:gd name="T4" fmla="*/ 0 w 409"/>
                  <a:gd name="T5" fmla="*/ 14 h 212"/>
                  <a:gd name="T6" fmla="*/ 0 w 409"/>
                  <a:gd name="T7" fmla="*/ 0 h 212"/>
                  <a:gd name="T8" fmla="*/ 409 w 409"/>
                  <a:gd name="T9" fmla="*/ 0 h 212"/>
                  <a:gd name="T10" fmla="*/ 409 w 409"/>
                  <a:gd name="T11" fmla="*/ 14 h 212"/>
                  <a:gd name="T12" fmla="*/ 303 w 409"/>
                  <a:gd name="T13" fmla="*/ 136 h 212"/>
                  <a:gd name="T14" fmla="*/ 205 w 409"/>
                  <a:gd name="T15" fmla="*/ 212 h 212"/>
                  <a:gd name="T16" fmla="*/ 29 w 409"/>
                  <a:gd name="T17" fmla="*/ 28 h 212"/>
                  <a:gd name="T18" fmla="*/ 119 w 409"/>
                  <a:gd name="T19" fmla="*/ 109 h 212"/>
                  <a:gd name="T20" fmla="*/ 130 w 409"/>
                  <a:gd name="T21" fmla="*/ 110 h 212"/>
                  <a:gd name="T22" fmla="*/ 132 w 409"/>
                  <a:gd name="T23" fmla="*/ 121 h 212"/>
                  <a:gd name="T24" fmla="*/ 205 w 409"/>
                  <a:gd name="T25" fmla="*/ 184 h 212"/>
                  <a:gd name="T26" fmla="*/ 278 w 409"/>
                  <a:gd name="T27" fmla="*/ 121 h 212"/>
                  <a:gd name="T28" fmla="*/ 279 w 409"/>
                  <a:gd name="T29" fmla="*/ 110 h 212"/>
                  <a:gd name="T30" fmla="*/ 291 w 409"/>
                  <a:gd name="T31" fmla="*/ 109 h 212"/>
                  <a:gd name="T32" fmla="*/ 380 w 409"/>
                  <a:gd name="T33" fmla="*/ 28 h 212"/>
                  <a:gd name="T34" fmla="*/ 29 w 409"/>
                  <a:gd name="T35" fmla="*/ 2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9" h="212">
                    <a:moveTo>
                      <a:pt x="205" y="212"/>
                    </a:moveTo>
                    <a:cubicBezTo>
                      <a:pt x="158" y="212"/>
                      <a:pt x="118" y="181"/>
                      <a:pt x="106" y="136"/>
                    </a:cubicBezTo>
                    <a:cubicBezTo>
                      <a:pt x="46" y="127"/>
                      <a:pt x="0" y="7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409" y="14"/>
                      <a:pt x="409" y="14"/>
                      <a:pt x="409" y="14"/>
                    </a:cubicBezTo>
                    <a:cubicBezTo>
                      <a:pt x="409" y="75"/>
                      <a:pt x="363" y="127"/>
                      <a:pt x="303" y="136"/>
                    </a:cubicBezTo>
                    <a:cubicBezTo>
                      <a:pt x="291" y="181"/>
                      <a:pt x="252" y="212"/>
                      <a:pt x="205" y="212"/>
                    </a:cubicBezTo>
                    <a:close/>
                    <a:moveTo>
                      <a:pt x="29" y="28"/>
                    </a:moveTo>
                    <a:cubicBezTo>
                      <a:pt x="36" y="72"/>
                      <a:pt x="73" y="107"/>
                      <a:pt x="119" y="109"/>
                    </a:cubicBezTo>
                    <a:cubicBezTo>
                      <a:pt x="130" y="110"/>
                      <a:pt x="130" y="110"/>
                      <a:pt x="130" y="110"/>
                    </a:cubicBezTo>
                    <a:cubicBezTo>
                      <a:pt x="132" y="121"/>
                      <a:pt x="132" y="121"/>
                      <a:pt x="132" y="121"/>
                    </a:cubicBezTo>
                    <a:cubicBezTo>
                      <a:pt x="137" y="158"/>
                      <a:pt x="168" y="184"/>
                      <a:pt x="205" y="184"/>
                    </a:cubicBezTo>
                    <a:cubicBezTo>
                      <a:pt x="241" y="184"/>
                      <a:pt x="272" y="158"/>
                      <a:pt x="278" y="121"/>
                    </a:cubicBezTo>
                    <a:cubicBezTo>
                      <a:pt x="279" y="110"/>
                      <a:pt x="279" y="110"/>
                      <a:pt x="279" y="110"/>
                    </a:cubicBezTo>
                    <a:cubicBezTo>
                      <a:pt x="291" y="109"/>
                      <a:pt x="291" y="109"/>
                      <a:pt x="291" y="109"/>
                    </a:cubicBezTo>
                    <a:cubicBezTo>
                      <a:pt x="337" y="107"/>
                      <a:pt x="373" y="72"/>
                      <a:pt x="380" y="28"/>
                    </a:cubicBezTo>
                    <a:lnTo>
                      <a:pt x="29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î$lîḓé"/>
              <p:cNvSpPr/>
              <p:nvPr/>
            </p:nvSpPr>
            <p:spPr bwMode="auto">
              <a:xfrm>
                <a:off x="5484527" y="2698699"/>
                <a:ext cx="1229164" cy="1480436"/>
              </a:xfrm>
              <a:custGeom>
                <a:avLst/>
                <a:gdLst>
                  <a:gd name="T0" fmla="*/ 690 w 937"/>
                  <a:gd name="T1" fmla="*/ 1129 h 1129"/>
                  <a:gd name="T2" fmla="*/ 245 w 937"/>
                  <a:gd name="T3" fmla="*/ 1129 h 1129"/>
                  <a:gd name="T4" fmla="*/ 245 w 937"/>
                  <a:gd name="T5" fmla="*/ 968 h 1129"/>
                  <a:gd name="T6" fmla="*/ 101 w 937"/>
                  <a:gd name="T7" fmla="*/ 757 h 1129"/>
                  <a:gd name="T8" fmla="*/ 0 w 937"/>
                  <a:gd name="T9" fmla="*/ 469 h 1129"/>
                  <a:gd name="T10" fmla="*/ 469 w 937"/>
                  <a:gd name="T11" fmla="*/ 0 h 1129"/>
                  <a:gd name="T12" fmla="*/ 937 w 937"/>
                  <a:gd name="T13" fmla="*/ 469 h 1129"/>
                  <a:gd name="T14" fmla="*/ 837 w 937"/>
                  <a:gd name="T15" fmla="*/ 758 h 1129"/>
                  <a:gd name="T16" fmla="*/ 690 w 937"/>
                  <a:gd name="T17" fmla="*/ 972 h 1129"/>
                  <a:gd name="T18" fmla="*/ 690 w 937"/>
                  <a:gd name="T19" fmla="*/ 1129 h 1129"/>
                  <a:gd name="T20" fmla="*/ 273 w 937"/>
                  <a:gd name="T21" fmla="*/ 1101 h 1129"/>
                  <a:gd name="T22" fmla="*/ 662 w 937"/>
                  <a:gd name="T23" fmla="*/ 1101 h 1129"/>
                  <a:gd name="T24" fmla="*/ 662 w 937"/>
                  <a:gd name="T25" fmla="*/ 965 h 1129"/>
                  <a:gd name="T26" fmla="*/ 664 w 937"/>
                  <a:gd name="T27" fmla="*/ 961 h 1129"/>
                  <a:gd name="T28" fmla="*/ 815 w 937"/>
                  <a:gd name="T29" fmla="*/ 740 h 1129"/>
                  <a:gd name="T30" fmla="*/ 909 w 937"/>
                  <a:gd name="T31" fmla="*/ 469 h 1129"/>
                  <a:gd name="T32" fmla="*/ 469 w 937"/>
                  <a:gd name="T33" fmla="*/ 28 h 1129"/>
                  <a:gd name="T34" fmla="*/ 28 w 937"/>
                  <a:gd name="T35" fmla="*/ 469 h 1129"/>
                  <a:gd name="T36" fmla="*/ 123 w 937"/>
                  <a:gd name="T37" fmla="*/ 740 h 1129"/>
                  <a:gd name="T38" fmla="*/ 271 w 937"/>
                  <a:gd name="T39" fmla="*/ 957 h 1129"/>
                  <a:gd name="T40" fmla="*/ 273 w 937"/>
                  <a:gd name="T41" fmla="*/ 961 h 1129"/>
                  <a:gd name="T42" fmla="*/ 273 w 937"/>
                  <a:gd name="T43" fmla="*/ 1101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7" h="1129">
                    <a:moveTo>
                      <a:pt x="690" y="1129"/>
                    </a:moveTo>
                    <a:cubicBezTo>
                      <a:pt x="245" y="1129"/>
                      <a:pt x="245" y="1129"/>
                      <a:pt x="245" y="1129"/>
                    </a:cubicBezTo>
                    <a:cubicBezTo>
                      <a:pt x="245" y="968"/>
                      <a:pt x="245" y="968"/>
                      <a:pt x="245" y="968"/>
                    </a:cubicBezTo>
                    <a:cubicBezTo>
                      <a:pt x="202" y="896"/>
                      <a:pt x="152" y="823"/>
                      <a:pt x="101" y="757"/>
                    </a:cubicBezTo>
                    <a:cubicBezTo>
                      <a:pt x="35" y="674"/>
                      <a:pt x="0" y="574"/>
                      <a:pt x="0" y="469"/>
                    </a:cubicBezTo>
                    <a:cubicBezTo>
                      <a:pt x="0" y="211"/>
                      <a:pt x="210" y="0"/>
                      <a:pt x="469" y="0"/>
                    </a:cubicBezTo>
                    <a:cubicBezTo>
                      <a:pt x="727" y="0"/>
                      <a:pt x="937" y="211"/>
                      <a:pt x="937" y="469"/>
                    </a:cubicBezTo>
                    <a:cubicBezTo>
                      <a:pt x="937" y="575"/>
                      <a:pt x="902" y="674"/>
                      <a:pt x="837" y="758"/>
                    </a:cubicBezTo>
                    <a:cubicBezTo>
                      <a:pt x="790" y="817"/>
                      <a:pt x="735" y="897"/>
                      <a:pt x="690" y="972"/>
                    </a:cubicBezTo>
                    <a:lnTo>
                      <a:pt x="690" y="1129"/>
                    </a:lnTo>
                    <a:close/>
                    <a:moveTo>
                      <a:pt x="273" y="1101"/>
                    </a:moveTo>
                    <a:cubicBezTo>
                      <a:pt x="662" y="1101"/>
                      <a:pt x="662" y="1101"/>
                      <a:pt x="662" y="1101"/>
                    </a:cubicBezTo>
                    <a:cubicBezTo>
                      <a:pt x="662" y="965"/>
                      <a:pt x="662" y="965"/>
                      <a:pt x="662" y="965"/>
                    </a:cubicBezTo>
                    <a:cubicBezTo>
                      <a:pt x="664" y="961"/>
                      <a:pt x="664" y="961"/>
                      <a:pt x="664" y="961"/>
                    </a:cubicBezTo>
                    <a:cubicBezTo>
                      <a:pt x="710" y="884"/>
                      <a:pt x="766" y="801"/>
                      <a:pt x="815" y="740"/>
                    </a:cubicBezTo>
                    <a:cubicBezTo>
                      <a:pt x="876" y="662"/>
                      <a:pt x="909" y="568"/>
                      <a:pt x="909" y="469"/>
                    </a:cubicBezTo>
                    <a:cubicBezTo>
                      <a:pt x="909" y="226"/>
                      <a:pt x="711" y="28"/>
                      <a:pt x="469" y="28"/>
                    </a:cubicBezTo>
                    <a:cubicBezTo>
                      <a:pt x="226" y="28"/>
                      <a:pt x="28" y="226"/>
                      <a:pt x="28" y="469"/>
                    </a:cubicBezTo>
                    <a:cubicBezTo>
                      <a:pt x="28" y="568"/>
                      <a:pt x="61" y="662"/>
                      <a:pt x="123" y="740"/>
                    </a:cubicBezTo>
                    <a:cubicBezTo>
                      <a:pt x="176" y="808"/>
                      <a:pt x="227" y="883"/>
                      <a:pt x="271" y="957"/>
                    </a:cubicBezTo>
                    <a:cubicBezTo>
                      <a:pt x="273" y="961"/>
                      <a:pt x="273" y="961"/>
                      <a:pt x="273" y="961"/>
                    </a:cubicBezTo>
                    <a:lnTo>
                      <a:pt x="273" y="1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5" name="ï$ļïďè"/>
              <p:cNvSpPr/>
              <p:nvPr/>
            </p:nvSpPr>
            <p:spPr bwMode="auto">
              <a:xfrm>
                <a:off x="5861117" y="3506210"/>
                <a:ext cx="180887" cy="645144"/>
              </a:xfrm>
              <a:custGeom>
                <a:avLst/>
                <a:gdLst>
                  <a:gd name="T0" fmla="*/ 227 w 293"/>
                  <a:gd name="T1" fmla="*/ 1045 h 1045"/>
                  <a:gd name="T2" fmla="*/ 0 w 293"/>
                  <a:gd name="T3" fmla="*/ 15 h 1045"/>
                  <a:gd name="T4" fmla="*/ 68 w 293"/>
                  <a:gd name="T5" fmla="*/ 0 h 1045"/>
                  <a:gd name="T6" fmla="*/ 293 w 293"/>
                  <a:gd name="T7" fmla="*/ 1030 h 1045"/>
                  <a:gd name="T8" fmla="*/ 227 w 293"/>
                  <a:gd name="T9" fmla="*/ 1045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1045">
                    <a:moveTo>
                      <a:pt x="227" y="1045"/>
                    </a:moveTo>
                    <a:lnTo>
                      <a:pt x="0" y="15"/>
                    </a:lnTo>
                    <a:lnTo>
                      <a:pt x="68" y="0"/>
                    </a:lnTo>
                    <a:lnTo>
                      <a:pt x="293" y="1030"/>
                    </a:lnTo>
                    <a:lnTo>
                      <a:pt x="227" y="10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6" name="íṡľïdé"/>
              <p:cNvSpPr/>
              <p:nvPr/>
            </p:nvSpPr>
            <p:spPr bwMode="auto">
              <a:xfrm>
                <a:off x="6157450" y="3507444"/>
                <a:ext cx="174713" cy="656874"/>
              </a:xfrm>
              <a:custGeom>
                <a:avLst/>
                <a:gdLst>
                  <a:gd name="T0" fmla="*/ 58 w 283"/>
                  <a:gd name="T1" fmla="*/ 1064 h 1064"/>
                  <a:gd name="T2" fmla="*/ 0 w 283"/>
                  <a:gd name="T3" fmla="*/ 1052 h 1064"/>
                  <a:gd name="T4" fmla="*/ 226 w 283"/>
                  <a:gd name="T5" fmla="*/ 0 h 1064"/>
                  <a:gd name="T6" fmla="*/ 283 w 283"/>
                  <a:gd name="T7" fmla="*/ 13 h 1064"/>
                  <a:gd name="T8" fmla="*/ 58 w 283"/>
                  <a:gd name="T9" fmla="*/ 1064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1064">
                    <a:moveTo>
                      <a:pt x="58" y="1064"/>
                    </a:moveTo>
                    <a:lnTo>
                      <a:pt x="0" y="1052"/>
                    </a:lnTo>
                    <a:lnTo>
                      <a:pt x="226" y="0"/>
                    </a:lnTo>
                    <a:lnTo>
                      <a:pt x="283" y="13"/>
                    </a:lnTo>
                    <a:lnTo>
                      <a:pt x="58" y="10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7" name="îślïḑé"/>
              <p:cNvSpPr/>
              <p:nvPr/>
            </p:nvSpPr>
            <p:spPr bwMode="auto">
              <a:xfrm>
                <a:off x="5998788" y="4556344"/>
                <a:ext cx="207433" cy="370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iṥľiḑè"/>
              <p:cNvSpPr/>
              <p:nvPr/>
            </p:nvSpPr>
            <p:spPr bwMode="auto">
              <a:xfrm>
                <a:off x="5914827" y="3482750"/>
                <a:ext cx="389554" cy="246328"/>
              </a:xfrm>
              <a:custGeom>
                <a:avLst/>
                <a:gdLst>
                  <a:gd name="T0" fmla="*/ 247 w 631"/>
                  <a:gd name="T1" fmla="*/ 399 h 399"/>
                  <a:gd name="T2" fmla="*/ 187 w 631"/>
                  <a:gd name="T3" fmla="*/ 172 h 399"/>
                  <a:gd name="T4" fmla="*/ 25 w 631"/>
                  <a:gd name="T5" fmla="*/ 280 h 399"/>
                  <a:gd name="T6" fmla="*/ 0 w 631"/>
                  <a:gd name="T7" fmla="*/ 244 h 399"/>
                  <a:gd name="T8" fmla="*/ 213 w 631"/>
                  <a:gd name="T9" fmla="*/ 104 h 399"/>
                  <a:gd name="T10" fmla="*/ 255 w 631"/>
                  <a:gd name="T11" fmla="*/ 266 h 399"/>
                  <a:gd name="T12" fmla="*/ 363 w 631"/>
                  <a:gd name="T13" fmla="*/ 0 h 399"/>
                  <a:gd name="T14" fmla="*/ 455 w 631"/>
                  <a:gd name="T15" fmla="*/ 257 h 399"/>
                  <a:gd name="T16" fmla="*/ 614 w 631"/>
                  <a:gd name="T17" fmla="*/ 185 h 399"/>
                  <a:gd name="T18" fmla="*/ 631 w 631"/>
                  <a:gd name="T19" fmla="*/ 223 h 399"/>
                  <a:gd name="T20" fmla="*/ 429 w 631"/>
                  <a:gd name="T21" fmla="*/ 317 h 399"/>
                  <a:gd name="T22" fmla="*/ 361 w 631"/>
                  <a:gd name="T23" fmla="*/ 121 h 399"/>
                  <a:gd name="T24" fmla="*/ 247 w 631"/>
                  <a:gd name="T25" fmla="*/ 39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99">
                    <a:moveTo>
                      <a:pt x="247" y="399"/>
                    </a:moveTo>
                    <a:lnTo>
                      <a:pt x="187" y="172"/>
                    </a:lnTo>
                    <a:lnTo>
                      <a:pt x="25" y="280"/>
                    </a:lnTo>
                    <a:lnTo>
                      <a:pt x="0" y="244"/>
                    </a:lnTo>
                    <a:lnTo>
                      <a:pt x="213" y="104"/>
                    </a:lnTo>
                    <a:lnTo>
                      <a:pt x="255" y="266"/>
                    </a:lnTo>
                    <a:lnTo>
                      <a:pt x="363" y="0"/>
                    </a:lnTo>
                    <a:lnTo>
                      <a:pt x="455" y="257"/>
                    </a:lnTo>
                    <a:lnTo>
                      <a:pt x="614" y="185"/>
                    </a:lnTo>
                    <a:lnTo>
                      <a:pt x="631" y="223"/>
                    </a:lnTo>
                    <a:lnTo>
                      <a:pt x="429" y="317"/>
                    </a:lnTo>
                    <a:lnTo>
                      <a:pt x="361" y="121"/>
                    </a:lnTo>
                    <a:lnTo>
                      <a:pt x="247" y="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ïṧľïdé"/>
              <p:cNvSpPr/>
              <p:nvPr/>
            </p:nvSpPr>
            <p:spPr bwMode="auto">
              <a:xfrm>
                <a:off x="6106209" y="2267780"/>
                <a:ext cx="31485" cy="303742"/>
              </a:xfrm>
              <a:custGeom>
                <a:avLst/>
                <a:gdLst>
                  <a:gd name="T0" fmla="*/ 12 w 24"/>
                  <a:gd name="T1" fmla="*/ 232 h 232"/>
                  <a:gd name="T2" fmla="*/ 0 w 24"/>
                  <a:gd name="T3" fmla="*/ 220 h 232"/>
                  <a:gd name="T4" fmla="*/ 0 w 24"/>
                  <a:gd name="T5" fmla="*/ 12 h 232"/>
                  <a:gd name="T6" fmla="*/ 12 w 24"/>
                  <a:gd name="T7" fmla="*/ 0 h 232"/>
                  <a:gd name="T8" fmla="*/ 24 w 24"/>
                  <a:gd name="T9" fmla="*/ 12 h 232"/>
                  <a:gd name="T10" fmla="*/ 24 w 24"/>
                  <a:gd name="T11" fmla="*/ 220 h 232"/>
                  <a:gd name="T12" fmla="*/ 12 w 24"/>
                  <a:gd name="T1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32">
                    <a:moveTo>
                      <a:pt x="12" y="232"/>
                    </a:moveTo>
                    <a:cubicBezTo>
                      <a:pt x="5" y="232"/>
                      <a:pt x="0" y="227"/>
                      <a:pt x="0" y="22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220"/>
                      <a:pt x="24" y="220"/>
                      <a:pt x="24" y="220"/>
                    </a:cubicBezTo>
                    <a:cubicBezTo>
                      <a:pt x="24" y="227"/>
                      <a:pt x="19" y="232"/>
                      <a:pt x="12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ïSḻíḑê"/>
              <p:cNvSpPr/>
              <p:nvPr/>
            </p:nvSpPr>
            <p:spPr bwMode="auto">
              <a:xfrm>
                <a:off x="6522310" y="2406687"/>
                <a:ext cx="177182" cy="267318"/>
              </a:xfrm>
              <a:custGeom>
                <a:avLst/>
                <a:gdLst>
                  <a:gd name="T0" fmla="*/ 14 w 135"/>
                  <a:gd name="T1" fmla="*/ 204 h 204"/>
                  <a:gd name="T2" fmla="*/ 8 w 135"/>
                  <a:gd name="T3" fmla="*/ 202 h 204"/>
                  <a:gd name="T4" fmla="*/ 4 w 135"/>
                  <a:gd name="T5" fmla="*/ 186 h 204"/>
                  <a:gd name="T6" fmla="*/ 111 w 135"/>
                  <a:gd name="T7" fmla="*/ 8 h 204"/>
                  <a:gd name="T8" fmla="*/ 128 w 135"/>
                  <a:gd name="T9" fmla="*/ 4 h 204"/>
                  <a:gd name="T10" fmla="*/ 132 w 135"/>
                  <a:gd name="T11" fmla="*/ 20 h 204"/>
                  <a:gd name="T12" fmla="*/ 24 w 135"/>
                  <a:gd name="T13" fmla="*/ 198 h 204"/>
                  <a:gd name="T14" fmla="*/ 14 w 135"/>
                  <a:gd name="T15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204">
                    <a:moveTo>
                      <a:pt x="14" y="204"/>
                    </a:moveTo>
                    <a:cubicBezTo>
                      <a:pt x="12" y="204"/>
                      <a:pt x="10" y="203"/>
                      <a:pt x="8" y="202"/>
                    </a:cubicBezTo>
                    <a:cubicBezTo>
                      <a:pt x="2" y="199"/>
                      <a:pt x="0" y="191"/>
                      <a:pt x="4" y="186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5" y="2"/>
                      <a:pt x="122" y="0"/>
                      <a:pt x="128" y="4"/>
                    </a:cubicBezTo>
                    <a:cubicBezTo>
                      <a:pt x="134" y="7"/>
                      <a:pt x="135" y="14"/>
                      <a:pt x="132" y="20"/>
                    </a:cubicBezTo>
                    <a:cubicBezTo>
                      <a:pt x="24" y="198"/>
                      <a:pt x="24" y="198"/>
                      <a:pt x="24" y="198"/>
                    </a:cubicBezTo>
                    <a:cubicBezTo>
                      <a:pt x="22" y="202"/>
                      <a:pt x="18" y="204"/>
                      <a:pt x="1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ïṡļïḍè"/>
              <p:cNvSpPr/>
              <p:nvPr/>
            </p:nvSpPr>
            <p:spPr bwMode="auto">
              <a:xfrm>
                <a:off x="6782219" y="2843162"/>
                <a:ext cx="278430" cy="159897"/>
              </a:xfrm>
              <a:custGeom>
                <a:avLst/>
                <a:gdLst>
                  <a:gd name="T0" fmla="*/ 14 w 212"/>
                  <a:gd name="T1" fmla="*/ 122 h 122"/>
                  <a:gd name="T2" fmla="*/ 3 w 212"/>
                  <a:gd name="T3" fmla="*/ 115 h 122"/>
                  <a:gd name="T4" fmla="*/ 8 w 212"/>
                  <a:gd name="T5" fmla="*/ 99 h 122"/>
                  <a:gd name="T6" fmla="*/ 193 w 212"/>
                  <a:gd name="T7" fmla="*/ 3 h 122"/>
                  <a:gd name="T8" fmla="*/ 209 w 212"/>
                  <a:gd name="T9" fmla="*/ 8 h 122"/>
                  <a:gd name="T10" fmla="*/ 204 w 212"/>
                  <a:gd name="T11" fmla="*/ 24 h 122"/>
                  <a:gd name="T12" fmla="*/ 19 w 212"/>
                  <a:gd name="T13" fmla="*/ 120 h 122"/>
                  <a:gd name="T14" fmla="*/ 14 w 212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122">
                    <a:moveTo>
                      <a:pt x="14" y="122"/>
                    </a:moveTo>
                    <a:cubicBezTo>
                      <a:pt x="10" y="122"/>
                      <a:pt x="5" y="119"/>
                      <a:pt x="3" y="115"/>
                    </a:cubicBezTo>
                    <a:cubicBezTo>
                      <a:pt x="0" y="110"/>
                      <a:pt x="2" y="102"/>
                      <a:pt x="8" y="99"/>
                    </a:cubicBezTo>
                    <a:cubicBezTo>
                      <a:pt x="193" y="3"/>
                      <a:pt x="193" y="3"/>
                      <a:pt x="193" y="3"/>
                    </a:cubicBezTo>
                    <a:cubicBezTo>
                      <a:pt x="199" y="0"/>
                      <a:pt x="206" y="2"/>
                      <a:pt x="209" y="8"/>
                    </a:cubicBezTo>
                    <a:cubicBezTo>
                      <a:pt x="212" y="14"/>
                      <a:pt x="210" y="21"/>
                      <a:pt x="204" y="24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8" y="121"/>
                      <a:pt x="16" y="122"/>
                      <a:pt x="14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2" name="îṣļiďê"/>
              <p:cNvSpPr/>
              <p:nvPr/>
            </p:nvSpPr>
            <p:spPr bwMode="auto">
              <a:xfrm>
                <a:off x="6862476" y="3342608"/>
                <a:ext cx="305593" cy="48772"/>
              </a:xfrm>
              <a:custGeom>
                <a:avLst/>
                <a:gdLst>
                  <a:gd name="T0" fmla="*/ 220 w 233"/>
                  <a:gd name="T1" fmla="*/ 37 h 37"/>
                  <a:gd name="T2" fmla="*/ 220 w 233"/>
                  <a:gd name="T3" fmla="*/ 37 h 37"/>
                  <a:gd name="T4" fmla="*/ 12 w 233"/>
                  <a:gd name="T5" fmla="*/ 24 h 37"/>
                  <a:gd name="T6" fmla="*/ 1 w 233"/>
                  <a:gd name="T7" fmla="*/ 11 h 37"/>
                  <a:gd name="T8" fmla="*/ 14 w 233"/>
                  <a:gd name="T9" fmla="*/ 0 h 37"/>
                  <a:gd name="T10" fmla="*/ 221 w 233"/>
                  <a:gd name="T11" fmla="*/ 13 h 37"/>
                  <a:gd name="T12" fmla="*/ 232 w 233"/>
                  <a:gd name="T13" fmla="*/ 26 h 37"/>
                  <a:gd name="T14" fmla="*/ 220 w 233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3" h="37">
                    <a:moveTo>
                      <a:pt x="220" y="37"/>
                    </a:moveTo>
                    <a:cubicBezTo>
                      <a:pt x="220" y="37"/>
                      <a:pt x="220" y="37"/>
                      <a:pt x="220" y="37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8"/>
                      <a:pt x="1" y="11"/>
                    </a:cubicBezTo>
                    <a:cubicBezTo>
                      <a:pt x="1" y="5"/>
                      <a:pt x="7" y="0"/>
                      <a:pt x="14" y="0"/>
                    </a:cubicBezTo>
                    <a:cubicBezTo>
                      <a:pt x="221" y="13"/>
                      <a:pt x="221" y="13"/>
                      <a:pt x="221" y="13"/>
                    </a:cubicBezTo>
                    <a:cubicBezTo>
                      <a:pt x="228" y="14"/>
                      <a:pt x="233" y="19"/>
                      <a:pt x="232" y="26"/>
                    </a:cubicBezTo>
                    <a:cubicBezTo>
                      <a:pt x="232" y="32"/>
                      <a:pt x="227" y="37"/>
                      <a:pt x="22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ïŝļîḑe"/>
              <p:cNvSpPr/>
              <p:nvPr/>
            </p:nvSpPr>
            <p:spPr bwMode="auto">
              <a:xfrm>
                <a:off x="6736534" y="3751303"/>
                <a:ext cx="259909" cy="188913"/>
              </a:xfrm>
              <a:custGeom>
                <a:avLst/>
                <a:gdLst>
                  <a:gd name="T0" fmla="*/ 184 w 198"/>
                  <a:gd name="T1" fmla="*/ 144 h 144"/>
                  <a:gd name="T2" fmla="*/ 177 w 198"/>
                  <a:gd name="T3" fmla="*/ 142 h 144"/>
                  <a:gd name="T4" fmla="*/ 7 w 198"/>
                  <a:gd name="T5" fmla="*/ 23 h 144"/>
                  <a:gd name="T6" fmla="*/ 4 w 198"/>
                  <a:gd name="T7" fmla="*/ 6 h 144"/>
                  <a:gd name="T8" fmla="*/ 20 w 198"/>
                  <a:gd name="T9" fmla="*/ 3 h 144"/>
                  <a:gd name="T10" fmla="*/ 191 w 198"/>
                  <a:gd name="T11" fmla="*/ 122 h 144"/>
                  <a:gd name="T12" fmla="*/ 194 w 198"/>
                  <a:gd name="T13" fmla="*/ 139 h 144"/>
                  <a:gd name="T14" fmla="*/ 184 w 198"/>
                  <a:gd name="T1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144">
                    <a:moveTo>
                      <a:pt x="184" y="144"/>
                    </a:moveTo>
                    <a:cubicBezTo>
                      <a:pt x="182" y="144"/>
                      <a:pt x="179" y="143"/>
                      <a:pt x="177" y="14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" y="19"/>
                      <a:pt x="0" y="12"/>
                      <a:pt x="4" y="6"/>
                    </a:cubicBezTo>
                    <a:cubicBezTo>
                      <a:pt x="7" y="1"/>
                      <a:pt x="15" y="0"/>
                      <a:pt x="20" y="3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6" y="126"/>
                      <a:pt x="198" y="134"/>
                      <a:pt x="194" y="139"/>
                    </a:cubicBezTo>
                    <a:cubicBezTo>
                      <a:pt x="192" y="142"/>
                      <a:pt x="188" y="144"/>
                      <a:pt x="184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išḷíďe"/>
              <p:cNvSpPr/>
              <p:nvPr/>
            </p:nvSpPr>
            <p:spPr bwMode="auto">
              <a:xfrm>
                <a:off x="5505518" y="2406687"/>
                <a:ext cx="177182" cy="267318"/>
              </a:xfrm>
              <a:custGeom>
                <a:avLst/>
                <a:gdLst>
                  <a:gd name="T0" fmla="*/ 121 w 135"/>
                  <a:gd name="T1" fmla="*/ 204 h 204"/>
                  <a:gd name="T2" fmla="*/ 111 w 135"/>
                  <a:gd name="T3" fmla="*/ 198 h 204"/>
                  <a:gd name="T4" fmla="*/ 3 w 135"/>
                  <a:gd name="T5" fmla="*/ 20 h 204"/>
                  <a:gd name="T6" fmla="*/ 7 w 135"/>
                  <a:gd name="T7" fmla="*/ 4 h 204"/>
                  <a:gd name="T8" fmla="*/ 24 w 135"/>
                  <a:gd name="T9" fmla="*/ 8 h 204"/>
                  <a:gd name="T10" fmla="*/ 131 w 135"/>
                  <a:gd name="T11" fmla="*/ 186 h 204"/>
                  <a:gd name="T12" fmla="*/ 127 w 135"/>
                  <a:gd name="T13" fmla="*/ 202 h 204"/>
                  <a:gd name="T14" fmla="*/ 121 w 135"/>
                  <a:gd name="T15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5" h="204">
                    <a:moveTo>
                      <a:pt x="121" y="204"/>
                    </a:moveTo>
                    <a:cubicBezTo>
                      <a:pt x="117" y="204"/>
                      <a:pt x="113" y="202"/>
                      <a:pt x="111" y="19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0" y="14"/>
                      <a:pt x="1" y="7"/>
                      <a:pt x="7" y="4"/>
                    </a:cubicBezTo>
                    <a:cubicBezTo>
                      <a:pt x="13" y="0"/>
                      <a:pt x="20" y="2"/>
                      <a:pt x="24" y="8"/>
                    </a:cubicBezTo>
                    <a:cubicBezTo>
                      <a:pt x="131" y="186"/>
                      <a:pt x="131" y="186"/>
                      <a:pt x="131" y="186"/>
                    </a:cubicBezTo>
                    <a:cubicBezTo>
                      <a:pt x="135" y="191"/>
                      <a:pt x="133" y="199"/>
                      <a:pt x="127" y="202"/>
                    </a:cubicBezTo>
                    <a:cubicBezTo>
                      <a:pt x="125" y="203"/>
                      <a:pt x="123" y="204"/>
                      <a:pt x="121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5" name="iṡlïďe"/>
              <p:cNvSpPr/>
              <p:nvPr/>
            </p:nvSpPr>
            <p:spPr bwMode="auto">
              <a:xfrm>
                <a:off x="5144362" y="2843162"/>
                <a:ext cx="278430" cy="159897"/>
              </a:xfrm>
              <a:custGeom>
                <a:avLst/>
                <a:gdLst>
                  <a:gd name="T0" fmla="*/ 198 w 212"/>
                  <a:gd name="T1" fmla="*/ 122 h 122"/>
                  <a:gd name="T2" fmla="*/ 193 w 212"/>
                  <a:gd name="T3" fmla="*/ 120 h 122"/>
                  <a:gd name="T4" fmla="*/ 8 w 212"/>
                  <a:gd name="T5" fmla="*/ 24 h 122"/>
                  <a:gd name="T6" fmla="*/ 3 w 212"/>
                  <a:gd name="T7" fmla="*/ 8 h 122"/>
                  <a:gd name="T8" fmla="*/ 19 w 212"/>
                  <a:gd name="T9" fmla="*/ 3 h 122"/>
                  <a:gd name="T10" fmla="*/ 204 w 212"/>
                  <a:gd name="T11" fmla="*/ 99 h 122"/>
                  <a:gd name="T12" fmla="*/ 209 w 212"/>
                  <a:gd name="T13" fmla="*/ 115 h 122"/>
                  <a:gd name="T14" fmla="*/ 198 w 212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122">
                    <a:moveTo>
                      <a:pt x="198" y="122"/>
                    </a:moveTo>
                    <a:cubicBezTo>
                      <a:pt x="196" y="122"/>
                      <a:pt x="194" y="121"/>
                      <a:pt x="193" y="120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2" y="21"/>
                      <a:pt x="0" y="14"/>
                      <a:pt x="3" y="8"/>
                    </a:cubicBezTo>
                    <a:cubicBezTo>
                      <a:pt x="6" y="2"/>
                      <a:pt x="13" y="0"/>
                      <a:pt x="19" y="3"/>
                    </a:cubicBezTo>
                    <a:cubicBezTo>
                      <a:pt x="204" y="99"/>
                      <a:pt x="204" y="99"/>
                      <a:pt x="204" y="99"/>
                    </a:cubicBezTo>
                    <a:cubicBezTo>
                      <a:pt x="210" y="102"/>
                      <a:pt x="212" y="110"/>
                      <a:pt x="209" y="115"/>
                    </a:cubicBezTo>
                    <a:cubicBezTo>
                      <a:pt x="207" y="119"/>
                      <a:pt x="202" y="122"/>
                      <a:pt x="198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îśļídè"/>
              <p:cNvSpPr/>
              <p:nvPr/>
            </p:nvSpPr>
            <p:spPr bwMode="auto">
              <a:xfrm>
                <a:off x="5036941" y="3342608"/>
                <a:ext cx="305593" cy="48772"/>
              </a:xfrm>
              <a:custGeom>
                <a:avLst/>
                <a:gdLst>
                  <a:gd name="T0" fmla="*/ 13 w 233"/>
                  <a:gd name="T1" fmla="*/ 37 h 37"/>
                  <a:gd name="T2" fmla="*/ 1 w 233"/>
                  <a:gd name="T3" fmla="*/ 26 h 37"/>
                  <a:gd name="T4" fmla="*/ 12 w 233"/>
                  <a:gd name="T5" fmla="*/ 13 h 37"/>
                  <a:gd name="T6" fmla="*/ 219 w 233"/>
                  <a:gd name="T7" fmla="*/ 0 h 37"/>
                  <a:gd name="T8" fmla="*/ 232 w 233"/>
                  <a:gd name="T9" fmla="*/ 11 h 37"/>
                  <a:gd name="T10" fmla="*/ 221 w 233"/>
                  <a:gd name="T11" fmla="*/ 24 h 37"/>
                  <a:gd name="T12" fmla="*/ 13 w 233"/>
                  <a:gd name="T13" fmla="*/ 37 h 37"/>
                  <a:gd name="T14" fmla="*/ 13 w 233"/>
                  <a:gd name="T1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3" h="37">
                    <a:moveTo>
                      <a:pt x="13" y="37"/>
                    </a:moveTo>
                    <a:cubicBezTo>
                      <a:pt x="6" y="37"/>
                      <a:pt x="1" y="32"/>
                      <a:pt x="1" y="26"/>
                    </a:cubicBezTo>
                    <a:cubicBezTo>
                      <a:pt x="0" y="19"/>
                      <a:pt x="5" y="14"/>
                      <a:pt x="12" y="13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26" y="0"/>
                      <a:pt x="232" y="5"/>
                      <a:pt x="232" y="11"/>
                    </a:cubicBezTo>
                    <a:cubicBezTo>
                      <a:pt x="233" y="18"/>
                      <a:pt x="228" y="24"/>
                      <a:pt x="221" y="24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7" name="iṡ1ïḍê"/>
              <p:cNvSpPr/>
              <p:nvPr/>
            </p:nvSpPr>
            <p:spPr bwMode="auto">
              <a:xfrm>
                <a:off x="5208567" y="3751303"/>
                <a:ext cx="259909" cy="188913"/>
              </a:xfrm>
              <a:custGeom>
                <a:avLst/>
                <a:gdLst>
                  <a:gd name="T0" fmla="*/ 14 w 198"/>
                  <a:gd name="T1" fmla="*/ 144 h 144"/>
                  <a:gd name="T2" fmla="*/ 4 w 198"/>
                  <a:gd name="T3" fmla="*/ 139 h 144"/>
                  <a:gd name="T4" fmla="*/ 7 w 198"/>
                  <a:gd name="T5" fmla="*/ 122 h 144"/>
                  <a:gd name="T6" fmla="*/ 178 w 198"/>
                  <a:gd name="T7" fmla="*/ 3 h 144"/>
                  <a:gd name="T8" fmla="*/ 194 w 198"/>
                  <a:gd name="T9" fmla="*/ 6 h 144"/>
                  <a:gd name="T10" fmla="*/ 191 w 198"/>
                  <a:gd name="T11" fmla="*/ 23 h 144"/>
                  <a:gd name="T12" fmla="*/ 21 w 198"/>
                  <a:gd name="T13" fmla="*/ 142 h 144"/>
                  <a:gd name="T14" fmla="*/ 14 w 198"/>
                  <a:gd name="T1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144">
                    <a:moveTo>
                      <a:pt x="14" y="144"/>
                    </a:moveTo>
                    <a:cubicBezTo>
                      <a:pt x="10" y="144"/>
                      <a:pt x="6" y="142"/>
                      <a:pt x="4" y="139"/>
                    </a:cubicBezTo>
                    <a:cubicBezTo>
                      <a:pt x="0" y="134"/>
                      <a:pt x="2" y="126"/>
                      <a:pt x="7" y="122"/>
                    </a:cubicBezTo>
                    <a:cubicBezTo>
                      <a:pt x="178" y="3"/>
                      <a:pt x="178" y="3"/>
                      <a:pt x="178" y="3"/>
                    </a:cubicBezTo>
                    <a:cubicBezTo>
                      <a:pt x="183" y="0"/>
                      <a:pt x="191" y="1"/>
                      <a:pt x="194" y="6"/>
                    </a:cubicBezTo>
                    <a:cubicBezTo>
                      <a:pt x="198" y="12"/>
                      <a:pt x="197" y="19"/>
                      <a:pt x="191" y="23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19" y="143"/>
                      <a:pt x="16" y="144"/>
                      <a:pt x="14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latin typeface="微软雅黑" panose="020B0503020204020204" pitchFamily="34" charset="-122"/>
                </a:endParaRPr>
              </a:p>
            </p:txBody>
          </p:sp>
        </p:grpSp>
        <p:cxnSp>
          <p:nvCxnSpPr>
            <p:cNvPr id="28" name="直接连接符 27"/>
            <p:cNvCxnSpPr/>
            <p:nvPr/>
          </p:nvCxnSpPr>
          <p:spPr>
            <a:xfrm flipH="1">
              <a:off x="-3399" y="3398742"/>
              <a:ext cx="4310511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7896962" y="3398742"/>
              <a:ext cx="4298438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ïšḷíďè"/>
            <p:cNvSpPr/>
            <p:nvPr/>
          </p:nvSpPr>
          <p:spPr>
            <a:xfrm rot="10800000" flipV="1">
              <a:off x="1461009" y="3136514"/>
              <a:ext cx="540126" cy="5401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01</a:t>
              </a:r>
              <a:endParaRPr lang="de-DE" sz="12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1" name="iṡļîdê"/>
            <p:cNvSpPr/>
            <p:nvPr/>
          </p:nvSpPr>
          <p:spPr>
            <a:xfrm rot="10800000" flipV="1">
              <a:off x="3036698" y="3136514"/>
              <a:ext cx="540126" cy="54012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02</a:t>
              </a:r>
              <a:endParaRPr lang="de-DE" sz="12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2" name="iṩľíḓe"/>
            <p:cNvSpPr txBox="1"/>
            <p:nvPr/>
          </p:nvSpPr>
          <p:spPr>
            <a:xfrm>
              <a:off x="673100" y="3802248"/>
              <a:ext cx="2115944" cy="320652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altLang="zh-CN" sz="1400" b="1" dirty="0">
                  <a:latin typeface="微软雅黑" panose="020B0503020204020204" pitchFamily="34" charset="-122"/>
                </a:rPr>
                <a:t>Text here</a:t>
              </a:r>
              <a:endParaRPr lang="zh-CN" altLang="en-US" sz="14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4" name="íṥḷiḑe"/>
            <p:cNvSpPr txBox="1"/>
            <p:nvPr/>
          </p:nvSpPr>
          <p:spPr>
            <a:xfrm>
              <a:off x="2248788" y="2082610"/>
              <a:ext cx="2115944" cy="320652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altLang="zh-CN" sz="1400" b="1" dirty="0">
                  <a:latin typeface="微软雅黑" panose="020B0503020204020204" pitchFamily="34" charset="-122"/>
                </a:rPr>
                <a:t>Text here</a:t>
              </a:r>
              <a:endParaRPr lang="zh-CN" altLang="en-US" sz="14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6" name="íṣľïḓé"/>
            <p:cNvSpPr/>
            <p:nvPr/>
          </p:nvSpPr>
          <p:spPr>
            <a:xfrm rot="10800000" flipV="1">
              <a:off x="8615177" y="3136514"/>
              <a:ext cx="540126" cy="5401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03</a:t>
              </a:r>
              <a:endParaRPr lang="de-DE" sz="12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7" name="îşlïḍé"/>
            <p:cNvSpPr/>
            <p:nvPr/>
          </p:nvSpPr>
          <p:spPr>
            <a:xfrm rot="10800000" flipV="1">
              <a:off x="10190866" y="3136514"/>
              <a:ext cx="540126" cy="54012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76200">
              <a:solidFill>
                <a:schemeClr val="bg1"/>
              </a:solidFill>
            </a:ln>
            <a:effectLst>
              <a:outerShdw blurRad="38100" dist="381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de-DE" sz="1200" b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04</a:t>
              </a:r>
              <a:endParaRPr lang="de-DE" sz="12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" name="ïṣļïḓé"/>
            <p:cNvSpPr txBox="1"/>
            <p:nvPr/>
          </p:nvSpPr>
          <p:spPr>
            <a:xfrm>
              <a:off x="7827268" y="3802248"/>
              <a:ext cx="2115944" cy="320652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altLang="zh-CN" sz="1400" b="1" dirty="0">
                  <a:latin typeface="微软雅黑" panose="020B0503020204020204" pitchFamily="34" charset="-122"/>
                </a:rPr>
                <a:t>Text here</a:t>
              </a:r>
              <a:endParaRPr lang="zh-CN" altLang="en-US" sz="14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40" name="îšḷíḓê"/>
            <p:cNvSpPr txBox="1"/>
            <p:nvPr/>
          </p:nvSpPr>
          <p:spPr>
            <a:xfrm>
              <a:off x="9402956" y="2082610"/>
              <a:ext cx="2115944" cy="320652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en-US" altLang="zh-CN" sz="1400" b="1" dirty="0">
                  <a:latin typeface="微软雅黑" panose="020B0503020204020204" pitchFamily="34" charset="-122"/>
                </a:rPr>
                <a:t>Text here</a:t>
              </a:r>
              <a:endParaRPr lang="zh-CN" altLang="en-US" sz="1400" b="1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197246" y="2485849"/>
            <a:ext cx="2357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487575" y="2516627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852338" y="415135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81618" y="4156054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点击此处进行编辑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r="20248"/>
          <a:stretch>
            <a:fillRect/>
          </a:stretch>
        </p:blipFill>
        <p:spPr>
          <a:xfrm>
            <a:off x="1199456" y="2276872"/>
            <a:ext cx="2304256" cy="205237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87688" y="2473578"/>
            <a:ext cx="7313272" cy="1910843"/>
            <a:chOff x="1762044" y="2217545"/>
            <a:chExt cx="7313272" cy="1910843"/>
          </a:xfrm>
        </p:grpSpPr>
        <p:sp>
          <p:nvSpPr>
            <p:cNvPr id="4" name="文本框 3"/>
            <p:cNvSpPr txBox="1"/>
            <p:nvPr/>
          </p:nvSpPr>
          <p:spPr>
            <a:xfrm>
              <a:off x="4354332" y="2217545"/>
              <a:ext cx="3888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60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工作经验总结</a:t>
              </a:r>
              <a:endParaRPr kumimoji="0" lang="zh-CN" altLang="en-US" sz="4000" b="1" i="0" u="none" strike="noStrike" kern="1200" cap="none" spc="60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ïṧḻïḋè"/>
            <p:cNvSpPr txBox="1"/>
            <p:nvPr/>
          </p:nvSpPr>
          <p:spPr>
            <a:xfrm>
              <a:off x="3027505" y="2217545"/>
              <a:ext cx="782248" cy="817683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en-US" altLang="zh-CN" sz="44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935761" y="2348880"/>
              <a:ext cx="0" cy="1298145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3998752" y="2854244"/>
              <a:ext cx="5076564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2044" y="3051170"/>
              <a:ext cx="21422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PART FOUR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e6eb9a69-2ae0-4a7f-9a98-daad17ce0a01"/>
</p:tagLst>
</file>

<file path=ppt/tags/tag2.xml><?xml version="1.0" encoding="utf-8"?>
<p:tagLst xmlns:p="http://schemas.openxmlformats.org/presentationml/2006/main">
  <p:tag name="ISLIDE.DIAGRAM" val="6e5bcf16-fc78-4353-9209-4c3de6175177"/>
</p:tagLst>
</file>

<file path=ppt/tags/tag3.xml><?xml version="1.0" encoding="utf-8"?>
<p:tagLst xmlns:p="http://schemas.openxmlformats.org/presentationml/2006/main">
  <p:tag name="ISLIDE.DIAGRAM" val="7f97c31e-487e-4cd1-9b33-be5b23343284"/>
</p:tagLst>
</file>

<file path=ppt/tags/tag4.xml><?xml version="1.0" encoding="utf-8"?>
<p:tagLst xmlns:p="http://schemas.openxmlformats.org/presentationml/2006/main">
  <p:tag name="ISLIDE.DIAGRAM" val="0a7256b3-e9be-48c0-aea1-57aad2c6c0e5"/>
</p:tagLst>
</file>

<file path=ppt/tags/tag5.xml><?xml version="1.0" encoding="utf-8"?>
<p:tagLst xmlns:p="http://schemas.openxmlformats.org/presentationml/2006/main">
  <p:tag name="ISLIDE.DIAGRAM" val="02bb4df1-6dd2-45f1-b854-c7ddd7f82260"/>
</p:tagLst>
</file>

<file path=ppt/tags/tag6.xml><?xml version="1.0" encoding="utf-8"?>
<p:tagLst xmlns:p="http://schemas.openxmlformats.org/presentationml/2006/main">
  <p:tag name="ISLIDE.DIAGRAM" val="4f9b76c4-aece-4de7-a5b9-9199462f377b"/>
</p:tagLst>
</file>

<file path=ppt/tags/tag7.xml><?xml version="1.0" encoding="utf-8"?>
<p:tagLst xmlns:p="http://schemas.openxmlformats.org/presentationml/2006/main">
  <p:tag name="ISLIDE.DIAGRAM" val="5acc22ee-3b01-4480-93a6-5d3c2140431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rup1b3y">
      <a:majorFont>
        <a:latin typeface="Microsoft YaHei"/>
        <a:ea typeface="FZJingLeiS-R-GB"/>
        <a:cs typeface=""/>
      </a:majorFont>
      <a:minorFont>
        <a:latin typeface="Microsoft YaHei"/>
        <a:ea typeface="FZJingLeiS-R-G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1211</Words>
  <Application>WPS 演示</Application>
  <PresentationFormat>宽屏</PresentationFormat>
  <Paragraphs>212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方正静蕾简体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15</cp:revision>
  <dcterms:created xsi:type="dcterms:W3CDTF">2018-07-17T06:45:00Z</dcterms:created>
  <dcterms:modified xsi:type="dcterms:W3CDTF">2018-07-23T06:17:10Z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