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61" r:id="rId7"/>
    <p:sldId id="262" r:id="rId8"/>
    <p:sldId id="263" r:id="rId9"/>
    <p:sldId id="264" r:id="rId10"/>
    <p:sldId id="279" r:id="rId11"/>
    <p:sldId id="283" r:id="rId12"/>
    <p:sldId id="265" r:id="rId13"/>
    <p:sldId id="266" r:id="rId14"/>
    <p:sldId id="268" r:id="rId15"/>
    <p:sldId id="280" r:id="rId16"/>
    <p:sldId id="269" r:id="rId17"/>
    <p:sldId id="270" r:id="rId18"/>
    <p:sldId id="271" r:id="rId19"/>
    <p:sldId id="281" r:id="rId20"/>
    <p:sldId id="272" r:id="rId21"/>
    <p:sldId id="273" r:id="rId22"/>
    <p:sldId id="274" r:id="rId23"/>
    <p:sldId id="282" r:id="rId24"/>
    <p:sldId id="275" r:id="rId25"/>
    <p:sldId id="277" r:id="rId26"/>
    <p:sldId id="278" r:id="rId27"/>
    <p:sldId id="260"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B0A2"/>
    <a:srgbClr val="2C6A80"/>
    <a:srgbClr val="9BD4CC"/>
    <a:srgbClr val="436982"/>
    <a:srgbClr val="6491B0"/>
    <a:srgbClr val="2F728B"/>
    <a:srgbClr val="3074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78" y="-1530"/>
      </p:cViewPr>
      <p:guideLst>
        <p:guide orient="horz" pos="2160"/>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0"/>
          <c:dPt>
            <c:idx val="0"/>
            <c:bubble3D val="0"/>
            <c:spPr>
              <a:solidFill>
                <a:srgbClr val="2EB0A2"/>
              </a:solidFill>
              <a:ln w="19050">
                <a:noFill/>
              </a:ln>
              <a:effectLst/>
            </c:spPr>
          </c:dPt>
          <c:dPt>
            <c:idx val="1"/>
            <c:bubble3D val="0"/>
            <c:spPr>
              <a:solidFill>
                <a:srgbClr val="9BD4CC"/>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0"/>
          <c:dPt>
            <c:idx val="0"/>
            <c:bubble3D val="0"/>
            <c:spPr>
              <a:solidFill>
                <a:srgbClr val="436982"/>
              </a:solidFill>
              <a:ln w="19050">
                <a:noFill/>
              </a:ln>
              <a:effectLst/>
            </c:spPr>
          </c:dPt>
          <c:dPt>
            <c:idx val="1"/>
            <c:bubble3D val="0"/>
            <c:spPr>
              <a:solidFill>
                <a:srgbClr val="9BD4CC"/>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BA4CA-242C-40F2-AFC7-1AC6DDCAB43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2A187-060C-48C8-A788-B4928D1A8C8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7411CB-4E94-4C47-A30B-E41889DF819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12A7DF-EC96-4EE7-AC7B-AC40EB143D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42ED884-A9BF-4F73-8A33-49CC88CA614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99EACD6-847B-40C1-9014-7AC114FA9A0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1" Type="http://schemas.openxmlformats.org/officeDocument/2006/relationships/notesSlide" Target="../notesSlides/notesSlide11.xml"/><Relationship Id="rId10" Type="http://schemas.openxmlformats.org/officeDocument/2006/relationships/slideLayout" Target="../slideLayouts/slideLayout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chart" Target="../charts/chart2.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p/>
        </p:txBody>
      </p:sp>
      <p:grpSp>
        <p:nvGrpSpPr>
          <p:cNvPr id="2" name="组合 1"/>
          <p:cNvGrpSpPr/>
          <p:nvPr/>
        </p:nvGrpSpPr>
        <p:grpSpPr>
          <a:xfrm>
            <a:off x="569602" y="-921225"/>
            <a:ext cx="11136187" cy="8047838"/>
            <a:chOff x="569602" y="-921225"/>
            <a:chExt cx="11136187" cy="8047838"/>
          </a:xfrm>
        </p:grpSpPr>
        <p:sp>
          <p:nvSpPr>
            <p:cNvPr id="18" name="椭圆 17"/>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0" y="1480458"/>
            <a:ext cx="12192000" cy="3897086"/>
          </a:xfrm>
          <a:prstGeom prst="rect">
            <a:avLst/>
          </a:prstGeom>
          <a:solidFill>
            <a:schemeClr val="bg1"/>
          </a:solidFill>
          <a:ln>
            <a:noFill/>
          </a:ln>
          <a:effectLst>
            <a:outerShdw blurRad="368300" sx="106000" sy="106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327708" y="3039804"/>
            <a:ext cx="5724645" cy="923330"/>
          </a:xfrm>
          <a:prstGeom prst="rect">
            <a:avLst/>
          </a:prstGeom>
        </p:spPr>
        <p:txBody>
          <a:bodyPr wrap="none">
            <a:spAutoFit/>
          </a:bodyPr>
          <a:lstStyle/>
          <a:p>
            <a:pPr algn="ctr"/>
            <a:r>
              <a:rPr lang="zh-CN" altLang="en-US" sz="5400" b="1" dirty="0" smtClean="0">
                <a:solidFill>
                  <a:srgbClr val="2EB0A2"/>
                </a:solidFill>
                <a:latin typeface="微软雅黑" panose="020B0503020204020204" pitchFamily="34" charset="-122"/>
                <a:ea typeface="微软雅黑" panose="020B0503020204020204" pitchFamily="34" charset="-122"/>
              </a:rPr>
              <a:t>简约</a:t>
            </a:r>
            <a:r>
              <a:rPr lang="zh-CN" altLang="en-US" sz="5400" b="1" dirty="0">
                <a:solidFill>
                  <a:srgbClr val="2EB0A2"/>
                </a:solidFill>
                <a:latin typeface="微软雅黑" panose="020B0503020204020204" pitchFamily="34" charset="-122"/>
                <a:ea typeface="微软雅黑" panose="020B0503020204020204" pitchFamily="34" charset="-122"/>
              </a:rPr>
              <a:t>工作</a:t>
            </a:r>
            <a:r>
              <a:rPr lang="zh-CN" altLang="en-US" sz="5400" b="1" dirty="0" smtClean="0">
                <a:solidFill>
                  <a:srgbClr val="2EB0A2"/>
                </a:solidFill>
                <a:latin typeface="微软雅黑" panose="020B0503020204020204" pitchFamily="34" charset="-122"/>
                <a:ea typeface="微软雅黑" panose="020B0503020204020204" pitchFamily="34" charset="-122"/>
              </a:rPr>
              <a:t>汇报</a:t>
            </a:r>
            <a:r>
              <a:rPr lang="zh-CN" altLang="en-US" sz="5400" b="1" dirty="0">
                <a:solidFill>
                  <a:srgbClr val="2EB0A2"/>
                </a:solidFill>
                <a:latin typeface="微软雅黑" panose="020B0503020204020204" pitchFamily="34" charset="-122"/>
                <a:ea typeface="微软雅黑" panose="020B0503020204020204" pitchFamily="34" charset="-122"/>
              </a:rPr>
              <a:t>模版</a:t>
            </a:r>
            <a:endParaRPr lang="zh-CN" altLang="en-US" sz="5400" b="1" dirty="0">
              <a:solidFill>
                <a:srgbClr val="2EB0A2"/>
              </a:solidFill>
              <a:latin typeface="微软雅黑" panose="020B0503020204020204" pitchFamily="34" charset="-122"/>
              <a:ea typeface="微软雅黑" panose="020B0503020204020204" pitchFamily="34" charset="-122"/>
            </a:endParaRPr>
          </a:p>
        </p:txBody>
      </p:sp>
      <p:sp>
        <p:nvSpPr>
          <p:cNvPr id="15" name="矩形 14"/>
          <p:cNvSpPr/>
          <p:nvPr/>
        </p:nvSpPr>
        <p:spPr>
          <a:xfrm>
            <a:off x="2280555" y="3925483"/>
            <a:ext cx="7696202" cy="715581"/>
          </a:xfrm>
          <a:prstGeom prst="rect">
            <a:avLst/>
          </a:prstGeom>
        </p:spPr>
        <p:txBody>
          <a:bodyPr wrap="square">
            <a:spAutoFit/>
          </a:bodyPr>
          <a:lstStyle/>
          <a:p>
            <a:pPr algn="ctr">
              <a:lnSpc>
                <a:spcPct val="150000"/>
              </a:lnSpc>
              <a:buClr>
                <a:srgbClr val="E7E6E6">
                  <a:lumMod val="10000"/>
                </a:srgbClr>
              </a:buClr>
            </a:pPr>
            <a:r>
              <a:rPr lang="en-US" altLang="zh-CN" sz="900" dirty="0">
                <a:solidFill>
                  <a:schemeClr val="bg1">
                    <a:lumMod val="50000"/>
                  </a:schemeClr>
                </a:solidFill>
                <a:latin typeface="Agency FB" panose="020B0503020202020204" pitchFamily="34" charset="0"/>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endParaRPr lang="en-US" altLang="zh-CN" sz="900" dirty="0">
              <a:solidFill>
                <a:schemeClr val="bg1">
                  <a:lumMod val="50000"/>
                </a:schemeClr>
              </a:solidFill>
              <a:latin typeface="Agency FB" panose="020B0503020202020204" pitchFamily="34" charset="0"/>
              <a:cs typeface="+mn-ea"/>
              <a:sym typeface="+mn-lt"/>
            </a:endParaRPr>
          </a:p>
          <a:p>
            <a:pPr algn="ctr">
              <a:lnSpc>
                <a:spcPct val="150000"/>
              </a:lnSpc>
              <a:buClr>
                <a:srgbClr val="E7E6E6">
                  <a:lumMod val="10000"/>
                </a:srgbClr>
              </a:buClr>
            </a:pPr>
            <a:endParaRPr lang="en-US" altLang="zh-CN" sz="900" dirty="0">
              <a:solidFill>
                <a:schemeClr val="bg1">
                  <a:lumMod val="50000"/>
                </a:schemeClr>
              </a:solidFill>
              <a:latin typeface="Agency FB" panose="020B0503020202020204" pitchFamily="34" charset="0"/>
              <a:cs typeface="+mn-ea"/>
              <a:sym typeface="+mn-lt"/>
            </a:endParaRPr>
          </a:p>
        </p:txBody>
      </p:sp>
      <p:sp>
        <p:nvSpPr>
          <p:cNvPr id="16" name="TextBox 60"/>
          <p:cNvSpPr txBox="1"/>
          <p:nvPr/>
        </p:nvSpPr>
        <p:spPr>
          <a:xfrm>
            <a:off x="1484417" y="2607657"/>
            <a:ext cx="3960874" cy="1569660"/>
          </a:xfrm>
          <a:prstGeom prst="rect">
            <a:avLst/>
          </a:prstGeom>
          <a:noFill/>
        </p:spPr>
        <p:txBody>
          <a:bodyPr wrap="square" rtlCol="0">
            <a:spAutoFit/>
          </a:bodyPr>
          <a:lstStyle/>
          <a:p>
            <a:pPr algn="dist" defTabSz="914400"/>
            <a:r>
              <a:rPr lang="en-US" sz="9600" spc="-300" dirty="0" smtClean="0">
                <a:solidFill>
                  <a:srgbClr val="436982"/>
                </a:solidFill>
                <a:latin typeface="方正正大黑简体" panose="02000000000000000000" pitchFamily="2" charset="-122"/>
                <a:ea typeface="方正正大黑简体" panose="02000000000000000000" pitchFamily="2" charset="-122"/>
                <a:cs typeface="+mn-ea"/>
                <a:sym typeface="+mn-lt"/>
              </a:rPr>
              <a:t>201X</a:t>
            </a:r>
            <a:endParaRPr lang="en-US" sz="11500" spc="-300" dirty="0">
              <a:solidFill>
                <a:srgbClr val="436982"/>
              </a:solidFill>
              <a:latin typeface="方正正大黑简体" panose="02000000000000000000" pitchFamily="2" charset="-122"/>
              <a:ea typeface="方正正大黑简体" panose="02000000000000000000" pitchFamily="2" charset="-122"/>
              <a:cs typeface="+mn-ea"/>
              <a:sym typeface="+mn-lt"/>
            </a:endParaRPr>
          </a:p>
        </p:txBody>
      </p:sp>
      <p:sp>
        <p:nvSpPr>
          <p:cNvPr id="17" name="文本框 16"/>
          <p:cNvSpPr txBox="1"/>
          <p:nvPr/>
        </p:nvSpPr>
        <p:spPr>
          <a:xfrm>
            <a:off x="4251610" y="4541036"/>
            <a:ext cx="3754092" cy="337185"/>
          </a:xfrm>
          <a:prstGeom prst="rect">
            <a:avLst/>
          </a:prstGeom>
          <a:noFill/>
        </p:spPr>
        <p:txBody>
          <a:bodyPr wrap="square" rtlCol="0">
            <a:spAutoFit/>
          </a:bodyPr>
          <a:lstStyle/>
          <a:p>
            <a:pPr algn="ctr"/>
            <a:r>
              <a:rPr lang="zh-CN" altLang="en-US" sz="1600" b="1" dirty="0">
                <a:solidFill>
                  <a:srgbClr val="6491B0"/>
                </a:solidFill>
                <a:latin typeface="微软雅黑" panose="020B0503020204020204" pitchFamily="34" charset="-122"/>
                <a:ea typeface="微软雅黑" panose="020B0503020204020204" pitchFamily="34" charset="-122"/>
              </a:rPr>
              <a:t>报</a:t>
            </a:r>
            <a:r>
              <a:rPr lang="zh-CN" altLang="en-US" sz="1600" b="1" dirty="0" smtClean="0">
                <a:solidFill>
                  <a:srgbClr val="6491B0"/>
                </a:solidFill>
                <a:latin typeface="微软雅黑" panose="020B0503020204020204" pitchFamily="34" charset="-122"/>
                <a:ea typeface="微软雅黑" panose="020B0503020204020204" pitchFamily="34" charset="-122"/>
              </a:rPr>
              <a:t>告人：</a:t>
            </a:r>
            <a:r>
              <a:rPr lang="en-US" sz="1600" b="1" dirty="0" smtClean="0">
                <a:solidFill>
                  <a:srgbClr val="6491B0"/>
                </a:solidFill>
                <a:latin typeface="微软雅黑" panose="020B0503020204020204" pitchFamily="34" charset="-122"/>
                <a:ea typeface="微软雅黑" panose="020B0503020204020204" pitchFamily="34" charset="-122"/>
              </a:rPr>
              <a:t>xxx</a:t>
            </a:r>
            <a:r>
              <a:rPr lang="en-US" altLang="zh-CN" sz="1600" b="1" dirty="0" smtClean="0">
                <a:solidFill>
                  <a:srgbClr val="6491B0"/>
                </a:solidFill>
                <a:latin typeface="微软雅黑" panose="020B0503020204020204" pitchFamily="34" charset="-122"/>
                <a:ea typeface="微软雅黑" panose="020B0503020204020204" pitchFamily="34" charset="-122"/>
              </a:rPr>
              <a:t> </a:t>
            </a:r>
            <a:r>
              <a:rPr lang="zh-CN" altLang="en-US" sz="1600" b="1" dirty="0">
                <a:solidFill>
                  <a:srgbClr val="6491B0"/>
                </a:solidFill>
                <a:latin typeface="微软雅黑" panose="020B0503020204020204" pitchFamily="34" charset="-122"/>
                <a:ea typeface="微软雅黑" panose="020B0503020204020204" pitchFamily="34" charset="-122"/>
              </a:rPr>
              <a:t>部门：营销部</a:t>
            </a:r>
            <a:endParaRPr lang="zh-CN" altLang="en-US" sz="1600" b="1" dirty="0">
              <a:solidFill>
                <a:srgbClr val="6491B0"/>
              </a:solidFill>
              <a:latin typeface="微软雅黑" panose="020B0503020204020204" pitchFamily="34" charset="-122"/>
              <a:ea typeface="微软雅黑" panose="020B0503020204020204" pitchFamily="34" charset="-122"/>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652">
                                          <p:stCondLst>
                                            <p:cond delay="0"/>
                                          </p:stCondLst>
                                        </p:cTn>
                                        <p:tgtEl>
                                          <p:spTgt spid="2"/>
                                        </p:tgtEl>
                                      </p:cBhvr>
                                    </p:animEffect>
                                    <p:anim calcmode="lin" valueType="num">
                                      <p:cBhvr>
                                        <p:cTn id="8" dur="2050"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747" tmFilter="0, 0; 0.125,0.2665; 0.25,0.4; 0.375,0.465; 0.5,0.5;  0.625,0.535; 0.75,0.6; 0.875,0.7335; 1,1">
                                          <p:stCondLst>
                                            <p:cond delay="747"/>
                                          </p:stCondLst>
                                        </p:cTn>
                                        <p:tgtEl>
                                          <p:spTgt spid="2"/>
                                        </p:tgtEl>
                                        <p:attrNameLst>
                                          <p:attrName>ppt_y</p:attrName>
                                        </p:attrNameLst>
                                      </p:cBhvr>
                                      <p:tavLst>
                                        <p:tav tm="0" fmla="#ppt_y-sin(pi*$)/9">
                                          <p:val>
                                            <p:fltVal val="0"/>
                                          </p:val>
                                        </p:tav>
                                        <p:tav tm="100000">
                                          <p:val>
                                            <p:fltVal val="1"/>
                                          </p:val>
                                        </p:tav>
                                      </p:tavLst>
                                    </p:anim>
                                    <p:anim calcmode="lin" valueType="num">
                                      <p:cBhvr>
                                        <p:cTn id="11" dur="373" tmFilter="0, 0; 0.125,0.2665; 0.25,0.4; 0.375,0.465; 0.5,0.5;  0.625,0.535; 0.75,0.6; 0.875,0.7335; 1,1">
                                          <p:stCondLst>
                                            <p:cond delay="1490"/>
                                          </p:stCondLst>
                                        </p:cTn>
                                        <p:tgtEl>
                                          <p:spTgt spid="2"/>
                                        </p:tgtEl>
                                        <p:attrNameLst>
                                          <p:attrName>ppt_y</p:attrName>
                                        </p:attrNameLst>
                                      </p:cBhvr>
                                      <p:tavLst>
                                        <p:tav tm="0" fmla="#ppt_y-sin(pi*$)/27">
                                          <p:val>
                                            <p:fltVal val="0"/>
                                          </p:val>
                                        </p:tav>
                                        <p:tav tm="100000">
                                          <p:val>
                                            <p:fltVal val="1"/>
                                          </p:val>
                                        </p:tav>
                                      </p:tavLst>
                                    </p:anim>
                                    <p:anim calcmode="lin" valueType="num">
                                      <p:cBhvr>
                                        <p:cTn id="12" dur="185" tmFilter="0, 0; 0.125,0.2665; 0.25,0.4; 0.375,0.465; 0.5,0.5;  0.625,0.535; 0.75,0.6; 0.875,0.7335; 1,1">
                                          <p:stCondLst>
                                            <p:cond delay="1863"/>
                                          </p:stCondLst>
                                        </p:cTn>
                                        <p:tgtEl>
                                          <p:spTgt spid="2"/>
                                        </p:tgtEl>
                                        <p:attrNameLst>
                                          <p:attrName>ppt_y</p:attrName>
                                        </p:attrNameLst>
                                      </p:cBhvr>
                                      <p:tavLst>
                                        <p:tav tm="0" fmla="#ppt_y-sin(pi*$)/81">
                                          <p:val>
                                            <p:fltVal val="0"/>
                                          </p:val>
                                        </p:tav>
                                        <p:tav tm="100000">
                                          <p:val>
                                            <p:fltVal val="1"/>
                                          </p:val>
                                        </p:tav>
                                      </p:tavLst>
                                    </p:anim>
                                    <p:animScale>
                                      <p:cBhvr>
                                        <p:cTn id="13" dur="29">
                                          <p:stCondLst>
                                            <p:cond delay="731"/>
                                          </p:stCondLst>
                                        </p:cTn>
                                        <p:tgtEl>
                                          <p:spTgt spid="2"/>
                                        </p:tgtEl>
                                      </p:cBhvr>
                                      <p:to x="100000" y="60000"/>
                                    </p:animScale>
                                    <p:animScale>
                                      <p:cBhvr>
                                        <p:cTn id="14" dur="187" decel="50000">
                                          <p:stCondLst>
                                            <p:cond delay="761"/>
                                          </p:stCondLst>
                                        </p:cTn>
                                        <p:tgtEl>
                                          <p:spTgt spid="2"/>
                                        </p:tgtEl>
                                      </p:cBhvr>
                                      <p:to x="100000" y="100000"/>
                                    </p:animScale>
                                    <p:animScale>
                                      <p:cBhvr>
                                        <p:cTn id="15" dur="29">
                                          <p:stCondLst>
                                            <p:cond delay="1476"/>
                                          </p:stCondLst>
                                        </p:cTn>
                                        <p:tgtEl>
                                          <p:spTgt spid="2"/>
                                        </p:tgtEl>
                                      </p:cBhvr>
                                      <p:to x="100000" y="80000"/>
                                    </p:animScale>
                                    <p:animScale>
                                      <p:cBhvr>
                                        <p:cTn id="16" dur="187" decel="50000">
                                          <p:stCondLst>
                                            <p:cond delay="1505"/>
                                          </p:stCondLst>
                                        </p:cTn>
                                        <p:tgtEl>
                                          <p:spTgt spid="2"/>
                                        </p:tgtEl>
                                      </p:cBhvr>
                                      <p:to x="100000" y="100000"/>
                                    </p:animScale>
                                    <p:animScale>
                                      <p:cBhvr>
                                        <p:cTn id="17" dur="29">
                                          <p:stCondLst>
                                            <p:cond delay="1847"/>
                                          </p:stCondLst>
                                        </p:cTn>
                                        <p:tgtEl>
                                          <p:spTgt spid="2"/>
                                        </p:tgtEl>
                                      </p:cBhvr>
                                      <p:to x="100000" y="90000"/>
                                    </p:animScale>
                                    <p:animScale>
                                      <p:cBhvr>
                                        <p:cTn id="18" dur="187" decel="50000">
                                          <p:stCondLst>
                                            <p:cond delay="1876"/>
                                          </p:stCondLst>
                                        </p:cTn>
                                        <p:tgtEl>
                                          <p:spTgt spid="2"/>
                                        </p:tgtEl>
                                      </p:cBhvr>
                                      <p:to x="100000" y="100000"/>
                                    </p:animScale>
                                    <p:animScale>
                                      <p:cBhvr>
                                        <p:cTn id="19" dur="29">
                                          <p:stCondLst>
                                            <p:cond delay="2034"/>
                                          </p:stCondLst>
                                        </p:cTn>
                                        <p:tgtEl>
                                          <p:spTgt spid="2"/>
                                        </p:tgtEl>
                                      </p:cBhvr>
                                      <p:to x="100000" y="95000"/>
                                    </p:animScale>
                                    <p:animScale>
                                      <p:cBhvr>
                                        <p:cTn id="20" dur="187" decel="50000">
                                          <p:stCondLst>
                                            <p:cond delay="2063"/>
                                          </p:stCondLst>
                                        </p:cTn>
                                        <p:tgtEl>
                                          <p:spTgt spid="2"/>
                                        </p:tgtEl>
                                      </p:cBhvr>
                                      <p:to x="100000" y="100000"/>
                                    </p:animScale>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par>
                          <p:cTn id="25" fill="hold">
                            <p:stCondLst>
                              <p:cond delay="3000"/>
                            </p:stCondLst>
                            <p:childTnLst>
                              <p:par>
                                <p:cTn id="26" presetID="55"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0.70"/>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4000"/>
                            </p:stCondLst>
                            <p:childTnLst>
                              <p:par>
                                <p:cTn id="32" presetID="55"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strVal val="#ppt_w*0.70"/>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Effect transition="in" filter="fade">
                                      <p:cBhvr>
                                        <p:cTn id="36" dur="1000"/>
                                        <p:tgtEl>
                                          <p:spTgt spid="14"/>
                                        </p:tgtEl>
                                      </p:cBhvr>
                                    </p:animEffect>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rot="2837432">
            <a:off x="-1737214" y="-782355"/>
            <a:ext cx="4226169" cy="3054144"/>
            <a:chOff x="569602" y="-921225"/>
            <a:chExt cx="11136187" cy="8047838"/>
          </a:xfrm>
        </p:grpSpPr>
        <p:sp>
          <p:nvSpPr>
            <p:cNvPr id="39" name="椭圆 38"/>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294732" y="816425"/>
              <a:ext cx="5631539" cy="563153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926705" y="3008173"/>
              <a:ext cx="4118442" cy="411844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rot="6604501">
            <a:off x="8773714" y="5143094"/>
            <a:ext cx="4623511" cy="3341293"/>
            <a:chOff x="569602" y="-921225"/>
            <a:chExt cx="11136187" cy="8047838"/>
          </a:xfrm>
        </p:grpSpPr>
        <p:sp>
          <p:nvSpPr>
            <p:cNvPr id="61" name="椭圆 60"/>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Freeform 245"/>
          <p:cNvSpPr>
            <a:spLocks noEditPoints="1"/>
          </p:cNvSpPr>
          <p:nvPr/>
        </p:nvSpPr>
        <p:spPr bwMode="auto">
          <a:xfrm>
            <a:off x="2020073" y="4267202"/>
            <a:ext cx="404813" cy="268288"/>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1" name="Freeform 291"/>
          <p:cNvSpPr>
            <a:spLocks noEditPoints="1"/>
          </p:cNvSpPr>
          <p:nvPr/>
        </p:nvSpPr>
        <p:spPr bwMode="auto">
          <a:xfrm>
            <a:off x="5930515" y="2041622"/>
            <a:ext cx="363538" cy="366713"/>
          </a:xfrm>
          <a:custGeom>
            <a:avLst/>
            <a:gdLst>
              <a:gd name="T0" fmla="*/ 35 w 103"/>
              <a:gd name="T1" fmla="*/ 39 h 104"/>
              <a:gd name="T2" fmla="*/ 37 w 103"/>
              <a:gd name="T3" fmla="*/ 19 h 104"/>
              <a:gd name="T4" fmla="*/ 68 w 103"/>
              <a:gd name="T5" fmla="*/ 20 h 104"/>
              <a:gd name="T6" fmla="*/ 69 w 103"/>
              <a:gd name="T7" fmla="*/ 39 h 104"/>
              <a:gd name="T8" fmla="*/ 72 w 103"/>
              <a:gd name="T9" fmla="*/ 10 h 104"/>
              <a:gd name="T10" fmla="*/ 33 w 103"/>
              <a:gd name="T11" fmla="*/ 8 h 104"/>
              <a:gd name="T12" fmla="*/ 35 w 103"/>
              <a:gd name="T13" fmla="*/ 39 h 104"/>
              <a:gd name="T14" fmla="*/ 5 w 103"/>
              <a:gd name="T15" fmla="*/ 67 h 104"/>
              <a:gd name="T16" fmla="*/ 28 w 103"/>
              <a:gd name="T17" fmla="*/ 59 h 104"/>
              <a:gd name="T18" fmla="*/ 27 w 103"/>
              <a:gd name="T19" fmla="*/ 76 h 104"/>
              <a:gd name="T20" fmla="*/ 31 w 103"/>
              <a:gd name="T21" fmla="*/ 75 h 104"/>
              <a:gd name="T22" fmla="*/ 28 w 103"/>
              <a:gd name="T23" fmla="*/ 78 h 104"/>
              <a:gd name="T24" fmla="*/ 28 w 103"/>
              <a:gd name="T25" fmla="*/ 79 h 104"/>
              <a:gd name="T26" fmla="*/ 40 w 103"/>
              <a:gd name="T27" fmla="*/ 100 h 104"/>
              <a:gd name="T28" fmla="*/ 43 w 103"/>
              <a:gd name="T29" fmla="*/ 102 h 104"/>
              <a:gd name="T30" fmla="*/ 30 w 103"/>
              <a:gd name="T31" fmla="*/ 79 h 104"/>
              <a:gd name="T32" fmla="*/ 35 w 103"/>
              <a:gd name="T33" fmla="*/ 74 h 104"/>
              <a:gd name="T34" fmla="*/ 34 w 103"/>
              <a:gd name="T35" fmla="*/ 73 h 104"/>
              <a:gd name="T36" fmla="*/ 29 w 103"/>
              <a:gd name="T37" fmla="*/ 73 h 104"/>
              <a:gd name="T38" fmla="*/ 29 w 103"/>
              <a:gd name="T39" fmla="*/ 59 h 104"/>
              <a:gd name="T40" fmla="*/ 39 w 103"/>
              <a:gd name="T41" fmla="*/ 53 h 104"/>
              <a:gd name="T42" fmla="*/ 40 w 103"/>
              <a:gd name="T43" fmla="*/ 53 h 104"/>
              <a:gd name="T44" fmla="*/ 40 w 103"/>
              <a:gd name="T45" fmla="*/ 67 h 104"/>
              <a:gd name="T46" fmla="*/ 46 w 103"/>
              <a:gd name="T47" fmla="*/ 83 h 104"/>
              <a:gd name="T48" fmla="*/ 50 w 103"/>
              <a:gd name="T49" fmla="*/ 67 h 104"/>
              <a:gd name="T50" fmla="*/ 48 w 103"/>
              <a:gd name="T51" fmla="*/ 64 h 104"/>
              <a:gd name="T52" fmla="*/ 49 w 103"/>
              <a:gd name="T53" fmla="*/ 60 h 104"/>
              <a:gd name="T54" fmla="*/ 56 w 103"/>
              <a:gd name="T55" fmla="*/ 60 h 104"/>
              <a:gd name="T56" fmla="*/ 58 w 103"/>
              <a:gd name="T57" fmla="*/ 64 h 104"/>
              <a:gd name="T58" fmla="*/ 56 w 103"/>
              <a:gd name="T59" fmla="*/ 67 h 104"/>
              <a:gd name="T60" fmla="*/ 59 w 103"/>
              <a:gd name="T61" fmla="*/ 83 h 104"/>
              <a:gd name="T62" fmla="*/ 65 w 103"/>
              <a:gd name="T63" fmla="*/ 68 h 104"/>
              <a:gd name="T64" fmla="*/ 66 w 103"/>
              <a:gd name="T65" fmla="*/ 54 h 104"/>
              <a:gd name="T66" fmla="*/ 74 w 103"/>
              <a:gd name="T67" fmla="*/ 59 h 104"/>
              <a:gd name="T68" fmla="*/ 75 w 103"/>
              <a:gd name="T69" fmla="*/ 73 h 104"/>
              <a:gd name="T70" fmla="*/ 70 w 103"/>
              <a:gd name="T71" fmla="*/ 73 h 104"/>
              <a:gd name="T72" fmla="*/ 69 w 103"/>
              <a:gd name="T73" fmla="*/ 74 h 104"/>
              <a:gd name="T74" fmla="*/ 74 w 103"/>
              <a:gd name="T75" fmla="*/ 79 h 104"/>
              <a:gd name="T76" fmla="*/ 63 w 103"/>
              <a:gd name="T77" fmla="*/ 98 h 104"/>
              <a:gd name="T78" fmla="*/ 63 w 103"/>
              <a:gd name="T79" fmla="*/ 98 h 104"/>
              <a:gd name="T80" fmla="*/ 63 w 103"/>
              <a:gd name="T81" fmla="*/ 98 h 104"/>
              <a:gd name="T82" fmla="*/ 61 w 103"/>
              <a:gd name="T83" fmla="*/ 102 h 104"/>
              <a:gd name="T84" fmla="*/ 63 w 103"/>
              <a:gd name="T85" fmla="*/ 100 h 104"/>
              <a:gd name="T86" fmla="*/ 76 w 103"/>
              <a:gd name="T87" fmla="*/ 79 h 104"/>
              <a:gd name="T88" fmla="*/ 76 w 103"/>
              <a:gd name="T89" fmla="*/ 78 h 104"/>
              <a:gd name="T90" fmla="*/ 72 w 103"/>
              <a:gd name="T91" fmla="*/ 75 h 104"/>
              <a:gd name="T92" fmla="*/ 77 w 103"/>
              <a:gd name="T93" fmla="*/ 76 h 104"/>
              <a:gd name="T94" fmla="*/ 75 w 103"/>
              <a:gd name="T95" fmla="*/ 59 h 104"/>
              <a:gd name="T96" fmla="*/ 98 w 103"/>
              <a:gd name="T97" fmla="*/ 67 h 104"/>
              <a:gd name="T98" fmla="*/ 103 w 103"/>
              <a:gd name="T99" fmla="*/ 104 h 104"/>
              <a:gd name="T100" fmla="*/ 85 w 103"/>
              <a:gd name="T101" fmla="*/ 104 h 104"/>
              <a:gd name="T102" fmla="*/ 85 w 103"/>
              <a:gd name="T103" fmla="*/ 91 h 104"/>
              <a:gd name="T104" fmla="*/ 84 w 103"/>
              <a:gd name="T105" fmla="*/ 92 h 104"/>
              <a:gd name="T106" fmla="*/ 80 w 103"/>
              <a:gd name="T107" fmla="*/ 104 h 104"/>
              <a:gd name="T108" fmla="*/ 56 w 103"/>
              <a:gd name="T109" fmla="*/ 104 h 104"/>
              <a:gd name="T110" fmla="*/ 50 w 103"/>
              <a:gd name="T111" fmla="*/ 104 h 104"/>
              <a:gd name="T112" fmla="*/ 25 w 103"/>
              <a:gd name="T113" fmla="*/ 104 h 104"/>
              <a:gd name="T114" fmla="*/ 21 w 103"/>
              <a:gd name="T115" fmla="*/ 92 h 104"/>
              <a:gd name="T116" fmla="*/ 20 w 103"/>
              <a:gd name="T117" fmla="*/ 91 h 104"/>
              <a:gd name="T118" fmla="*/ 20 w 103"/>
              <a:gd name="T119" fmla="*/ 104 h 104"/>
              <a:gd name="T120" fmla="*/ 0 w 103"/>
              <a:gd name="T121" fmla="*/ 104 h 104"/>
              <a:gd name="T122" fmla="*/ 5 w 103"/>
              <a:gd name="T123" fmla="*/ 6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4">
                <a:moveTo>
                  <a:pt x="35" y="39"/>
                </a:moveTo>
                <a:cubicBezTo>
                  <a:pt x="35" y="32"/>
                  <a:pt x="34" y="27"/>
                  <a:pt x="37" y="19"/>
                </a:cubicBezTo>
                <a:cubicBezTo>
                  <a:pt x="45" y="31"/>
                  <a:pt x="58" y="23"/>
                  <a:pt x="68" y="20"/>
                </a:cubicBezTo>
                <a:cubicBezTo>
                  <a:pt x="69" y="26"/>
                  <a:pt x="69" y="31"/>
                  <a:pt x="69" y="39"/>
                </a:cubicBezTo>
                <a:cubicBezTo>
                  <a:pt x="76" y="33"/>
                  <a:pt x="76" y="16"/>
                  <a:pt x="72" y="10"/>
                </a:cubicBezTo>
                <a:cubicBezTo>
                  <a:pt x="65" y="0"/>
                  <a:pt x="40" y="0"/>
                  <a:pt x="33" y="8"/>
                </a:cubicBezTo>
                <a:cubicBezTo>
                  <a:pt x="30" y="12"/>
                  <a:pt x="26" y="34"/>
                  <a:pt x="35" y="39"/>
                </a:cubicBezTo>
                <a:close/>
                <a:moveTo>
                  <a:pt x="5" y="67"/>
                </a:moveTo>
                <a:cubicBezTo>
                  <a:pt x="13" y="64"/>
                  <a:pt x="20" y="62"/>
                  <a:pt x="28" y="59"/>
                </a:cubicBezTo>
                <a:cubicBezTo>
                  <a:pt x="27" y="76"/>
                  <a:pt x="27" y="76"/>
                  <a:pt x="27" y="76"/>
                </a:cubicBezTo>
                <a:cubicBezTo>
                  <a:pt x="31" y="75"/>
                  <a:pt x="31" y="75"/>
                  <a:pt x="31" y="75"/>
                </a:cubicBezTo>
                <a:cubicBezTo>
                  <a:pt x="28" y="78"/>
                  <a:pt x="28" y="78"/>
                  <a:pt x="28" y="78"/>
                </a:cubicBezTo>
                <a:cubicBezTo>
                  <a:pt x="28" y="79"/>
                  <a:pt x="28" y="79"/>
                  <a:pt x="28" y="79"/>
                </a:cubicBezTo>
                <a:cubicBezTo>
                  <a:pt x="28" y="79"/>
                  <a:pt x="35" y="92"/>
                  <a:pt x="40" y="100"/>
                </a:cubicBezTo>
                <a:cubicBezTo>
                  <a:pt x="41" y="101"/>
                  <a:pt x="42" y="101"/>
                  <a:pt x="43" y="102"/>
                </a:cubicBezTo>
                <a:cubicBezTo>
                  <a:pt x="39" y="95"/>
                  <a:pt x="32" y="82"/>
                  <a:pt x="30" y="79"/>
                </a:cubicBezTo>
                <a:cubicBezTo>
                  <a:pt x="35" y="74"/>
                  <a:pt x="35" y="74"/>
                  <a:pt x="35" y="74"/>
                </a:cubicBezTo>
                <a:cubicBezTo>
                  <a:pt x="34" y="73"/>
                  <a:pt x="34" y="73"/>
                  <a:pt x="34" y="73"/>
                </a:cubicBezTo>
                <a:cubicBezTo>
                  <a:pt x="29" y="73"/>
                  <a:pt x="29" y="73"/>
                  <a:pt x="29" y="73"/>
                </a:cubicBezTo>
                <a:cubicBezTo>
                  <a:pt x="29" y="59"/>
                  <a:pt x="29" y="59"/>
                  <a:pt x="29" y="59"/>
                </a:cubicBezTo>
                <a:cubicBezTo>
                  <a:pt x="32" y="57"/>
                  <a:pt x="37" y="55"/>
                  <a:pt x="39" y="53"/>
                </a:cubicBezTo>
                <a:cubicBezTo>
                  <a:pt x="40" y="53"/>
                  <a:pt x="40" y="53"/>
                  <a:pt x="40" y="53"/>
                </a:cubicBezTo>
                <a:cubicBezTo>
                  <a:pt x="40" y="67"/>
                  <a:pt x="40" y="67"/>
                  <a:pt x="40" y="67"/>
                </a:cubicBezTo>
                <a:cubicBezTo>
                  <a:pt x="46" y="83"/>
                  <a:pt x="46" y="83"/>
                  <a:pt x="46" y="83"/>
                </a:cubicBezTo>
                <a:cubicBezTo>
                  <a:pt x="50" y="67"/>
                  <a:pt x="50" y="67"/>
                  <a:pt x="50" y="67"/>
                </a:cubicBezTo>
                <a:cubicBezTo>
                  <a:pt x="48" y="64"/>
                  <a:pt x="48" y="64"/>
                  <a:pt x="48" y="64"/>
                </a:cubicBezTo>
                <a:cubicBezTo>
                  <a:pt x="49" y="60"/>
                  <a:pt x="49" y="60"/>
                  <a:pt x="49" y="60"/>
                </a:cubicBezTo>
                <a:cubicBezTo>
                  <a:pt x="56" y="60"/>
                  <a:pt x="56" y="60"/>
                  <a:pt x="56" y="60"/>
                </a:cubicBezTo>
                <a:cubicBezTo>
                  <a:pt x="58" y="64"/>
                  <a:pt x="58" y="64"/>
                  <a:pt x="58" y="64"/>
                </a:cubicBezTo>
                <a:cubicBezTo>
                  <a:pt x="56" y="67"/>
                  <a:pt x="56" y="67"/>
                  <a:pt x="56" y="67"/>
                </a:cubicBezTo>
                <a:cubicBezTo>
                  <a:pt x="59" y="83"/>
                  <a:pt x="59" y="83"/>
                  <a:pt x="59" y="83"/>
                </a:cubicBezTo>
                <a:cubicBezTo>
                  <a:pt x="65" y="68"/>
                  <a:pt x="65" y="68"/>
                  <a:pt x="65" y="68"/>
                </a:cubicBezTo>
                <a:cubicBezTo>
                  <a:pt x="66" y="54"/>
                  <a:pt x="66" y="54"/>
                  <a:pt x="66" y="54"/>
                </a:cubicBezTo>
                <a:cubicBezTo>
                  <a:pt x="69" y="56"/>
                  <a:pt x="72" y="58"/>
                  <a:pt x="74" y="59"/>
                </a:cubicBezTo>
                <a:cubicBezTo>
                  <a:pt x="75" y="73"/>
                  <a:pt x="75" y="73"/>
                  <a:pt x="75" y="73"/>
                </a:cubicBezTo>
                <a:cubicBezTo>
                  <a:pt x="70" y="73"/>
                  <a:pt x="70" y="73"/>
                  <a:pt x="70" y="73"/>
                </a:cubicBezTo>
                <a:cubicBezTo>
                  <a:pt x="69" y="74"/>
                  <a:pt x="69" y="74"/>
                  <a:pt x="69" y="74"/>
                </a:cubicBezTo>
                <a:cubicBezTo>
                  <a:pt x="74" y="79"/>
                  <a:pt x="74" y="79"/>
                  <a:pt x="74" y="79"/>
                </a:cubicBezTo>
                <a:cubicBezTo>
                  <a:pt x="72" y="81"/>
                  <a:pt x="67" y="91"/>
                  <a:pt x="63" y="98"/>
                </a:cubicBezTo>
                <a:cubicBezTo>
                  <a:pt x="63" y="98"/>
                  <a:pt x="63" y="98"/>
                  <a:pt x="63" y="98"/>
                </a:cubicBezTo>
                <a:cubicBezTo>
                  <a:pt x="63" y="98"/>
                  <a:pt x="63" y="98"/>
                  <a:pt x="63" y="98"/>
                </a:cubicBezTo>
                <a:cubicBezTo>
                  <a:pt x="62" y="100"/>
                  <a:pt x="62" y="101"/>
                  <a:pt x="61" y="102"/>
                </a:cubicBezTo>
                <a:cubicBezTo>
                  <a:pt x="62" y="101"/>
                  <a:pt x="63" y="101"/>
                  <a:pt x="63" y="100"/>
                </a:cubicBezTo>
                <a:cubicBezTo>
                  <a:pt x="69" y="92"/>
                  <a:pt x="75" y="79"/>
                  <a:pt x="76" y="79"/>
                </a:cubicBezTo>
                <a:cubicBezTo>
                  <a:pt x="76" y="78"/>
                  <a:pt x="76" y="78"/>
                  <a:pt x="76" y="78"/>
                </a:cubicBezTo>
                <a:cubicBezTo>
                  <a:pt x="72" y="75"/>
                  <a:pt x="72" y="75"/>
                  <a:pt x="72" y="75"/>
                </a:cubicBezTo>
                <a:cubicBezTo>
                  <a:pt x="77" y="76"/>
                  <a:pt x="77" y="76"/>
                  <a:pt x="77" y="76"/>
                </a:cubicBezTo>
                <a:cubicBezTo>
                  <a:pt x="75" y="59"/>
                  <a:pt x="75" y="59"/>
                  <a:pt x="75" y="59"/>
                </a:cubicBezTo>
                <a:cubicBezTo>
                  <a:pt x="98" y="67"/>
                  <a:pt x="98" y="67"/>
                  <a:pt x="98" y="67"/>
                </a:cubicBezTo>
                <a:cubicBezTo>
                  <a:pt x="103" y="77"/>
                  <a:pt x="103" y="90"/>
                  <a:pt x="103" y="104"/>
                </a:cubicBezTo>
                <a:cubicBezTo>
                  <a:pt x="85" y="104"/>
                  <a:pt x="85" y="104"/>
                  <a:pt x="85" y="104"/>
                </a:cubicBezTo>
                <a:cubicBezTo>
                  <a:pt x="85" y="91"/>
                  <a:pt x="85" y="91"/>
                  <a:pt x="85" y="91"/>
                </a:cubicBezTo>
                <a:cubicBezTo>
                  <a:pt x="84" y="92"/>
                  <a:pt x="84" y="92"/>
                  <a:pt x="84" y="92"/>
                </a:cubicBezTo>
                <a:cubicBezTo>
                  <a:pt x="80" y="104"/>
                  <a:pt x="80" y="104"/>
                  <a:pt x="80" y="104"/>
                </a:cubicBezTo>
                <a:cubicBezTo>
                  <a:pt x="56" y="104"/>
                  <a:pt x="56" y="104"/>
                  <a:pt x="56" y="104"/>
                </a:cubicBezTo>
                <a:cubicBezTo>
                  <a:pt x="50" y="104"/>
                  <a:pt x="50" y="104"/>
                  <a:pt x="50" y="104"/>
                </a:cubicBezTo>
                <a:cubicBezTo>
                  <a:pt x="25" y="104"/>
                  <a:pt x="25" y="104"/>
                  <a:pt x="25" y="104"/>
                </a:cubicBezTo>
                <a:cubicBezTo>
                  <a:pt x="21" y="92"/>
                  <a:pt x="21" y="92"/>
                  <a:pt x="21" y="92"/>
                </a:cubicBezTo>
                <a:cubicBezTo>
                  <a:pt x="20" y="91"/>
                  <a:pt x="20" y="91"/>
                  <a:pt x="20" y="91"/>
                </a:cubicBezTo>
                <a:cubicBezTo>
                  <a:pt x="20" y="104"/>
                  <a:pt x="20" y="104"/>
                  <a:pt x="20" y="104"/>
                </a:cubicBezTo>
                <a:cubicBezTo>
                  <a:pt x="0" y="104"/>
                  <a:pt x="0" y="104"/>
                  <a:pt x="0" y="104"/>
                </a:cubicBezTo>
                <a:cubicBezTo>
                  <a:pt x="0" y="86"/>
                  <a:pt x="1" y="74"/>
                  <a:pt x="5" y="6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3" name="Freeform 30"/>
          <p:cNvSpPr>
            <a:spLocks noEditPoints="1"/>
          </p:cNvSpPr>
          <p:nvPr/>
        </p:nvSpPr>
        <p:spPr bwMode="auto">
          <a:xfrm>
            <a:off x="9831730" y="4230421"/>
            <a:ext cx="260104" cy="341850"/>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 name="组合 1"/>
          <p:cNvGrpSpPr/>
          <p:nvPr/>
        </p:nvGrpSpPr>
        <p:grpSpPr>
          <a:xfrm>
            <a:off x="349717" y="1725329"/>
            <a:ext cx="3830855" cy="2011680"/>
            <a:chOff x="349717" y="1725329"/>
            <a:chExt cx="3830855" cy="2011680"/>
          </a:xfrm>
        </p:grpSpPr>
        <p:sp>
          <p:nvSpPr>
            <p:cNvPr id="42" name="矩形 41"/>
            <p:cNvSpPr/>
            <p:nvPr/>
          </p:nvSpPr>
          <p:spPr>
            <a:xfrm>
              <a:off x="349717" y="1725329"/>
              <a:ext cx="3830855" cy="201168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Freeform 19"/>
            <p:cNvSpPr>
              <a:spLocks noEditPoints="1"/>
            </p:cNvSpPr>
            <p:nvPr/>
          </p:nvSpPr>
          <p:spPr bwMode="auto">
            <a:xfrm>
              <a:off x="2020073" y="2109587"/>
              <a:ext cx="298748" cy="298748"/>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6" name="文本框 55"/>
            <p:cNvSpPr txBox="1"/>
            <p:nvPr/>
          </p:nvSpPr>
          <p:spPr>
            <a:xfrm>
              <a:off x="1298971" y="2380416"/>
              <a:ext cx="1800493" cy="369332"/>
            </a:xfrm>
            <a:prstGeom prst="rect">
              <a:avLst/>
            </a:prstGeom>
            <a:noFill/>
          </p:spPr>
          <p:txBody>
            <a:bodyPr wrap="none" rtlCol="0">
              <a:spAutoFit/>
            </a:bodyPr>
            <a:lstStyle/>
            <a:p>
              <a:pPr algn="ctr"/>
              <a:r>
                <a:rPr lang="zh-CN" altLang="en-US" b="1" dirty="0" smtClean="0">
                  <a:solidFill>
                    <a:schemeClr val="bg1"/>
                  </a:solidFill>
                  <a:latin typeface="Agency FB" panose="020B0503020202020204" pitchFamily="34" charset="0"/>
                  <a:ea typeface="微软雅黑 Light" panose="020B0502040204020203" pitchFamily="34" charset="-122"/>
                </a:rPr>
                <a:t>办公室工作情况</a:t>
              </a:r>
              <a:endParaRPr lang="zh-CN" altLang="en-US" b="1" dirty="0">
                <a:solidFill>
                  <a:schemeClr val="bg1"/>
                </a:solidFill>
                <a:latin typeface="Agency FB" panose="020B0503020202020204" pitchFamily="34" charset="0"/>
                <a:ea typeface="微软雅黑 Light" panose="020B0502040204020203" pitchFamily="34" charset="-122"/>
              </a:endParaRPr>
            </a:p>
          </p:txBody>
        </p:sp>
        <p:sp>
          <p:nvSpPr>
            <p:cNvPr id="57" name="矩形 56"/>
            <p:cNvSpPr/>
            <p:nvPr/>
          </p:nvSpPr>
          <p:spPr>
            <a:xfrm>
              <a:off x="715149" y="2749748"/>
              <a:ext cx="2968133" cy="738664"/>
            </a:xfrm>
            <a:prstGeom prst="rect">
              <a:avLst/>
            </a:prstGeom>
          </p:spPr>
          <p:txBody>
            <a:bodyPr wrap="square">
              <a:spAutoFit/>
            </a:bodyPr>
            <a:lstStyle/>
            <a:p>
              <a:pPr algn="ctr"/>
              <a:r>
                <a:rPr lang="zh-CN" altLang="en-US" sz="1400" dirty="0">
                  <a:solidFill>
                    <a:schemeClr val="bg1"/>
                  </a:solidFill>
                  <a:latin typeface="Agency FB" panose="020B0503020202020204" pitchFamily="34" charset="0"/>
                </a:rPr>
                <a:t>when he was a little boy ask the indulgence of the children who may read this book for dedicating it to a grown-up. I have a serious reason</a:t>
              </a:r>
              <a:endParaRPr lang="zh-CN" altLang="en-US" sz="1400" dirty="0">
                <a:solidFill>
                  <a:schemeClr val="bg1"/>
                </a:solidFill>
                <a:latin typeface="Agency FB" panose="020B0503020202020204" pitchFamily="34" charset="0"/>
              </a:endParaRPr>
            </a:p>
          </p:txBody>
        </p:sp>
      </p:grpSp>
      <p:grpSp>
        <p:nvGrpSpPr>
          <p:cNvPr id="4" name="组合 3"/>
          <p:cNvGrpSpPr/>
          <p:nvPr/>
        </p:nvGrpSpPr>
        <p:grpSpPr>
          <a:xfrm>
            <a:off x="4180572" y="3737009"/>
            <a:ext cx="3830855" cy="2011680"/>
            <a:chOff x="4180572" y="3737009"/>
            <a:chExt cx="3830855" cy="2011680"/>
          </a:xfrm>
        </p:grpSpPr>
        <p:sp>
          <p:nvSpPr>
            <p:cNvPr id="43" name="矩形 42"/>
            <p:cNvSpPr/>
            <p:nvPr/>
          </p:nvSpPr>
          <p:spPr>
            <a:xfrm>
              <a:off x="4180572" y="3737009"/>
              <a:ext cx="3830855" cy="2011680"/>
            </a:xfrm>
            <a:prstGeom prst="rect">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Freeform 41"/>
            <p:cNvSpPr>
              <a:spLocks noEditPoints="1"/>
            </p:cNvSpPr>
            <p:nvPr/>
          </p:nvSpPr>
          <p:spPr bwMode="auto">
            <a:xfrm>
              <a:off x="5964396" y="4219714"/>
              <a:ext cx="295775" cy="33739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8" name="文本框 57"/>
            <p:cNvSpPr txBox="1"/>
            <p:nvPr/>
          </p:nvSpPr>
          <p:spPr>
            <a:xfrm>
              <a:off x="5542001" y="4531881"/>
              <a:ext cx="1107997" cy="369332"/>
            </a:xfrm>
            <a:prstGeom prst="rect">
              <a:avLst/>
            </a:prstGeom>
            <a:noFill/>
          </p:spPr>
          <p:txBody>
            <a:bodyPr wrap="none" rtlCol="0">
              <a:spAutoFit/>
            </a:bodyPr>
            <a:lstStyle/>
            <a:p>
              <a:pPr algn="ctr"/>
              <a:r>
                <a:rPr lang="zh-CN" altLang="en-US" b="1" dirty="0" smtClean="0">
                  <a:solidFill>
                    <a:schemeClr val="bg1"/>
                  </a:solidFill>
                  <a:latin typeface="Agency FB" panose="020B0503020202020204" pitchFamily="34" charset="0"/>
                  <a:ea typeface="微软雅黑 Light" panose="020B0502040204020203" pitchFamily="34" charset="-122"/>
                </a:rPr>
                <a:t>社会联系</a:t>
              </a:r>
              <a:endParaRPr lang="zh-CN" altLang="en-US" b="1" dirty="0">
                <a:solidFill>
                  <a:schemeClr val="bg1"/>
                </a:solidFill>
                <a:latin typeface="Agency FB" panose="020B0503020202020204" pitchFamily="34" charset="0"/>
                <a:ea typeface="微软雅黑 Light" panose="020B0502040204020203" pitchFamily="34" charset="-122"/>
              </a:endParaRPr>
            </a:p>
          </p:txBody>
        </p:sp>
        <p:sp>
          <p:nvSpPr>
            <p:cNvPr id="59" name="矩形 58"/>
            <p:cNvSpPr/>
            <p:nvPr/>
          </p:nvSpPr>
          <p:spPr>
            <a:xfrm>
              <a:off x="4611932" y="4901213"/>
              <a:ext cx="2968133" cy="738664"/>
            </a:xfrm>
            <a:prstGeom prst="rect">
              <a:avLst/>
            </a:prstGeom>
          </p:spPr>
          <p:txBody>
            <a:bodyPr wrap="square">
              <a:spAutoFit/>
            </a:bodyPr>
            <a:lstStyle/>
            <a:p>
              <a:pPr algn="ctr"/>
              <a:r>
                <a:rPr lang="zh-CN" altLang="en-US" sz="1400" dirty="0">
                  <a:solidFill>
                    <a:schemeClr val="bg1"/>
                  </a:solidFill>
                  <a:latin typeface="Agency FB" panose="020B0503020202020204" pitchFamily="34" charset="0"/>
                </a:rPr>
                <a:t>when he was a little boy ask the indulgence of the children who may read this book for dedicating it to a grown-up. I have a serious reason</a:t>
              </a:r>
              <a:endParaRPr lang="zh-CN" altLang="en-US" sz="1400" dirty="0">
                <a:solidFill>
                  <a:schemeClr val="bg1"/>
                </a:solidFill>
                <a:latin typeface="Agency FB" panose="020B0503020202020204" pitchFamily="34" charset="0"/>
              </a:endParaRPr>
            </a:p>
          </p:txBody>
        </p:sp>
      </p:grpSp>
      <p:grpSp>
        <p:nvGrpSpPr>
          <p:cNvPr id="3" name="组合 2"/>
          <p:cNvGrpSpPr/>
          <p:nvPr/>
        </p:nvGrpSpPr>
        <p:grpSpPr>
          <a:xfrm>
            <a:off x="8011427" y="1725329"/>
            <a:ext cx="3830855" cy="2011680"/>
            <a:chOff x="8011427" y="1725329"/>
            <a:chExt cx="3830855" cy="2011680"/>
          </a:xfrm>
        </p:grpSpPr>
        <p:sp>
          <p:nvSpPr>
            <p:cNvPr id="44" name="矩形 43"/>
            <p:cNvSpPr/>
            <p:nvPr/>
          </p:nvSpPr>
          <p:spPr>
            <a:xfrm>
              <a:off x="8011427" y="1725329"/>
              <a:ext cx="3830855" cy="201168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Freeform 33"/>
            <p:cNvSpPr>
              <a:spLocks noEditPoints="1"/>
            </p:cNvSpPr>
            <p:nvPr/>
          </p:nvSpPr>
          <p:spPr bwMode="auto">
            <a:xfrm>
              <a:off x="9761874" y="2176242"/>
              <a:ext cx="329960" cy="214028"/>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82" name="文本框 81"/>
            <p:cNvSpPr txBox="1"/>
            <p:nvPr/>
          </p:nvSpPr>
          <p:spPr>
            <a:xfrm>
              <a:off x="9445135" y="2408335"/>
              <a:ext cx="1107997" cy="369332"/>
            </a:xfrm>
            <a:prstGeom prst="rect">
              <a:avLst/>
            </a:prstGeom>
            <a:noFill/>
          </p:spPr>
          <p:txBody>
            <a:bodyPr wrap="none" rtlCol="0">
              <a:spAutoFit/>
            </a:bodyPr>
            <a:lstStyle/>
            <a:p>
              <a:pPr algn="ctr"/>
              <a:r>
                <a:rPr lang="zh-CN" altLang="en-US" b="1" dirty="0" smtClean="0">
                  <a:solidFill>
                    <a:schemeClr val="bg1"/>
                  </a:solidFill>
                  <a:latin typeface="Agency FB" panose="020B0503020202020204" pitchFamily="34" charset="0"/>
                  <a:ea typeface="微软雅黑 Light" panose="020B0502040204020203" pitchFamily="34" charset="-122"/>
                </a:rPr>
                <a:t>意见反馈</a:t>
              </a:r>
              <a:endParaRPr lang="zh-CN" altLang="en-US" b="1" dirty="0">
                <a:solidFill>
                  <a:schemeClr val="bg1"/>
                </a:solidFill>
                <a:latin typeface="Agency FB" panose="020B0503020202020204" pitchFamily="34" charset="0"/>
                <a:ea typeface="微软雅黑 Light" panose="020B0502040204020203" pitchFamily="34" charset="-122"/>
              </a:endParaRPr>
            </a:p>
          </p:txBody>
        </p:sp>
        <p:sp>
          <p:nvSpPr>
            <p:cNvPr id="83" name="矩形 82"/>
            <p:cNvSpPr/>
            <p:nvPr/>
          </p:nvSpPr>
          <p:spPr>
            <a:xfrm>
              <a:off x="8515066" y="2777667"/>
              <a:ext cx="2968133" cy="738664"/>
            </a:xfrm>
            <a:prstGeom prst="rect">
              <a:avLst/>
            </a:prstGeom>
          </p:spPr>
          <p:txBody>
            <a:bodyPr wrap="square">
              <a:spAutoFit/>
            </a:bodyPr>
            <a:lstStyle/>
            <a:p>
              <a:pPr algn="ctr"/>
              <a:r>
                <a:rPr lang="zh-CN" altLang="en-US" sz="1400" dirty="0">
                  <a:solidFill>
                    <a:schemeClr val="bg1"/>
                  </a:solidFill>
                  <a:latin typeface="Agency FB" panose="020B0503020202020204" pitchFamily="34" charset="0"/>
                </a:rPr>
                <a:t>when he was a little boy ask the indulgence of the children who may read this book for dedicating it to a grown-up. I have a serious reason</a:t>
              </a:r>
              <a:endParaRPr lang="zh-CN" altLang="en-US" sz="1400" dirty="0">
                <a:solidFill>
                  <a:schemeClr val="bg1"/>
                </a:solidFill>
                <a:latin typeface="Agency FB" panose="020B0503020202020204" pitchFamily="34" charset="0"/>
              </a:endParaRPr>
            </a:p>
          </p:txBody>
        </p:sp>
      </p:grpSp>
      <p:sp>
        <p:nvSpPr>
          <p:cNvPr id="84" name="文本框 83"/>
          <p:cNvSpPr txBox="1"/>
          <p:nvPr/>
        </p:nvSpPr>
        <p:spPr>
          <a:xfrm>
            <a:off x="1760636" y="4531881"/>
            <a:ext cx="877163" cy="369332"/>
          </a:xfrm>
          <a:prstGeom prst="rect">
            <a:avLst/>
          </a:prstGeom>
          <a:noFill/>
        </p:spPr>
        <p:txBody>
          <a:bodyPr wrap="none" rtlCol="0">
            <a:spAutoFit/>
          </a:bodyPr>
          <a:lstStyle/>
          <a:p>
            <a:pPr algn="ctr"/>
            <a:r>
              <a:rPr lang="zh-CN" altLang="en-US" b="1" dirty="0" smtClean="0">
                <a:solidFill>
                  <a:schemeClr val="tx1">
                    <a:lumMod val="65000"/>
                    <a:lumOff val="35000"/>
                  </a:schemeClr>
                </a:solidFill>
                <a:latin typeface="Agency FB" panose="020B0503020202020204" pitchFamily="34" charset="0"/>
                <a:ea typeface="微软雅黑 Light" panose="020B0502040204020203" pitchFamily="34" charset="-122"/>
              </a:rPr>
              <a:t>合作商</a:t>
            </a:r>
            <a:endParaRPr lang="zh-CN" altLang="en-US" b="1" dirty="0">
              <a:solidFill>
                <a:schemeClr val="tx1">
                  <a:lumMod val="65000"/>
                  <a:lumOff val="35000"/>
                </a:schemeClr>
              </a:solidFill>
              <a:latin typeface="Agency FB" panose="020B0503020202020204" pitchFamily="34" charset="0"/>
              <a:ea typeface="微软雅黑 Light" panose="020B0502040204020203" pitchFamily="34" charset="-122"/>
            </a:endParaRPr>
          </a:p>
        </p:txBody>
      </p:sp>
      <p:sp>
        <p:nvSpPr>
          <p:cNvPr id="85" name="矩形 84"/>
          <p:cNvSpPr/>
          <p:nvPr/>
        </p:nvSpPr>
        <p:spPr>
          <a:xfrm>
            <a:off x="715149" y="4901213"/>
            <a:ext cx="2968133" cy="738664"/>
          </a:xfrm>
          <a:prstGeom prst="rect">
            <a:avLst/>
          </a:prstGeom>
        </p:spPr>
        <p:txBody>
          <a:bodyPr wrap="square">
            <a:spAutoFit/>
          </a:bodyPr>
          <a:lstStyle/>
          <a:p>
            <a:pPr algn="ctr"/>
            <a:r>
              <a:rPr lang="zh-CN" altLang="en-US" sz="1400" dirty="0">
                <a:solidFill>
                  <a:schemeClr val="tx1">
                    <a:lumMod val="65000"/>
                    <a:lumOff val="35000"/>
                  </a:schemeClr>
                </a:solidFill>
                <a:latin typeface="Agency FB" panose="020B0503020202020204" pitchFamily="34" charset="0"/>
              </a:rPr>
              <a:t>when he was a little boy ask the indulgence of the children who may read this book for dedicating it to a grown-up. I have a serious reason</a:t>
            </a:r>
            <a:endParaRPr lang="zh-CN" altLang="en-US" sz="1400" dirty="0">
              <a:solidFill>
                <a:schemeClr val="tx1">
                  <a:lumMod val="65000"/>
                  <a:lumOff val="35000"/>
                </a:schemeClr>
              </a:solidFill>
              <a:latin typeface="Agency FB" panose="020B0503020202020204" pitchFamily="34" charset="0"/>
            </a:endParaRPr>
          </a:p>
        </p:txBody>
      </p:sp>
      <p:sp>
        <p:nvSpPr>
          <p:cNvPr id="86" name="文本框 85"/>
          <p:cNvSpPr txBox="1"/>
          <p:nvPr/>
        </p:nvSpPr>
        <p:spPr>
          <a:xfrm>
            <a:off x="9445135" y="4531881"/>
            <a:ext cx="1107997" cy="369332"/>
          </a:xfrm>
          <a:prstGeom prst="rect">
            <a:avLst/>
          </a:prstGeom>
          <a:noFill/>
        </p:spPr>
        <p:txBody>
          <a:bodyPr wrap="none" rtlCol="0">
            <a:spAutoFit/>
          </a:bodyPr>
          <a:lstStyle/>
          <a:p>
            <a:pPr algn="ctr"/>
            <a:r>
              <a:rPr lang="zh-CN" altLang="en-US" b="1" dirty="0" smtClean="0">
                <a:solidFill>
                  <a:schemeClr val="tx1">
                    <a:lumMod val="65000"/>
                    <a:lumOff val="35000"/>
                  </a:schemeClr>
                </a:solidFill>
                <a:latin typeface="Agency FB" panose="020B0503020202020204" pitchFamily="34" charset="0"/>
                <a:ea typeface="微软雅黑 Light" panose="020B0502040204020203" pitchFamily="34" charset="-122"/>
              </a:rPr>
              <a:t>市场调查</a:t>
            </a:r>
            <a:endParaRPr lang="zh-CN" altLang="en-US" b="1" dirty="0">
              <a:solidFill>
                <a:schemeClr val="tx1">
                  <a:lumMod val="65000"/>
                  <a:lumOff val="35000"/>
                </a:schemeClr>
              </a:solidFill>
              <a:latin typeface="Agency FB" panose="020B0503020202020204" pitchFamily="34" charset="0"/>
              <a:ea typeface="微软雅黑 Light" panose="020B0502040204020203" pitchFamily="34" charset="-122"/>
            </a:endParaRPr>
          </a:p>
        </p:txBody>
      </p:sp>
      <p:sp>
        <p:nvSpPr>
          <p:cNvPr id="87" name="矩形 86"/>
          <p:cNvSpPr/>
          <p:nvPr/>
        </p:nvSpPr>
        <p:spPr>
          <a:xfrm>
            <a:off x="8515066" y="4901213"/>
            <a:ext cx="2968133" cy="738664"/>
          </a:xfrm>
          <a:prstGeom prst="rect">
            <a:avLst/>
          </a:prstGeom>
        </p:spPr>
        <p:txBody>
          <a:bodyPr wrap="square">
            <a:spAutoFit/>
          </a:bodyPr>
          <a:lstStyle/>
          <a:p>
            <a:pPr algn="ctr"/>
            <a:r>
              <a:rPr lang="zh-CN" altLang="en-US" sz="1400" dirty="0">
                <a:solidFill>
                  <a:schemeClr val="tx1">
                    <a:lumMod val="65000"/>
                    <a:lumOff val="35000"/>
                  </a:schemeClr>
                </a:solidFill>
                <a:latin typeface="Agency FB" panose="020B0503020202020204" pitchFamily="34" charset="0"/>
              </a:rPr>
              <a:t>when he was a little boy ask the indulgence of the children who may read this book for dedicating it to a grown-up. I have a serious reason</a:t>
            </a:r>
            <a:endParaRPr lang="zh-CN" altLang="en-US" sz="1400" dirty="0">
              <a:solidFill>
                <a:schemeClr val="tx1">
                  <a:lumMod val="65000"/>
                  <a:lumOff val="35000"/>
                </a:schemeClr>
              </a:solidFill>
              <a:latin typeface="Agency FB" panose="020B0503020202020204" pitchFamily="34" charset="0"/>
            </a:endParaRPr>
          </a:p>
        </p:txBody>
      </p:sp>
      <p:sp>
        <p:nvSpPr>
          <p:cNvPr id="88" name="文本框 87"/>
          <p:cNvSpPr txBox="1"/>
          <p:nvPr/>
        </p:nvSpPr>
        <p:spPr>
          <a:xfrm>
            <a:off x="5542001" y="2416001"/>
            <a:ext cx="1107997" cy="369332"/>
          </a:xfrm>
          <a:prstGeom prst="rect">
            <a:avLst/>
          </a:prstGeom>
          <a:noFill/>
        </p:spPr>
        <p:txBody>
          <a:bodyPr wrap="none" rtlCol="0">
            <a:spAutoFit/>
          </a:bodyPr>
          <a:lstStyle/>
          <a:p>
            <a:pPr algn="ctr"/>
            <a:r>
              <a:rPr lang="zh-CN" altLang="en-US" b="1" dirty="0" smtClean="0">
                <a:solidFill>
                  <a:schemeClr val="tx1">
                    <a:lumMod val="65000"/>
                    <a:lumOff val="35000"/>
                  </a:schemeClr>
                </a:solidFill>
                <a:latin typeface="Agency FB" panose="020B0503020202020204" pitchFamily="34" charset="0"/>
                <a:ea typeface="微软雅黑 Light" panose="020B0502040204020203" pitchFamily="34" charset="-122"/>
              </a:rPr>
              <a:t>管理人员</a:t>
            </a:r>
            <a:endParaRPr lang="zh-CN" altLang="en-US" b="1" dirty="0">
              <a:solidFill>
                <a:schemeClr val="tx1">
                  <a:lumMod val="65000"/>
                  <a:lumOff val="35000"/>
                </a:schemeClr>
              </a:solidFill>
              <a:latin typeface="Agency FB" panose="020B0503020202020204" pitchFamily="34" charset="0"/>
              <a:ea typeface="微软雅黑 Light" panose="020B0502040204020203" pitchFamily="34" charset="-122"/>
            </a:endParaRPr>
          </a:p>
        </p:txBody>
      </p:sp>
      <p:sp>
        <p:nvSpPr>
          <p:cNvPr id="89" name="矩形 88"/>
          <p:cNvSpPr/>
          <p:nvPr/>
        </p:nvSpPr>
        <p:spPr>
          <a:xfrm>
            <a:off x="4611932" y="2785333"/>
            <a:ext cx="2968133" cy="738664"/>
          </a:xfrm>
          <a:prstGeom prst="rect">
            <a:avLst/>
          </a:prstGeom>
        </p:spPr>
        <p:txBody>
          <a:bodyPr wrap="square">
            <a:spAutoFit/>
          </a:bodyPr>
          <a:lstStyle/>
          <a:p>
            <a:pPr algn="ctr"/>
            <a:r>
              <a:rPr lang="zh-CN" altLang="en-US" sz="1400" dirty="0">
                <a:solidFill>
                  <a:schemeClr val="tx1">
                    <a:lumMod val="65000"/>
                    <a:lumOff val="35000"/>
                  </a:schemeClr>
                </a:solidFill>
                <a:latin typeface="Agency FB" panose="020B0503020202020204" pitchFamily="34" charset="0"/>
              </a:rPr>
              <a:t>when he was a little boy ask the indulgence of the children who may read this book for dedicating it to a grown-up. I have a serious reason</a:t>
            </a:r>
            <a:endParaRPr lang="zh-CN" altLang="en-US" sz="1400" dirty="0">
              <a:solidFill>
                <a:schemeClr val="tx1">
                  <a:lumMod val="65000"/>
                  <a:lumOff val="35000"/>
                </a:schemeClr>
              </a:solidFill>
              <a:latin typeface="Agency FB" panose="020B0503020202020204" pitchFamily="34" charset="0"/>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up)">
                                      <p:cBhvr>
                                        <p:cTn id="29" dur="500"/>
                                        <p:tgtEl>
                                          <p:spTgt spid="8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up)">
                                      <p:cBhvr>
                                        <p:cTn id="33" dur="500"/>
                                        <p:tgtEl>
                                          <p:spTgt spid="85"/>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up)">
                                      <p:cBhvr>
                                        <p:cTn id="37" dur="500"/>
                                        <p:tgtEl>
                                          <p:spTgt spid="51"/>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up)">
                                      <p:cBhvr>
                                        <p:cTn id="41" dur="500"/>
                                        <p:tgtEl>
                                          <p:spTgt spid="88"/>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wipe(up)">
                                      <p:cBhvr>
                                        <p:cTn id="45" dur="500"/>
                                        <p:tgtEl>
                                          <p:spTgt spid="89"/>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up)">
                                      <p:cBhvr>
                                        <p:cTn id="49" dur="500"/>
                                        <p:tgtEl>
                                          <p:spTgt spid="53"/>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wipe(up)">
                                      <p:cBhvr>
                                        <p:cTn id="53" dur="500"/>
                                        <p:tgtEl>
                                          <p:spTgt spid="86"/>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up)">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1" grpId="0" animBg="1"/>
      <p:bldP spid="53" grpId="0" animBg="1"/>
      <p:bldP spid="84" grpId="0"/>
      <p:bldP spid="85" grpId="0"/>
      <p:bldP spid="86" grpId="0"/>
      <p:bldP spid="87" grpId="0"/>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rot="2837432">
            <a:off x="-1594554" y="-787966"/>
            <a:ext cx="4226169" cy="3054144"/>
            <a:chOff x="569602" y="-921225"/>
            <a:chExt cx="11136187" cy="8047838"/>
          </a:xfrm>
        </p:grpSpPr>
        <p:sp>
          <p:nvSpPr>
            <p:cNvPr id="29" name="椭圆 28"/>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926705" y="3008173"/>
              <a:ext cx="4118442" cy="411844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椭圆 34"/>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6604501">
            <a:off x="8773714" y="5143094"/>
            <a:ext cx="4623511" cy="3341293"/>
            <a:chOff x="569602" y="-921225"/>
            <a:chExt cx="11136187" cy="8047838"/>
          </a:xfrm>
        </p:grpSpPr>
        <p:sp>
          <p:nvSpPr>
            <p:cNvPr id="43" name="椭圆 42"/>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图片 35"/>
          <p:cNvPicPr>
            <a:picLocks noChangeAspect="1"/>
          </p:cNvPicPr>
          <p:nvPr/>
        </p:nvPicPr>
        <p:blipFill>
          <a:blip r:embed="rId1">
            <a:grayscl/>
          </a:blip>
          <a:stretch>
            <a:fillRect/>
          </a:stretch>
        </p:blipFill>
        <p:spPr>
          <a:xfrm>
            <a:off x="-1" y="3817935"/>
            <a:ext cx="2166755" cy="1992313"/>
          </a:xfrm>
          <a:prstGeom prst="rect">
            <a:avLst/>
          </a:prstGeom>
        </p:spPr>
      </p:pic>
      <p:pic>
        <p:nvPicPr>
          <p:cNvPr id="37" name="图片 36"/>
          <p:cNvPicPr>
            <a:picLocks noChangeAspect="1"/>
          </p:cNvPicPr>
          <p:nvPr/>
        </p:nvPicPr>
        <p:blipFill>
          <a:blip r:embed="rId2">
            <a:duotone>
              <a:prstClr val="black"/>
              <a:schemeClr val="tx2">
                <a:tint val="45000"/>
                <a:satMod val="400000"/>
              </a:schemeClr>
            </a:duotone>
          </a:blip>
          <a:stretch>
            <a:fillRect/>
          </a:stretch>
        </p:blipFill>
        <p:spPr>
          <a:xfrm>
            <a:off x="2166754" y="3817935"/>
            <a:ext cx="2166754" cy="1992313"/>
          </a:xfrm>
          <a:prstGeom prst="rect">
            <a:avLst/>
          </a:prstGeom>
        </p:spPr>
      </p:pic>
      <p:pic>
        <p:nvPicPr>
          <p:cNvPr id="38" name="图片 37"/>
          <p:cNvPicPr>
            <a:picLocks noChangeAspect="1"/>
          </p:cNvPicPr>
          <p:nvPr/>
        </p:nvPicPr>
        <p:blipFill>
          <a:blip r:embed="rId3">
            <a:grayscl/>
          </a:blip>
          <a:stretch>
            <a:fillRect/>
          </a:stretch>
        </p:blipFill>
        <p:spPr>
          <a:xfrm>
            <a:off x="4333508" y="3817935"/>
            <a:ext cx="2166754" cy="1992313"/>
          </a:xfrm>
          <a:prstGeom prst="rect">
            <a:avLst/>
          </a:prstGeom>
        </p:spPr>
      </p:pic>
      <p:pic>
        <p:nvPicPr>
          <p:cNvPr id="39" name="图片 38"/>
          <p:cNvPicPr>
            <a:picLocks noChangeAspect="1"/>
          </p:cNvPicPr>
          <p:nvPr/>
        </p:nvPicPr>
        <p:blipFill>
          <a:blip r:embed="rId4">
            <a:duotone>
              <a:prstClr val="black"/>
              <a:schemeClr val="tx2">
                <a:tint val="45000"/>
                <a:satMod val="400000"/>
              </a:schemeClr>
            </a:duotone>
          </a:blip>
          <a:stretch>
            <a:fillRect/>
          </a:stretch>
        </p:blipFill>
        <p:spPr>
          <a:xfrm>
            <a:off x="6500262" y="3817935"/>
            <a:ext cx="2166755" cy="1992313"/>
          </a:xfrm>
          <a:prstGeom prst="rect">
            <a:avLst/>
          </a:prstGeom>
        </p:spPr>
      </p:pic>
      <p:pic>
        <p:nvPicPr>
          <p:cNvPr id="40" name="图片 39"/>
          <p:cNvPicPr>
            <a:picLocks noChangeAspect="1"/>
          </p:cNvPicPr>
          <p:nvPr/>
        </p:nvPicPr>
        <p:blipFill>
          <a:blip r:embed="rId5">
            <a:grayscl/>
          </a:blip>
          <a:stretch>
            <a:fillRect/>
          </a:stretch>
        </p:blipFill>
        <p:spPr>
          <a:xfrm>
            <a:off x="8667017" y="3817935"/>
            <a:ext cx="2166755" cy="1992313"/>
          </a:xfrm>
          <a:prstGeom prst="rect">
            <a:avLst/>
          </a:prstGeom>
        </p:spPr>
      </p:pic>
      <p:pic>
        <p:nvPicPr>
          <p:cNvPr id="46" name="图片 45"/>
          <p:cNvPicPr>
            <a:picLocks noChangeAspect="1"/>
          </p:cNvPicPr>
          <p:nvPr/>
        </p:nvPicPr>
        <p:blipFill>
          <a:blip r:embed="rId6">
            <a:duotone>
              <a:prstClr val="black"/>
              <a:schemeClr val="tx2">
                <a:tint val="45000"/>
                <a:satMod val="400000"/>
              </a:schemeClr>
            </a:duotone>
          </a:blip>
          <a:stretch>
            <a:fillRect/>
          </a:stretch>
        </p:blipFill>
        <p:spPr>
          <a:xfrm>
            <a:off x="10833771" y="3817935"/>
            <a:ext cx="1943100" cy="1992313"/>
          </a:xfrm>
          <a:prstGeom prst="rect">
            <a:avLst/>
          </a:prstGeom>
        </p:spPr>
      </p:pic>
      <p:pic>
        <p:nvPicPr>
          <p:cNvPr id="47" name="图片 46"/>
          <p:cNvPicPr>
            <a:picLocks noChangeAspect="1"/>
          </p:cNvPicPr>
          <p:nvPr/>
        </p:nvPicPr>
        <p:blipFill>
          <a:blip r:embed="rId7">
            <a:grayscl/>
          </a:blip>
          <a:stretch>
            <a:fillRect/>
          </a:stretch>
        </p:blipFill>
        <p:spPr>
          <a:xfrm>
            <a:off x="6095997" y="1825622"/>
            <a:ext cx="2166755" cy="1992313"/>
          </a:xfrm>
          <a:prstGeom prst="rect">
            <a:avLst/>
          </a:prstGeom>
        </p:spPr>
      </p:pic>
      <p:pic>
        <p:nvPicPr>
          <p:cNvPr id="48" name="图片 47"/>
          <p:cNvPicPr>
            <a:picLocks noChangeAspect="1"/>
          </p:cNvPicPr>
          <p:nvPr/>
        </p:nvPicPr>
        <p:blipFill>
          <a:blip r:embed="rId8">
            <a:duotone>
              <a:prstClr val="black"/>
              <a:schemeClr val="tx2">
                <a:tint val="45000"/>
                <a:satMod val="400000"/>
              </a:schemeClr>
            </a:duotone>
          </a:blip>
          <a:stretch>
            <a:fillRect/>
          </a:stretch>
        </p:blipFill>
        <p:spPr>
          <a:xfrm>
            <a:off x="8260481" y="1815158"/>
            <a:ext cx="2166755" cy="2002777"/>
          </a:xfrm>
          <a:prstGeom prst="rect">
            <a:avLst/>
          </a:prstGeom>
        </p:spPr>
      </p:pic>
      <p:pic>
        <p:nvPicPr>
          <p:cNvPr id="49" name="图片 48"/>
          <p:cNvPicPr>
            <a:picLocks noChangeAspect="1"/>
          </p:cNvPicPr>
          <p:nvPr/>
        </p:nvPicPr>
        <p:blipFill>
          <a:blip r:embed="rId9">
            <a:grayscl/>
          </a:blip>
          <a:stretch>
            <a:fillRect/>
          </a:stretch>
        </p:blipFill>
        <p:spPr>
          <a:xfrm>
            <a:off x="10424965" y="1825623"/>
            <a:ext cx="2059469" cy="1992312"/>
          </a:xfrm>
          <a:prstGeom prst="rect">
            <a:avLst/>
          </a:prstGeom>
        </p:spPr>
      </p:pic>
      <p:sp>
        <p:nvSpPr>
          <p:cNvPr id="50" name="矩形 49"/>
          <p:cNvSpPr/>
          <p:nvPr/>
        </p:nvSpPr>
        <p:spPr>
          <a:xfrm>
            <a:off x="-4776" y="1815158"/>
            <a:ext cx="6127298" cy="2002777"/>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gency FB" panose="020B0503020202020204" pitchFamily="34" charset="0"/>
            </a:endParaRPr>
          </a:p>
        </p:txBody>
      </p:sp>
      <p:grpSp>
        <p:nvGrpSpPr>
          <p:cNvPr id="60" name="组合 59"/>
          <p:cNvGrpSpPr/>
          <p:nvPr/>
        </p:nvGrpSpPr>
        <p:grpSpPr>
          <a:xfrm>
            <a:off x="596121" y="2124955"/>
            <a:ext cx="5271279" cy="1241402"/>
            <a:chOff x="5688508" y="2242077"/>
            <a:chExt cx="5271279" cy="1241402"/>
          </a:xfrm>
        </p:grpSpPr>
        <p:sp>
          <p:nvSpPr>
            <p:cNvPr id="61" name="文本框 60"/>
            <p:cNvSpPr txBox="1"/>
            <p:nvPr/>
          </p:nvSpPr>
          <p:spPr>
            <a:xfrm>
              <a:off x="6768983" y="2242077"/>
              <a:ext cx="1422184" cy="461665"/>
            </a:xfrm>
            <a:prstGeom prst="rect">
              <a:avLst/>
            </a:prstGeom>
            <a:noFill/>
          </p:spPr>
          <p:txBody>
            <a:bodyPr wrap="none" rtlCol="0">
              <a:spAutoFit/>
            </a:bodyPr>
            <a:lstStyle/>
            <a:p>
              <a:r>
                <a:rPr lang="zh-CN" altLang="en-US" sz="2400" b="1" dirty="0">
                  <a:solidFill>
                    <a:prstClr val="white"/>
                  </a:solidFill>
                  <a:latin typeface="Agency FB" panose="020B0503020202020204" pitchFamily="34" charset="0"/>
                  <a:cs typeface="Arial" panose="020B0604020202020204" pitchFamily="34" charset="0"/>
                </a:rPr>
                <a:t>产品介绍</a:t>
              </a:r>
              <a:endParaRPr lang="zh-CN" altLang="en-US" sz="2400" b="1" dirty="0">
                <a:solidFill>
                  <a:prstClr val="white"/>
                </a:solidFill>
                <a:latin typeface="Agency FB" panose="020B0503020202020204" pitchFamily="34" charset="0"/>
                <a:cs typeface="Arial" panose="020B0604020202020204" pitchFamily="34" charset="0"/>
              </a:endParaRPr>
            </a:p>
          </p:txBody>
        </p:sp>
        <p:sp>
          <p:nvSpPr>
            <p:cNvPr id="62" name="Freeform 73"/>
            <p:cNvSpPr>
              <a:spLocks noEditPoints="1"/>
            </p:cNvSpPr>
            <p:nvPr/>
          </p:nvSpPr>
          <p:spPr bwMode="auto">
            <a:xfrm>
              <a:off x="5688508" y="2442387"/>
              <a:ext cx="814980" cy="869054"/>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Agency FB" panose="020B0503020202020204" pitchFamily="34" charset="0"/>
              </a:endParaRPr>
            </a:p>
          </p:txBody>
        </p:sp>
        <p:sp>
          <p:nvSpPr>
            <p:cNvPr id="63" name="矩形 62"/>
            <p:cNvSpPr/>
            <p:nvPr/>
          </p:nvSpPr>
          <p:spPr>
            <a:xfrm>
              <a:off x="6768983" y="2652482"/>
              <a:ext cx="4190804" cy="830997"/>
            </a:xfrm>
            <a:prstGeom prst="rect">
              <a:avLst/>
            </a:prstGeom>
          </p:spPr>
          <p:txBody>
            <a:bodyPr wrap="square">
              <a:spAutoFit/>
            </a:bodyPr>
            <a:lstStyle/>
            <a:p>
              <a:r>
                <a:rPr lang="en-US" altLang="zh-CN" sz="1600" dirty="0">
                  <a:solidFill>
                    <a:prstClr val="white"/>
                  </a:solidFill>
                  <a:latin typeface="Agency FB" panose="020B0503020202020204" pitchFamily="34" charset="0"/>
                </a:rPr>
                <a:t>By faith I mean a vision of good one cherishes and the enthusiasm that pushes one to seek its fulfillment regardless of obstacles. </a:t>
              </a:r>
              <a:endParaRPr lang="zh-CN" altLang="en-US" sz="1600" dirty="0">
                <a:solidFill>
                  <a:prstClr val="white"/>
                </a:solidFill>
                <a:latin typeface="Agency FB" panose="020B0503020202020204" pitchFamily="34" charset="0"/>
              </a:endParaRPr>
            </a:p>
          </p:txBody>
        </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dissolve">
                                      <p:cBhvr>
                                        <p:cTn id="11" dur="500"/>
                                        <p:tgtEl>
                                          <p:spTgt spid="60"/>
                                        </p:tgtEl>
                                      </p:cBhvr>
                                    </p:animEffect>
                                  </p:childTnLst>
                                </p:cTn>
                              </p:par>
                            </p:childTnLst>
                          </p:cTn>
                        </p:par>
                        <p:par>
                          <p:cTn id="12" fill="hold">
                            <p:stCondLst>
                              <p:cond delay="1000"/>
                            </p:stCondLst>
                            <p:childTnLst>
                              <p:par>
                                <p:cTn id="13" presetID="9" presetClass="entr" presetSubtype="0" fill="hold" nodeType="afterEffect">
                                  <p:stCondLst>
                                    <p:cond delay="75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par>
                                <p:cTn id="16" presetID="9" presetClass="entr" presetSubtype="0" fill="hold" nodeType="withEffect">
                                  <p:stCondLst>
                                    <p:cond delay="500"/>
                                  </p:stCondLst>
                                  <p:childTnLst>
                                    <p:set>
                                      <p:cBhvr>
                                        <p:cTn id="17" dur="1" fill="hold">
                                          <p:stCondLst>
                                            <p:cond delay="0"/>
                                          </p:stCondLst>
                                        </p:cTn>
                                        <p:tgtEl>
                                          <p:spTgt spid="48"/>
                                        </p:tgtEl>
                                        <p:attrNameLst>
                                          <p:attrName>style.visibility</p:attrName>
                                        </p:attrNameLst>
                                      </p:cBhvr>
                                      <p:to>
                                        <p:strVal val="visible"/>
                                      </p:to>
                                    </p:set>
                                    <p:animEffect transition="in" filter="dissolve">
                                      <p:cBhvr>
                                        <p:cTn id="18" dur="500"/>
                                        <p:tgtEl>
                                          <p:spTgt spid="48"/>
                                        </p:tgtEl>
                                      </p:cBhvr>
                                    </p:animEffect>
                                  </p:childTnLst>
                                </p:cTn>
                              </p:par>
                              <p:par>
                                <p:cTn id="19" presetID="9"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dissolve">
                                      <p:cBhvr>
                                        <p:cTn id="21" dur="500"/>
                                        <p:tgtEl>
                                          <p:spTgt spid="49"/>
                                        </p:tgtEl>
                                      </p:cBhvr>
                                    </p:animEffect>
                                  </p:childTnLst>
                                </p:cTn>
                              </p:par>
                              <p:par>
                                <p:cTn id="22" presetID="9" presetClass="entr" presetSubtype="0" fill="hold" nodeType="withEffect">
                                  <p:stCondLst>
                                    <p:cond delay="750"/>
                                  </p:stCondLst>
                                  <p:childTnLst>
                                    <p:set>
                                      <p:cBhvr>
                                        <p:cTn id="23" dur="1" fill="hold">
                                          <p:stCondLst>
                                            <p:cond delay="0"/>
                                          </p:stCondLst>
                                        </p:cTn>
                                        <p:tgtEl>
                                          <p:spTgt spid="46"/>
                                        </p:tgtEl>
                                        <p:attrNameLst>
                                          <p:attrName>style.visibility</p:attrName>
                                        </p:attrNameLst>
                                      </p:cBhvr>
                                      <p:to>
                                        <p:strVal val="visible"/>
                                      </p:to>
                                    </p:set>
                                    <p:animEffect transition="in" filter="dissolve">
                                      <p:cBhvr>
                                        <p:cTn id="24" dur="500"/>
                                        <p:tgtEl>
                                          <p:spTgt spid="46"/>
                                        </p:tgtEl>
                                      </p:cBhvr>
                                    </p:animEffect>
                                  </p:childTnLst>
                                </p:cTn>
                              </p:par>
                              <p:par>
                                <p:cTn id="25" presetID="9" presetClass="entr" presetSubtype="0" fill="hold" nodeType="withEffect">
                                  <p:stCondLst>
                                    <p:cond delay="50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par>
                                <p:cTn id="28" presetID="9"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dissolve">
                                      <p:cBhvr>
                                        <p:cTn id="30" dur="500"/>
                                        <p:tgtEl>
                                          <p:spTgt spid="39"/>
                                        </p:tgtEl>
                                      </p:cBhvr>
                                    </p:animEffect>
                                  </p:childTnLst>
                                </p:cTn>
                              </p:par>
                              <p:par>
                                <p:cTn id="31" presetID="9" presetClass="entr" presetSubtype="0" fill="hold" nodeType="withEffect">
                                  <p:stCondLst>
                                    <p:cond delay="750"/>
                                  </p:stCondLst>
                                  <p:childTnLst>
                                    <p:set>
                                      <p:cBhvr>
                                        <p:cTn id="32" dur="1" fill="hold">
                                          <p:stCondLst>
                                            <p:cond delay="0"/>
                                          </p:stCondLst>
                                        </p:cTn>
                                        <p:tgtEl>
                                          <p:spTgt spid="37"/>
                                        </p:tgtEl>
                                        <p:attrNameLst>
                                          <p:attrName>style.visibility</p:attrName>
                                        </p:attrNameLst>
                                      </p:cBhvr>
                                      <p:to>
                                        <p:strVal val="visible"/>
                                      </p:to>
                                    </p:set>
                                    <p:animEffect transition="in" filter="dissolve">
                                      <p:cBhvr>
                                        <p:cTn id="33" dur="500"/>
                                        <p:tgtEl>
                                          <p:spTgt spid="37"/>
                                        </p:tgtEl>
                                      </p:cBhvr>
                                    </p:animEffect>
                                  </p:childTnLst>
                                </p:cTn>
                              </p:par>
                              <p:par>
                                <p:cTn id="34" presetID="9" presetClass="entr" presetSubtype="0" fill="hold"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transition="in" filter="dissolve">
                                      <p:cBhvr>
                                        <p:cTn id="36" dur="500"/>
                                        <p:tgtEl>
                                          <p:spTgt spid="36"/>
                                        </p:tgtEl>
                                      </p:cBhvr>
                                    </p:animEffect>
                                  </p:childTnLst>
                                </p:cTn>
                              </p:par>
                              <p:par>
                                <p:cTn id="37" presetID="9"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dissolv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0" y="1816099"/>
            <a:ext cx="12192000" cy="3911601"/>
          </a:xfrm>
          <a:prstGeom prst="rect">
            <a:avLst/>
          </a:prstGeom>
        </p:spPr>
      </p:pic>
      <p:grpSp>
        <p:nvGrpSpPr>
          <p:cNvPr id="22" name="组合 21"/>
          <p:cNvGrpSpPr/>
          <p:nvPr/>
        </p:nvGrpSpPr>
        <p:grpSpPr>
          <a:xfrm rot="2837432">
            <a:off x="-1598404" y="-759951"/>
            <a:ext cx="4226169" cy="3054144"/>
            <a:chOff x="569602" y="-921225"/>
            <a:chExt cx="11136187" cy="8047838"/>
          </a:xfrm>
        </p:grpSpPr>
        <p:sp>
          <p:nvSpPr>
            <p:cNvPr id="23" name="椭圆 22"/>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6604501">
            <a:off x="8773714" y="5143094"/>
            <a:ext cx="4623511" cy="3341293"/>
            <a:chOff x="569602" y="-921225"/>
            <a:chExt cx="11136187" cy="8047838"/>
          </a:xfrm>
        </p:grpSpPr>
        <p:sp>
          <p:nvSpPr>
            <p:cNvPr id="46" name="椭圆 45"/>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图片 20"/>
          <p:cNvPicPr>
            <a:picLocks noChangeAspect="1"/>
          </p:cNvPicPr>
          <p:nvPr/>
        </p:nvPicPr>
        <p:blipFill>
          <a:blip r:embed="rId2" cstate="screen"/>
          <a:srcRect/>
          <a:stretch>
            <a:fillRect/>
          </a:stretch>
        </p:blipFill>
        <p:spPr>
          <a:xfrm>
            <a:off x="4064000" y="4487337"/>
            <a:ext cx="4064000" cy="2429933"/>
          </a:xfrm>
          <a:custGeom>
            <a:avLst/>
            <a:gdLst>
              <a:gd name="connsiteX0" fmla="*/ 0 w 4064000"/>
              <a:gd name="connsiteY0" fmla="*/ 0 h 2429933"/>
              <a:gd name="connsiteX1" fmla="*/ 4064000 w 4064000"/>
              <a:gd name="connsiteY1" fmla="*/ 0 h 2429933"/>
              <a:gd name="connsiteX2" fmla="*/ 4064000 w 4064000"/>
              <a:gd name="connsiteY2" fmla="*/ 2429933 h 2429933"/>
              <a:gd name="connsiteX3" fmla="*/ 0 w 4064000"/>
              <a:gd name="connsiteY3" fmla="*/ 2429933 h 2429933"/>
            </a:gdLst>
            <a:ahLst/>
            <a:cxnLst>
              <a:cxn ang="0">
                <a:pos x="connsiteX0" y="connsiteY0"/>
              </a:cxn>
              <a:cxn ang="0">
                <a:pos x="connsiteX1" y="connsiteY1"/>
              </a:cxn>
              <a:cxn ang="0">
                <a:pos x="connsiteX2" y="connsiteY2"/>
              </a:cxn>
              <a:cxn ang="0">
                <a:pos x="connsiteX3" y="connsiteY3"/>
              </a:cxn>
            </a:cxnLst>
            <a:rect l="l" t="t" r="r" b="b"/>
            <a:pathLst>
              <a:path w="4064000" h="2429933">
                <a:moveTo>
                  <a:pt x="0" y="0"/>
                </a:moveTo>
                <a:lnTo>
                  <a:pt x="4064000" y="0"/>
                </a:lnTo>
                <a:lnTo>
                  <a:pt x="4064000" y="2429933"/>
                </a:lnTo>
                <a:lnTo>
                  <a:pt x="0" y="2429933"/>
                </a:lnTo>
                <a:close/>
              </a:path>
            </a:pathLst>
          </a:custGeom>
        </p:spPr>
      </p:pic>
      <p:pic>
        <p:nvPicPr>
          <p:cNvPr id="19" name="图片 18"/>
          <p:cNvPicPr>
            <a:picLocks noChangeAspect="1"/>
          </p:cNvPicPr>
          <p:nvPr/>
        </p:nvPicPr>
        <p:blipFill>
          <a:blip r:embed="rId3" cstate="screen"/>
          <a:srcRect/>
          <a:stretch>
            <a:fillRect/>
          </a:stretch>
        </p:blipFill>
        <p:spPr>
          <a:xfrm>
            <a:off x="4044950" y="-101604"/>
            <a:ext cx="4064000" cy="2429933"/>
          </a:xfrm>
          <a:custGeom>
            <a:avLst/>
            <a:gdLst>
              <a:gd name="connsiteX0" fmla="*/ 0 w 4064000"/>
              <a:gd name="connsiteY0" fmla="*/ 0 h 2429933"/>
              <a:gd name="connsiteX1" fmla="*/ 4064000 w 4064000"/>
              <a:gd name="connsiteY1" fmla="*/ 0 h 2429933"/>
              <a:gd name="connsiteX2" fmla="*/ 4064000 w 4064000"/>
              <a:gd name="connsiteY2" fmla="*/ 2429933 h 2429933"/>
              <a:gd name="connsiteX3" fmla="*/ 0 w 4064000"/>
              <a:gd name="connsiteY3" fmla="*/ 2429933 h 2429933"/>
            </a:gdLst>
            <a:ahLst/>
            <a:cxnLst>
              <a:cxn ang="0">
                <a:pos x="connsiteX0" y="connsiteY0"/>
              </a:cxn>
              <a:cxn ang="0">
                <a:pos x="connsiteX1" y="connsiteY1"/>
              </a:cxn>
              <a:cxn ang="0">
                <a:pos x="connsiteX2" y="connsiteY2"/>
              </a:cxn>
              <a:cxn ang="0">
                <a:pos x="connsiteX3" y="connsiteY3"/>
              </a:cxn>
            </a:cxnLst>
            <a:rect l="l" t="t" r="r" b="b"/>
            <a:pathLst>
              <a:path w="4064000" h="2429933">
                <a:moveTo>
                  <a:pt x="0" y="0"/>
                </a:moveTo>
                <a:lnTo>
                  <a:pt x="4064000" y="0"/>
                </a:lnTo>
                <a:lnTo>
                  <a:pt x="4064000" y="2429933"/>
                </a:lnTo>
                <a:lnTo>
                  <a:pt x="0" y="2429933"/>
                </a:lnTo>
                <a:close/>
              </a:path>
            </a:pathLst>
          </a:custGeom>
        </p:spPr>
      </p:pic>
      <p:pic>
        <p:nvPicPr>
          <p:cNvPr id="18" name="图片 17"/>
          <p:cNvPicPr>
            <a:picLocks noChangeAspect="1"/>
          </p:cNvPicPr>
          <p:nvPr/>
        </p:nvPicPr>
        <p:blipFill>
          <a:blip r:embed="rId4" cstate="screen"/>
          <a:srcRect/>
          <a:stretch>
            <a:fillRect/>
          </a:stretch>
        </p:blipFill>
        <p:spPr>
          <a:xfrm>
            <a:off x="8108950" y="-101604"/>
            <a:ext cx="4064000" cy="2429933"/>
          </a:xfrm>
          <a:custGeom>
            <a:avLst/>
            <a:gdLst>
              <a:gd name="connsiteX0" fmla="*/ 0 w 4064000"/>
              <a:gd name="connsiteY0" fmla="*/ 0 h 2429933"/>
              <a:gd name="connsiteX1" fmla="*/ 4064000 w 4064000"/>
              <a:gd name="connsiteY1" fmla="*/ 0 h 2429933"/>
              <a:gd name="connsiteX2" fmla="*/ 4064000 w 4064000"/>
              <a:gd name="connsiteY2" fmla="*/ 2429933 h 2429933"/>
              <a:gd name="connsiteX3" fmla="*/ 0 w 4064000"/>
              <a:gd name="connsiteY3" fmla="*/ 2429933 h 2429933"/>
            </a:gdLst>
            <a:ahLst/>
            <a:cxnLst>
              <a:cxn ang="0">
                <a:pos x="connsiteX0" y="connsiteY0"/>
              </a:cxn>
              <a:cxn ang="0">
                <a:pos x="connsiteX1" y="connsiteY1"/>
              </a:cxn>
              <a:cxn ang="0">
                <a:pos x="connsiteX2" y="connsiteY2"/>
              </a:cxn>
              <a:cxn ang="0">
                <a:pos x="connsiteX3" y="connsiteY3"/>
              </a:cxn>
            </a:cxnLst>
            <a:rect l="l" t="t" r="r" b="b"/>
            <a:pathLst>
              <a:path w="4064000" h="2429933">
                <a:moveTo>
                  <a:pt x="0" y="0"/>
                </a:moveTo>
                <a:lnTo>
                  <a:pt x="4064000" y="0"/>
                </a:lnTo>
                <a:lnTo>
                  <a:pt x="4064000" y="2429933"/>
                </a:lnTo>
                <a:lnTo>
                  <a:pt x="0" y="2429933"/>
                </a:lnTo>
                <a:close/>
              </a:path>
            </a:pathLst>
          </a:custGeom>
        </p:spPr>
      </p:pic>
      <p:sp>
        <p:nvSpPr>
          <p:cNvPr id="37" name="任意多边形 36"/>
          <p:cNvSpPr/>
          <p:nvPr/>
        </p:nvSpPr>
        <p:spPr>
          <a:xfrm>
            <a:off x="-19050" y="-101604"/>
            <a:ext cx="4285812" cy="2429933"/>
          </a:xfrm>
          <a:custGeom>
            <a:avLst/>
            <a:gdLst>
              <a:gd name="connsiteX0" fmla="*/ 0 w 4285812"/>
              <a:gd name="connsiteY0" fmla="*/ 0 h 2429933"/>
              <a:gd name="connsiteX1" fmla="*/ 4064000 w 4285812"/>
              <a:gd name="connsiteY1" fmla="*/ 0 h 2429933"/>
              <a:gd name="connsiteX2" fmla="*/ 4064000 w 4285812"/>
              <a:gd name="connsiteY2" fmla="*/ 1187944 h 2429933"/>
              <a:gd name="connsiteX3" fmla="*/ 4285812 w 4285812"/>
              <a:gd name="connsiteY3" fmla="*/ 1316595 h 2429933"/>
              <a:gd name="connsiteX4" fmla="*/ 4064000 w 4285812"/>
              <a:gd name="connsiteY4" fmla="*/ 1445246 h 2429933"/>
              <a:gd name="connsiteX5" fmla="*/ 4064000 w 4285812"/>
              <a:gd name="connsiteY5" fmla="*/ 2429933 h 2429933"/>
              <a:gd name="connsiteX6" fmla="*/ 0 w 4285812"/>
              <a:gd name="connsiteY6" fmla="*/ 2429933 h 24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5812" h="2429933">
                <a:moveTo>
                  <a:pt x="0" y="0"/>
                </a:moveTo>
                <a:lnTo>
                  <a:pt x="4064000" y="0"/>
                </a:lnTo>
                <a:lnTo>
                  <a:pt x="4064000" y="1187944"/>
                </a:lnTo>
                <a:lnTo>
                  <a:pt x="4285812" y="1316595"/>
                </a:lnTo>
                <a:lnTo>
                  <a:pt x="4064000" y="1445246"/>
                </a:lnTo>
                <a:lnTo>
                  <a:pt x="4064000" y="2429933"/>
                </a:lnTo>
                <a:lnTo>
                  <a:pt x="0" y="2429933"/>
                </a:lnTo>
                <a:close/>
              </a:path>
            </a:pathLst>
          </a:custGeom>
          <a:solidFill>
            <a:srgbClr val="2EB0A2">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0" name="图片 19"/>
          <p:cNvPicPr>
            <a:picLocks noChangeAspect="1"/>
          </p:cNvPicPr>
          <p:nvPr/>
        </p:nvPicPr>
        <p:blipFill>
          <a:blip r:embed="rId5" cstate="screen"/>
          <a:srcRect/>
          <a:stretch>
            <a:fillRect/>
          </a:stretch>
        </p:blipFill>
        <p:spPr>
          <a:xfrm>
            <a:off x="0" y="4487336"/>
            <a:ext cx="4064000" cy="2429933"/>
          </a:xfrm>
          <a:custGeom>
            <a:avLst/>
            <a:gdLst>
              <a:gd name="connsiteX0" fmla="*/ 0 w 4064000"/>
              <a:gd name="connsiteY0" fmla="*/ 0 h 2429933"/>
              <a:gd name="connsiteX1" fmla="*/ 4064000 w 4064000"/>
              <a:gd name="connsiteY1" fmla="*/ 0 h 2429933"/>
              <a:gd name="connsiteX2" fmla="*/ 4064000 w 4064000"/>
              <a:gd name="connsiteY2" fmla="*/ 2429933 h 2429933"/>
              <a:gd name="connsiteX3" fmla="*/ 0 w 4064000"/>
              <a:gd name="connsiteY3" fmla="*/ 2429933 h 2429933"/>
            </a:gdLst>
            <a:ahLst/>
            <a:cxnLst>
              <a:cxn ang="0">
                <a:pos x="connsiteX0" y="connsiteY0"/>
              </a:cxn>
              <a:cxn ang="0">
                <a:pos x="connsiteX1" y="connsiteY1"/>
              </a:cxn>
              <a:cxn ang="0">
                <a:pos x="connsiteX2" y="connsiteY2"/>
              </a:cxn>
              <a:cxn ang="0">
                <a:pos x="connsiteX3" y="connsiteY3"/>
              </a:cxn>
            </a:cxnLst>
            <a:rect l="l" t="t" r="r" b="b"/>
            <a:pathLst>
              <a:path w="4064000" h="2429933">
                <a:moveTo>
                  <a:pt x="0" y="0"/>
                </a:moveTo>
                <a:lnTo>
                  <a:pt x="4064000" y="0"/>
                </a:lnTo>
                <a:lnTo>
                  <a:pt x="4064000" y="2429933"/>
                </a:lnTo>
                <a:lnTo>
                  <a:pt x="0" y="2429933"/>
                </a:lnTo>
                <a:close/>
              </a:path>
            </a:pathLst>
          </a:custGeom>
        </p:spPr>
      </p:pic>
      <p:sp>
        <p:nvSpPr>
          <p:cNvPr id="24" name="矩形 23"/>
          <p:cNvSpPr/>
          <p:nvPr/>
        </p:nvSpPr>
        <p:spPr>
          <a:xfrm>
            <a:off x="0" y="2328325"/>
            <a:ext cx="12192000" cy="2159007"/>
          </a:xfrm>
          <a:prstGeom prst="rect">
            <a:avLst/>
          </a:prstGeom>
          <a:solidFill>
            <a:srgbClr val="30748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p:cNvSpPr txBox="1"/>
          <p:nvPr/>
        </p:nvSpPr>
        <p:spPr>
          <a:xfrm>
            <a:off x="4613864" y="3084666"/>
            <a:ext cx="2964273" cy="646331"/>
          </a:xfrm>
          <a:prstGeom prst="rect">
            <a:avLst/>
          </a:prstGeom>
          <a:noFill/>
        </p:spPr>
        <p:txBody>
          <a:bodyPr wrap="none" rtlCol="0">
            <a:spAutoFit/>
          </a:bodyPr>
          <a:lstStyle/>
          <a:p>
            <a:pPr algn="ctr"/>
            <a:r>
              <a:rPr lang="zh-CN" altLang="en-US" sz="3600" b="1" dirty="0" smtClean="0">
                <a:solidFill>
                  <a:prstClr val="white"/>
                </a:solidFill>
                <a:latin typeface="Agency FB" panose="020B0503020202020204" pitchFamily="34" charset="0"/>
                <a:cs typeface="Arial" panose="020B0604020202020204" pitchFamily="34" charset="0"/>
              </a:rPr>
              <a:t>年终成果汇报</a:t>
            </a:r>
            <a:endParaRPr lang="zh-CN" altLang="en-US" sz="3600" b="1" dirty="0">
              <a:solidFill>
                <a:prstClr val="white"/>
              </a:solidFill>
              <a:latin typeface="Agency FB" panose="020B0503020202020204" pitchFamily="34" charset="0"/>
              <a:cs typeface="Arial" panose="020B0604020202020204" pitchFamily="34" charset="0"/>
            </a:endParaRPr>
          </a:p>
        </p:txBody>
      </p:sp>
      <p:grpSp>
        <p:nvGrpSpPr>
          <p:cNvPr id="30" name="组合 29"/>
          <p:cNvGrpSpPr/>
          <p:nvPr/>
        </p:nvGrpSpPr>
        <p:grpSpPr>
          <a:xfrm>
            <a:off x="712508" y="554570"/>
            <a:ext cx="3027642" cy="1089380"/>
            <a:chOff x="731558" y="674333"/>
            <a:chExt cx="3027642" cy="1089380"/>
          </a:xfrm>
        </p:grpSpPr>
        <p:sp>
          <p:nvSpPr>
            <p:cNvPr id="26" name="文本框 25"/>
            <p:cNvSpPr txBox="1"/>
            <p:nvPr/>
          </p:nvSpPr>
          <p:spPr>
            <a:xfrm>
              <a:off x="731558" y="674333"/>
              <a:ext cx="1098379" cy="369332"/>
            </a:xfrm>
            <a:prstGeom prst="rect">
              <a:avLst/>
            </a:prstGeom>
            <a:noFill/>
          </p:spPr>
          <p:txBody>
            <a:bodyPr wrap="none" rtlCol="0">
              <a:spAutoFit/>
            </a:bodyPr>
            <a:lstStyle/>
            <a:p>
              <a:pPr algn="ctr"/>
              <a:r>
                <a:rPr lang="en-US" altLang="zh-CN" b="1" dirty="0">
                  <a:solidFill>
                    <a:prstClr val="white"/>
                  </a:solidFill>
                  <a:latin typeface="Agency FB" panose="020B0503020202020204" pitchFamily="34" charset="0"/>
                  <a:ea typeface="微软雅黑 Light" panose="020B0502040204020203" pitchFamily="34" charset="-122"/>
                </a:rPr>
                <a:t>Information</a:t>
              </a:r>
              <a:endParaRPr lang="zh-CN" altLang="en-US" b="1" dirty="0">
                <a:solidFill>
                  <a:prstClr val="white"/>
                </a:solidFill>
                <a:latin typeface="Agency FB" panose="020B0503020202020204" pitchFamily="34" charset="0"/>
                <a:ea typeface="微软雅黑 Light" panose="020B0502040204020203" pitchFamily="34" charset="-122"/>
              </a:endParaRPr>
            </a:p>
          </p:txBody>
        </p:sp>
        <p:sp>
          <p:nvSpPr>
            <p:cNvPr id="27" name="矩形 26"/>
            <p:cNvSpPr/>
            <p:nvPr/>
          </p:nvSpPr>
          <p:spPr>
            <a:xfrm>
              <a:off x="731558" y="903421"/>
              <a:ext cx="3027642" cy="461665"/>
            </a:xfrm>
            <a:prstGeom prst="rect">
              <a:avLst/>
            </a:prstGeom>
          </p:spPr>
          <p:txBody>
            <a:bodyPr wrap="square">
              <a:spAutoFit/>
            </a:bodyPr>
            <a:lstStyle/>
            <a:p>
              <a:r>
                <a:rPr lang="zh-CN" altLang="en-US" sz="1200" dirty="0">
                  <a:solidFill>
                    <a:prstClr val="white"/>
                  </a:solidFill>
                  <a:latin typeface="Agency FB" panose="020B0503020202020204" pitchFamily="34" charset="0"/>
                </a:rPr>
                <a:t>when he was a little boy ask the indulgence of the children who may read this book for</a:t>
              </a:r>
              <a:endParaRPr lang="zh-CN" altLang="en-US" sz="1200" dirty="0">
                <a:solidFill>
                  <a:prstClr val="white"/>
                </a:solidFill>
                <a:latin typeface="Agency FB" panose="020B0503020202020204" pitchFamily="34" charset="0"/>
              </a:endParaRPr>
            </a:p>
          </p:txBody>
        </p:sp>
        <p:sp>
          <p:nvSpPr>
            <p:cNvPr id="28" name="圆角矩形 27"/>
            <p:cNvSpPr/>
            <p:nvPr/>
          </p:nvSpPr>
          <p:spPr>
            <a:xfrm>
              <a:off x="825500" y="1460500"/>
              <a:ext cx="908050" cy="303213"/>
            </a:xfrm>
            <a:prstGeom prst="roundRect">
              <a:avLst/>
            </a:prstGeom>
            <a:noFill/>
            <a:ln w="2540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文本框 28"/>
            <p:cNvSpPr txBox="1"/>
            <p:nvPr/>
          </p:nvSpPr>
          <p:spPr>
            <a:xfrm>
              <a:off x="1062158" y="1460499"/>
              <a:ext cx="434734" cy="276999"/>
            </a:xfrm>
            <a:prstGeom prst="rect">
              <a:avLst/>
            </a:prstGeom>
            <a:noFill/>
          </p:spPr>
          <p:txBody>
            <a:bodyPr wrap="none" rtlCol="0">
              <a:spAutoFit/>
            </a:bodyPr>
            <a:lstStyle/>
            <a:p>
              <a:pPr algn="ctr"/>
              <a:r>
                <a:rPr lang="en-US" altLang="zh-CN" sz="1200" b="1" dirty="0">
                  <a:solidFill>
                    <a:prstClr val="white"/>
                  </a:solidFill>
                  <a:latin typeface="Agency FB" panose="020B0503020202020204" pitchFamily="34" charset="0"/>
                  <a:ea typeface="微软雅黑 Light" panose="020B0502040204020203" pitchFamily="34" charset="-122"/>
                </a:rPr>
                <a:t>20111</a:t>
              </a:r>
              <a:endParaRPr lang="zh-CN" altLang="en-US" sz="1200" b="1" dirty="0">
                <a:solidFill>
                  <a:prstClr val="white"/>
                </a:solidFill>
                <a:latin typeface="Agency FB" panose="020B0503020202020204" pitchFamily="34" charset="0"/>
                <a:ea typeface="微软雅黑 Light" panose="020B0502040204020203" pitchFamily="34" charset="-122"/>
              </a:endParaRPr>
            </a:p>
          </p:txBody>
        </p:sp>
      </p:grpSp>
      <p:sp>
        <p:nvSpPr>
          <p:cNvPr id="38" name="任意多边形 37"/>
          <p:cNvSpPr/>
          <p:nvPr/>
        </p:nvSpPr>
        <p:spPr>
          <a:xfrm flipH="1">
            <a:off x="7906188" y="4487334"/>
            <a:ext cx="4285812" cy="2429933"/>
          </a:xfrm>
          <a:custGeom>
            <a:avLst/>
            <a:gdLst>
              <a:gd name="connsiteX0" fmla="*/ 0 w 4285812"/>
              <a:gd name="connsiteY0" fmla="*/ 0 h 2429933"/>
              <a:gd name="connsiteX1" fmla="*/ 4064000 w 4285812"/>
              <a:gd name="connsiteY1" fmla="*/ 0 h 2429933"/>
              <a:gd name="connsiteX2" fmla="*/ 4064000 w 4285812"/>
              <a:gd name="connsiteY2" fmla="*/ 1187944 h 2429933"/>
              <a:gd name="connsiteX3" fmla="*/ 4285812 w 4285812"/>
              <a:gd name="connsiteY3" fmla="*/ 1316595 h 2429933"/>
              <a:gd name="connsiteX4" fmla="*/ 4064000 w 4285812"/>
              <a:gd name="connsiteY4" fmla="*/ 1445246 h 2429933"/>
              <a:gd name="connsiteX5" fmla="*/ 4064000 w 4285812"/>
              <a:gd name="connsiteY5" fmla="*/ 2429933 h 2429933"/>
              <a:gd name="connsiteX6" fmla="*/ 0 w 4285812"/>
              <a:gd name="connsiteY6" fmla="*/ 2429933 h 24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5812" h="2429933">
                <a:moveTo>
                  <a:pt x="0" y="0"/>
                </a:moveTo>
                <a:lnTo>
                  <a:pt x="4064000" y="0"/>
                </a:lnTo>
                <a:lnTo>
                  <a:pt x="4064000" y="1187944"/>
                </a:lnTo>
                <a:lnTo>
                  <a:pt x="4285812" y="1316595"/>
                </a:lnTo>
                <a:lnTo>
                  <a:pt x="4064000" y="1445246"/>
                </a:lnTo>
                <a:lnTo>
                  <a:pt x="4064000" y="2429933"/>
                </a:lnTo>
                <a:lnTo>
                  <a:pt x="0" y="2429933"/>
                </a:lnTo>
                <a:close/>
              </a:path>
            </a:pathLst>
          </a:custGeom>
          <a:solidFill>
            <a:srgbClr val="2EB0A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8627129" y="5209096"/>
            <a:ext cx="3027642" cy="1089380"/>
            <a:chOff x="731558" y="674333"/>
            <a:chExt cx="3027642" cy="1089380"/>
          </a:xfrm>
        </p:grpSpPr>
        <p:sp>
          <p:nvSpPr>
            <p:cNvPr id="32" name="文本框 31"/>
            <p:cNvSpPr txBox="1"/>
            <p:nvPr/>
          </p:nvSpPr>
          <p:spPr>
            <a:xfrm>
              <a:off x="731558" y="674333"/>
              <a:ext cx="1098379" cy="369332"/>
            </a:xfrm>
            <a:prstGeom prst="rect">
              <a:avLst/>
            </a:prstGeom>
            <a:noFill/>
          </p:spPr>
          <p:txBody>
            <a:bodyPr wrap="none" rtlCol="0">
              <a:spAutoFit/>
            </a:bodyPr>
            <a:lstStyle/>
            <a:p>
              <a:pPr algn="ctr"/>
              <a:r>
                <a:rPr lang="en-US" altLang="zh-CN" b="1" dirty="0">
                  <a:solidFill>
                    <a:prstClr val="white"/>
                  </a:solidFill>
                  <a:latin typeface="Agency FB" panose="020B0503020202020204" pitchFamily="34" charset="0"/>
                  <a:ea typeface="微软雅黑 Light" panose="020B0502040204020203" pitchFamily="34" charset="-122"/>
                </a:rPr>
                <a:t>Information</a:t>
              </a:r>
              <a:endParaRPr lang="zh-CN" altLang="en-US" b="1" dirty="0">
                <a:solidFill>
                  <a:prstClr val="white"/>
                </a:solidFill>
                <a:latin typeface="Agency FB" panose="020B0503020202020204" pitchFamily="34" charset="0"/>
                <a:ea typeface="微软雅黑 Light" panose="020B0502040204020203" pitchFamily="34" charset="-122"/>
              </a:endParaRPr>
            </a:p>
          </p:txBody>
        </p:sp>
        <p:sp>
          <p:nvSpPr>
            <p:cNvPr id="33" name="矩形 32"/>
            <p:cNvSpPr/>
            <p:nvPr/>
          </p:nvSpPr>
          <p:spPr>
            <a:xfrm>
              <a:off x="731558" y="903421"/>
              <a:ext cx="3027642" cy="461665"/>
            </a:xfrm>
            <a:prstGeom prst="rect">
              <a:avLst/>
            </a:prstGeom>
          </p:spPr>
          <p:txBody>
            <a:bodyPr wrap="square">
              <a:spAutoFit/>
            </a:bodyPr>
            <a:lstStyle/>
            <a:p>
              <a:r>
                <a:rPr lang="zh-CN" altLang="en-US" sz="1200" dirty="0">
                  <a:solidFill>
                    <a:prstClr val="white"/>
                  </a:solidFill>
                  <a:latin typeface="Agency FB" panose="020B0503020202020204" pitchFamily="34" charset="0"/>
                </a:rPr>
                <a:t>when he was a little boy ask the indulgence of the children who may read this book for</a:t>
              </a:r>
              <a:endParaRPr lang="zh-CN" altLang="en-US" sz="1200" dirty="0">
                <a:solidFill>
                  <a:prstClr val="white"/>
                </a:solidFill>
                <a:latin typeface="Agency FB" panose="020B0503020202020204" pitchFamily="34" charset="0"/>
              </a:endParaRPr>
            </a:p>
          </p:txBody>
        </p:sp>
        <p:sp>
          <p:nvSpPr>
            <p:cNvPr id="34" name="圆角矩形 33"/>
            <p:cNvSpPr/>
            <p:nvPr/>
          </p:nvSpPr>
          <p:spPr>
            <a:xfrm>
              <a:off x="825500" y="1460500"/>
              <a:ext cx="908050" cy="303213"/>
            </a:xfrm>
            <a:prstGeom prst="roundRect">
              <a:avLst/>
            </a:prstGeom>
            <a:noFill/>
            <a:ln w="2540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文本框 34"/>
            <p:cNvSpPr txBox="1"/>
            <p:nvPr/>
          </p:nvSpPr>
          <p:spPr>
            <a:xfrm>
              <a:off x="1062158" y="1460499"/>
              <a:ext cx="434734" cy="276999"/>
            </a:xfrm>
            <a:prstGeom prst="rect">
              <a:avLst/>
            </a:prstGeom>
            <a:noFill/>
          </p:spPr>
          <p:txBody>
            <a:bodyPr wrap="none" rtlCol="0">
              <a:spAutoFit/>
            </a:bodyPr>
            <a:lstStyle/>
            <a:p>
              <a:pPr algn="ctr"/>
              <a:r>
                <a:rPr lang="en-US" altLang="zh-CN" sz="1200" b="1" dirty="0">
                  <a:solidFill>
                    <a:prstClr val="white"/>
                  </a:solidFill>
                  <a:latin typeface="Agency FB" panose="020B0503020202020204" pitchFamily="34" charset="0"/>
                  <a:ea typeface="微软雅黑 Light" panose="020B0502040204020203" pitchFamily="34" charset="-122"/>
                </a:rPr>
                <a:t>20111</a:t>
              </a:r>
              <a:endParaRPr lang="zh-CN" altLang="en-US" sz="1200" b="1" dirty="0">
                <a:solidFill>
                  <a:prstClr val="white"/>
                </a:solidFill>
                <a:latin typeface="Agency FB" panose="020B0503020202020204" pitchFamily="34" charset="0"/>
                <a:ea typeface="微软雅黑 Light" panose="020B0502040204020203" pitchFamily="34" charset="-122"/>
              </a:endParaRPr>
            </a:p>
          </p:txBody>
        </p:sp>
      </p:grpSp>
    </p:spTree>
  </p:cSld>
  <p:clrMapOvr>
    <a:masterClrMapping/>
  </p:clrMapOvr>
  <p:transition spd="slow" advTm="3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p/>
        </p:txBody>
      </p:sp>
      <p:sp>
        <p:nvSpPr>
          <p:cNvPr id="18" name="椭圆 17"/>
          <p:cNvSpPr/>
          <p:nvPr/>
        </p:nvSpPr>
        <p:spPr>
          <a:xfrm>
            <a:off x="9953384" y="1155788"/>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27894" y="985194"/>
            <a:ext cx="3667126" cy="3647238"/>
            <a:chOff x="2699658" y="-921225"/>
            <a:chExt cx="8091720" cy="8047838"/>
          </a:xfrm>
        </p:grpSpPr>
        <p:sp>
          <p:nvSpPr>
            <p:cNvPr id="5" name="椭圆 4"/>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a:off x="2196201" y="1573711"/>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796299" y="1916403"/>
            <a:ext cx="1221809" cy="2215991"/>
          </a:xfrm>
          <a:prstGeom prst="rect">
            <a:avLst/>
          </a:prstGeom>
          <a:noFill/>
        </p:spPr>
        <p:txBody>
          <a:bodyPr wrap="none" rtlCol="0">
            <a:spAutoFit/>
          </a:bodyPr>
          <a:lstStyle/>
          <a:p>
            <a:r>
              <a:rPr lang="en-US" altLang="zh-CN" sz="13800" dirty="0">
                <a:solidFill>
                  <a:schemeClr val="bg1"/>
                </a:solidFill>
                <a:latin typeface="微软雅黑" panose="020B0503020204020204" pitchFamily="34" charset="-122"/>
                <a:ea typeface="微软雅黑" panose="020B0503020204020204" pitchFamily="34" charset="-122"/>
              </a:rPr>
              <a:t>3</a:t>
            </a:r>
            <a:endParaRPr lang="zh-CN" altLang="en-US" sz="13800" dirty="0">
              <a:solidFill>
                <a:schemeClr val="bg1"/>
              </a:solidFill>
              <a:latin typeface="微软雅黑" panose="020B0503020204020204" pitchFamily="34" charset="-122"/>
              <a:ea typeface="微软雅黑" panose="020B0503020204020204" pitchFamily="34" charset="-122"/>
            </a:endParaRPr>
          </a:p>
        </p:txBody>
      </p:sp>
      <p:sp>
        <p:nvSpPr>
          <p:cNvPr id="20" name="矩形 15"/>
          <p:cNvSpPr>
            <a:spLocks noChangeArrowheads="1"/>
          </p:cNvSpPr>
          <p:nvPr/>
        </p:nvSpPr>
        <p:spPr bwMode="auto">
          <a:xfrm>
            <a:off x="5296961" y="4933840"/>
            <a:ext cx="1985159" cy="438582"/>
          </a:xfrm>
          <a:prstGeom prst="rect">
            <a:avLst/>
          </a:prstGeom>
          <a:noFill/>
          <a:ln w="9525">
            <a:noFill/>
            <a:miter lim="800000"/>
          </a:ln>
        </p:spPr>
        <p:txBody>
          <a:bodyPr wrap="none" lIns="68580" tIns="34290" rIns="68580" bIns="34290">
            <a:spAutoFit/>
          </a:bodyPr>
          <a:lstStyle/>
          <a:p>
            <a:pPr lvl="0"/>
            <a:r>
              <a:rPr lang="zh-CN" altLang="en-US" sz="2400" dirty="0">
                <a:solidFill>
                  <a:srgbClr val="436982"/>
                </a:solidFill>
                <a:latin typeface="微软雅黑" panose="020B0503020204020204" pitchFamily="34" charset="-122"/>
                <a:ea typeface="微软雅黑" panose="020B0503020204020204" pitchFamily="34" charset="-122"/>
              </a:rPr>
              <a:t>成功项目展示</a:t>
            </a:r>
            <a:endParaRPr lang="zh-CN" altLang="zh-CN" sz="2400" dirty="0">
              <a:solidFill>
                <a:srgbClr val="436982"/>
              </a:solidFill>
              <a:latin typeface="微软雅黑" panose="020B0503020204020204" pitchFamily="34" charset="-122"/>
              <a:ea typeface="微软雅黑" panose="020B0503020204020204" pitchFamily="34" charset="-122"/>
            </a:endParaRPr>
          </a:p>
        </p:txBody>
      </p:sp>
      <p:sp>
        <p:nvSpPr>
          <p:cNvPr id="21" name="矩形 18"/>
          <p:cNvSpPr>
            <a:spLocks noChangeArrowheads="1"/>
          </p:cNvSpPr>
          <p:nvPr/>
        </p:nvSpPr>
        <p:spPr bwMode="auto">
          <a:xfrm>
            <a:off x="4016386" y="5450045"/>
            <a:ext cx="4637354" cy="353687"/>
          </a:xfrm>
          <a:prstGeom prst="rect">
            <a:avLst/>
          </a:prstGeom>
          <a:noFill/>
          <a:ln w="9525">
            <a:noFill/>
            <a:miter lim="800000"/>
          </a:ln>
        </p:spPr>
        <p:txBody>
          <a:bodyPr wrap="square" lIns="0" tIns="0" rIns="0" bIns="0">
            <a:spAutoFit/>
          </a:bodyPr>
          <a:lstStyle/>
          <a:p>
            <a:pPr algn="ctr" defTabSz="911860">
              <a:lnSpc>
                <a:spcPct val="120000"/>
              </a:lnSpc>
              <a:spcBef>
                <a:spcPct val="20000"/>
              </a:spcBef>
            </a:pPr>
            <a:r>
              <a:rPr lang="zh-CN" altLang="en-US" sz="1000"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椭圆 21"/>
          <p:cNvSpPr/>
          <p:nvPr/>
        </p:nvSpPr>
        <p:spPr>
          <a:xfrm>
            <a:off x="9870328" y="4279788"/>
            <a:ext cx="1170257" cy="1170257"/>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9" grpId="0"/>
      <p:bldP spid="20" grpId="0"/>
      <p:bldP spid="21"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rot="2837432">
            <a:off x="-1598404" y="-759951"/>
            <a:ext cx="4226169" cy="3054144"/>
            <a:chOff x="569602" y="-921225"/>
            <a:chExt cx="11136187" cy="8047838"/>
          </a:xfrm>
        </p:grpSpPr>
        <p:sp>
          <p:nvSpPr>
            <p:cNvPr id="37" name="椭圆 36"/>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rot="6604501">
            <a:off x="8773714" y="5143094"/>
            <a:ext cx="4623511" cy="3341293"/>
            <a:chOff x="569602" y="-921225"/>
            <a:chExt cx="11136187" cy="8047838"/>
          </a:xfrm>
        </p:grpSpPr>
        <p:sp>
          <p:nvSpPr>
            <p:cNvPr id="57" name="椭圆 56"/>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Picture 119"/>
          <p:cNvPicPr>
            <a:picLocks noChangeAspect="1"/>
          </p:cNvPicPr>
          <p:nvPr/>
        </p:nvPicPr>
        <p:blipFill>
          <a:blip r:embed="rId1" cstate="screen">
            <a:duotone>
              <a:schemeClr val="bg2">
                <a:shade val="45000"/>
                <a:satMod val="135000"/>
              </a:schemeClr>
              <a:prstClr val="white"/>
            </a:duotone>
          </a:blip>
          <a:stretch>
            <a:fillRect/>
          </a:stretch>
        </p:blipFill>
        <p:spPr>
          <a:xfrm>
            <a:off x="5935967" y="2022140"/>
            <a:ext cx="5607265" cy="3183304"/>
          </a:xfrm>
          <a:prstGeom prst="rect">
            <a:avLst/>
          </a:prstGeom>
        </p:spPr>
      </p:pic>
      <p:sp>
        <p:nvSpPr>
          <p:cNvPr id="29" name="Oval 1"/>
          <p:cNvSpPr/>
          <p:nvPr/>
        </p:nvSpPr>
        <p:spPr>
          <a:xfrm>
            <a:off x="6938262" y="2862231"/>
            <a:ext cx="200025" cy="200025"/>
          </a:xfrm>
          <a:prstGeom prst="ellipse">
            <a:avLst/>
          </a:prstGeom>
          <a:solidFill>
            <a:schemeClr val="bg1"/>
          </a:solidFill>
          <a:ln w="107950">
            <a:solidFill>
              <a:srgbClr val="307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30" name="Oval 120"/>
          <p:cNvSpPr/>
          <p:nvPr/>
        </p:nvSpPr>
        <p:spPr>
          <a:xfrm>
            <a:off x="7500044" y="4021628"/>
            <a:ext cx="200025" cy="200025"/>
          </a:xfrm>
          <a:prstGeom prst="ellipse">
            <a:avLst/>
          </a:prstGeom>
          <a:solidFill>
            <a:schemeClr val="bg1"/>
          </a:solidFill>
          <a:ln w="107950">
            <a:solidFill>
              <a:srgbClr val="9BD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31" name="Oval 121"/>
          <p:cNvSpPr/>
          <p:nvPr/>
        </p:nvSpPr>
        <p:spPr>
          <a:xfrm>
            <a:off x="9765124" y="3215311"/>
            <a:ext cx="200025" cy="200025"/>
          </a:xfrm>
          <a:prstGeom prst="ellipse">
            <a:avLst/>
          </a:prstGeom>
          <a:solidFill>
            <a:schemeClr val="bg1"/>
          </a:solidFill>
          <a:ln w="107950">
            <a:solidFill>
              <a:srgbClr val="2EB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32" name="TextBox 127"/>
          <p:cNvSpPr txBox="1"/>
          <p:nvPr/>
        </p:nvSpPr>
        <p:spPr>
          <a:xfrm>
            <a:off x="7296651" y="2466182"/>
            <a:ext cx="452368" cy="276999"/>
          </a:xfrm>
          <a:prstGeom prst="rect">
            <a:avLst/>
          </a:prstGeom>
          <a:noFill/>
        </p:spPr>
        <p:txBody>
          <a:bodyPr wrap="none" rtlCol="0">
            <a:spAutoFit/>
          </a:bodyPr>
          <a:lstStyle/>
          <a:p>
            <a:r>
              <a:rPr lang="tr-TR" sz="1200" b="1" dirty="0">
                <a:solidFill>
                  <a:srgbClr val="2F728B"/>
                </a:solidFill>
                <a:latin typeface="Agency FB" panose="020B0503020202020204" pitchFamily="34" charset="0"/>
                <a:cs typeface="+mn-ea"/>
                <a:sym typeface="+mn-lt"/>
              </a:rPr>
              <a:t>TITLE</a:t>
            </a:r>
            <a:endParaRPr lang="tr-TR" sz="1200" b="1" dirty="0">
              <a:solidFill>
                <a:srgbClr val="2F728B"/>
              </a:solidFill>
              <a:latin typeface="Agency FB" panose="020B0503020202020204" pitchFamily="34" charset="0"/>
              <a:cs typeface="+mn-ea"/>
              <a:sym typeface="+mn-lt"/>
            </a:endParaRPr>
          </a:p>
        </p:txBody>
      </p:sp>
      <p:sp>
        <p:nvSpPr>
          <p:cNvPr id="33" name="Rectangle 128"/>
          <p:cNvSpPr/>
          <p:nvPr/>
        </p:nvSpPr>
        <p:spPr>
          <a:xfrm>
            <a:off x="7296651" y="2697014"/>
            <a:ext cx="1515438" cy="784830"/>
          </a:xfrm>
          <a:prstGeom prst="rect">
            <a:avLst/>
          </a:prstGeom>
        </p:spPr>
        <p:txBody>
          <a:bodyPr wrap="square">
            <a:spAutoFit/>
          </a:bodyPr>
          <a:lstStyle/>
          <a:p>
            <a:pPr>
              <a:lnSpc>
                <a:spcPct val="150000"/>
              </a:lnSpc>
            </a:pPr>
            <a:r>
              <a:rPr lang="tr-TR" sz="1000">
                <a:solidFill>
                  <a:prstClr val="black">
                    <a:lumMod val="75000"/>
                    <a:lumOff val="25000"/>
                  </a:prstClr>
                </a:solidFill>
                <a:latin typeface="Agency FB" panose="020B0503020202020204" pitchFamily="34" charset="0"/>
                <a:cs typeface="+mn-ea"/>
                <a:sym typeface="+mn-lt"/>
              </a:rPr>
              <a:t>Sederon in ex sed libero rhoncusoui molestie id vitae liber.</a:t>
            </a:r>
            <a:endParaRPr lang="tr-TR" sz="1000">
              <a:solidFill>
                <a:prstClr val="black">
                  <a:lumMod val="75000"/>
                  <a:lumOff val="25000"/>
                </a:prstClr>
              </a:solidFill>
              <a:latin typeface="Agency FB" panose="020B0503020202020204" pitchFamily="34" charset="0"/>
              <a:cs typeface="+mn-ea"/>
              <a:sym typeface="+mn-lt"/>
            </a:endParaRPr>
          </a:p>
        </p:txBody>
      </p:sp>
      <p:sp>
        <p:nvSpPr>
          <p:cNvPr id="34" name="TextBox 129"/>
          <p:cNvSpPr txBox="1"/>
          <p:nvPr/>
        </p:nvSpPr>
        <p:spPr>
          <a:xfrm>
            <a:off x="10106976" y="2862231"/>
            <a:ext cx="452368" cy="276999"/>
          </a:xfrm>
          <a:prstGeom prst="rect">
            <a:avLst/>
          </a:prstGeom>
          <a:noFill/>
        </p:spPr>
        <p:txBody>
          <a:bodyPr wrap="none" rtlCol="0">
            <a:spAutoFit/>
          </a:bodyPr>
          <a:lstStyle/>
          <a:p>
            <a:r>
              <a:rPr lang="tr-TR" sz="1200" b="1" dirty="0">
                <a:solidFill>
                  <a:srgbClr val="2EB0A2"/>
                </a:solidFill>
                <a:latin typeface="Agency FB" panose="020B0503020202020204" pitchFamily="34" charset="0"/>
                <a:cs typeface="+mn-ea"/>
                <a:sym typeface="+mn-lt"/>
              </a:rPr>
              <a:t>TITLE</a:t>
            </a:r>
            <a:endParaRPr lang="tr-TR" sz="1200" b="1" dirty="0">
              <a:solidFill>
                <a:srgbClr val="2EB0A2"/>
              </a:solidFill>
              <a:latin typeface="Agency FB" panose="020B0503020202020204" pitchFamily="34" charset="0"/>
              <a:cs typeface="+mn-ea"/>
              <a:sym typeface="+mn-lt"/>
            </a:endParaRPr>
          </a:p>
        </p:txBody>
      </p:sp>
      <p:sp>
        <p:nvSpPr>
          <p:cNvPr id="35" name="Rectangle 130"/>
          <p:cNvSpPr/>
          <p:nvPr/>
        </p:nvSpPr>
        <p:spPr>
          <a:xfrm>
            <a:off x="10106976" y="3093063"/>
            <a:ext cx="1515438" cy="784830"/>
          </a:xfrm>
          <a:prstGeom prst="rect">
            <a:avLst/>
          </a:prstGeom>
        </p:spPr>
        <p:txBody>
          <a:bodyPr wrap="square">
            <a:spAutoFit/>
          </a:bodyPr>
          <a:lstStyle/>
          <a:p>
            <a:pPr>
              <a:lnSpc>
                <a:spcPct val="150000"/>
              </a:lnSpc>
            </a:pPr>
            <a:r>
              <a:rPr lang="tr-TR" sz="1000">
                <a:solidFill>
                  <a:prstClr val="black">
                    <a:lumMod val="75000"/>
                    <a:lumOff val="25000"/>
                  </a:prstClr>
                </a:solidFill>
                <a:latin typeface="Agency FB" panose="020B0503020202020204" pitchFamily="34" charset="0"/>
                <a:cs typeface="+mn-ea"/>
                <a:sym typeface="+mn-lt"/>
              </a:rPr>
              <a:t>Sederon in ex sed libero rhoncusoui molestie id vitae liber.</a:t>
            </a:r>
            <a:endParaRPr lang="tr-TR" sz="1000">
              <a:solidFill>
                <a:prstClr val="black">
                  <a:lumMod val="75000"/>
                  <a:lumOff val="25000"/>
                </a:prstClr>
              </a:solidFill>
              <a:latin typeface="Agency FB" panose="020B0503020202020204" pitchFamily="34" charset="0"/>
              <a:cs typeface="+mn-ea"/>
              <a:sym typeface="+mn-lt"/>
            </a:endParaRPr>
          </a:p>
        </p:txBody>
      </p:sp>
      <p:sp>
        <p:nvSpPr>
          <p:cNvPr id="41" name="TextBox 131"/>
          <p:cNvSpPr txBox="1"/>
          <p:nvPr/>
        </p:nvSpPr>
        <p:spPr>
          <a:xfrm>
            <a:off x="7879135" y="3666511"/>
            <a:ext cx="452368" cy="276999"/>
          </a:xfrm>
          <a:prstGeom prst="rect">
            <a:avLst/>
          </a:prstGeom>
          <a:noFill/>
        </p:spPr>
        <p:txBody>
          <a:bodyPr wrap="none" rtlCol="0">
            <a:spAutoFit/>
          </a:bodyPr>
          <a:lstStyle/>
          <a:p>
            <a:r>
              <a:rPr lang="tr-TR" sz="1200" b="1" dirty="0">
                <a:solidFill>
                  <a:srgbClr val="9BD4CC"/>
                </a:solidFill>
                <a:latin typeface="Agency FB" panose="020B0503020202020204" pitchFamily="34" charset="0"/>
                <a:cs typeface="+mn-ea"/>
                <a:sym typeface="+mn-lt"/>
              </a:rPr>
              <a:t>TITLE</a:t>
            </a:r>
            <a:endParaRPr lang="tr-TR" sz="1200" b="1" dirty="0">
              <a:solidFill>
                <a:srgbClr val="9BD4CC"/>
              </a:solidFill>
              <a:latin typeface="Agency FB" panose="020B0503020202020204" pitchFamily="34" charset="0"/>
              <a:cs typeface="+mn-ea"/>
              <a:sym typeface="+mn-lt"/>
            </a:endParaRPr>
          </a:p>
        </p:txBody>
      </p:sp>
      <p:sp>
        <p:nvSpPr>
          <p:cNvPr id="42" name="Rectangle 132"/>
          <p:cNvSpPr/>
          <p:nvPr/>
        </p:nvSpPr>
        <p:spPr>
          <a:xfrm>
            <a:off x="7879135" y="3897343"/>
            <a:ext cx="1515438" cy="784830"/>
          </a:xfrm>
          <a:prstGeom prst="rect">
            <a:avLst/>
          </a:prstGeom>
        </p:spPr>
        <p:txBody>
          <a:bodyPr wrap="square">
            <a:spAutoFit/>
          </a:bodyPr>
          <a:lstStyle/>
          <a:p>
            <a:pPr>
              <a:lnSpc>
                <a:spcPct val="150000"/>
              </a:lnSpc>
            </a:pPr>
            <a:r>
              <a:rPr lang="tr-TR" sz="1000">
                <a:solidFill>
                  <a:prstClr val="black">
                    <a:lumMod val="75000"/>
                    <a:lumOff val="25000"/>
                  </a:prstClr>
                </a:solidFill>
                <a:latin typeface="Agency FB" panose="020B0503020202020204" pitchFamily="34" charset="0"/>
                <a:cs typeface="+mn-ea"/>
                <a:sym typeface="+mn-lt"/>
              </a:rPr>
              <a:t>Sederon in ex sed libero rhoncusoui molestie id vitae liber.</a:t>
            </a:r>
            <a:endParaRPr lang="tr-TR" sz="1000">
              <a:solidFill>
                <a:prstClr val="black">
                  <a:lumMod val="75000"/>
                  <a:lumOff val="25000"/>
                </a:prstClr>
              </a:solidFill>
              <a:latin typeface="Agency FB" panose="020B0503020202020204" pitchFamily="34" charset="0"/>
              <a:cs typeface="+mn-ea"/>
              <a:sym typeface="+mn-lt"/>
            </a:endParaRPr>
          </a:p>
        </p:txBody>
      </p:sp>
      <p:sp>
        <p:nvSpPr>
          <p:cNvPr id="43" name="Rectangle 11"/>
          <p:cNvSpPr/>
          <p:nvPr/>
        </p:nvSpPr>
        <p:spPr>
          <a:xfrm>
            <a:off x="747561" y="1221506"/>
            <a:ext cx="4995862" cy="4532957"/>
          </a:xfrm>
          <a:prstGeom prst="rect">
            <a:avLst/>
          </a:prstGeom>
          <a:noFill/>
          <a:ln w="38100">
            <a:solidFill>
              <a:srgbClr val="307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75000"/>
                  <a:lumOff val="25000"/>
                </a:schemeClr>
              </a:solidFill>
              <a:cs typeface="+mn-ea"/>
              <a:sym typeface="+mn-lt"/>
            </a:endParaRPr>
          </a:p>
        </p:txBody>
      </p:sp>
      <p:sp>
        <p:nvSpPr>
          <p:cNvPr id="44" name="TextBox 43"/>
          <p:cNvSpPr txBox="1"/>
          <p:nvPr/>
        </p:nvSpPr>
        <p:spPr>
          <a:xfrm>
            <a:off x="2191358" y="1715575"/>
            <a:ext cx="2108270" cy="553998"/>
          </a:xfrm>
          <a:prstGeom prst="rect">
            <a:avLst/>
          </a:prstGeom>
          <a:noFill/>
        </p:spPr>
        <p:txBody>
          <a:bodyPr wrap="none" rtlCol="0">
            <a:spAutoFit/>
          </a:bodyPr>
          <a:lstStyle/>
          <a:p>
            <a:pPr algn="ctr"/>
            <a:r>
              <a:rPr lang="zh-CN" altLang="en-US" sz="3000" b="1" dirty="0" smtClean="0">
                <a:solidFill>
                  <a:schemeClr val="tx1">
                    <a:lumMod val="75000"/>
                    <a:lumOff val="25000"/>
                  </a:schemeClr>
                </a:solidFill>
                <a:cs typeface="+mn-ea"/>
                <a:sym typeface="+mn-lt"/>
              </a:rPr>
              <a:t>产品销售</a:t>
            </a:r>
            <a:r>
              <a:rPr lang="zh-CN" altLang="en-US" sz="3000" b="1" dirty="0">
                <a:solidFill>
                  <a:schemeClr val="tx1">
                    <a:lumMod val="75000"/>
                    <a:lumOff val="25000"/>
                  </a:schemeClr>
                </a:solidFill>
                <a:cs typeface="+mn-ea"/>
                <a:sym typeface="+mn-lt"/>
              </a:rPr>
              <a:t>图</a:t>
            </a:r>
            <a:endParaRPr lang="tr-TR" sz="3000" b="1" dirty="0">
              <a:solidFill>
                <a:schemeClr val="tx1">
                  <a:lumMod val="75000"/>
                  <a:lumOff val="25000"/>
                </a:schemeClr>
              </a:solidFill>
              <a:cs typeface="+mn-ea"/>
              <a:sym typeface="+mn-lt"/>
            </a:endParaRPr>
          </a:p>
        </p:txBody>
      </p:sp>
      <p:sp>
        <p:nvSpPr>
          <p:cNvPr id="45" name="Rectangle 44"/>
          <p:cNvSpPr/>
          <p:nvPr/>
        </p:nvSpPr>
        <p:spPr>
          <a:xfrm>
            <a:off x="1188092" y="2836581"/>
            <a:ext cx="4068619" cy="1361911"/>
          </a:xfrm>
          <a:prstGeom prst="rect">
            <a:avLst/>
          </a:prstGeom>
        </p:spPr>
        <p:txBody>
          <a:bodyPr wrap="square">
            <a:spAutoFit/>
          </a:bodyPr>
          <a:lstStyle/>
          <a:p>
            <a:pPr algn="just">
              <a:lnSpc>
                <a:spcPct val="150000"/>
              </a:lnSpc>
            </a:pPr>
            <a:r>
              <a:rPr lang="tr-TR" sz="1100">
                <a:solidFill>
                  <a:schemeClr val="tx1">
                    <a:lumMod val="75000"/>
                    <a:lumOff val="25000"/>
                  </a:schemeClr>
                </a:solidFill>
                <a:cs typeface="+mn-ea"/>
                <a:sym typeface="+mn-lt"/>
              </a:rPr>
              <a:t>Sed in ex sed libero rhoncus molestie id vitae libero. Aenean semper posuere ullamcorper. Phasellus maximus tempus scelerisque. Nulla accumsan augue eget mauris tincidunt, vel tempus leo pharetra. Sed in velit blandit, sagittis ante sit amet, porttitor dolor. Donec egestas ultrices urna sit amet.</a:t>
            </a:r>
            <a:endParaRPr lang="tr-TR" sz="1100">
              <a:solidFill>
                <a:schemeClr val="tx1">
                  <a:lumMod val="75000"/>
                  <a:lumOff val="25000"/>
                </a:schemeClr>
              </a:solidFill>
              <a:cs typeface="+mn-ea"/>
              <a:sym typeface="+mn-lt"/>
            </a:endParaRPr>
          </a:p>
        </p:txBody>
      </p:sp>
      <p:sp>
        <p:nvSpPr>
          <p:cNvPr id="51" name="TextBox 16"/>
          <p:cNvSpPr txBox="1"/>
          <p:nvPr/>
        </p:nvSpPr>
        <p:spPr>
          <a:xfrm>
            <a:off x="1644024" y="5024865"/>
            <a:ext cx="505178" cy="276999"/>
          </a:xfrm>
          <a:prstGeom prst="rect">
            <a:avLst/>
          </a:prstGeom>
          <a:noFill/>
        </p:spPr>
        <p:txBody>
          <a:bodyPr wrap="square" rtlCol="0">
            <a:spAutoFit/>
          </a:bodyPr>
          <a:lstStyle/>
          <a:p>
            <a:pPr algn="ctr"/>
            <a:r>
              <a:rPr lang="tr-TR" sz="1200" dirty="0">
                <a:solidFill>
                  <a:schemeClr val="tx1">
                    <a:lumMod val="75000"/>
                    <a:lumOff val="25000"/>
                  </a:schemeClr>
                </a:solidFill>
                <a:cs typeface="+mn-ea"/>
                <a:sym typeface="+mn-lt"/>
              </a:rPr>
              <a:t>EDIT</a:t>
            </a:r>
            <a:endParaRPr lang="tr-TR" sz="1200" dirty="0">
              <a:solidFill>
                <a:schemeClr val="tx1">
                  <a:lumMod val="75000"/>
                  <a:lumOff val="25000"/>
                </a:schemeClr>
              </a:solidFill>
              <a:cs typeface="+mn-ea"/>
              <a:sym typeface="+mn-lt"/>
            </a:endParaRPr>
          </a:p>
        </p:txBody>
      </p:sp>
      <p:sp>
        <p:nvSpPr>
          <p:cNvPr id="52" name="TextBox 56"/>
          <p:cNvSpPr txBox="1"/>
          <p:nvPr/>
        </p:nvSpPr>
        <p:spPr>
          <a:xfrm>
            <a:off x="2750392" y="5024865"/>
            <a:ext cx="770081" cy="276999"/>
          </a:xfrm>
          <a:prstGeom prst="rect">
            <a:avLst/>
          </a:prstGeom>
          <a:noFill/>
        </p:spPr>
        <p:txBody>
          <a:bodyPr wrap="square" rtlCol="0">
            <a:spAutoFit/>
          </a:bodyPr>
          <a:lstStyle/>
          <a:p>
            <a:pPr algn="ctr"/>
            <a:r>
              <a:rPr lang="tr-TR" sz="1200" dirty="0">
                <a:solidFill>
                  <a:schemeClr val="tx1">
                    <a:lumMod val="75000"/>
                    <a:lumOff val="25000"/>
                  </a:schemeClr>
                </a:solidFill>
                <a:cs typeface="+mn-ea"/>
                <a:sym typeface="+mn-lt"/>
              </a:rPr>
              <a:t>GEARS</a:t>
            </a:r>
            <a:endParaRPr lang="tr-TR" sz="1200" dirty="0">
              <a:solidFill>
                <a:schemeClr val="tx1">
                  <a:lumMod val="75000"/>
                  <a:lumOff val="25000"/>
                </a:schemeClr>
              </a:solidFill>
              <a:cs typeface="+mn-ea"/>
              <a:sym typeface="+mn-lt"/>
            </a:endParaRPr>
          </a:p>
        </p:txBody>
      </p:sp>
      <p:sp>
        <p:nvSpPr>
          <p:cNvPr id="53" name="TextBox 57"/>
          <p:cNvSpPr txBox="1"/>
          <p:nvPr/>
        </p:nvSpPr>
        <p:spPr>
          <a:xfrm>
            <a:off x="3822569" y="5024865"/>
            <a:ext cx="1013598" cy="276999"/>
          </a:xfrm>
          <a:prstGeom prst="rect">
            <a:avLst/>
          </a:prstGeom>
          <a:noFill/>
        </p:spPr>
        <p:txBody>
          <a:bodyPr wrap="square" rtlCol="0">
            <a:spAutoFit/>
          </a:bodyPr>
          <a:lstStyle/>
          <a:p>
            <a:pPr algn="ctr"/>
            <a:r>
              <a:rPr lang="tr-TR" sz="1200">
                <a:solidFill>
                  <a:schemeClr val="tx1">
                    <a:lumMod val="75000"/>
                    <a:lumOff val="25000"/>
                  </a:schemeClr>
                </a:solidFill>
                <a:cs typeface="+mn-ea"/>
                <a:sym typeface="+mn-lt"/>
              </a:rPr>
              <a:t>HEARTBEAT</a:t>
            </a:r>
            <a:endParaRPr lang="tr-TR" sz="1200">
              <a:solidFill>
                <a:schemeClr val="tx1">
                  <a:lumMod val="75000"/>
                  <a:lumOff val="25000"/>
                </a:schemeClr>
              </a:solidFill>
              <a:cs typeface="+mn-ea"/>
              <a:sym typeface="+mn-lt"/>
            </a:endParaRPr>
          </a:p>
        </p:txBody>
      </p:sp>
      <p:sp>
        <p:nvSpPr>
          <p:cNvPr id="54" name="Freeform 245"/>
          <p:cNvSpPr>
            <a:spLocks noEditPoints="1"/>
          </p:cNvSpPr>
          <p:nvPr/>
        </p:nvSpPr>
        <p:spPr bwMode="auto">
          <a:xfrm>
            <a:off x="1696974" y="4512717"/>
            <a:ext cx="365466" cy="242211"/>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rgbClr val="2EB0A2"/>
          </a:solidFill>
          <a:ln>
            <a:noFill/>
          </a:ln>
        </p:spPr>
        <p:txBody>
          <a:bodyPr vert="horz" wrap="square" lIns="45720" tIns="22860" rIns="45720" bIns="22860" numCol="1" anchor="t" anchorCtr="0" compatLnSpc="1"/>
          <a:lstStyle/>
          <a:p>
            <a:endParaRPr lang="zh-CN" altLang="en-US">
              <a:solidFill>
                <a:schemeClr val="tx1">
                  <a:lumMod val="75000"/>
                  <a:lumOff val="25000"/>
                </a:schemeClr>
              </a:solidFill>
            </a:endParaRPr>
          </a:p>
        </p:txBody>
      </p:sp>
      <p:sp>
        <p:nvSpPr>
          <p:cNvPr id="55" name="Freeform 12"/>
          <p:cNvSpPr>
            <a:spLocks noEditPoints="1"/>
          </p:cNvSpPr>
          <p:nvPr/>
        </p:nvSpPr>
        <p:spPr bwMode="auto">
          <a:xfrm>
            <a:off x="3011853" y="4456944"/>
            <a:ext cx="272395" cy="323384"/>
          </a:xfrm>
          <a:custGeom>
            <a:avLst/>
            <a:gdLst>
              <a:gd name="T0" fmla="*/ 4 w 86"/>
              <a:gd name="T1" fmla="*/ 0 h 102"/>
              <a:gd name="T2" fmla="*/ 8 w 86"/>
              <a:gd name="T3" fmla="*/ 10 h 102"/>
              <a:gd name="T4" fmla="*/ 49 w 86"/>
              <a:gd name="T5" fmla="*/ 3 h 102"/>
              <a:gd name="T6" fmla="*/ 52 w 86"/>
              <a:gd name="T7" fmla="*/ 6 h 102"/>
              <a:gd name="T8" fmla="*/ 52 w 86"/>
              <a:gd name="T9" fmla="*/ 13 h 102"/>
              <a:gd name="T10" fmla="*/ 81 w 86"/>
              <a:gd name="T11" fmla="*/ 3 h 102"/>
              <a:gd name="T12" fmla="*/ 86 w 86"/>
              <a:gd name="T13" fmla="*/ 6 h 102"/>
              <a:gd name="T14" fmla="*/ 84 w 86"/>
              <a:gd name="T15" fmla="*/ 60 h 102"/>
              <a:gd name="T16" fmla="*/ 62 w 86"/>
              <a:gd name="T17" fmla="*/ 67 h 102"/>
              <a:gd name="T18" fmla="*/ 36 w 86"/>
              <a:gd name="T19" fmla="*/ 66 h 102"/>
              <a:gd name="T20" fmla="*/ 36 w 86"/>
              <a:gd name="T21" fmla="*/ 66 h 102"/>
              <a:gd name="T22" fmla="*/ 28 w 86"/>
              <a:gd name="T23" fmla="*/ 60 h 102"/>
              <a:gd name="T24" fmla="*/ 8 w 86"/>
              <a:gd name="T25" fmla="*/ 98 h 102"/>
              <a:gd name="T26" fmla="*/ 4 w 86"/>
              <a:gd name="T27" fmla="*/ 102 h 102"/>
              <a:gd name="T28" fmla="*/ 0 w 86"/>
              <a:gd name="T29" fmla="*/ 4 h 102"/>
              <a:gd name="T30" fmla="*/ 52 w 86"/>
              <a:gd name="T31" fmla="*/ 56 h 102"/>
              <a:gd name="T32" fmla="*/ 61 w 86"/>
              <a:gd name="T33" fmla="*/ 61 h 102"/>
              <a:gd name="T34" fmla="*/ 52 w 86"/>
              <a:gd name="T35" fmla="*/ 53 h 102"/>
              <a:gd name="T36" fmla="*/ 52 w 86"/>
              <a:gd name="T37" fmla="*/ 42 h 102"/>
              <a:gd name="T38" fmla="*/ 61 w 86"/>
              <a:gd name="T39" fmla="*/ 28 h 102"/>
              <a:gd name="T40" fmla="*/ 52 w 86"/>
              <a:gd name="T41" fmla="*/ 42 h 102"/>
              <a:gd name="T42" fmla="*/ 61 w 86"/>
              <a:gd name="T43" fmla="*/ 52 h 102"/>
              <a:gd name="T44" fmla="*/ 71 w 86"/>
              <a:gd name="T45" fmla="*/ 37 h 102"/>
              <a:gd name="T46" fmla="*/ 71 w 86"/>
              <a:gd name="T47" fmla="*/ 49 h 102"/>
              <a:gd name="T48" fmla="*/ 79 w 86"/>
              <a:gd name="T49" fmla="*/ 55 h 102"/>
              <a:gd name="T50" fmla="*/ 71 w 86"/>
              <a:gd name="T51" fmla="*/ 49 h 102"/>
              <a:gd name="T52" fmla="*/ 71 w 86"/>
              <a:gd name="T53" fmla="*/ 25 h 102"/>
              <a:gd name="T54" fmla="*/ 80 w 86"/>
              <a:gd name="T55" fmla="*/ 34 h 102"/>
              <a:gd name="T56" fmla="*/ 71 w 86"/>
              <a:gd name="T57" fmla="*/ 25 h 102"/>
              <a:gd name="T58" fmla="*/ 67 w 86"/>
              <a:gd name="T59" fmla="*/ 16 h 102"/>
              <a:gd name="T60" fmla="*/ 61 w 86"/>
              <a:gd name="T61" fmla="*/ 28 h 102"/>
              <a:gd name="T62" fmla="*/ 38 w 86"/>
              <a:gd name="T63" fmla="*/ 30 h 102"/>
              <a:gd name="T64" fmla="*/ 46 w 86"/>
              <a:gd name="T65" fmla="*/ 18 h 102"/>
              <a:gd name="T66" fmla="*/ 38 w 86"/>
              <a:gd name="T67" fmla="*/ 30 h 102"/>
              <a:gd name="T68" fmla="*/ 38 w 86"/>
              <a:gd name="T69" fmla="*/ 42 h 102"/>
              <a:gd name="T70" fmla="*/ 39 w 86"/>
              <a:gd name="T71" fmla="*/ 52 h 102"/>
              <a:gd name="T72" fmla="*/ 44 w 86"/>
              <a:gd name="T73" fmla="*/ 51 h 102"/>
              <a:gd name="T74" fmla="*/ 46 w 86"/>
              <a:gd name="T75" fmla="*/ 48 h 102"/>
              <a:gd name="T76" fmla="*/ 46 w 86"/>
              <a:gd name="T77" fmla="*/ 42 h 102"/>
              <a:gd name="T78" fmla="*/ 38 w 86"/>
              <a:gd name="T79" fmla="*/ 30 h 102"/>
              <a:gd name="T80" fmla="*/ 28 w 86"/>
              <a:gd name="T81" fmla="*/ 43 h 102"/>
              <a:gd name="T82" fmla="*/ 38 w 86"/>
              <a:gd name="T83" fmla="*/ 18 h 102"/>
              <a:gd name="T84" fmla="*/ 28 w 86"/>
              <a:gd name="T85" fmla="*/ 10 h 102"/>
              <a:gd name="T86" fmla="*/ 38 w 86"/>
              <a:gd name="T87" fmla="*/ 18 h 102"/>
              <a:gd name="T88" fmla="*/ 28 w 86"/>
              <a:gd name="T89" fmla="*/ 43 h 102"/>
              <a:gd name="T90" fmla="*/ 18 w 86"/>
              <a:gd name="T91" fmla="*/ 57 h 102"/>
              <a:gd name="T92" fmla="*/ 28 w 86"/>
              <a:gd name="T93" fmla="*/ 54 h 102"/>
              <a:gd name="T94" fmla="*/ 18 w 86"/>
              <a:gd name="T95" fmla="*/ 46 h 102"/>
              <a:gd name="T96" fmla="*/ 9 w 86"/>
              <a:gd name="T97" fmla="*/ 37 h 102"/>
              <a:gd name="T98" fmla="*/ 9 w 86"/>
              <a:gd name="T99" fmla="*/ 49 h 102"/>
              <a:gd name="T100" fmla="*/ 28 w 86"/>
              <a:gd name="T101" fmla="*/ 31 h 102"/>
              <a:gd name="T102" fmla="*/ 18 w 86"/>
              <a:gd name="T103" fmla="*/ 23 h 102"/>
              <a:gd name="T104" fmla="*/ 18 w 86"/>
              <a:gd name="T105" fmla="*/ 23 h 102"/>
              <a:gd name="T106" fmla="*/ 9 w 86"/>
              <a:gd name="T107" fmla="*/ 17 h 102"/>
              <a:gd name="T108" fmla="*/ 18 w 86"/>
              <a:gd name="T10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102">
                <a:moveTo>
                  <a:pt x="4" y="0"/>
                </a:moveTo>
                <a:cubicBezTo>
                  <a:pt x="4" y="0"/>
                  <a:pt x="4" y="0"/>
                  <a:pt x="4" y="0"/>
                </a:cubicBezTo>
                <a:cubicBezTo>
                  <a:pt x="6" y="0"/>
                  <a:pt x="8" y="2"/>
                  <a:pt x="8" y="4"/>
                </a:cubicBezTo>
                <a:cubicBezTo>
                  <a:pt x="8" y="10"/>
                  <a:pt x="8" y="10"/>
                  <a:pt x="8" y="10"/>
                </a:cubicBezTo>
                <a:cubicBezTo>
                  <a:pt x="13" y="7"/>
                  <a:pt x="20" y="6"/>
                  <a:pt x="26" y="4"/>
                </a:cubicBezTo>
                <a:cubicBezTo>
                  <a:pt x="34" y="3"/>
                  <a:pt x="42" y="3"/>
                  <a:pt x="49" y="3"/>
                </a:cubicBezTo>
                <a:cubicBezTo>
                  <a:pt x="51" y="3"/>
                  <a:pt x="52" y="4"/>
                  <a:pt x="52" y="6"/>
                </a:cubicBezTo>
                <a:cubicBezTo>
                  <a:pt x="52" y="6"/>
                  <a:pt x="52" y="6"/>
                  <a:pt x="52" y="6"/>
                </a:cubicBezTo>
                <a:cubicBezTo>
                  <a:pt x="52" y="6"/>
                  <a:pt x="52" y="6"/>
                  <a:pt x="52" y="6"/>
                </a:cubicBezTo>
                <a:cubicBezTo>
                  <a:pt x="52" y="13"/>
                  <a:pt x="52" y="13"/>
                  <a:pt x="52" y="13"/>
                </a:cubicBezTo>
                <a:cubicBezTo>
                  <a:pt x="57" y="13"/>
                  <a:pt x="61" y="12"/>
                  <a:pt x="65" y="10"/>
                </a:cubicBezTo>
                <a:cubicBezTo>
                  <a:pt x="70" y="9"/>
                  <a:pt x="76" y="6"/>
                  <a:pt x="81" y="3"/>
                </a:cubicBezTo>
                <a:cubicBezTo>
                  <a:pt x="83" y="2"/>
                  <a:pt x="85" y="3"/>
                  <a:pt x="86" y="5"/>
                </a:cubicBezTo>
                <a:cubicBezTo>
                  <a:pt x="86" y="5"/>
                  <a:pt x="86" y="6"/>
                  <a:pt x="86" y="6"/>
                </a:cubicBezTo>
                <a:cubicBezTo>
                  <a:pt x="86" y="57"/>
                  <a:pt x="86" y="57"/>
                  <a:pt x="86" y="57"/>
                </a:cubicBezTo>
                <a:cubicBezTo>
                  <a:pt x="86" y="58"/>
                  <a:pt x="85" y="59"/>
                  <a:pt x="84" y="60"/>
                </a:cubicBezTo>
                <a:cubicBezTo>
                  <a:pt x="84" y="60"/>
                  <a:pt x="84" y="60"/>
                  <a:pt x="84" y="60"/>
                </a:cubicBezTo>
                <a:cubicBezTo>
                  <a:pt x="78" y="64"/>
                  <a:pt x="70" y="66"/>
                  <a:pt x="62" y="67"/>
                </a:cubicBezTo>
                <a:cubicBezTo>
                  <a:pt x="55" y="69"/>
                  <a:pt x="47" y="69"/>
                  <a:pt x="39" y="69"/>
                </a:cubicBezTo>
                <a:cubicBezTo>
                  <a:pt x="38" y="69"/>
                  <a:pt x="36" y="68"/>
                  <a:pt x="36" y="66"/>
                </a:cubicBezTo>
                <a:cubicBezTo>
                  <a:pt x="36" y="66"/>
                  <a:pt x="36" y="66"/>
                  <a:pt x="36" y="66"/>
                </a:cubicBezTo>
                <a:cubicBezTo>
                  <a:pt x="36" y="66"/>
                  <a:pt x="36" y="66"/>
                  <a:pt x="36" y="66"/>
                </a:cubicBezTo>
                <a:cubicBezTo>
                  <a:pt x="36" y="59"/>
                  <a:pt x="36" y="59"/>
                  <a:pt x="36" y="59"/>
                </a:cubicBezTo>
                <a:cubicBezTo>
                  <a:pt x="34" y="59"/>
                  <a:pt x="31" y="59"/>
                  <a:pt x="28" y="60"/>
                </a:cubicBezTo>
                <a:cubicBezTo>
                  <a:pt x="22" y="62"/>
                  <a:pt x="15" y="65"/>
                  <a:pt x="8" y="68"/>
                </a:cubicBezTo>
                <a:cubicBezTo>
                  <a:pt x="8" y="98"/>
                  <a:pt x="8" y="98"/>
                  <a:pt x="8" y="98"/>
                </a:cubicBezTo>
                <a:cubicBezTo>
                  <a:pt x="8" y="100"/>
                  <a:pt x="6" y="102"/>
                  <a:pt x="4" y="102"/>
                </a:cubicBezTo>
                <a:cubicBezTo>
                  <a:pt x="4" y="102"/>
                  <a:pt x="4" y="102"/>
                  <a:pt x="4" y="102"/>
                </a:cubicBezTo>
                <a:cubicBezTo>
                  <a:pt x="1" y="102"/>
                  <a:pt x="0" y="100"/>
                  <a:pt x="0" y="98"/>
                </a:cubicBezTo>
                <a:cubicBezTo>
                  <a:pt x="0" y="4"/>
                  <a:pt x="0" y="4"/>
                  <a:pt x="0" y="4"/>
                </a:cubicBezTo>
                <a:cubicBezTo>
                  <a:pt x="0" y="2"/>
                  <a:pt x="1" y="0"/>
                  <a:pt x="4" y="0"/>
                </a:cubicBezTo>
                <a:close/>
                <a:moveTo>
                  <a:pt x="52" y="56"/>
                </a:moveTo>
                <a:cubicBezTo>
                  <a:pt x="52" y="62"/>
                  <a:pt x="52" y="62"/>
                  <a:pt x="52" y="62"/>
                </a:cubicBezTo>
                <a:cubicBezTo>
                  <a:pt x="55" y="62"/>
                  <a:pt x="58" y="62"/>
                  <a:pt x="61" y="61"/>
                </a:cubicBezTo>
                <a:cubicBezTo>
                  <a:pt x="61" y="52"/>
                  <a:pt x="61" y="52"/>
                  <a:pt x="61" y="52"/>
                </a:cubicBezTo>
                <a:cubicBezTo>
                  <a:pt x="52" y="53"/>
                  <a:pt x="52" y="53"/>
                  <a:pt x="52" y="53"/>
                </a:cubicBezTo>
                <a:cubicBezTo>
                  <a:pt x="52" y="56"/>
                  <a:pt x="52" y="56"/>
                  <a:pt x="52" y="56"/>
                </a:cubicBezTo>
                <a:close/>
                <a:moveTo>
                  <a:pt x="52" y="42"/>
                </a:moveTo>
                <a:cubicBezTo>
                  <a:pt x="61" y="40"/>
                  <a:pt x="61" y="40"/>
                  <a:pt x="61" y="40"/>
                </a:cubicBezTo>
                <a:cubicBezTo>
                  <a:pt x="61" y="28"/>
                  <a:pt x="61" y="28"/>
                  <a:pt x="61" y="28"/>
                </a:cubicBezTo>
                <a:cubicBezTo>
                  <a:pt x="52" y="30"/>
                  <a:pt x="52" y="30"/>
                  <a:pt x="52" y="30"/>
                </a:cubicBezTo>
                <a:cubicBezTo>
                  <a:pt x="52" y="42"/>
                  <a:pt x="52" y="42"/>
                  <a:pt x="52" y="42"/>
                </a:cubicBezTo>
                <a:close/>
                <a:moveTo>
                  <a:pt x="61" y="40"/>
                </a:moveTo>
                <a:cubicBezTo>
                  <a:pt x="61" y="52"/>
                  <a:pt x="61" y="52"/>
                  <a:pt x="61" y="52"/>
                </a:cubicBezTo>
                <a:cubicBezTo>
                  <a:pt x="71" y="49"/>
                  <a:pt x="71" y="49"/>
                  <a:pt x="71" y="49"/>
                </a:cubicBezTo>
                <a:cubicBezTo>
                  <a:pt x="71" y="37"/>
                  <a:pt x="71" y="37"/>
                  <a:pt x="71" y="37"/>
                </a:cubicBezTo>
                <a:cubicBezTo>
                  <a:pt x="61" y="40"/>
                  <a:pt x="61" y="40"/>
                  <a:pt x="61" y="40"/>
                </a:cubicBezTo>
                <a:close/>
                <a:moveTo>
                  <a:pt x="71" y="49"/>
                </a:moveTo>
                <a:cubicBezTo>
                  <a:pt x="71" y="59"/>
                  <a:pt x="71" y="59"/>
                  <a:pt x="71" y="59"/>
                </a:cubicBezTo>
                <a:cubicBezTo>
                  <a:pt x="74" y="58"/>
                  <a:pt x="77" y="57"/>
                  <a:pt x="79" y="55"/>
                </a:cubicBezTo>
                <a:cubicBezTo>
                  <a:pt x="80" y="46"/>
                  <a:pt x="80" y="46"/>
                  <a:pt x="80" y="46"/>
                </a:cubicBezTo>
                <a:cubicBezTo>
                  <a:pt x="71" y="49"/>
                  <a:pt x="71" y="49"/>
                  <a:pt x="71" y="49"/>
                </a:cubicBezTo>
                <a:close/>
                <a:moveTo>
                  <a:pt x="80" y="23"/>
                </a:moveTo>
                <a:cubicBezTo>
                  <a:pt x="71" y="25"/>
                  <a:pt x="71" y="25"/>
                  <a:pt x="71" y="25"/>
                </a:cubicBezTo>
                <a:cubicBezTo>
                  <a:pt x="71" y="37"/>
                  <a:pt x="71" y="37"/>
                  <a:pt x="71" y="37"/>
                </a:cubicBezTo>
                <a:cubicBezTo>
                  <a:pt x="80" y="34"/>
                  <a:pt x="80" y="34"/>
                  <a:pt x="80" y="34"/>
                </a:cubicBezTo>
                <a:cubicBezTo>
                  <a:pt x="80" y="23"/>
                  <a:pt x="80" y="23"/>
                  <a:pt x="80" y="23"/>
                </a:cubicBezTo>
                <a:close/>
                <a:moveTo>
                  <a:pt x="71" y="25"/>
                </a:moveTo>
                <a:cubicBezTo>
                  <a:pt x="71" y="15"/>
                  <a:pt x="71" y="15"/>
                  <a:pt x="71" y="15"/>
                </a:cubicBezTo>
                <a:cubicBezTo>
                  <a:pt x="70" y="15"/>
                  <a:pt x="68" y="16"/>
                  <a:pt x="67" y="16"/>
                </a:cubicBezTo>
                <a:cubicBezTo>
                  <a:pt x="65" y="17"/>
                  <a:pt x="63" y="17"/>
                  <a:pt x="61" y="18"/>
                </a:cubicBezTo>
                <a:cubicBezTo>
                  <a:pt x="61" y="28"/>
                  <a:pt x="61" y="28"/>
                  <a:pt x="61" y="28"/>
                </a:cubicBezTo>
                <a:cubicBezTo>
                  <a:pt x="71" y="25"/>
                  <a:pt x="71" y="25"/>
                  <a:pt x="71" y="25"/>
                </a:cubicBezTo>
                <a:close/>
                <a:moveTo>
                  <a:pt x="38" y="30"/>
                </a:moveTo>
                <a:cubicBezTo>
                  <a:pt x="46" y="30"/>
                  <a:pt x="46" y="30"/>
                  <a:pt x="46" y="30"/>
                </a:cubicBezTo>
                <a:cubicBezTo>
                  <a:pt x="46" y="18"/>
                  <a:pt x="46" y="18"/>
                  <a:pt x="46" y="18"/>
                </a:cubicBezTo>
                <a:cubicBezTo>
                  <a:pt x="38" y="18"/>
                  <a:pt x="38" y="18"/>
                  <a:pt x="38" y="18"/>
                </a:cubicBezTo>
                <a:cubicBezTo>
                  <a:pt x="38" y="30"/>
                  <a:pt x="38" y="30"/>
                  <a:pt x="38" y="30"/>
                </a:cubicBezTo>
                <a:close/>
                <a:moveTo>
                  <a:pt x="46" y="42"/>
                </a:moveTo>
                <a:cubicBezTo>
                  <a:pt x="38" y="42"/>
                  <a:pt x="38" y="42"/>
                  <a:pt x="38" y="42"/>
                </a:cubicBezTo>
                <a:cubicBezTo>
                  <a:pt x="38" y="52"/>
                  <a:pt x="38" y="52"/>
                  <a:pt x="38" y="52"/>
                </a:cubicBezTo>
                <a:cubicBezTo>
                  <a:pt x="38" y="52"/>
                  <a:pt x="38" y="52"/>
                  <a:pt x="39" y="52"/>
                </a:cubicBezTo>
                <a:cubicBezTo>
                  <a:pt x="39" y="52"/>
                  <a:pt x="39" y="52"/>
                  <a:pt x="39" y="52"/>
                </a:cubicBezTo>
                <a:cubicBezTo>
                  <a:pt x="41" y="52"/>
                  <a:pt x="42" y="52"/>
                  <a:pt x="44" y="51"/>
                </a:cubicBezTo>
                <a:cubicBezTo>
                  <a:pt x="45" y="51"/>
                  <a:pt x="46" y="51"/>
                  <a:pt x="46" y="51"/>
                </a:cubicBezTo>
                <a:cubicBezTo>
                  <a:pt x="46" y="48"/>
                  <a:pt x="46" y="48"/>
                  <a:pt x="46" y="48"/>
                </a:cubicBezTo>
                <a:cubicBezTo>
                  <a:pt x="46" y="45"/>
                  <a:pt x="46" y="45"/>
                  <a:pt x="46" y="45"/>
                </a:cubicBezTo>
                <a:cubicBezTo>
                  <a:pt x="46" y="42"/>
                  <a:pt x="46" y="42"/>
                  <a:pt x="46" y="42"/>
                </a:cubicBezTo>
                <a:close/>
                <a:moveTo>
                  <a:pt x="38" y="42"/>
                </a:moveTo>
                <a:cubicBezTo>
                  <a:pt x="38" y="30"/>
                  <a:pt x="38" y="30"/>
                  <a:pt x="38" y="30"/>
                </a:cubicBezTo>
                <a:cubicBezTo>
                  <a:pt x="28" y="31"/>
                  <a:pt x="28" y="31"/>
                  <a:pt x="28" y="31"/>
                </a:cubicBezTo>
                <a:cubicBezTo>
                  <a:pt x="28" y="43"/>
                  <a:pt x="28" y="43"/>
                  <a:pt x="28" y="43"/>
                </a:cubicBezTo>
                <a:cubicBezTo>
                  <a:pt x="38" y="42"/>
                  <a:pt x="38" y="42"/>
                  <a:pt x="38" y="42"/>
                </a:cubicBezTo>
                <a:close/>
                <a:moveTo>
                  <a:pt x="38" y="18"/>
                </a:moveTo>
                <a:cubicBezTo>
                  <a:pt x="38" y="9"/>
                  <a:pt x="38" y="9"/>
                  <a:pt x="38" y="9"/>
                </a:cubicBezTo>
                <a:cubicBezTo>
                  <a:pt x="34" y="10"/>
                  <a:pt x="31" y="10"/>
                  <a:pt x="28" y="10"/>
                </a:cubicBezTo>
                <a:cubicBezTo>
                  <a:pt x="28" y="20"/>
                  <a:pt x="28" y="20"/>
                  <a:pt x="28" y="20"/>
                </a:cubicBezTo>
                <a:cubicBezTo>
                  <a:pt x="38" y="18"/>
                  <a:pt x="38" y="18"/>
                  <a:pt x="38" y="18"/>
                </a:cubicBezTo>
                <a:close/>
                <a:moveTo>
                  <a:pt x="28" y="54"/>
                </a:moveTo>
                <a:cubicBezTo>
                  <a:pt x="28" y="43"/>
                  <a:pt x="28" y="43"/>
                  <a:pt x="28" y="43"/>
                </a:cubicBezTo>
                <a:cubicBezTo>
                  <a:pt x="18" y="46"/>
                  <a:pt x="18" y="46"/>
                  <a:pt x="18" y="46"/>
                </a:cubicBezTo>
                <a:cubicBezTo>
                  <a:pt x="18" y="57"/>
                  <a:pt x="18" y="57"/>
                  <a:pt x="18" y="57"/>
                </a:cubicBezTo>
                <a:cubicBezTo>
                  <a:pt x="21" y="56"/>
                  <a:pt x="24" y="55"/>
                  <a:pt x="27" y="54"/>
                </a:cubicBezTo>
                <a:cubicBezTo>
                  <a:pt x="27" y="54"/>
                  <a:pt x="27" y="54"/>
                  <a:pt x="28" y="54"/>
                </a:cubicBezTo>
                <a:close/>
                <a:moveTo>
                  <a:pt x="9" y="49"/>
                </a:moveTo>
                <a:cubicBezTo>
                  <a:pt x="18" y="46"/>
                  <a:pt x="18" y="46"/>
                  <a:pt x="18" y="46"/>
                </a:cubicBezTo>
                <a:cubicBezTo>
                  <a:pt x="18" y="35"/>
                  <a:pt x="18" y="35"/>
                  <a:pt x="18" y="35"/>
                </a:cubicBezTo>
                <a:cubicBezTo>
                  <a:pt x="9" y="37"/>
                  <a:pt x="9" y="37"/>
                  <a:pt x="9" y="37"/>
                </a:cubicBezTo>
                <a:cubicBezTo>
                  <a:pt x="9" y="40"/>
                  <a:pt x="9" y="40"/>
                  <a:pt x="9" y="40"/>
                </a:cubicBezTo>
                <a:cubicBezTo>
                  <a:pt x="9" y="43"/>
                  <a:pt x="9" y="46"/>
                  <a:pt x="9" y="49"/>
                </a:cubicBezTo>
                <a:close/>
                <a:moveTo>
                  <a:pt x="18" y="35"/>
                </a:moveTo>
                <a:cubicBezTo>
                  <a:pt x="28" y="31"/>
                  <a:pt x="28" y="31"/>
                  <a:pt x="28" y="31"/>
                </a:cubicBezTo>
                <a:cubicBezTo>
                  <a:pt x="28" y="20"/>
                  <a:pt x="28" y="20"/>
                  <a:pt x="28" y="20"/>
                </a:cubicBezTo>
                <a:cubicBezTo>
                  <a:pt x="18" y="23"/>
                  <a:pt x="18" y="23"/>
                  <a:pt x="18" y="23"/>
                </a:cubicBezTo>
                <a:cubicBezTo>
                  <a:pt x="18" y="35"/>
                  <a:pt x="18" y="35"/>
                  <a:pt x="18" y="35"/>
                </a:cubicBezTo>
                <a:close/>
                <a:moveTo>
                  <a:pt x="18" y="23"/>
                </a:moveTo>
                <a:cubicBezTo>
                  <a:pt x="18" y="13"/>
                  <a:pt x="18" y="13"/>
                  <a:pt x="18" y="13"/>
                </a:cubicBezTo>
                <a:cubicBezTo>
                  <a:pt x="15" y="14"/>
                  <a:pt x="12" y="15"/>
                  <a:pt x="9" y="17"/>
                </a:cubicBezTo>
                <a:cubicBezTo>
                  <a:pt x="9" y="20"/>
                  <a:pt x="9" y="22"/>
                  <a:pt x="9" y="25"/>
                </a:cubicBezTo>
                <a:lnTo>
                  <a:pt x="18" y="23"/>
                </a:lnTo>
                <a:close/>
              </a:path>
            </a:pathLst>
          </a:custGeom>
          <a:solidFill>
            <a:srgbClr val="2EB0A2"/>
          </a:solidFill>
          <a:ln>
            <a:noFill/>
          </a:ln>
        </p:spPr>
        <p:txBody>
          <a:bodyPr vert="horz" wrap="square" lIns="45720" tIns="22860" rIns="45720" bIns="22860" numCol="1" anchor="t" anchorCtr="0" compatLnSpc="1"/>
          <a:lstStyle/>
          <a:p>
            <a:endParaRPr lang="zh-CN" altLang="en-US">
              <a:solidFill>
                <a:schemeClr val="tx1">
                  <a:lumMod val="75000"/>
                  <a:lumOff val="25000"/>
                </a:schemeClr>
              </a:solidFill>
            </a:endParaRPr>
          </a:p>
        </p:txBody>
      </p:sp>
      <p:sp>
        <p:nvSpPr>
          <p:cNvPr id="56" name="Freeform 30"/>
          <p:cNvSpPr>
            <a:spLocks noEditPoints="1"/>
          </p:cNvSpPr>
          <p:nvPr/>
        </p:nvSpPr>
        <p:spPr bwMode="auto">
          <a:xfrm>
            <a:off x="4211957" y="4456944"/>
            <a:ext cx="234823" cy="308623"/>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2EB0A2"/>
          </a:solidFill>
          <a:ln>
            <a:noFill/>
          </a:ln>
        </p:spPr>
        <p:txBody>
          <a:bodyPr vert="horz" wrap="square" lIns="45720" tIns="22860" rIns="45720" bIns="22860" numCol="1" anchor="t" anchorCtr="0" compatLnSpc="1"/>
          <a:lstStyle/>
          <a:p>
            <a:endParaRPr lang="zh-CN" altLang="en-US">
              <a:solidFill>
                <a:schemeClr val="tx1">
                  <a:lumMod val="75000"/>
                  <a:lumOff val="25000"/>
                </a:schemeClr>
              </a:solidFill>
            </a:endParaRPr>
          </a:p>
        </p:txBody>
      </p:sp>
    </p:spTree>
  </p:cSld>
  <p:clrMapOvr>
    <a:masterClrMapping/>
  </p:clrMapOvr>
  <p:transition spd="slow" advTm="1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500"/>
                                        <p:tgtEl>
                                          <p:spTgt spid="41"/>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up)">
                                      <p:cBhvr>
                                        <p:cTn id="51" dur="500"/>
                                        <p:tgtEl>
                                          <p:spTgt spid="42"/>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childTnLst>
                          </p:cTn>
                        </p:par>
                        <p:par>
                          <p:cTn id="58" fill="hold">
                            <p:stCondLst>
                              <p:cond delay="5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par>
                          <p:cTn id="62" fill="hold">
                            <p:stCondLst>
                              <p:cond delay="6000"/>
                            </p:stCondLst>
                            <p:childTnLst>
                              <p:par>
                                <p:cTn id="63" presetID="22" presetClass="entr" presetSubtype="1"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up)">
                                      <p:cBhvr>
                                        <p:cTn id="65" dur="500"/>
                                        <p:tgtEl>
                                          <p:spTgt spid="45"/>
                                        </p:tgtEl>
                                      </p:cBhvr>
                                    </p:animEffect>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7000"/>
                            </p:stCondLst>
                            <p:childTnLst>
                              <p:par>
                                <p:cTn id="73" presetID="1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500"/>
                                        <p:tgtEl>
                                          <p:spTgt spid="51"/>
                                        </p:tgtEl>
                                        <p:attrNameLst>
                                          <p:attrName>ppt_y</p:attrName>
                                        </p:attrNameLst>
                                      </p:cBhvr>
                                      <p:tavLst>
                                        <p:tav tm="0">
                                          <p:val>
                                            <p:strVal val="#ppt_y-#ppt_h*1.125000"/>
                                          </p:val>
                                        </p:tav>
                                        <p:tav tm="100000">
                                          <p:val>
                                            <p:strVal val="#ppt_y"/>
                                          </p:val>
                                        </p:tav>
                                      </p:tavLst>
                                    </p:anim>
                                    <p:animEffect transition="in" filter="wipe(down)">
                                      <p:cBhvr>
                                        <p:cTn id="76" dur="500"/>
                                        <p:tgtEl>
                                          <p:spTgt spid="5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8000"/>
                            </p:stCondLst>
                            <p:childTnLst>
                              <p:par>
                                <p:cTn id="84" presetID="12" presetClass="entr" presetSubtype="1"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p:tgtEl>
                                          <p:spTgt spid="52"/>
                                        </p:tgtEl>
                                        <p:attrNameLst>
                                          <p:attrName>ppt_y</p:attrName>
                                        </p:attrNameLst>
                                      </p:cBhvr>
                                      <p:tavLst>
                                        <p:tav tm="0">
                                          <p:val>
                                            <p:strVal val="#ppt_y-#ppt_h*1.125000"/>
                                          </p:val>
                                        </p:tav>
                                        <p:tav tm="100000">
                                          <p:val>
                                            <p:strVal val="#ppt_y"/>
                                          </p:val>
                                        </p:tav>
                                      </p:tavLst>
                                    </p:anim>
                                    <p:animEffect transition="in" filter="wipe(down)">
                                      <p:cBhvr>
                                        <p:cTn id="87" dur="500"/>
                                        <p:tgtEl>
                                          <p:spTgt spid="52"/>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par>
                          <p:cTn id="94" fill="hold">
                            <p:stCondLst>
                              <p:cond delay="9000"/>
                            </p:stCondLst>
                            <p:childTnLst>
                              <p:par>
                                <p:cTn id="95" presetID="12" presetClass="entr" presetSubtype="1"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additive="base">
                                        <p:cTn id="97" dur="500"/>
                                        <p:tgtEl>
                                          <p:spTgt spid="53"/>
                                        </p:tgtEl>
                                        <p:attrNameLst>
                                          <p:attrName>ppt_y</p:attrName>
                                        </p:attrNameLst>
                                      </p:cBhvr>
                                      <p:tavLst>
                                        <p:tav tm="0">
                                          <p:val>
                                            <p:strVal val="#ppt_y-#ppt_h*1.125000"/>
                                          </p:val>
                                        </p:tav>
                                        <p:tav tm="100000">
                                          <p:val>
                                            <p:strVal val="#ppt_y"/>
                                          </p:val>
                                        </p:tav>
                                      </p:tavLst>
                                    </p:anim>
                                    <p:animEffect transition="in" filter="wipe(down)">
                                      <p:cBhvr>
                                        <p:cTn id="9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p:bldP spid="33" grpId="0"/>
      <p:bldP spid="34" grpId="0"/>
      <p:bldP spid="35" grpId="0"/>
      <p:bldP spid="41" grpId="0"/>
      <p:bldP spid="42" grpId="0"/>
      <p:bldP spid="43" grpId="0" animBg="1"/>
      <p:bldP spid="44" grpId="0"/>
      <p:bldP spid="45" grpId="0"/>
      <p:bldP spid="51" grpId="0"/>
      <p:bldP spid="52" grpId="0"/>
      <p:bldP spid="53" grpId="0"/>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Block Arc 5"/>
          <p:cNvSpPr/>
          <p:nvPr/>
        </p:nvSpPr>
        <p:spPr>
          <a:xfrm>
            <a:off x="1520890" y="1863725"/>
            <a:ext cx="1622360" cy="1622360"/>
          </a:xfrm>
          <a:prstGeom prst="blockArc">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7" name="Block Arc 26"/>
          <p:cNvSpPr/>
          <p:nvPr/>
        </p:nvSpPr>
        <p:spPr>
          <a:xfrm flipV="1">
            <a:off x="2743200" y="1863725"/>
            <a:ext cx="1622360" cy="1622360"/>
          </a:xfrm>
          <a:prstGeom prst="blockArc">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8" name="Block Arc 27"/>
          <p:cNvSpPr/>
          <p:nvPr/>
        </p:nvSpPr>
        <p:spPr>
          <a:xfrm>
            <a:off x="3965510" y="1863725"/>
            <a:ext cx="1622360" cy="1622360"/>
          </a:xfrm>
          <a:prstGeom prst="blockArc">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sp>
        <p:nvSpPr>
          <p:cNvPr id="39" name="Block Arc 28"/>
          <p:cNvSpPr/>
          <p:nvPr/>
        </p:nvSpPr>
        <p:spPr>
          <a:xfrm flipV="1">
            <a:off x="5187820" y="1863725"/>
            <a:ext cx="1622360" cy="1622360"/>
          </a:xfrm>
          <a:prstGeom prst="blockArc">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sp>
        <p:nvSpPr>
          <p:cNvPr id="40" name="Block Arc 29"/>
          <p:cNvSpPr/>
          <p:nvPr/>
        </p:nvSpPr>
        <p:spPr>
          <a:xfrm>
            <a:off x="6410130" y="1863725"/>
            <a:ext cx="1622360" cy="1622360"/>
          </a:xfrm>
          <a:prstGeom prst="blockArc">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sp>
        <p:nvSpPr>
          <p:cNvPr id="46" name="Block Arc 30"/>
          <p:cNvSpPr/>
          <p:nvPr/>
        </p:nvSpPr>
        <p:spPr>
          <a:xfrm flipV="1">
            <a:off x="7632440" y="1863725"/>
            <a:ext cx="1622360" cy="1622360"/>
          </a:xfrm>
          <a:prstGeom prst="blockArc">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sp>
        <p:nvSpPr>
          <p:cNvPr id="47" name="Block Arc 32"/>
          <p:cNvSpPr/>
          <p:nvPr/>
        </p:nvSpPr>
        <p:spPr>
          <a:xfrm>
            <a:off x="8854750" y="1863725"/>
            <a:ext cx="1622360" cy="1622360"/>
          </a:xfrm>
          <a:prstGeom prst="blockArc">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grpSp>
        <p:nvGrpSpPr>
          <p:cNvPr id="48" name="Group 22"/>
          <p:cNvGrpSpPr/>
          <p:nvPr/>
        </p:nvGrpSpPr>
        <p:grpSpPr>
          <a:xfrm>
            <a:off x="1520890" y="2674905"/>
            <a:ext cx="400051" cy="2227295"/>
            <a:chOff x="3041780" y="7737410"/>
            <a:chExt cx="800101" cy="4454590"/>
          </a:xfrm>
        </p:grpSpPr>
        <p:sp>
          <p:nvSpPr>
            <p:cNvPr id="49" name="Rectangle 9"/>
            <p:cNvSpPr/>
            <p:nvPr/>
          </p:nvSpPr>
          <p:spPr>
            <a:xfrm>
              <a:off x="3041781" y="7737410"/>
              <a:ext cx="800100" cy="405454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sp>
          <p:nvSpPr>
            <p:cNvPr id="50" name="Oval 12"/>
            <p:cNvSpPr/>
            <p:nvPr/>
          </p:nvSpPr>
          <p:spPr>
            <a:xfrm>
              <a:off x="3041780" y="11391899"/>
              <a:ext cx="800101" cy="800101"/>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grpSp>
      <p:sp>
        <p:nvSpPr>
          <p:cNvPr id="57" name="TextBox 14"/>
          <p:cNvSpPr txBox="1"/>
          <p:nvPr/>
        </p:nvSpPr>
        <p:spPr>
          <a:xfrm>
            <a:off x="1956537" y="4525188"/>
            <a:ext cx="609462" cy="276999"/>
          </a:xfrm>
          <a:prstGeom prst="rect">
            <a:avLst/>
          </a:prstGeom>
          <a:noFill/>
        </p:spPr>
        <p:txBody>
          <a:bodyPr wrap="none" rtlCol="0">
            <a:spAutoFit/>
          </a:bodyPr>
          <a:lstStyle/>
          <a:p>
            <a:pPr algn="ctr"/>
            <a:r>
              <a:rPr lang="tr-TR" sz="1200" dirty="0">
                <a:solidFill>
                  <a:srgbClr val="2EB0A2"/>
                </a:solidFill>
                <a:cs typeface="+mn-ea"/>
                <a:sym typeface="+mn-lt"/>
              </a:rPr>
              <a:t>START</a:t>
            </a:r>
            <a:endParaRPr lang="tr-TR" sz="1200" dirty="0">
              <a:solidFill>
                <a:srgbClr val="2EB0A2"/>
              </a:solidFill>
              <a:cs typeface="+mn-ea"/>
              <a:sym typeface="+mn-lt"/>
            </a:endParaRPr>
          </a:p>
        </p:txBody>
      </p:sp>
      <p:grpSp>
        <p:nvGrpSpPr>
          <p:cNvPr id="58" name="Group 45"/>
          <p:cNvGrpSpPr/>
          <p:nvPr/>
        </p:nvGrpSpPr>
        <p:grpSpPr>
          <a:xfrm>
            <a:off x="10075250" y="2674905"/>
            <a:ext cx="400051" cy="2227295"/>
            <a:chOff x="3041780" y="7737410"/>
            <a:chExt cx="800101" cy="4454590"/>
          </a:xfrm>
          <a:solidFill>
            <a:srgbClr val="2EB0A2"/>
          </a:solidFill>
        </p:grpSpPr>
        <p:sp>
          <p:nvSpPr>
            <p:cNvPr id="59" name="Rectangle 46"/>
            <p:cNvSpPr/>
            <p:nvPr/>
          </p:nvSpPr>
          <p:spPr>
            <a:xfrm>
              <a:off x="3041781" y="7737410"/>
              <a:ext cx="800100" cy="4054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sp>
          <p:nvSpPr>
            <p:cNvPr id="60" name="Oval 47"/>
            <p:cNvSpPr/>
            <p:nvPr/>
          </p:nvSpPr>
          <p:spPr>
            <a:xfrm>
              <a:off x="3041780" y="11391899"/>
              <a:ext cx="800101" cy="800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grpSp>
      <p:sp>
        <p:nvSpPr>
          <p:cNvPr id="61" name="TextBox 49"/>
          <p:cNvSpPr txBox="1"/>
          <p:nvPr/>
        </p:nvSpPr>
        <p:spPr>
          <a:xfrm>
            <a:off x="9530552" y="4525188"/>
            <a:ext cx="479618" cy="276999"/>
          </a:xfrm>
          <a:prstGeom prst="rect">
            <a:avLst/>
          </a:prstGeom>
          <a:noFill/>
        </p:spPr>
        <p:txBody>
          <a:bodyPr wrap="none" rtlCol="0">
            <a:spAutoFit/>
          </a:bodyPr>
          <a:lstStyle/>
          <a:p>
            <a:pPr algn="ctr"/>
            <a:r>
              <a:rPr lang="tr-TR" sz="1200">
                <a:solidFill>
                  <a:srgbClr val="2EB0A2"/>
                </a:solidFill>
                <a:cs typeface="+mn-ea"/>
                <a:sym typeface="+mn-lt"/>
              </a:rPr>
              <a:t>END</a:t>
            </a:r>
            <a:endParaRPr lang="tr-TR" sz="1200">
              <a:solidFill>
                <a:srgbClr val="2EB0A2"/>
              </a:solidFill>
              <a:cs typeface="+mn-ea"/>
              <a:sym typeface="+mn-lt"/>
            </a:endParaRPr>
          </a:p>
        </p:txBody>
      </p:sp>
      <p:sp>
        <p:nvSpPr>
          <p:cNvPr id="62" name="TextBox 24"/>
          <p:cNvSpPr txBox="1"/>
          <p:nvPr/>
        </p:nvSpPr>
        <p:spPr>
          <a:xfrm>
            <a:off x="1945553" y="2884287"/>
            <a:ext cx="809837" cy="246221"/>
          </a:xfrm>
          <a:prstGeom prst="rect">
            <a:avLst/>
          </a:prstGeom>
          <a:noFill/>
        </p:spPr>
        <p:txBody>
          <a:bodyPr wrap="none" rtlCol="0">
            <a:spAutoFit/>
          </a:bodyPr>
          <a:lstStyle/>
          <a:p>
            <a:pPr algn="ctr"/>
            <a:r>
              <a:rPr lang="tr-TR" sz="1000" b="1" dirty="0">
                <a:solidFill>
                  <a:srgbClr val="2EB0A2"/>
                </a:solidFill>
                <a:cs typeface="+mn-ea"/>
                <a:sym typeface="+mn-lt"/>
              </a:rPr>
              <a:t>PIE CHART</a:t>
            </a:r>
            <a:endParaRPr lang="tr-TR" sz="1000" b="1" dirty="0">
              <a:solidFill>
                <a:srgbClr val="2EB0A2"/>
              </a:solidFill>
              <a:cs typeface="+mn-ea"/>
              <a:sym typeface="+mn-lt"/>
            </a:endParaRPr>
          </a:p>
        </p:txBody>
      </p:sp>
      <p:sp>
        <p:nvSpPr>
          <p:cNvPr id="63" name="TextBox 51"/>
          <p:cNvSpPr txBox="1"/>
          <p:nvPr/>
        </p:nvSpPr>
        <p:spPr>
          <a:xfrm>
            <a:off x="3250348" y="2212781"/>
            <a:ext cx="606256" cy="246221"/>
          </a:xfrm>
          <a:prstGeom prst="rect">
            <a:avLst/>
          </a:prstGeom>
          <a:noFill/>
        </p:spPr>
        <p:txBody>
          <a:bodyPr wrap="none" rtlCol="0">
            <a:spAutoFit/>
          </a:bodyPr>
          <a:lstStyle/>
          <a:p>
            <a:pPr algn="ctr"/>
            <a:r>
              <a:rPr lang="tr-TR" sz="1000" b="1" dirty="0">
                <a:solidFill>
                  <a:srgbClr val="2C6A80"/>
                </a:solidFill>
                <a:cs typeface="+mn-ea"/>
                <a:sym typeface="+mn-lt"/>
              </a:rPr>
              <a:t>SHIELD</a:t>
            </a:r>
            <a:endParaRPr lang="tr-TR" sz="1000" b="1" dirty="0">
              <a:solidFill>
                <a:srgbClr val="2C6A80"/>
              </a:solidFill>
              <a:cs typeface="+mn-ea"/>
              <a:sym typeface="+mn-lt"/>
            </a:endParaRPr>
          </a:p>
        </p:txBody>
      </p:sp>
      <p:sp>
        <p:nvSpPr>
          <p:cNvPr id="64" name="TextBox 52"/>
          <p:cNvSpPr txBox="1"/>
          <p:nvPr/>
        </p:nvSpPr>
        <p:spPr>
          <a:xfrm>
            <a:off x="5588472" y="2212781"/>
            <a:ext cx="821059" cy="246221"/>
          </a:xfrm>
          <a:prstGeom prst="rect">
            <a:avLst/>
          </a:prstGeom>
          <a:noFill/>
        </p:spPr>
        <p:txBody>
          <a:bodyPr wrap="none" rtlCol="0">
            <a:spAutoFit/>
          </a:bodyPr>
          <a:lstStyle/>
          <a:p>
            <a:pPr algn="ctr"/>
            <a:r>
              <a:rPr lang="tr-TR" sz="1000" b="1" dirty="0">
                <a:solidFill>
                  <a:srgbClr val="2C6A80"/>
                </a:solidFill>
                <a:cs typeface="+mn-ea"/>
                <a:sym typeface="+mn-lt"/>
              </a:rPr>
              <a:t>SHOPPING</a:t>
            </a:r>
            <a:endParaRPr lang="tr-TR" sz="1000" b="1" dirty="0">
              <a:solidFill>
                <a:srgbClr val="2C6A80"/>
              </a:solidFill>
              <a:cs typeface="+mn-ea"/>
              <a:sym typeface="+mn-lt"/>
            </a:endParaRPr>
          </a:p>
        </p:txBody>
      </p:sp>
      <p:sp>
        <p:nvSpPr>
          <p:cNvPr id="65" name="TextBox 53"/>
          <p:cNvSpPr txBox="1"/>
          <p:nvPr/>
        </p:nvSpPr>
        <p:spPr>
          <a:xfrm>
            <a:off x="8132575" y="2212781"/>
            <a:ext cx="583814" cy="246221"/>
          </a:xfrm>
          <a:prstGeom prst="rect">
            <a:avLst/>
          </a:prstGeom>
          <a:noFill/>
        </p:spPr>
        <p:txBody>
          <a:bodyPr wrap="none" rtlCol="0">
            <a:spAutoFit/>
          </a:bodyPr>
          <a:lstStyle/>
          <a:p>
            <a:pPr algn="ctr"/>
            <a:r>
              <a:rPr lang="tr-TR" sz="1000" b="1" dirty="0">
                <a:solidFill>
                  <a:srgbClr val="2C6A80"/>
                </a:solidFill>
                <a:cs typeface="+mn-ea"/>
                <a:sym typeface="+mn-lt"/>
              </a:rPr>
              <a:t>TRUCK</a:t>
            </a:r>
            <a:endParaRPr lang="tr-TR" sz="1000" b="1" dirty="0">
              <a:solidFill>
                <a:srgbClr val="2C6A80"/>
              </a:solidFill>
              <a:cs typeface="+mn-ea"/>
              <a:sym typeface="+mn-lt"/>
            </a:endParaRPr>
          </a:p>
        </p:txBody>
      </p:sp>
      <p:sp>
        <p:nvSpPr>
          <p:cNvPr id="66" name="TextBox 54"/>
          <p:cNvSpPr txBox="1"/>
          <p:nvPr/>
        </p:nvSpPr>
        <p:spPr>
          <a:xfrm>
            <a:off x="4531169" y="2884287"/>
            <a:ext cx="489236" cy="246221"/>
          </a:xfrm>
          <a:prstGeom prst="rect">
            <a:avLst/>
          </a:prstGeom>
          <a:noFill/>
        </p:spPr>
        <p:txBody>
          <a:bodyPr wrap="none" rtlCol="0">
            <a:spAutoFit/>
          </a:bodyPr>
          <a:lstStyle/>
          <a:p>
            <a:pPr algn="ctr"/>
            <a:r>
              <a:rPr lang="tr-TR" sz="1000" b="1" dirty="0">
                <a:solidFill>
                  <a:srgbClr val="2EB0A2"/>
                </a:solidFill>
                <a:cs typeface="+mn-ea"/>
                <a:sym typeface="+mn-lt"/>
              </a:rPr>
              <a:t>SAVE</a:t>
            </a:r>
            <a:endParaRPr lang="tr-TR" sz="1000" b="1" dirty="0">
              <a:solidFill>
                <a:srgbClr val="2EB0A2"/>
              </a:solidFill>
              <a:cs typeface="+mn-ea"/>
              <a:sym typeface="+mn-lt"/>
            </a:endParaRPr>
          </a:p>
        </p:txBody>
      </p:sp>
      <p:sp>
        <p:nvSpPr>
          <p:cNvPr id="67" name="TextBox 62"/>
          <p:cNvSpPr txBox="1"/>
          <p:nvPr/>
        </p:nvSpPr>
        <p:spPr>
          <a:xfrm>
            <a:off x="6967874" y="2884287"/>
            <a:ext cx="492444" cy="246221"/>
          </a:xfrm>
          <a:prstGeom prst="rect">
            <a:avLst/>
          </a:prstGeom>
          <a:noFill/>
        </p:spPr>
        <p:txBody>
          <a:bodyPr wrap="none" rtlCol="0">
            <a:spAutoFit/>
          </a:bodyPr>
          <a:lstStyle/>
          <a:p>
            <a:pPr algn="ctr"/>
            <a:r>
              <a:rPr lang="tr-TR" sz="1000" b="1" dirty="0">
                <a:solidFill>
                  <a:srgbClr val="2EB0A2"/>
                </a:solidFill>
                <a:cs typeface="+mn-ea"/>
                <a:sym typeface="+mn-lt"/>
              </a:rPr>
              <a:t>STAR</a:t>
            </a:r>
            <a:endParaRPr lang="tr-TR" sz="1000" b="1" dirty="0">
              <a:solidFill>
                <a:srgbClr val="2EB0A2"/>
              </a:solidFill>
              <a:cs typeface="+mn-ea"/>
              <a:sym typeface="+mn-lt"/>
            </a:endParaRPr>
          </a:p>
        </p:txBody>
      </p:sp>
      <p:sp>
        <p:nvSpPr>
          <p:cNvPr id="68" name="TextBox 63"/>
          <p:cNvSpPr txBox="1"/>
          <p:nvPr/>
        </p:nvSpPr>
        <p:spPr>
          <a:xfrm>
            <a:off x="9413089" y="2884287"/>
            <a:ext cx="502062" cy="246221"/>
          </a:xfrm>
          <a:prstGeom prst="rect">
            <a:avLst/>
          </a:prstGeom>
          <a:noFill/>
        </p:spPr>
        <p:txBody>
          <a:bodyPr wrap="none" rtlCol="0">
            <a:spAutoFit/>
          </a:bodyPr>
          <a:lstStyle/>
          <a:p>
            <a:pPr algn="ctr"/>
            <a:r>
              <a:rPr lang="tr-TR" sz="1000" b="1" dirty="0">
                <a:solidFill>
                  <a:srgbClr val="2EB0A2"/>
                </a:solidFill>
                <a:cs typeface="+mn-ea"/>
                <a:sym typeface="+mn-lt"/>
              </a:rPr>
              <a:t>TAGS</a:t>
            </a:r>
            <a:endParaRPr lang="tr-TR" sz="1000" b="1" dirty="0">
              <a:solidFill>
                <a:srgbClr val="2EB0A2"/>
              </a:solidFill>
              <a:cs typeface="+mn-ea"/>
              <a:sym typeface="+mn-lt"/>
            </a:endParaRPr>
          </a:p>
        </p:txBody>
      </p:sp>
      <p:sp>
        <p:nvSpPr>
          <p:cNvPr id="69" name="Oval 1"/>
          <p:cNvSpPr/>
          <p:nvPr/>
        </p:nvSpPr>
        <p:spPr>
          <a:xfrm>
            <a:off x="1634599" y="4555995"/>
            <a:ext cx="171451" cy="1714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sp>
        <p:nvSpPr>
          <p:cNvPr id="70" name="Oval 37"/>
          <p:cNvSpPr/>
          <p:nvPr/>
        </p:nvSpPr>
        <p:spPr>
          <a:xfrm>
            <a:off x="10189549" y="4555995"/>
            <a:ext cx="171451" cy="1714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cs typeface="+mn-ea"/>
              <a:sym typeface="+mn-lt"/>
            </a:endParaRPr>
          </a:p>
        </p:txBody>
      </p:sp>
      <p:sp>
        <p:nvSpPr>
          <p:cNvPr id="71" name="Freeform 19"/>
          <p:cNvSpPr>
            <a:spLocks noEditPoints="1"/>
          </p:cNvSpPr>
          <p:nvPr/>
        </p:nvSpPr>
        <p:spPr bwMode="auto">
          <a:xfrm>
            <a:off x="3447373" y="2520027"/>
            <a:ext cx="241865" cy="241865"/>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2C6A80"/>
          </a:solidFill>
          <a:ln>
            <a:noFill/>
          </a:ln>
        </p:spPr>
        <p:txBody>
          <a:bodyPr vert="horz" wrap="square" lIns="45720" tIns="22860" rIns="45720" bIns="22860" numCol="1" anchor="t" anchorCtr="0" compatLnSpc="1"/>
          <a:lstStyle/>
          <a:p>
            <a:endParaRPr lang="zh-CN" altLang="en-US">
              <a:solidFill>
                <a:prstClr val="black"/>
              </a:solidFill>
            </a:endParaRPr>
          </a:p>
        </p:txBody>
      </p:sp>
      <p:sp>
        <p:nvSpPr>
          <p:cNvPr id="72" name="Freeform 28"/>
          <p:cNvSpPr>
            <a:spLocks noEditPoints="1"/>
          </p:cNvSpPr>
          <p:nvPr/>
        </p:nvSpPr>
        <p:spPr bwMode="auto">
          <a:xfrm>
            <a:off x="4664727" y="2482725"/>
            <a:ext cx="267134" cy="279167"/>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2EB0A2"/>
          </a:solidFill>
          <a:ln>
            <a:noFill/>
          </a:ln>
        </p:spPr>
        <p:txBody>
          <a:bodyPr vert="horz" wrap="square" lIns="45720" tIns="22860" rIns="45720" bIns="22860" numCol="1" anchor="t" anchorCtr="0" compatLnSpc="1"/>
          <a:lstStyle/>
          <a:p>
            <a:endParaRPr lang="zh-CN" altLang="en-US">
              <a:solidFill>
                <a:prstClr val="black"/>
              </a:solidFill>
            </a:endParaRPr>
          </a:p>
        </p:txBody>
      </p:sp>
      <p:sp>
        <p:nvSpPr>
          <p:cNvPr id="73" name="Freeform 33"/>
          <p:cNvSpPr>
            <a:spLocks noEditPoints="1"/>
          </p:cNvSpPr>
          <p:nvPr/>
        </p:nvSpPr>
        <p:spPr bwMode="auto">
          <a:xfrm>
            <a:off x="5856011" y="2482725"/>
            <a:ext cx="267134" cy="173276"/>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2C6A80"/>
          </a:solidFill>
          <a:ln>
            <a:noFill/>
          </a:ln>
        </p:spPr>
        <p:txBody>
          <a:bodyPr vert="horz" wrap="square" lIns="45720" tIns="22860" rIns="45720" bIns="22860" numCol="1" anchor="t" anchorCtr="0" compatLnSpc="1"/>
          <a:lstStyle/>
          <a:p>
            <a:endParaRPr lang="zh-CN" altLang="en-US">
              <a:solidFill>
                <a:prstClr val="black"/>
              </a:solidFill>
            </a:endParaRPr>
          </a:p>
        </p:txBody>
      </p:sp>
      <p:sp>
        <p:nvSpPr>
          <p:cNvPr id="74" name="Freeform 73"/>
          <p:cNvSpPr>
            <a:spLocks noEditPoints="1"/>
          </p:cNvSpPr>
          <p:nvPr/>
        </p:nvSpPr>
        <p:spPr bwMode="auto">
          <a:xfrm>
            <a:off x="7104504" y="2433991"/>
            <a:ext cx="253898" cy="270744"/>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2EB0A2"/>
          </a:solidFill>
          <a:ln>
            <a:noFill/>
          </a:ln>
        </p:spPr>
        <p:txBody>
          <a:bodyPr vert="horz" wrap="square" lIns="45720" tIns="22860" rIns="45720" bIns="22860" numCol="1" anchor="t" anchorCtr="0" compatLnSpc="1"/>
          <a:lstStyle/>
          <a:p>
            <a:endParaRPr lang="zh-CN" altLang="en-US">
              <a:solidFill>
                <a:prstClr val="black"/>
              </a:solidFill>
            </a:endParaRPr>
          </a:p>
        </p:txBody>
      </p:sp>
      <p:sp>
        <p:nvSpPr>
          <p:cNvPr id="75" name="Freeform 74"/>
          <p:cNvSpPr>
            <a:spLocks noEditPoints="1"/>
          </p:cNvSpPr>
          <p:nvPr/>
        </p:nvSpPr>
        <p:spPr bwMode="auto">
          <a:xfrm>
            <a:off x="8295370" y="2520027"/>
            <a:ext cx="281574" cy="184106"/>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2C6A80"/>
          </a:solidFill>
          <a:ln>
            <a:noFill/>
          </a:ln>
        </p:spPr>
        <p:txBody>
          <a:bodyPr vert="horz" wrap="square" lIns="45720" tIns="22860" rIns="45720" bIns="22860" numCol="1" anchor="t" anchorCtr="0" compatLnSpc="1"/>
          <a:lstStyle/>
          <a:p>
            <a:endParaRPr lang="zh-CN" altLang="en-US">
              <a:solidFill>
                <a:prstClr val="black"/>
              </a:solidFill>
            </a:endParaRPr>
          </a:p>
        </p:txBody>
      </p:sp>
      <p:sp>
        <p:nvSpPr>
          <p:cNvPr id="76" name="Freeform 75"/>
          <p:cNvSpPr>
            <a:spLocks noEditPoints="1"/>
          </p:cNvSpPr>
          <p:nvPr/>
        </p:nvSpPr>
        <p:spPr bwMode="auto">
          <a:xfrm>
            <a:off x="2210917" y="2520450"/>
            <a:ext cx="264727" cy="250288"/>
          </a:xfrm>
          <a:custGeom>
            <a:avLst/>
            <a:gdLst>
              <a:gd name="T0" fmla="*/ 89 w 93"/>
              <a:gd name="T1" fmla="*/ 0 h 88"/>
              <a:gd name="T2" fmla="*/ 93 w 93"/>
              <a:gd name="T3" fmla="*/ 5 h 88"/>
              <a:gd name="T4" fmla="*/ 93 w 93"/>
              <a:gd name="T5" fmla="*/ 74 h 88"/>
              <a:gd name="T6" fmla="*/ 81 w 93"/>
              <a:gd name="T7" fmla="*/ 74 h 88"/>
              <a:gd name="T8" fmla="*/ 82 w 93"/>
              <a:gd name="T9" fmla="*/ 65 h 88"/>
              <a:gd name="T10" fmla="*/ 84 w 93"/>
              <a:gd name="T11" fmla="*/ 10 h 88"/>
              <a:gd name="T12" fmla="*/ 10 w 93"/>
              <a:gd name="T13" fmla="*/ 65 h 88"/>
              <a:gd name="T14" fmla="*/ 48 w 93"/>
              <a:gd name="T15" fmla="*/ 72 h 88"/>
              <a:gd name="T16" fmla="*/ 5 w 93"/>
              <a:gd name="T17" fmla="*/ 74 h 88"/>
              <a:gd name="T18" fmla="*/ 0 w 93"/>
              <a:gd name="T19" fmla="*/ 69 h 88"/>
              <a:gd name="T20" fmla="*/ 0 w 93"/>
              <a:gd name="T21" fmla="*/ 0 h 88"/>
              <a:gd name="T22" fmla="*/ 64 w 93"/>
              <a:gd name="T23" fmla="*/ 51 h 88"/>
              <a:gd name="T24" fmla="*/ 55 w 93"/>
              <a:gd name="T25" fmla="*/ 71 h 88"/>
              <a:gd name="T26" fmla="*/ 57 w 93"/>
              <a:gd name="T27" fmla="*/ 82 h 88"/>
              <a:gd name="T28" fmla="*/ 64 w 93"/>
              <a:gd name="T29" fmla="*/ 78 h 88"/>
              <a:gd name="T30" fmla="*/ 72 w 93"/>
              <a:gd name="T31" fmla="*/ 84 h 88"/>
              <a:gd name="T32" fmla="*/ 74 w 93"/>
              <a:gd name="T33" fmla="*/ 71 h 88"/>
              <a:gd name="T34" fmla="*/ 64 w 93"/>
              <a:gd name="T35" fmla="*/ 51 h 88"/>
              <a:gd name="T36" fmla="*/ 64 w 93"/>
              <a:gd name="T37" fmla="*/ 69 h 88"/>
              <a:gd name="T38" fmla="*/ 64 w 93"/>
              <a:gd name="T39" fmla="*/ 72 h 88"/>
              <a:gd name="T40" fmla="*/ 62 w 93"/>
              <a:gd name="T41" fmla="*/ 55 h 88"/>
              <a:gd name="T42" fmla="*/ 71 w 93"/>
              <a:gd name="T43" fmla="*/ 64 h 88"/>
              <a:gd name="T44" fmla="*/ 62 w 93"/>
              <a:gd name="T45" fmla="*/ 55 h 88"/>
              <a:gd name="T46" fmla="*/ 18 w 93"/>
              <a:gd name="T47" fmla="*/ 46 h 88"/>
              <a:gd name="T48" fmla="*/ 77 w 93"/>
              <a:gd name="T49" fmla="*/ 41 h 88"/>
              <a:gd name="T50" fmla="*/ 47 w 93"/>
              <a:gd name="T51" fmla="*/ 29 h 88"/>
              <a:gd name="T52" fmla="*/ 77 w 93"/>
              <a:gd name="T53" fmla="*/ 34 h 88"/>
              <a:gd name="T54" fmla="*/ 47 w 93"/>
              <a:gd name="T55" fmla="*/ 29 h 88"/>
              <a:gd name="T56" fmla="*/ 47 w 93"/>
              <a:gd name="T57" fmla="*/ 22 h 88"/>
              <a:gd name="T58" fmla="*/ 77 w 93"/>
              <a:gd name="T59" fmla="*/ 17 h 88"/>
              <a:gd name="T60" fmla="*/ 18 w 93"/>
              <a:gd name="T61" fmla="*/ 17 h 88"/>
              <a:gd name="T62" fmla="*/ 40 w 93"/>
              <a:gd name="T63" fmla="*/ 35 h 88"/>
              <a:gd name="T64" fmla="*/ 18 w 93"/>
              <a:gd name="T65"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88">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rgbClr val="2EB0A2"/>
          </a:solidFill>
          <a:ln>
            <a:noFill/>
          </a:ln>
        </p:spPr>
        <p:txBody>
          <a:bodyPr vert="horz" wrap="square" lIns="45720" tIns="22860" rIns="45720" bIns="22860" numCol="1" anchor="t" anchorCtr="0" compatLnSpc="1"/>
          <a:lstStyle/>
          <a:p>
            <a:endParaRPr lang="zh-CN" altLang="en-US">
              <a:solidFill>
                <a:prstClr val="black"/>
              </a:solidFill>
            </a:endParaRPr>
          </a:p>
        </p:txBody>
      </p:sp>
      <p:sp>
        <p:nvSpPr>
          <p:cNvPr id="77" name="Freeform 105"/>
          <p:cNvSpPr>
            <a:spLocks noEditPoints="1"/>
          </p:cNvSpPr>
          <p:nvPr/>
        </p:nvSpPr>
        <p:spPr bwMode="auto">
          <a:xfrm>
            <a:off x="9575702" y="2439406"/>
            <a:ext cx="219002" cy="26472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2EB0A2"/>
          </a:solidFill>
          <a:ln>
            <a:noFill/>
          </a:ln>
        </p:spPr>
        <p:txBody>
          <a:bodyPr vert="horz" wrap="square" lIns="45720" tIns="22860" rIns="45720" bIns="22860" numCol="1" anchor="t" anchorCtr="0" compatLnSpc="1"/>
          <a:lstStyle/>
          <a:p>
            <a:endParaRPr lang="zh-CN" altLang="en-US">
              <a:solidFill>
                <a:prstClr val="black"/>
              </a:solidFill>
            </a:endParaRPr>
          </a:p>
        </p:txBody>
      </p:sp>
      <p:sp>
        <p:nvSpPr>
          <p:cNvPr id="78" name="矩形 77"/>
          <p:cNvSpPr/>
          <p:nvPr/>
        </p:nvSpPr>
        <p:spPr>
          <a:xfrm>
            <a:off x="1732964" y="5330369"/>
            <a:ext cx="82550" cy="867379"/>
          </a:xfrm>
          <a:prstGeom prst="rect">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1789065" y="5152355"/>
            <a:ext cx="3005951" cy="769441"/>
          </a:xfrm>
          <a:prstGeom prst="rect">
            <a:avLst/>
          </a:prstGeom>
          <a:noFill/>
        </p:spPr>
        <p:txBody>
          <a:bodyPr wrap="none" rtlCol="0">
            <a:spAutoFit/>
          </a:bodyPr>
          <a:lstStyle/>
          <a:p>
            <a:pPr algn="ctr"/>
            <a:r>
              <a:rPr lang="zh-CN" altLang="en-US" sz="4400" b="1" dirty="0" smtClean="0">
                <a:solidFill>
                  <a:srgbClr val="2EB0A2"/>
                </a:solidFill>
                <a:latin typeface="Agency FB" panose="020B0503020202020204" pitchFamily="34" charset="0"/>
                <a:cs typeface="Arial" panose="020B0604020202020204" pitchFamily="34" charset="0"/>
              </a:rPr>
              <a:t>产品流程图</a:t>
            </a:r>
            <a:endParaRPr lang="zh-CN" altLang="en-US" sz="4400" b="1" dirty="0">
              <a:solidFill>
                <a:srgbClr val="2EB0A2"/>
              </a:solidFill>
              <a:latin typeface="Agency FB" panose="020B0503020202020204" pitchFamily="34" charset="0"/>
              <a:cs typeface="Arial" panose="020B0604020202020204" pitchFamily="34" charset="0"/>
            </a:endParaRPr>
          </a:p>
        </p:txBody>
      </p:sp>
      <p:sp>
        <p:nvSpPr>
          <p:cNvPr id="80" name="矩形 79"/>
          <p:cNvSpPr/>
          <p:nvPr/>
        </p:nvSpPr>
        <p:spPr>
          <a:xfrm>
            <a:off x="1860547" y="5764059"/>
            <a:ext cx="8654468"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75000"/>
                    <a:lumOff val="25000"/>
                  </a:schemeClr>
                </a:solidFill>
              </a:rPr>
              <a:t>By faith I mean a vision of good one cherishes and the enthusiasm that pushes one to seek its fulfillment regardless of obstacles. By faith I mean a vision of good one cherishes and the enthusiasm that pushes one to</a:t>
            </a:r>
            <a:endParaRPr lang="en-US" altLang="zh-CN" sz="1200" dirty="0">
              <a:solidFill>
                <a:schemeClr val="tx1">
                  <a:lumMod val="75000"/>
                  <a:lumOff val="25000"/>
                </a:schemeClr>
              </a:solidFill>
            </a:endParaRPr>
          </a:p>
        </p:txBody>
      </p:sp>
      <p:grpSp>
        <p:nvGrpSpPr>
          <p:cNvPr id="51" name="组合 50"/>
          <p:cNvGrpSpPr/>
          <p:nvPr/>
        </p:nvGrpSpPr>
        <p:grpSpPr>
          <a:xfrm rot="2837432">
            <a:off x="-1598404" y="-759951"/>
            <a:ext cx="4226169" cy="3054144"/>
            <a:chOff x="569602" y="-921225"/>
            <a:chExt cx="11136187" cy="8047838"/>
          </a:xfrm>
        </p:grpSpPr>
        <p:sp>
          <p:nvSpPr>
            <p:cNvPr id="52" name="椭圆 51"/>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rot="6604501">
            <a:off x="8773714" y="5143094"/>
            <a:ext cx="4623511" cy="3341293"/>
            <a:chOff x="569602" y="-921225"/>
            <a:chExt cx="11136187" cy="8047838"/>
          </a:xfrm>
        </p:grpSpPr>
        <p:sp>
          <p:nvSpPr>
            <p:cNvPr id="85" name="椭圆 84"/>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p:cTn id="51" dur="500" fill="hold"/>
                                        <p:tgtEl>
                                          <p:spTgt spid="76"/>
                                        </p:tgtEl>
                                        <p:attrNameLst>
                                          <p:attrName>ppt_w</p:attrName>
                                        </p:attrNameLst>
                                      </p:cBhvr>
                                      <p:tavLst>
                                        <p:tav tm="0">
                                          <p:val>
                                            <p:fltVal val="0"/>
                                          </p:val>
                                        </p:tav>
                                        <p:tav tm="100000">
                                          <p:val>
                                            <p:strVal val="#ppt_w"/>
                                          </p:val>
                                        </p:tav>
                                      </p:tavLst>
                                    </p:anim>
                                    <p:anim calcmode="lin" valueType="num">
                                      <p:cBhvr>
                                        <p:cTn id="52" dur="500" fill="hold"/>
                                        <p:tgtEl>
                                          <p:spTgt spid="76"/>
                                        </p:tgtEl>
                                        <p:attrNameLst>
                                          <p:attrName>ppt_h</p:attrName>
                                        </p:attrNameLst>
                                      </p:cBhvr>
                                      <p:tavLst>
                                        <p:tav tm="0">
                                          <p:val>
                                            <p:fltVal val="0"/>
                                          </p:val>
                                        </p:tav>
                                        <p:tav tm="100000">
                                          <p:val>
                                            <p:strVal val="#ppt_h"/>
                                          </p:val>
                                        </p:tav>
                                      </p:tavLst>
                                    </p:anim>
                                    <p:animEffect transition="in" filter="fade">
                                      <p:cBhvr>
                                        <p:cTn id="53" dur="500"/>
                                        <p:tgtEl>
                                          <p:spTgt spid="76"/>
                                        </p:tgtEl>
                                      </p:cBhvr>
                                    </p:animEffect>
                                  </p:childTnLst>
                                </p:cTn>
                              </p:par>
                            </p:childTnLst>
                          </p:cTn>
                        </p:par>
                        <p:par>
                          <p:cTn id="54" fill="hold">
                            <p:stCondLst>
                              <p:cond delay="6000"/>
                            </p:stCondLst>
                            <p:childTnLst>
                              <p:par>
                                <p:cTn id="55" presetID="12" presetClass="entr" presetSubtype="1"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p:tgtEl>
                                          <p:spTgt spid="62"/>
                                        </p:tgtEl>
                                        <p:attrNameLst>
                                          <p:attrName>ppt_y</p:attrName>
                                        </p:attrNameLst>
                                      </p:cBhvr>
                                      <p:tavLst>
                                        <p:tav tm="0">
                                          <p:val>
                                            <p:strVal val="#ppt_y-#ppt_h*1.125000"/>
                                          </p:val>
                                        </p:tav>
                                        <p:tav tm="100000">
                                          <p:val>
                                            <p:strVal val="#ppt_y"/>
                                          </p:val>
                                        </p:tav>
                                      </p:tavLst>
                                    </p:anim>
                                    <p:animEffect transition="in" filter="wipe(down)">
                                      <p:cBhvr>
                                        <p:cTn id="58" dur="500"/>
                                        <p:tgtEl>
                                          <p:spTgt spid="62"/>
                                        </p:tgtEl>
                                      </p:cBhvr>
                                    </p:animEffect>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p:cTn id="62" dur="500" fill="hold"/>
                                        <p:tgtEl>
                                          <p:spTgt spid="71"/>
                                        </p:tgtEl>
                                        <p:attrNameLst>
                                          <p:attrName>ppt_w</p:attrName>
                                        </p:attrNameLst>
                                      </p:cBhvr>
                                      <p:tavLst>
                                        <p:tav tm="0">
                                          <p:val>
                                            <p:fltVal val="0"/>
                                          </p:val>
                                        </p:tav>
                                        <p:tav tm="100000">
                                          <p:val>
                                            <p:strVal val="#ppt_w"/>
                                          </p:val>
                                        </p:tav>
                                      </p:tavLst>
                                    </p:anim>
                                    <p:anim calcmode="lin" valueType="num">
                                      <p:cBhvr>
                                        <p:cTn id="63" dur="500" fill="hold"/>
                                        <p:tgtEl>
                                          <p:spTgt spid="71"/>
                                        </p:tgtEl>
                                        <p:attrNameLst>
                                          <p:attrName>ppt_h</p:attrName>
                                        </p:attrNameLst>
                                      </p:cBhvr>
                                      <p:tavLst>
                                        <p:tav tm="0">
                                          <p:val>
                                            <p:fltVal val="0"/>
                                          </p:val>
                                        </p:tav>
                                        <p:tav tm="100000">
                                          <p:val>
                                            <p:strVal val="#ppt_h"/>
                                          </p:val>
                                        </p:tav>
                                      </p:tavLst>
                                    </p:anim>
                                    <p:animEffect transition="in" filter="fade">
                                      <p:cBhvr>
                                        <p:cTn id="64" dur="500"/>
                                        <p:tgtEl>
                                          <p:spTgt spid="71"/>
                                        </p:tgtEl>
                                      </p:cBhvr>
                                    </p:animEffect>
                                  </p:childTnLst>
                                </p:cTn>
                              </p:par>
                            </p:childTnLst>
                          </p:cTn>
                        </p:par>
                        <p:par>
                          <p:cTn id="65" fill="hold">
                            <p:stCondLst>
                              <p:cond delay="7000"/>
                            </p:stCondLst>
                            <p:childTnLst>
                              <p:par>
                                <p:cTn id="66" presetID="12" presetClass="entr" presetSubtype="4"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500"/>
                                        <p:tgtEl>
                                          <p:spTgt spid="63"/>
                                        </p:tgtEl>
                                        <p:attrNameLst>
                                          <p:attrName>ppt_y</p:attrName>
                                        </p:attrNameLst>
                                      </p:cBhvr>
                                      <p:tavLst>
                                        <p:tav tm="0">
                                          <p:val>
                                            <p:strVal val="#ppt_y+#ppt_h*1.125000"/>
                                          </p:val>
                                        </p:tav>
                                        <p:tav tm="100000">
                                          <p:val>
                                            <p:strVal val="#ppt_y"/>
                                          </p:val>
                                        </p:tav>
                                      </p:tavLst>
                                    </p:anim>
                                    <p:animEffect transition="in" filter="wipe(up)">
                                      <p:cBhvr>
                                        <p:cTn id="69" dur="500"/>
                                        <p:tgtEl>
                                          <p:spTgt spid="63"/>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animEffect transition="in" filter="fade">
                                      <p:cBhvr>
                                        <p:cTn id="75" dur="500"/>
                                        <p:tgtEl>
                                          <p:spTgt spid="72"/>
                                        </p:tgtEl>
                                      </p:cBhvr>
                                    </p:animEffect>
                                  </p:childTnLst>
                                </p:cTn>
                              </p:par>
                            </p:childTnLst>
                          </p:cTn>
                        </p:par>
                        <p:par>
                          <p:cTn id="76" fill="hold">
                            <p:stCondLst>
                              <p:cond delay="8000"/>
                            </p:stCondLst>
                            <p:childTnLst>
                              <p:par>
                                <p:cTn id="77" presetID="12" presetClass="entr" presetSubtype="1"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additive="base">
                                        <p:cTn id="79" dur="500"/>
                                        <p:tgtEl>
                                          <p:spTgt spid="66"/>
                                        </p:tgtEl>
                                        <p:attrNameLst>
                                          <p:attrName>ppt_y</p:attrName>
                                        </p:attrNameLst>
                                      </p:cBhvr>
                                      <p:tavLst>
                                        <p:tav tm="0">
                                          <p:val>
                                            <p:strVal val="#ppt_y-#ppt_h*1.125000"/>
                                          </p:val>
                                        </p:tav>
                                        <p:tav tm="100000">
                                          <p:val>
                                            <p:strVal val="#ppt_y"/>
                                          </p:val>
                                        </p:tav>
                                      </p:tavLst>
                                    </p:anim>
                                    <p:animEffect transition="in" filter="wipe(down)">
                                      <p:cBhvr>
                                        <p:cTn id="80" dur="500"/>
                                        <p:tgtEl>
                                          <p:spTgt spid="66"/>
                                        </p:tgtEl>
                                      </p:cBhvr>
                                    </p:animEffect>
                                  </p:childTnLst>
                                </p:cTn>
                              </p:par>
                            </p:childTnLst>
                          </p:cTn>
                        </p:par>
                        <p:par>
                          <p:cTn id="81" fill="hold">
                            <p:stCondLst>
                              <p:cond delay="8500"/>
                            </p:stCondLst>
                            <p:childTnLst>
                              <p:par>
                                <p:cTn id="82" presetID="53" presetClass="entr" presetSubtype="16"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9000"/>
                            </p:stCondLst>
                            <p:childTnLst>
                              <p:par>
                                <p:cTn id="88" presetID="12" presetClass="entr" presetSubtype="4"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additive="base">
                                        <p:cTn id="90" dur="500"/>
                                        <p:tgtEl>
                                          <p:spTgt spid="64"/>
                                        </p:tgtEl>
                                        <p:attrNameLst>
                                          <p:attrName>ppt_y</p:attrName>
                                        </p:attrNameLst>
                                      </p:cBhvr>
                                      <p:tavLst>
                                        <p:tav tm="0">
                                          <p:val>
                                            <p:strVal val="#ppt_y+#ppt_h*1.125000"/>
                                          </p:val>
                                        </p:tav>
                                        <p:tav tm="100000">
                                          <p:val>
                                            <p:strVal val="#ppt_y"/>
                                          </p:val>
                                        </p:tav>
                                      </p:tavLst>
                                    </p:anim>
                                    <p:animEffect transition="in" filter="wipe(up)">
                                      <p:cBhvr>
                                        <p:cTn id="91" dur="500"/>
                                        <p:tgtEl>
                                          <p:spTgt spid="64"/>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 calcmode="lin" valueType="num">
                                      <p:cBhvr>
                                        <p:cTn id="95" dur="500" fill="hold"/>
                                        <p:tgtEl>
                                          <p:spTgt spid="74"/>
                                        </p:tgtEl>
                                        <p:attrNameLst>
                                          <p:attrName>ppt_w</p:attrName>
                                        </p:attrNameLst>
                                      </p:cBhvr>
                                      <p:tavLst>
                                        <p:tav tm="0">
                                          <p:val>
                                            <p:fltVal val="0"/>
                                          </p:val>
                                        </p:tav>
                                        <p:tav tm="100000">
                                          <p:val>
                                            <p:strVal val="#ppt_w"/>
                                          </p:val>
                                        </p:tav>
                                      </p:tavLst>
                                    </p:anim>
                                    <p:anim calcmode="lin" valueType="num">
                                      <p:cBhvr>
                                        <p:cTn id="96" dur="500" fill="hold"/>
                                        <p:tgtEl>
                                          <p:spTgt spid="74"/>
                                        </p:tgtEl>
                                        <p:attrNameLst>
                                          <p:attrName>ppt_h</p:attrName>
                                        </p:attrNameLst>
                                      </p:cBhvr>
                                      <p:tavLst>
                                        <p:tav tm="0">
                                          <p:val>
                                            <p:fltVal val="0"/>
                                          </p:val>
                                        </p:tav>
                                        <p:tav tm="100000">
                                          <p:val>
                                            <p:strVal val="#ppt_h"/>
                                          </p:val>
                                        </p:tav>
                                      </p:tavLst>
                                    </p:anim>
                                    <p:animEffect transition="in" filter="fade">
                                      <p:cBhvr>
                                        <p:cTn id="97" dur="500"/>
                                        <p:tgtEl>
                                          <p:spTgt spid="74"/>
                                        </p:tgtEl>
                                      </p:cBhvr>
                                    </p:animEffect>
                                  </p:childTnLst>
                                </p:cTn>
                              </p:par>
                            </p:childTnLst>
                          </p:cTn>
                        </p:par>
                        <p:par>
                          <p:cTn id="98" fill="hold">
                            <p:stCondLst>
                              <p:cond delay="10000"/>
                            </p:stCondLst>
                            <p:childTnLst>
                              <p:par>
                                <p:cTn id="99" presetID="12" presetClass="entr" presetSubtype="1" fill="hold" grpId="0" nodeType="after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p:tgtEl>
                                          <p:spTgt spid="67"/>
                                        </p:tgtEl>
                                        <p:attrNameLst>
                                          <p:attrName>ppt_y</p:attrName>
                                        </p:attrNameLst>
                                      </p:cBhvr>
                                      <p:tavLst>
                                        <p:tav tm="0">
                                          <p:val>
                                            <p:strVal val="#ppt_y-#ppt_h*1.125000"/>
                                          </p:val>
                                        </p:tav>
                                        <p:tav tm="100000">
                                          <p:val>
                                            <p:strVal val="#ppt_y"/>
                                          </p:val>
                                        </p:tav>
                                      </p:tavLst>
                                    </p:anim>
                                    <p:animEffect transition="in" filter="wipe(down)">
                                      <p:cBhvr>
                                        <p:cTn id="102" dur="500"/>
                                        <p:tgtEl>
                                          <p:spTgt spid="67"/>
                                        </p:tgtEl>
                                      </p:cBhvr>
                                    </p:animEffect>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 calcmode="lin" valueType="num">
                                      <p:cBhvr>
                                        <p:cTn id="106" dur="500" fill="hold"/>
                                        <p:tgtEl>
                                          <p:spTgt spid="75"/>
                                        </p:tgtEl>
                                        <p:attrNameLst>
                                          <p:attrName>ppt_w</p:attrName>
                                        </p:attrNameLst>
                                      </p:cBhvr>
                                      <p:tavLst>
                                        <p:tav tm="0">
                                          <p:val>
                                            <p:fltVal val="0"/>
                                          </p:val>
                                        </p:tav>
                                        <p:tav tm="100000">
                                          <p:val>
                                            <p:strVal val="#ppt_w"/>
                                          </p:val>
                                        </p:tav>
                                      </p:tavLst>
                                    </p:anim>
                                    <p:anim calcmode="lin" valueType="num">
                                      <p:cBhvr>
                                        <p:cTn id="107" dur="500" fill="hold"/>
                                        <p:tgtEl>
                                          <p:spTgt spid="75"/>
                                        </p:tgtEl>
                                        <p:attrNameLst>
                                          <p:attrName>ppt_h</p:attrName>
                                        </p:attrNameLst>
                                      </p:cBhvr>
                                      <p:tavLst>
                                        <p:tav tm="0">
                                          <p:val>
                                            <p:fltVal val="0"/>
                                          </p:val>
                                        </p:tav>
                                        <p:tav tm="100000">
                                          <p:val>
                                            <p:strVal val="#ppt_h"/>
                                          </p:val>
                                        </p:tav>
                                      </p:tavLst>
                                    </p:anim>
                                    <p:animEffect transition="in" filter="fade">
                                      <p:cBhvr>
                                        <p:cTn id="108" dur="500"/>
                                        <p:tgtEl>
                                          <p:spTgt spid="75"/>
                                        </p:tgtEl>
                                      </p:cBhvr>
                                    </p:animEffect>
                                  </p:childTnLst>
                                </p:cTn>
                              </p:par>
                            </p:childTnLst>
                          </p:cTn>
                        </p:par>
                        <p:par>
                          <p:cTn id="109" fill="hold">
                            <p:stCondLst>
                              <p:cond delay="11000"/>
                            </p:stCondLst>
                            <p:childTnLst>
                              <p:par>
                                <p:cTn id="110" presetID="12" presetClass="entr" presetSubtype="4"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additive="base">
                                        <p:cTn id="112" dur="500"/>
                                        <p:tgtEl>
                                          <p:spTgt spid="65"/>
                                        </p:tgtEl>
                                        <p:attrNameLst>
                                          <p:attrName>ppt_y</p:attrName>
                                        </p:attrNameLst>
                                      </p:cBhvr>
                                      <p:tavLst>
                                        <p:tav tm="0">
                                          <p:val>
                                            <p:strVal val="#ppt_y+#ppt_h*1.125000"/>
                                          </p:val>
                                        </p:tav>
                                        <p:tav tm="100000">
                                          <p:val>
                                            <p:strVal val="#ppt_y"/>
                                          </p:val>
                                        </p:tav>
                                      </p:tavLst>
                                    </p:anim>
                                    <p:animEffect transition="in" filter="wipe(up)">
                                      <p:cBhvr>
                                        <p:cTn id="113" dur="500"/>
                                        <p:tgtEl>
                                          <p:spTgt spid="65"/>
                                        </p:tgtEl>
                                      </p:cBhvr>
                                    </p:animEffect>
                                  </p:childTnLst>
                                </p:cTn>
                              </p:par>
                            </p:childTnLst>
                          </p:cTn>
                        </p:par>
                        <p:par>
                          <p:cTn id="114" fill="hold">
                            <p:stCondLst>
                              <p:cond delay="11500"/>
                            </p:stCondLst>
                            <p:childTnLst>
                              <p:par>
                                <p:cTn id="115" presetID="53" presetClass="entr" presetSubtype="16"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 calcmode="lin" valueType="num">
                                      <p:cBhvr>
                                        <p:cTn id="117" dur="500" fill="hold"/>
                                        <p:tgtEl>
                                          <p:spTgt spid="77"/>
                                        </p:tgtEl>
                                        <p:attrNameLst>
                                          <p:attrName>ppt_w</p:attrName>
                                        </p:attrNameLst>
                                      </p:cBhvr>
                                      <p:tavLst>
                                        <p:tav tm="0">
                                          <p:val>
                                            <p:fltVal val="0"/>
                                          </p:val>
                                        </p:tav>
                                        <p:tav tm="100000">
                                          <p:val>
                                            <p:strVal val="#ppt_w"/>
                                          </p:val>
                                        </p:tav>
                                      </p:tavLst>
                                    </p:anim>
                                    <p:anim calcmode="lin" valueType="num">
                                      <p:cBhvr>
                                        <p:cTn id="118" dur="500" fill="hold"/>
                                        <p:tgtEl>
                                          <p:spTgt spid="77"/>
                                        </p:tgtEl>
                                        <p:attrNameLst>
                                          <p:attrName>ppt_h</p:attrName>
                                        </p:attrNameLst>
                                      </p:cBhvr>
                                      <p:tavLst>
                                        <p:tav tm="0">
                                          <p:val>
                                            <p:fltVal val="0"/>
                                          </p:val>
                                        </p:tav>
                                        <p:tav tm="100000">
                                          <p:val>
                                            <p:strVal val="#ppt_h"/>
                                          </p:val>
                                        </p:tav>
                                      </p:tavLst>
                                    </p:anim>
                                    <p:animEffect transition="in" filter="fade">
                                      <p:cBhvr>
                                        <p:cTn id="119" dur="500"/>
                                        <p:tgtEl>
                                          <p:spTgt spid="77"/>
                                        </p:tgtEl>
                                      </p:cBhvr>
                                    </p:animEffect>
                                  </p:childTnLst>
                                </p:cTn>
                              </p:par>
                            </p:childTnLst>
                          </p:cTn>
                        </p:par>
                        <p:par>
                          <p:cTn id="120" fill="hold">
                            <p:stCondLst>
                              <p:cond delay="12000"/>
                            </p:stCondLst>
                            <p:childTnLst>
                              <p:par>
                                <p:cTn id="121" presetID="12" presetClass="entr" presetSubtype="1" fill="hold" grpId="0" nodeType="afterEffect">
                                  <p:stCondLst>
                                    <p:cond delay="0"/>
                                  </p:stCondLst>
                                  <p:childTnLst>
                                    <p:set>
                                      <p:cBhvr>
                                        <p:cTn id="122" dur="1" fill="hold">
                                          <p:stCondLst>
                                            <p:cond delay="0"/>
                                          </p:stCondLst>
                                        </p:cTn>
                                        <p:tgtEl>
                                          <p:spTgt spid="68"/>
                                        </p:tgtEl>
                                        <p:attrNameLst>
                                          <p:attrName>style.visibility</p:attrName>
                                        </p:attrNameLst>
                                      </p:cBhvr>
                                      <p:to>
                                        <p:strVal val="visible"/>
                                      </p:to>
                                    </p:set>
                                    <p:anim calcmode="lin" valueType="num">
                                      <p:cBhvr additive="base">
                                        <p:cTn id="123" dur="500"/>
                                        <p:tgtEl>
                                          <p:spTgt spid="68"/>
                                        </p:tgtEl>
                                        <p:attrNameLst>
                                          <p:attrName>ppt_y</p:attrName>
                                        </p:attrNameLst>
                                      </p:cBhvr>
                                      <p:tavLst>
                                        <p:tav tm="0">
                                          <p:val>
                                            <p:strVal val="#ppt_y-#ppt_h*1.125000"/>
                                          </p:val>
                                        </p:tav>
                                        <p:tav tm="100000">
                                          <p:val>
                                            <p:strVal val="#ppt_y"/>
                                          </p:val>
                                        </p:tav>
                                      </p:tavLst>
                                    </p:anim>
                                    <p:animEffect transition="in" filter="wipe(down)">
                                      <p:cBhvr>
                                        <p:cTn id="124" dur="500"/>
                                        <p:tgtEl>
                                          <p:spTgt spid="68"/>
                                        </p:tgtEl>
                                      </p:cBhvr>
                                    </p:animEffect>
                                  </p:childTnLst>
                                </p:cTn>
                              </p:par>
                            </p:childTnLst>
                          </p:cTn>
                        </p:par>
                        <p:par>
                          <p:cTn id="125" fill="hold">
                            <p:stCondLst>
                              <p:cond delay="12500"/>
                            </p:stCondLst>
                            <p:childTnLst>
                              <p:par>
                                <p:cTn id="126" presetID="22" presetClass="entr" presetSubtype="4" fill="hold" grpId="0" nodeType="afterEffect">
                                  <p:stCondLst>
                                    <p:cond delay="0"/>
                                  </p:stCondLst>
                                  <p:childTnLst>
                                    <p:set>
                                      <p:cBhvr>
                                        <p:cTn id="127" dur="1" fill="hold">
                                          <p:stCondLst>
                                            <p:cond delay="0"/>
                                          </p:stCondLst>
                                        </p:cTn>
                                        <p:tgtEl>
                                          <p:spTgt spid="78"/>
                                        </p:tgtEl>
                                        <p:attrNameLst>
                                          <p:attrName>style.visibility</p:attrName>
                                        </p:attrNameLst>
                                      </p:cBhvr>
                                      <p:to>
                                        <p:strVal val="visible"/>
                                      </p:to>
                                    </p:set>
                                    <p:animEffect transition="in" filter="wipe(down)">
                                      <p:cBhvr>
                                        <p:cTn id="128" dur="500"/>
                                        <p:tgtEl>
                                          <p:spTgt spid="78"/>
                                        </p:tgtEl>
                                      </p:cBhvr>
                                    </p:animEffect>
                                  </p:childTnLst>
                                </p:cTn>
                              </p:par>
                            </p:childTnLst>
                          </p:cTn>
                        </p:par>
                        <p:par>
                          <p:cTn id="129" fill="hold">
                            <p:stCondLst>
                              <p:cond delay="13000"/>
                            </p:stCondLst>
                            <p:childTnLst>
                              <p:par>
                                <p:cTn id="130" presetID="22" presetClass="entr" presetSubtype="1" fill="hold" grpId="0" nodeType="after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wipe(up)">
                                      <p:cBhvr>
                                        <p:cTn id="132" dur="500"/>
                                        <p:tgtEl>
                                          <p:spTgt spid="79"/>
                                        </p:tgtEl>
                                      </p:cBhvr>
                                    </p:animEffect>
                                  </p:childTnLst>
                                </p:cTn>
                              </p:par>
                            </p:childTnLst>
                          </p:cTn>
                        </p:par>
                        <p:par>
                          <p:cTn id="133" fill="hold">
                            <p:stCondLst>
                              <p:cond delay="13500"/>
                            </p:stCondLst>
                            <p:childTnLst>
                              <p:par>
                                <p:cTn id="134" presetID="22" presetClass="entr" presetSubtype="1" fill="hold" grpId="0" nodeType="after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wipe(up)">
                                      <p:cBhvr>
                                        <p:cTn id="13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6" grpId="0" animBg="1"/>
      <p:bldP spid="47" grpId="0" animBg="1"/>
      <p:bldP spid="57" grpId="0"/>
      <p:bldP spid="61" grpId="0"/>
      <p:bldP spid="62" grpId="0"/>
      <p:bldP spid="63" grpId="0"/>
      <p:bldP spid="64" grpId="0"/>
      <p:bldP spid="65" grpId="0"/>
      <p:bldP spid="66" grpId="0"/>
      <p:bldP spid="67" grpId="0"/>
      <p:bldP spid="68" grpId="0"/>
      <p:bldP spid="71" grpId="0" animBg="1"/>
      <p:bldP spid="72" grpId="0" animBg="1"/>
      <p:bldP spid="73" grpId="0" animBg="1"/>
      <p:bldP spid="74" grpId="0" animBg="1"/>
      <p:bldP spid="75" grpId="0" animBg="1"/>
      <p:bldP spid="76" grpId="0" animBg="1"/>
      <p:bldP spid="77" grpId="0" animBg="1"/>
      <p:bldP spid="78" grpId="0" animBg="1"/>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rot="2837432">
            <a:off x="-1598404" y="-759951"/>
            <a:ext cx="4226169" cy="3054144"/>
            <a:chOff x="569602" y="-921225"/>
            <a:chExt cx="11136187" cy="8047838"/>
          </a:xfrm>
        </p:grpSpPr>
        <p:sp>
          <p:nvSpPr>
            <p:cNvPr id="37" name="椭圆 36"/>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6604501">
            <a:off x="8773714" y="5143094"/>
            <a:ext cx="4623511" cy="3341293"/>
            <a:chOff x="569602" y="-921225"/>
            <a:chExt cx="11136187" cy="8047838"/>
          </a:xfrm>
        </p:grpSpPr>
        <p:sp>
          <p:nvSpPr>
            <p:cNvPr id="46" name="椭圆 45"/>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椭圆 51"/>
          <p:cNvSpPr/>
          <p:nvPr/>
        </p:nvSpPr>
        <p:spPr>
          <a:xfrm>
            <a:off x="5697521" y="1873478"/>
            <a:ext cx="1624141" cy="1624140"/>
          </a:xfrm>
          <a:prstGeom prst="ellipse">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4753087" y="2793620"/>
            <a:ext cx="1624141" cy="1624140"/>
          </a:xfrm>
          <a:prstGeom prst="ellipse">
            <a:avLst/>
          </a:prstGeom>
          <a:solidFill>
            <a:srgbClr val="2EB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Group 34"/>
          <p:cNvGrpSpPr/>
          <p:nvPr/>
        </p:nvGrpSpPr>
        <p:grpSpPr>
          <a:xfrm>
            <a:off x="6359654" y="2294445"/>
            <a:ext cx="299874" cy="782206"/>
            <a:chOff x="2323306" y="2203133"/>
            <a:chExt cx="979488" cy="2554287"/>
          </a:xfrm>
          <a:solidFill>
            <a:schemeClr val="bg1"/>
          </a:solidFill>
        </p:grpSpPr>
        <p:sp>
          <p:nvSpPr>
            <p:cNvPr id="5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solidFill>
                  <a:prstClr val="black"/>
                </a:solidFill>
                <a:latin typeface="Agency FB" panose="020B0503020202020204" pitchFamily="34" charset="0"/>
                <a:cs typeface="+mn-ea"/>
                <a:sym typeface="+mn-lt"/>
              </a:endParaRPr>
            </a:p>
          </p:txBody>
        </p:sp>
        <p:sp>
          <p:nvSpPr>
            <p:cNvPr id="5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solidFill>
                  <a:prstClr val="black"/>
                </a:solidFill>
                <a:latin typeface="Agency FB" panose="020B0503020202020204" pitchFamily="34" charset="0"/>
                <a:cs typeface="+mn-ea"/>
                <a:sym typeface="+mn-lt"/>
              </a:endParaRPr>
            </a:p>
          </p:txBody>
        </p:sp>
      </p:grpSp>
      <p:grpSp>
        <p:nvGrpSpPr>
          <p:cNvPr id="81" name="Group 114"/>
          <p:cNvGrpSpPr/>
          <p:nvPr/>
        </p:nvGrpSpPr>
        <p:grpSpPr>
          <a:xfrm>
            <a:off x="5397874" y="3224432"/>
            <a:ext cx="334565" cy="762515"/>
            <a:chOff x="3672681" y="1899920"/>
            <a:chExt cx="1293813" cy="2947988"/>
          </a:xfrm>
          <a:solidFill>
            <a:schemeClr val="bg1"/>
          </a:solidFill>
        </p:grpSpPr>
        <p:sp>
          <p:nvSpPr>
            <p:cNvPr id="8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prstClr val="black"/>
                </a:solidFill>
                <a:latin typeface="Agency FB" panose="020B0503020202020204" pitchFamily="34" charset="0"/>
                <a:cs typeface="+mn-ea"/>
                <a:sym typeface="+mn-lt"/>
              </a:endParaRPr>
            </a:p>
          </p:txBody>
        </p:sp>
        <p:sp>
          <p:nvSpPr>
            <p:cNvPr id="8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prstClr val="black"/>
                </a:solidFill>
                <a:latin typeface="Agency FB" panose="020B0503020202020204" pitchFamily="34" charset="0"/>
                <a:cs typeface="+mn-ea"/>
                <a:sym typeface="+mn-lt"/>
              </a:endParaRPr>
            </a:p>
          </p:txBody>
        </p:sp>
      </p:grpSp>
      <p:grpSp>
        <p:nvGrpSpPr>
          <p:cNvPr id="84" name="组合 83"/>
          <p:cNvGrpSpPr/>
          <p:nvPr/>
        </p:nvGrpSpPr>
        <p:grpSpPr>
          <a:xfrm>
            <a:off x="7388550" y="1464673"/>
            <a:ext cx="4295564" cy="1328947"/>
            <a:chOff x="7382087" y="1546553"/>
            <a:chExt cx="4295564" cy="1328947"/>
          </a:xfrm>
        </p:grpSpPr>
        <p:sp>
          <p:nvSpPr>
            <p:cNvPr id="85" name="文本框 84"/>
            <p:cNvSpPr txBox="1"/>
            <p:nvPr/>
          </p:nvSpPr>
          <p:spPr>
            <a:xfrm>
              <a:off x="7382087" y="1546553"/>
              <a:ext cx="1085850" cy="523220"/>
            </a:xfrm>
            <a:prstGeom prst="rect">
              <a:avLst/>
            </a:prstGeom>
            <a:noFill/>
          </p:spPr>
          <p:txBody>
            <a:bodyPr wrap="square" rtlCol="0">
              <a:spAutoFit/>
            </a:bodyPr>
            <a:lstStyle/>
            <a:p>
              <a:r>
                <a:rPr lang="en-US" altLang="zh-CN" sz="2800" b="1" dirty="0">
                  <a:solidFill>
                    <a:srgbClr val="2F728B"/>
                  </a:solidFill>
                  <a:latin typeface="Agency FB" panose="020B0503020202020204" pitchFamily="34" charset="0"/>
                </a:rPr>
                <a:t>77.8</a:t>
              </a:r>
              <a:r>
                <a:rPr lang="en-US" altLang="zh-CN" b="1" dirty="0">
                  <a:solidFill>
                    <a:srgbClr val="2F728B"/>
                  </a:solidFill>
                  <a:latin typeface="Agency FB" panose="020B0503020202020204" pitchFamily="34" charset="0"/>
                </a:rPr>
                <a:t>%</a:t>
              </a:r>
              <a:endParaRPr lang="zh-CN" altLang="en-US" b="1" dirty="0">
                <a:solidFill>
                  <a:srgbClr val="2F728B"/>
                </a:solidFill>
                <a:latin typeface="Agency FB" panose="020B0503020202020204" pitchFamily="34" charset="0"/>
              </a:endParaRPr>
            </a:p>
          </p:txBody>
        </p:sp>
        <p:sp>
          <p:nvSpPr>
            <p:cNvPr id="86" name="文本框 85"/>
            <p:cNvSpPr txBox="1"/>
            <p:nvPr/>
          </p:nvSpPr>
          <p:spPr>
            <a:xfrm>
              <a:off x="7822405" y="2052333"/>
              <a:ext cx="1620957" cy="338554"/>
            </a:xfrm>
            <a:prstGeom prst="rect">
              <a:avLst/>
            </a:prstGeom>
            <a:noFill/>
          </p:spPr>
          <p:txBody>
            <a:bodyPr wrap="none" rtlCol="0">
              <a:spAutoFit/>
            </a:bodyPr>
            <a:lstStyle/>
            <a:p>
              <a:pPr algn="ctr"/>
              <a:r>
                <a:rPr lang="zh-CN" altLang="en-US" sz="1600" b="1" dirty="0" smtClean="0">
                  <a:solidFill>
                    <a:schemeClr val="tx1">
                      <a:lumMod val="75000"/>
                      <a:lumOff val="25000"/>
                    </a:schemeClr>
                  </a:solidFill>
                  <a:latin typeface="Agency FB" panose="020B0503020202020204" pitchFamily="34" charset="0"/>
                  <a:cs typeface="Arial" panose="020B0604020202020204" pitchFamily="34" charset="0"/>
                </a:rPr>
                <a:t>男性占比及原因</a:t>
              </a:r>
              <a:endParaRPr lang="zh-CN" altLang="en-US" sz="1600" b="1" dirty="0">
                <a:solidFill>
                  <a:schemeClr val="tx1">
                    <a:lumMod val="75000"/>
                    <a:lumOff val="25000"/>
                  </a:schemeClr>
                </a:solidFill>
                <a:latin typeface="Agency FB" panose="020B0503020202020204" pitchFamily="34" charset="0"/>
                <a:cs typeface="Arial" panose="020B0604020202020204" pitchFamily="34" charset="0"/>
              </a:endParaRPr>
            </a:p>
          </p:txBody>
        </p:sp>
        <p:sp>
          <p:nvSpPr>
            <p:cNvPr id="87" name="矩形 86"/>
            <p:cNvSpPr/>
            <p:nvPr/>
          </p:nvSpPr>
          <p:spPr>
            <a:xfrm>
              <a:off x="7408029" y="2372798"/>
              <a:ext cx="4269622"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50000"/>
                      <a:lumOff val="50000"/>
                    </a:schemeClr>
                  </a:solidFill>
                </a:rPr>
                <a:t>By faith I mean a vision of good one cherishes and the enthusiasm that pushes one to seek its</a:t>
              </a:r>
              <a:endParaRPr lang="en-US" altLang="zh-CN" sz="1200" dirty="0">
                <a:solidFill>
                  <a:schemeClr val="tx1">
                    <a:lumMod val="50000"/>
                    <a:lumOff val="50000"/>
                  </a:schemeClr>
                </a:solidFill>
              </a:endParaRPr>
            </a:p>
          </p:txBody>
        </p:sp>
      </p:grpSp>
      <p:grpSp>
        <p:nvGrpSpPr>
          <p:cNvPr id="88" name="组合 87"/>
          <p:cNvGrpSpPr/>
          <p:nvPr/>
        </p:nvGrpSpPr>
        <p:grpSpPr>
          <a:xfrm>
            <a:off x="467592" y="3497618"/>
            <a:ext cx="4536318" cy="1247015"/>
            <a:chOff x="753229" y="3593317"/>
            <a:chExt cx="4536318" cy="1247015"/>
          </a:xfrm>
        </p:grpSpPr>
        <p:sp>
          <p:nvSpPr>
            <p:cNvPr id="89" name="文本框 88"/>
            <p:cNvSpPr txBox="1"/>
            <p:nvPr/>
          </p:nvSpPr>
          <p:spPr>
            <a:xfrm>
              <a:off x="4203697" y="3593317"/>
              <a:ext cx="1085850" cy="523220"/>
            </a:xfrm>
            <a:prstGeom prst="rect">
              <a:avLst/>
            </a:prstGeom>
            <a:noFill/>
          </p:spPr>
          <p:txBody>
            <a:bodyPr wrap="square" rtlCol="0">
              <a:spAutoFit/>
            </a:bodyPr>
            <a:lstStyle/>
            <a:p>
              <a:r>
                <a:rPr lang="en-US" altLang="zh-CN" sz="2800" b="1" dirty="0">
                  <a:solidFill>
                    <a:srgbClr val="2EB0A2"/>
                  </a:solidFill>
                  <a:latin typeface="Agency FB" panose="020B0503020202020204" pitchFamily="34" charset="0"/>
                </a:rPr>
                <a:t>22.2</a:t>
              </a:r>
              <a:r>
                <a:rPr lang="en-US" altLang="zh-CN" b="1" dirty="0">
                  <a:solidFill>
                    <a:srgbClr val="2EB0A2"/>
                  </a:solidFill>
                  <a:latin typeface="Agency FB" panose="020B0503020202020204" pitchFamily="34" charset="0"/>
                </a:rPr>
                <a:t>%</a:t>
              </a:r>
              <a:endParaRPr lang="zh-CN" altLang="en-US" b="1" dirty="0">
                <a:solidFill>
                  <a:srgbClr val="2EB0A2"/>
                </a:solidFill>
                <a:latin typeface="Agency FB" panose="020B0503020202020204" pitchFamily="34" charset="0"/>
              </a:endParaRPr>
            </a:p>
          </p:txBody>
        </p:sp>
        <p:sp>
          <p:nvSpPr>
            <p:cNvPr id="90" name="文本框 89"/>
            <p:cNvSpPr txBox="1"/>
            <p:nvPr/>
          </p:nvSpPr>
          <p:spPr>
            <a:xfrm>
              <a:off x="2987518" y="4080890"/>
              <a:ext cx="1620957" cy="338554"/>
            </a:xfrm>
            <a:prstGeom prst="rect">
              <a:avLst/>
            </a:prstGeom>
            <a:noFill/>
          </p:spPr>
          <p:txBody>
            <a:bodyPr wrap="none" rtlCol="0">
              <a:spAutoFit/>
            </a:bodyPr>
            <a:lstStyle/>
            <a:p>
              <a:pPr algn="ctr"/>
              <a:r>
                <a:rPr lang="zh-CN" altLang="en-US" sz="1600" b="1" dirty="0" smtClean="0">
                  <a:solidFill>
                    <a:schemeClr val="tx1">
                      <a:lumMod val="75000"/>
                      <a:lumOff val="25000"/>
                    </a:schemeClr>
                  </a:solidFill>
                  <a:latin typeface="Agency FB" panose="020B0503020202020204" pitchFamily="34" charset="0"/>
                  <a:cs typeface="Arial" panose="020B0604020202020204" pitchFamily="34" charset="0"/>
                </a:rPr>
                <a:t>女性占比及原因</a:t>
              </a:r>
              <a:endParaRPr lang="zh-CN" altLang="en-US" sz="1600" b="1" dirty="0">
                <a:solidFill>
                  <a:schemeClr val="tx1">
                    <a:lumMod val="75000"/>
                    <a:lumOff val="25000"/>
                  </a:schemeClr>
                </a:solidFill>
                <a:latin typeface="Agency FB" panose="020B0503020202020204" pitchFamily="34" charset="0"/>
                <a:cs typeface="Arial" panose="020B0604020202020204" pitchFamily="34" charset="0"/>
              </a:endParaRPr>
            </a:p>
          </p:txBody>
        </p:sp>
        <p:sp>
          <p:nvSpPr>
            <p:cNvPr id="91" name="矩形 90"/>
            <p:cNvSpPr/>
            <p:nvPr/>
          </p:nvSpPr>
          <p:spPr>
            <a:xfrm>
              <a:off x="753229" y="4337630"/>
              <a:ext cx="4269622" cy="502702"/>
            </a:xfrm>
            <a:prstGeom prst="rect">
              <a:avLst/>
            </a:prstGeom>
          </p:spPr>
          <p:txBody>
            <a:bodyPr wrap="square">
              <a:spAutoFit/>
            </a:bodyPr>
            <a:lstStyle/>
            <a:p>
              <a:pPr algn="r">
                <a:lnSpc>
                  <a:spcPts val="1600"/>
                </a:lnSpc>
                <a:buClr>
                  <a:srgbClr val="E7E6E6">
                    <a:lumMod val="10000"/>
                  </a:srgbClr>
                </a:buClr>
              </a:pPr>
              <a:r>
                <a:rPr lang="en-US" altLang="zh-CN" sz="1200" dirty="0">
                  <a:solidFill>
                    <a:schemeClr val="tx1">
                      <a:lumMod val="50000"/>
                      <a:lumOff val="50000"/>
                    </a:schemeClr>
                  </a:solidFill>
                </a:rPr>
                <a:t>By faith I mean a vision of good one cherishes and the enthusiasm that pushes one to seek its</a:t>
              </a:r>
              <a:endParaRPr lang="en-US" altLang="zh-CN" sz="1200" dirty="0">
                <a:solidFill>
                  <a:schemeClr val="tx1">
                    <a:lumMod val="50000"/>
                    <a:lumOff val="50000"/>
                  </a:schemeClr>
                </a:solidFill>
              </a:endParaRPr>
            </a:p>
          </p:txBody>
        </p:sp>
      </p:grpSp>
      <p:sp>
        <p:nvSpPr>
          <p:cNvPr id="92" name="椭圆 91"/>
          <p:cNvSpPr/>
          <p:nvPr/>
        </p:nvSpPr>
        <p:spPr>
          <a:xfrm>
            <a:off x="6659528" y="3680951"/>
            <a:ext cx="439445" cy="439445"/>
          </a:xfrm>
          <a:prstGeom prst="ellipse">
            <a:avLst/>
          </a:prstGeom>
          <a:solidFill>
            <a:srgbClr val="649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5400589" y="2464588"/>
            <a:ext cx="198632" cy="19863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35952" y="5229897"/>
            <a:ext cx="11463867" cy="1014558"/>
            <a:chOff x="406400" y="5085817"/>
            <a:chExt cx="11463867" cy="1014558"/>
          </a:xfrm>
        </p:grpSpPr>
        <p:sp>
          <p:nvSpPr>
            <p:cNvPr id="2" name="矩形 1"/>
            <p:cNvSpPr/>
            <p:nvPr/>
          </p:nvSpPr>
          <p:spPr>
            <a:xfrm>
              <a:off x="406400" y="5085817"/>
              <a:ext cx="11463867" cy="1012495"/>
            </a:xfrm>
            <a:prstGeom prst="rect">
              <a:avLst/>
            </a:prstGeom>
            <a:solidFill>
              <a:srgbClr val="2EB0A2">
                <a:alpha val="57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文本框 93"/>
            <p:cNvSpPr txBox="1"/>
            <p:nvPr/>
          </p:nvSpPr>
          <p:spPr>
            <a:xfrm>
              <a:off x="726014" y="5120302"/>
              <a:ext cx="3467616" cy="584775"/>
            </a:xfrm>
            <a:prstGeom prst="rect">
              <a:avLst/>
            </a:prstGeom>
            <a:noFill/>
          </p:spPr>
          <p:txBody>
            <a:bodyPr wrap="none" rtlCol="0">
              <a:spAutoFit/>
            </a:bodyPr>
            <a:lstStyle/>
            <a:p>
              <a:pPr algn="ctr"/>
              <a:r>
                <a:rPr lang="zh-CN" altLang="en-US" sz="3200" b="1" dirty="0" smtClean="0">
                  <a:solidFill>
                    <a:schemeClr val="bg1"/>
                  </a:solidFill>
                  <a:latin typeface="Agency FB" panose="020B0503020202020204" pitchFamily="34" charset="0"/>
                  <a:cs typeface="Arial" panose="020B0604020202020204" pitchFamily="34" charset="0"/>
                </a:rPr>
                <a:t>产品使用性别占比</a:t>
              </a:r>
              <a:endParaRPr lang="zh-CN" altLang="en-US" sz="3200" b="1" dirty="0">
                <a:solidFill>
                  <a:schemeClr val="bg1"/>
                </a:solidFill>
                <a:latin typeface="Agency FB" panose="020B0503020202020204" pitchFamily="34" charset="0"/>
                <a:cs typeface="Arial" panose="020B0604020202020204" pitchFamily="34" charset="0"/>
              </a:endParaRPr>
            </a:p>
          </p:txBody>
        </p:sp>
        <p:sp>
          <p:nvSpPr>
            <p:cNvPr id="95" name="矩形 94"/>
            <p:cNvSpPr/>
            <p:nvPr/>
          </p:nvSpPr>
          <p:spPr>
            <a:xfrm>
              <a:off x="726014" y="5597673"/>
              <a:ext cx="11144253"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bg1"/>
                  </a:solidFill>
                </a:rPr>
                <a:t>By faith I mean a vision of good one cherishes and the enthusiasm that pushes one to seek its fulfillment regardless of obstacles. By faith I mean a vision of good one cherishes and the enthusiasm that pushes one to</a:t>
              </a:r>
              <a:endParaRPr lang="en-US" altLang="zh-CN" sz="1200" dirty="0">
                <a:solidFill>
                  <a:schemeClr val="bg1"/>
                </a:solidFill>
              </a:endParaRPr>
            </a:p>
          </p:txBody>
        </p:sp>
      </p:gr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up)">
                                      <p:cBhvr>
                                        <p:cTn id="19" dur="500"/>
                                        <p:tgtEl>
                                          <p:spTgt spid="8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500" fill="hold"/>
                                        <p:tgtEl>
                                          <p:spTgt spid="81"/>
                                        </p:tgtEl>
                                        <p:attrNameLst>
                                          <p:attrName>ppt_w</p:attrName>
                                        </p:attrNameLst>
                                      </p:cBhvr>
                                      <p:tavLst>
                                        <p:tav tm="0">
                                          <p:val>
                                            <p:fltVal val="0"/>
                                          </p:val>
                                        </p:tav>
                                        <p:tav tm="100000">
                                          <p:val>
                                            <p:strVal val="#ppt_w"/>
                                          </p:val>
                                        </p:tav>
                                      </p:tavLst>
                                    </p:anim>
                                    <p:anim calcmode="lin" valueType="num">
                                      <p:cBhvr>
                                        <p:cTn id="30" dur="500" fill="hold"/>
                                        <p:tgtEl>
                                          <p:spTgt spid="81"/>
                                        </p:tgtEl>
                                        <p:attrNameLst>
                                          <p:attrName>ppt_h</p:attrName>
                                        </p:attrNameLst>
                                      </p:cBhvr>
                                      <p:tavLst>
                                        <p:tav tm="0">
                                          <p:val>
                                            <p:fltVal val="0"/>
                                          </p:val>
                                        </p:tav>
                                        <p:tav tm="100000">
                                          <p:val>
                                            <p:strVal val="#ppt_h"/>
                                          </p:val>
                                        </p:tav>
                                      </p:tavLst>
                                    </p:anim>
                                    <p:animEffect transition="in" filter="fade">
                                      <p:cBhvr>
                                        <p:cTn id="31" dur="500"/>
                                        <p:tgtEl>
                                          <p:spTgt spid="81"/>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p:cTn id="39" dur="500" fill="hold"/>
                                        <p:tgtEl>
                                          <p:spTgt spid="93"/>
                                        </p:tgtEl>
                                        <p:attrNameLst>
                                          <p:attrName>ppt_w</p:attrName>
                                        </p:attrNameLst>
                                      </p:cBhvr>
                                      <p:tavLst>
                                        <p:tav tm="0">
                                          <p:val>
                                            <p:fltVal val="0"/>
                                          </p:val>
                                        </p:tav>
                                        <p:tav tm="100000">
                                          <p:val>
                                            <p:strVal val="#ppt_w"/>
                                          </p:val>
                                        </p:tav>
                                      </p:tavLst>
                                    </p:anim>
                                    <p:anim calcmode="lin" valueType="num">
                                      <p:cBhvr>
                                        <p:cTn id="40" dur="500" fill="hold"/>
                                        <p:tgtEl>
                                          <p:spTgt spid="93"/>
                                        </p:tgtEl>
                                        <p:attrNameLst>
                                          <p:attrName>ppt_h</p:attrName>
                                        </p:attrNameLst>
                                      </p:cBhvr>
                                      <p:tavLst>
                                        <p:tav tm="0">
                                          <p:val>
                                            <p:fltVal val="0"/>
                                          </p:val>
                                        </p:tav>
                                        <p:tav tm="100000">
                                          <p:val>
                                            <p:strVal val="#ppt_h"/>
                                          </p:val>
                                        </p:tav>
                                      </p:tavLst>
                                    </p:anim>
                                    <p:animEffect transition="in" filter="fade">
                                      <p:cBhvr>
                                        <p:cTn id="41" dur="500"/>
                                        <p:tgtEl>
                                          <p:spTgt spid="93"/>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p:cTn id="45" dur="500" fill="hold"/>
                                        <p:tgtEl>
                                          <p:spTgt spid="92"/>
                                        </p:tgtEl>
                                        <p:attrNameLst>
                                          <p:attrName>ppt_w</p:attrName>
                                        </p:attrNameLst>
                                      </p:cBhvr>
                                      <p:tavLst>
                                        <p:tav tm="0">
                                          <p:val>
                                            <p:fltVal val="0"/>
                                          </p:val>
                                        </p:tav>
                                        <p:tav tm="100000">
                                          <p:val>
                                            <p:strVal val="#ppt_w"/>
                                          </p:val>
                                        </p:tav>
                                      </p:tavLst>
                                    </p:anim>
                                    <p:anim calcmode="lin" valueType="num">
                                      <p:cBhvr>
                                        <p:cTn id="46" dur="500" fill="hold"/>
                                        <p:tgtEl>
                                          <p:spTgt spid="92"/>
                                        </p:tgtEl>
                                        <p:attrNameLst>
                                          <p:attrName>ppt_h</p:attrName>
                                        </p:attrNameLst>
                                      </p:cBhvr>
                                      <p:tavLst>
                                        <p:tav tm="0">
                                          <p:val>
                                            <p:fltVal val="0"/>
                                          </p:val>
                                        </p:tav>
                                        <p:tav tm="100000">
                                          <p:val>
                                            <p:strVal val="#ppt_h"/>
                                          </p:val>
                                        </p:tav>
                                      </p:tavLst>
                                    </p:anim>
                                    <p:animEffect transition="in" filter="fade">
                                      <p:cBhvr>
                                        <p:cTn id="47" dur="500"/>
                                        <p:tgtEl>
                                          <p:spTgt spid="92"/>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92" grpId="0" animBg="1"/>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p/>
        </p:txBody>
      </p:sp>
      <p:sp>
        <p:nvSpPr>
          <p:cNvPr id="18" name="椭圆 17"/>
          <p:cNvSpPr/>
          <p:nvPr/>
        </p:nvSpPr>
        <p:spPr>
          <a:xfrm>
            <a:off x="9953384" y="1155788"/>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27894" y="985194"/>
            <a:ext cx="3667126" cy="3647238"/>
            <a:chOff x="2699658" y="-921225"/>
            <a:chExt cx="8091720" cy="8047838"/>
          </a:xfrm>
        </p:grpSpPr>
        <p:sp>
          <p:nvSpPr>
            <p:cNvPr id="5" name="椭圆 4"/>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a:off x="2196201" y="1573711"/>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796299" y="1916403"/>
            <a:ext cx="1221809" cy="2215991"/>
          </a:xfrm>
          <a:prstGeom prst="rect">
            <a:avLst/>
          </a:prstGeom>
          <a:noFill/>
        </p:spPr>
        <p:txBody>
          <a:bodyPr wrap="none" rtlCol="0">
            <a:spAutoFit/>
          </a:bodyPr>
          <a:lstStyle/>
          <a:p>
            <a:r>
              <a:rPr lang="en-US" altLang="zh-CN" sz="13800" dirty="0">
                <a:solidFill>
                  <a:schemeClr val="bg1"/>
                </a:solidFill>
                <a:latin typeface="微软雅黑" panose="020B0503020204020204" pitchFamily="34" charset="-122"/>
                <a:ea typeface="微软雅黑" panose="020B0503020204020204" pitchFamily="34" charset="-122"/>
              </a:rPr>
              <a:t>4</a:t>
            </a:r>
            <a:endParaRPr lang="zh-CN" altLang="en-US" sz="13800" dirty="0">
              <a:solidFill>
                <a:schemeClr val="bg1"/>
              </a:solidFill>
              <a:latin typeface="微软雅黑" panose="020B0503020204020204" pitchFamily="34" charset="-122"/>
              <a:ea typeface="微软雅黑" panose="020B0503020204020204" pitchFamily="34" charset="-122"/>
            </a:endParaRPr>
          </a:p>
        </p:txBody>
      </p:sp>
      <p:sp>
        <p:nvSpPr>
          <p:cNvPr id="20" name="矩形 15"/>
          <p:cNvSpPr>
            <a:spLocks noChangeArrowheads="1"/>
          </p:cNvSpPr>
          <p:nvPr/>
        </p:nvSpPr>
        <p:spPr bwMode="auto">
          <a:xfrm>
            <a:off x="5722400" y="4818987"/>
            <a:ext cx="1369606" cy="438582"/>
          </a:xfrm>
          <a:prstGeom prst="rect">
            <a:avLst/>
          </a:prstGeom>
          <a:noFill/>
          <a:ln w="9525">
            <a:noFill/>
            <a:miter lim="800000"/>
          </a:ln>
        </p:spPr>
        <p:txBody>
          <a:bodyPr wrap="none" lIns="68580" tIns="34290" rIns="68580" bIns="34290">
            <a:spAutoFit/>
          </a:bodyPr>
          <a:lstStyle/>
          <a:p>
            <a:pPr lvl="0"/>
            <a:r>
              <a:rPr lang="zh-CN" altLang="en-US" sz="2400" dirty="0">
                <a:solidFill>
                  <a:srgbClr val="436982"/>
                </a:solidFill>
                <a:latin typeface="微软雅黑" panose="020B0503020204020204" pitchFamily="34" charset="-122"/>
                <a:ea typeface="微软雅黑" panose="020B0503020204020204" pitchFamily="34" charset="-122"/>
              </a:rPr>
              <a:t>工作评价</a:t>
            </a:r>
            <a:endParaRPr lang="zh-CN" altLang="zh-CN" sz="2400" dirty="0">
              <a:solidFill>
                <a:srgbClr val="436982"/>
              </a:solidFill>
              <a:latin typeface="微软雅黑" panose="020B0503020204020204" pitchFamily="34" charset="-122"/>
              <a:ea typeface="微软雅黑" panose="020B0503020204020204" pitchFamily="34" charset="-122"/>
            </a:endParaRPr>
          </a:p>
        </p:txBody>
      </p:sp>
      <p:sp>
        <p:nvSpPr>
          <p:cNvPr id="21" name="矩形 18"/>
          <p:cNvSpPr>
            <a:spLocks noChangeArrowheads="1"/>
          </p:cNvSpPr>
          <p:nvPr/>
        </p:nvSpPr>
        <p:spPr bwMode="auto">
          <a:xfrm>
            <a:off x="4016386" y="5450045"/>
            <a:ext cx="4637354" cy="353687"/>
          </a:xfrm>
          <a:prstGeom prst="rect">
            <a:avLst/>
          </a:prstGeom>
          <a:noFill/>
          <a:ln w="9525">
            <a:noFill/>
            <a:miter lim="800000"/>
          </a:ln>
        </p:spPr>
        <p:txBody>
          <a:bodyPr wrap="square" lIns="0" tIns="0" rIns="0" bIns="0">
            <a:spAutoFit/>
          </a:bodyPr>
          <a:lstStyle/>
          <a:p>
            <a:pPr algn="ctr" defTabSz="911860">
              <a:lnSpc>
                <a:spcPct val="120000"/>
              </a:lnSpc>
              <a:spcBef>
                <a:spcPct val="20000"/>
              </a:spcBef>
            </a:pPr>
            <a:r>
              <a:rPr lang="zh-CN" altLang="en-US" sz="1000"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椭圆 21"/>
          <p:cNvSpPr/>
          <p:nvPr/>
        </p:nvSpPr>
        <p:spPr>
          <a:xfrm>
            <a:off x="9870328" y="4279788"/>
            <a:ext cx="1170257" cy="1170257"/>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9" grpId="0"/>
      <p:bldP spid="20" grpId="0"/>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38"/>
          <p:cNvSpPr/>
          <p:nvPr/>
        </p:nvSpPr>
        <p:spPr>
          <a:xfrm>
            <a:off x="7048660" y="1825694"/>
            <a:ext cx="723902" cy="72390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564751" y="4574465"/>
            <a:ext cx="425890" cy="425890"/>
          </a:xfrm>
          <a:prstGeom prst="ellipse">
            <a:avLst/>
          </a:prstGeom>
          <a:solidFill>
            <a:srgbClr val="9B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976307" y="1568864"/>
            <a:ext cx="2304331" cy="1627031"/>
            <a:chOff x="4884867" y="2012485"/>
            <a:chExt cx="2304331" cy="1627031"/>
          </a:xfrm>
        </p:grpSpPr>
        <p:sp>
          <p:nvSpPr>
            <p:cNvPr id="42" name="椭圆 41"/>
            <p:cNvSpPr/>
            <p:nvPr/>
          </p:nvSpPr>
          <p:spPr>
            <a:xfrm>
              <a:off x="5223518" y="2012485"/>
              <a:ext cx="1627031" cy="1627031"/>
            </a:xfrm>
            <a:prstGeom prst="ellipse">
              <a:avLst/>
            </a:prstGeom>
            <a:solidFill>
              <a:srgbClr val="2F728B">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TextBox 17"/>
            <p:cNvSpPr txBox="1"/>
            <p:nvPr/>
          </p:nvSpPr>
          <p:spPr>
            <a:xfrm>
              <a:off x="4884867" y="2663370"/>
              <a:ext cx="2304331" cy="307777"/>
            </a:xfrm>
            <a:prstGeom prst="rect">
              <a:avLst/>
            </a:prstGeom>
            <a:noFill/>
          </p:spPr>
          <p:txBody>
            <a:bodyPr wrap="square" lIns="0" tIns="0" rIns="0" bIns="0" rtlCol="0">
              <a:noAutofit/>
            </a:bodyPr>
            <a:lstStyle/>
            <a:p>
              <a:pPr algn="ctr" defTabSz="1219200"/>
              <a:r>
                <a:rPr lang="id-ID" sz="1500" b="1" spc="50" dirty="0">
                  <a:solidFill>
                    <a:schemeClr val="bg1"/>
                  </a:solidFill>
                  <a:latin typeface="Agency FB" panose="020B0503020202020204" pitchFamily="34" charset="0"/>
                  <a:cs typeface="+mn-ea"/>
                  <a:sym typeface="Agency FB" panose="020B0503020202020204" pitchFamily="34" charset="0"/>
                </a:rPr>
                <a:t>Creative Project</a:t>
              </a:r>
              <a:endParaRPr lang="id-ID" sz="1500" b="1" spc="50" dirty="0">
                <a:solidFill>
                  <a:schemeClr val="bg1"/>
                </a:solidFill>
                <a:latin typeface="Agency FB" panose="020B0503020202020204" pitchFamily="34" charset="0"/>
                <a:cs typeface="+mn-ea"/>
                <a:sym typeface="Agency FB" panose="020B0503020202020204" pitchFamily="34" charset="0"/>
              </a:endParaRPr>
            </a:p>
          </p:txBody>
        </p:sp>
      </p:grpSp>
      <p:grpSp>
        <p:nvGrpSpPr>
          <p:cNvPr id="4" name="组合 3"/>
          <p:cNvGrpSpPr/>
          <p:nvPr/>
        </p:nvGrpSpPr>
        <p:grpSpPr>
          <a:xfrm>
            <a:off x="5357371" y="3001161"/>
            <a:ext cx="2304331" cy="1999194"/>
            <a:chOff x="5265931" y="3444782"/>
            <a:chExt cx="2304331" cy="1999194"/>
          </a:xfrm>
        </p:grpSpPr>
        <p:sp>
          <p:nvSpPr>
            <p:cNvPr id="38" name="椭圆 37"/>
            <p:cNvSpPr/>
            <p:nvPr/>
          </p:nvSpPr>
          <p:spPr>
            <a:xfrm>
              <a:off x="5433220" y="3444782"/>
              <a:ext cx="1999194" cy="1999194"/>
            </a:xfrm>
            <a:prstGeom prst="ellipse">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TextBox 17"/>
            <p:cNvSpPr txBox="1"/>
            <p:nvPr/>
          </p:nvSpPr>
          <p:spPr>
            <a:xfrm>
              <a:off x="5265931" y="4308647"/>
              <a:ext cx="2304331" cy="307777"/>
            </a:xfrm>
            <a:prstGeom prst="rect">
              <a:avLst/>
            </a:prstGeom>
            <a:noFill/>
          </p:spPr>
          <p:txBody>
            <a:bodyPr wrap="square" lIns="0" tIns="0" rIns="0" bIns="0" rtlCol="0">
              <a:noAutofit/>
            </a:bodyPr>
            <a:lstStyle/>
            <a:p>
              <a:pPr algn="ctr" defTabSz="1219200"/>
              <a:r>
                <a:rPr lang="id-ID" sz="1500" b="1" spc="50" dirty="0">
                  <a:solidFill>
                    <a:schemeClr val="bg1"/>
                  </a:solidFill>
                  <a:latin typeface="Agency FB" panose="020B0503020202020204" pitchFamily="34" charset="0"/>
                  <a:cs typeface="+mn-ea"/>
                  <a:sym typeface="Agency FB" panose="020B0503020202020204" pitchFamily="34" charset="0"/>
                </a:rPr>
                <a:t>Creative Project</a:t>
              </a:r>
              <a:endParaRPr lang="id-ID" sz="1500" b="1" spc="50" dirty="0">
                <a:solidFill>
                  <a:schemeClr val="bg1"/>
                </a:solidFill>
                <a:latin typeface="Agency FB" panose="020B0503020202020204" pitchFamily="34" charset="0"/>
                <a:cs typeface="+mn-ea"/>
                <a:sym typeface="Agency FB" panose="020B0503020202020204" pitchFamily="34" charset="0"/>
              </a:endParaRPr>
            </a:p>
          </p:txBody>
        </p:sp>
      </p:grpSp>
      <p:grpSp>
        <p:nvGrpSpPr>
          <p:cNvPr id="5" name="组合 4"/>
          <p:cNvGrpSpPr/>
          <p:nvPr/>
        </p:nvGrpSpPr>
        <p:grpSpPr>
          <a:xfrm>
            <a:off x="6920246" y="3001161"/>
            <a:ext cx="2304331" cy="1711327"/>
            <a:chOff x="6828806" y="3444782"/>
            <a:chExt cx="2304331" cy="1711327"/>
          </a:xfrm>
        </p:grpSpPr>
        <p:sp>
          <p:nvSpPr>
            <p:cNvPr id="41" name="椭圆 40"/>
            <p:cNvSpPr/>
            <p:nvPr/>
          </p:nvSpPr>
          <p:spPr>
            <a:xfrm>
              <a:off x="7060251" y="3444782"/>
              <a:ext cx="1711327" cy="1711327"/>
            </a:xfrm>
            <a:prstGeom prst="ellipse">
              <a:avLst/>
            </a:prstGeom>
            <a:solidFill>
              <a:srgbClr val="436982">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TextBox 17"/>
            <p:cNvSpPr txBox="1"/>
            <p:nvPr/>
          </p:nvSpPr>
          <p:spPr>
            <a:xfrm>
              <a:off x="6828806" y="4154758"/>
              <a:ext cx="2304331" cy="307777"/>
            </a:xfrm>
            <a:prstGeom prst="rect">
              <a:avLst/>
            </a:prstGeom>
            <a:noFill/>
          </p:spPr>
          <p:txBody>
            <a:bodyPr wrap="square" lIns="0" tIns="0" rIns="0" bIns="0" rtlCol="0">
              <a:noAutofit/>
            </a:bodyPr>
            <a:lstStyle/>
            <a:p>
              <a:pPr algn="ctr" defTabSz="1219200"/>
              <a:r>
                <a:rPr lang="id-ID" sz="1500" b="1" spc="50" dirty="0">
                  <a:solidFill>
                    <a:schemeClr val="bg1"/>
                  </a:solidFill>
                  <a:latin typeface="Agency FB" panose="020B0503020202020204" pitchFamily="34" charset="0"/>
                  <a:cs typeface="+mn-ea"/>
                  <a:sym typeface="Agency FB" panose="020B0503020202020204" pitchFamily="34" charset="0"/>
                </a:rPr>
                <a:t>Creative Project</a:t>
              </a:r>
              <a:endParaRPr lang="id-ID" sz="1500" b="1" spc="50" dirty="0">
                <a:solidFill>
                  <a:schemeClr val="bg1"/>
                </a:solidFill>
                <a:latin typeface="Agency FB" panose="020B0503020202020204" pitchFamily="34" charset="0"/>
                <a:cs typeface="+mn-ea"/>
                <a:sym typeface="Agency FB" panose="020B0503020202020204" pitchFamily="34" charset="0"/>
              </a:endParaRPr>
            </a:p>
          </p:txBody>
        </p:sp>
      </p:grpSp>
      <p:grpSp>
        <p:nvGrpSpPr>
          <p:cNvPr id="3" name="组合 2"/>
          <p:cNvGrpSpPr/>
          <p:nvPr/>
        </p:nvGrpSpPr>
        <p:grpSpPr>
          <a:xfrm>
            <a:off x="3303781" y="2187645"/>
            <a:ext cx="2613741" cy="2613741"/>
            <a:chOff x="3212341" y="2631266"/>
            <a:chExt cx="2613741" cy="2613741"/>
          </a:xfrm>
        </p:grpSpPr>
        <p:sp>
          <p:nvSpPr>
            <p:cNvPr id="43" name="椭圆 42"/>
            <p:cNvSpPr/>
            <p:nvPr/>
          </p:nvSpPr>
          <p:spPr>
            <a:xfrm>
              <a:off x="3212341" y="2631266"/>
              <a:ext cx="2613741" cy="2613741"/>
            </a:xfrm>
            <a:prstGeom prst="ellipse">
              <a:avLst/>
            </a:prstGeom>
            <a:solidFill>
              <a:srgbClr val="2EB0A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p:cNvSpPr txBox="1"/>
            <p:nvPr/>
          </p:nvSpPr>
          <p:spPr>
            <a:xfrm>
              <a:off x="3560604" y="3702782"/>
              <a:ext cx="1696298" cy="461665"/>
            </a:xfrm>
            <a:prstGeom prst="rect">
              <a:avLst/>
            </a:prstGeom>
            <a:noFill/>
          </p:spPr>
          <p:txBody>
            <a:bodyPr wrap="none" rtlCol="0">
              <a:spAutoFit/>
            </a:bodyPr>
            <a:lstStyle/>
            <a:p>
              <a:pPr algn="ctr"/>
              <a:r>
                <a:rPr lang="en-US" altLang="zh-CN" sz="2400" b="1" dirty="0">
                  <a:solidFill>
                    <a:schemeClr val="bg1"/>
                  </a:solidFill>
                  <a:latin typeface="Agency FB" panose="020B0503020202020204" pitchFamily="34" charset="0"/>
                  <a:cs typeface="Arial" panose="020B0604020202020204" pitchFamily="34" charset="0"/>
                </a:rPr>
                <a:t>OUR SERVICES</a:t>
              </a:r>
              <a:endParaRPr lang="zh-CN" altLang="en-US" sz="2400" b="1" dirty="0">
                <a:solidFill>
                  <a:schemeClr val="bg1"/>
                </a:solidFill>
                <a:latin typeface="Agency FB" panose="020B0503020202020204" pitchFamily="34" charset="0"/>
                <a:cs typeface="Arial" panose="020B0604020202020204" pitchFamily="34" charset="0"/>
              </a:endParaRPr>
            </a:p>
          </p:txBody>
        </p:sp>
      </p:grpSp>
      <p:sp>
        <p:nvSpPr>
          <p:cNvPr id="48" name="文本框 47"/>
          <p:cNvSpPr txBox="1"/>
          <p:nvPr/>
        </p:nvSpPr>
        <p:spPr>
          <a:xfrm>
            <a:off x="8040823" y="4866377"/>
            <a:ext cx="1415773" cy="338554"/>
          </a:xfrm>
          <a:prstGeom prst="rect">
            <a:avLst/>
          </a:prstGeom>
          <a:noFill/>
        </p:spPr>
        <p:txBody>
          <a:bodyPr wrap="none" rtlCol="0">
            <a:spAutoFit/>
          </a:bodyPr>
          <a:lstStyle/>
          <a:p>
            <a:pPr algn="ctr"/>
            <a:r>
              <a:rPr lang="zh-CN" altLang="en-US" sz="1600" b="1" dirty="0" smtClean="0">
                <a:solidFill>
                  <a:srgbClr val="436982"/>
                </a:solidFill>
                <a:latin typeface="Agency FB" panose="020B0503020202020204" pitchFamily="34" charset="0"/>
                <a:cs typeface="Arial" panose="020B0604020202020204" pitchFamily="34" charset="0"/>
              </a:rPr>
              <a:t>工作欠缺总结</a:t>
            </a:r>
            <a:endParaRPr lang="zh-CN" altLang="en-US" sz="1600" b="1" dirty="0">
              <a:solidFill>
                <a:srgbClr val="436982"/>
              </a:solidFill>
              <a:latin typeface="Agency FB" panose="020B0503020202020204" pitchFamily="34" charset="0"/>
              <a:cs typeface="Arial" panose="020B0604020202020204" pitchFamily="34" charset="0"/>
            </a:endParaRPr>
          </a:p>
        </p:txBody>
      </p:sp>
      <p:sp>
        <p:nvSpPr>
          <p:cNvPr id="49" name="矩形 48"/>
          <p:cNvSpPr/>
          <p:nvPr/>
        </p:nvSpPr>
        <p:spPr>
          <a:xfrm>
            <a:off x="7523855" y="5186842"/>
            <a:ext cx="4269622"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50000"/>
                    <a:lumOff val="50000"/>
                  </a:schemeClr>
                </a:solidFill>
              </a:rPr>
              <a:t>By faith I mean a vision of good one cherishes and the enthusiasm that pushes one to seek its</a:t>
            </a:r>
            <a:endParaRPr lang="en-US" altLang="zh-CN" sz="1200" dirty="0">
              <a:solidFill>
                <a:schemeClr val="tx1">
                  <a:lumMod val="50000"/>
                  <a:lumOff val="50000"/>
                </a:schemeClr>
              </a:solidFill>
            </a:endParaRPr>
          </a:p>
        </p:txBody>
      </p:sp>
      <p:sp>
        <p:nvSpPr>
          <p:cNvPr id="50" name="文本框 49"/>
          <p:cNvSpPr txBox="1"/>
          <p:nvPr/>
        </p:nvSpPr>
        <p:spPr>
          <a:xfrm>
            <a:off x="927434" y="1285695"/>
            <a:ext cx="2441694" cy="338554"/>
          </a:xfrm>
          <a:prstGeom prst="rect">
            <a:avLst/>
          </a:prstGeom>
          <a:noFill/>
        </p:spPr>
        <p:txBody>
          <a:bodyPr wrap="none" rtlCol="0">
            <a:spAutoFit/>
          </a:bodyPr>
          <a:lstStyle/>
          <a:p>
            <a:pPr algn="ctr"/>
            <a:r>
              <a:rPr lang="zh-CN" altLang="en-US" sz="1600" b="1" dirty="0" smtClean="0">
                <a:solidFill>
                  <a:srgbClr val="2EB0A2"/>
                </a:solidFill>
                <a:latin typeface="Agency FB" panose="020B0503020202020204" pitchFamily="34" charset="0"/>
                <a:cs typeface="Arial" panose="020B0604020202020204" pitchFamily="34" charset="0"/>
              </a:rPr>
              <a:t>工作完成情况大数据分析</a:t>
            </a:r>
            <a:endParaRPr lang="zh-CN" altLang="en-US" sz="1600" b="1" dirty="0">
              <a:solidFill>
                <a:srgbClr val="2EB0A2"/>
              </a:solidFill>
              <a:latin typeface="Agency FB" panose="020B0503020202020204" pitchFamily="34" charset="0"/>
              <a:cs typeface="Arial" panose="020B0604020202020204" pitchFamily="34" charset="0"/>
            </a:endParaRPr>
          </a:p>
        </p:txBody>
      </p:sp>
      <p:sp>
        <p:nvSpPr>
          <p:cNvPr id="57" name="矩形 56"/>
          <p:cNvSpPr/>
          <p:nvPr/>
        </p:nvSpPr>
        <p:spPr>
          <a:xfrm>
            <a:off x="923427" y="1606160"/>
            <a:ext cx="4269622"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50000"/>
                    <a:lumOff val="50000"/>
                  </a:schemeClr>
                </a:solidFill>
              </a:rPr>
              <a:t>By faith I mean a vision of good one cherishes and the enthusiasm that pushes one to seek its</a:t>
            </a:r>
            <a:endParaRPr lang="en-US" altLang="zh-CN" sz="1200" dirty="0">
              <a:solidFill>
                <a:schemeClr val="tx1">
                  <a:lumMod val="50000"/>
                  <a:lumOff val="50000"/>
                </a:schemeClr>
              </a:solidFill>
            </a:endParaRPr>
          </a:p>
        </p:txBody>
      </p:sp>
      <p:grpSp>
        <p:nvGrpSpPr>
          <p:cNvPr id="32" name="组合 31"/>
          <p:cNvGrpSpPr/>
          <p:nvPr/>
        </p:nvGrpSpPr>
        <p:grpSpPr>
          <a:xfrm rot="2837432">
            <a:off x="9181587" y="-649804"/>
            <a:ext cx="4226169" cy="3054144"/>
            <a:chOff x="569602" y="-921225"/>
            <a:chExt cx="11136187" cy="8047838"/>
          </a:xfrm>
        </p:grpSpPr>
        <p:sp>
          <p:nvSpPr>
            <p:cNvPr id="33" name="椭圆 32"/>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rot="6604501">
            <a:off x="-2091122" y="4592706"/>
            <a:ext cx="4623511" cy="3341293"/>
            <a:chOff x="569602" y="-921225"/>
            <a:chExt cx="11136187" cy="8047838"/>
          </a:xfrm>
        </p:grpSpPr>
        <p:sp>
          <p:nvSpPr>
            <p:cNvPr id="55" name="椭圆 54"/>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nodeType="withEffect">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125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up)">
                                      <p:cBhvr>
                                        <p:cTn id="38" dur="500"/>
                                        <p:tgtEl>
                                          <p:spTgt spid="50"/>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childTnLst>
                          </p:cTn>
                        </p:par>
                        <p:par>
                          <p:cTn id="43" fill="hold">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up)">
                                      <p:cBhvr>
                                        <p:cTn id="46" dur="500"/>
                                        <p:tgtEl>
                                          <p:spTgt spid="48"/>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up)">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8" grpId="0"/>
      <p:bldP spid="49" grpId="0"/>
      <p:bldP spid="50"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组合 127"/>
          <p:cNvGrpSpPr/>
          <p:nvPr/>
        </p:nvGrpSpPr>
        <p:grpSpPr>
          <a:xfrm rot="6604501">
            <a:off x="8773714" y="5143094"/>
            <a:ext cx="4623511" cy="3341293"/>
            <a:chOff x="569602" y="-921225"/>
            <a:chExt cx="11136187" cy="8047838"/>
          </a:xfrm>
        </p:grpSpPr>
        <p:sp>
          <p:nvSpPr>
            <p:cNvPr id="129" name="椭圆 128"/>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rot="3400784">
            <a:off x="-2111576" y="-40066"/>
            <a:ext cx="6915001" cy="6212268"/>
            <a:chOff x="-407906" y="-877464"/>
            <a:chExt cx="6915001" cy="6212268"/>
          </a:xfrm>
          <a:solidFill>
            <a:schemeClr val="tx1">
              <a:lumMod val="50000"/>
              <a:lumOff val="50000"/>
              <a:alpha val="11000"/>
            </a:schemeClr>
          </a:solidFill>
        </p:grpSpPr>
        <p:sp>
          <p:nvSpPr>
            <p:cNvPr id="12" name="Freeform 71"/>
            <p:cNvSpPr>
              <a:spLocks noEditPoints="1"/>
            </p:cNvSpPr>
            <p:nvPr/>
          </p:nvSpPr>
          <p:spPr bwMode="auto">
            <a:xfrm>
              <a:off x="-407906" y="2035963"/>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a:solidFill>
                  <a:prstClr val="black"/>
                </a:solidFill>
              </a:endParaRPr>
            </a:p>
          </p:txBody>
        </p:sp>
        <p:sp>
          <p:nvSpPr>
            <p:cNvPr id="13" name="Freeform 71"/>
            <p:cNvSpPr>
              <a:spLocks noEditPoints="1"/>
            </p:cNvSpPr>
            <p:nvPr/>
          </p:nvSpPr>
          <p:spPr bwMode="auto">
            <a:xfrm>
              <a:off x="-153906" y="-3093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a:solidFill>
                  <a:prstClr val="black"/>
                </a:solidFill>
              </a:endParaRPr>
            </a:p>
          </p:txBody>
        </p:sp>
        <p:sp>
          <p:nvSpPr>
            <p:cNvPr id="14" name="Freeform 71"/>
            <p:cNvSpPr>
              <a:spLocks noEditPoints="1"/>
            </p:cNvSpPr>
            <p:nvPr/>
          </p:nvSpPr>
          <p:spPr bwMode="auto">
            <a:xfrm rot="3116213">
              <a:off x="2919494" y="-5887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a:solidFill>
                  <a:prstClr val="black"/>
                </a:solidFill>
              </a:endParaRPr>
            </a:p>
          </p:txBody>
        </p:sp>
      </p:grpSp>
      <p:grpSp>
        <p:nvGrpSpPr>
          <p:cNvPr id="29" name="组合 28"/>
          <p:cNvGrpSpPr/>
          <p:nvPr/>
        </p:nvGrpSpPr>
        <p:grpSpPr>
          <a:xfrm>
            <a:off x="5367319" y="1964614"/>
            <a:ext cx="6497409" cy="3571627"/>
            <a:chOff x="4208648" y="1634242"/>
            <a:chExt cx="6497409" cy="3571627"/>
          </a:xfrm>
        </p:grpSpPr>
        <p:sp>
          <p:nvSpPr>
            <p:cNvPr id="30" name="Rounded Rectangle 1"/>
            <p:cNvSpPr/>
            <p:nvPr/>
          </p:nvSpPr>
          <p:spPr>
            <a:xfrm>
              <a:off x="7892316" y="1661795"/>
              <a:ext cx="1230540"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latin typeface="Agency FB" panose="020B0503020202020204" pitchFamily="34" charset="0"/>
                <a:cs typeface="+mn-ea"/>
                <a:sym typeface="+mn-lt"/>
              </a:endParaRPr>
            </a:p>
          </p:txBody>
        </p:sp>
        <p:sp>
          <p:nvSpPr>
            <p:cNvPr id="31" name="Rounded Rectangle 443"/>
            <p:cNvSpPr/>
            <p:nvPr/>
          </p:nvSpPr>
          <p:spPr>
            <a:xfrm>
              <a:off x="7892316" y="1918970"/>
              <a:ext cx="1535340"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32" name="Rounded Rectangle 444"/>
            <p:cNvSpPr/>
            <p:nvPr/>
          </p:nvSpPr>
          <p:spPr>
            <a:xfrm>
              <a:off x="7892316" y="2176145"/>
              <a:ext cx="1796597"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33" name="Rounded Rectangle 459"/>
            <p:cNvSpPr/>
            <p:nvPr/>
          </p:nvSpPr>
          <p:spPr>
            <a:xfrm>
              <a:off x="7892317" y="2433320"/>
              <a:ext cx="1317625"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34" name="Rounded Rectangle 482"/>
            <p:cNvSpPr/>
            <p:nvPr/>
          </p:nvSpPr>
          <p:spPr>
            <a:xfrm>
              <a:off x="7892316" y="2690495"/>
              <a:ext cx="2602140"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35" name="Rounded Rectangle 483"/>
            <p:cNvSpPr/>
            <p:nvPr/>
          </p:nvSpPr>
          <p:spPr>
            <a:xfrm>
              <a:off x="7892317" y="2947670"/>
              <a:ext cx="533854"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36" name="Rounded Rectangle 484"/>
            <p:cNvSpPr/>
            <p:nvPr/>
          </p:nvSpPr>
          <p:spPr>
            <a:xfrm>
              <a:off x="7892316" y="3204845"/>
              <a:ext cx="1535340"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51" name="Rounded Rectangle 485"/>
            <p:cNvSpPr/>
            <p:nvPr/>
          </p:nvSpPr>
          <p:spPr>
            <a:xfrm>
              <a:off x="7892317" y="3462020"/>
              <a:ext cx="2239282"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52" name="Rounded Rectangle 486"/>
            <p:cNvSpPr/>
            <p:nvPr/>
          </p:nvSpPr>
          <p:spPr>
            <a:xfrm>
              <a:off x="7892317" y="3719195"/>
              <a:ext cx="1724025"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53" name="Rounded Rectangle 487"/>
            <p:cNvSpPr/>
            <p:nvPr/>
          </p:nvSpPr>
          <p:spPr>
            <a:xfrm>
              <a:off x="7892317" y="3976370"/>
              <a:ext cx="2427968"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54" name="Rounded Rectangle 488"/>
            <p:cNvSpPr/>
            <p:nvPr/>
          </p:nvSpPr>
          <p:spPr>
            <a:xfrm>
              <a:off x="7892316" y="4233545"/>
              <a:ext cx="2014311"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55" name="Rounded Rectangle 489"/>
            <p:cNvSpPr/>
            <p:nvPr/>
          </p:nvSpPr>
          <p:spPr>
            <a:xfrm>
              <a:off x="7892317" y="4490720"/>
              <a:ext cx="1230539"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56" name="Rounded Rectangle 490"/>
            <p:cNvSpPr/>
            <p:nvPr/>
          </p:nvSpPr>
          <p:spPr>
            <a:xfrm>
              <a:off x="5487027" y="1661795"/>
              <a:ext cx="1586140"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58" name="Rounded Rectangle 491"/>
            <p:cNvSpPr/>
            <p:nvPr/>
          </p:nvSpPr>
          <p:spPr>
            <a:xfrm>
              <a:off x="5189485" y="1918970"/>
              <a:ext cx="1883682"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latin typeface="Agency FB" panose="020B0503020202020204" pitchFamily="34" charset="0"/>
                <a:cs typeface="+mn-ea"/>
                <a:sym typeface="+mn-lt"/>
              </a:endParaRPr>
            </a:p>
          </p:txBody>
        </p:sp>
        <p:sp>
          <p:nvSpPr>
            <p:cNvPr id="59" name="Rounded Rectangle 516"/>
            <p:cNvSpPr/>
            <p:nvPr/>
          </p:nvSpPr>
          <p:spPr>
            <a:xfrm>
              <a:off x="4979027" y="2176145"/>
              <a:ext cx="2094140"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60" name="Rounded Rectangle 517"/>
            <p:cNvSpPr/>
            <p:nvPr/>
          </p:nvSpPr>
          <p:spPr>
            <a:xfrm>
              <a:off x="6031313" y="2433320"/>
              <a:ext cx="1041854"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61" name="Rounded Rectangle 518"/>
            <p:cNvSpPr/>
            <p:nvPr/>
          </p:nvSpPr>
          <p:spPr>
            <a:xfrm>
              <a:off x="6473999" y="2690495"/>
              <a:ext cx="599168"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latin typeface="Agency FB" panose="020B0503020202020204" pitchFamily="34" charset="0"/>
                <a:cs typeface="+mn-ea"/>
                <a:sym typeface="+mn-lt"/>
              </a:endParaRPr>
            </a:p>
          </p:txBody>
        </p:sp>
        <p:sp>
          <p:nvSpPr>
            <p:cNvPr id="62" name="Rounded Rectangle 519"/>
            <p:cNvSpPr/>
            <p:nvPr/>
          </p:nvSpPr>
          <p:spPr>
            <a:xfrm>
              <a:off x="5189485" y="2947670"/>
              <a:ext cx="1883682"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63" name="Rounded Rectangle 520"/>
            <p:cNvSpPr/>
            <p:nvPr/>
          </p:nvSpPr>
          <p:spPr>
            <a:xfrm>
              <a:off x="5697485" y="3204845"/>
              <a:ext cx="1375682"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64" name="Rounded Rectangle 521"/>
            <p:cNvSpPr/>
            <p:nvPr/>
          </p:nvSpPr>
          <p:spPr>
            <a:xfrm>
              <a:off x="6111142" y="3462020"/>
              <a:ext cx="962025"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65" name="Rounded Rectangle 522"/>
            <p:cNvSpPr/>
            <p:nvPr/>
          </p:nvSpPr>
          <p:spPr>
            <a:xfrm>
              <a:off x="6807827" y="3719195"/>
              <a:ext cx="265340"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66" name="Rounded Rectangle 523"/>
            <p:cNvSpPr/>
            <p:nvPr/>
          </p:nvSpPr>
          <p:spPr>
            <a:xfrm>
              <a:off x="5349142" y="3976370"/>
              <a:ext cx="1724025"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67" name="Rounded Rectangle 524"/>
            <p:cNvSpPr/>
            <p:nvPr/>
          </p:nvSpPr>
          <p:spPr>
            <a:xfrm>
              <a:off x="5603142" y="4233545"/>
              <a:ext cx="1470025"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68" name="Rounded Rectangle 525"/>
            <p:cNvSpPr/>
            <p:nvPr/>
          </p:nvSpPr>
          <p:spPr>
            <a:xfrm>
              <a:off x="6031313" y="4490720"/>
              <a:ext cx="1041854"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69" name="TextBox 3"/>
            <p:cNvSpPr txBox="1"/>
            <p:nvPr/>
          </p:nvSpPr>
          <p:spPr>
            <a:xfrm>
              <a:off x="7296633" y="1634242"/>
              <a:ext cx="372218"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DEC</a:t>
              </a:r>
              <a:endParaRPr lang="tr-TR" sz="1200">
                <a:solidFill>
                  <a:srgbClr val="414141"/>
                </a:solidFill>
                <a:latin typeface="Agency FB" panose="020B0503020202020204" pitchFamily="34" charset="0"/>
                <a:cs typeface="+mn-ea"/>
                <a:sym typeface="+mn-lt"/>
              </a:endParaRPr>
            </a:p>
          </p:txBody>
        </p:sp>
        <p:sp>
          <p:nvSpPr>
            <p:cNvPr id="70" name="TextBox 526"/>
            <p:cNvSpPr txBox="1"/>
            <p:nvPr/>
          </p:nvSpPr>
          <p:spPr>
            <a:xfrm>
              <a:off x="7292625" y="1894041"/>
              <a:ext cx="380233"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NOV</a:t>
              </a:r>
              <a:endParaRPr lang="tr-TR" sz="1200">
                <a:solidFill>
                  <a:srgbClr val="414141"/>
                </a:solidFill>
                <a:latin typeface="Agency FB" panose="020B0503020202020204" pitchFamily="34" charset="0"/>
                <a:cs typeface="+mn-ea"/>
                <a:sym typeface="+mn-lt"/>
              </a:endParaRPr>
            </a:p>
          </p:txBody>
        </p:sp>
        <p:sp>
          <p:nvSpPr>
            <p:cNvPr id="71" name="TextBox 527"/>
            <p:cNvSpPr txBox="1"/>
            <p:nvPr/>
          </p:nvSpPr>
          <p:spPr>
            <a:xfrm>
              <a:off x="7296633" y="2151216"/>
              <a:ext cx="372218"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OCT</a:t>
              </a:r>
              <a:endParaRPr lang="tr-TR" sz="1200">
                <a:solidFill>
                  <a:srgbClr val="414141"/>
                </a:solidFill>
                <a:latin typeface="Agency FB" panose="020B0503020202020204" pitchFamily="34" charset="0"/>
                <a:cs typeface="+mn-ea"/>
                <a:sym typeface="+mn-lt"/>
              </a:endParaRPr>
            </a:p>
          </p:txBody>
        </p:sp>
        <p:sp>
          <p:nvSpPr>
            <p:cNvPr id="72" name="TextBox 528"/>
            <p:cNvSpPr txBox="1"/>
            <p:nvPr/>
          </p:nvSpPr>
          <p:spPr>
            <a:xfrm>
              <a:off x="7299839" y="2408391"/>
              <a:ext cx="365806"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SEP</a:t>
              </a:r>
              <a:endParaRPr lang="tr-TR" sz="1200">
                <a:solidFill>
                  <a:srgbClr val="414141"/>
                </a:solidFill>
                <a:latin typeface="Agency FB" panose="020B0503020202020204" pitchFamily="34" charset="0"/>
                <a:cs typeface="+mn-ea"/>
                <a:sym typeface="+mn-lt"/>
              </a:endParaRPr>
            </a:p>
          </p:txBody>
        </p:sp>
        <p:sp>
          <p:nvSpPr>
            <p:cNvPr id="73" name="TextBox 529"/>
            <p:cNvSpPr txBox="1"/>
            <p:nvPr/>
          </p:nvSpPr>
          <p:spPr>
            <a:xfrm>
              <a:off x="7293427" y="2665566"/>
              <a:ext cx="378630"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AUG</a:t>
              </a:r>
              <a:endParaRPr lang="tr-TR" sz="1200">
                <a:solidFill>
                  <a:srgbClr val="414141"/>
                </a:solidFill>
                <a:latin typeface="Agency FB" panose="020B0503020202020204" pitchFamily="34" charset="0"/>
                <a:cs typeface="+mn-ea"/>
                <a:sym typeface="+mn-lt"/>
              </a:endParaRPr>
            </a:p>
          </p:txBody>
        </p:sp>
        <p:sp>
          <p:nvSpPr>
            <p:cNvPr id="74" name="TextBox 530"/>
            <p:cNvSpPr txBox="1"/>
            <p:nvPr/>
          </p:nvSpPr>
          <p:spPr>
            <a:xfrm>
              <a:off x="7300641" y="2922741"/>
              <a:ext cx="364202"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JUL</a:t>
              </a:r>
              <a:endParaRPr lang="tr-TR" sz="1200">
                <a:solidFill>
                  <a:srgbClr val="414141"/>
                </a:solidFill>
                <a:latin typeface="Agency FB" panose="020B0503020202020204" pitchFamily="34" charset="0"/>
                <a:cs typeface="+mn-ea"/>
                <a:sym typeface="+mn-lt"/>
              </a:endParaRPr>
            </a:p>
          </p:txBody>
        </p:sp>
        <p:sp>
          <p:nvSpPr>
            <p:cNvPr id="75" name="TextBox 531"/>
            <p:cNvSpPr txBox="1"/>
            <p:nvPr/>
          </p:nvSpPr>
          <p:spPr>
            <a:xfrm>
              <a:off x="7292625" y="3179916"/>
              <a:ext cx="380233"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JUN</a:t>
              </a:r>
              <a:endParaRPr lang="tr-TR" sz="1200">
                <a:solidFill>
                  <a:srgbClr val="414141"/>
                </a:solidFill>
                <a:latin typeface="Agency FB" panose="020B0503020202020204" pitchFamily="34" charset="0"/>
                <a:cs typeface="+mn-ea"/>
                <a:sym typeface="+mn-lt"/>
              </a:endParaRPr>
            </a:p>
          </p:txBody>
        </p:sp>
        <p:sp>
          <p:nvSpPr>
            <p:cNvPr id="76" name="TextBox 532"/>
            <p:cNvSpPr txBox="1"/>
            <p:nvPr/>
          </p:nvSpPr>
          <p:spPr>
            <a:xfrm>
              <a:off x="7291824" y="3437091"/>
              <a:ext cx="381836"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MAY</a:t>
              </a:r>
              <a:endParaRPr lang="tr-TR" sz="1200">
                <a:solidFill>
                  <a:srgbClr val="414141"/>
                </a:solidFill>
                <a:latin typeface="Agency FB" panose="020B0503020202020204" pitchFamily="34" charset="0"/>
                <a:cs typeface="+mn-ea"/>
                <a:sym typeface="+mn-lt"/>
              </a:endParaRPr>
            </a:p>
          </p:txBody>
        </p:sp>
        <p:sp>
          <p:nvSpPr>
            <p:cNvPr id="77" name="TextBox 533"/>
            <p:cNvSpPr txBox="1"/>
            <p:nvPr/>
          </p:nvSpPr>
          <p:spPr>
            <a:xfrm>
              <a:off x="7295831" y="3694266"/>
              <a:ext cx="373820"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APR</a:t>
              </a:r>
              <a:endParaRPr lang="tr-TR" sz="1200">
                <a:solidFill>
                  <a:srgbClr val="414141"/>
                </a:solidFill>
                <a:latin typeface="Agency FB" panose="020B0503020202020204" pitchFamily="34" charset="0"/>
                <a:cs typeface="+mn-ea"/>
                <a:sym typeface="+mn-lt"/>
              </a:endParaRPr>
            </a:p>
          </p:txBody>
        </p:sp>
        <p:sp>
          <p:nvSpPr>
            <p:cNvPr id="78" name="TextBox 534"/>
            <p:cNvSpPr txBox="1"/>
            <p:nvPr/>
          </p:nvSpPr>
          <p:spPr>
            <a:xfrm>
              <a:off x="7288617" y="3951441"/>
              <a:ext cx="388248"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MAR</a:t>
              </a:r>
              <a:endParaRPr lang="tr-TR" sz="1200">
                <a:solidFill>
                  <a:srgbClr val="414141"/>
                </a:solidFill>
                <a:latin typeface="Agency FB" panose="020B0503020202020204" pitchFamily="34" charset="0"/>
                <a:cs typeface="+mn-ea"/>
                <a:sym typeface="+mn-lt"/>
              </a:endParaRPr>
            </a:p>
          </p:txBody>
        </p:sp>
        <p:sp>
          <p:nvSpPr>
            <p:cNvPr id="79" name="TextBox 535"/>
            <p:cNvSpPr txBox="1"/>
            <p:nvPr/>
          </p:nvSpPr>
          <p:spPr>
            <a:xfrm>
              <a:off x="7303847" y="4208616"/>
              <a:ext cx="357790"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FEB</a:t>
              </a:r>
              <a:endParaRPr lang="tr-TR" sz="1200">
                <a:solidFill>
                  <a:srgbClr val="414141"/>
                </a:solidFill>
                <a:latin typeface="Agency FB" panose="020B0503020202020204" pitchFamily="34" charset="0"/>
                <a:cs typeface="+mn-ea"/>
                <a:sym typeface="+mn-lt"/>
              </a:endParaRPr>
            </a:p>
          </p:txBody>
        </p:sp>
        <p:sp>
          <p:nvSpPr>
            <p:cNvPr id="80" name="TextBox 536"/>
            <p:cNvSpPr txBox="1"/>
            <p:nvPr/>
          </p:nvSpPr>
          <p:spPr>
            <a:xfrm>
              <a:off x="7295831" y="4465791"/>
              <a:ext cx="373820"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JAN</a:t>
              </a:r>
              <a:endParaRPr lang="tr-TR" sz="1200">
                <a:solidFill>
                  <a:srgbClr val="414141"/>
                </a:solidFill>
                <a:latin typeface="Agency FB" panose="020B0503020202020204" pitchFamily="34" charset="0"/>
                <a:cs typeface="+mn-ea"/>
                <a:sym typeface="+mn-lt"/>
              </a:endParaRPr>
            </a:p>
          </p:txBody>
        </p:sp>
        <p:cxnSp>
          <p:nvCxnSpPr>
            <p:cNvPr id="81" name="Straight Connector 7"/>
            <p:cNvCxnSpPr/>
            <p:nvPr/>
          </p:nvCxnSpPr>
          <p:spPr>
            <a:xfrm>
              <a:off x="7901841" y="4824095"/>
              <a:ext cx="267902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2" name="Oval 10"/>
            <p:cNvSpPr/>
            <p:nvPr/>
          </p:nvSpPr>
          <p:spPr>
            <a:xfrm>
              <a:off x="7901841"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83" name="Oval 538"/>
            <p:cNvSpPr/>
            <p:nvPr/>
          </p:nvSpPr>
          <p:spPr>
            <a:xfrm>
              <a:off x="8279326"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84" name="Oval 539"/>
            <p:cNvSpPr/>
            <p:nvPr/>
          </p:nvSpPr>
          <p:spPr>
            <a:xfrm>
              <a:off x="8656810"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85" name="Oval 548"/>
            <p:cNvSpPr/>
            <p:nvPr/>
          </p:nvSpPr>
          <p:spPr>
            <a:xfrm>
              <a:off x="9034295"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86" name="Oval 549"/>
            <p:cNvSpPr/>
            <p:nvPr/>
          </p:nvSpPr>
          <p:spPr>
            <a:xfrm>
              <a:off x="9411779"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87" name="Oval 550"/>
            <p:cNvSpPr/>
            <p:nvPr/>
          </p:nvSpPr>
          <p:spPr>
            <a:xfrm>
              <a:off x="9788246"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88" name="Oval 551"/>
            <p:cNvSpPr/>
            <p:nvPr/>
          </p:nvSpPr>
          <p:spPr>
            <a:xfrm>
              <a:off x="10165731"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89" name="Oval 552"/>
            <p:cNvSpPr/>
            <p:nvPr/>
          </p:nvSpPr>
          <p:spPr>
            <a:xfrm>
              <a:off x="10528474"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90" name="TextBox 11"/>
            <p:cNvSpPr txBox="1"/>
            <p:nvPr/>
          </p:nvSpPr>
          <p:spPr>
            <a:xfrm>
              <a:off x="7845866" y="4928870"/>
              <a:ext cx="216726"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1</a:t>
              </a:r>
              <a:endParaRPr lang="tr-TR" sz="1200">
                <a:solidFill>
                  <a:srgbClr val="414141"/>
                </a:solidFill>
                <a:latin typeface="Agency FB" panose="020B0503020202020204" pitchFamily="34" charset="0"/>
                <a:cs typeface="+mn-ea"/>
                <a:sym typeface="+mn-lt"/>
              </a:endParaRPr>
            </a:p>
          </p:txBody>
        </p:sp>
        <p:sp>
          <p:nvSpPr>
            <p:cNvPr id="91" name="TextBox 51"/>
            <p:cNvSpPr txBox="1"/>
            <p:nvPr/>
          </p:nvSpPr>
          <p:spPr>
            <a:xfrm>
              <a:off x="8209725" y="4928870"/>
              <a:ext cx="243978"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2</a:t>
              </a:r>
              <a:endParaRPr lang="tr-TR" sz="1200">
                <a:solidFill>
                  <a:srgbClr val="414141"/>
                </a:solidFill>
                <a:latin typeface="Agency FB" panose="020B0503020202020204" pitchFamily="34" charset="0"/>
                <a:cs typeface="+mn-ea"/>
                <a:sym typeface="+mn-lt"/>
              </a:endParaRPr>
            </a:p>
          </p:txBody>
        </p:sp>
        <p:sp>
          <p:nvSpPr>
            <p:cNvPr id="92" name="TextBox 52"/>
            <p:cNvSpPr txBox="1"/>
            <p:nvPr/>
          </p:nvSpPr>
          <p:spPr>
            <a:xfrm>
              <a:off x="8584003" y="4928870"/>
              <a:ext cx="250390"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3</a:t>
              </a:r>
              <a:endParaRPr lang="tr-TR" sz="1200">
                <a:solidFill>
                  <a:srgbClr val="414141"/>
                </a:solidFill>
                <a:latin typeface="Agency FB" panose="020B0503020202020204" pitchFamily="34" charset="0"/>
                <a:cs typeface="+mn-ea"/>
                <a:sym typeface="+mn-lt"/>
              </a:endParaRPr>
            </a:p>
          </p:txBody>
        </p:sp>
        <p:sp>
          <p:nvSpPr>
            <p:cNvPr id="93" name="TextBox 53"/>
            <p:cNvSpPr txBox="1"/>
            <p:nvPr/>
          </p:nvSpPr>
          <p:spPr>
            <a:xfrm>
              <a:off x="8963200" y="4928870"/>
              <a:ext cx="243978"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4</a:t>
              </a:r>
              <a:endParaRPr lang="tr-TR" sz="1200">
                <a:solidFill>
                  <a:srgbClr val="414141"/>
                </a:solidFill>
                <a:latin typeface="Agency FB" panose="020B0503020202020204" pitchFamily="34" charset="0"/>
                <a:cs typeface="+mn-ea"/>
                <a:sym typeface="+mn-lt"/>
              </a:endParaRPr>
            </a:p>
          </p:txBody>
        </p:sp>
        <p:sp>
          <p:nvSpPr>
            <p:cNvPr id="94" name="TextBox 54"/>
            <p:cNvSpPr txBox="1"/>
            <p:nvPr/>
          </p:nvSpPr>
          <p:spPr>
            <a:xfrm>
              <a:off x="9337588" y="4928870"/>
              <a:ext cx="247184"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5</a:t>
              </a:r>
              <a:endParaRPr lang="tr-TR" sz="1200">
                <a:solidFill>
                  <a:srgbClr val="414141"/>
                </a:solidFill>
                <a:latin typeface="Agency FB" panose="020B0503020202020204" pitchFamily="34" charset="0"/>
                <a:cs typeface="+mn-ea"/>
                <a:sym typeface="+mn-lt"/>
              </a:endParaRPr>
            </a:p>
          </p:txBody>
        </p:sp>
        <p:sp>
          <p:nvSpPr>
            <p:cNvPr id="95" name="TextBox 56"/>
            <p:cNvSpPr txBox="1"/>
            <p:nvPr/>
          </p:nvSpPr>
          <p:spPr>
            <a:xfrm>
              <a:off x="9711976" y="4928870"/>
              <a:ext cx="250390"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6</a:t>
              </a:r>
              <a:endParaRPr lang="tr-TR" sz="1200">
                <a:solidFill>
                  <a:srgbClr val="414141"/>
                </a:solidFill>
                <a:latin typeface="Agency FB" panose="020B0503020202020204" pitchFamily="34" charset="0"/>
                <a:cs typeface="+mn-ea"/>
                <a:sym typeface="+mn-lt"/>
              </a:endParaRPr>
            </a:p>
          </p:txBody>
        </p:sp>
        <p:sp>
          <p:nvSpPr>
            <p:cNvPr id="96" name="TextBox 57"/>
            <p:cNvSpPr txBox="1"/>
            <p:nvPr/>
          </p:nvSpPr>
          <p:spPr>
            <a:xfrm>
              <a:off x="10092776" y="4928870"/>
              <a:ext cx="240772"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7</a:t>
              </a:r>
              <a:endParaRPr lang="tr-TR" sz="1200">
                <a:solidFill>
                  <a:srgbClr val="414141"/>
                </a:solidFill>
                <a:latin typeface="Agency FB" panose="020B0503020202020204" pitchFamily="34" charset="0"/>
                <a:cs typeface="+mn-ea"/>
                <a:sym typeface="+mn-lt"/>
              </a:endParaRPr>
            </a:p>
          </p:txBody>
        </p:sp>
        <p:sp>
          <p:nvSpPr>
            <p:cNvPr id="97" name="TextBox 58"/>
            <p:cNvSpPr txBox="1"/>
            <p:nvPr/>
          </p:nvSpPr>
          <p:spPr>
            <a:xfrm>
              <a:off x="10455667" y="4928870"/>
              <a:ext cx="250390"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8</a:t>
              </a:r>
              <a:endParaRPr lang="tr-TR" sz="1200">
                <a:solidFill>
                  <a:srgbClr val="414141"/>
                </a:solidFill>
                <a:latin typeface="Agency FB" panose="020B0503020202020204" pitchFamily="34" charset="0"/>
                <a:cs typeface="+mn-ea"/>
                <a:sym typeface="+mn-lt"/>
              </a:endParaRPr>
            </a:p>
          </p:txBody>
        </p:sp>
        <p:cxnSp>
          <p:nvCxnSpPr>
            <p:cNvPr id="98" name="Straight Connector 59"/>
            <p:cNvCxnSpPr/>
            <p:nvPr/>
          </p:nvCxnSpPr>
          <p:spPr>
            <a:xfrm flipH="1">
              <a:off x="4356284" y="4824095"/>
              <a:ext cx="267902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9" name="Oval 60"/>
            <p:cNvSpPr/>
            <p:nvPr/>
          </p:nvSpPr>
          <p:spPr>
            <a:xfrm flipH="1">
              <a:off x="6940055"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100" name="Oval 61"/>
            <p:cNvSpPr/>
            <p:nvPr/>
          </p:nvSpPr>
          <p:spPr>
            <a:xfrm flipH="1">
              <a:off x="6553045"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101" name="Oval 62"/>
            <p:cNvSpPr/>
            <p:nvPr/>
          </p:nvSpPr>
          <p:spPr>
            <a:xfrm flipH="1">
              <a:off x="6175561"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102" name="Oval 63"/>
            <p:cNvSpPr/>
            <p:nvPr/>
          </p:nvSpPr>
          <p:spPr>
            <a:xfrm flipH="1">
              <a:off x="5798076"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103" name="Oval 64"/>
            <p:cNvSpPr/>
            <p:nvPr/>
          </p:nvSpPr>
          <p:spPr>
            <a:xfrm flipH="1">
              <a:off x="5420592"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104" name="Oval 65"/>
            <p:cNvSpPr/>
            <p:nvPr/>
          </p:nvSpPr>
          <p:spPr>
            <a:xfrm flipH="1">
              <a:off x="5044125"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105" name="Oval 66"/>
            <p:cNvSpPr/>
            <p:nvPr/>
          </p:nvSpPr>
          <p:spPr>
            <a:xfrm flipH="1">
              <a:off x="4666640"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106" name="Oval 67"/>
            <p:cNvSpPr/>
            <p:nvPr/>
          </p:nvSpPr>
          <p:spPr>
            <a:xfrm flipH="1">
              <a:off x="4303897"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latin typeface="Agency FB" panose="020B0503020202020204" pitchFamily="34" charset="0"/>
                <a:cs typeface="+mn-ea"/>
                <a:sym typeface="+mn-lt"/>
              </a:endParaRPr>
            </a:p>
          </p:txBody>
        </p:sp>
        <p:sp>
          <p:nvSpPr>
            <p:cNvPr id="107" name="TextBox 68"/>
            <p:cNvSpPr txBox="1"/>
            <p:nvPr/>
          </p:nvSpPr>
          <p:spPr>
            <a:xfrm flipH="1">
              <a:off x="6852113" y="4928870"/>
              <a:ext cx="261610"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-1</a:t>
              </a:r>
              <a:endParaRPr lang="tr-TR" sz="1200">
                <a:solidFill>
                  <a:srgbClr val="414141"/>
                </a:solidFill>
                <a:latin typeface="Agency FB" panose="020B0503020202020204" pitchFamily="34" charset="0"/>
                <a:cs typeface="+mn-ea"/>
                <a:sym typeface="+mn-lt"/>
              </a:endParaRPr>
            </a:p>
          </p:txBody>
        </p:sp>
        <p:sp>
          <p:nvSpPr>
            <p:cNvPr id="108" name="TextBox 69"/>
            <p:cNvSpPr txBox="1"/>
            <p:nvPr/>
          </p:nvSpPr>
          <p:spPr>
            <a:xfrm flipH="1">
              <a:off x="6461002" y="4928870"/>
              <a:ext cx="288862"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-2</a:t>
              </a:r>
              <a:endParaRPr lang="tr-TR" sz="1200">
                <a:solidFill>
                  <a:srgbClr val="414141"/>
                </a:solidFill>
                <a:latin typeface="Agency FB" panose="020B0503020202020204" pitchFamily="34" charset="0"/>
                <a:cs typeface="+mn-ea"/>
                <a:sym typeface="+mn-lt"/>
              </a:endParaRPr>
            </a:p>
          </p:txBody>
        </p:sp>
        <p:sp>
          <p:nvSpPr>
            <p:cNvPr id="109" name="TextBox 70"/>
            <p:cNvSpPr txBox="1"/>
            <p:nvPr/>
          </p:nvSpPr>
          <p:spPr>
            <a:xfrm flipH="1">
              <a:off x="6080312" y="4928870"/>
              <a:ext cx="295274"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-3</a:t>
              </a:r>
              <a:endParaRPr lang="tr-TR" sz="1200">
                <a:solidFill>
                  <a:srgbClr val="414141"/>
                </a:solidFill>
                <a:latin typeface="Agency FB" panose="020B0503020202020204" pitchFamily="34" charset="0"/>
                <a:cs typeface="+mn-ea"/>
                <a:sym typeface="+mn-lt"/>
              </a:endParaRPr>
            </a:p>
          </p:txBody>
        </p:sp>
        <p:sp>
          <p:nvSpPr>
            <p:cNvPr id="110" name="TextBox 71"/>
            <p:cNvSpPr txBox="1"/>
            <p:nvPr/>
          </p:nvSpPr>
          <p:spPr>
            <a:xfrm flipH="1">
              <a:off x="5707526" y="4928870"/>
              <a:ext cx="288862"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-4</a:t>
              </a:r>
              <a:endParaRPr lang="tr-TR" sz="1200">
                <a:solidFill>
                  <a:srgbClr val="414141"/>
                </a:solidFill>
                <a:latin typeface="Agency FB" panose="020B0503020202020204" pitchFamily="34" charset="0"/>
                <a:cs typeface="+mn-ea"/>
                <a:sym typeface="+mn-lt"/>
              </a:endParaRPr>
            </a:p>
          </p:txBody>
        </p:sp>
        <p:sp>
          <p:nvSpPr>
            <p:cNvPr id="111" name="TextBox 72"/>
            <p:cNvSpPr txBox="1"/>
            <p:nvPr/>
          </p:nvSpPr>
          <p:spPr>
            <a:xfrm flipH="1">
              <a:off x="5329932" y="4928870"/>
              <a:ext cx="292068"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-5</a:t>
              </a:r>
              <a:endParaRPr lang="tr-TR" sz="1200">
                <a:solidFill>
                  <a:srgbClr val="414141"/>
                </a:solidFill>
                <a:latin typeface="Agency FB" panose="020B0503020202020204" pitchFamily="34" charset="0"/>
                <a:cs typeface="+mn-ea"/>
                <a:sym typeface="+mn-lt"/>
              </a:endParaRPr>
            </a:p>
          </p:txBody>
        </p:sp>
        <p:sp>
          <p:nvSpPr>
            <p:cNvPr id="112" name="TextBox 73"/>
            <p:cNvSpPr txBox="1"/>
            <p:nvPr/>
          </p:nvSpPr>
          <p:spPr>
            <a:xfrm flipH="1">
              <a:off x="4952339" y="4928870"/>
              <a:ext cx="295274"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-6</a:t>
              </a:r>
              <a:endParaRPr lang="tr-TR" sz="1200">
                <a:solidFill>
                  <a:srgbClr val="414141"/>
                </a:solidFill>
                <a:latin typeface="Agency FB" panose="020B0503020202020204" pitchFamily="34" charset="0"/>
                <a:cs typeface="+mn-ea"/>
                <a:sym typeface="+mn-lt"/>
              </a:endParaRPr>
            </a:p>
          </p:txBody>
        </p:sp>
        <p:sp>
          <p:nvSpPr>
            <p:cNvPr id="113" name="TextBox 74"/>
            <p:cNvSpPr txBox="1"/>
            <p:nvPr/>
          </p:nvSpPr>
          <p:spPr>
            <a:xfrm flipH="1">
              <a:off x="4581156" y="4928870"/>
              <a:ext cx="285656"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-7</a:t>
              </a:r>
              <a:endParaRPr lang="tr-TR" sz="1200">
                <a:solidFill>
                  <a:srgbClr val="414141"/>
                </a:solidFill>
                <a:latin typeface="Agency FB" panose="020B0503020202020204" pitchFamily="34" charset="0"/>
                <a:cs typeface="+mn-ea"/>
                <a:sym typeface="+mn-lt"/>
              </a:endParaRPr>
            </a:p>
          </p:txBody>
        </p:sp>
        <p:sp>
          <p:nvSpPr>
            <p:cNvPr id="114" name="TextBox 75"/>
            <p:cNvSpPr txBox="1"/>
            <p:nvPr/>
          </p:nvSpPr>
          <p:spPr>
            <a:xfrm flipH="1">
              <a:off x="4208648" y="4928870"/>
              <a:ext cx="295274" cy="276999"/>
            </a:xfrm>
            <a:prstGeom prst="rect">
              <a:avLst/>
            </a:prstGeom>
            <a:noFill/>
          </p:spPr>
          <p:txBody>
            <a:bodyPr wrap="none" rtlCol="0">
              <a:spAutoFit/>
            </a:bodyPr>
            <a:lstStyle/>
            <a:p>
              <a:pPr algn="ctr"/>
              <a:r>
                <a:rPr lang="tr-TR" sz="1200">
                  <a:solidFill>
                    <a:srgbClr val="414141"/>
                  </a:solidFill>
                  <a:latin typeface="Agency FB" panose="020B0503020202020204" pitchFamily="34" charset="0"/>
                  <a:cs typeface="+mn-ea"/>
                  <a:sym typeface="+mn-lt"/>
                </a:rPr>
                <a:t>-8</a:t>
              </a:r>
              <a:endParaRPr lang="tr-TR" sz="1200">
                <a:solidFill>
                  <a:srgbClr val="414141"/>
                </a:solidFill>
                <a:latin typeface="Agency FB" panose="020B0503020202020204" pitchFamily="34" charset="0"/>
                <a:cs typeface="+mn-ea"/>
                <a:sym typeface="+mn-lt"/>
              </a:endParaRPr>
            </a:p>
          </p:txBody>
        </p:sp>
      </p:grpSp>
      <p:sp>
        <p:nvSpPr>
          <p:cNvPr id="116" name="TextBox 70"/>
          <p:cNvSpPr txBox="1"/>
          <p:nvPr/>
        </p:nvSpPr>
        <p:spPr>
          <a:xfrm>
            <a:off x="790091" y="3115982"/>
            <a:ext cx="3592932" cy="446798"/>
          </a:xfrm>
          <a:prstGeom prst="rect">
            <a:avLst/>
          </a:prstGeom>
          <a:solidFill>
            <a:srgbClr val="4369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3600" b="1" dirty="0" smtClean="0">
                <a:solidFill>
                  <a:schemeClr val="bg1"/>
                </a:solidFill>
                <a:latin typeface="Agency FB" panose="020B0503020202020204" pitchFamily="34" charset="0"/>
              </a:rPr>
              <a:t>工作质量分析</a:t>
            </a:r>
            <a:endParaRPr lang="en-US" sz="3600" b="1" dirty="0">
              <a:solidFill>
                <a:schemeClr val="bg1"/>
              </a:solidFill>
              <a:latin typeface="Agency FB" panose="020B0503020202020204" pitchFamily="34" charset="0"/>
            </a:endParaRPr>
          </a:p>
        </p:txBody>
      </p:sp>
      <p:sp>
        <p:nvSpPr>
          <p:cNvPr id="117" name="Rectangle 71"/>
          <p:cNvSpPr/>
          <p:nvPr/>
        </p:nvSpPr>
        <p:spPr>
          <a:xfrm>
            <a:off x="790091" y="3562780"/>
            <a:ext cx="2414893" cy="434082"/>
          </a:xfrm>
          <a:prstGeom prst="rect">
            <a:avLst/>
          </a:prstGeom>
          <a:solidFill>
            <a:srgbClr val="2EB0A2"/>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bg1"/>
                </a:solidFill>
                <a:latin typeface="Agency FB" panose="020B0503020202020204" pitchFamily="34" charset="0"/>
              </a:rPr>
              <a:t>相关因素</a:t>
            </a:r>
            <a:endParaRPr lang="en-US" sz="3600" b="1" dirty="0">
              <a:solidFill>
                <a:schemeClr val="bg1"/>
              </a:solidFill>
              <a:latin typeface="Agency FB" panose="020B0503020202020204" pitchFamily="34" charset="0"/>
            </a:endParaRPr>
          </a:p>
        </p:txBody>
      </p:sp>
      <p:sp>
        <p:nvSpPr>
          <p:cNvPr id="118" name="文本框 117"/>
          <p:cNvSpPr txBox="1"/>
          <p:nvPr/>
        </p:nvSpPr>
        <p:spPr>
          <a:xfrm>
            <a:off x="813761" y="4358631"/>
            <a:ext cx="2449710" cy="338554"/>
          </a:xfrm>
          <a:prstGeom prst="rect">
            <a:avLst/>
          </a:prstGeom>
          <a:noFill/>
        </p:spPr>
        <p:txBody>
          <a:bodyPr wrap="none" rtlCol="0">
            <a:spAutoFit/>
          </a:bodyPr>
          <a:lstStyle/>
          <a:p>
            <a:pPr algn="ctr"/>
            <a:r>
              <a:rPr lang="en-US" altLang="zh-CN" sz="1600" b="1" dirty="0">
                <a:solidFill>
                  <a:schemeClr val="tx1">
                    <a:lumMod val="85000"/>
                    <a:lumOff val="15000"/>
                  </a:schemeClr>
                </a:solidFill>
                <a:latin typeface="Agency FB" panose="020B0503020202020204" pitchFamily="34" charset="0"/>
                <a:cs typeface="Arial" panose="020B0604020202020204" pitchFamily="34" charset="0"/>
              </a:rPr>
              <a:t>WE PROVIDE THE BEST SERVICES</a:t>
            </a:r>
            <a:endParaRPr lang="zh-CN" altLang="en-US" sz="1600" b="1" dirty="0">
              <a:solidFill>
                <a:schemeClr val="tx1">
                  <a:lumMod val="85000"/>
                  <a:lumOff val="15000"/>
                </a:schemeClr>
              </a:solidFill>
              <a:latin typeface="Agency FB" panose="020B0503020202020204" pitchFamily="34" charset="0"/>
              <a:cs typeface="Arial" panose="020B0604020202020204" pitchFamily="34" charset="0"/>
            </a:endParaRPr>
          </a:p>
        </p:txBody>
      </p:sp>
      <p:sp>
        <p:nvSpPr>
          <p:cNvPr id="119" name="矩形 118"/>
          <p:cNvSpPr/>
          <p:nvPr/>
        </p:nvSpPr>
        <p:spPr>
          <a:xfrm>
            <a:off x="813761" y="4679096"/>
            <a:ext cx="4562365" cy="913070"/>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75000"/>
                    <a:lumOff val="25000"/>
                  </a:schemeClr>
                </a:solidFill>
              </a:rPr>
              <a:t>By faith I mean a vision of good one cherishes and the enthusiasm that pushes one to seek its fulfillment regardless of obstacles. By faith I mean a vision of good one cherishes and the enthusiasm that pushes one to seek</a:t>
            </a:r>
            <a:endParaRPr lang="en-US" altLang="zh-CN" sz="1200" dirty="0">
              <a:solidFill>
                <a:schemeClr val="tx1">
                  <a:lumMod val="75000"/>
                  <a:lumOff val="25000"/>
                </a:schemeClr>
              </a:solidFill>
            </a:endParaRPr>
          </a:p>
        </p:txBody>
      </p:sp>
      <p:grpSp>
        <p:nvGrpSpPr>
          <p:cNvPr id="115" name="组合 114"/>
          <p:cNvGrpSpPr/>
          <p:nvPr/>
        </p:nvGrpSpPr>
        <p:grpSpPr>
          <a:xfrm rot="2837432">
            <a:off x="-1598404" y="-759951"/>
            <a:ext cx="4226169" cy="3054144"/>
            <a:chOff x="569602" y="-921225"/>
            <a:chExt cx="11136187" cy="8047838"/>
          </a:xfrm>
        </p:grpSpPr>
        <p:sp>
          <p:nvSpPr>
            <p:cNvPr id="120" name="椭圆 119"/>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5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8" fill="hold" grpId="0" nodeType="afterEffect" p14:presetBounceEnd="69000">
                                      <p:stCondLst>
                                        <p:cond delay="0"/>
                                      </p:stCondLst>
                                      <p:childTnLst>
                                        <p:set>
                                          <p:cBhvr>
                                            <p:cTn id="12" dur="1" fill="hold">
                                              <p:stCondLst>
                                                <p:cond delay="0"/>
                                              </p:stCondLst>
                                            </p:cTn>
                                            <p:tgtEl>
                                              <p:spTgt spid="116"/>
                                            </p:tgtEl>
                                            <p:attrNameLst>
                                              <p:attrName>style.visibility</p:attrName>
                                            </p:attrNameLst>
                                          </p:cBhvr>
                                          <p:to>
                                            <p:strVal val="visible"/>
                                          </p:to>
                                        </p:set>
                                        <p:anim calcmode="lin" valueType="num" p14:bounceEnd="69000">
                                          <p:cBhvr additive="base">
                                            <p:cTn id="13" dur="1750" fill="hold"/>
                                            <p:tgtEl>
                                              <p:spTgt spid="116"/>
                                            </p:tgtEl>
                                            <p:attrNameLst>
                                              <p:attrName>ppt_x</p:attrName>
                                            </p:attrNameLst>
                                          </p:cBhvr>
                                          <p:tavLst>
                                            <p:tav tm="0">
                                              <p:val>
                                                <p:strVal val="0-#ppt_w/2"/>
                                              </p:val>
                                            </p:tav>
                                            <p:tav tm="100000">
                                              <p:val>
                                                <p:strVal val="#ppt_x"/>
                                              </p:val>
                                            </p:tav>
                                          </p:tavLst>
                                        </p:anim>
                                        <p:anim calcmode="lin" valueType="num" p14:bounceEnd="69000">
                                          <p:cBhvr additive="base">
                                            <p:cTn id="14" dur="1750" fill="hold"/>
                                            <p:tgtEl>
                                              <p:spTgt spid="11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14:presetBounceEnd="69000">
                                      <p:stCondLst>
                                        <p:cond delay="500"/>
                                      </p:stCondLst>
                                      <p:childTnLst>
                                        <p:set>
                                          <p:cBhvr>
                                            <p:cTn id="16" dur="1" fill="hold">
                                              <p:stCondLst>
                                                <p:cond delay="0"/>
                                              </p:stCondLst>
                                            </p:cTn>
                                            <p:tgtEl>
                                              <p:spTgt spid="117"/>
                                            </p:tgtEl>
                                            <p:attrNameLst>
                                              <p:attrName>style.visibility</p:attrName>
                                            </p:attrNameLst>
                                          </p:cBhvr>
                                          <p:to>
                                            <p:strVal val="visible"/>
                                          </p:to>
                                        </p:set>
                                        <p:anim calcmode="lin" valueType="num" p14:bounceEnd="69000">
                                          <p:cBhvr additive="base">
                                            <p:cTn id="17" dur="1750" fill="hold"/>
                                            <p:tgtEl>
                                              <p:spTgt spid="117"/>
                                            </p:tgtEl>
                                            <p:attrNameLst>
                                              <p:attrName>ppt_x</p:attrName>
                                            </p:attrNameLst>
                                          </p:cBhvr>
                                          <p:tavLst>
                                            <p:tav tm="0">
                                              <p:val>
                                                <p:strVal val="0-#ppt_w/2"/>
                                              </p:val>
                                            </p:tav>
                                            <p:tav tm="100000">
                                              <p:val>
                                                <p:strVal val="#ppt_x"/>
                                              </p:val>
                                            </p:tav>
                                          </p:tavLst>
                                        </p:anim>
                                        <p:anim calcmode="lin" valueType="num" p14:bounceEnd="69000">
                                          <p:cBhvr additive="base">
                                            <p:cTn id="18" dur="175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wipe(up)">
                                          <p:cBhvr>
                                            <p:cTn id="22" dur="500"/>
                                            <p:tgtEl>
                                              <p:spTgt spid="118"/>
                                            </p:tgtEl>
                                          </p:cBhvr>
                                        </p:animEffect>
                                      </p:childTnLst>
                                    </p:cTn>
                                  </p:par>
                                </p:childTnLst>
                              </p:cTn>
                            </p:par>
                            <p:par>
                              <p:cTn id="23" fill="hold">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wipe(up)">
                                          <p:cBhvr>
                                            <p:cTn id="26"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p:bldP spid="1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 calcmode="lin" valueType="num">
                                          <p:cBhvr additive="base">
                                            <p:cTn id="13" dur="1750" fill="hold"/>
                                            <p:tgtEl>
                                              <p:spTgt spid="116"/>
                                            </p:tgtEl>
                                            <p:attrNameLst>
                                              <p:attrName>ppt_x</p:attrName>
                                            </p:attrNameLst>
                                          </p:cBhvr>
                                          <p:tavLst>
                                            <p:tav tm="0">
                                              <p:val>
                                                <p:strVal val="0-#ppt_w/2"/>
                                              </p:val>
                                            </p:tav>
                                            <p:tav tm="100000">
                                              <p:val>
                                                <p:strVal val="#ppt_x"/>
                                              </p:val>
                                            </p:tav>
                                          </p:tavLst>
                                        </p:anim>
                                        <p:anim calcmode="lin" valueType="num">
                                          <p:cBhvr additive="base">
                                            <p:cTn id="14" dur="1750" fill="hold"/>
                                            <p:tgtEl>
                                              <p:spTgt spid="11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50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1750" fill="hold"/>
                                            <p:tgtEl>
                                              <p:spTgt spid="117"/>
                                            </p:tgtEl>
                                            <p:attrNameLst>
                                              <p:attrName>ppt_x</p:attrName>
                                            </p:attrNameLst>
                                          </p:cBhvr>
                                          <p:tavLst>
                                            <p:tav tm="0">
                                              <p:val>
                                                <p:strVal val="0-#ppt_w/2"/>
                                              </p:val>
                                            </p:tav>
                                            <p:tav tm="100000">
                                              <p:val>
                                                <p:strVal val="#ppt_x"/>
                                              </p:val>
                                            </p:tav>
                                          </p:tavLst>
                                        </p:anim>
                                        <p:anim calcmode="lin" valueType="num">
                                          <p:cBhvr additive="base">
                                            <p:cTn id="18" dur="175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wipe(up)">
                                          <p:cBhvr>
                                            <p:cTn id="22" dur="500"/>
                                            <p:tgtEl>
                                              <p:spTgt spid="118"/>
                                            </p:tgtEl>
                                          </p:cBhvr>
                                        </p:animEffect>
                                      </p:childTnLst>
                                    </p:cTn>
                                  </p:par>
                                </p:childTnLst>
                              </p:cTn>
                            </p:par>
                            <p:par>
                              <p:cTn id="23" fill="hold">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wipe(up)">
                                          <p:cBhvr>
                                            <p:cTn id="26"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p:bldP spid="11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51"/>
          <p:cNvSpPr/>
          <p:nvPr/>
        </p:nvSpPr>
        <p:spPr>
          <a:xfrm>
            <a:off x="3417340" y="3862629"/>
            <a:ext cx="1102608" cy="202812"/>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工作评价</a:t>
            </a:r>
            <a:endParaRPr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52"/>
          <p:cNvSpPr/>
          <p:nvPr/>
        </p:nvSpPr>
        <p:spPr>
          <a:xfrm>
            <a:off x="3631687" y="2959172"/>
            <a:ext cx="673914" cy="673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36982"/>
          </a:solidFill>
          <a:ln w="12700" cap="flat">
            <a:noFill/>
            <a:miter lim="400000"/>
          </a:ln>
          <a:effectLst/>
        </p:spPr>
        <p:txBody>
          <a:bodyPr wrap="square" lIns="19049" tIns="19049" rIns="19049" bIns="19049" numCol="1" anchor="ctr">
            <a:noAutofit/>
          </a:bodyP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04</a:t>
            </a:r>
            <a:endParaRPr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Shape 1855"/>
          <p:cNvSpPr/>
          <p:nvPr/>
        </p:nvSpPr>
        <p:spPr>
          <a:xfrm>
            <a:off x="4802598" y="5499363"/>
            <a:ext cx="1261272" cy="201337"/>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70" dirty="0">
                <a:solidFill>
                  <a:schemeClr val="bg2">
                    <a:lumMod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a:t>
            </a:r>
            <a:endParaRPr lang="id-ID" altLang="zh-CN" sz="570" dirty="0">
              <a:solidFill>
                <a:schemeClr val="bg2">
                  <a:lumMod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56"/>
          <p:cNvSpPr/>
          <p:nvPr/>
        </p:nvSpPr>
        <p:spPr>
          <a:xfrm>
            <a:off x="4881930" y="5274407"/>
            <a:ext cx="1102608" cy="202812"/>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成功项目展示</a:t>
            </a:r>
            <a:endParaRPr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3" name="Shape 1859"/>
          <p:cNvSpPr/>
          <p:nvPr/>
        </p:nvSpPr>
        <p:spPr>
          <a:xfrm>
            <a:off x="7059604" y="4994489"/>
            <a:ext cx="1261272" cy="201337"/>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70" dirty="0">
                <a:solidFill>
                  <a:schemeClr val="bg2">
                    <a:lumMod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a:t>
            </a:r>
            <a:endParaRPr sz="570" dirty="0">
              <a:solidFill>
                <a:schemeClr val="bg2">
                  <a:lumMod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4" name="Shape 1860"/>
          <p:cNvSpPr/>
          <p:nvPr/>
        </p:nvSpPr>
        <p:spPr>
          <a:xfrm>
            <a:off x="7138937" y="4769532"/>
            <a:ext cx="1102608" cy="202812"/>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工作完成情况</a:t>
            </a:r>
            <a:endParaRPr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5" name="Shape 1861"/>
          <p:cNvSpPr/>
          <p:nvPr/>
        </p:nvSpPr>
        <p:spPr>
          <a:xfrm>
            <a:off x="7352573" y="3865364"/>
            <a:ext cx="675337" cy="675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EB0A2"/>
          </a:solidFill>
          <a:ln w="12700" cap="flat">
            <a:noFill/>
            <a:miter lim="400000"/>
          </a:ln>
          <a:effectLst/>
        </p:spPr>
        <p:txBody>
          <a:bodyPr wrap="square" lIns="19049" tIns="19049" rIns="19049" bIns="19049" numCol="1" anchor="ctr">
            <a:noAutofit/>
          </a:bodyP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Shape 1864"/>
          <p:cNvSpPr/>
          <p:nvPr/>
        </p:nvSpPr>
        <p:spPr>
          <a:xfrm>
            <a:off x="8027910" y="3194398"/>
            <a:ext cx="1261272" cy="201337"/>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70" dirty="0">
                <a:solidFill>
                  <a:schemeClr val="bg2">
                    <a:lumMod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a:t>
            </a:r>
            <a:endParaRPr sz="570" dirty="0">
              <a:solidFill>
                <a:schemeClr val="bg2">
                  <a:lumMod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7" name="Shape 1865"/>
          <p:cNvSpPr/>
          <p:nvPr/>
        </p:nvSpPr>
        <p:spPr>
          <a:xfrm>
            <a:off x="8107242" y="2969442"/>
            <a:ext cx="1102608" cy="202812"/>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年度工作概述</a:t>
            </a:r>
            <a:endParaRPr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18" name="Shape 1866"/>
          <p:cNvSpPr/>
          <p:nvPr/>
        </p:nvSpPr>
        <p:spPr>
          <a:xfrm>
            <a:off x="8320877" y="2065273"/>
            <a:ext cx="675337" cy="675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728B"/>
          </a:solidFill>
          <a:ln w="12700" cap="flat">
            <a:noFill/>
            <a:miter lim="400000"/>
          </a:ln>
          <a:effectLst/>
        </p:spPr>
        <p:txBody>
          <a:bodyPr wrap="square" lIns="19049" tIns="19049" rIns="19049" bIns="19049" numCol="1" anchor="ctr">
            <a:noAutofit/>
          </a:bodyP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Shape 1857"/>
          <p:cNvSpPr/>
          <p:nvPr/>
        </p:nvSpPr>
        <p:spPr>
          <a:xfrm>
            <a:off x="5042126" y="4409317"/>
            <a:ext cx="678453" cy="6784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D4CC"/>
          </a:solidFill>
          <a:ln w="12700">
            <a:miter lim="400000"/>
          </a:ln>
        </p:spPr>
        <p:txBody>
          <a:bodyPr lIns="19049" tIns="19049" rIns="19049" bIns="19049" anchor="ct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Shape 1855"/>
          <p:cNvSpPr/>
          <p:nvPr/>
        </p:nvSpPr>
        <p:spPr>
          <a:xfrm>
            <a:off x="3476480" y="4183784"/>
            <a:ext cx="1261272" cy="201337"/>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70" dirty="0">
                <a:solidFill>
                  <a:schemeClr val="bg2">
                    <a:lumMod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a:t>
            </a:r>
            <a:endParaRPr lang="id-ID" altLang="zh-CN" sz="570" dirty="0">
              <a:solidFill>
                <a:schemeClr val="bg2">
                  <a:lumMod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grpSp>
        <p:nvGrpSpPr>
          <p:cNvPr id="21" name="组合 20"/>
          <p:cNvGrpSpPr/>
          <p:nvPr/>
        </p:nvGrpSpPr>
        <p:grpSpPr>
          <a:xfrm>
            <a:off x="4975307" y="1637021"/>
            <a:ext cx="2125272" cy="2125272"/>
            <a:chOff x="4975307" y="1637021"/>
            <a:chExt cx="2125272" cy="2125272"/>
          </a:xfrm>
        </p:grpSpPr>
        <p:sp>
          <p:nvSpPr>
            <p:cNvPr id="22" name="椭圆 21"/>
            <p:cNvSpPr/>
            <p:nvPr/>
          </p:nvSpPr>
          <p:spPr>
            <a:xfrm>
              <a:off x="4975307" y="1637021"/>
              <a:ext cx="2125272" cy="2125272"/>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1"/>
            <p:cNvSpPr txBox="1"/>
            <p:nvPr/>
          </p:nvSpPr>
          <p:spPr>
            <a:xfrm>
              <a:off x="5381353" y="2065273"/>
              <a:ext cx="1313180" cy="769441"/>
            </a:xfrm>
            <a:prstGeom prst="rect">
              <a:avLst/>
            </a:prstGeom>
            <a:noFill/>
          </p:spPr>
          <p:txBody>
            <a:bodyPr wrap="none" rtlCol="0">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目录</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5300658" y="2835969"/>
              <a:ext cx="1587294" cy="369332"/>
            </a:xfrm>
            <a:prstGeom prst="rect">
              <a:avLst/>
            </a:prstGeom>
          </p:spPr>
          <p:txBody>
            <a:bodyPr wrap="none">
              <a:spAutoFit/>
            </a:bodyPr>
            <a:lstStyle/>
            <a:p>
              <a:pPr algn="ctr"/>
              <a:r>
                <a:rPr lang="en-US" altLang="zh-CN" b="1" spc="400" dirty="0">
                  <a:solidFill>
                    <a:schemeClr val="bg1"/>
                  </a:solidFill>
                </a:rPr>
                <a:t>CONTENT</a:t>
              </a:r>
              <a:endParaRPr lang="en-US" altLang="zh-CN" b="1" spc="400" dirty="0">
                <a:solidFill>
                  <a:schemeClr val="bg1"/>
                </a:solidFill>
              </a:endParaRPr>
            </a:p>
          </p:txBody>
        </p:sp>
      </p:grpSp>
      <p:sp>
        <p:nvSpPr>
          <p:cNvPr id="26" name="Shape 1851"/>
          <p:cNvSpPr/>
          <p:nvPr/>
        </p:nvSpPr>
        <p:spPr>
          <a:xfrm>
            <a:off x="1956512" y="2939828"/>
            <a:ext cx="1102608" cy="202812"/>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明年工作计划</a:t>
            </a:r>
            <a:endParaRPr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7" name="Shape 1852"/>
          <p:cNvSpPr/>
          <p:nvPr/>
        </p:nvSpPr>
        <p:spPr>
          <a:xfrm>
            <a:off x="2170859" y="2036371"/>
            <a:ext cx="673914" cy="673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EB0A2"/>
          </a:solidFill>
          <a:ln w="12700" cap="flat">
            <a:noFill/>
            <a:miter lim="400000"/>
          </a:ln>
          <a:effectLst/>
        </p:spPr>
        <p:txBody>
          <a:bodyPr wrap="square" lIns="19049" tIns="19049" rIns="19049" bIns="19049" numCol="1" anchor="ctr">
            <a:noAutofit/>
          </a:bodyP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05</a:t>
            </a:r>
            <a:endParaRPr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Shape 1855"/>
          <p:cNvSpPr/>
          <p:nvPr/>
        </p:nvSpPr>
        <p:spPr>
          <a:xfrm>
            <a:off x="2015652" y="3260983"/>
            <a:ext cx="1261272" cy="201337"/>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70" dirty="0">
                <a:solidFill>
                  <a:schemeClr val="bg2">
                    <a:lumMod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a:t>
            </a:r>
            <a:endParaRPr lang="id-ID" altLang="zh-CN" sz="570" dirty="0">
              <a:solidFill>
                <a:schemeClr val="bg2">
                  <a:lumMod val="1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9" name="椭圆 28"/>
          <p:cNvSpPr/>
          <p:nvPr/>
        </p:nvSpPr>
        <p:spPr>
          <a:xfrm>
            <a:off x="9870067" y="5006675"/>
            <a:ext cx="985375" cy="9853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631687" y="339253"/>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9796252" y="577831"/>
            <a:ext cx="1059190" cy="1059190"/>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p:cTn id="97" dur="500" fill="hold"/>
                                        <p:tgtEl>
                                          <p:spTgt spid="28"/>
                                        </p:tgtEl>
                                        <p:attrNameLst>
                                          <p:attrName>ppt_w</p:attrName>
                                        </p:attrNameLst>
                                      </p:cBhvr>
                                      <p:tavLst>
                                        <p:tav tm="0">
                                          <p:val>
                                            <p:fltVal val="0"/>
                                          </p:val>
                                        </p:tav>
                                        <p:tav tm="100000">
                                          <p:val>
                                            <p:strVal val="#ppt_w"/>
                                          </p:val>
                                        </p:tav>
                                      </p:tavLst>
                                    </p:anim>
                                    <p:anim calcmode="lin" valueType="num">
                                      <p:cBhvr>
                                        <p:cTn id="98" dur="500" fill="hold"/>
                                        <p:tgtEl>
                                          <p:spTgt spid="28"/>
                                        </p:tgtEl>
                                        <p:attrNameLst>
                                          <p:attrName>ppt_h</p:attrName>
                                        </p:attrNameLst>
                                      </p:cBhvr>
                                      <p:tavLst>
                                        <p:tav tm="0">
                                          <p:val>
                                            <p:fltVal val="0"/>
                                          </p:val>
                                        </p:tav>
                                        <p:tav tm="100000">
                                          <p:val>
                                            <p:strVal val="#ppt_h"/>
                                          </p:val>
                                        </p:tav>
                                      </p:tavLst>
                                    </p:anim>
                                    <p:animEffect transition="in" filter="fade">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P spid="14" grpId="0"/>
      <p:bldP spid="15" grpId="0" animBg="1"/>
      <p:bldP spid="16" grpId="0"/>
      <p:bldP spid="17" grpId="0"/>
      <p:bldP spid="18" grpId="0" animBg="1"/>
      <p:bldP spid="19" grpId="0" animBg="1"/>
      <p:bldP spid="20" grpId="0" animBg="1"/>
      <p:bldP spid="26" grpId="0"/>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rot="2837432">
            <a:off x="-1598404" y="-759951"/>
            <a:ext cx="4226169" cy="3054144"/>
            <a:chOff x="569602" y="-921225"/>
            <a:chExt cx="11136187" cy="8047838"/>
          </a:xfrm>
        </p:grpSpPr>
        <p:sp>
          <p:nvSpPr>
            <p:cNvPr id="41" name="椭圆 40"/>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rot="6604501">
            <a:off x="8773714" y="5143094"/>
            <a:ext cx="4623511" cy="3341293"/>
            <a:chOff x="569602" y="-921225"/>
            <a:chExt cx="11136187" cy="8047838"/>
          </a:xfrm>
        </p:grpSpPr>
        <p:sp>
          <p:nvSpPr>
            <p:cNvPr id="50" name="椭圆 49"/>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600286" y="1546452"/>
            <a:ext cx="9052388" cy="1962614"/>
            <a:chOff x="1460500" y="3687440"/>
            <a:chExt cx="9052388" cy="1962614"/>
          </a:xfrm>
        </p:grpSpPr>
        <p:grpSp>
          <p:nvGrpSpPr>
            <p:cNvPr id="115" name="组合 114"/>
            <p:cNvGrpSpPr/>
            <p:nvPr/>
          </p:nvGrpSpPr>
          <p:grpSpPr>
            <a:xfrm>
              <a:off x="1460500" y="3687440"/>
              <a:ext cx="1962614" cy="1962614"/>
              <a:chOff x="1460500" y="3687440"/>
              <a:chExt cx="1962614" cy="1962614"/>
            </a:xfrm>
          </p:grpSpPr>
          <p:sp>
            <p:nvSpPr>
              <p:cNvPr id="120" name="타원 51"/>
              <p:cNvSpPr/>
              <p:nvPr/>
            </p:nvSpPr>
            <p:spPr>
              <a:xfrm>
                <a:off x="1460500" y="3687440"/>
                <a:ext cx="1962614" cy="1962614"/>
              </a:xfrm>
              <a:prstGeom prst="ellipse">
                <a:avLst/>
              </a:prstGeom>
              <a:solidFill>
                <a:srgbClr val="2EB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sym typeface="+mn-lt"/>
                </a:endParaRPr>
              </a:p>
            </p:txBody>
          </p:sp>
          <p:sp>
            <p:nvSpPr>
              <p:cNvPr id="121" name="Rectangle 3"/>
              <p:cNvSpPr txBox="1">
                <a:spLocks noChangeArrowheads="1"/>
              </p:cNvSpPr>
              <p:nvPr/>
            </p:nvSpPr>
            <p:spPr bwMode="auto">
              <a:xfrm>
                <a:off x="1618622" y="47427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defRPr/>
                </a:pPr>
                <a:r>
                  <a:rPr sz="1200">
                    <a:solidFill>
                      <a:prstClr val="white"/>
                    </a:solidFill>
                    <a:latin typeface="Agency FB" panose="020B0503020202020204" pitchFamily="34" charset="0"/>
                    <a:ea typeface="Malgun Gothic" panose="020B0503020000020004" pitchFamily="34" charset="-127"/>
                    <a:cs typeface="+mn-ea"/>
                    <a:sym typeface="+mn-lt"/>
                  </a:rPr>
                  <a:t>Design inspiration For presentation</a:t>
                </a:r>
                <a:endParaRPr sz="1200">
                  <a:solidFill>
                    <a:prstClr val="white"/>
                  </a:solidFill>
                  <a:latin typeface="Agency FB" panose="020B0503020202020204" pitchFamily="34" charset="0"/>
                  <a:ea typeface="Malgun Gothic" panose="020B0503020000020004" pitchFamily="34" charset="-127"/>
                  <a:cs typeface="+mn-ea"/>
                  <a:sym typeface="+mn-lt"/>
                </a:endParaRPr>
              </a:p>
            </p:txBody>
          </p:sp>
          <p:sp>
            <p:nvSpPr>
              <p:cNvPr id="122" name="speed"/>
              <p:cNvSpPr txBox="1">
                <a:spLocks noChangeArrowheads="1"/>
              </p:cNvSpPr>
              <p:nvPr/>
            </p:nvSpPr>
            <p:spPr bwMode="auto">
              <a:xfrm>
                <a:off x="1717047" y="43460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b="1" dirty="0" smtClean="0">
                    <a:solidFill>
                      <a:prstClr val="white"/>
                    </a:solidFill>
                    <a:latin typeface="Agency FB" panose="020B0503020202020204" pitchFamily="34" charset="0"/>
                    <a:ea typeface="Malgun Gothic" panose="020B0503020000020004" pitchFamily="34" charset="-127"/>
                    <a:cs typeface="+mn-ea"/>
                    <a:sym typeface="+mn-lt"/>
                  </a:rPr>
                  <a:t>产品</a:t>
                </a:r>
                <a:r>
                  <a:rPr lang="en-US" altLang="zh-CN" sz="2000" b="1" dirty="0" smtClean="0">
                    <a:solidFill>
                      <a:prstClr val="white"/>
                    </a:solidFill>
                    <a:latin typeface="Agency FB" panose="020B0503020202020204" pitchFamily="34" charset="0"/>
                    <a:ea typeface="Malgun Gothic" panose="020B0503020000020004" pitchFamily="34" charset="-127"/>
                    <a:cs typeface="+mn-ea"/>
                    <a:sym typeface="+mn-lt"/>
                  </a:rPr>
                  <a:t>1</a:t>
                </a:r>
                <a:endParaRPr lang="en-US" altLang="ko-KR" sz="2000" b="1" dirty="0">
                  <a:solidFill>
                    <a:prstClr val="white"/>
                  </a:solidFill>
                  <a:latin typeface="Agency FB" panose="020B0503020202020204" pitchFamily="34" charset="0"/>
                  <a:ea typeface="Malgun Gothic" panose="020B0503020000020004" pitchFamily="34" charset="-127"/>
                  <a:cs typeface="+mn-ea"/>
                  <a:sym typeface="+mn-lt"/>
                </a:endParaRPr>
              </a:p>
            </p:txBody>
          </p:sp>
        </p:grpSp>
        <p:grpSp>
          <p:nvGrpSpPr>
            <p:cNvPr id="123" name="组合 122"/>
            <p:cNvGrpSpPr/>
            <p:nvPr/>
          </p:nvGrpSpPr>
          <p:grpSpPr>
            <a:xfrm>
              <a:off x="3232944" y="3687440"/>
              <a:ext cx="1962614" cy="1962614"/>
              <a:chOff x="3232944" y="3687440"/>
              <a:chExt cx="1962614" cy="1962614"/>
            </a:xfrm>
          </p:grpSpPr>
          <p:sp>
            <p:nvSpPr>
              <p:cNvPr id="124" name="타원 55"/>
              <p:cNvSpPr/>
              <p:nvPr/>
            </p:nvSpPr>
            <p:spPr>
              <a:xfrm>
                <a:off x="3232944" y="3687440"/>
                <a:ext cx="1962614" cy="1962614"/>
              </a:xfrm>
              <a:prstGeom prst="ellipse">
                <a:avLst/>
              </a:prstGeom>
              <a:noFill/>
              <a:ln w="12700" cap="flat" cmpd="sng" algn="ctr">
                <a:solidFill>
                  <a:srgbClr val="436982"/>
                </a:solidFill>
                <a:prstDash val="solid"/>
                <a:miter lim="800000"/>
              </a:ln>
              <a:effectLst/>
            </p:spPr>
            <p:txBody>
              <a:bodyPr rtlCol="0" anchor="ctr"/>
              <a:lstStyle/>
              <a:p>
                <a:pPr algn="ctr">
                  <a:defRPr/>
                </a:pPr>
                <a:endParaRPr lang="ko-KR" altLang="en-US" kern="0" dirty="0">
                  <a:solidFill>
                    <a:prstClr val="white"/>
                  </a:solidFill>
                  <a:cs typeface="+mn-ea"/>
                  <a:sym typeface="+mn-lt"/>
                </a:endParaRPr>
              </a:p>
            </p:txBody>
          </p:sp>
          <p:sp>
            <p:nvSpPr>
              <p:cNvPr id="125" name="Rectangle 3"/>
              <p:cNvSpPr txBox="1">
                <a:spLocks noChangeArrowheads="1"/>
              </p:cNvSpPr>
              <p:nvPr/>
            </p:nvSpPr>
            <p:spPr bwMode="auto">
              <a:xfrm>
                <a:off x="3391066" y="47427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defRPr/>
                </a:pPr>
                <a:r>
                  <a:rPr sz="1200">
                    <a:solidFill>
                      <a:prstClr val="black">
                        <a:lumMod val="75000"/>
                        <a:lumOff val="25000"/>
                      </a:prstClr>
                    </a:solidFill>
                    <a:latin typeface="Agency FB" panose="020B0503020202020204" pitchFamily="34" charset="0"/>
                    <a:ea typeface="Malgun Gothic" panose="020B0503020000020004" pitchFamily="34" charset="-127"/>
                    <a:cs typeface="+mn-ea"/>
                    <a:sym typeface="+mn-lt"/>
                  </a:rPr>
                  <a:t>Design inspiration For presentation</a:t>
                </a:r>
                <a:endParaRPr sz="1200">
                  <a:solidFill>
                    <a:prstClr val="black">
                      <a:lumMod val="75000"/>
                      <a:lumOff val="25000"/>
                    </a:prstClr>
                  </a:solidFill>
                  <a:latin typeface="Agency FB" panose="020B0503020202020204" pitchFamily="34" charset="0"/>
                  <a:ea typeface="Malgun Gothic" panose="020B0503020000020004" pitchFamily="34" charset="-127"/>
                  <a:cs typeface="+mn-ea"/>
                  <a:sym typeface="+mn-lt"/>
                </a:endParaRPr>
              </a:p>
            </p:txBody>
          </p:sp>
          <p:sp>
            <p:nvSpPr>
              <p:cNvPr id="126" name="speed"/>
              <p:cNvSpPr txBox="1">
                <a:spLocks noChangeArrowheads="1"/>
              </p:cNvSpPr>
              <p:nvPr/>
            </p:nvSpPr>
            <p:spPr bwMode="auto">
              <a:xfrm>
                <a:off x="3489491" y="43460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b="1" dirty="0" smtClean="0">
                    <a:solidFill>
                      <a:srgbClr val="2EB0A2"/>
                    </a:solidFill>
                    <a:latin typeface="Agency FB" panose="020B0503020202020204" pitchFamily="34" charset="0"/>
                    <a:ea typeface="Malgun Gothic" panose="020B0503020000020004" pitchFamily="34" charset="-127"/>
                    <a:cs typeface="+mn-ea"/>
                    <a:sym typeface="+mn-lt"/>
                  </a:rPr>
                  <a:t>产品</a:t>
                </a:r>
                <a:r>
                  <a:rPr lang="en-US" altLang="zh-CN" sz="2000" b="1" dirty="0" smtClean="0">
                    <a:solidFill>
                      <a:srgbClr val="2EB0A2"/>
                    </a:solidFill>
                    <a:latin typeface="Agency FB" panose="020B0503020202020204" pitchFamily="34" charset="0"/>
                    <a:ea typeface="Malgun Gothic" panose="020B0503020000020004" pitchFamily="34" charset="-127"/>
                    <a:cs typeface="+mn-ea"/>
                    <a:sym typeface="+mn-lt"/>
                  </a:rPr>
                  <a:t>2</a:t>
                </a:r>
                <a:endParaRPr lang="en-US" altLang="ko-KR" sz="2000" b="1" dirty="0">
                  <a:solidFill>
                    <a:srgbClr val="2EB0A2"/>
                  </a:solidFill>
                  <a:latin typeface="Agency FB" panose="020B0503020202020204" pitchFamily="34" charset="0"/>
                  <a:ea typeface="Malgun Gothic" panose="020B0503020000020004" pitchFamily="34" charset="-127"/>
                  <a:cs typeface="+mn-ea"/>
                  <a:sym typeface="+mn-lt"/>
                </a:endParaRPr>
              </a:p>
            </p:txBody>
          </p:sp>
        </p:grpSp>
        <p:grpSp>
          <p:nvGrpSpPr>
            <p:cNvPr id="127" name="组合 126"/>
            <p:cNvGrpSpPr/>
            <p:nvPr/>
          </p:nvGrpSpPr>
          <p:grpSpPr>
            <a:xfrm>
              <a:off x="5005388" y="3687440"/>
              <a:ext cx="1962614" cy="1962614"/>
              <a:chOff x="5005388" y="3687440"/>
              <a:chExt cx="1962614" cy="1962614"/>
            </a:xfrm>
          </p:grpSpPr>
          <p:sp>
            <p:nvSpPr>
              <p:cNvPr id="128" name="타원 59"/>
              <p:cNvSpPr/>
              <p:nvPr/>
            </p:nvSpPr>
            <p:spPr>
              <a:xfrm>
                <a:off x="5005388" y="3687440"/>
                <a:ext cx="1962614" cy="1962614"/>
              </a:xfrm>
              <a:prstGeom prst="ellipse">
                <a:avLst/>
              </a:prstGeom>
              <a:solidFill>
                <a:srgbClr val="2EB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sym typeface="+mn-lt"/>
                </a:endParaRPr>
              </a:p>
            </p:txBody>
          </p:sp>
          <p:sp>
            <p:nvSpPr>
              <p:cNvPr id="129" name="Rectangle 3"/>
              <p:cNvSpPr txBox="1">
                <a:spLocks noChangeArrowheads="1"/>
              </p:cNvSpPr>
              <p:nvPr/>
            </p:nvSpPr>
            <p:spPr bwMode="auto">
              <a:xfrm>
                <a:off x="5163510" y="47427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defRPr/>
                </a:pPr>
                <a:r>
                  <a:rPr sz="1200">
                    <a:solidFill>
                      <a:prstClr val="white"/>
                    </a:solidFill>
                    <a:latin typeface="Agency FB" panose="020B0503020202020204" pitchFamily="34" charset="0"/>
                    <a:ea typeface="Malgun Gothic" panose="020B0503020000020004" pitchFamily="34" charset="-127"/>
                    <a:cs typeface="+mn-ea"/>
                    <a:sym typeface="+mn-lt"/>
                  </a:rPr>
                  <a:t>Design inspiration For presentation</a:t>
                </a:r>
                <a:endParaRPr sz="1200">
                  <a:solidFill>
                    <a:prstClr val="white"/>
                  </a:solidFill>
                  <a:latin typeface="Agency FB" panose="020B0503020202020204" pitchFamily="34" charset="0"/>
                  <a:ea typeface="Malgun Gothic" panose="020B0503020000020004" pitchFamily="34" charset="-127"/>
                  <a:cs typeface="+mn-ea"/>
                  <a:sym typeface="+mn-lt"/>
                </a:endParaRPr>
              </a:p>
            </p:txBody>
          </p:sp>
          <p:sp>
            <p:nvSpPr>
              <p:cNvPr id="130" name="speed"/>
              <p:cNvSpPr txBox="1">
                <a:spLocks noChangeArrowheads="1"/>
              </p:cNvSpPr>
              <p:nvPr/>
            </p:nvSpPr>
            <p:spPr bwMode="auto">
              <a:xfrm>
                <a:off x="5261935" y="43460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b="1" dirty="0" smtClean="0">
                    <a:solidFill>
                      <a:prstClr val="white"/>
                    </a:solidFill>
                    <a:latin typeface="Agency FB" panose="020B0503020202020204" pitchFamily="34" charset="0"/>
                    <a:ea typeface="Malgun Gothic" panose="020B0503020000020004" pitchFamily="34" charset="-127"/>
                    <a:cs typeface="+mn-ea"/>
                    <a:sym typeface="+mn-lt"/>
                  </a:rPr>
                  <a:t>产品</a:t>
                </a:r>
                <a:r>
                  <a:rPr lang="en-US" altLang="zh-CN" sz="2000" b="1" dirty="0" smtClean="0">
                    <a:solidFill>
                      <a:prstClr val="white"/>
                    </a:solidFill>
                    <a:latin typeface="Agency FB" panose="020B0503020202020204" pitchFamily="34" charset="0"/>
                    <a:ea typeface="Malgun Gothic" panose="020B0503020000020004" pitchFamily="34" charset="-127"/>
                    <a:cs typeface="+mn-ea"/>
                    <a:sym typeface="+mn-lt"/>
                  </a:rPr>
                  <a:t>3</a:t>
                </a:r>
                <a:endParaRPr lang="en-US" altLang="ko-KR" sz="2000" b="1" dirty="0">
                  <a:solidFill>
                    <a:prstClr val="white"/>
                  </a:solidFill>
                  <a:latin typeface="Agency FB" panose="020B0503020202020204" pitchFamily="34" charset="0"/>
                  <a:ea typeface="Malgun Gothic" panose="020B0503020000020004" pitchFamily="34" charset="-127"/>
                  <a:cs typeface="+mn-ea"/>
                  <a:sym typeface="+mn-lt"/>
                </a:endParaRPr>
              </a:p>
            </p:txBody>
          </p:sp>
        </p:grpSp>
        <p:grpSp>
          <p:nvGrpSpPr>
            <p:cNvPr id="131" name="组合 130"/>
            <p:cNvGrpSpPr/>
            <p:nvPr/>
          </p:nvGrpSpPr>
          <p:grpSpPr>
            <a:xfrm>
              <a:off x="6777832" y="3687440"/>
              <a:ext cx="1962614" cy="1962614"/>
              <a:chOff x="6777832" y="3687440"/>
              <a:chExt cx="1962614" cy="1962614"/>
            </a:xfrm>
          </p:grpSpPr>
          <p:sp>
            <p:nvSpPr>
              <p:cNvPr id="132" name="타원 63"/>
              <p:cNvSpPr/>
              <p:nvPr/>
            </p:nvSpPr>
            <p:spPr>
              <a:xfrm>
                <a:off x="6777832" y="3687440"/>
                <a:ext cx="1962614" cy="1962614"/>
              </a:xfrm>
              <a:prstGeom prst="ellipse">
                <a:avLst/>
              </a:prstGeom>
              <a:noFill/>
              <a:ln w="12700" cap="flat" cmpd="sng" algn="ctr">
                <a:solidFill>
                  <a:srgbClr val="436982"/>
                </a:solidFill>
                <a:prstDash val="solid"/>
                <a:miter lim="800000"/>
              </a:ln>
              <a:effectLst/>
            </p:spPr>
            <p:txBody>
              <a:bodyPr rtlCol="0" anchor="ctr"/>
              <a:lstStyle/>
              <a:p>
                <a:pPr algn="ctr">
                  <a:defRPr/>
                </a:pPr>
                <a:endParaRPr lang="ko-KR" altLang="en-US" kern="0" dirty="0">
                  <a:solidFill>
                    <a:prstClr val="white"/>
                  </a:solidFill>
                  <a:cs typeface="+mn-ea"/>
                  <a:sym typeface="+mn-lt"/>
                </a:endParaRPr>
              </a:p>
            </p:txBody>
          </p:sp>
          <p:sp>
            <p:nvSpPr>
              <p:cNvPr id="133" name="Rectangle 3"/>
              <p:cNvSpPr txBox="1">
                <a:spLocks noChangeArrowheads="1"/>
              </p:cNvSpPr>
              <p:nvPr/>
            </p:nvSpPr>
            <p:spPr bwMode="auto">
              <a:xfrm>
                <a:off x="6935954" y="47427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defRPr/>
                </a:pPr>
                <a:r>
                  <a:rPr sz="1200">
                    <a:solidFill>
                      <a:prstClr val="black">
                        <a:lumMod val="75000"/>
                        <a:lumOff val="25000"/>
                      </a:prstClr>
                    </a:solidFill>
                    <a:latin typeface="Agency FB" panose="020B0503020202020204" pitchFamily="34" charset="0"/>
                    <a:ea typeface="Malgun Gothic" panose="020B0503020000020004" pitchFamily="34" charset="-127"/>
                    <a:cs typeface="+mn-ea"/>
                    <a:sym typeface="+mn-lt"/>
                  </a:rPr>
                  <a:t>Design inspiration For presentation</a:t>
                </a:r>
                <a:endParaRPr sz="1200">
                  <a:solidFill>
                    <a:prstClr val="black">
                      <a:lumMod val="75000"/>
                      <a:lumOff val="25000"/>
                    </a:prstClr>
                  </a:solidFill>
                  <a:latin typeface="Agency FB" panose="020B0503020202020204" pitchFamily="34" charset="0"/>
                  <a:ea typeface="Malgun Gothic" panose="020B0503020000020004" pitchFamily="34" charset="-127"/>
                  <a:cs typeface="+mn-ea"/>
                  <a:sym typeface="+mn-lt"/>
                </a:endParaRPr>
              </a:p>
            </p:txBody>
          </p:sp>
          <p:sp>
            <p:nvSpPr>
              <p:cNvPr id="134" name="speed"/>
              <p:cNvSpPr txBox="1">
                <a:spLocks noChangeArrowheads="1"/>
              </p:cNvSpPr>
              <p:nvPr/>
            </p:nvSpPr>
            <p:spPr bwMode="auto">
              <a:xfrm>
                <a:off x="7034379" y="43460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b="1" dirty="0" smtClean="0">
                    <a:solidFill>
                      <a:srgbClr val="2EB0A2"/>
                    </a:solidFill>
                    <a:latin typeface="Agency FB" panose="020B0503020202020204" pitchFamily="34" charset="0"/>
                    <a:ea typeface="Malgun Gothic" panose="020B0503020000020004" pitchFamily="34" charset="-127"/>
                    <a:cs typeface="+mn-ea"/>
                    <a:sym typeface="+mn-lt"/>
                  </a:rPr>
                  <a:t>产品</a:t>
                </a:r>
                <a:r>
                  <a:rPr lang="en-US" altLang="zh-CN" sz="2000" b="1" dirty="0" smtClean="0">
                    <a:solidFill>
                      <a:srgbClr val="2EB0A2"/>
                    </a:solidFill>
                    <a:latin typeface="Agency FB" panose="020B0503020202020204" pitchFamily="34" charset="0"/>
                    <a:ea typeface="Malgun Gothic" panose="020B0503020000020004" pitchFamily="34" charset="-127"/>
                    <a:cs typeface="+mn-ea"/>
                    <a:sym typeface="+mn-lt"/>
                  </a:rPr>
                  <a:t>4</a:t>
                </a:r>
                <a:endParaRPr lang="en-US" altLang="ko-KR" sz="2000" b="1" dirty="0">
                  <a:solidFill>
                    <a:srgbClr val="2EB0A2"/>
                  </a:solidFill>
                  <a:latin typeface="Agency FB" panose="020B0503020202020204" pitchFamily="34" charset="0"/>
                  <a:ea typeface="Malgun Gothic" panose="020B0503020000020004" pitchFamily="34" charset="-127"/>
                  <a:cs typeface="+mn-ea"/>
                  <a:sym typeface="+mn-lt"/>
                </a:endParaRPr>
              </a:p>
            </p:txBody>
          </p:sp>
        </p:grpSp>
        <p:grpSp>
          <p:nvGrpSpPr>
            <p:cNvPr id="135" name="组合 134"/>
            <p:cNvGrpSpPr/>
            <p:nvPr/>
          </p:nvGrpSpPr>
          <p:grpSpPr>
            <a:xfrm>
              <a:off x="8550274" y="3687440"/>
              <a:ext cx="1962614" cy="1962614"/>
              <a:chOff x="8550274" y="3687440"/>
              <a:chExt cx="1962614" cy="1962614"/>
            </a:xfrm>
          </p:grpSpPr>
          <p:sp>
            <p:nvSpPr>
              <p:cNvPr id="136" name="타원 67"/>
              <p:cNvSpPr/>
              <p:nvPr/>
            </p:nvSpPr>
            <p:spPr>
              <a:xfrm>
                <a:off x="8550274" y="3687440"/>
                <a:ext cx="1962614" cy="1962614"/>
              </a:xfrm>
              <a:prstGeom prst="ellipse">
                <a:avLst/>
              </a:prstGeom>
              <a:solidFill>
                <a:srgbClr val="2EB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sym typeface="+mn-lt"/>
                </a:endParaRPr>
              </a:p>
            </p:txBody>
          </p:sp>
          <p:sp>
            <p:nvSpPr>
              <p:cNvPr id="137" name="Rectangle 3"/>
              <p:cNvSpPr txBox="1">
                <a:spLocks noChangeArrowheads="1"/>
              </p:cNvSpPr>
              <p:nvPr/>
            </p:nvSpPr>
            <p:spPr bwMode="auto">
              <a:xfrm>
                <a:off x="8708396" y="47427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defRPr/>
                </a:pPr>
                <a:r>
                  <a:rPr sz="1200">
                    <a:solidFill>
                      <a:prstClr val="white"/>
                    </a:solidFill>
                    <a:latin typeface="Agency FB" panose="020B0503020202020204" pitchFamily="34" charset="0"/>
                    <a:ea typeface="Malgun Gothic" panose="020B0503020000020004" pitchFamily="34" charset="-127"/>
                    <a:cs typeface="+mn-ea"/>
                    <a:sym typeface="+mn-lt"/>
                  </a:rPr>
                  <a:t>Design inspiration For presentation</a:t>
                </a:r>
                <a:endParaRPr sz="1200">
                  <a:solidFill>
                    <a:prstClr val="white"/>
                  </a:solidFill>
                  <a:latin typeface="Agency FB" panose="020B0503020202020204" pitchFamily="34" charset="0"/>
                  <a:ea typeface="Malgun Gothic" panose="020B0503020000020004" pitchFamily="34" charset="-127"/>
                  <a:cs typeface="+mn-ea"/>
                  <a:sym typeface="+mn-lt"/>
                </a:endParaRPr>
              </a:p>
            </p:txBody>
          </p:sp>
          <p:sp>
            <p:nvSpPr>
              <p:cNvPr id="138" name="speed"/>
              <p:cNvSpPr txBox="1">
                <a:spLocks noChangeArrowheads="1"/>
              </p:cNvSpPr>
              <p:nvPr/>
            </p:nvSpPr>
            <p:spPr bwMode="auto">
              <a:xfrm>
                <a:off x="8806821" y="43460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b="1" dirty="0" smtClean="0">
                    <a:solidFill>
                      <a:prstClr val="white"/>
                    </a:solidFill>
                    <a:latin typeface="Agency FB" panose="020B0503020202020204" pitchFamily="34" charset="0"/>
                    <a:ea typeface="Malgun Gothic" panose="020B0503020000020004" pitchFamily="34" charset="-127"/>
                    <a:cs typeface="+mn-ea"/>
                    <a:sym typeface="+mn-lt"/>
                  </a:rPr>
                  <a:t>产品</a:t>
                </a:r>
                <a:r>
                  <a:rPr lang="en-US" altLang="zh-CN" sz="2000" b="1" dirty="0" smtClean="0">
                    <a:solidFill>
                      <a:prstClr val="white"/>
                    </a:solidFill>
                    <a:latin typeface="Agency FB" panose="020B0503020202020204" pitchFamily="34" charset="0"/>
                    <a:ea typeface="Malgun Gothic" panose="020B0503020000020004" pitchFamily="34" charset="-127"/>
                    <a:cs typeface="+mn-ea"/>
                    <a:sym typeface="+mn-lt"/>
                  </a:rPr>
                  <a:t>5</a:t>
                </a:r>
                <a:endParaRPr lang="en-US" altLang="ko-KR" sz="2000" b="1" dirty="0">
                  <a:solidFill>
                    <a:prstClr val="white"/>
                  </a:solidFill>
                  <a:latin typeface="Agency FB" panose="020B0503020202020204" pitchFamily="34" charset="0"/>
                  <a:ea typeface="Malgun Gothic" panose="020B0503020000020004" pitchFamily="34" charset="-127"/>
                  <a:cs typeface="+mn-ea"/>
                  <a:sym typeface="+mn-lt"/>
                </a:endParaRPr>
              </a:p>
            </p:txBody>
          </p:sp>
        </p:grpSp>
      </p:grpSp>
      <p:sp>
        <p:nvSpPr>
          <p:cNvPr id="139" name="오른쪽 중괄호 4"/>
          <p:cNvSpPr/>
          <p:nvPr/>
        </p:nvSpPr>
        <p:spPr>
          <a:xfrm rot="5400000" flipV="1">
            <a:off x="5884746" y="-64439"/>
            <a:ext cx="483468" cy="8103096"/>
          </a:xfrm>
          <a:prstGeom prst="rightBrace">
            <a:avLst>
              <a:gd name="adj1" fmla="val 51166"/>
              <a:gd name="adj2" fmla="val 50000"/>
            </a:avLst>
          </a:prstGeom>
          <a:noFill/>
          <a:ln w="9525" cap="flat" cmpd="sng" algn="ctr">
            <a:solidFill>
              <a:sysClr val="windowText" lastClr="000000">
                <a:lumMod val="75000"/>
                <a:lumOff val="25000"/>
              </a:sysClr>
            </a:solidFill>
            <a:prstDash val="solid"/>
            <a:miter lim="800000"/>
          </a:ln>
          <a:effectLst/>
        </p:spPr>
        <p:txBody>
          <a:bodyPr rtlCol="0" anchor="ctr"/>
          <a:lstStyle/>
          <a:p>
            <a:pPr algn="ctr">
              <a:defRPr/>
            </a:pPr>
            <a:endParaRPr lang="ko-KR" altLang="en-US" kern="0" dirty="0">
              <a:solidFill>
                <a:prstClr val="black"/>
              </a:solidFill>
              <a:cs typeface="+mn-ea"/>
              <a:sym typeface="+mn-lt"/>
            </a:endParaRPr>
          </a:p>
        </p:txBody>
      </p:sp>
      <p:grpSp>
        <p:nvGrpSpPr>
          <p:cNvPr id="3" name="组合 2"/>
          <p:cNvGrpSpPr/>
          <p:nvPr/>
        </p:nvGrpSpPr>
        <p:grpSpPr>
          <a:xfrm>
            <a:off x="3132598" y="4545672"/>
            <a:ext cx="5987764" cy="1214152"/>
            <a:chOff x="3164970" y="5012775"/>
            <a:chExt cx="5987764" cy="1214152"/>
          </a:xfrm>
        </p:grpSpPr>
        <p:sp>
          <p:nvSpPr>
            <p:cNvPr id="140" name="文本框 139"/>
            <p:cNvSpPr txBox="1"/>
            <p:nvPr/>
          </p:nvSpPr>
          <p:spPr>
            <a:xfrm>
              <a:off x="5496943" y="5012775"/>
              <a:ext cx="1891439" cy="830997"/>
            </a:xfrm>
            <a:prstGeom prst="rect">
              <a:avLst/>
            </a:prstGeom>
            <a:noFill/>
          </p:spPr>
          <p:txBody>
            <a:bodyPr wrap="square" rtlCol="0">
              <a:spAutoFit/>
            </a:bodyPr>
            <a:lstStyle/>
            <a:p>
              <a:r>
                <a:rPr lang="en-US" altLang="zh-CN" sz="4800" b="1" dirty="0">
                  <a:solidFill>
                    <a:schemeClr val="tx1">
                      <a:lumMod val="65000"/>
                      <a:lumOff val="35000"/>
                    </a:schemeClr>
                  </a:solidFill>
                  <a:latin typeface="Agency FB" panose="020B0503020202020204" pitchFamily="34" charset="0"/>
                </a:rPr>
                <a:t>77.8</a:t>
              </a:r>
              <a:r>
                <a:rPr lang="en-US" altLang="zh-CN" sz="3600" b="1" dirty="0">
                  <a:solidFill>
                    <a:schemeClr val="tx1">
                      <a:lumMod val="65000"/>
                      <a:lumOff val="35000"/>
                    </a:schemeClr>
                  </a:solidFill>
                  <a:latin typeface="Agency FB" panose="020B0503020202020204" pitchFamily="34" charset="0"/>
                </a:rPr>
                <a:t>%</a:t>
              </a:r>
              <a:endParaRPr lang="zh-CN" altLang="en-US" sz="3600" b="1" dirty="0">
                <a:solidFill>
                  <a:schemeClr val="tx1">
                    <a:lumMod val="65000"/>
                    <a:lumOff val="35000"/>
                  </a:schemeClr>
                </a:solidFill>
                <a:latin typeface="Agency FB" panose="020B0503020202020204" pitchFamily="34" charset="0"/>
              </a:endParaRPr>
            </a:p>
          </p:txBody>
        </p:sp>
        <p:sp>
          <p:nvSpPr>
            <p:cNvPr id="141" name="文本框 140"/>
            <p:cNvSpPr txBox="1"/>
            <p:nvPr/>
          </p:nvSpPr>
          <p:spPr>
            <a:xfrm>
              <a:off x="5203207" y="5666680"/>
              <a:ext cx="2031325" cy="338554"/>
            </a:xfrm>
            <a:prstGeom prst="rect">
              <a:avLst/>
            </a:prstGeom>
            <a:noFill/>
          </p:spPr>
          <p:txBody>
            <a:bodyPr wrap="none" rtlCol="0">
              <a:spAutoFit/>
            </a:bodyPr>
            <a:lstStyle/>
            <a:p>
              <a:pPr algn="ctr"/>
              <a:r>
                <a:rPr lang="zh-CN" altLang="en-US" sz="1600" b="1" dirty="0" smtClean="0">
                  <a:solidFill>
                    <a:schemeClr val="tx1">
                      <a:lumMod val="65000"/>
                      <a:lumOff val="35000"/>
                    </a:schemeClr>
                  </a:solidFill>
                  <a:latin typeface="Agency FB" panose="020B0503020202020204" pitchFamily="34" charset="0"/>
                  <a:cs typeface="Arial" panose="020B0604020202020204" pitchFamily="34" charset="0"/>
                </a:rPr>
                <a:t>同类型产品市场占比</a:t>
              </a:r>
              <a:endParaRPr lang="zh-CN" altLang="en-US" sz="1600"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42" name="矩形 141"/>
            <p:cNvSpPr/>
            <p:nvPr/>
          </p:nvSpPr>
          <p:spPr>
            <a:xfrm>
              <a:off x="3164970" y="5929410"/>
              <a:ext cx="5987764" cy="297517"/>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50000"/>
                      <a:lumOff val="50000"/>
                    </a:schemeClr>
                  </a:solidFill>
                </a:rPr>
                <a:t>By faith I mean a vision of good one cherishes and the enthusiasm that pushes one to seek its</a:t>
              </a:r>
              <a:endParaRPr lang="en-US" altLang="zh-CN" sz="1200" dirty="0">
                <a:solidFill>
                  <a:schemeClr val="tx1">
                    <a:lumMod val="50000"/>
                    <a:lumOff val="50000"/>
                  </a:schemeClr>
                </a:solidFill>
              </a:endParaRPr>
            </a:p>
          </p:txBody>
        </p:sp>
      </p:grpSp>
    </p:spTree>
  </p:cSld>
  <p:clrMapOvr>
    <a:masterClrMapping/>
  </p:clrMapOvr>
  <p:transition spd="slow" advTm="3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p/>
        </p:txBody>
      </p:sp>
      <p:sp>
        <p:nvSpPr>
          <p:cNvPr id="18" name="椭圆 17"/>
          <p:cNvSpPr/>
          <p:nvPr/>
        </p:nvSpPr>
        <p:spPr>
          <a:xfrm>
            <a:off x="9953384" y="1155788"/>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27894" y="985194"/>
            <a:ext cx="3667126" cy="3647238"/>
            <a:chOff x="2699658" y="-921225"/>
            <a:chExt cx="8091720" cy="8047838"/>
          </a:xfrm>
        </p:grpSpPr>
        <p:sp>
          <p:nvSpPr>
            <p:cNvPr id="5" name="椭圆 4"/>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a:off x="2196201" y="1573711"/>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796299" y="1916403"/>
            <a:ext cx="1221809" cy="2215991"/>
          </a:xfrm>
          <a:prstGeom prst="rect">
            <a:avLst/>
          </a:prstGeom>
          <a:noFill/>
        </p:spPr>
        <p:txBody>
          <a:bodyPr wrap="none" rtlCol="0">
            <a:spAutoFit/>
          </a:bodyPr>
          <a:lstStyle/>
          <a:p>
            <a:r>
              <a:rPr lang="en-US" altLang="zh-CN" sz="13800" dirty="0">
                <a:solidFill>
                  <a:schemeClr val="bg1"/>
                </a:solidFill>
                <a:latin typeface="微软雅黑" panose="020B0503020204020204" pitchFamily="34" charset="-122"/>
                <a:ea typeface="微软雅黑" panose="020B0503020204020204" pitchFamily="34" charset="-122"/>
              </a:rPr>
              <a:t>5</a:t>
            </a:r>
            <a:endParaRPr lang="zh-CN" altLang="en-US" sz="13800" dirty="0">
              <a:solidFill>
                <a:schemeClr val="bg1"/>
              </a:solidFill>
              <a:latin typeface="微软雅黑" panose="020B0503020204020204" pitchFamily="34" charset="-122"/>
              <a:ea typeface="微软雅黑" panose="020B0503020204020204" pitchFamily="34" charset="-122"/>
            </a:endParaRPr>
          </a:p>
        </p:txBody>
      </p:sp>
      <p:sp>
        <p:nvSpPr>
          <p:cNvPr id="20" name="矩形 15"/>
          <p:cNvSpPr>
            <a:spLocks noChangeArrowheads="1"/>
          </p:cNvSpPr>
          <p:nvPr/>
        </p:nvSpPr>
        <p:spPr bwMode="auto">
          <a:xfrm>
            <a:off x="5477828" y="4918114"/>
            <a:ext cx="1985159" cy="438582"/>
          </a:xfrm>
          <a:prstGeom prst="rect">
            <a:avLst/>
          </a:prstGeom>
          <a:noFill/>
          <a:ln w="9525">
            <a:noFill/>
            <a:miter lim="800000"/>
          </a:ln>
        </p:spPr>
        <p:txBody>
          <a:bodyPr wrap="none" lIns="68580" tIns="34290" rIns="68580" bIns="34290">
            <a:spAutoFit/>
          </a:bodyPr>
          <a:lstStyle/>
          <a:p>
            <a:pPr lvl="0"/>
            <a:r>
              <a:rPr lang="zh-CN" altLang="en-US" sz="2400" dirty="0">
                <a:solidFill>
                  <a:srgbClr val="436982"/>
                </a:solidFill>
                <a:latin typeface="微软雅黑" panose="020B0503020204020204" pitchFamily="34" charset="-122"/>
                <a:ea typeface="微软雅黑" panose="020B0503020204020204" pitchFamily="34" charset="-122"/>
              </a:rPr>
              <a:t>未来工作安排</a:t>
            </a:r>
            <a:endParaRPr lang="zh-CN" altLang="zh-CN" sz="2400" dirty="0">
              <a:solidFill>
                <a:srgbClr val="436982"/>
              </a:solidFill>
              <a:latin typeface="微软雅黑" panose="020B0503020204020204" pitchFamily="34" charset="-122"/>
              <a:ea typeface="微软雅黑" panose="020B0503020204020204" pitchFamily="34" charset="-122"/>
            </a:endParaRPr>
          </a:p>
        </p:txBody>
      </p:sp>
      <p:sp>
        <p:nvSpPr>
          <p:cNvPr id="21" name="矩形 18"/>
          <p:cNvSpPr>
            <a:spLocks noChangeArrowheads="1"/>
          </p:cNvSpPr>
          <p:nvPr/>
        </p:nvSpPr>
        <p:spPr bwMode="auto">
          <a:xfrm>
            <a:off x="4016386" y="5450045"/>
            <a:ext cx="4637354" cy="353687"/>
          </a:xfrm>
          <a:prstGeom prst="rect">
            <a:avLst/>
          </a:prstGeom>
          <a:noFill/>
          <a:ln w="9525">
            <a:noFill/>
            <a:miter lim="800000"/>
          </a:ln>
        </p:spPr>
        <p:txBody>
          <a:bodyPr wrap="square" lIns="0" tIns="0" rIns="0" bIns="0">
            <a:spAutoFit/>
          </a:bodyPr>
          <a:lstStyle/>
          <a:p>
            <a:pPr algn="ctr" defTabSz="911860">
              <a:lnSpc>
                <a:spcPct val="120000"/>
              </a:lnSpc>
              <a:spcBef>
                <a:spcPct val="20000"/>
              </a:spcBef>
            </a:pPr>
            <a:r>
              <a:rPr lang="zh-CN" altLang="en-US" sz="1000"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椭圆 21"/>
          <p:cNvSpPr/>
          <p:nvPr/>
        </p:nvSpPr>
        <p:spPr>
          <a:xfrm>
            <a:off x="9870328" y="4279788"/>
            <a:ext cx="1170257" cy="1170257"/>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9" grpId="0"/>
      <p:bldP spid="20" grpId="0"/>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rot="2837432">
            <a:off x="-1598404" y="-759951"/>
            <a:ext cx="4226169" cy="3054144"/>
            <a:chOff x="569602" y="-921225"/>
            <a:chExt cx="11136187" cy="8047838"/>
          </a:xfrm>
        </p:grpSpPr>
        <p:sp>
          <p:nvSpPr>
            <p:cNvPr id="31" name="椭圆 30"/>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rot="6604501">
            <a:off x="8773714" y="5143094"/>
            <a:ext cx="4623511" cy="3341293"/>
            <a:chOff x="569602" y="-921225"/>
            <a:chExt cx="11136187" cy="8047838"/>
          </a:xfrm>
        </p:grpSpPr>
        <p:sp>
          <p:nvSpPr>
            <p:cNvPr id="45" name="椭圆 44"/>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703652" y="2243354"/>
            <a:ext cx="10716139" cy="4014553"/>
            <a:chOff x="961034" y="1644070"/>
            <a:chExt cx="10716139" cy="4014553"/>
          </a:xfrm>
        </p:grpSpPr>
        <p:grpSp>
          <p:nvGrpSpPr>
            <p:cNvPr id="4" name="组合 3"/>
            <p:cNvGrpSpPr/>
            <p:nvPr/>
          </p:nvGrpSpPr>
          <p:grpSpPr>
            <a:xfrm>
              <a:off x="961034" y="1711872"/>
              <a:ext cx="5456782" cy="3946751"/>
              <a:chOff x="6297199" y="1630418"/>
              <a:chExt cx="6565363" cy="4748559"/>
            </a:xfrm>
          </p:grpSpPr>
          <p:graphicFrame>
            <p:nvGraphicFramePr>
              <p:cNvPr id="40" name="图表 39"/>
              <p:cNvGraphicFramePr/>
              <p:nvPr/>
            </p:nvGraphicFramePr>
            <p:xfrm>
              <a:off x="6297199" y="1630418"/>
              <a:ext cx="6565363" cy="4376909"/>
            </p:xfrm>
            <a:graphic>
              <a:graphicData uri="http://schemas.openxmlformats.org/drawingml/2006/chart">
                <c:chart xmlns:c="http://schemas.openxmlformats.org/drawingml/2006/chart" xmlns:r="http://schemas.openxmlformats.org/officeDocument/2006/relationships" r:id="rId1"/>
              </a:graphicData>
            </a:graphic>
          </p:graphicFrame>
          <p:sp>
            <p:nvSpPr>
              <p:cNvPr id="41" name="椭圆 40"/>
              <p:cNvSpPr/>
              <p:nvPr/>
            </p:nvSpPr>
            <p:spPr>
              <a:xfrm>
                <a:off x="8397018" y="2631044"/>
                <a:ext cx="2435192" cy="2435192"/>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8397039" y="3122242"/>
                <a:ext cx="2188873" cy="3256735"/>
                <a:chOff x="1909890" y="4694809"/>
                <a:chExt cx="2188873" cy="3256735"/>
              </a:xfrm>
            </p:grpSpPr>
            <p:sp>
              <p:nvSpPr>
                <p:cNvPr id="43" name="文本框 42"/>
                <p:cNvSpPr txBox="1"/>
                <p:nvPr/>
              </p:nvSpPr>
              <p:spPr>
                <a:xfrm>
                  <a:off x="1909890" y="4694809"/>
                  <a:ext cx="2188873" cy="3256735"/>
                </a:xfrm>
                <a:prstGeom prst="rect">
                  <a:avLst/>
                </a:prstGeom>
                <a:noFill/>
              </p:spPr>
              <p:txBody>
                <a:bodyPr wrap="square" rtlCol="0">
                  <a:spAutoFit/>
                </a:bodyPr>
                <a:lstStyle/>
                <a:p>
                  <a:pPr algn="ctr"/>
                  <a:r>
                    <a:rPr lang="en-US" altLang="zh-CN" sz="6600" b="1" dirty="0">
                      <a:solidFill>
                        <a:srgbClr val="2EB0A2"/>
                      </a:solidFill>
                      <a:latin typeface="Agency FB" panose="020B0503020202020204" pitchFamily="34" charset="0"/>
                    </a:rPr>
                    <a:t>88</a:t>
                  </a:r>
                  <a:r>
                    <a:rPr lang="en-US" altLang="zh-CN" sz="4400" b="1" dirty="0">
                      <a:solidFill>
                        <a:srgbClr val="2EB0A2"/>
                      </a:solidFill>
                      <a:latin typeface="Agency FB" panose="020B0503020202020204" pitchFamily="34" charset="0"/>
                    </a:rPr>
                    <a:t>%</a:t>
                  </a:r>
                  <a:endParaRPr lang="zh-CN" altLang="en-US" sz="4400" b="1" dirty="0">
                    <a:solidFill>
                      <a:srgbClr val="2EB0A2"/>
                    </a:solidFill>
                    <a:latin typeface="Agency FB" panose="020B0503020202020204" pitchFamily="34" charset="0"/>
                  </a:endParaRPr>
                </a:p>
              </p:txBody>
            </p:sp>
            <p:sp>
              <p:nvSpPr>
                <p:cNvPr id="44" name="文本框 43"/>
                <p:cNvSpPr txBox="1"/>
                <p:nvPr/>
              </p:nvSpPr>
              <p:spPr>
                <a:xfrm>
                  <a:off x="2530842" y="5739683"/>
                  <a:ext cx="1346607" cy="369332"/>
                </a:xfrm>
                <a:prstGeom prst="rect">
                  <a:avLst/>
                </a:prstGeom>
                <a:noFill/>
              </p:spPr>
              <p:txBody>
                <a:bodyPr wrap="square" rtlCol="0">
                  <a:spAutoFit/>
                </a:bodyPr>
                <a:lstStyle/>
                <a:p>
                  <a:pPr algn="dist"/>
                  <a:r>
                    <a:rPr lang="en-US" altLang="zh-CN" b="1" dirty="0">
                      <a:solidFill>
                        <a:schemeClr val="tx1">
                          <a:lumMod val="65000"/>
                          <a:lumOff val="35000"/>
                        </a:schemeClr>
                      </a:solidFill>
                      <a:latin typeface="Agency FB" panose="020B0503020202020204" pitchFamily="34" charset="0"/>
                      <a:ea typeface="微软雅黑 Light" panose="020B0502040204020203" pitchFamily="34" charset="-122"/>
                    </a:rPr>
                    <a:t>Information</a:t>
                  </a:r>
                  <a:endParaRPr lang="zh-CN" altLang="en-US" b="1" dirty="0">
                    <a:solidFill>
                      <a:schemeClr val="tx1">
                        <a:lumMod val="65000"/>
                        <a:lumOff val="35000"/>
                      </a:schemeClr>
                    </a:solidFill>
                    <a:latin typeface="Agency FB" panose="020B0503020202020204" pitchFamily="34" charset="0"/>
                    <a:ea typeface="微软雅黑 Light" panose="020B0502040204020203" pitchFamily="34" charset="-122"/>
                  </a:endParaRPr>
                </a:p>
              </p:txBody>
            </p:sp>
          </p:grpSp>
        </p:grpSp>
        <p:grpSp>
          <p:nvGrpSpPr>
            <p:cNvPr id="46" name="组合 45"/>
            <p:cNvGrpSpPr/>
            <p:nvPr/>
          </p:nvGrpSpPr>
          <p:grpSpPr>
            <a:xfrm>
              <a:off x="6220391" y="1644070"/>
              <a:ext cx="5456782" cy="4004951"/>
              <a:chOff x="5212588" y="1519076"/>
              <a:chExt cx="6565363" cy="4818583"/>
            </a:xfrm>
          </p:grpSpPr>
          <p:graphicFrame>
            <p:nvGraphicFramePr>
              <p:cNvPr id="47" name="图表 46"/>
              <p:cNvGraphicFramePr/>
              <p:nvPr/>
            </p:nvGraphicFramePr>
            <p:xfrm>
              <a:off x="5212588" y="1519076"/>
              <a:ext cx="6565363" cy="4376909"/>
            </p:xfrm>
            <a:graphic>
              <a:graphicData uri="http://schemas.openxmlformats.org/drawingml/2006/chart">
                <c:chart xmlns:c="http://schemas.openxmlformats.org/drawingml/2006/chart" xmlns:r="http://schemas.openxmlformats.org/officeDocument/2006/relationships" r:id="rId2"/>
              </a:graphicData>
            </a:graphic>
          </p:graphicFrame>
          <p:sp>
            <p:nvSpPr>
              <p:cNvPr id="48" name="椭圆 47"/>
              <p:cNvSpPr/>
              <p:nvPr/>
            </p:nvSpPr>
            <p:spPr>
              <a:xfrm>
                <a:off x="7312406" y="2519701"/>
                <a:ext cx="2435192" cy="2435192"/>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7548507" y="3010900"/>
                <a:ext cx="1952795" cy="3326759"/>
                <a:chOff x="1061358" y="4583467"/>
                <a:chExt cx="1952795" cy="3326759"/>
              </a:xfrm>
            </p:grpSpPr>
            <p:sp>
              <p:nvSpPr>
                <p:cNvPr id="50" name="文本框 49"/>
                <p:cNvSpPr txBox="1"/>
                <p:nvPr/>
              </p:nvSpPr>
              <p:spPr>
                <a:xfrm>
                  <a:off x="1061358" y="4583467"/>
                  <a:ext cx="1952795" cy="3326759"/>
                </a:xfrm>
                <a:prstGeom prst="rect">
                  <a:avLst/>
                </a:prstGeom>
                <a:noFill/>
              </p:spPr>
              <p:txBody>
                <a:bodyPr wrap="square" rtlCol="0">
                  <a:spAutoFit/>
                </a:bodyPr>
                <a:lstStyle/>
                <a:p>
                  <a:pPr algn="ctr"/>
                  <a:r>
                    <a:rPr lang="en-US" altLang="zh-CN" sz="6600" b="1" dirty="0">
                      <a:solidFill>
                        <a:srgbClr val="436982"/>
                      </a:solidFill>
                      <a:latin typeface="Agency FB" panose="020B0503020202020204" pitchFamily="34" charset="0"/>
                    </a:rPr>
                    <a:t>88</a:t>
                  </a:r>
                  <a:r>
                    <a:rPr lang="en-US" altLang="zh-CN" sz="4400" b="1" dirty="0">
                      <a:solidFill>
                        <a:srgbClr val="436982"/>
                      </a:solidFill>
                      <a:latin typeface="Agency FB" panose="020B0503020202020204" pitchFamily="34" charset="0"/>
                    </a:rPr>
                    <a:t>%</a:t>
                  </a:r>
                  <a:endParaRPr lang="zh-CN" altLang="en-US" sz="4400" b="1" dirty="0">
                    <a:solidFill>
                      <a:srgbClr val="436982"/>
                    </a:solidFill>
                    <a:latin typeface="Agency FB" panose="020B0503020202020204" pitchFamily="34" charset="0"/>
                  </a:endParaRPr>
                </a:p>
              </p:txBody>
            </p:sp>
            <p:sp>
              <p:nvSpPr>
                <p:cNvPr id="51" name="文本框 50"/>
                <p:cNvSpPr txBox="1"/>
                <p:nvPr/>
              </p:nvSpPr>
              <p:spPr>
                <a:xfrm>
                  <a:off x="1433531" y="5598574"/>
                  <a:ext cx="1385134" cy="369332"/>
                </a:xfrm>
                <a:prstGeom prst="rect">
                  <a:avLst/>
                </a:prstGeom>
                <a:noFill/>
              </p:spPr>
              <p:txBody>
                <a:bodyPr wrap="square" rtlCol="0">
                  <a:spAutoFit/>
                </a:bodyPr>
                <a:lstStyle/>
                <a:p>
                  <a:pPr algn="dist"/>
                  <a:r>
                    <a:rPr lang="en-US" altLang="zh-CN" b="1" dirty="0">
                      <a:solidFill>
                        <a:schemeClr val="tx1">
                          <a:lumMod val="65000"/>
                          <a:lumOff val="35000"/>
                        </a:schemeClr>
                      </a:solidFill>
                      <a:latin typeface="Agency FB" panose="020B0503020202020204" pitchFamily="34" charset="0"/>
                      <a:ea typeface="微软雅黑 Light" panose="020B0502040204020203" pitchFamily="34" charset="-122"/>
                    </a:rPr>
                    <a:t>Information</a:t>
                  </a:r>
                  <a:endParaRPr lang="zh-CN" altLang="en-US" b="1" dirty="0">
                    <a:solidFill>
                      <a:schemeClr val="tx1">
                        <a:lumMod val="65000"/>
                        <a:lumOff val="35000"/>
                      </a:schemeClr>
                    </a:solidFill>
                    <a:latin typeface="Agency FB" panose="020B0503020202020204" pitchFamily="34" charset="0"/>
                    <a:ea typeface="微软雅黑 Light" panose="020B0502040204020203" pitchFamily="34" charset="-122"/>
                  </a:endParaRPr>
                </a:p>
              </p:txBody>
            </p:sp>
          </p:grpSp>
        </p:grpSp>
      </p:grpSp>
      <p:sp>
        <p:nvSpPr>
          <p:cNvPr id="53" name="오른쪽 중괄호 4"/>
          <p:cNvSpPr/>
          <p:nvPr/>
        </p:nvSpPr>
        <p:spPr>
          <a:xfrm rot="16200000">
            <a:off x="5722950" y="-1860583"/>
            <a:ext cx="483468" cy="8103096"/>
          </a:xfrm>
          <a:prstGeom prst="rightBrace">
            <a:avLst>
              <a:gd name="adj1" fmla="val 51166"/>
              <a:gd name="adj2" fmla="val 50000"/>
            </a:avLst>
          </a:prstGeom>
          <a:noFill/>
          <a:ln w="6350" cap="flat" cmpd="sng" algn="ctr">
            <a:solidFill>
              <a:sysClr val="windowText" lastClr="000000">
                <a:lumMod val="75000"/>
                <a:lumOff val="25000"/>
              </a:sysClr>
            </a:solidFill>
            <a:prstDash val="solid"/>
            <a:miter lim="800000"/>
          </a:ln>
          <a:effectLst/>
        </p:spPr>
        <p:txBody>
          <a:bodyPr rtlCol="0" anchor="ctr"/>
          <a:lstStyle/>
          <a:p>
            <a:pPr algn="ctr">
              <a:defRPr/>
            </a:pPr>
            <a:endParaRPr lang="ko-KR" altLang="en-US" kern="0" dirty="0">
              <a:solidFill>
                <a:prstClr val="black"/>
              </a:solidFill>
              <a:cs typeface="+mn-ea"/>
              <a:sym typeface="+mn-lt"/>
            </a:endParaRPr>
          </a:p>
        </p:txBody>
      </p:sp>
      <p:sp>
        <p:nvSpPr>
          <p:cNvPr id="54" name="Rectangle 3"/>
          <p:cNvSpPr txBox="1">
            <a:spLocks noChangeArrowheads="1"/>
          </p:cNvSpPr>
          <p:nvPr/>
        </p:nvSpPr>
        <p:spPr bwMode="auto">
          <a:xfrm>
            <a:off x="2381491" y="1150954"/>
            <a:ext cx="7128080" cy="184666"/>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defRPr/>
            </a:pPr>
            <a:r>
              <a:rPr sz="1200" err="1">
                <a:solidFill>
                  <a:prstClr val="black"/>
                </a:solidFill>
                <a:latin typeface="Agency FB" panose="020B0503020202020204" pitchFamily="34" charset="0"/>
                <a:ea typeface="Malgun Gothic" panose="020B0503020000020004" pitchFamily="34" charset="-127"/>
                <a:cs typeface="+mn-ea"/>
                <a:sym typeface="+mn-lt"/>
              </a:rPr>
              <a:t>Powerpoint</a:t>
            </a:r>
            <a:r>
              <a:rPr sz="1200">
                <a:solidFill>
                  <a:prstClr val="black"/>
                </a:solidFill>
                <a:latin typeface="Agency FB" panose="020B0503020202020204" pitchFamily="34" charset="0"/>
                <a:ea typeface="Malgun Gothic" panose="020B0503020000020004" pitchFamily="34" charset="-127"/>
                <a:cs typeface="+mn-ea"/>
                <a:sym typeface="+mn-lt"/>
              </a:rPr>
              <a:t> offers word processing, outlining, drawing, graphing, and presentation management tools- all designed to be easy to use and learn</a:t>
            </a:r>
            <a:endParaRPr sz="1200">
              <a:solidFill>
                <a:prstClr val="black"/>
              </a:solidFill>
              <a:latin typeface="Agency FB" panose="020B0503020202020204" pitchFamily="34" charset="0"/>
              <a:ea typeface="Malgun Gothic" panose="020B0503020000020004" pitchFamily="34" charset="-127"/>
              <a:cs typeface="+mn-ea"/>
              <a:sym typeface="+mn-lt"/>
            </a:endParaRPr>
          </a:p>
        </p:txBody>
      </p:sp>
      <p:sp>
        <p:nvSpPr>
          <p:cNvPr id="55" name="speed"/>
          <p:cNvSpPr txBox="1">
            <a:spLocks noChangeArrowheads="1"/>
          </p:cNvSpPr>
          <p:nvPr/>
        </p:nvSpPr>
        <p:spPr bwMode="auto">
          <a:xfrm>
            <a:off x="4042087" y="826355"/>
            <a:ext cx="3863027" cy="30777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r>
              <a:rPr lang="zh-CN" altLang="en-US" sz="2000" b="1" dirty="0" smtClean="0">
                <a:solidFill>
                  <a:srgbClr val="436982"/>
                </a:solidFill>
                <a:latin typeface="Agency FB" panose="020B0503020202020204" pitchFamily="34" charset="0"/>
                <a:ea typeface="Malgun Gothic" panose="020B0503020000020004" pitchFamily="34" charset="-127"/>
                <a:cs typeface="+mn-ea"/>
                <a:sym typeface="+mn-lt"/>
              </a:rPr>
              <a:t>未来市场规划</a:t>
            </a:r>
            <a:endParaRPr lang="en-US" altLang="ko-KR" sz="2000" b="1" dirty="0">
              <a:solidFill>
                <a:srgbClr val="436982"/>
              </a:solidFill>
              <a:latin typeface="Agency FB" panose="020B0503020202020204" pitchFamily="34" charset="0"/>
              <a:ea typeface="Malgun Gothic" panose="020B0503020000020004" pitchFamily="34" charset="-127"/>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up)">
                                      <p:cBhvr>
                                        <p:cTn id="11" dur="500"/>
                                        <p:tgtEl>
                                          <p:spTgt spid="5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p:tgtEl>
                                          <p:spTgt spid="53"/>
                                        </p:tgtEl>
                                        <p:attrNameLst>
                                          <p:attrName>ppt_y</p:attrName>
                                        </p:attrNameLst>
                                      </p:cBhvr>
                                      <p:tavLst>
                                        <p:tav tm="0">
                                          <p:val>
                                            <p:strVal val="#ppt_y+#ppt_h*1.125000"/>
                                          </p:val>
                                        </p:tav>
                                        <p:tav tm="100000">
                                          <p:val>
                                            <p:strVal val="#ppt_y"/>
                                          </p:val>
                                        </p:tav>
                                      </p:tavLst>
                                    </p:anim>
                                    <p:animEffect transition="in" filter="wipe(up)">
                                      <p:cBhvr>
                                        <p:cTn id="16" dur="500"/>
                                        <p:tgtEl>
                                          <p:spTgt spid="53"/>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rot="6604501">
            <a:off x="8773714" y="5143094"/>
            <a:ext cx="4623511" cy="3341293"/>
            <a:chOff x="569602" y="-921225"/>
            <a:chExt cx="11136187" cy="8047838"/>
          </a:xfrm>
        </p:grpSpPr>
        <p:sp>
          <p:nvSpPr>
            <p:cNvPr id="57" name="椭圆 56"/>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rot="2837432">
            <a:off x="-1598404" y="-759951"/>
            <a:ext cx="4226169" cy="3054144"/>
            <a:chOff x="569602" y="-921225"/>
            <a:chExt cx="11136187" cy="8047838"/>
          </a:xfrm>
        </p:grpSpPr>
        <p:sp>
          <p:nvSpPr>
            <p:cNvPr id="48" name="椭圆 47"/>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文本框 86"/>
          <p:cNvSpPr txBox="1"/>
          <p:nvPr/>
        </p:nvSpPr>
        <p:spPr>
          <a:xfrm>
            <a:off x="59206" y="1272169"/>
            <a:ext cx="12132794" cy="338554"/>
          </a:xfrm>
          <a:prstGeom prst="rect">
            <a:avLst/>
          </a:prstGeom>
          <a:noFill/>
        </p:spPr>
        <p:txBody>
          <a:bodyPr wrap="square" rtlCol="0">
            <a:spAutoFit/>
          </a:bodyPr>
          <a:lstStyle/>
          <a:p>
            <a:pPr algn="ctr"/>
            <a:r>
              <a:rPr lang="en-US" altLang="zh-CN" sz="1600" dirty="0">
                <a:solidFill>
                  <a:schemeClr val="bg2">
                    <a:lumMod val="25000"/>
                  </a:schemeClr>
                </a:solidFill>
                <a:latin typeface="Agency FB" panose="020B0503020202020204" pitchFamily="34" charset="0"/>
                <a:cs typeface="Arial" panose="020B0604020202020204" pitchFamily="34" charset="0"/>
              </a:rPr>
              <a:t>We are more powerful when we are clear, and we are weaker when we are confused.</a:t>
            </a:r>
            <a:endParaRPr lang="zh-CN" altLang="en-US" sz="1600" dirty="0">
              <a:solidFill>
                <a:schemeClr val="bg2">
                  <a:lumMod val="25000"/>
                </a:schemeClr>
              </a:solidFill>
              <a:latin typeface="Agency FB" panose="020B0503020202020204" pitchFamily="34" charset="0"/>
              <a:cs typeface="Arial" panose="020B0604020202020204" pitchFamily="34" charset="0"/>
            </a:endParaRPr>
          </a:p>
        </p:txBody>
      </p:sp>
      <p:sp>
        <p:nvSpPr>
          <p:cNvPr id="89" name="矩形 88"/>
          <p:cNvSpPr/>
          <p:nvPr/>
        </p:nvSpPr>
        <p:spPr>
          <a:xfrm>
            <a:off x="1539432" y="1531592"/>
            <a:ext cx="9172342" cy="584775"/>
          </a:xfrm>
          <a:prstGeom prst="rect">
            <a:avLst/>
          </a:prstGeom>
          <a:noFill/>
        </p:spPr>
        <p:txBody>
          <a:bodyPr wrap="square" rtlCol="0">
            <a:spAutoFit/>
          </a:bodyPr>
          <a:lstStyle/>
          <a:p>
            <a:pPr algn="ctr"/>
            <a:r>
              <a:rPr lang="en-US" altLang="zh-CN" sz="1600" dirty="0">
                <a:solidFill>
                  <a:schemeClr val="bg2">
                    <a:lumMod val="25000"/>
                  </a:schemeClr>
                </a:solidFill>
                <a:latin typeface="Agency FB" panose="020B0503020202020204" pitchFamily="34" charset="0"/>
                <a:cs typeface="Arial" panose="020B0604020202020204" pitchFamily="34" charset="0"/>
              </a:rPr>
              <a:t>Clarity Leads to Power. When we're clear, we're more effective. Our clarity reduces our mistakes and enables us to enlist the help of others. </a:t>
            </a:r>
            <a:endParaRPr lang="en-US" altLang="zh-CN" sz="1600" dirty="0">
              <a:solidFill>
                <a:schemeClr val="bg2">
                  <a:lumMod val="25000"/>
                </a:schemeClr>
              </a:solidFill>
              <a:latin typeface="Agency FB" panose="020B0503020202020204" pitchFamily="34" charset="0"/>
              <a:cs typeface="Arial" panose="020B0604020202020204" pitchFamily="34" charset="0"/>
            </a:endParaRPr>
          </a:p>
        </p:txBody>
      </p:sp>
      <p:sp>
        <p:nvSpPr>
          <p:cNvPr id="107" name="矩形 106"/>
          <p:cNvSpPr/>
          <p:nvPr/>
        </p:nvSpPr>
        <p:spPr>
          <a:xfrm>
            <a:off x="5335965" y="2364889"/>
            <a:ext cx="1579278" cy="369332"/>
          </a:xfrm>
          <a:prstGeom prst="rect">
            <a:avLst/>
          </a:prstGeom>
        </p:spPr>
        <p:txBody>
          <a:bodyPr wrap="none">
            <a:spAutoFit/>
          </a:bodyPr>
          <a:lstStyle/>
          <a:p>
            <a:pPr algn="ctr"/>
            <a:r>
              <a:rPr lang="zh-CN" altLang="en-US" b="1" dirty="0" smtClean="0">
                <a:solidFill>
                  <a:srgbClr val="404040"/>
                </a:solidFill>
                <a:latin typeface="Agency FB" panose="020B0503020202020204" pitchFamily="34" charset="0"/>
                <a:cs typeface="Arial" panose="020B0604020202020204" pitchFamily="34" charset="0"/>
              </a:rPr>
              <a:t>未来产品设计</a:t>
            </a:r>
            <a:endParaRPr lang="zh-CN" altLang="en-US" b="1" dirty="0">
              <a:solidFill>
                <a:srgbClr val="404040"/>
              </a:solidFill>
              <a:latin typeface="Agency FB" panose="020B0503020202020204" pitchFamily="34" charset="0"/>
              <a:cs typeface="Arial" panose="020B0604020202020204" pitchFamily="34" charset="0"/>
            </a:endParaRPr>
          </a:p>
        </p:txBody>
      </p:sp>
      <p:grpSp>
        <p:nvGrpSpPr>
          <p:cNvPr id="108" name="组合 107"/>
          <p:cNvGrpSpPr/>
          <p:nvPr/>
        </p:nvGrpSpPr>
        <p:grpSpPr>
          <a:xfrm>
            <a:off x="5934891" y="2786564"/>
            <a:ext cx="381424" cy="110168"/>
            <a:chOff x="5905288" y="3385219"/>
            <a:chExt cx="381424" cy="110168"/>
          </a:xfrm>
        </p:grpSpPr>
        <p:sp>
          <p:nvSpPr>
            <p:cNvPr id="109" name="椭圆 108"/>
            <p:cNvSpPr/>
            <p:nvPr/>
          </p:nvSpPr>
          <p:spPr>
            <a:xfrm>
              <a:off x="5905288" y="3385219"/>
              <a:ext cx="110168" cy="110168"/>
            </a:xfrm>
            <a:prstGeom prst="ellipse">
              <a:avLst/>
            </a:prstGeom>
            <a:solidFill>
              <a:srgbClr val="2EB0A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6040916" y="3385219"/>
              <a:ext cx="110168" cy="110168"/>
            </a:xfrm>
            <a:prstGeom prst="ellipse">
              <a:avLst/>
            </a:prstGeom>
            <a:solidFill>
              <a:srgbClr val="2EB0A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6176544" y="3385219"/>
              <a:ext cx="110168" cy="110168"/>
            </a:xfrm>
            <a:prstGeom prst="ellipse">
              <a:avLst/>
            </a:prstGeom>
            <a:solidFill>
              <a:srgbClr val="2EB0A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1048594" y="3249773"/>
            <a:ext cx="2335290" cy="2313831"/>
            <a:chOff x="772501" y="3721210"/>
            <a:chExt cx="2335290" cy="2313831"/>
          </a:xfrm>
        </p:grpSpPr>
        <p:sp>
          <p:nvSpPr>
            <p:cNvPr id="113" name="矩形 112"/>
            <p:cNvSpPr/>
            <p:nvPr/>
          </p:nvSpPr>
          <p:spPr>
            <a:xfrm>
              <a:off x="772501" y="3721210"/>
              <a:ext cx="2335290" cy="1363554"/>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4" name="矩形 113"/>
            <p:cNvSpPr/>
            <p:nvPr/>
          </p:nvSpPr>
          <p:spPr>
            <a:xfrm>
              <a:off x="772501" y="5077199"/>
              <a:ext cx="2335290" cy="957842"/>
            </a:xfrm>
            <a:prstGeom prst="rect">
              <a:avLst/>
            </a:prstGeom>
            <a:solidFill>
              <a:srgbClr val="E4E4E4">
                <a:alpha val="4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132"/>
            <p:cNvSpPr>
              <a:spLocks noEditPoints="1"/>
            </p:cNvSpPr>
            <p:nvPr/>
          </p:nvSpPr>
          <p:spPr bwMode="auto">
            <a:xfrm>
              <a:off x="1679736" y="4219279"/>
              <a:ext cx="441310" cy="400036"/>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6" name="TextBox 14"/>
            <p:cNvSpPr txBox="1"/>
            <p:nvPr/>
          </p:nvSpPr>
          <p:spPr>
            <a:xfrm>
              <a:off x="818652" y="5486400"/>
              <a:ext cx="2289139" cy="407275"/>
            </a:xfrm>
            <a:prstGeom prst="rect">
              <a:avLst/>
            </a:prstGeom>
            <a:noFill/>
          </p:spPr>
          <p:txBody>
            <a:bodyPr wrap="square">
              <a:spAutoFit/>
            </a:bodyPr>
            <a:lstStyle/>
            <a:p>
              <a:pPr>
                <a:defRPr/>
              </a:pPr>
              <a:r>
                <a:rPr lang="id-ID" sz="1000" dirty="0">
                  <a:solidFill>
                    <a:prstClr val="black">
                      <a:lumMod val="50000"/>
                      <a:lumOff val="50000"/>
                    </a:prstClr>
                  </a:solidFill>
                  <a:latin typeface="Agency FB" panose="020B0503020202020204" pitchFamily="34" charset="0"/>
                  <a:cs typeface="+mn-ea"/>
                  <a:sym typeface="+mn-lt"/>
                </a:rPr>
                <a:t>We are placing great text in this text frames. Lorem ipsum is here mate check it out</a:t>
              </a:r>
              <a:endParaRPr lang="en-US" sz="1000" b="1" dirty="0">
                <a:solidFill>
                  <a:prstClr val="black">
                    <a:lumMod val="50000"/>
                    <a:lumOff val="50000"/>
                  </a:prstClr>
                </a:solidFill>
                <a:latin typeface="Agency FB" panose="020B0503020202020204" pitchFamily="34" charset="0"/>
                <a:cs typeface="+mn-ea"/>
                <a:sym typeface="+mn-lt"/>
              </a:endParaRPr>
            </a:p>
          </p:txBody>
        </p:sp>
        <p:sp>
          <p:nvSpPr>
            <p:cNvPr id="117" name="TextBox 15"/>
            <p:cNvSpPr txBox="1"/>
            <p:nvPr/>
          </p:nvSpPr>
          <p:spPr>
            <a:xfrm>
              <a:off x="818652" y="5226130"/>
              <a:ext cx="2032894" cy="507889"/>
            </a:xfrm>
            <a:prstGeom prst="rect">
              <a:avLst/>
            </a:prstGeom>
            <a:noFill/>
          </p:spPr>
          <p:txBody>
            <a:bodyPr wrap="none"/>
            <a:lstStyle/>
            <a:p>
              <a:pPr>
                <a:defRPr/>
              </a:pPr>
              <a:r>
                <a:rPr lang="id-ID" sz="1200" b="1" dirty="0">
                  <a:solidFill>
                    <a:srgbClr val="413C42"/>
                  </a:solidFill>
                  <a:latin typeface="Agency FB" panose="020B0503020202020204" pitchFamily="34" charset="0"/>
                  <a:cs typeface="+mn-ea"/>
                  <a:sym typeface="+mn-lt"/>
                </a:rPr>
                <a:t>Header here please</a:t>
              </a:r>
              <a:endParaRPr lang="id-ID" sz="1200" b="1" dirty="0">
                <a:solidFill>
                  <a:srgbClr val="413C42"/>
                </a:solidFill>
                <a:latin typeface="Agency FB" panose="020B0503020202020204" pitchFamily="34" charset="0"/>
                <a:cs typeface="+mn-ea"/>
                <a:sym typeface="+mn-lt"/>
              </a:endParaRPr>
            </a:p>
          </p:txBody>
        </p:sp>
      </p:grpSp>
      <p:cxnSp>
        <p:nvCxnSpPr>
          <p:cNvPr id="118" name="直接连接符 117"/>
          <p:cNvCxnSpPr/>
          <p:nvPr/>
        </p:nvCxnSpPr>
        <p:spPr>
          <a:xfrm>
            <a:off x="1058224" y="2169131"/>
            <a:ext cx="10134759" cy="0"/>
          </a:xfrm>
          <a:prstGeom prst="line">
            <a:avLst/>
          </a:prstGeom>
          <a:noFill/>
          <a:ln w="9525">
            <a:solidFill>
              <a:srgbClr val="2EB0A2"/>
            </a:solidFill>
          </a:ln>
        </p:spPr>
        <p:style>
          <a:lnRef idx="2">
            <a:schemeClr val="accent1">
              <a:shade val="50000"/>
            </a:schemeClr>
          </a:lnRef>
          <a:fillRef idx="1">
            <a:schemeClr val="accent1"/>
          </a:fillRef>
          <a:effectRef idx="0">
            <a:schemeClr val="accent1"/>
          </a:effectRef>
          <a:fontRef idx="minor">
            <a:schemeClr val="lt1"/>
          </a:fontRef>
        </p:style>
      </p:cxnSp>
      <p:grpSp>
        <p:nvGrpSpPr>
          <p:cNvPr id="119" name="组合 118"/>
          <p:cNvGrpSpPr/>
          <p:nvPr/>
        </p:nvGrpSpPr>
        <p:grpSpPr>
          <a:xfrm>
            <a:off x="3651627" y="3249773"/>
            <a:ext cx="2335290" cy="2313831"/>
            <a:chOff x="3581323" y="3721210"/>
            <a:chExt cx="2335290" cy="2313831"/>
          </a:xfrm>
        </p:grpSpPr>
        <p:grpSp>
          <p:nvGrpSpPr>
            <p:cNvPr id="120" name="组合 119"/>
            <p:cNvGrpSpPr/>
            <p:nvPr/>
          </p:nvGrpSpPr>
          <p:grpSpPr>
            <a:xfrm>
              <a:off x="3581323" y="3721210"/>
              <a:ext cx="2335290" cy="2313831"/>
              <a:chOff x="772501" y="3721210"/>
              <a:chExt cx="2335290" cy="2313831"/>
            </a:xfrm>
          </p:grpSpPr>
          <p:sp>
            <p:nvSpPr>
              <p:cNvPr id="122" name="矩形 121"/>
              <p:cNvSpPr/>
              <p:nvPr/>
            </p:nvSpPr>
            <p:spPr>
              <a:xfrm>
                <a:off x="772501" y="3721210"/>
                <a:ext cx="2335290" cy="1363554"/>
              </a:xfrm>
              <a:prstGeom prst="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矩形 122"/>
              <p:cNvSpPr/>
              <p:nvPr/>
            </p:nvSpPr>
            <p:spPr>
              <a:xfrm>
                <a:off x="772501" y="5077199"/>
                <a:ext cx="2335290" cy="957842"/>
              </a:xfrm>
              <a:prstGeom prst="rect">
                <a:avLst/>
              </a:prstGeom>
              <a:solidFill>
                <a:srgbClr val="E4E4E4">
                  <a:alpha val="4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TextBox 14"/>
              <p:cNvSpPr txBox="1"/>
              <p:nvPr/>
            </p:nvSpPr>
            <p:spPr>
              <a:xfrm>
                <a:off x="818652" y="5486400"/>
                <a:ext cx="2289139" cy="407275"/>
              </a:xfrm>
              <a:prstGeom prst="rect">
                <a:avLst/>
              </a:prstGeom>
              <a:noFill/>
            </p:spPr>
            <p:txBody>
              <a:bodyPr wrap="square">
                <a:spAutoFit/>
              </a:bodyPr>
              <a:lstStyle/>
              <a:p>
                <a:pPr>
                  <a:defRPr/>
                </a:pPr>
                <a:r>
                  <a:rPr lang="id-ID" sz="1000" dirty="0">
                    <a:solidFill>
                      <a:prstClr val="black">
                        <a:lumMod val="50000"/>
                        <a:lumOff val="50000"/>
                      </a:prstClr>
                    </a:solidFill>
                    <a:latin typeface="Agency FB" panose="020B0503020202020204" pitchFamily="34" charset="0"/>
                    <a:cs typeface="+mn-ea"/>
                    <a:sym typeface="+mn-lt"/>
                  </a:rPr>
                  <a:t>We are placing great text in this text frames. Lorem ipsum is here mate check it out</a:t>
                </a:r>
                <a:endParaRPr lang="en-US" sz="1000" b="1" dirty="0">
                  <a:solidFill>
                    <a:prstClr val="black">
                      <a:lumMod val="50000"/>
                      <a:lumOff val="50000"/>
                    </a:prstClr>
                  </a:solidFill>
                  <a:latin typeface="Agency FB" panose="020B0503020202020204" pitchFamily="34" charset="0"/>
                  <a:cs typeface="+mn-ea"/>
                  <a:sym typeface="+mn-lt"/>
                </a:endParaRPr>
              </a:p>
            </p:txBody>
          </p:sp>
          <p:sp>
            <p:nvSpPr>
              <p:cNvPr id="125" name="TextBox 15"/>
              <p:cNvSpPr txBox="1"/>
              <p:nvPr/>
            </p:nvSpPr>
            <p:spPr>
              <a:xfrm>
                <a:off x="818652" y="5226130"/>
                <a:ext cx="2032894" cy="507889"/>
              </a:xfrm>
              <a:prstGeom prst="rect">
                <a:avLst/>
              </a:prstGeom>
              <a:noFill/>
            </p:spPr>
            <p:txBody>
              <a:bodyPr wrap="none"/>
              <a:lstStyle/>
              <a:p>
                <a:pPr>
                  <a:defRPr/>
                </a:pPr>
                <a:r>
                  <a:rPr lang="id-ID" sz="1200" b="1" dirty="0">
                    <a:solidFill>
                      <a:srgbClr val="413C42"/>
                    </a:solidFill>
                    <a:latin typeface="Agency FB" panose="020B0503020202020204" pitchFamily="34" charset="0"/>
                    <a:cs typeface="+mn-ea"/>
                    <a:sym typeface="+mn-lt"/>
                  </a:rPr>
                  <a:t>Header here please</a:t>
                </a:r>
                <a:endParaRPr lang="id-ID" sz="1200" b="1" dirty="0">
                  <a:solidFill>
                    <a:srgbClr val="413C42"/>
                  </a:solidFill>
                  <a:latin typeface="Agency FB" panose="020B0503020202020204" pitchFamily="34" charset="0"/>
                  <a:cs typeface="+mn-ea"/>
                  <a:sym typeface="+mn-lt"/>
                </a:endParaRPr>
              </a:p>
            </p:txBody>
          </p:sp>
        </p:grpSp>
        <p:sp>
          <p:nvSpPr>
            <p:cNvPr id="121" name="Freeform 176"/>
            <p:cNvSpPr>
              <a:spLocks noEditPoints="1"/>
            </p:cNvSpPr>
            <p:nvPr/>
          </p:nvSpPr>
          <p:spPr bwMode="auto">
            <a:xfrm>
              <a:off x="4562860" y="4282887"/>
              <a:ext cx="381517" cy="312964"/>
            </a:xfrm>
            <a:custGeom>
              <a:avLst/>
              <a:gdLst>
                <a:gd name="T0" fmla="*/ 112 w 128"/>
                <a:gd name="T1" fmla="*/ 2 h 105"/>
                <a:gd name="T2" fmla="*/ 107 w 128"/>
                <a:gd name="T3" fmla="*/ 23 h 105"/>
                <a:gd name="T4" fmla="*/ 99 w 128"/>
                <a:gd name="T5" fmla="*/ 2 h 105"/>
                <a:gd name="T6" fmla="*/ 112 w 128"/>
                <a:gd name="T7" fmla="*/ 46 h 105"/>
                <a:gd name="T8" fmla="*/ 99 w 128"/>
                <a:gd name="T9" fmla="*/ 105 h 105"/>
                <a:gd name="T10" fmla="*/ 107 w 128"/>
                <a:gd name="T11" fmla="*/ 42 h 105"/>
                <a:gd name="T12" fmla="*/ 112 w 128"/>
                <a:gd name="T13" fmla="*/ 46 h 105"/>
                <a:gd name="T14" fmla="*/ 128 w 128"/>
                <a:gd name="T15" fmla="*/ 0 h 105"/>
                <a:gd name="T16" fmla="*/ 114 w 128"/>
                <a:gd name="T17" fmla="*/ 105 h 105"/>
                <a:gd name="T18" fmla="*/ 118 w 128"/>
                <a:gd name="T19" fmla="*/ 33 h 105"/>
                <a:gd name="T20" fmla="*/ 114 w 128"/>
                <a:gd name="T21" fmla="*/ 21 h 105"/>
                <a:gd name="T22" fmla="*/ 114 w 128"/>
                <a:gd name="T23" fmla="*/ 0 h 105"/>
                <a:gd name="T24" fmla="*/ 95 w 128"/>
                <a:gd name="T25" fmla="*/ 15 h 105"/>
                <a:gd name="T26" fmla="*/ 93 w 128"/>
                <a:gd name="T27" fmla="*/ 27 h 105"/>
                <a:gd name="T28" fmla="*/ 95 w 128"/>
                <a:gd name="T29" fmla="*/ 38 h 105"/>
                <a:gd name="T30" fmla="*/ 82 w 128"/>
                <a:gd name="T31" fmla="*/ 15 h 105"/>
                <a:gd name="T32" fmla="*/ 95 w 128"/>
                <a:gd name="T33" fmla="*/ 57 h 105"/>
                <a:gd name="T34" fmla="*/ 82 w 128"/>
                <a:gd name="T35" fmla="*/ 105 h 105"/>
                <a:gd name="T36" fmla="*/ 95 w 128"/>
                <a:gd name="T37" fmla="*/ 57 h 105"/>
                <a:gd name="T38" fmla="*/ 65 w 128"/>
                <a:gd name="T39" fmla="*/ 23 h 105"/>
                <a:gd name="T40" fmla="*/ 80 w 128"/>
                <a:gd name="T41" fmla="*/ 54 h 105"/>
                <a:gd name="T42" fmla="*/ 72 w 128"/>
                <a:gd name="T43" fmla="*/ 57 h 105"/>
                <a:gd name="T44" fmla="*/ 65 w 128"/>
                <a:gd name="T45" fmla="*/ 52 h 105"/>
                <a:gd name="T46" fmla="*/ 65 w 128"/>
                <a:gd name="T47" fmla="*/ 23 h 105"/>
                <a:gd name="T48" fmla="*/ 80 w 128"/>
                <a:gd name="T49" fmla="*/ 105 h 105"/>
                <a:gd name="T50" fmla="*/ 65 w 128"/>
                <a:gd name="T51" fmla="*/ 71 h 105"/>
                <a:gd name="T52" fmla="*/ 72 w 128"/>
                <a:gd name="T53" fmla="*/ 80 h 105"/>
                <a:gd name="T54" fmla="*/ 80 w 128"/>
                <a:gd name="T55" fmla="*/ 73 h 105"/>
                <a:gd name="T56" fmla="*/ 49 w 128"/>
                <a:gd name="T57" fmla="*/ 33 h 105"/>
                <a:gd name="T58" fmla="*/ 63 w 128"/>
                <a:gd name="T59" fmla="*/ 54 h 105"/>
                <a:gd name="T60" fmla="*/ 49 w 128"/>
                <a:gd name="T61" fmla="*/ 63 h 105"/>
                <a:gd name="T62" fmla="*/ 49 w 128"/>
                <a:gd name="T63" fmla="*/ 33 h 105"/>
                <a:gd name="T64" fmla="*/ 63 w 128"/>
                <a:gd name="T65" fmla="*/ 105 h 105"/>
                <a:gd name="T66" fmla="*/ 49 w 128"/>
                <a:gd name="T67" fmla="*/ 78 h 105"/>
                <a:gd name="T68" fmla="*/ 63 w 128"/>
                <a:gd name="T69" fmla="*/ 69 h 105"/>
                <a:gd name="T70" fmla="*/ 47 w 128"/>
                <a:gd name="T71" fmla="*/ 42 h 105"/>
                <a:gd name="T72" fmla="*/ 38 w 128"/>
                <a:gd name="T73" fmla="*/ 71 h 105"/>
                <a:gd name="T74" fmla="*/ 34 w 128"/>
                <a:gd name="T75" fmla="*/ 42 h 105"/>
                <a:gd name="T76" fmla="*/ 47 w 128"/>
                <a:gd name="T77" fmla="*/ 80 h 105"/>
                <a:gd name="T78" fmla="*/ 34 w 128"/>
                <a:gd name="T79" fmla="*/ 105 h 105"/>
                <a:gd name="T80" fmla="*/ 36 w 128"/>
                <a:gd name="T81" fmla="*/ 86 h 105"/>
                <a:gd name="T82" fmla="*/ 47 w 128"/>
                <a:gd name="T83" fmla="*/ 80 h 105"/>
                <a:gd name="T84" fmla="*/ 17 w 128"/>
                <a:gd name="T85" fmla="*/ 36 h 105"/>
                <a:gd name="T86" fmla="*/ 32 w 128"/>
                <a:gd name="T87" fmla="*/ 63 h 105"/>
                <a:gd name="T88" fmla="*/ 28 w 128"/>
                <a:gd name="T89" fmla="*/ 61 h 105"/>
                <a:gd name="T90" fmla="*/ 17 w 128"/>
                <a:gd name="T91" fmla="*/ 65 h 105"/>
                <a:gd name="T92" fmla="*/ 17 w 128"/>
                <a:gd name="T93" fmla="*/ 36 h 105"/>
                <a:gd name="T94" fmla="*/ 32 w 128"/>
                <a:gd name="T95" fmla="*/ 105 h 105"/>
                <a:gd name="T96" fmla="*/ 17 w 128"/>
                <a:gd name="T97" fmla="*/ 80 h 105"/>
                <a:gd name="T98" fmla="*/ 32 w 128"/>
                <a:gd name="T99" fmla="*/ 82 h 105"/>
                <a:gd name="T100" fmla="*/ 0 w 128"/>
                <a:gd name="T101" fmla="*/ 48 h 105"/>
                <a:gd name="T102" fmla="*/ 15 w 128"/>
                <a:gd name="T103" fmla="*/ 67 h 105"/>
                <a:gd name="T104" fmla="*/ 13 w 128"/>
                <a:gd name="T105" fmla="*/ 84 h 105"/>
                <a:gd name="T106" fmla="*/ 15 w 128"/>
                <a:gd name="T107" fmla="*/ 105 h 105"/>
                <a:gd name="T108" fmla="*/ 0 w 128"/>
                <a:gd name="T109"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5">
                  <a:moveTo>
                    <a:pt x="99" y="2"/>
                  </a:moveTo>
                  <a:lnTo>
                    <a:pt x="112" y="2"/>
                  </a:lnTo>
                  <a:lnTo>
                    <a:pt x="112" y="21"/>
                  </a:lnTo>
                  <a:lnTo>
                    <a:pt x="107" y="23"/>
                  </a:lnTo>
                  <a:lnTo>
                    <a:pt x="99" y="25"/>
                  </a:lnTo>
                  <a:lnTo>
                    <a:pt x="99" y="2"/>
                  </a:lnTo>
                  <a:lnTo>
                    <a:pt x="99" y="2"/>
                  </a:lnTo>
                  <a:close/>
                  <a:moveTo>
                    <a:pt x="112" y="46"/>
                  </a:moveTo>
                  <a:lnTo>
                    <a:pt x="112" y="105"/>
                  </a:lnTo>
                  <a:lnTo>
                    <a:pt x="99" y="105"/>
                  </a:lnTo>
                  <a:lnTo>
                    <a:pt x="99" y="52"/>
                  </a:lnTo>
                  <a:lnTo>
                    <a:pt x="107" y="42"/>
                  </a:lnTo>
                  <a:lnTo>
                    <a:pt x="112" y="46"/>
                  </a:lnTo>
                  <a:lnTo>
                    <a:pt x="112" y="46"/>
                  </a:lnTo>
                  <a:close/>
                  <a:moveTo>
                    <a:pt x="114" y="0"/>
                  </a:moveTo>
                  <a:lnTo>
                    <a:pt x="128" y="0"/>
                  </a:lnTo>
                  <a:lnTo>
                    <a:pt x="128" y="105"/>
                  </a:lnTo>
                  <a:lnTo>
                    <a:pt x="114" y="105"/>
                  </a:lnTo>
                  <a:lnTo>
                    <a:pt x="114" y="44"/>
                  </a:lnTo>
                  <a:lnTo>
                    <a:pt x="118" y="33"/>
                  </a:lnTo>
                  <a:lnTo>
                    <a:pt x="120" y="19"/>
                  </a:lnTo>
                  <a:lnTo>
                    <a:pt x="114" y="21"/>
                  </a:lnTo>
                  <a:lnTo>
                    <a:pt x="114" y="0"/>
                  </a:lnTo>
                  <a:lnTo>
                    <a:pt x="114" y="0"/>
                  </a:lnTo>
                  <a:close/>
                  <a:moveTo>
                    <a:pt x="82" y="15"/>
                  </a:moveTo>
                  <a:lnTo>
                    <a:pt x="95" y="15"/>
                  </a:lnTo>
                  <a:lnTo>
                    <a:pt x="95" y="27"/>
                  </a:lnTo>
                  <a:lnTo>
                    <a:pt x="93" y="27"/>
                  </a:lnTo>
                  <a:lnTo>
                    <a:pt x="95" y="31"/>
                  </a:lnTo>
                  <a:lnTo>
                    <a:pt x="95" y="38"/>
                  </a:lnTo>
                  <a:lnTo>
                    <a:pt x="82" y="50"/>
                  </a:lnTo>
                  <a:lnTo>
                    <a:pt x="82" y="15"/>
                  </a:lnTo>
                  <a:lnTo>
                    <a:pt x="82" y="15"/>
                  </a:lnTo>
                  <a:close/>
                  <a:moveTo>
                    <a:pt x="95" y="57"/>
                  </a:moveTo>
                  <a:lnTo>
                    <a:pt x="95" y="105"/>
                  </a:lnTo>
                  <a:lnTo>
                    <a:pt x="82" y="105"/>
                  </a:lnTo>
                  <a:lnTo>
                    <a:pt x="82" y="69"/>
                  </a:lnTo>
                  <a:lnTo>
                    <a:pt x="95" y="57"/>
                  </a:lnTo>
                  <a:lnTo>
                    <a:pt x="95" y="57"/>
                  </a:lnTo>
                  <a:close/>
                  <a:moveTo>
                    <a:pt x="65" y="23"/>
                  </a:moveTo>
                  <a:lnTo>
                    <a:pt x="80" y="23"/>
                  </a:lnTo>
                  <a:lnTo>
                    <a:pt x="80" y="54"/>
                  </a:lnTo>
                  <a:lnTo>
                    <a:pt x="74" y="61"/>
                  </a:lnTo>
                  <a:lnTo>
                    <a:pt x="72" y="57"/>
                  </a:lnTo>
                  <a:lnTo>
                    <a:pt x="68" y="52"/>
                  </a:lnTo>
                  <a:lnTo>
                    <a:pt x="65" y="52"/>
                  </a:lnTo>
                  <a:lnTo>
                    <a:pt x="65" y="23"/>
                  </a:lnTo>
                  <a:lnTo>
                    <a:pt x="65" y="23"/>
                  </a:lnTo>
                  <a:close/>
                  <a:moveTo>
                    <a:pt x="80" y="73"/>
                  </a:moveTo>
                  <a:lnTo>
                    <a:pt x="80" y="105"/>
                  </a:lnTo>
                  <a:lnTo>
                    <a:pt x="65" y="105"/>
                  </a:lnTo>
                  <a:lnTo>
                    <a:pt x="65" y="71"/>
                  </a:lnTo>
                  <a:lnTo>
                    <a:pt x="68" y="73"/>
                  </a:lnTo>
                  <a:lnTo>
                    <a:pt x="72" y="80"/>
                  </a:lnTo>
                  <a:lnTo>
                    <a:pt x="78" y="73"/>
                  </a:lnTo>
                  <a:lnTo>
                    <a:pt x="80" y="73"/>
                  </a:lnTo>
                  <a:lnTo>
                    <a:pt x="80" y="73"/>
                  </a:lnTo>
                  <a:close/>
                  <a:moveTo>
                    <a:pt x="49" y="33"/>
                  </a:moveTo>
                  <a:lnTo>
                    <a:pt x="63" y="33"/>
                  </a:lnTo>
                  <a:lnTo>
                    <a:pt x="63" y="54"/>
                  </a:lnTo>
                  <a:lnTo>
                    <a:pt x="61" y="54"/>
                  </a:lnTo>
                  <a:lnTo>
                    <a:pt x="49" y="63"/>
                  </a:lnTo>
                  <a:lnTo>
                    <a:pt x="49" y="33"/>
                  </a:lnTo>
                  <a:lnTo>
                    <a:pt x="49" y="33"/>
                  </a:lnTo>
                  <a:close/>
                  <a:moveTo>
                    <a:pt x="63" y="69"/>
                  </a:moveTo>
                  <a:lnTo>
                    <a:pt x="63" y="105"/>
                  </a:lnTo>
                  <a:lnTo>
                    <a:pt x="49" y="105"/>
                  </a:lnTo>
                  <a:lnTo>
                    <a:pt x="49" y="78"/>
                  </a:lnTo>
                  <a:lnTo>
                    <a:pt x="63" y="69"/>
                  </a:lnTo>
                  <a:lnTo>
                    <a:pt x="63" y="69"/>
                  </a:lnTo>
                  <a:close/>
                  <a:moveTo>
                    <a:pt x="34" y="42"/>
                  </a:moveTo>
                  <a:lnTo>
                    <a:pt x="47" y="42"/>
                  </a:lnTo>
                  <a:lnTo>
                    <a:pt x="47" y="65"/>
                  </a:lnTo>
                  <a:lnTo>
                    <a:pt x="38" y="71"/>
                  </a:lnTo>
                  <a:lnTo>
                    <a:pt x="34" y="67"/>
                  </a:lnTo>
                  <a:lnTo>
                    <a:pt x="34" y="42"/>
                  </a:lnTo>
                  <a:lnTo>
                    <a:pt x="34" y="42"/>
                  </a:lnTo>
                  <a:close/>
                  <a:moveTo>
                    <a:pt x="47" y="80"/>
                  </a:moveTo>
                  <a:lnTo>
                    <a:pt x="47" y="105"/>
                  </a:lnTo>
                  <a:lnTo>
                    <a:pt x="34" y="105"/>
                  </a:lnTo>
                  <a:lnTo>
                    <a:pt x="34" y="84"/>
                  </a:lnTo>
                  <a:lnTo>
                    <a:pt x="36" y="86"/>
                  </a:lnTo>
                  <a:lnTo>
                    <a:pt x="40" y="84"/>
                  </a:lnTo>
                  <a:lnTo>
                    <a:pt x="47" y="80"/>
                  </a:lnTo>
                  <a:lnTo>
                    <a:pt x="47" y="80"/>
                  </a:lnTo>
                  <a:close/>
                  <a:moveTo>
                    <a:pt x="17" y="36"/>
                  </a:moveTo>
                  <a:lnTo>
                    <a:pt x="32" y="36"/>
                  </a:lnTo>
                  <a:lnTo>
                    <a:pt x="32" y="63"/>
                  </a:lnTo>
                  <a:lnTo>
                    <a:pt x="30" y="63"/>
                  </a:lnTo>
                  <a:lnTo>
                    <a:pt x="28" y="61"/>
                  </a:lnTo>
                  <a:lnTo>
                    <a:pt x="23" y="63"/>
                  </a:lnTo>
                  <a:lnTo>
                    <a:pt x="17" y="65"/>
                  </a:lnTo>
                  <a:lnTo>
                    <a:pt x="17" y="36"/>
                  </a:lnTo>
                  <a:lnTo>
                    <a:pt x="17" y="36"/>
                  </a:lnTo>
                  <a:close/>
                  <a:moveTo>
                    <a:pt x="32" y="82"/>
                  </a:moveTo>
                  <a:lnTo>
                    <a:pt x="32" y="105"/>
                  </a:lnTo>
                  <a:lnTo>
                    <a:pt x="17" y="105"/>
                  </a:lnTo>
                  <a:lnTo>
                    <a:pt x="17" y="80"/>
                  </a:lnTo>
                  <a:lnTo>
                    <a:pt x="26" y="75"/>
                  </a:lnTo>
                  <a:lnTo>
                    <a:pt x="32" y="82"/>
                  </a:lnTo>
                  <a:lnTo>
                    <a:pt x="32" y="82"/>
                  </a:lnTo>
                  <a:close/>
                  <a:moveTo>
                    <a:pt x="0" y="48"/>
                  </a:moveTo>
                  <a:lnTo>
                    <a:pt x="15" y="48"/>
                  </a:lnTo>
                  <a:lnTo>
                    <a:pt x="15" y="67"/>
                  </a:lnTo>
                  <a:lnTo>
                    <a:pt x="7" y="71"/>
                  </a:lnTo>
                  <a:lnTo>
                    <a:pt x="13" y="84"/>
                  </a:lnTo>
                  <a:lnTo>
                    <a:pt x="15" y="82"/>
                  </a:lnTo>
                  <a:lnTo>
                    <a:pt x="15" y="105"/>
                  </a:lnTo>
                  <a:lnTo>
                    <a:pt x="0" y="105"/>
                  </a:lnTo>
                  <a:lnTo>
                    <a:pt x="0" y="4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6" name="组合 125"/>
          <p:cNvGrpSpPr/>
          <p:nvPr/>
        </p:nvGrpSpPr>
        <p:grpSpPr>
          <a:xfrm>
            <a:off x="6254660" y="3249773"/>
            <a:ext cx="2335290" cy="2313831"/>
            <a:chOff x="6192089" y="3721210"/>
            <a:chExt cx="2335290" cy="2313831"/>
          </a:xfrm>
        </p:grpSpPr>
        <p:sp>
          <p:nvSpPr>
            <p:cNvPr id="127" name="矩形 126"/>
            <p:cNvSpPr/>
            <p:nvPr/>
          </p:nvSpPr>
          <p:spPr>
            <a:xfrm>
              <a:off x="6192089" y="3721210"/>
              <a:ext cx="2335290" cy="1363554"/>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p:cNvSpPr/>
            <p:nvPr/>
          </p:nvSpPr>
          <p:spPr>
            <a:xfrm>
              <a:off x="6192089" y="5077199"/>
              <a:ext cx="2335290" cy="957842"/>
            </a:xfrm>
            <a:prstGeom prst="rect">
              <a:avLst/>
            </a:prstGeom>
            <a:solidFill>
              <a:srgbClr val="E4E4E4">
                <a:alpha val="4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TextBox 14"/>
            <p:cNvSpPr txBox="1"/>
            <p:nvPr/>
          </p:nvSpPr>
          <p:spPr>
            <a:xfrm>
              <a:off x="6238240" y="5486400"/>
              <a:ext cx="2289139" cy="407275"/>
            </a:xfrm>
            <a:prstGeom prst="rect">
              <a:avLst/>
            </a:prstGeom>
            <a:noFill/>
          </p:spPr>
          <p:txBody>
            <a:bodyPr wrap="square">
              <a:spAutoFit/>
            </a:bodyPr>
            <a:lstStyle/>
            <a:p>
              <a:pPr>
                <a:defRPr/>
              </a:pPr>
              <a:r>
                <a:rPr lang="id-ID" sz="1000" dirty="0">
                  <a:solidFill>
                    <a:prstClr val="black">
                      <a:lumMod val="50000"/>
                      <a:lumOff val="50000"/>
                    </a:prstClr>
                  </a:solidFill>
                  <a:latin typeface="Agency FB" panose="020B0503020202020204" pitchFamily="34" charset="0"/>
                  <a:cs typeface="+mn-ea"/>
                  <a:sym typeface="+mn-lt"/>
                </a:rPr>
                <a:t>We are placing great text in this text frames. Lorem ipsum is here mate check it out</a:t>
              </a:r>
              <a:endParaRPr lang="en-US" sz="1000" b="1" dirty="0">
                <a:solidFill>
                  <a:prstClr val="black">
                    <a:lumMod val="50000"/>
                    <a:lumOff val="50000"/>
                  </a:prstClr>
                </a:solidFill>
                <a:latin typeface="Agency FB" panose="020B0503020202020204" pitchFamily="34" charset="0"/>
                <a:cs typeface="+mn-ea"/>
                <a:sym typeface="+mn-lt"/>
              </a:endParaRPr>
            </a:p>
          </p:txBody>
        </p:sp>
        <p:sp>
          <p:nvSpPr>
            <p:cNvPr id="130" name="TextBox 15"/>
            <p:cNvSpPr txBox="1"/>
            <p:nvPr/>
          </p:nvSpPr>
          <p:spPr>
            <a:xfrm>
              <a:off x="6238240" y="5226130"/>
              <a:ext cx="2032894" cy="507889"/>
            </a:xfrm>
            <a:prstGeom prst="rect">
              <a:avLst/>
            </a:prstGeom>
            <a:noFill/>
          </p:spPr>
          <p:txBody>
            <a:bodyPr wrap="none"/>
            <a:lstStyle/>
            <a:p>
              <a:pPr>
                <a:defRPr/>
              </a:pPr>
              <a:r>
                <a:rPr lang="id-ID" sz="1200" b="1" dirty="0">
                  <a:solidFill>
                    <a:srgbClr val="413C42"/>
                  </a:solidFill>
                  <a:latin typeface="Agency FB" panose="020B0503020202020204" pitchFamily="34" charset="0"/>
                  <a:cs typeface="+mn-ea"/>
                  <a:sym typeface="+mn-lt"/>
                </a:rPr>
                <a:t>Header here please</a:t>
              </a:r>
              <a:endParaRPr lang="id-ID" sz="1200" b="1" dirty="0">
                <a:solidFill>
                  <a:srgbClr val="413C42"/>
                </a:solidFill>
                <a:latin typeface="Agency FB" panose="020B0503020202020204" pitchFamily="34" charset="0"/>
                <a:cs typeface="+mn-ea"/>
                <a:sym typeface="+mn-lt"/>
              </a:endParaRPr>
            </a:p>
          </p:txBody>
        </p:sp>
        <p:sp>
          <p:nvSpPr>
            <p:cNvPr id="131" name="Freeform 105"/>
            <p:cNvSpPr>
              <a:spLocks noEditPoints="1"/>
            </p:cNvSpPr>
            <p:nvPr/>
          </p:nvSpPr>
          <p:spPr bwMode="auto">
            <a:xfrm>
              <a:off x="7119816" y="4304750"/>
              <a:ext cx="479836" cy="282761"/>
            </a:xfrm>
            <a:custGeom>
              <a:avLst/>
              <a:gdLst>
                <a:gd name="T0" fmla="*/ 58 w 80"/>
                <a:gd name="T1" fmla="*/ 7 h 47"/>
                <a:gd name="T2" fmla="*/ 61 w 80"/>
                <a:gd name="T3" fmla="*/ 6 h 47"/>
                <a:gd name="T4" fmla="*/ 66 w 80"/>
                <a:gd name="T5" fmla="*/ 14 h 47"/>
                <a:gd name="T6" fmla="*/ 74 w 80"/>
                <a:gd name="T7" fmla="*/ 19 h 47"/>
                <a:gd name="T8" fmla="*/ 73 w 80"/>
                <a:gd name="T9" fmla="*/ 22 h 47"/>
                <a:gd name="T10" fmla="*/ 80 w 80"/>
                <a:gd name="T11" fmla="*/ 39 h 47"/>
                <a:gd name="T12" fmla="*/ 77 w 80"/>
                <a:gd name="T13" fmla="*/ 41 h 47"/>
                <a:gd name="T14" fmla="*/ 71 w 80"/>
                <a:gd name="T15" fmla="*/ 41 h 47"/>
                <a:gd name="T16" fmla="*/ 73 w 80"/>
                <a:gd name="T17" fmla="*/ 39 h 47"/>
                <a:gd name="T18" fmla="*/ 67 w 80"/>
                <a:gd name="T19" fmla="*/ 25 h 47"/>
                <a:gd name="T20" fmla="*/ 59 w 80"/>
                <a:gd name="T21" fmla="*/ 39 h 47"/>
                <a:gd name="T22" fmla="*/ 67 w 80"/>
                <a:gd name="T23" fmla="*/ 25 h 47"/>
                <a:gd name="T24" fmla="*/ 68 w 80"/>
                <a:gd name="T25" fmla="*/ 23 h 47"/>
                <a:gd name="T26" fmla="*/ 57 w 80"/>
                <a:gd name="T27" fmla="*/ 12 h 47"/>
                <a:gd name="T28" fmla="*/ 62 w 80"/>
                <a:gd name="T29" fmla="*/ 18 h 47"/>
                <a:gd name="T30" fmla="*/ 56 w 80"/>
                <a:gd name="T31" fmla="*/ 29 h 47"/>
                <a:gd name="T32" fmla="*/ 50 w 80"/>
                <a:gd name="T33" fmla="*/ 24 h 47"/>
                <a:gd name="T34" fmla="*/ 55 w 80"/>
                <a:gd name="T35" fmla="*/ 13 h 47"/>
                <a:gd name="T36" fmla="*/ 41 w 80"/>
                <a:gd name="T37" fmla="*/ 7 h 47"/>
                <a:gd name="T38" fmla="*/ 39 w 80"/>
                <a:gd name="T39" fmla="*/ 9 h 47"/>
                <a:gd name="T40" fmla="*/ 24 w 80"/>
                <a:gd name="T41" fmla="*/ 11 h 47"/>
                <a:gd name="T42" fmla="*/ 39 w 80"/>
                <a:gd name="T43" fmla="*/ 9 h 47"/>
                <a:gd name="T44" fmla="*/ 31 w 80"/>
                <a:gd name="T45" fmla="*/ 23 h 47"/>
                <a:gd name="T46" fmla="*/ 24 w 80"/>
                <a:gd name="T47" fmla="*/ 14 h 47"/>
                <a:gd name="T48" fmla="*/ 17 w 80"/>
                <a:gd name="T49" fmla="*/ 17 h 47"/>
                <a:gd name="T50" fmla="*/ 14 w 80"/>
                <a:gd name="T51" fmla="*/ 24 h 47"/>
                <a:gd name="T52" fmla="*/ 24 w 80"/>
                <a:gd name="T53" fmla="*/ 14 h 47"/>
                <a:gd name="T54" fmla="*/ 28 w 80"/>
                <a:gd name="T55" fmla="*/ 25 h 47"/>
                <a:gd name="T56" fmla="*/ 20 w 80"/>
                <a:gd name="T57" fmla="*/ 22 h 47"/>
                <a:gd name="T58" fmla="*/ 23 w 80"/>
                <a:gd name="T59" fmla="*/ 29 h 47"/>
                <a:gd name="T60" fmla="*/ 13 w 80"/>
                <a:gd name="T61" fmla="*/ 25 h 47"/>
                <a:gd name="T62" fmla="*/ 7 w 80"/>
                <a:gd name="T63" fmla="*/ 39 h 47"/>
                <a:gd name="T64" fmla="*/ 9 w 80"/>
                <a:gd name="T65" fmla="*/ 41 h 47"/>
                <a:gd name="T66" fmla="*/ 3 w 80"/>
                <a:gd name="T67" fmla="*/ 41 h 47"/>
                <a:gd name="T68" fmla="*/ 0 w 80"/>
                <a:gd name="T69" fmla="*/ 39 h 47"/>
                <a:gd name="T70" fmla="*/ 7 w 80"/>
                <a:gd name="T71" fmla="*/ 22 h 47"/>
                <a:gd name="T72" fmla="*/ 6 w 80"/>
                <a:gd name="T73" fmla="*/ 19 h 47"/>
                <a:gd name="T74" fmla="*/ 14 w 80"/>
                <a:gd name="T75" fmla="*/ 14 h 47"/>
                <a:gd name="T76" fmla="*/ 19 w 80"/>
                <a:gd name="T77" fmla="*/ 6 h 47"/>
                <a:gd name="T78" fmla="*/ 22 w 80"/>
                <a:gd name="T79" fmla="*/ 7 h 47"/>
                <a:gd name="T80" fmla="*/ 39 w 80"/>
                <a:gd name="T81" fmla="*/ 0 h 47"/>
                <a:gd name="T82" fmla="*/ 41 w 80"/>
                <a:gd name="T83" fmla="*/ 3 h 47"/>
                <a:gd name="T84" fmla="*/ 33 w 80"/>
                <a:gd name="T85" fmla="*/ 40 h 47"/>
                <a:gd name="T86" fmla="*/ 40 w 80"/>
                <a:gd name="T87" fmla="*/ 47 h 47"/>
                <a:gd name="T88" fmla="*/ 45 w 80"/>
                <a:gd name="T89" fmla="*/ 45 h 47"/>
                <a:gd name="T90" fmla="*/ 47 w 80"/>
                <a:gd name="T91" fmla="*/ 39 h 47"/>
                <a:gd name="T92" fmla="*/ 45 w 80"/>
                <a:gd name="T93" fmla="*/ 34 h 47"/>
                <a:gd name="T94" fmla="*/ 39 w 80"/>
                <a:gd name="T95" fmla="*/ 33 h 47"/>
                <a:gd name="T96" fmla="*/ 24 w 80"/>
                <a:gd name="T97" fmla="*/ 23 h 47"/>
                <a:gd name="T98" fmla="*/ 22 w 80"/>
                <a:gd name="T99" fmla="*/ 26 h 47"/>
                <a:gd name="T100" fmla="*/ 40 w 80"/>
                <a:gd name="T101" fmla="*/ 37 h 47"/>
                <a:gd name="T102" fmla="*/ 37 w 80"/>
                <a:gd name="T103" fmla="*/ 40 h 47"/>
                <a:gd name="T104" fmla="*/ 40 w 80"/>
                <a:gd name="T105" fmla="*/ 43 h 47"/>
                <a:gd name="T106" fmla="*/ 42 w 80"/>
                <a:gd name="T107" fmla="*/ 42 h 47"/>
                <a:gd name="T108" fmla="*/ 43 w 80"/>
                <a:gd name="T109" fmla="*/ 40 h 47"/>
                <a:gd name="T110" fmla="*/ 40 w 80"/>
                <a:gd name="T111" fmla="*/ 37 h 47"/>
                <a:gd name="T112" fmla="*/ 41 w 80"/>
                <a:gd name="T113" fmla="*/ 9 h 47"/>
                <a:gd name="T114" fmla="*/ 49 w 80"/>
                <a:gd name="T115" fmla="*/ 23 h 47"/>
                <a:gd name="T116" fmla="*/ 41 w 80"/>
                <a:gd name="T117" fmla="*/ 9 h 47"/>
                <a:gd name="T118" fmla="*/ 13 w 80"/>
                <a:gd name="T119" fmla="*/ 25 h 47"/>
                <a:gd name="T120" fmla="*/ 21 w 80"/>
                <a:gd name="T12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47">
                  <a:moveTo>
                    <a:pt x="41" y="3"/>
                  </a:moveTo>
                  <a:cubicBezTo>
                    <a:pt x="47" y="3"/>
                    <a:pt x="53" y="5"/>
                    <a:pt x="58" y="7"/>
                  </a:cubicBezTo>
                  <a:cubicBezTo>
                    <a:pt x="59" y="5"/>
                    <a:pt x="59" y="5"/>
                    <a:pt x="59" y="5"/>
                  </a:cubicBezTo>
                  <a:cubicBezTo>
                    <a:pt x="61" y="6"/>
                    <a:pt x="61" y="6"/>
                    <a:pt x="61" y="6"/>
                  </a:cubicBezTo>
                  <a:cubicBezTo>
                    <a:pt x="59" y="8"/>
                    <a:pt x="59" y="8"/>
                    <a:pt x="59" y="8"/>
                  </a:cubicBezTo>
                  <a:cubicBezTo>
                    <a:pt x="62" y="10"/>
                    <a:pt x="64" y="12"/>
                    <a:pt x="66" y="14"/>
                  </a:cubicBezTo>
                  <a:cubicBezTo>
                    <a:pt x="68" y="16"/>
                    <a:pt x="70" y="18"/>
                    <a:pt x="72" y="20"/>
                  </a:cubicBezTo>
                  <a:cubicBezTo>
                    <a:pt x="74" y="19"/>
                    <a:pt x="74" y="19"/>
                    <a:pt x="74" y="19"/>
                  </a:cubicBezTo>
                  <a:cubicBezTo>
                    <a:pt x="75" y="21"/>
                    <a:pt x="75" y="21"/>
                    <a:pt x="75" y="21"/>
                  </a:cubicBezTo>
                  <a:cubicBezTo>
                    <a:pt x="73" y="22"/>
                    <a:pt x="73" y="22"/>
                    <a:pt x="73" y="22"/>
                  </a:cubicBezTo>
                  <a:cubicBezTo>
                    <a:pt x="75" y="27"/>
                    <a:pt x="77" y="33"/>
                    <a:pt x="77" y="39"/>
                  </a:cubicBezTo>
                  <a:cubicBezTo>
                    <a:pt x="80" y="39"/>
                    <a:pt x="80" y="39"/>
                    <a:pt x="80" y="39"/>
                  </a:cubicBezTo>
                  <a:cubicBezTo>
                    <a:pt x="80" y="41"/>
                    <a:pt x="80" y="41"/>
                    <a:pt x="80" y="41"/>
                  </a:cubicBezTo>
                  <a:cubicBezTo>
                    <a:pt x="77" y="41"/>
                    <a:pt x="77" y="41"/>
                    <a:pt x="77" y="41"/>
                  </a:cubicBezTo>
                  <a:cubicBezTo>
                    <a:pt x="73" y="41"/>
                    <a:pt x="73" y="41"/>
                    <a:pt x="73" y="41"/>
                  </a:cubicBezTo>
                  <a:cubicBezTo>
                    <a:pt x="71" y="41"/>
                    <a:pt x="71" y="41"/>
                    <a:pt x="71" y="41"/>
                  </a:cubicBezTo>
                  <a:cubicBezTo>
                    <a:pt x="71" y="39"/>
                    <a:pt x="71" y="39"/>
                    <a:pt x="71" y="39"/>
                  </a:cubicBezTo>
                  <a:cubicBezTo>
                    <a:pt x="73" y="39"/>
                    <a:pt x="73" y="39"/>
                    <a:pt x="73" y="39"/>
                  </a:cubicBezTo>
                  <a:cubicBezTo>
                    <a:pt x="73" y="34"/>
                    <a:pt x="71" y="29"/>
                    <a:pt x="69" y="24"/>
                  </a:cubicBezTo>
                  <a:cubicBezTo>
                    <a:pt x="67" y="25"/>
                    <a:pt x="67" y="25"/>
                    <a:pt x="67" y="25"/>
                  </a:cubicBezTo>
                  <a:cubicBezTo>
                    <a:pt x="69" y="29"/>
                    <a:pt x="71" y="34"/>
                    <a:pt x="71" y="39"/>
                  </a:cubicBezTo>
                  <a:cubicBezTo>
                    <a:pt x="59" y="39"/>
                    <a:pt x="59" y="39"/>
                    <a:pt x="59" y="39"/>
                  </a:cubicBezTo>
                  <a:cubicBezTo>
                    <a:pt x="59" y="36"/>
                    <a:pt x="58" y="33"/>
                    <a:pt x="57" y="31"/>
                  </a:cubicBezTo>
                  <a:cubicBezTo>
                    <a:pt x="67" y="25"/>
                    <a:pt x="67" y="25"/>
                    <a:pt x="67" y="25"/>
                  </a:cubicBezTo>
                  <a:cubicBezTo>
                    <a:pt x="66" y="24"/>
                    <a:pt x="66" y="24"/>
                    <a:pt x="66" y="24"/>
                  </a:cubicBezTo>
                  <a:cubicBezTo>
                    <a:pt x="68" y="23"/>
                    <a:pt x="68" y="23"/>
                    <a:pt x="68" y="23"/>
                  </a:cubicBezTo>
                  <a:cubicBezTo>
                    <a:pt x="67" y="20"/>
                    <a:pt x="65" y="18"/>
                    <a:pt x="63" y="17"/>
                  </a:cubicBezTo>
                  <a:cubicBezTo>
                    <a:pt x="61" y="15"/>
                    <a:pt x="59" y="13"/>
                    <a:pt x="57" y="12"/>
                  </a:cubicBezTo>
                  <a:cubicBezTo>
                    <a:pt x="56" y="14"/>
                    <a:pt x="56" y="14"/>
                    <a:pt x="56" y="14"/>
                  </a:cubicBezTo>
                  <a:cubicBezTo>
                    <a:pt x="58" y="15"/>
                    <a:pt x="60" y="16"/>
                    <a:pt x="62" y="18"/>
                  </a:cubicBezTo>
                  <a:cubicBezTo>
                    <a:pt x="63" y="20"/>
                    <a:pt x="65" y="22"/>
                    <a:pt x="66" y="24"/>
                  </a:cubicBezTo>
                  <a:cubicBezTo>
                    <a:pt x="56" y="29"/>
                    <a:pt x="56" y="29"/>
                    <a:pt x="56" y="29"/>
                  </a:cubicBezTo>
                  <a:cubicBezTo>
                    <a:pt x="55" y="28"/>
                    <a:pt x="55" y="27"/>
                    <a:pt x="54" y="26"/>
                  </a:cubicBezTo>
                  <a:cubicBezTo>
                    <a:pt x="53" y="25"/>
                    <a:pt x="52" y="24"/>
                    <a:pt x="50" y="24"/>
                  </a:cubicBezTo>
                  <a:cubicBezTo>
                    <a:pt x="56" y="14"/>
                    <a:pt x="56" y="14"/>
                    <a:pt x="56" y="14"/>
                  </a:cubicBezTo>
                  <a:cubicBezTo>
                    <a:pt x="55" y="13"/>
                    <a:pt x="55" y="13"/>
                    <a:pt x="55" y="13"/>
                  </a:cubicBezTo>
                  <a:cubicBezTo>
                    <a:pt x="56" y="11"/>
                    <a:pt x="56" y="11"/>
                    <a:pt x="56" y="11"/>
                  </a:cubicBezTo>
                  <a:cubicBezTo>
                    <a:pt x="51" y="8"/>
                    <a:pt x="46" y="7"/>
                    <a:pt x="41" y="7"/>
                  </a:cubicBezTo>
                  <a:cubicBezTo>
                    <a:pt x="41" y="9"/>
                    <a:pt x="41" y="9"/>
                    <a:pt x="41" y="9"/>
                  </a:cubicBezTo>
                  <a:cubicBezTo>
                    <a:pt x="39" y="9"/>
                    <a:pt x="39" y="9"/>
                    <a:pt x="39" y="9"/>
                  </a:cubicBezTo>
                  <a:cubicBezTo>
                    <a:pt x="39" y="7"/>
                    <a:pt x="39" y="7"/>
                    <a:pt x="39" y="7"/>
                  </a:cubicBezTo>
                  <a:cubicBezTo>
                    <a:pt x="34" y="7"/>
                    <a:pt x="29" y="8"/>
                    <a:pt x="24" y="11"/>
                  </a:cubicBezTo>
                  <a:cubicBezTo>
                    <a:pt x="25" y="13"/>
                    <a:pt x="25" y="13"/>
                    <a:pt x="25" y="13"/>
                  </a:cubicBezTo>
                  <a:cubicBezTo>
                    <a:pt x="29" y="11"/>
                    <a:pt x="34" y="9"/>
                    <a:pt x="39" y="9"/>
                  </a:cubicBezTo>
                  <a:cubicBezTo>
                    <a:pt x="39" y="21"/>
                    <a:pt x="39" y="21"/>
                    <a:pt x="39" y="21"/>
                  </a:cubicBezTo>
                  <a:cubicBezTo>
                    <a:pt x="36" y="21"/>
                    <a:pt x="34" y="21"/>
                    <a:pt x="31" y="23"/>
                  </a:cubicBezTo>
                  <a:cubicBezTo>
                    <a:pt x="25" y="13"/>
                    <a:pt x="25" y="13"/>
                    <a:pt x="25" y="13"/>
                  </a:cubicBezTo>
                  <a:cubicBezTo>
                    <a:pt x="24" y="14"/>
                    <a:pt x="24" y="14"/>
                    <a:pt x="24" y="14"/>
                  </a:cubicBezTo>
                  <a:cubicBezTo>
                    <a:pt x="23" y="12"/>
                    <a:pt x="23" y="12"/>
                    <a:pt x="23" y="12"/>
                  </a:cubicBezTo>
                  <a:cubicBezTo>
                    <a:pt x="21" y="13"/>
                    <a:pt x="19" y="15"/>
                    <a:pt x="17" y="17"/>
                  </a:cubicBezTo>
                  <a:cubicBezTo>
                    <a:pt x="15" y="18"/>
                    <a:pt x="13" y="20"/>
                    <a:pt x="12" y="23"/>
                  </a:cubicBezTo>
                  <a:cubicBezTo>
                    <a:pt x="14" y="24"/>
                    <a:pt x="14" y="24"/>
                    <a:pt x="14" y="24"/>
                  </a:cubicBezTo>
                  <a:cubicBezTo>
                    <a:pt x="15" y="22"/>
                    <a:pt x="17" y="20"/>
                    <a:pt x="18" y="18"/>
                  </a:cubicBezTo>
                  <a:cubicBezTo>
                    <a:pt x="20" y="16"/>
                    <a:pt x="22" y="15"/>
                    <a:pt x="24" y="14"/>
                  </a:cubicBezTo>
                  <a:cubicBezTo>
                    <a:pt x="30" y="24"/>
                    <a:pt x="30" y="24"/>
                    <a:pt x="30" y="24"/>
                  </a:cubicBezTo>
                  <a:cubicBezTo>
                    <a:pt x="29" y="24"/>
                    <a:pt x="29" y="24"/>
                    <a:pt x="28" y="25"/>
                  </a:cubicBezTo>
                  <a:cubicBezTo>
                    <a:pt x="24" y="22"/>
                    <a:pt x="24" y="22"/>
                    <a:pt x="24" y="22"/>
                  </a:cubicBezTo>
                  <a:cubicBezTo>
                    <a:pt x="20" y="22"/>
                    <a:pt x="20" y="22"/>
                    <a:pt x="20" y="22"/>
                  </a:cubicBezTo>
                  <a:cubicBezTo>
                    <a:pt x="21" y="26"/>
                    <a:pt x="21" y="26"/>
                    <a:pt x="21" y="26"/>
                  </a:cubicBezTo>
                  <a:cubicBezTo>
                    <a:pt x="23" y="29"/>
                    <a:pt x="23" y="29"/>
                    <a:pt x="23" y="29"/>
                  </a:cubicBezTo>
                  <a:cubicBezTo>
                    <a:pt x="14" y="24"/>
                    <a:pt x="14" y="24"/>
                    <a:pt x="14" y="24"/>
                  </a:cubicBezTo>
                  <a:cubicBezTo>
                    <a:pt x="13" y="25"/>
                    <a:pt x="13" y="25"/>
                    <a:pt x="13" y="25"/>
                  </a:cubicBezTo>
                  <a:cubicBezTo>
                    <a:pt x="11" y="24"/>
                    <a:pt x="11" y="24"/>
                    <a:pt x="11" y="24"/>
                  </a:cubicBezTo>
                  <a:cubicBezTo>
                    <a:pt x="9" y="29"/>
                    <a:pt x="7" y="34"/>
                    <a:pt x="7" y="39"/>
                  </a:cubicBezTo>
                  <a:cubicBezTo>
                    <a:pt x="9" y="39"/>
                    <a:pt x="9" y="39"/>
                    <a:pt x="9" y="39"/>
                  </a:cubicBezTo>
                  <a:cubicBezTo>
                    <a:pt x="9" y="41"/>
                    <a:pt x="9" y="41"/>
                    <a:pt x="9" y="41"/>
                  </a:cubicBezTo>
                  <a:cubicBezTo>
                    <a:pt x="7" y="41"/>
                    <a:pt x="7" y="41"/>
                    <a:pt x="7" y="41"/>
                  </a:cubicBezTo>
                  <a:cubicBezTo>
                    <a:pt x="3" y="41"/>
                    <a:pt x="3" y="41"/>
                    <a:pt x="3" y="41"/>
                  </a:cubicBezTo>
                  <a:cubicBezTo>
                    <a:pt x="0" y="41"/>
                    <a:pt x="0" y="41"/>
                    <a:pt x="0" y="41"/>
                  </a:cubicBezTo>
                  <a:cubicBezTo>
                    <a:pt x="0" y="39"/>
                    <a:pt x="0" y="39"/>
                    <a:pt x="0" y="39"/>
                  </a:cubicBezTo>
                  <a:cubicBezTo>
                    <a:pt x="3" y="39"/>
                    <a:pt x="3" y="39"/>
                    <a:pt x="3" y="39"/>
                  </a:cubicBezTo>
                  <a:cubicBezTo>
                    <a:pt x="3" y="33"/>
                    <a:pt x="5" y="27"/>
                    <a:pt x="7" y="22"/>
                  </a:cubicBezTo>
                  <a:cubicBezTo>
                    <a:pt x="5" y="21"/>
                    <a:pt x="5" y="21"/>
                    <a:pt x="5" y="21"/>
                  </a:cubicBezTo>
                  <a:cubicBezTo>
                    <a:pt x="6" y="19"/>
                    <a:pt x="6" y="19"/>
                    <a:pt x="6" y="19"/>
                  </a:cubicBezTo>
                  <a:cubicBezTo>
                    <a:pt x="8" y="20"/>
                    <a:pt x="8" y="20"/>
                    <a:pt x="8" y="20"/>
                  </a:cubicBezTo>
                  <a:cubicBezTo>
                    <a:pt x="10" y="18"/>
                    <a:pt x="12" y="16"/>
                    <a:pt x="14" y="14"/>
                  </a:cubicBezTo>
                  <a:cubicBezTo>
                    <a:pt x="16" y="12"/>
                    <a:pt x="18" y="10"/>
                    <a:pt x="21" y="8"/>
                  </a:cubicBezTo>
                  <a:cubicBezTo>
                    <a:pt x="19" y="6"/>
                    <a:pt x="19" y="6"/>
                    <a:pt x="19" y="6"/>
                  </a:cubicBezTo>
                  <a:cubicBezTo>
                    <a:pt x="21" y="5"/>
                    <a:pt x="21" y="5"/>
                    <a:pt x="21" y="5"/>
                  </a:cubicBezTo>
                  <a:cubicBezTo>
                    <a:pt x="22" y="7"/>
                    <a:pt x="22" y="7"/>
                    <a:pt x="22" y="7"/>
                  </a:cubicBezTo>
                  <a:cubicBezTo>
                    <a:pt x="27" y="5"/>
                    <a:pt x="33" y="3"/>
                    <a:pt x="39" y="3"/>
                  </a:cubicBezTo>
                  <a:cubicBezTo>
                    <a:pt x="39" y="0"/>
                    <a:pt x="39" y="0"/>
                    <a:pt x="39" y="0"/>
                  </a:cubicBezTo>
                  <a:cubicBezTo>
                    <a:pt x="41" y="0"/>
                    <a:pt x="41" y="0"/>
                    <a:pt x="41" y="0"/>
                  </a:cubicBezTo>
                  <a:cubicBezTo>
                    <a:pt x="41" y="3"/>
                    <a:pt x="41" y="3"/>
                    <a:pt x="41" y="3"/>
                  </a:cubicBezTo>
                  <a:close/>
                  <a:moveTo>
                    <a:pt x="33" y="39"/>
                  </a:moveTo>
                  <a:cubicBezTo>
                    <a:pt x="33" y="40"/>
                    <a:pt x="33" y="40"/>
                    <a:pt x="33" y="40"/>
                  </a:cubicBezTo>
                  <a:cubicBezTo>
                    <a:pt x="33" y="42"/>
                    <a:pt x="34" y="44"/>
                    <a:pt x="35" y="45"/>
                  </a:cubicBezTo>
                  <a:cubicBezTo>
                    <a:pt x="37" y="47"/>
                    <a:pt x="39" y="47"/>
                    <a:pt x="40" y="47"/>
                  </a:cubicBezTo>
                  <a:cubicBezTo>
                    <a:pt x="40" y="47"/>
                    <a:pt x="40" y="47"/>
                    <a:pt x="40" y="47"/>
                  </a:cubicBezTo>
                  <a:cubicBezTo>
                    <a:pt x="42" y="47"/>
                    <a:pt x="44" y="46"/>
                    <a:pt x="45" y="45"/>
                  </a:cubicBezTo>
                  <a:cubicBezTo>
                    <a:pt x="47" y="43"/>
                    <a:pt x="47" y="41"/>
                    <a:pt x="47" y="39"/>
                  </a:cubicBezTo>
                  <a:cubicBezTo>
                    <a:pt x="47" y="39"/>
                    <a:pt x="47" y="39"/>
                    <a:pt x="47" y="39"/>
                  </a:cubicBezTo>
                  <a:cubicBezTo>
                    <a:pt x="47" y="39"/>
                    <a:pt x="47" y="39"/>
                    <a:pt x="47" y="39"/>
                  </a:cubicBezTo>
                  <a:cubicBezTo>
                    <a:pt x="47" y="37"/>
                    <a:pt x="46" y="36"/>
                    <a:pt x="45" y="34"/>
                  </a:cubicBezTo>
                  <a:cubicBezTo>
                    <a:pt x="43" y="33"/>
                    <a:pt x="41" y="32"/>
                    <a:pt x="39" y="33"/>
                  </a:cubicBezTo>
                  <a:cubicBezTo>
                    <a:pt x="39" y="33"/>
                    <a:pt x="39" y="33"/>
                    <a:pt x="39" y="33"/>
                  </a:cubicBezTo>
                  <a:cubicBezTo>
                    <a:pt x="39" y="33"/>
                    <a:pt x="39" y="33"/>
                    <a:pt x="39" y="33"/>
                  </a:cubicBezTo>
                  <a:cubicBezTo>
                    <a:pt x="24" y="23"/>
                    <a:pt x="24" y="23"/>
                    <a:pt x="24" y="23"/>
                  </a:cubicBezTo>
                  <a:cubicBezTo>
                    <a:pt x="21" y="23"/>
                    <a:pt x="21" y="23"/>
                    <a:pt x="21" y="23"/>
                  </a:cubicBezTo>
                  <a:cubicBezTo>
                    <a:pt x="22" y="26"/>
                    <a:pt x="22" y="26"/>
                    <a:pt x="22" y="26"/>
                  </a:cubicBezTo>
                  <a:cubicBezTo>
                    <a:pt x="33" y="39"/>
                    <a:pt x="33" y="39"/>
                    <a:pt x="33" y="39"/>
                  </a:cubicBezTo>
                  <a:close/>
                  <a:moveTo>
                    <a:pt x="40" y="37"/>
                  </a:moveTo>
                  <a:cubicBezTo>
                    <a:pt x="39" y="37"/>
                    <a:pt x="38" y="37"/>
                    <a:pt x="38" y="38"/>
                  </a:cubicBezTo>
                  <a:cubicBezTo>
                    <a:pt x="37" y="38"/>
                    <a:pt x="37" y="39"/>
                    <a:pt x="37" y="40"/>
                  </a:cubicBezTo>
                  <a:cubicBezTo>
                    <a:pt x="37" y="41"/>
                    <a:pt x="37" y="42"/>
                    <a:pt x="38" y="42"/>
                  </a:cubicBezTo>
                  <a:cubicBezTo>
                    <a:pt x="39" y="43"/>
                    <a:pt x="39" y="43"/>
                    <a:pt x="40" y="43"/>
                  </a:cubicBezTo>
                  <a:cubicBezTo>
                    <a:pt x="40" y="43"/>
                    <a:pt x="40" y="43"/>
                    <a:pt x="40" y="43"/>
                  </a:cubicBezTo>
                  <a:cubicBezTo>
                    <a:pt x="41" y="43"/>
                    <a:pt x="42" y="42"/>
                    <a:pt x="42" y="42"/>
                  </a:cubicBezTo>
                  <a:cubicBezTo>
                    <a:pt x="43" y="41"/>
                    <a:pt x="43" y="40"/>
                    <a:pt x="43" y="40"/>
                  </a:cubicBezTo>
                  <a:cubicBezTo>
                    <a:pt x="43" y="40"/>
                    <a:pt x="43" y="40"/>
                    <a:pt x="43" y="40"/>
                  </a:cubicBezTo>
                  <a:cubicBezTo>
                    <a:pt x="43" y="39"/>
                    <a:pt x="43" y="38"/>
                    <a:pt x="42" y="37"/>
                  </a:cubicBezTo>
                  <a:cubicBezTo>
                    <a:pt x="41" y="37"/>
                    <a:pt x="41" y="37"/>
                    <a:pt x="40" y="37"/>
                  </a:cubicBezTo>
                  <a:cubicBezTo>
                    <a:pt x="40" y="37"/>
                    <a:pt x="40" y="37"/>
                    <a:pt x="40" y="37"/>
                  </a:cubicBezTo>
                  <a:close/>
                  <a:moveTo>
                    <a:pt x="41" y="9"/>
                  </a:moveTo>
                  <a:cubicBezTo>
                    <a:pt x="41" y="21"/>
                    <a:pt x="41" y="21"/>
                    <a:pt x="41" y="21"/>
                  </a:cubicBezTo>
                  <a:cubicBezTo>
                    <a:pt x="44" y="21"/>
                    <a:pt x="46" y="21"/>
                    <a:pt x="49" y="23"/>
                  </a:cubicBezTo>
                  <a:cubicBezTo>
                    <a:pt x="55" y="13"/>
                    <a:pt x="55" y="13"/>
                    <a:pt x="55" y="13"/>
                  </a:cubicBezTo>
                  <a:cubicBezTo>
                    <a:pt x="50" y="11"/>
                    <a:pt x="46" y="9"/>
                    <a:pt x="41" y="9"/>
                  </a:cubicBezTo>
                  <a:close/>
                  <a:moveTo>
                    <a:pt x="23" y="31"/>
                  </a:moveTo>
                  <a:cubicBezTo>
                    <a:pt x="13" y="25"/>
                    <a:pt x="13" y="25"/>
                    <a:pt x="13" y="25"/>
                  </a:cubicBezTo>
                  <a:cubicBezTo>
                    <a:pt x="11" y="29"/>
                    <a:pt x="9" y="34"/>
                    <a:pt x="9" y="39"/>
                  </a:cubicBezTo>
                  <a:cubicBezTo>
                    <a:pt x="21" y="39"/>
                    <a:pt x="21" y="39"/>
                    <a:pt x="21" y="39"/>
                  </a:cubicBezTo>
                  <a:cubicBezTo>
                    <a:pt x="21" y="36"/>
                    <a:pt x="22" y="33"/>
                    <a:pt x="23" y="3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2" name="组合 131"/>
          <p:cNvGrpSpPr/>
          <p:nvPr/>
        </p:nvGrpSpPr>
        <p:grpSpPr>
          <a:xfrm>
            <a:off x="8857693" y="3249773"/>
            <a:ext cx="2335290" cy="2313831"/>
            <a:chOff x="8828090" y="3721210"/>
            <a:chExt cx="2335290" cy="2313831"/>
          </a:xfrm>
        </p:grpSpPr>
        <p:sp>
          <p:nvSpPr>
            <p:cNvPr id="133" name="矩形 132"/>
            <p:cNvSpPr/>
            <p:nvPr/>
          </p:nvSpPr>
          <p:spPr>
            <a:xfrm>
              <a:off x="8828090" y="3721210"/>
              <a:ext cx="2335290" cy="1363554"/>
            </a:xfrm>
            <a:prstGeom prst="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4" name="矩形 133"/>
            <p:cNvSpPr/>
            <p:nvPr/>
          </p:nvSpPr>
          <p:spPr>
            <a:xfrm>
              <a:off x="8828090" y="5077199"/>
              <a:ext cx="2335290" cy="957842"/>
            </a:xfrm>
            <a:prstGeom prst="rect">
              <a:avLst/>
            </a:prstGeom>
            <a:solidFill>
              <a:srgbClr val="E4E4E4">
                <a:alpha val="4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TextBox 14"/>
            <p:cNvSpPr txBox="1"/>
            <p:nvPr/>
          </p:nvSpPr>
          <p:spPr>
            <a:xfrm>
              <a:off x="8874241" y="5486400"/>
              <a:ext cx="2289139" cy="407275"/>
            </a:xfrm>
            <a:prstGeom prst="rect">
              <a:avLst/>
            </a:prstGeom>
            <a:noFill/>
          </p:spPr>
          <p:txBody>
            <a:bodyPr wrap="square">
              <a:spAutoFit/>
            </a:bodyPr>
            <a:lstStyle/>
            <a:p>
              <a:pPr>
                <a:defRPr/>
              </a:pPr>
              <a:r>
                <a:rPr lang="id-ID" sz="1000" dirty="0">
                  <a:solidFill>
                    <a:prstClr val="black">
                      <a:lumMod val="50000"/>
                      <a:lumOff val="50000"/>
                    </a:prstClr>
                  </a:solidFill>
                  <a:latin typeface="Agency FB" panose="020B0503020202020204" pitchFamily="34" charset="0"/>
                  <a:cs typeface="+mn-ea"/>
                  <a:sym typeface="+mn-lt"/>
                </a:rPr>
                <a:t>We are placing great text in this text frames. Lorem ipsum is here mate check it out</a:t>
              </a:r>
              <a:endParaRPr lang="en-US" sz="1000" b="1" dirty="0">
                <a:solidFill>
                  <a:prstClr val="black">
                    <a:lumMod val="50000"/>
                    <a:lumOff val="50000"/>
                  </a:prstClr>
                </a:solidFill>
                <a:latin typeface="Agency FB" panose="020B0503020202020204" pitchFamily="34" charset="0"/>
                <a:cs typeface="+mn-ea"/>
                <a:sym typeface="+mn-lt"/>
              </a:endParaRPr>
            </a:p>
          </p:txBody>
        </p:sp>
        <p:sp>
          <p:nvSpPr>
            <p:cNvPr id="136" name="TextBox 15"/>
            <p:cNvSpPr txBox="1"/>
            <p:nvPr/>
          </p:nvSpPr>
          <p:spPr>
            <a:xfrm>
              <a:off x="8874241" y="5226130"/>
              <a:ext cx="2032894" cy="507889"/>
            </a:xfrm>
            <a:prstGeom prst="rect">
              <a:avLst/>
            </a:prstGeom>
            <a:noFill/>
          </p:spPr>
          <p:txBody>
            <a:bodyPr wrap="none"/>
            <a:lstStyle/>
            <a:p>
              <a:pPr>
                <a:defRPr/>
              </a:pPr>
              <a:r>
                <a:rPr lang="id-ID" sz="1200" b="1" dirty="0">
                  <a:solidFill>
                    <a:srgbClr val="413C42"/>
                  </a:solidFill>
                  <a:latin typeface="Agency FB" panose="020B0503020202020204" pitchFamily="34" charset="0"/>
                  <a:cs typeface="+mn-ea"/>
                  <a:sym typeface="+mn-lt"/>
                </a:rPr>
                <a:t>Header here please</a:t>
              </a:r>
              <a:endParaRPr lang="id-ID" sz="1200" b="1" dirty="0">
                <a:solidFill>
                  <a:srgbClr val="413C42"/>
                </a:solidFill>
                <a:latin typeface="Agency FB" panose="020B0503020202020204" pitchFamily="34" charset="0"/>
                <a:cs typeface="+mn-ea"/>
                <a:sym typeface="+mn-lt"/>
              </a:endParaRPr>
            </a:p>
          </p:txBody>
        </p:sp>
        <p:sp>
          <p:nvSpPr>
            <p:cNvPr id="137" name="Freeform 139"/>
            <p:cNvSpPr>
              <a:spLocks noEditPoints="1"/>
            </p:cNvSpPr>
            <p:nvPr/>
          </p:nvSpPr>
          <p:spPr bwMode="auto">
            <a:xfrm>
              <a:off x="9810274" y="4219279"/>
              <a:ext cx="370923" cy="403829"/>
            </a:xfrm>
            <a:custGeom>
              <a:avLst/>
              <a:gdLst>
                <a:gd name="T0" fmla="*/ 29 w 59"/>
                <a:gd name="T1" fmla="*/ 0 h 64"/>
                <a:gd name="T2" fmla="*/ 59 w 59"/>
                <a:gd name="T3" fmla="*/ 29 h 64"/>
                <a:gd name="T4" fmla="*/ 49 w 59"/>
                <a:gd name="T5" fmla="*/ 51 h 64"/>
                <a:gd name="T6" fmla="*/ 56 w 59"/>
                <a:gd name="T7" fmla="*/ 34 h 64"/>
                <a:gd name="T8" fmla="*/ 29 w 59"/>
                <a:gd name="T9" fmla="*/ 7 h 64"/>
                <a:gd name="T10" fmla="*/ 3 w 59"/>
                <a:gd name="T11" fmla="*/ 34 h 64"/>
                <a:gd name="T12" fmla="*/ 9 w 59"/>
                <a:gd name="T13" fmla="*/ 51 h 64"/>
                <a:gd name="T14" fmla="*/ 0 w 59"/>
                <a:gd name="T15" fmla="*/ 29 h 64"/>
                <a:gd name="T16" fmla="*/ 29 w 59"/>
                <a:gd name="T17" fmla="*/ 0 h 64"/>
                <a:gd name="T18" fmla="*/ 35 w 59"/>
                <a:gd name="T19" fmla="*/ 47 h 64"/>
                <a:gd name="T20" fmla="*/ 41 w 59"/>
                <a:gd name="T21" fmla="*/ 37 h 64"/>
                <a:gd name="T22" fmla="*/ 29 w 59"/>
                <a:gd name="T23" fmla="*/ 25 h 64"/>
                <a:gd name="T24" fmla="*/ 17 w 59"/>
                <a:gd name="T25" fmla="*/ 37 h 64"/>
                <a:gd name="T26" fmla="*/ 23 w 59"/>
                <a:gd name="T27" fmla="*/ 47 h 64"/>
                <a:gd name="T28" fmla="*/ 23 w 59"/>
                <a:gd name="T29" fmla="*/ 64 h 64"/>
                <a:gd name="T30" fmla="*/ 35 w 59"/>
                <a:gd name="T31" fmla="*/ 64 h 64"/>
                <a:gd name="T32" fmla="*/ 35 w 59"/>
                <a:gd name="T33" fmla="*/ 47 h 64"/>
                <a:gd name="T34" fmla="*/ 29 w 59"/>
                <a:gd name="T35" fmla="*/ 14 h 64"/>
                <a:gd name="T36" fmla="*/ 9 w 59"/>
                <a:gd name="T37" fmla="*/ 34 h 64"/>
                <a:gd name="T38" fmla="*/ 18 w 59"/>
                <a:gd name="T39" fmla="*/ 51 h 64"/>
                <a:gd name="T40" fmla="*/ 11 w 59"/>
                <a:gd name="T41" fmla="*/ 37 h 64"/>
                <a:gd name="T42" fmla="*/ 29 w 59"/>
                <a:gd name="T43" fmla="*/ 20 h 64"/>
                <a:gd name="T44" fmla="*/ 47 w 59"/>
                <a:gd name="T45" fmla="*/ 37 h 64"/>
                <a:gd name="T46" fmla="*/ 41 w 59"/>
                <a:gd name="T47" fmla="*/ 51 h 64"/>
                <a:gd name="T48" fmla="*/ 50 w 59"/>
                <a:gd name="T49" fmla="*/ 34 h 64"/>
                <a:gd name="T50" fmla="*/ 29 w 59"/>
                <a:gd name="T51"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64">
                  <a:moveTo>
                    <a:pt x="29" y="0"/>
                  </a:moveTo>
                  <a:cubicBezTo>
                    <a:pt x="46" y="0"/>
                    <a:pt x="59" y="13"/>
                    <a:pt x="59" y="29"/>
                  </a:cubicBezTo>
                  <a:cubicBezTo>
                    <a:pt x="59" y="38"/>
                    <a:pt x="55" y="46"/>
                    <a:pt x="49" y="51"/>
                  </a:cubicBezTo>
                  <a:cubicBezTo>
                    <a:pt x="53" y="46"/>
                    <a:pt x="56" y="40"/>
                    <a:pt x="56" y="34"/>
                  </a:cubicBezTo>
                  <a:cubicBezTo>
                    <a:pt x="56" y="19"/>
                    <a:pt x="44" y="7"/>
                    <a:pt x="29" y="7"/>
                  </a:cubicBezTo>
                  <a:cubicBezTo>
                    <a:pt x="15" y="7"/>
                    <a:pt x="3" y="19"/>
                    <a:pt x="3" y="34"/>
                  </a:cubicBezTo>
                  <a:cubicBezTo>
                    <a:pt x="3" y="40"/>
                    <a:pt x="5" y="46"/>
                    <a:pt x="9" y="51"/>
                  </a:cubicBezTo>
                  <a:cubicBezTo>
                    <a:pt x="3" y="46"/>
                    <a:pt x="0" y="38"/>
                    <a:pt x="0" y="29"/>
                  </a:cubicBezTo>
                  <a:cubicBezTo>
                    <a:pt x="0" y="13"/>
                    <a:pt x="13" y="0"/>
                    <a:pt x="29" y="0"/>
                  </a:cubicBezTo>
                  <a:close/>
                  <a:moveTo>
                    <a:pt x="35" y="47"/>
                  </a:moveTo>
                  <a:cubicBezTo>
                    <a:pt x="39" y="45"/>
                    <a:pt x="41" y="41"/>
                    <a:pt x="41" y="37"/>
                  </a:cubicBezTo>
                  <a:cubicBezTo>
                    <a:pt x="41" y="31"/>
                    <a:pt x="36" y="25"/>
                    <a:pt x="29" y="25"/>
                  </a:cubicBezTo>
                  <a:cubicBezTo>
                    <a:pt x="23" y="25"/>
                    <a:pt x="17" y="31"/>
                    <a:pt x="17" y="37"/>
                  </a:cubicBezTo>
                  <a:cubicBezTo>
                    <a:pt x="17" y="41"/>
                    <a:pt x="20" y="45"/>
                    <a:pt x="23" y="47"/>
                  </a:cubicBezTo>
                  <a:cubicBezTo>
                    <a:pt x="23" y="64"/>
                    <a:pt x="23" y="64"/>
                    <a:pt x="23" y="64"/>
                  </a:cubicBezTo>
                  <a:cubicBezTo>
                    <a:pt x="35" y="64"/>
                    <a:pt x="35" y="64"/>
                    <a:pt x="35" y="64"/>
                  </a:cubicBezTo>
                  <a:cubicBezTo>
                    <a:pt x="35" y="47"/>
                    <a:pt x="35" y="47"/>
                    <a:pt x="35" y="47"/>
                  </a:cubicBezTo>
                  <a:close/>
                  <a:moveTo>
                    <a:pt x="29" y="14"/>
                  </a:moveTo>
                  <a:cubicBezTo>
                    <a:pt x="18" y="14"/>
                    <a:pt x="9" y="23"/>
                    <a:pt x="9" y="34"/>
                  </a:cubicBezTo>
                  <a:cubicBezTo>
                    <a:pt x="9" y="41"/>
                    <a:pt x="12" y="47"/>
                    <a:pt x="18" y="51"/>
                  </a:cubicBezTo>
                  <a:cubicBezTo>
                    <a:pt x="14" y="48"/>
                    <a:pt x="11" y="43"/>
                    <a:pt x="11" y="37"/>
                  </a:cubicBezTo>
                  <a:cubicBezTo>
                    <a:pt x="11" y="27"/>
                    <a:pt x="19" y="20"/>
                    <a:pt x="29" y="20"/>
                  </a:cubicBezTo>
                  <a:cubicBezTo>
                    <a:pt x="39" y="20"/>
                    <a:pt x="47" y="27"/>
                    <a:pt x="47" y="37"/>
                  </a:cubicBezTo>
                  <a:cubicBezTo>
                    <a:pt x="47" y="43"/>
                    <a:pt x="45" y="48"/>
                    <a:pt x="41" y="51"/>
                  </a:cubicBezTo>
                  <a:cubicBezTo>
                    <a:pt x="46" y="47"/>
                    <a:pt x="50" y="41"/>
                    <a:pt x="50" y="34"/>
                  </a:cubicBezTo>
                  <a:cubicBezTo>
                    <a:pt x="50" y="23"/>
                    <a:pt x="40" y="14"/>
                    <a:pt x="29"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advTm="5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p:tgtEl>
                                              <p:spTgt spid="87"/>
                                            </p:tgtEl>
                                            <p:attrNameLst>
                                              <p:attrName>ppt_y</p:attrName>
                                            </p:attrNameLst>
                                          </p:cBhvr>
                                          <p:tavLst>
                                            <p:tav tm="0">
                                              <p:val>
                                                <p:strVal val="#ppt_y+#ppt_h*1.125000"/>
                                              </p:val>
                                            </p:tav>
                                            <p:tav tm="100000">
                                              <p:val>
                                                <p:strVal val="#ppt_y"/>
                                              </p:val>
                                            </p:tav>
                                          </p:tavLst>
                                        </p:anim>
                                        <p:animEffect transition="in" filter="wipe(up)">
                                          <p:cBhvr>
                                            <p:cTn id="8" dur="500"/>
                                            <p:tgtEl>
                                              <p:spTgt spid="8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p:tgtEl>
                                              <p:spTgt spid="89"/>
                                            </p:tgtEl>
                                            <p:attrNameLst>
                                              <p:attrName>ppt_y</p:attrName>
                                            </p:attrNameLst>
                                          </p:cBhvr>
                                          <p:tavLst>
                                            <p:tav tm="0">
                                              <p:val>
                                                <p:strVal val="#ppt_y-#ppt_h*1.125000"/>
                                              </p:val>
                                            </p:tav>
                                            <p:tav tm="100000">
                                              <p:val>
                                                <p:strVal val="#ppt_y"/>
                                              </p:val>
                                            </p:tav>
                                          </p:tavLst>
                                        </p:anim>
                                        <p:animEffect transition="in" filter="wipe(down)">
                                          <p:cBhvr>
                                            <p:cTn id="12" dur="500"/>
                                            <p:tgtEl>
                                              <p:spTgt spid="8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additive="base">
                                            <p:cTn id="20" dur="500"/>
                                            <p:tgtEl>
                                              <p:spTgt spid="107"/>
                                            </p:tgtEl>
                                            <p:attrNameLst>
                                              <p:attrName>ppt_y</p:attrName>
                                            </p:attrNameLst>
                                          </p:cBhvr>
                                          <p:tavLst>
                                            <p:tav tm="0">
                                              <p:val>
                                                <p:strVal val="#ppt_y-#ppt_h*1.125000"/>
                                              </p:val>
                                            </p:tav>
                                            <p:tav tm="100000">
                                              <p:val>
                                                <p:strVal val="#ppt_y"/>
                                              </p:val>
                                            </p:tav>
                                          </p:tavLst>
                                        </p:anim>
                                        <p:animEffect transition="in" filter="wipe(down)">
                                          <p:cBhvr>
                                            <p:cTn id="21" dur="500"/>
                                            <p:tgtEl>
                                              <p:spTgt spid="107"/>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up)">
                                          <p:cBhvr>
                                            <p:cTn id="25" dur="500"/>
                                            <p:tgtEl>
                                              <p:spTgt spid="108"/>
                                            </p:tgtEl>
                                          </p:cBhvr>
                                        </p:animEffect>
                                      </p:childTnLst>
                                    </p:cTn>
                                  </p:par>
                                </p:childTnLst>
                              </p:cTn>
                            </p:par>
                            <p:par>
                              <p:cTn id="26" fill="hold">
                                <p:stCondLst>
                                  <p:cond delay="2000"/>
                                </p:stCondLst>
                                <p:childTnLst>
                                  <p:par>
                                    <p:cTn id="27" presetID="2" presetClass="entr" presetSubtype="4" accel="40000" fill="hold" nodeType="afterEffect" p14:presetBounceEnd="46000">
                                      <p:stCondLst>
                                        <p:cond delay="0"/>
                                      </p:stCondLst>
                                      <p:childTnLst>
                                        <p:set>
                                          <p:cBhvr>
                                            <p:cTn id="28" dur="1" fill="hold">
                                              <p:stCondLst>
                                                <p:cond delay="0"/>
                                              </p:stCondLst>
                                            </p:cTn>
                                            <p:tgtEl>
                                              <p:spTgt spid="112"/>
                                            </p:tgtEl>
                                            <p:attrNameLst>
                                              <p:attrName>style.visibility</p:attrName>
                                            </p:attrNameLst>
                                          </p:cBhvr>
                                          <p:to>
                                            <p:strVal val="visible"/>
                                          </p:to>
                                        </p:set>
                                        <p:anim calcmode="lin" valueType="num" p14:bounceEnd="46000">
                                          <p:cBhvr additive="base">
                                            <p:cTn id="29" dur="500" fill="hold"/>
                                            <p:tgtEl>
                                              <p:spTgt spid="112"/>
                                            </p:tgtEl>
                                            <p:attrNameLst>
                                              <p:attrName>ppt_x</p:attrName>
                                            </p:attrNameLst>
                                          </p:cBhvr>
                                          <p:tavLst>
                                            <p:tav tm="0">
                                              <p:val>
                                                <p:strVal val="#ppt_x"/>
                                              </p:val>
                                            </p:tav>
                                            <p:tav tm="100000">
                                              <p:val>
                                                <p:strVal val="#ppt_x"/>
                                              </p:val>
                                            </p:tav>
                                          </p:tavLst>
                                        </p:anim>
                                        <p:anim calcmode="lin" valueType="num" p14:bounceEnd="46000">
                                          <p:cBhvr additive="base">
                                            <p:cTn id="30" dur="500" fill="hold"/>
                                            <p:tgtEl>
                                              <p:spTgt spid="112"/>
                                            </p:tgtEl>
                                            <p:attrNameLst>
                                              <p:attrName>ppt_y</p:attrName>
                                            </p:attrNameLst>
                                          </p:cBhvr>
                                          <p:tavLst>
                                            <p:tav tm="0">
                                              <p:val>
                                                <p:strVal val="1+#ppt_h/2"/>
                                              </p:val>
                                            </p:tav>
                                            <p:tav tm="100000">
                                              <p:val>
                                                <p:strVal val="#ppt_y"/>
                                              </p:val>
                                            </p:tav>
                                          </p:tavLst>
                                        </p:anim>
                                      </p:childTnLst>
                                    </p:cTn>
                                  </p:par>
                                  <p:par>
                                    <p:cTn id="31" presetID="2" presetClass="entr" presetSubtype="4" accel="40000" fill="hold" nodeType="withEffect" p14:presetBounceEnd="46000">
                                      <p:stCondLst>
                                        <p:cond delay="200"/>
                                      </p:stCondLst>
                                      <p:childTnLst>
                                        <p:set>
                                          <p:cBhvr>
                                            <p:cTn id="32" dur="1" fill="hold">
                                              <p:stCondLst>
                                                <p:cond delay="0"/>
                                              </p:stCondLst>
                                            </p:cTn>
                                            <p:tgtEl>
                                              <p:spTgt spid="119"/>
                                            </p:tgtEl>
                                            <p:attrNameLst>
                                              <p:attrName>style.visibility</p:attrName>
                                            </p:attrNameLst>
                                          </p:cBhvr>
                                          <p:to>
                                            <p:strVal val="visible"/>
                                          </p:to>
                                        </p:set>
                                        <p:anim calcmode="lin" valueType="num" p14:bounceEnd="46000">
                                          <p:cBhvr additive="base">
                                            <p:cTn id="33" dur="500" fill="hold"/>
                                            <p:tgtEl>
                                              <p:spTgt spid="119"/>
                                            </p:tgtEl>
                                            <p:attrNameLst>
                                              <p:attrName>ppt_x</p:attrName>
                                            </p:attrNameLst>
                                          </p:cBhvr>
                                          <p:tavLst>
                                            <p:tav tm="0">
                                              <p:val>
                                                <p:strVal val="#ppt_x"/>
                                              </p:val>
                                            </p:tav>
                                            <p:tav tm="100000">
                                              <p:val>
                                                <p:strVal val="#ppt_x"/>
                                              </p:val>
                                            </p:tav>
                                          </p:tavLst>
                                        </p:anim>
                                        <p:anim calcmode="lin" valueType="num" p14:bounceEnd="46000">
                                          <p:cBhvr additive="base">
                                            <p:cTn id="34" dur="500" fill="hold"/>
                                            <p:tgtEl>
                                              <p:spTgt spid="119"/>
                                            </p:tgtEl>
                                            <p:attrNameLst>
                                              <p:attrName>ppt_y</p:attrName>
                                            </p:attrNameLst>
                                          </p:cBhvr>
                                          <p:tavLst>
                                            <p:tav tm="0">
                                              <p:val>
                                                <p:strVal val="1+#ppt_h/2"/>
                                              </p:val>
                                            </p:tav>
                                            <p:tav tm="100000">
                                              <p:val>
                                                <p:strVal val="#ppt_y"/>
                                              </p:val>
                                            </p:tav>
                                          </p:tavLst>
                                        </p:anim>
                                      </p:childTnLst>
                                    </p:cTn>
                                  </p:par>
                                  <p:par>
                                    <p:cTn id="35" presetID="2" presetClass="entr" presetSubtype="4" accel="40000" fill="hold" nodeType="withEffect" p14:presetBounceEnd="46000">
                                      <p:stCondLst>
                                        <p:cond delay="400"/>
                                      </p:stCondLst>
                                      <p:childTnLst>
                                        <p:set>
                                          <p:cBhvr>
                                            <p:cTn id="36" dur="1" fill="hold">
                                              <p:stCondLst>
                                                <p:cond delay="0"/>
                                              </p:stCondLst>
                                            </p:cTn>
                                            <p:tgtEl>
                                              <p:spTgt spid="126"/>
                                            </p:tgtEl>
                                            <p:attrNameLst>
                                              <p:attrName>style.visibility</p:attrName>
                                            </p:attrNameLst>
                                          </p:cBhvr>
                                          <p:to>
                                            <p:strVal val="visible"/>
                                          </p:to>
                                        </p:set>
                                        <p:anim calcmode="lin" valueType="num" p14:bounceEnd="46000">
                                          <p:cBhvr additive="base">
                                            <p:cTn id="37" dur="500" fill="hold"/>
                                            <p:tgtEl>
                                              <p:spTgt spid="126"/>
                                            </p:tgtEl>
                                            <p:attrNameLst>
                                              <p:attrName>ppt_x</p:attrName>
                                            </p:attrNameLst>
                                          </p:cBhvr>
                                          <p:tavLst>
                                            <p:tav tm="0">
                                              <p:val>
                                                <p:strVal val="#ppt_x"/>
                                              </p:val>
                                            </p:tav>
                                            <p:tav tm="100000">
                                              <p:val>
                                                <p:strVal val="#ppt_x"/>
                                              </p:val>
                                            </p:tav>
                                          </p:tavLst>
                                        </p:anim>
                                        <p:anim calcmode="lin" valueType="num" p14:bounceEnd="46000">
                                          <p:cBhvr additive="base">
                                            <p:cTn id="38" dur="500" fill="hold"/>
                                            <p:tgtEl>
                                              <p:spTgt spid="126"/>
                                            </p:tgtEl>
                                            <p:attrNameLst>
                                              <p:attrName>ppt_y</p:attrName>
                                            </p:attrNameLst>
                                          </p:cBhvr>
                                          <p:tavLst>
                                            <p:tav tm="0">
                                              <p:val>
                                                <p:strVal val="1+#ppt_h/2"/>
                                              </p:val>
                                            </p:tav>
                                            <p:tav tm="100000">
                                              <p:val>
                                                <p:strVal val="#ppt_y"/>
                                              </p:val>
                                            </p:tav>
                                          </p:tavLst>
                                        </p:anim>
                                      </p:childTnLst>
                                    </p:cTn>
                                  </p:par>
                                  <p:par>
                                    <p:cTn id="39" presetID="2" presetClass="entr" presetSubtype="4" accel="40000" fill="hold" nodeType="withEffect" p14:presetBounceEnd="46000">
                                      <p:stCondLst>
                                        <p:cond delay="600"/>
                                      </p:stCondLst>
                                      <p:childTnLst>
                                        <p:set>
                                          <p:cBhvr>
                                            <p:cTn id="40" dur="1" fill="hold">
                                              <p:stCondLst>
                                                <p:cond delay="0"/>
                                              </p:stCondLst>
                                            </p:cTn>
                                            <p:tgtEl>
                                              <p:spTgt spid="132"/>
                                            </p:tgtEl>
                                            <p:attrNameLst>
                                              <p:attrName>style.visibility</p:attrName>
                                            </p:attrNameLst>
                                          </p:cBhvr>
                                          <p:to>
                                            <p:strVal val="visible"/>
                                          </p:to>
                                        </p:set>
                                        <p:anim calcmode="lin" valueType="num" p14:bounceEnd="46000">
                                          <p:cBhvr additive="base">
                                            <p:cTn id="41" dur="500" fill="hold"/>
                                            <p:tgtEl>
                                              <p:spTgt spid="132"/>
                                            </p:tgtEl>
                                            <p:attrNameLst>
                                              <p:attrName>ppt_x</p:attrName>
                                            </p:attrNameLst>
                                          </p:cBhvr>
                                          <p:tavLst>
                                            <p:tav tm="0">
                                              <p:val>
                                                <p:strVal val="#ppt_x"/>
                                              </p:val>
                                            </p:tav>
                                            <p:tav tm="100000">
                                              <p:val>
                                                <p:strVal val="#ppt_x"/>
                                              </p:val>
                                            </p:tav>
                                          </p:tavLst>
                                        </p:anim>
                                        <p:anim calcmode="lin" valueType="num" p14:bounceEnd="46000">
                                          <p:cBhvr additive="base">
                                            <p:cTn id="4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P spid="10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p:tgtEl>
                                              <p:spTgt spid="87"/>
                                            </p:tgtEl>
                                            <p:attrNameLst>
                                              <p:attrName>ppt_y</p:attrName>
                                            </p:attrNameLst>
                                          </p:cBhvr>
                                          <p:tavLst>
                                            <p:tav tm="0">
                                              <p:val>
                                                <p:strVal val="#ppt_y+#ppt_h*1.125000"/>
                                              </p:val>
                                            </p:tav>
                                            <p:tav tm="100000">
                                              <p:val>
                                                <p:strVal val="#ppt_y"/>
                                              </p:val>
                                            </p:tav>
                                          </p:tavLst>
                                        </p:anim>
                                        <p:animEffect transition="in" filter="wipe(up)">
                                          <p:cBhvr>
                                            <p:cTn id="8" dur="500"/>
                                            <p:tgtEl>
                                              <p:spTgt spid="8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p:tgtEl>
                                              <p:spTgt spid="89"/>
                                            </p:tgtEl>
                                            <p:attrNameLst>
                                              <p:attrName>ppt_y</p:attrName>
                                            </p:attrNameLst>
                                          </p:cBhvr>
                                          <p:tavLst>
                                            <p:tav tm="0">
                                              <p:val>
                                                <p:strVal val="#ppt_y-#ppt_h*1.125000"/>
                                              </p:val>
                                            </p:tav>
                                            <p:tav tm="100000">
                                              <p:val>
                                                <p:strVal val="#ppt_y"/>
                                              </p:val>
                                            </p:tav>
                                          </p:tavLst>
                                        </p:anim>
                                        <p:animEffect transition="in" filter="wipe(down)">
                                          <p:cBhvr>
                                            <p:cTn id="12" dur="500"/>
                                            <p:tgtEl>
                                              <p:spTgt spid="8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additive="base">
                                            <p:cTn id="20" dur="500"/>
                                            <p:tgtEl>
                                              <p:spTgt spid="107"/>
                                            </p:tgtEl>
                                            <p:attrNameLst>
                                              <p:attrName>ppt_y</p:attrName>
                                            </p:attrNameLst>
                                          </p:cBhvr>
                                          <p:tavLst>
                                            <p:tav tm="0">
                                              <p:val>
                                                <p:strVal val="#ppt_y-#ppt_h*1.125000"/>
                                              </p:val>
                                            </p:tav>
                                            <p:tav tm="100000">
                                              <p:val>
                                                <p:strVal val="#ppt_y"/>
                                              </p:val>
                                            </p:tav>
                                          </p:tavLst>
                                        </p:anim>
                                        <p:animEffect transition="in" filter="wipe(down)">
                                          <p:cBhvr>
                                            <p:cTn id="21" dur="500"/>
                                            <p:tgtEl>
                                              <p:spTgt spid="107"/>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up)">
                                          <p:cBhvr>
                                            <p:cTn id="25" dur="500"/>
                                            <p:tgtEl>
                                              <p:spTgt spid="108"/>
                                            </p:tgtEl>
                                          </p:cBhvr>
                                        </p:animEffect>
                                      </p:childTnLst>
                                    </p:cTn>
                                  </p:par>
                                </p:childTnLst>
                              </p:cTn>
                            </p:par>
                            <p:par>
                              <p:cTn id="26" fill="hold">
                                <p:stCondLst>
                                  <p:cond delay="2000"/>
                                </p:stCondLst>
                                <p:childTnLst>
                                  <p:par>
                                    <p:cTn id="27" presetID="2" presetClass="entr" presetSubtype="4" accel="40000"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anim calcmode="lin" valueType="num">
                                          <p:cBhvr additive="base">
                                            <p:cTn id="29" dur="500" fill="hold"/>
                                            <p:tgtEl>
                                              <p:spTgt spid="112"/>
                                            </p:tgtEl>
                                            <p:attrNameLst>
                                              <p:attrName>ppt_x</p:attrName>
                                            </p:attrNameLst>
                                          </p:cBhvr>
                                          <p:tavLst>
                                            <p:tav tm="0">
                                              <p:val>
                                                <p:strVal val="#ppt_x"/>
                                              </p:val>
                                            </p:tav>
                                            <p:tav tm="100000">
                                              <p:val>
                                                <p:strVal val="#ppt_x"/>
                                              </p:val>
                                            </p:tav>
                                          </p:tavLst>
                                        </p:anim>
                                        <p:anim calcmode="lin" valueType="num">
                                          <p:cBhvr additive="base">
                                            <p:cTn id="30" dur="500" fill="hold"/>
                                            <p:tgtEl>
                                              <p:spTgt spid="112"/>
                                            </p:tgtEl>
                                            <p:attrNameLst>
                                              <p:attrName>ppt_y</p:attrName>
                                            </p:attrNameLst>
                                          </p:cBhvr>
                                          <p:tavLst>
                                            <p:tav tm="0">
                                              <p:val>
                                                <p:strVal val="1+#ppt_h/2"/>
                                              </p:val>
                                            </p:tav>
                                            <p:tav tm="100000">
                                              <p:val>
                                                <p:strVal val="#ppt_y"/>
                                              </p:val>
                                            </p:tav>
                                          </p:tavLst>
                                        </p:anim>
                                      </p:childTnLst>
                                    </p:cTn>
                                  </p:par>
                                  <p:par>
                                    <p:cTn id="31" presetID="2" presetClass="entr" presetSubtype="4" accel="40000" fill="hold" nodeType="withEffect">
                                      <p:stCondLst>
                                        <p:cond delay="200"/>
                                      </p:stCondLst>
                                      <p:childTnLst>
                                        <p:set>
                                          <p:cBhvr>
                                            <p:cTn id="32" dur="1" fill="hold">
                                              <p:stCondLst>
                                                <p:cond delay="0"/>
                                              </p:stCondLst>
                                            </p:cTn>
                                            <p:tgtEl>
                                              <p:spTgt spid="119"/>
                                            </p:tgtEl>
                                            <p:attrNameLst>
                                              <p:attrName>style.visibility</p:attrName>
                                            </p:attrNameLst>
                                          </p:cBhvr>
                                          <p:to>
                                            <p:strVal val="visible"/>
                                          </p:to>
                                        </p:set>
                                        <p:anim calcmode="lin" valueType="num">
                                          <p:cBhvr additive="base">
                                            <p:cTn id="33" dur="500" fill="hold"/>
                                            <p:tgtEl>
                                              <p:spTgt spid="119"/>
                                            </p:tgtEl>
                                            <p:attrNameLst>
                                              <p:attrName>ppt_x</p:attrName>
                                            </p:attrNameLst>
                                          </p:cBhvr>
                                          <p:tavLst>
                                            <p:tav tm="0">
                                              <p:val>
                                                <p:strVal val="#ppt_x"/>
                                              </p:val>
                                            </p:tav>
                                            <p:tav tm="100000">
                                              <p:val>
                                                <p:strVal val="#ppt_x"/>
                                              </p:val>
                                            </p:tav>
                                          </p:tavLst>
                                        </p:anim>
                                        <p:anim calcmode="lin" valueType="num">
                                          <p:cBhvr additive="base">
                                            <p:cTn id="34" dur="500" fill="hold"/>
                                            <p:tgtEl>
                                              <p:spTgt spid="119"/>
                                            </p:tgtEl>
                                            <p:attrNameLst>
                                              <p:attrName>ppt_y</p:attrName>
                                            </p:attrNameLst>
                                          </p:cBhvr>
                                          <p:tavLst>
                                            <p:tav tm="0">
                                              <p:val>
                                                <p:strVal val="1+#ppt_h/2"/>
                                              </p:val>
                                            </p:tav>
                                            <p:tav tm="100000">
                                              <p:val>
                                                <p:strVal val="#ppt_y"/>
                                              </p:val>
                                            </p:tav>
                                          </p:tavLst>
                                        </p:anim>
                                      </p:childTnLst>
                                    </p:cTn>
                                  </p:par>
                                  <p:par>
                                    <p:cTn id="35" presetID="2" presetClass="entr" presetSubtype="4" accel="40000" fill="hold" nodeType="withEffect">
                                      <p:stCondLst>
                                        <p:cond delay="400"/>
                                      </p:stCondLst>
                                      <p:childTnLst>
                                        <p:set>
                                          <p:cBhvr>
                                            <p:cTn id="36" dur="1" fill="hold">
                                              <p:stCondLst>
                                                <p:cond delay="0"/>
                                              </p:stCondLst>
                                            </p:cTn>
                                            <p:tgtEl>
                                              <p:spTgt spid="126"/>
                                            </p:tgtEl>
                                            <p:attrNameLst>
                                              <p:attrName>style.visibility</p:attrName>
                                            </p:attrNameLst>
                                          </p:cBhvr>
                                          <p:to>
                                            <p:strVal val="visible"/>
                                          </p:to>
                                        </p:set>
                                        <p:anim calcmode="lin" valueType="num">
                                          <p:cBhvr additive="base">
                                            <p:cTn id="37" dur="500" fill="hold"/>
                                            <p:tgtEl>
                                              <p:spTgt spid="126"/>
                                            </p:tgtEl>
                                            <p:attrNameLst>
                                              <p:attrName>ppt_x</p:attrName>
                                            </p:attrNameLst>
                                          </p:cBhvr>
                                          <p:tavLst>
                                            <p:tav tm="0">
                                              <p:val>
                                                <p:strVal val="#ppt_x"/>
                                              </p:val>
                                            </p:tav>
                                            <p:tav tm="100000">
                                              <p:val>
                                                <p:strVal val="#ppt_x"/>
                                              </p:val>
                                            </p:tav>
                                          </p:tavLst>
                                        </p:anim>
                                        <p:anim calcmode="lin" valueType="num">
                                          <p:cBhvr additive="base">
                                            <p:cTn id="38" dur="500" fill="hold"/>
                                            <p:tgtEl>
                                              <p:spTgt spid="126"/>
                                            </p:tgtEl>
                                            <p:attrNameLst>
                                              <p:attrName>ppt_y</p:attrName>
                                            </p:attrNameLst>
                                          </p:cBhvr>
                                          <p:tavLst>
                                            <p:tav tm="0">
                                              <p:val>
                                                <p:strVal val="1+#ppt_h/2"/>
                                              </p:val>
                                            </p:tav>
                                            <p:tav tm="100000">
                                              <p:val>
                                                <p:strVal val="#ppt_y"/>
                                              </p:val>
                                            </p:tav>
                                          </p:tavLst>
                                        </p:anim>
                                      </p:childTnLst>
                                    </p:cTn>
                                  </p:par>
                                  <p:par>
                                    <p:cTn id="39" presetID="2" presetClass="entr" presetSubtype="4" accel="40000" fill="hold" nodeType="withEffect">
                                      <p:stCondLst>
                                        <p:cond delay="600"/>
                                      </p:stCondLst>
                                      <p:childTnLst>
                                        <p:set>
                                          <p:cBhvr>
                                            <p:cTn id="40" dur="1" fill="hold">
                                              <p:stCondLst>
                                                <p:cond delay="0"/>
                                              </p:stCondLst>
                                            </p:cTn>
                                            <p:tgtEl>
                                              <p:spTgt spid="132"/>
                                            </p:tgtEl>
                                            <p:attrNameLst>
                                              <p:attrName>style.visibility</p:attrName>
                                            </p:attrNameLst>
                                          </p:cBhvr>
                                          <p:to>
                                            <p:strVal val="visible"/>
                                          </p:to>
                                        </p:set>
                                        <p:anim calcmode="lin" valueType="num">
                                          <p:cBhvr additive="base">
                                            <p:cTn id="41" dur="500" fill="hold"/>
                                            <p:tgtEl>
                                              <p:spTgt spid="132"/>
                                            </p:tgtEl>
                                            <p:attrNameLst>
                                              <p:attrName>ppt_x</p:attrName>
                                            </p:attrNameLst>
                                          </p:cBhvr>
                                          <p:tavLst>
                                            <p:tav tm="0">
                                              <p:val>
                                                <p:strVal val="#ppt_x"/>
                                              </p:val>
                                            </p:tav>
                                            <p:tav tm="100000">
                                              <p:val>
                                                <p:strVal val="#ppt_x"/>
                                              </p:val>
                                            </p:tav>
                                          </p:tavLst>
                                        </p:anim>
                                        <p:anim calcmode="lin" valueType="num">
                                          <p:cBhvr additive="base">
                                            <p:cTn id="4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P spid="10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11986" y="-2568"/>
            <a:ext cx="12215972" cy="6863137"/>
          </a:xfrm>
          <a:prstGeom prst="rect">
            <a:avLst/>
          </a:prstGeom>
        </p:spPr>
      </p:pic>
      <p:sp>
        <p:nvSpPr>
          <p:cNvPr id="5" name="矩形 4"/>
          <p:cNvSpPr/>
          <p:nvPr/>
        </p:nvSpPr>
        <p:spPr>
          <a:xfrm>
            <a:off x="0" y="-2097"/>
            <a:ext cx="5666437" cy="6862195"/>
          </a:xfrm>
          <a:prstGeom prst="rect">
            <a:avLst/>
          </a:prstGeom>
          <a:solidFill>
            <a:srgbClr val="2EB0A2">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矩形 77"/>
          <p:cNvSpPr/>
          <p:nvPr/>
        </p:nvSpPr>
        <p:spPr>
          <a:xfrm>
            <a:off x="-446534" y="4868573"/>
            <a:ext cx="5307863" cy="1107996"/>
          </a:xfrm>
          <a:prstGeom prst="rect">
            <a:avLst/>
          </a:prstGeom>
        </p:spPr>
        <p:txBody>
          <a:bodyPr wrap="square">
            <a:spAutoFit/>
          </a:bodyPr>
          <a:lstStyle/>
          <a:p>
            <a:pPr algn="just"/>
            <a:r>
              <a:rPr lang="en-US" altLang="zh-CN" sz="6600" b="1" spc="600" dirty="0">
                <a:solidFill>
                  <a:prstClr val="white">
                    <a:alpha val="12000"/>
                  </a:prstClr>
                </a:solidFill>
                <a:latin typeface="Agency FB" panose="020B0503020202020204" pitchFamily="34" charset="0"/>
              </a:rPr>
              <a:t>BUSINESS </a:t>
            </a:r>
            <a:endParaRPr lang="en-US" altLang="zh-CN" sz="6600" b="1" spc="600" dirty="0">
              <a:solidFill>
                <a:prstClr val="white">
                  <a:alpha val="12000"/>
                </a:prstClr>
              </a:solidFill>
              <a:latin typeface="Agency FB" panose="020B0503020202020204" pitchFamily="34" charset="0"/>
            </a:endParaRPr>
          </a:p>
        </p:txBody>
      </p:sp>
      <p:sp>
        <p:nvSpPr>
          <p:cNvPr id="19" name="矩形 18"/>
          <p:cNvSpPr/>
          <p:nvPr/>
        </p:nvSpPr>
        <p:spPr>
          <a:xfrm>
            <a:off x="1204332" y="1568948"/>
            <a:ext cx="2286923" cy="1199340"/>
          </a:xfrm>
          <a:prstGeom prst="rect">
            <a:avLst/>
          </a:prstGeom>
          <a:noFill/>
          <a:ln w="57150">
            <a:solidFill>
              <a:srgbClr val="2C6A80">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470457" y="1806844"/>
            <a:ext cx="3601773" cy="830997"/>
          </a:xfrm>
          <a:prstGeom prst="rect">
            <a:avLst/>
          </a:prstGeom>
          <a:noFill/>
        </p:spPr>
        <p:txBody>
          <a:bodyPr wrap="square" rtlCol="0">
            <a:spAutoFit/>
          </a:bodyPr>
          <a:lstStyle/>
          <a:p>
            <a:r>
              <a:rPr lang="zh-CN" altLang="en-US" sz="4800" b="1" dirty="0" smtClean="0">
                <a:solidFill>
                  <a:srgbClr val="2C6A80"/>
                </a:solidFill>
                <a:latin typeface="Agency FB" panose="020B0503020202020204" pitchFamily="34" charset="0"/>
                <a:cs typeface="Arial" panose="020B0604020202020204" pitchFamily="34" charset="0"/>
              </a:rPr>
              <a:t>未来项目</a:t>
            </a:r>
            <a:endParaRPr lang="zh-CN" altLang="en-US" sz="4800" b="1" dirty="0">
              <a:solidFill>
                <a:srgbClr val="2C6A80"/>
              </a:solidFill>
              <a:latin typeface="Agency FB" panose="020B0503020202020204" pitchFamily="34" charset="0"/>
              <a:cs typeface="Arial" panose="020B0604020202020204" pitchFamily="34" charset="0"/>
            </a:endParaRPr>
          </a:p>
        </p:txBody>
      </p:sp>
      <p:cxnSp>
        <p:nvCxnSpPr>
          <p:cNvPr id="25" name="直接连接符 24"/>
          <p:cNvCxnSpPr/>
          <p:nvPr/>
        </p:nvCxnSpPr>
        <p:spPr>
          <a:xfrm>
            <a:off x="570817" y="4157194"/>
            <a:ext cx="616427" cy="0"/>
          </a:xfrm>
          <a:prstGeom prst="line">
            <a:avLst/>
          </a:prstGeom>
          <a:ln w="28575">
            <a:solidFill>
              <a:srgbClr val="2C6A8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70458" y="2828441"/>
            <a:ext cx="3601774" cy="1200329"/>
          </a:xfrm>
          <a:prstGeom prst="rect">
            <a:avLst/>
          </a:prstGeom>
        </p:spPr>
        <p:txBody>
          <a:bodyPr wrap="square">
            <a:spAutoFit/>
          </a:bodyPr>
          <a:lstStyle/>
          <a:p>
            <a:r>
              <a:rPr lang="en-US" altLang="zh-CN" sz="2400" dirty="0">
                <a:solidFill>
                  <a:prstClr val="white"/>
                </a:solidFill>
                <a:latin typeface="Agency FB" panose="020B0503020202020204" pitchFamily="34" charset="0"/>
                <a:cs typeface="Arial" panose="020B0604020202020204" pitchFamily="34" charset="0"/>
              </a:rPr>
              <a:t>The past is gone and static. Nothing we can do will change it. The future is before us and dynamic.</a:t>
            </a:r>
            <a:endParaRPr lang="zh-CN" altLang="en-US" sz="2400" dirty="0">
              <a:solidFill>
                <a:prstClr val="white"/>
              </a:solidFill>
              <a:latin typeface="Agency FB" panose="020B0503020202020204" pitchFamily="34" charset="0"/>
              <a:cs typeface="Arial" panose="020B0604020202020204" pitchFamily="34" charset="0"/>
            </a:endParaRPr>
          </a:p>
        </p:txBody>
      </p:sp>
      <p:grpSp>
        <p:nvGrpSpPr>
          <p:cNvPr id="2" name="组合 1"/>
          <p:cNvGrpSpPr/>
          <p:nvPr/>
        </p:nvGrpSpPr>
        <p:grpSpPr>
          <a:xfrm>
            <a:off x="4072232" y="617395"/>
            <a:ext cx="7672363" cy="5628109"/>
            <a:chOff x="4072232" y="617395"/>
            <a:chExt cx="7672363" cy="5628109"/>
          </a:xfrm>
        </p:grpSpPr>
        <p:sp>
          <p:nvSpPr>
            <p:cNvPr id="12" name="矩形 11"/>
            <p:cNvSpPr/>
            <p:nvPr/>
          </p:nvSpPr>
          <p:spPr>
            <a:xfrm>
              <a:off x="4072232" y="617395"/>
              <a:ext cx="7672363" cy="5628109"/>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072232" y="617395"/>
              <a:ext cx="7672362" cy="5621473"/>
            </a:xfrm>
            <a:prstGeom prst="rect">
              <a:avLst/>
            </a:prstGeom>
            <a:solidFill>
              <a:schemeClr val="bg1">
                <a:alpha val="95000"/>
              </a:schemeClr>
            </a:solidFill>
            <a:ln w="12700" cap="flat" cmpd="sng" algn="ctr">
              <a:noFill/>
              <a:prstDash val="solid"/>
              <a:miter lim="800000"/>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a:off x="357331" y="375556"/>
            <a:ext cx="567784" cy="476905"/>
            <a:chOff x="357331" y="375556"/>
            <a:chExt cx="567784" cy="476905"/>
          </a:xfrm>
        </p:grpSpPr>
        <p:sp>
          <p:nvSpPr>
            <p:cNvPr id="47" name="矩形 46"/>
            <p:cNvSpPr/>
            <p:nvPr/>
          </p:nvSpPr>
          <p:spPr>
            <a:xfrm>
              <a:off x="402978" y="375556"/>
              <a:ext cx="477968" cy="476905"/>
            </a:xfrm>
            <a:prstGeom prst="rect">
              <a:avLst/>
            </a:prstGeom>
            <a:solidFill>
              <a:srgbClr val="2C6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文本框 47"/>
            <p:cNvSpPr txBox="1"/>
            <p:nvPr/>
          </p:nvSpPr>
          <p:spPr>
            <a:xfrm>
              <a:off x="357331" y="429343"/>
              <a:ext cx="567784" cy="369332"/>
            </a:xfrm>
            <a:prstGeom prst="rect">
              <a:avLst/>
            </a:prstGeom>
            <a:noFill/>
          </p:spPr>
          <p:txBody>
            <a:bodyPr wrap="none" rtlCol="0" anchor="ctr">
              <a:spAutoFit/>
            </a:bodyPr>
            <a:lstStyle/>
            <a:p>
              <a:pPr algn="ctr"/>
              <a:r>
                <a:rPr lang="en-US" altLang="zh-CN" dirty="0">
                  <a:solidFill>
                    <a:prstClr val="white"/>
                  </a:solidFill>
                  <a:latin typeface="Agency FB" panose="020B0503020202020204" pitchFamily="34" charset="0"/>
                </a:rPr>
                <a:t>LOGO</a:t>
              </a:r>
              <a:endParaRPr lang="zh-CN" altLang="en-US" dirty="0">
                <a:solidFill>
                  <a:prstClr val="white"/>
                </a:solidFill>
                <a:latin typeface="Agency FB" panose="020B0503020202020204" pitchFamily="34" charset="0"/>
              </a:endParaRPr>
            </a:p>
          </p:txBody>
        </p:sp>
      </p:grpSp>
      <p:pic>
        <p:nvPicPr>
          <p:cNvPr id="36" name="Picture Placeholder 8"/>
          <p:cNvPicPr>
            <a:picLocks noChangeAspect="1"/>
          </p:cNvPicPr>
          <p:nvPr/>
        </p:nvPicPr>
        <p:blipFill>
          <a:blip r:embed="rId3" cstate="screen"/>
          <a:srcRect/>
          <a:stretch>
            <a:fillRect/>
          </a:stretch>
        </p:blipFill>
        <p:spPr>
          <a:xfrm>
            <a:off x="6708784" y="1377841"/>
            <a:ext cx="2520000" cy="2520000"/>
          </a:xfrm>
          <a:prstGeom prst="ellipse">
            <a:avLst/>
          </a:prstGeom>
        </p:spPr>
      </p:pic>
      <p:grpSp>
        <p:nvGrpSpPr>
          <p:cNvPr id="37" name="Group 28"/>
          <p:cNvGrpSpPr/>
          <p:nvPr/>
        </p:nvGrpSpPr>
        <p:grpSpPr>
          <a:xfrm>
            <a:off x="6958246" y="3974041"/>
            <a:ext cx="2016475" cy="1299549"/>
            <a:chOff x="1629514" y="5220347"/>
            <a:chExt cx="2016475" cy="1299549"/>
          </a:xfrm>
        </p:grpSpPr>
        <p:grpSp>
          <p:nvGrpSpPr>
            <p:cNvPr id="39" name="Group 29"/>
            <p:cNvGrpSpPr>
              <a:grpSpLocks noChangeAspect="1"/>
            </p:cNvGrpSpPr>
            <p:nvPr/>
          </p:nvGrpSpPr>
          <p:grpSpPr>
            <a:xfrm>
              <a:off x="1985272" y="6237354"/>
              <a:ext cx="1259999" cy="282542"/>
              <a:chOff x="7996440" y="5555407"/>
              <a:chExt cx="1535340" cy="344287"/>
            </a:xfrm>
          </p:grpSpPr>
          <p:grpSp>
            <p:nvGrpSpPr>
              <p:cNvPr id="43" name="Group 32"/>
              <p:cNvGrpSpPr/>
              <p:nvPr/>
            </p:nvGrpSpPr>
            <p:grpSpPr>
              <a:xfrm>
                <a:off x="8797411" y="5565810"/>
                <a:ext cx="333884" cy="333884"/>
                <a:chOff x="3380029" y="1565817"/>
                <a:chExt cx="914400" cy="914400"/>
              </a:xfrm>
            </p:grpSpPr>
            <p:sp>
              <p:nvSpPr>
                <p:cNvPr id="62" name="Oval 79"/>
                <p:cNvSpPr>
                  <a:spLocks noChangeArrowheads="1"/>
                </p:cNvSpPr>
                <p:nvPr/>
              </p:nvSpPr>
              <p:spPr bwMode="invGray">
                <a:xfrm>
                  <a:off x="3380029" y="1565817"/>
                  <a:ext cx="914400" cy="914400"/>
                </a:xfrm>
                <a:prstGeom prst="ellipse">
                  <a:avLst/>
                </a:prstGeom>
                <a:solidFill>
                  <a:srgbClr val="2C6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mn-lt"/>
                  </a:endParaRPr>
                </a:p>
              </p:txBody>
            </p:sp>
            <p:sp>
              <p:nvSpPr>
                <p:cNvPr id="63" name="Freeform 80"/>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a:ea typeface="方正正大黑简体"/>
                    <a:cs typeface="+mn-ea"/>
                    <a:sym typeface="+mn-lt"/>
                  </a:endParaRPr>
                </a:p>
              </p:txBody>
            </p:sp>
          </p:grpSp>
          <p:grpSp>
            <p:nvGrpSpPr>
              <p:cNvPr id="45" name="Group 33"/>
              <p:cNvGrpSpPr/>
              <p:nvPr/>
            </p:nvGrpSpPr>
            <p:grpSpPr bwMode="invGray">
              <a:xfrm>
                <a:off x="9197896" y="5555407"/>
                <a:ext cx="333884" cy="333884"/>
                <a:chOff x="6243635" y="9397437"/>
                <a:chExt cx="885825" cy="884238"/>
              </a:xfrm>
            </p:grpSpPr>
            <p:sp>
              <p:nvSpPr>
                <p:cNvPr id="57" name="Oval 186"/>
                <p:cNvSpPr>
                  <a:spLocks noChangeArrowheads="1"/>
                </p:cNvSpPr>
                <p:nvPr/>
              </p:nvSpPr>
              <p:spPr bwMode="invGray">
                <a:xfrm>
                  <a:off x="6243635" y="9397437"/>
                  <a:ext cx="885825" cy="884238"/>
                </a:xfrm>
                <a:prstGeom prst="ellipse">
                  <a:avLst/>
                </a:prstGeom>
                <a:solidFill>
                  <a:srgbClr val="2C6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mn-lt"/>
                  </a:endParaRPr>
                </a:p>
              </p:txBody>
            </p:sp>
            <p:sp>
              <p:nvSpPr>
                <p:cNvPr id="58"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a:ea typeface="方正正大黑简体"/>
                    <a:cs typeface="+mn-ea"/>
                    <a:sym typeface="+mn-lt"/>
                  </a:endParaRPr>
                </a:p>
              </p:txBody>
            </p:sp>
          </p:grpSp>
          <p:grpSp>
            <p:nvGrpSpPr>
              <p:cNvPr id="49" name="Group 34"/>
              <p:cNvGrpSpPr/>
              <p:nvPr/>
            </p:nvGrpSpPr>
            <p:grpSpPr>
              <a:xfrm>
                <a:off x="7996440" y="5565810"/>
                <a:ext cx="333886" cy="333884"/>
                <a:chOff x="398463" y="1550691"/>
                <a:chExt cx="914400" cy="914400"/>
              </a:xfrm>
            </p:grpSpPr>
            <p:sp>
              <p:nvSpPr>
                <p:cNvPr id="55" name="Oval 81"/>
                <p:cNvSpPr>
                  <a:spLocks noChangeArrowheads="1"/>
                </p:cNvSpPr>
                <p:nvPr/>
              </p:nvSpPr>
              <p:spPr bwMode="invGray">
                <a:xfrm>
                  <a:off x="398463" y="1550691"/>
                  <a:ext cx="914400" cy="914400"/>
                </a:xfrm>
                <a:prstGeom prst="ellipse">
                  <a:avLst/>
                </a:prstGeom>
                <a:solidFill>
                  <a:srgbClr val="2C6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mn-lt"/>
                  </a:endParaRPr>
                </a:p>
              </p:txBody>
            </p:sp>
            <p:sp>
              <p:nvSpPr>
                <p:cNvPr id="56" name="Freeform 82"/>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a:ea typeface="方正正大黑简体"/>
                    <a:cs typeface="+mn-ea"/>
                    <a:sym typeface="+mn-lt"/>
                  </a:endParaRPr>
                </a:p>
              </p:txBody>
            </p:sp>
          </p:grpSp>
          <p:grpSp>
            <p:nvGrpSpPr>
              <p:cNvPr id="50" name="Group 35"/>
              <p:cNvGrpSpPr/>
              <p:nvPr/>
            </p:nvGrpSpPr>
            <p:grpSpPr>
              <a:xfrm>
                <a:off x="8396925" y="5565810"/>
                <a:ext cx="333884" cy="333884"/>
                <a:chOff x="1889246" y="1550691"/>
                <a:chExt cx="914400" cy="914400"/>
              </a:xfrm>
            </p:grpSpPr>
            <p:sp>
              <p:nvSpPr>
                <p:cNvPr id="51" name="Oval 92"/>
                <p:cNvSpPr>
                  <a:spLocks noChangeArrowheads="1"/>
                </p:cNvSpPr>
                <p:nvPr/>
              </p:nvSpPr>
              <p:spPr bwMode="invGray">
                <a:xfrm>
                  <a:off x="1889246" y="1550691"/>
                  <a:ext cx="914400" cy="914400"/>
                </a:xfrm>
                <a:prstGeom prst="ellipse">
                  <a:avLst/>
                </a:prstGeom>
                <a:solidFill>
                  <a:srgbClr val="2C6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mn-lt"/>
                  </a:endParaRPr>
                </a:p>
              </p:txBody>
            </p:sp>
            <p:grpSp>
              <p:nvGrpSpPr>
                <p:cNvPr id="52" name="Group 37"/>
                <p:cNvGrpSpPr/>
                <p:nvPr/>
              </p:nvGrpSpPr>
              <p:grpSpPr>
                <a:xfrm>
                  <a:off x="2118665" y="1750614"/>
                  <a:ext cx="499807" cy="476865"/>
                  <a:chOff x="2118665" y="1750614"/>
                  <a:chExt cx="499807" cy="476865"/>
                </a:xfrm>
              </p:grpSpPr>
              <p:sp>
                <p:nvSpPr>
                  <p:cNvPr id="53"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a:ea typeface="方正正大黑简体"/>
                      <a:cs typeface="+mn-ea"/>
                      <a:sym typeface="+mn-lt"/>
                    </a:endParaRPr>
                  </a:p>
                </p:txBody>
              </p:sp>
              <p:sp>
                <p:nvSpPr>
                  <p:cNvPr id="54" name="Freeform 94"/>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a:ea typeface="方正正大黑简体"/>
                      <a:cs typeface="+mn-ea"/>
                      <a:sym typeface="+mn-lt"/>
                    </a:endParaRPr>
                  </a:p>
                </p:txBody>
              </p:sp>
            </p:grpSp>
          </p:grpSp>
        </p:grpSp>
        <p:sp>
          <p:nvSpPr>
            <p:cNvPr id="40" name="TextBox 30"/>
            <p:cNvSpPr txBox="1"/>
            <p:nvPr/>
          </p:nvSpPr>
          <p:spPr>
            <a:xfrm>
              <a:off x="1629514" y="5498628"/>
              <a:ext cx="2016475" cy="461665"/>
            </a:xfrm>
            <a:prstGeom prst="rect">
              <a:avLst/>
            </a:prstGeom>
            <a:noFill/>
          </p:spPr>
          <p:txBody>
            <a:bodyPr wrap="square" rtlCol="0">
              <a:spAutoFit/>
            </a:bodyPr>
            <a:lstStyle/>
            <a:p>
              <a:pPr algn="ctr"/>
              <a:r>
                <a:rPr lang="en-US" sz="1200" dirty="0">
                  <a:solidFill>
                    <a:srgbClr val="7F7F7F"/>
                  </a:solidFill>
                  <a:latin typeface="Agency FB"/>
                  <a:ea typeface="方正正大黑简体"/>
                  <a:cs typeface="+mn-ea"/>
                  <a:sym typeface="+mn-lt"/>
                </a:rPr>
                <a:t>Entrepreneurial activities differ substantially depending on the type of</a:t>
              </a:r>
              <a:endParaRPr lang="en-US" sz="1200" dirty="0">
                <a:solidFill>
                  <a:srgbClr val="7F7F7F"/>
                </a:solidFill>
                <a:latin typeface="Agency FB"/>
                <a:ea typeface="方正正大黑简体"/>
                <a:cs typeface="+mn-ea"/>
                <a:sym typeface="+mn-lt"/>
              </a:endParaRPr>
            </a:p>
          </p:txBody>
        </p:sp>
        <p:sp>
          <p:nvSpPr>
            <p:cNvPr id="42" name="Rectangle 31"/>
            <p:cNvSpPr/>
            <p:nvPr/>
          </p:nvSpPr>
          <p:spPr>
            <a:xfrm>
              <a:off x="1870020" y="5220347"/>
              <a:ext cx="1616148" cy="307777"/>
            </a:xfrm>
            <a:prstGeom prst="rect">
              <a:avLst/>
            </a:prstGeom>
          </p:spPr>
          <p:txBody>
            <a:bodyPr wrap="none">
              <a:spAutoFit/>
            </a:bodyPr>
            <a:lstStyle/>
            <a:p>
              <a:r>
                <a:rPr lang="en-US" sz="1400" b="1" spc="600" dirty="0">
                  <a:solidFill>
                    <a:srgbClr val="000000"/>
                  </a:solidFill>
                  <a:latin typeface="Agency FB"/>
                  <a:ea typeface="方正正大黑简体"/>
                  <a:cs typeface="+mn-ea"/>
                  <a:sym typeface="+mn-lt"/>
                </a:rPr>
                <a:t>TITLE HERE</a:t>
              </a:r>
              <a:endParaRPr lang="en-US" sz="1400" b="1" spc="600" dirty="0">
                <a:solidFill>
                  <a:srgbClr val="000000"/>
                </a:solidFill>
                <a:latin typeface="Agency FB"/>
                <a:ea typeface="方正正大黑简体"/>
                <a:cs typeface="+mn-ea"/>
                <a:sym typeface="+mn-lt"/>
              </a:endParaRPr>
            </a:p>
          </p:txBody>
        </p:sp>
      </p:grpSp>
      <p:grpSp>
        <p:nvGrpSpPr>
          <p:cNvPr id="34" name="组合 33"/>
          <p:cNvGrpSpPr/>
          <p:nvPr/>
        </p:nvGrpSpPr>
        <p:grpSpPr>
          <a:xfrm rot="2837432">
            <a:off x="2424583" y="-873236"/>
            <a:ext cx="4226169" cy="3054144"/>
            <a:chOff x="569602" y="-921225"/>
            <a:chExt cx="11136187" cy="8047838"/>
          </a:xfrm>
        </p:grpSpPr>
        <p:sp>
          <p:nvSpPr>
            <p:cNvPr id="35" name="椭圆 34"/>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rot="6604501">
            <a:off x="8773714" y="5143094"/>
            <a:ext cx="4623511" cy="3341293"/>
            <a:chOff x="569602" y="-921225"/>
            <a:chExt cx="11136187" cy="8047838"/>
          </a:xfrm>
        </p:grpSpPr>
        <p:sp>
          <p:nvSpPr>
            <p:cNvPr id="66" name="椭圆 65"/>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5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6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8" presetClass="entr" presetSubtype="1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strips(downLeft)">
                                          <p:cBhvr>
                                            <p:cTn id="21" dur="500"/>
                                            <p:tgtEl>
                                              <p:spTgt spid="2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5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250"/>
                                            <p:tgtEl>
                                              <p:spTgt spid="78"/>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8" grpId="0"/>
          <p:bldP spid="19" grpId="0" animBg="1"/>
          <p:bldP spid="22"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6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8" presetClass="entr" presetSubtype="1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strips(downLeft)">
                                          <p:cBhvr>
                                            <p:cTn id="21" dur="500"/>
                                            <p:tgtEl>
                                              <p:spTgt spid="2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5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250"/>
                                            <p:tgtEl>
                                              <p:spTgt spid="78"/>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8" grpId="0"/>
          <p:bldP spid="19" grpId="0" animBg="1"/>
          <p:bldP spid="22" grpId="0"/>
          <p:bldP spid="2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096000" y="6114751"/>
            <a:ext cx="775136" cy="246221"/>
          </a:xfrm>
          <a:prstGeom prst="rect">
            <a:avLst/>
          </a:prstGeom>
        </p:spPr>
        <p:txBody>
          <a:bodyPr wrap="square">
            <a:spAutoFit/>
          </a:bodyPr>
          <a:lstStyle/>
          <a:p/>
        </p:txBody>
      </p:sp>
      <p:sp>
        <p:nvSpPr>
          <p:cNvPr id="9" name="Rectangle 8" hidden="1"/>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p/>
        </p:txBody>
      </p:sp>
      <p:sp>
        <p:nvSpPr>
          <p:cNvPr id="18" name="椭圆 17"/>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315598" y="-825752"/>
            <a:ext cx="8091720" cy="8047838"/>
            <a:chOff x="2699658" y="-921225"/>
            <a:chExt cx="8091720" cy="8047838"/>
          </a:xfrm>
        </p:grpSpPr>
        <p:sp>
          <p:nvSpPr>
            <p:cNvPr id="5" name="椭圆 4"/>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22401"/>
            <a:ext cx="12192000" cy="3897086"/>
          </a:xfrm>
          <a:prstGeom prst="rect">
            <a:avLst/>
          </a:prstGeom>
          <a:solidFill>
            <a:schemeClr val="bg1"/>
          </a:solidFill>
          <a:ln>
            <a:noFill/>
          </a:ln>
          <a:effectLst>
            <a:outerShdw blurRad="368300" sx="106000" sy="106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780972" y="2536448"/>
            <a:ext cx="4630057" cy="1785104"/>
            <a:chOff x="3780972" y="1732536"/>
            <a:chExt cx="4630057" cy="1785104"/>
          </a:xfrm>
        </p:grpSpPr>
        <p:sp>
          <p:nvSpPr>
            <p:cNvPr id="19" name="文本框 18"/>
            <p:cNvSpPr txBox="1"/>
            <p:nvPr/>
          </p:nvSpPr>
          <p:spPr>
            <a:xfrm>
              <a:off x="3780972" y="1732536"/>
              <a:ext cx="4630057" cy="1323439"/>
            </a:xfrm>
            <a:prstGeom prst="rect">
              <a:avLst/>
            </a:prstGeom>
            <a:noFill/>
          </p:spPr>
          <p:txBody>
            <a:bodyPr wrap="square" rtlCol="0">
              <a:spAutoFit/>
            </a:bodyPr>
            <a:lstStyle/>
            <a:p>
              <a:pPr algn="dist"/>
              <a:r>
                <a:rPr lang="zh-CN" altLang="en-US" sz="8000" dirty="0">
                  <a:solidFill>
                    <a:srgbClr val="2F728B"/>
                  </a:solidFill>
                  <a:latin typeface="微软雅黑" panose="020B0503020204020204" pitchFamily="34" charset="-122"/>
                  <a:ea typeface="微软雅黑" panose="020B0503020204020204" pitchFamily="34" charset="-122"/>
                </a:rPr>
                <a:t>谢谢观看</a:t>
              </a:r>
              <a:endParaRPr lang="zh-CN" altLang="en-US" sz="8000" dirty="0">
                <a:solidFill>
                  <a:srgbClr val="2F728B"/>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933372" y="3055975"/>
              <a:ext cx="4325256" cy="461665"/>
            </a:xfrm>
            <a:prstGeom prst="rect">
              <a:avLst/>
            </a:prstGeom>
            <a:noFill/>
          </p:spPr>
          <p:txBody>
            <a:bodyPr wrap="square" rtlCol="0">
              <a:spAutoFit/>
            </a:bodyPr>
            <a:lstStyle/>
            <a:p>
              <a:pPr algn="dist"/>
              <a:r>
                <a:rPr lang="en-US" altLang="zh-CN" sz="2400" dirty="0">
                  <a:solidFill>
                    <a:srgbClr val="2F728B"/>
                  </a:solidFill>
                  <a:latin typeface="Agency FB" panose="020B0503020202020204" pitchFamily="34" charset="0"/>
                </a:rPr>
                <a:t>THANKS FOR WATCH</a:t>
              </a:r>
              <a:endParaRPr lang="zh-CN" altLang="en-US" sz="2400" dirty="0">
                <a:solidFill>
                  <a:srgbClr val="2F728B"/>
                </a:solidFill>
                <a:latin typeface="Agency FB" panose="020B0503020202020204" pitchFamily="34" charset="0"/>
              </a:endParaRPr>
            </a:p>
          </p:txBody>
        </p:sp>
      </p:grpSp>
    </p:spTree>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80">
                                          <p:stCondLst>
                                            <p:cond delay="0"/>
                                          </p:stCondLst>
                                        </p:cTn>
                                        <p:tgtEl>
                                          <p:spTgt spid="18"/>
                                        </p:tgtEl>
                                      </p:cBhvr>
                                    </p:animEffect>
                                    <p:anim calcmode="lin" valueType="num">
                                      <p:cBhvr>
                                        <p:cTn id="2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0" dur="26">
                                          <p:stCondLst>
                                            <p:cond delay="650"/>
                                          </p:stCondLst>
                                        </p:cTn>
                                        <p:tgtEl>
                                          <p:spTgt spid="18"/>
                                        </p:tgtEl>
                                      </p:cBhvr>
                                      <p:to x="100000" y="60000"/>
                                    </p:animScale>
                                    <p:animScale>
                                      <p:cBhvr>
                                        <p:cTn id="31" dur="166" decel="50000">
                                          <p:stCondLst>
                                            <p:cond delay="676"/>
                                          </p:stCondLst>
                                        </p:cTn>
                                        <p:tgtEl>
                                          <p:spTgt spid="18"/>
                                        </p:tgtEl>
                                      </p:cBhvr>
                                      <p:to x="100000" y="100000"/>
                                    </p:animScale>
                                    <p:animScale>
                                      <p:cBhvr>
                                        <p:cTn id="32" dur="26">
                                          <p:stCondLst>
                                            <p:cond delay="1312"/>
                                          </p:stCondLst>
                                        </p:cTn>
                                        <p:tgtEl>
                                          <p:spTgt spid="18"/>
                                        </p:tgtEl>
                                      </p:cBhvr>
                                      <p:to x="100000" y="80000"/>
                                    </p:animScale>
                                    <p:animScale>
                                      <p:cBhvr>
                                        <p:cTn id="33" dur="166" decel="50000">
                                          <p:stCondLst>
                                            <p:cond delay="1338"/>
                                          </p:stCondLst>
                                        </p:cTn>
                                        <p:tgtEl>
                                          <p:spTgt spid="18"/>
                                        </p:tgtEl>
                                      </p:cBhvr>
                                      <p:to x="100000" y="100000"/>
                                    </p:animScale>
                                    <p:animScale>
                                      <p:cBhvr>
                                        <p:cTn id="34" dur="26">
                                          <p:stCondLst>
                                            <p:cond delay="1642"/>
                                          </p:stCondLst>
                                        </p:cTn>
                                        <p:tgtEl>
                                          <p:spTgt spid="18"/>
                                        </p:tgtEl>
                                      </p:cBhvr>
                                      <p:to x="100000" y="90000"/>
                                    </p:animScale>
                                    <p:animScale>
                                      <p:cBhvr>
                                        <p:cTn id="35" dur="166" decel="50000">
                                          <p:stCondLst>
                                            <p:cond delay="1668"/>
                                          </p:stCondLst>
                                        </p:cTn>
                                        <p:tgtEl>
                                          <p:spTgt spid="18"/>
                                        </p:tgtEl>
                                      </p:cBhvr>
                                      <p:to x="100000" y="100000"/>
                                    </p:animScale>
                                    <p:animScale>
                                      <p:cBhvr>
                                        <p:cTn id="36" dur="26">
                                          <p:stCondLst>
                                            <p:cond delay="1808"/>
                                          </p:stCondLst>
                                        </p:cTn>
                                        <p:tgtEl>
                                          <p:spTgt spid="18"/>
                                        </p:tgtEl>
                                      </p:cBhvr>
                                      <p:to x="100000" y="95000"/>
                                    </p:animScale>
                                    <p:animScale>
                                      <p:cBhvr>
                                        <p:cTn id="37" dur="166" decel="50000">
                                          <p:stCondLst>
                                            <p:cond delay="1834"/>
                                          </p:stCondLst>
                                        </p:cTn>
                                        <p:tgtEl>
                                          <p:spTgt spid="1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p/>
        </p:txBody>
      </p:sp>
      <p:sp>
        <p:nvSpPr>
          <p:cNvPr id="18" name="椭圆 17"/>
          <p:cNvSpPr/>
          <p:nvPr/>
        </p:nvSpPr>
        <p:spPr>
          <a:xfrm>
            <a:off x="9953384" y="1155788"/>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27894" y="985194"/>
            <a:ext cx="3667126" cy="3647238"/>
            <a:chOff x="2699658" y="-921225"/>
            <a:chExt cx="8091720" cy="8047838"/>
          </a:xfrm>
        </p:grpSpPr>
        <p:sp>
          <p:nvSpPr>
            <p:cNvPr id="5" name="椭圆 4"/>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a:off x="2196201" y="1573711"/>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796299" y="1916403"/>
            <a:ext cx="1221809" cy="2215991"/>
          </a:xfrm>
          <a:prstGeom prst="rect">
            <a:avLst/>
          </a:prstGeom>
          <a:noFill/>
        </p:spPr>
        <p:txBody>
          <a:bodyPr wrap="none" rtlCol="0">
            <a:spAutoFit/>
          </a:bodyPr>
          <a:lstStyle/>
          <a:p>
            <a:r>
              <a:rPr lang="en-US" altLang="zh-CN" sz="13800" dirty="0">
                <a:solidFill>
                  <a:schemeClr val="bg1"/>
                </a:solidFill>
                <a:latin typeface="微软雅黑" panose="020B0503020204020204" pitchFamily="34" charset="-122"/>
                <a:ea typeface="微软雅黑" panose="020B0503020204020204" pitchFamily="34" charset="-122"/>
              </a:rPr>
              <a:t>1</a:t>
            </a:r>
            <a:endParaRPr lang="zh-CN" altLang="en-US" sz="13800" dirty="0">
              <a:solidFill>
                <a:schemeClr val="bg1"/>
              </a:solidFill>
              <a:latin typeface="微软雅黑" panose="020B0503020204020204" pitchFamily="34" charset="-122"/>
              <a:ea typeface="微软雅黑" panose="020B0503020204020204" pitchFamily="34" charset="-122"/>
            </a:endParaRPr>
          </a:p>
        </p:txBody>
      </p:sp>
      <p:sp>
        <p:nvSpPr>
          <p:cNvPr id="20" name="矩形 15"/>
          <p:cNvSpPr>
            <a:spLocks noChangeArrowheads="1"/>
          </p:cNvSpPr>
          <p:nvPr/>
        </p:nvSpPr>
        <p:spPr bwMode="auto">
          <a:xfrm>
            <a:off x="5296961" y="4933840"/>
            <a:ext cx="1985159" cy="438582"/>
          </a:xfrm>
          <a:prstGeom prst="rect">
            <a:avLst/>
          </a:prstGeom>
          <a:noFill/>
          <a:ln w="9525">
            <a:noFill/>
            <a:miter lim="800000"/>
          </a:ln>
        </p:spPr>
        <p:txBody>
          <a:bodyPr wrap="none" lIns="68580" tIns="34290" rIns="68580" bIns="34290">
            <a:spAutoFit/>
          </a:bodyPr>
          <a:lstStyle/>
          <a:p>
            <a:pPr lvl="0"/>
            <a:r>
              <a:rPr lang="zh-CN" altLang="zh-CN" sz="2400" dirty="0">
                <a:solidFill>
                  <a:srgbClr val="436982"/>
                </a:solidFill>
                <a:latin typeface="微软雅黑" panose="020B0503020204020204" pitchFamily="34" charset="-122"/>
                <a:ea typeface="微软雅黑" panose="020B0503020204020204" pitchFamily="34" charset="-122"/>
              </a:rPr>
              <a:t>年度工作概述</a:t>
            </a:r>
            <a:endParaRPr lang="zh-CN" altLang="zh-CN" sz="2400" dirty="0">
              <a:solidFill>
                <a:srgbClr val="436982"/>
              </a:solidFill>
              <a:latin typeface="微软雅黑" panose="020B0503020204020204" pitchFamily="34" charset="-122"/>
              <a:ea typeface="微软雅黑" panose="020B0503020204020204" pitchFamily="34" charset="-122"/>
            </a:endParaRPr>
          </a:p>
        </p:txBody>
      </p:sp>
      <p:sp>
        <p:nvSpPr>
          <p:cNvPr id="21" name="矩形 18"/>
          <p:cNvSpPr>
            <a:spLocks noChangeArrowheads="1"/>
          </p:cNvSpPr>
          <p:nvPr/>
        </p:nvSpPr>
        <p:spPr bwMode="auto">
          <a:xfrm>
            <a:off x="4016386" y="5450045"/>
            <a:ext cx="4637354" cy="353687"/>
          </a:xfrm>
          <a:prstGeom prst="rect">
            <a:avLst/>
          </a:prstGeom>
          <a:noFill/>
          <a:ln w="9525">
            <a:noFill/>
            <a:miter lim="800000"/>
          </a:ln>
        </p:spPr>
        <p:txBody>
          <a:bodyPr wrap="square" lIns="0" tIns="0" rIns="0" bIns="0">
            <a:spAutoFit/>
          </a:bodyPr>
          <a:lstStyle/>
          <a:p>
            <a:pPr algn="ctr" defTabSz="911860">
              <a:lnSpc>
                <a:spcPct val="120000"/>
              </a:lnSpc>
              <a:spcBef>
                <a:spcPct val="20000"/>
              </a:spcBef>
            </a:pPr>
            <a:r>
              <a:rPr lang="zh-CN" altLang="en-US" sz="1000" dirty="0">
                <a:solidFill>
                  <a:schemeClr val="bg2">
                    <a:lumMod val="1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bg2">
                  <a:lumMod val="1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椭圆 21"/>
          <p:cNvSpPr/>
          <p:nvPr/>
        </p:nvSpPr>
        <p:spPr>
          <a:xfrm>
            <a:off x="9870328" y="4279788"/>
            <a:ext cx="1170257" cy="1170257"/>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9" grpId="0"/>
      <p:bldP spid="20" grpId="0"/>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rot="2837432">
            <a:off x="-1598404" y="-759951"/>
            <a:ext cx="4226169" cy="3054144"/>
            <a:chOff x="569602" y="-921225"/>
            <a:chExt cx="11136187" cy="8047838"/>
          </a:xfrm>
        </p:grpSpPr>
        <p:sp>
          <p:nvSpPr>
            <p:cNvPr id="48" name="椭圆 47"/>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rot="6604501">
            <a:off x="8773714" y="5143094"/>
            <a:ext cx="4623511" cy="3341293"/>
            <a:chOff x="569602" y="-921225"/>
            <a:chExt cx="11136187" cy="8047838"/>
          </a:xfrm>
        </p:grpSpPr>
        <p:sp>
          <p:nvSpPr>
            <p:cNvPr id="39" name="椭圆 38"/>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5" name="直接连接符 64"/>
          <p:cNvCxnSpPr/>
          <p:nvPr/>
        </p:nvCxnSpPr>
        <p:spPr>
          <a:xfrm>
            <a:off x="779454" y="4337582"/>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779454" y="3532536"/>
            <a:ext cx="2429933" cy="482600"/>
            <a:chOff x="760404" y="3742038"/>
            <a:chExt cx="2429933" cy="482600"/>
          </a:xfrm>
        </p:grpSpPr>
        <p:sp>
          <p:nvSpPr>
            <p:cNvPr id="67" name="矩形 66"/>
            <p:cNvSpPr/>
            <p:nvPr/>
          </p:nvSpPr>
          <p:spPr>
            <a:xfrm>
              <a:off x="760404" y="3742038"/>
              <a:ext cx="2429933" cy="482600"/>
            </a:xfrm>
            <a:prstGeom prst="rect">
              <a:avLst/>
            </a:prstGeom>
            <a:solidFill>
              <a:srgbClr val="2F7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1764750" y="3795497"/>
              <a:ext cx="574687" cy="375682"/>
            </a:xfrm>
            <a:prstGeom prst="rect">
              <a:avLst/>
            </a:prstGeom>
            <a:noFill/>
          </p:spPr>
          <p:txBody>
            <a:bodyPr wrap="square" rtlCol="0">
              <a:spAutoFit/>
            </a:bodyPr>
            <a:lstStyle/>
            <a:p>
              <a:r>
                <a:rPr lang="en-US" altLang="zh-CN" b="1" dirty="0">
                  <a:solidFill>
                    <a:schemeClr val="bg1"/>
                  </a:solidFill>
                  <a:latin typeface="张海山锐线体简" panose="02000000000000000000" pitchFamily="2" charset="-122"/>
                  <a:ea typeface="张海山锐线体简" panose="02000000000000000000" pitchFamily="2" charset="-122"/>
                </a:rPr>
                <a:t>01</a:t>
              </a:r>
              <a:endParaRPr lang="zh-CN" altLang="en-US" b="1" dirty="0">
                <a:solidFill>
                  <a:schemeClr val="bg1"/>
                </a:solidFill>
                <a:latin typeface="张海山锐线体简" panose="02000000000000000000" pitchFamily="2" charset="-122"/>
                <a:ea typeface="张海山锐线体简" panose="02000000000000000000" pitchFamily="2" charset="-122"/>
              </a:endParaRPr>
            </a:p>
          </p:txBody>
        </p:sp>
      </p:grpSp>
      <p:grpSp>
        <p:nvGrpSpPr>
          <p:cNvPr id="69" name="组合 68"/>
          <p:cNvGrpSpPr/>
          <p:nvPr/>
        </p:nvGrpSpPr>
        <p:grpSpPr>
          <a:xfrm>
            <a:off x="3209387" y="3532536"/>
            <a:ext cx="3369734" cy="482600"/>
            <a:chOff x="3190337" y="3742038"/>
            <a:chExt cx="3369734" cy="482600"/>
          </a:xfrm>
        </p:grpSpPr>
        <p:sp>
          <p:nvSpPr>
            <p:cNvPr id="70" name="矩形 69"/>
            <p:cNvSpPr/>
            <p:nvPr/>
          </p:nvSpPr>
          <p:spPr>
            <a:xfrm>
              <a:off x="3190337" y="3742038"/>
              <a:ext cx="3369734" cy="48260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文本框 70"/>
            <p:cNvSpPr txBox="1"/>
            <p:nvPr/>
          </p:nvSpPr>
          <p:spPr>
            <a:xfrm>
              <a:off x="4587860" y="3815951"/>
              <a:ext cx="574687" cy="375682"/>
            </a:xfrm>
            <a:prstGeom prst="rect">
              <a:avLst/>
            </a:prstGeom>
            <a:noFill/>
          </p:spPr>
          <p:txBody>
            <a:bodyPr wrap="square" rtlCol="0">
              <a:spAutoFit/>
            </a:bodyPr>
            <a:lstStyle/>
            <a:p>
              <a:r>
                <a:rPr lang="en-US" altLang="zh-CN" b="1" dirty="0">
                  <a:solidFill>
                    <a:schemeClr val="bg1"/>
                  </a:solidFill>
                  <a:latin typeface="张海山锐线体简" panose="02000000000000000000" pitchFamily="2" charset="-122"/>
                  <a:ea typeface="张海山锐线体简" panose="02000000000000000000" pitchFamily="2" charset="-122"/>
                </a:rPr>
                <a:t>02</a:t>
              </a:r>
              <a:endParaRPr lang="zh-CN" altLang="en-US" b="1" dirty="0">
                <a:solidFill>
                  <a:schemeClr val="bg1"/>
                </a:solidFill>
                <a:latin typeface="张海山锐线体简" panose="02000000000000000000" pitchFamily="2" charset="-122"/>
                <a:ea typeface="张海山锐线体简" panose="02000000000000000000" pitchFamily="2" charset="-122"/>
              </a:endParaRPr>
            </a:p>
          </p:txBody>
        </p:sp>
      </p:grpSp>
      <p:grpSp>
        <p:nvGrpSpPr>
          <p:cNvPr id="72" name="组合 71"/>
          <p:cNvGrpSpPr/>
          <p:nvPr/>
        </p:nvGrpSpPr>
        <p:grpSpPr>
          <a:xfrm>
            <a:off x="6579121" y="3532536"/>
            <a:ext cx="2429933" cy="482600"/>
            <a:chOff x="6560071" y="3742038"/>
            <a:chExt cx="2429933" cy="482600"/>
          </a:xfrm>
        </p:grpSpPr>
        <p:sp>
          <p:nvSpPr>
            <p:cNvPr id="73" name="矩形 72"/>
            <p:cNvSpPr/>
            <p:nvPr/>
          </p:nvSpPr>
          <p:spPr>
            <a:xfrm>
              <a:off x="6560071" y="3742038"/>
              <a:ext cx="2429933" cy="482600"/>
            </a:xfrm>
            <a:prstGeom prst="rect">
              <a:avLst/>
            </a:prstGeom>
            <a:solidFill>
              <a:srgbClr val="2F7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文本框 73"/>
            <p:cNvSpPr txBox="1"/>
            <p:nvPr/>
          </p:nvSpPr>
          <p:spPr>
            <a:xfrm>
              <a:off x="7660202" y="3815951"/>
              <a:ext cx="574687" cy="375682"/>
            </a:xfrm>
            <a:prstGeom prst="rect">
              <a:avLst/>
            </a:prstGeom>
            <a:noFill/>
          </p:spPr>
          <p:txBody>
            <a:bodyPr wrap="square" rtlCol="0">
              <a:spAutoFit/>
            </a:bodyPr>
            <a:lstStyle/>
            <a:p>
              <a:r>
                <a:rPr lang="en-US" altLang="zh-CN" b="1" dirty="0">
                  <a:solidFill>
                    <a:schemeClr val="bg1"/>
                  </a:solidFill>
                  <a:latin typeface="张海山锐线体简" panose="02000000000000000000" pitchFamily="2" charset="-122"/>
                  <a:ea typeface="张海山锐线体简" panose="02000000000000000000" pitchFamily="2" charset="-122"/>
                </a:rPr>
                <a:t>03</a:t>
              </a:r>
              <a:endParaRPr lang="zh-CN" altLang="en-US" b="1" dirty="0">
                <a:solidFill>
                  <a:schemeClr val="bg1"/>
                </a:solidFill>
                <a:latin typeface="张海山锐线体简" panose="02000000000000000000" pitchFamily="2" charset="-122"/>
                <a:ea typeface="张海山锐线体简" panose="02000000000000000000" pitchFamily="2" charset="-122"/>
              </a:endParaRPr>
            </a:p>
          </p:txBody>
        </p:sp>
      </p:grpSp>
      <p:grpSp>
        <p:nvGrpSpPr>
          <p:cNvPr id="75" name="组合 74"/>
          <p:cNvGrpSpPr/>
          <p:nvPr/>
        </p:nvGrpSpPr>
        <p:grpSpPr>
          <a:xfrm>
            <a:off x="9009054" y="3532536"/>
            <a:ext cx="2692400" cy="482600"/>
            <a:chOff x="8990004" y="3742038"/>
            <a:chExt cx="2692400" cy="482600"/>
          </a:xfrm>
        </p:grpSpPr>
        <p:sp>
          <p:nvSpPr>
            <p:cNvPr id="76" name="矩形 75"/>
            <p:cNvSpPr/>
            <p:nvPr/>
          </p:nvSpPr>
          <p:spPr>
            <a:xfrm>
              <a:off x="8990004" y="3742038"/>
              <a:ext cx="2692400" cy="48260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文本框 76"/>
            <p:cNvSpPr txBox="1"/>
            <p:nvPr/>
          </p:nvSpPr>
          <p:spPr>
            <a:xfrm>
              <a:off x="10100184" y="3795497"/>
              <a:ext cx="574687" cy="375682"/>
            </a:xfrm>
            <a:prstGeom prst="rect">
              <a:avLst/>
            </a:prstGeom>
            <a:noFill/>
          </p:spPr>
          <p:txBody>
            <a:bodyPr wrap="square" rtlCol="0">
              <a:spAutoFit/>
            </a:bodyPr>
            <a:lstStyle/>
            <a:p>
              <a:r>
                <a:rPr lang="en-US" altLang="zh-CN" b="1" dirty="0">
                  <a:solidFill>
                    <a:schemeClr val="bg1"/>
                  </a:solidFill>
                  <a:latin typeface="张海山锐线体简" panose="02000000000000000000" pitchFamily="2" charset="-122"/>
                  <a:ea typeface="张海山锐线体简" panose="02000000000000000000" pitchFamily="2" charset="-122"/>
                </a:rPr>
                <a:t>04</a:t>
              </a:r>
              <a:endParaRPr lang="zh-CN" altLang="en-US" b="1" dirty="0">
                <a:solidFill>
                  <a:schemeClr val="bg1"/>
                </a:solidFill>
                <a:latin typeface="张海山锐线体简" panose="02000000000000000000" pitchFamily="2" charset="-122"/>
                <a:ea typeface="张海山锐线体简" panose="02000000000000000000" pitchFamily="2" charset="-122"/>
              </a:endParaRPr>
            </a:p>
          </p:txBody>
        </p:sp>
      </p:grpSp>
      <p:sp>
        <p:nvSpPr>
          <p:cNvPr id="78" name="TextBox 119"/>
          <p:cNvSpPr txBox="1"/>
          <p:nvPr/>
        </p:nvSpPr>
        <p:spPr>
          <a:xfrm>
            <a:off x="902972" y="4631935"/>
            <a:ext cx="2468921" cy="369332"/>
          </a:xfrm>
          <a:prstGeom prst="rect">
            <a:avLst/>
          </a:prstGeom>
          <a:noFill/>
        </p:spPr>
        <p:txBody>
          <a:bodyPr wrap="square" rtlCol="0">
            <a:spAutoFit/>
          </a:bodyPr>
          <a:lstStyle/>
          <a:p>
            <a:pPr defTabSz="914400"/>
            <a:r>
              <a:rPr lang="zh-CN" altLang="en-US" b="1" dirty="0" smtClean="0">
                <a:solidFill>
                  <a:srgbClr val="2F728B"/>
                </a:solidFill>
                <a:latin typeface="Agency FB" panose="020B0503020202020204" pitchFamily="34" charset="0"/>
                <a:cs typeface="+mn-ea"/>
                <a:sym typeface="+mn-lt"/>
              </a:rPr>
              <a:t>本年销量</a:t>
            </a:r>
            <a:endParaRPr lang="id-ID" b="1" dirty="0">
              <a:solidFill>
                <a:srgbClr val="2F728B"/>
              </a:solidFill>
              <a:latin typeface="Agency FB" panose="020B0503020202020204" pitchFamily="34" charset="0"/>
              <a:cs typeface="+mn-ea"/>
              <a:sym typeface="+mn-lt"/>
            </a:endParaRPr>
          </a:p>
        </p:txBody>
      </p:sp>
      <p:sp>
        <p:nvSpPr>
          <p:cNvPr id="79" name="Rectangle 120"/>
          <p:cNvSpPr/>
          <p:nvPr/>
        </p:nvSpPr>
        <p:spPr>
          <a:xfrm>
            <a:off x="902971" y="4973951"/>
            <a:ext cx="3703939" cy="646331"/>
          </a:xfrm>
          <a:prstGeom prst="rect">
            <a:avLst/>
          </a:prstGeom>
        </p:spPr>
        <p:txBody>
          <a:bodyPr wrap="square">
            <a:spAutoFit/>
          </a:bodyPr>
          <a:lstStyle/>
          <a:p>
            <a:r>
              <a:rPr lang="en-US" altLang="zh-CN" sz="1200" dirty="0">
                <a:solidFill>
                  <a:prstClr val="black">
                    <a:lumMod val="65000"/>
                    <a:lumOff val="35000"/>
                  </a:prstClr>
                </a:solidFill>
                <a:latin typeface="Agency FB" panose="020B0503020202020204" pitchFamily="34" charset="0"/>
              </a:rPr>
              <a:t>It is not difficult to imagine a world short of ambition. It would probably be a kinder world: with out demands, without abrasions, without disappointments. </a:t>
            </a:r>
            <a:endParaRPr lang="zh-CN" altLang="en-US" sz="1200" dirty="0">
              <a:solidFill>
                <a:prstClr val="black">
                  <a:lumMod val="65000"/>
                  <a:lumOff val="35000"/>
                </a:prstClr>
              </a:solidFill>
              <a:latin typeface="Agency FB" panose="020B0503020202020204" pitchFamily="34" charset="0"/>
            </a:endParaRPr>
          </a:p>
        </p:txBody>
      </p:sp>
      <p:cxnSp>
        <p:nvCxnSpPr>
          <p:cNvPr id="80" name="直接连接符 79"/>
          <p:cNvCxnSpPr/>
          <p:nvPr/>
        </p:nvCxnSpPr>
        <p:spPr>
          <a:xfrm>
            <a:off x="3224204" y="1937282"/>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1" name="TextBox 119"/>
          <p:cNvSpPr txBox="1"/>
          <p:nvPr/>
        </p:nvSpPr>
        <p:spPr>
          <a:xfrm>
            <a:off x="3224205" y="1830998"/>
            <a:ext cx="2468921" cy="369332"/>
          </a:xfrm>
          <a:prstGeom prst="rect">
            <a:avLst/>
          </a:prstGeom>
          <a:noFill/>
        </p:spPr>
        <p:txBody>
          <a:bodyPr wrap="square" rtlCol="0">
            <a:spAutoFit/>
          </a:bodyPr>
          <a:lstStyle/>
          <a:p>
            <a:pPr defTabSz="914400"/>
            <a:r>
              <a:rPr lang="zh-CN" altLang="en-US" b="1" dirty="0" smtClean="0">
                <a:solidFill>
                  <a:srgbClr val="2EB0A2"/>
                </a:solidFill>
                <a:latin typeface="Agency FB" panose="020B0503020202020204" pitchFamily="34" charset="0"/>
                <a:cs typeface="+mn-ea"/>
                <a:sym typeface="+mn-lt"/>
              </a:rPr>
              <a:t>本年工作完成情况</a:t>
            </a:r>
            <a:endParaRPr lang="id-ID" b="1" dirty="0">
              <a:solidFill>
                <a:srgbClr val="2EB0A2"/>
              </a:solidFill>
              <a:latin typeface="Agency FB" panose="020B0503020202020204" pitchFamily="34" charset="0"/>
              <a:cs typeface="+mn-ea"/>
              <a:sym typeface="+mn-lt"/>
            </a:endParaRPr>
          </a:p>
        </p:txBody>
      </p:sp>
      <p:sp>
        <p:nvSpPr>
          <p:cNvPr id="82" name="Rectangle 120"/>
          <p:cNvSpPr/>
          <p:nvPr/>
        </p:nvSpPr>
        <p:spPr>
          <a:xfrm>
            <a:off x="3224204" y="2173014"/>
            <a:ext cx="3703939" cy="646331"/>
          </a:xfrm>
          <a:prstGeom prst="rect">
            <a:avLst/>
          </a:prstGeom>
        </p:spPr>
        <p:txBody>
          <a:bodyPr wrap="square">
            <a:spAutoFit/>
          </a:bodyPr>
          <a:lstStyle/>
          <a:p>
            <a:r>
              <a:rPr lang="en-US" altLang="zh-CN" sz="1200" dirty="0">
                <a:solidFill>
                  <a:prstClr val="black">
                    <a:lumMod val="65000"/>
                    <a:lumOff val="35000"/>
                  </a:prstClr>
                </a:solidFill>
                <a:latin typeface="Agency FB" panose="020B0503020202020204" pitchFamily="34" charset="0"/>
              </a:rPr>
              <a:t>It is not difficult to imagine a world short of ambition. It would probably be a kinder world: with out demands, without abrasions, without disappointments. </a:t>
            </a:r>
            <a:endParaRPr lang="zh-CN" altLang="en-US" sz="1200" dirty="0">
              <a:solidFill>
                <a:prstClr val="black">
                  <a:lumMod val="65000"/>
                  <a:lumOff val="35000"/>
                </a:prstClr>
              </a:solidFill>
              <a:latin typeface="Agency FB" panose="020B0503020202020204" pitchFamily="34" charset="0"/>
            </a:endParaRPr>
          </a:p>
        </p:txBody>
      </p:sp>
      <p:cxnSp>
        <p:nvCxnSpPr>
          <p:cNvPr id="83" name="直接连接符 82"/>
          <p:cNvCxnSpPr/>
          <p:nvPr/>
        </p:nvCxnSpPr>
        <p:spPr>
          <a:xfrm>
            <a:off x="6640504" y="4332601"/>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6" name="TextBox 119"/>
          <p:cNvSpPr txBox="1"/>
          <p:nvPr/>
        </p:nvSpPr>
        <p:spPr>
          <a:xfrm>
            <a:off x="6764022" y="4626954"/>
            <a:ext cx="2468921" cy="369332"/>
          </a:xfrm>
          <a:prstGeom prst="rect">
            <a:avLst/>
          </a:prstGeom>
          <a:noFill/>
        </p:spPr>
        <p:txBody>
          <a:bodyPr wrap="square" rtlCol="0">
            <a:spAutoFit/>
          </a:bodyPr>
          <a:lstStyle/>
          <a:p>
            <a:pPr defTabSz="914400"/>
            <a:r>
              <a:rPr lang="zh-CN" altLang="en-US" b="1" dirty="0">
                <a:solidFill>
                  <a:srgbClr val="2F728B"/>
                </a:solidFill>
                <a:latin typeface="Agency FB" panose="020B0503020202020204" pitchFamily="34" charset="0"/>
                <a:cs typeface="+mn-ea"/>
                <a:sym typeface="+mn-lt"/>
              </a:rPr>
              <a:t>存在哪些问题</a:t>
            </a:r>
            <a:endParaRPr lang="id-ID" b="1" dirty="0">
              <a:solidFill>
                <a:srgbClr val="2F728B"/>
              </a:solidFill>
              <a:latin typeface="Agency FB" panose="020B0503020202020204" pitchFamily="34" charset="0"/>
              <a:cs typeface="+mn-ea"/>
              <a:sym typeface="+mn-lt"/>
            </a:endParaRPr>
          </a:p>
        </p:txBody>
      </p:sp>
      <p:sp>
        <p:nvSpPr>
          <p:cNvPr id="136" name="Rectangle 120"/>
          <p:cNvSpPr/>
          <p:nvPr/>
        </p:nvSpPr>
        <p:spPr>
          <a:xfrm>
            <a:off x="6764021" y="4968970"/>
            <a:ext cx="3703939" cy="646331"/>
          </a:xfrm>
          <a:prstGeom prst="rect">
            <a:avLst/>
          </a:prstGeom>
        </p:spPr>
        <p:txBody>
          <a:bodyPr wrap="square">
            <a:spAutoFit/>
          </a:bodyPr>
          <a:lstStyle/>
          <a:p>
            <a:r>
              <a:rPr lang="en-US" altLang="zh-CN" sz="1200" dirty="0">
                <a:solidFill>
                  <a:prstClr val="black">
                    <a:lumMod val="65000"/>
                    <a:lumOff val="35000"/>
                  </a:prstClr>
                </a:solidFill>
                <a:latin typeface="Agency FB" panose="020B0503020202020204" pitchFamily="34" charset="0"/>
              </a:rPr>
              <a:t>It is not difficult to imagine a world short of ambition. It would probably be a kinder world: with out demands, without abrasions, without disappointments. </a:t>
            </a:r>
            <a:endParaRPr lang="zh-CN" altLang="en-US" sz="1200" dirty="0">
              <a:solidFill>
                <a:prstClr val="black">
                  <a:lumMod val="65000"/>
                  <a:lumOff val="35000"/>
                </a:prstClr>
              </a:solidFill>
              <a:latin typeface="Agency FB" panose="020B0503020202020204" pitchFamily="34" charset="0"/>
            </a:endParaRPr>
          </a:p>
        </p:txBody>
      </p:sp>
      <p:cxnSp>
        <p:nvCxnSpPr>
          <p:cNvPr id="137" name="直接连接符 136"/>
          <p:cNvCxnSpPr/>
          <p:nvPr/>
        </p:nvCxnSpPr>
        <p:spPr>
          <a:xfrm>
            <a:off x="9009053" y="1933380"/>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8" name="TextBox 119"/>
          <p:cNvSpPr txBox="1"/>
          <p:nvPr/>
        </p:nvSpPr>
        <p:spPr>
          <a:xfrm>
            <a:off x="9009054" y="1827096"/>
            <a:ext cx="2468921" cy="369332"/>
          </a:xfrm>
          <a:prstGeom prst="rect">
            <a:avLst/>
          </a:prstGeom>
          <a:noFill/>
        </p:spPr>
        <p:txBody>
          <a:bodyPr wrap="square" rtlCol="0">
            <a:spAutoFit/>
          </a:bodyPr>
          <a:lstStyle/>
          <a:p>
            <a:pPr defTabSz="914400"/>
            <a:r>
              <a:rPr lang="zh-CN" altLang="en-US" b="1" dirty="0" smtClean="0">
                <a:solidFill>
                  <a:srgbClr val="2EB0A2"/>
                </a:solidFill>
                <a:latin typeface="Agency FB" panose="020B0503020202020204" pitchFamily="34" charset="0"/>
                <a:cs typeface="+mn-ea"/>
                <a:sym typeface="+mn-lt"/>
              </a:rPr>
              <a:t>本年盈利状况</a:t>
            </a:r>
            <a:endParaRPr lang="id-ID" b="1" dirty="0">
              <a:solidFill>
                <a:srgbClr val="2EB0A2"/>
              </a:solidFill>
              <a:latin typeface="Agency FB" panose="020B0503020202020204" pitchFamily="34" charset="0"/>
              <a:cs typeface="+mn-ea"/>
              <a:sym typeface="+mn-lt"/>
            </a:endParaRPr>
          </a:p>
        </p:txBody>
      </p:sp>
      <p:sp>
        <p:nvSpPr>
          <p:cNvPr id="139" name="Rectangle 120"/>
          <p:cNvSpPr/>
          <p:nvPr/>
        </p:nvSpPr>
        <p:spPr>
          <a:xfrm>
            <a:off x="9009054" y="2169112"/>
            <a:ext cx="2773502" cy="646331"/>
          </a:xfrm>
          <a:prstGeom prst="rect">
            <a:avLst/>
          </a:prstGeom>
        </p:spPr>
        <p:txBody>
          <a:bodyPr wrap="square">
            <a:spAutoFit/>
          </a:bodyPr>
          <a:lstStyle/>
          <a:p>
            <a:r>
              <a:rPr lang="en-US" altLang="zh-CN" sz="1200" dirty="0">
                <a:solidFill>
                  <a:prstClr val="black">
                    <a:lumMod val="65000"/>
                    <a:lumOff val="35000"/>
                  </a:prstClr>
                </a:solidFill>
                <a:latin typeface="Agency FB" panose="020B0503020202020204" pitchFamily="34" charset="0"/>
              </a:rPr>
              <a:t>It is not difficult to imagine a world short of ambition. It would probably be a kinder world: with out demands, without abrasions, without disappointments. </a:t>
            </a:r>
            <a:endParaRPr lang="zh-CN" altLang="en-US" sz="1200" dirty="0">
              <a:solidFill>
                <a:prstClr val="black">
                  <a:lumMod val="65000"/>
                  <a:lumOff val="35000"/>
                </a:prstClr>
              </a:solidFill>
              <a:latin typeface="Agency FB" panose="020B0503020202020204" pitchFamily="34" charset="0"/>
            </a:endParaRPr>
          </a:p>
        </p:txBody>
      </p:sp>
    </p:spTree>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Effect transition="in" filter="fade">
                                      <p:cBhvr>
                                        <p:cTn id="15" dur="500"/>
                                        <p:tgtEl>
                                          <p:spTgt spid="6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fltVal val="0"/>
                                          </p:val>
                                        </p:tav>
                                        <p:tav tm="100000">
                                          <p:val>
                                            <p:strVal val="#ppt_w"/>
                                          </p:val>
                                        </p:tav>
                                      </p:tavLst>
                                    </p:anim>
                                    <p:anim calcmode="lin" valueType="num">
                                      <p:cBhvr>
                                        <p:cTn id="26" dur="500" fill="hold"/>
                                        <p:tgtEl>
                                          <p:spTgt spid="75"/>
                                        </p:tgtEl>
                                        <p:attrNameLst>
                                          <p:attrName>ppt_h</p:attrName>
                                        </p:attrNameLst>
                                      </p:cBhvr>
                                      <p:tavLst>
                                        <p:tav tm="0">
                                          <p:val>
                                            <p:fltVal val="0"/>
                                          </p:val>
                                        </p:tav>
                                        <p:tav tm="100000">
                                          <p:val>
                                            <p:strVal val="#ppt_h"/>
                                          </p:val>
                                        </p:tav>
                                      </p:tavLst>
                                    </p:anim>
                                    <p:animEffect transition="in" filter="fade">
                                      <p:cBhvr>
                                        <p:cTn id="27" dur="500"/>
                                        <p:tgtEl>
                                          <p:spTgt spid="75"/>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wipe(up)">
                                      <p:cBhvr>
                                        <p:cTn id="39" dur="500"/>
                                        <p:tgtEl>
                                          <p:spTgt spid="79"/>
                                        </p:tgtEl>
                                      </p:cBhvr>
                                    </p:animEffect>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down)">
                                      <p:cBhvr>
                                        <p:cTn id="43" dur="500"/>
                                        <p:tgtEl>
                                          <p:spTgt spid="80"/>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up)">
                                      <p:cBhvr>
                                        <p:cTn id="47" dur="500"/>
                                        <p:tgtEl>
                                          <p:spTgt spid="81"/>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up)">
                                      <p:cBhvr>
                                        <p:cTn id="51" dur="500"/>
                                        <p:tgtEl>
                                          <p:spTgt spid="82"/>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up)">
                                      <p:cBhvr>
                                        <p:cTn id="55" dur="500"/>
                                        <p:tgtEl>
                                          <p:spTgt spid="83"/>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up)">
                                      <p:cBhvr>
                                        <p:cTn id="59" dur="500"/>
                                        <p:tgtEl>
                                          <p:spTgt spid="116"/>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wipe(up)">
                                      <p:cBhvr>
                                        <p:cTn id="63" dur="500"/>
                                        <p:tgtEl>
                                          <p:spTgt spid="136"/>
                                        </p:tgtEl>
                                      </p:cBhvr>
                                    </p:animEffect>
                                  </p:childTnLst>
                                </p:cTn>
                              </p:par>
                            </p:childTnLst>
                          </p:cTn>
                        </p:par>
                        <p:par>
                          <p:cTn id="64" fill="hold">
                            <p:stCondLst>
                              <p:cond delay="6500"/>
                            </p:stCondLst>
                            <p:childTnLst>
                              <p:par>
                                <p:cTn id="65" presetID="22" presetClass="entr" presetSubtype="4" fill="hold" nodeType="afterEffect">
                                  <p:stCondLst>
                                    <p:cond delay="0"/>
                                  </p:stCondLst>
                                  <p:childTnLst>
                                    <p:set>
                                      <p:cBhvr>
                                        <p:cTn id="66" dur="1" fill="hold">
                                          <p:stCondLst>
                                            <p:cond delay="0"/>
                                          </p:stCondLst>
                                        </p:cTn>
                                        <p:tgtEl>
                                          <p:spTgt spid="137"/>
                                        </p:tgtEl>
                                        <p:attrNameLst>
                                          <p:attrName>style.visibility</p:attrName>
                                        </p:attrNameLst>
                                      </p:cBhvr>
                                      <p:to>
                                        <p:strVal val="visible"/>
                                      </p:to>
                                    </p:set>
                                    <p:animEffect transition="in" filter="wipe(down)">
                                      <p:cBhvr>
                                        <p:cTn id="67" dur="500"/>
                                        <p:tgtEl>
                                          <p:spTgt spid="137"/>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wipe(up)">
                                      <p:cBhvr>
                                        <p:cTn id="71" dur="500"/>
                                        <p:tgtEl>
                                          <p:spTgt spid="138"/>
                                        </p:tgtEl>
                                      </p:cBhvr>
                                    </p:animEffect>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139"/>
                                        </p:tgtEl>
                                        <p:attrNameLst>
                                          <p:attrName>style.visibility</p:attrName>
                                        </p:attrNameLst>
                                      </p:cBhvr>
                                      <p:to>
                                        <p:strVal val="visible"/>
                                      </p:to>
                                    </p:set>
                                    <p:animEffect transition="in" filter="wipe(up)">
                                      <p:cBhvr>
                                        <p:cTn id="75"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1" grpId="0"/>
      <p:bldP spid="82" grpId="0"/>
      <p:bldP spid="116" grpId="0"/>
      <p:bldP spid="136" grpId="0"/>
      <p:bldP spid="138" grpId="0"/>
      <p:bldP spid="1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rot="6604501">
            <a:off x="8773714" y="5143094"/>
            <a:ext cx="4623511" cy="3341293"/>
            <a:chOff x="569602" y="-921225"/>
            <a:chExt cx="11136187" cy="8047838"/>
          </a:xfrm>
        </p:grpSpPr>
        <p:sp>
          <p:nvSpPr>
            <p:cNvPr id="102" name="椭圆 101"/>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278110" y="101102"/>
            <a:ext cx="1710267" cy="400110"/>
          </a:xfrm>
          <a:prstGeom prst="rect">
            <a:avLst/>
          </a:prstGeom>
          <a:noFill/>
        </p:spPr>
        <p:txBody>
          <a:bodyPr wrap="square" rtlCol="0">
            <a:spAutoFit/>
          </a:bodyPr>
          <a:lstStyle/>
          <a:p>
            <a:r>
              <a:rPr lang="en-US" altLang="zh-CN" sz="2000" dirty="0">
                <a:solidFill>
                  <a:srgbClr val="0E6077"/>
                </a:solidFill>
                <a:latin typeface="造字工房尚黑 G0v1 粗体" pitchFamily="50" charset="-122"/>
                <a:ea typeface="造字工房尚黑 G0v1 粗体" pitchFamily="50" charset="-122"/>
              </a:rPr>
              <a:t>Part </a:t>
            </a:r>
            <a:r>
              <a:rPr lang="en-US" altLang="zh-CN" sz="2000" dirty="0">
                <a:solidFill>
                  <a:prstClr val="black"/>
                </a:solidFill>
                <a:latin typeface="造字工房尚黑 G0v1 粗体" pitchFamily="50" charset="-122"/>
                <a:ea typeface="造字工房尚黑 G0v1 粗体" pitchFamily="50" charset="-122"/>
              </a:rPr>
              <a:t>  01</a:t>
            </a:r>
            <a:endParaRPr lang="zh-CN" altLang="en-US" sz="2000" dirty="0">
              <a:solidFill>
                <a:prstClr val="black"/>
              </a:solidFill>
              <a:latin typeface="造字工房尚黑 G0v1 粗体" pitchFamily="50" charset="-122"/>
              <a:ea typeface="造字工房尚黑 G0v1 粗体" pitchFamily="50" charset="-122"/>
            </a:endParaRPr>
          </a:p>
        </p:txBody>
      </p:sp>
      <p:pic>
        <p:nvPicPr>
          <p:cNvPr id="60" name="图片占位符 40"/>
          <p:cNvPicPr>
            <a:picLocks noChangeAspect="1"/>
          </p:cNvPicPr>
          <p:nvPr/>
        </p:nvPicPr>
        <p:blipFill>
          <a:blip r:embed="rId1" cstate="screen"/>
          <a:srcRect/>
          <a:stretch>
            <a:fillRect/>
          </a:stretch>
        </p:blipFill>
        <p:spPr>
          <a:xfrm>
            <a:off x="940849" y="2221624"/>
            <a:ext cx="2257552" cy="2257552"/>
          </a:xfrm>
          <a:prstGeom prst="ellipse">
            <a:avLst/>
          </a:prstGeom>
        </p:spPr>
      </p:pic>
      <p:pic>
        <p:nvPicPr>
          <p:cNvPr id="61" name="图片占位符 41"/>
          <p:cNvPicPr>
            <a:picLocks noChangeAspect="1"/>
          </p:cNvPicPr>
          <p:nvPr/>
        </p:nvPicPr>
        <p:blipFill>
          <a:blip r:embed="rId2" cstate="screen"/>
          <a:srcRect/>
          <a:stretch>
            <a:fillRect/>
          </a:stretch>
        </p:blipFill>
        <p:spPr>
          <a:xfrm>
            <a:off x="3621697" y="2221624"/>
            <a:ext cx="2257552" cy="2257552"/>
          </a:xfrm>
          <a:prstGeom prst="ellipse">
            <a:avLst/>
          </a:prstGeom>
        </p:spPr>
      </p:pic>
      <p:pic>
        <p:nvPicPr>
          <p:cNvPr id="62" name="图片占位符 42"/>
          <p:cNvPicPr>
            <a:picLocks noChangeAspect="1"/>
          </p:cNvPicPr>
          <p:nvPr/>
        </p:nvPicPr>
        <p:blipFill>
          <a:blip r:embed="rId3" cstate="screen"/>
          <a:srcRect/>
          <a:stretch>
            <a:fillRect/>
          </a:stretch>
        </p:blipFill>
        <p:spPr>
          <a:xfrm>
            <a:off x="6302545" y="2221624"/>
            <a:ext cx="2257552" cy="2257552"/>
          </a:xfrm>
          <a:prstGeom prst="ellipse">
            <a:avLst/>
          </a:prstGeom>
        </p:spPr>
      </p:pic>
      <p:pic>
        <p:nvPicPr>
          <p:cNvPr id="63" name="图片占位符 43"/>
          <p:cNvPicPr>
            <a:picLocks noChangeAspect="1"/>
          </p:cNvPicPr>
          <p:nvPr/>
        </p:nvPicPr>
        <p:blipFill>
          <a:blip r:embed="rId4" cstate="screen"/>
          <a:srcRect/>
          <a:stretch>
            <a:fillRect/>
          </a:stretch>
        </p:blipFill>
        <p:spPr>
          <a:xfrm>
            <a:off x="8983395" y="2221624"/>
            <a:ext cx="2257552" cy="2257552"/>
          </a:xfrm>
          <a:prstGeom prst="ellipse">
            <a:avLst/>
          </a:prstGeom>
        </p:spPr>
      </p:pic>
      <p:grpSp>
        <p:nvGrpSpPr>
          <p:cNvPr id="4" name="组合 3"/>
          <p:cNvGrpSpPr/>
          <p:nvPr/>
        </p:nvGrpSpPr>
        <p:grpSpPr>
          <a:xfrm>
            <a:off x="7708512" y="3851175"/>
            <a:ext cx="810521" cy="757813"/>
            <a:chOff x="7708512" y="3851175"/>
            <a:chExt cx="810521" cy="757813"/>
          </a:xfrm>
        </p:grpSpPr>
        <p:grpSp>
          <p:nvGrpSpPr>
            <p:cNvPr id="70" name="Group 13"/>
            <p:cNvGrpSpPr/>
            <p:nvPr/>
          </p:nvGrpSpPr>
          <p:grpSpPr>
            <a:xfrm>
              <a:off x="7708512" y="3851175"/>
              <a:ext cx="810521" cy="757813"/>
              <a:chOff x="3031990" y="3644898"/>
              <a:chExt cx="815928" cy="762868"/>
            </a:xfrm>
          </p:grpSpPr>
          <p:sp>
            <p:nvSpPr>
              <p:cNvPr id="71" name="Rectangular Callout 14"/>
              <p:cNvSpPr/>
              <p:nvPr/>
            </p:nvSpPr>
            <p:spPr bwMode="auto">
              <a:xfrm flipH="1">
                <a:off x="3031990" y="3644898"/>
                <a:ext cx="815928" cy="762868"/>
              </a:xfrm>
              <a:prstGeom prst="wedgeRectCallout">
                <a:avLst/>
              </a:prstGeom>
              <a:solidFill>
                <a:srgbClr val="2EB0A2"/>
              </a:solidFill>
              <a:ln w="19050">
                <a:noFill/>
                <a:rou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lstStyle/>
              <a:p>
                <a:pPr algn="ctr"/>
                <a:endParaRPr lang="en-US" sz="1600" b="1" dirty="0">
                  <a:solidFill>
                    <a:srgbClr val="262626">
                      <a:lumMod val="75000"/>
                      <a:lumOff val="25000"/>
                    </a:srgbClr>
                  </a:solidFill>
                  <a:latin typeface="Agency FB" panose="020B0503020202020204" pitchFamily="34" charset="0"/>
                  <a:cs typeface="+mn-ea"/>
                  <a:sym typeface="+mn-lt"/>
                </a:endParaRPr>
              </a:p>
            </p:txBody>
          </p:sp>
          <p:sp>
            <p:nvSpPr>
              <p:cNvPr id="72" name="Oval 15"/>
              <p:cNvSpPr/>
              <p:nvPr/>
            </p:nvSpPr>
            <p:spPr bwMode="auto">
              <a:xfrm>
                <a:off x="3163020" y="3749397"/>
                <a:ext cx="553870" cy="553870"/>
              </a:xfrm>
              <a:prstGeom prst="ellipse">
                <a:avLst/>
              </a:prstGeom>
              <a:noFill/>
              <a:ln w="28575">
                <a:solidFill>
                  <a:schemeClr val="bg1"/>
                </a:solidFill>
                <a:round/>
              </a:ln>
            </p:spPr>
            <p:txBody>
              <a:bodyPr vert="horz" wrap="none" lIns="121920" tIns="60960" rIns="121920" bIns="60960" numCol="1" rtlCol="0" anchor="ctr" anchorCtr="1" compatLnSpc="1"/>
              <a:lstStyle/>
              <a:p>
                <a:pPr algn="ctr"/>
                <a:endParaRPr lang="en-US" sz="1600" b="1" dirty="0">
                  <a:solidFill>
                    <a:srgbClr val="262626">
                      <a:lumMod val="75000"/>
                      <a:lumOff val="25000"/>
                    </a:srgbClr>
                  </a:solidFill>
                  <a:latin typeface="Agency FB" panose="020B0503020202020204" pitchFamily="34" charset="0"/>
                  <a:cs typeface="+mn-ea"/>
                  <a:sym typeface="+mn-lt"/>
                </a:endParaRPr>
              </a:p>
            </p:txBody>
          </p:sp>
        </p:grpSp>
        <p:grpSp>
          <p:nvGrpSpPr>
            <p:cNvPr id="76" name="Group 51"/>
            <p:cNvGrpSpPr/>
            <p:nvPr/>
          </p:nvGrpSpPr>
          <p:grpSpPr>
            <a:xfrm>
              <a:off x="7954619" y="4061989"/>
              <a:ext cx="318304" cy="321928"/>
              <a:chOff x="542925" y="992188"/>
              <a:chExt cx="836613" cy="846138"/>
            </a:xfrm>
            <a:solidFill>
              <a:schemeClr val="bg1"/>
            </a:solidFill>
          </p:grpSpPr>
          <p:sp>
            <p:nvSpPr>
              <p:cNvPr id="77" name="Freeform 5"/>
              <p:cNvSpPr/>
              <p:nvPr/>
            </p:nvSpPr>
            <p:spPr bwMode="auto">
              <a:xfrm>
                <a:off x="784225" y="1231900"/>
                <a:ext cx="122238" cy="146050"/>
              </a:xfrm>
              <a:custGeom>
                <a:avLst/>
                <a:gdLst/>
                <a:ahLst/>
                <a:cxnLst>
                  <a:cxn ang="0">
                    <a:pos x="13" y="0"/>
                  </a:cxn>
                  <a:cxn ang="0">
                    <a:pos x="0" y="2"/>
                  </a:cxn>
                  <a:cxn ang="0">
                    <a:pos x="0" y="44"/>
                  </a:cxn>
                  <a:cxn ang="0">
                    <a:pos x="11" y="45"/>
                  </a:cxn>
                  <a:cxn ang="0">
                    <a:pos x="38" y="22"/>
                  </a:cxn>
                  <a:cxn ang="0">
                    <a:pos x="13" y="0"/>
                  </a:cxn>
                </a:cxnLst>
                <a:rect l="0" t="0" r="r" b="b"/>
                <a:pathLst>
                  <a:path w="38" h="45">
                    <a:moveTo>
                      <a:pt x="13" y="0"/>
                    </a:moveTo>
                    <a:cubicBezTo>
                      <a:pt x="7" y="0"/>
                      <a:pt x="2" y="1"/>
                      <a:pt x="0" y="2"/>
                    </a:cubicBezTo>
                    <a:cubicBezTo>
                      <a:pt x="0" y="44"/>
                      <a:pt x="0" y="44"/>
                      <a:pt x="0" y="44"/>
                    </a:cubicBezTo>
                    <a:cubicBezTo>
                      <a:pt x="3" y="45"/>
                      <a:pt x="6" y="45"/>
                      <a:pt x="11" y="45"/>
                    </a:cubicBezTo>
                    <a:cubicBezTo>
                      <a:pt x="28" y="45"/>
                      <a:pt x="38" y="36"/>
                      <a:pt x="38" y="22"/>
                    </a:cubicBezTo>
                    <a:cubicBezTo>
                      <a:pt x="38" y="8"/>
                      <a:pt x="29" y="0"/>
                      <a:pt x="13" y="0"/>
                    </a:cubicBezTo>
                    <a:close/>
                  </a:path>
                </a:pathLst>
              </a:custGeom>
              <a:grpFill/>
              <a:ln w="9525">
                <a:noFill/>
                <a:round/>
              </a:ln>
            </p:spPr>
            <p:txBody>
              <a:bodyPr vert="horz" wrap="square" lIns="121920" tIns="60960" rIns="121920" bIns="60960" numCol="1" anchor="t" anchorCtr="0" compatLnSpc="1"/>
              <a:lstStyle/>
              <a:p>
                <a:endParaRPr lang="en-US" sz="2400">
                  <a:solidFill>
                    <a:srgbClr val="262626"/>
                  </a:solidFill>
                  <a:latin typeface="Agency FB" panose="020B0503020202020204" pitchFamily="34" charset="0"/>
                  <a:cs typeface="+mn-ea"/>
                  <a:sym typeface="+mn-lt"/>
                </a:endParaRPr>
              </a:p>
            </p:txBody>
          </p:sp>
          <p:sp>
            <p:nvSpPr>
              <p:cNvPr id="78" name="Freeform 6"/>
              <p:cNvSpPr>
                <a:spLocks noEditPoints="1"/>
              </p:cNvSpPr>
              <p:nvPr/>
            </p:nvSpPr>
            <p:spPr bwMode="auto">
              <a:xfrm>
                <a:off x="542925" y="992188"/>
                <a:ext cx="836613" cy="846138"/>
              </a:xfrm>
              <a:custGeom>
                <a:avLst/>
                <a:gdLst/>
                <a:ahLst/>
                <a:cxnLst>
                  <a:cxn ang="0">
                    <a:pos x="244" y="0"/>
                  </a:cxn>
                  <a:cxn ang="0">
                    <a:pos x="16" y="0"/>
                  </a:cxn>
                  <a:cxn ang="0">
                    <a:pos x="0" y="16"/>
                  </a:cxn>
                  <a:cxn ang="0">
                    <a:pos x="0" y="245"/>
                  </a:cxn>
                  <a:cxn ang="0">
                    <a:pos x="16" y="261"/>
                  </a:cxn>
                  <a:cxn ang="0">
                    <a:pos x="244" y="261"/>
                  </a:cxn>
                  <a:cxn ang="0">
                    <a:pos x="260" y="245"/>
                  </a:cxn>
                  <a:cxn ang="0">
                    <a:pos x="260" y="16"/>
                  </a:cxn>
                  <a:cxn ang="0">
                    <a:pos x="244" y="0"/>
                  </a:cxn>
                  <a:cxn ang="0">
                    <a:pos x="132" y="129"/>
                  </a:cxn>
                  <a:cxn ang="0">
                    <a:pos x="86" y="144"/>
                  </a:cxn>
                  <a:cxn ang="0">
                    <a:pos x="75" y="143"/>
                  </a:cxn>
                  <a:cxn ang="0">
                    <a:pos x="75" y="195"/>
                  </a:cxn>
                  <a:cxn ang="0">
                    <a:pos x="43" y="195"/>
                  </a:cxn>
                  <a:cxn ang="0">
                    <a:pos x="43" y="53"/>
                  </a:cxn>
                  <a:cxn ang="0">
                    <a:pos x="86" y="50"/>
                  </a:cxn>
                  <a:cxn ang="0">
                    <a:pos x="130" y="61"/>
                  </a:cxn>
                  <a:cxn ang="0">
                    <a:pos x="146" y="95"/>
                  </a:cxn>
                  <a:cxn ang="0">
                    <a:pos x="132" y="129"/>
                  </a:cxn>
                  <a:cxn ang="0">
                    <a:pos x="181" y="197"/>
                  </a:cxn>
                  <a:cxn ang="0">
                    <a:pos x="147" y="189"/>
                  </a:cxn>
                  <a:cxn ang="0">
                    <a:pos x="153" y="166"/>
                  </a:cxn>
                  <a:cxn ang="0">
                    <a:pos x="181" y="174"/>
                  </a:cxn>
                  <a:cxn ang="0">
                    <a:pos x="195" y="165"/>
                  </a:cxn>
                  <a:cxn ang="0">
                    <a:pos x="179" y="153"/>
                  </a:cxn>
                  <a:cxn ang="0">
                    <a:pos x="150" y="122"/>
                  </a:cxn>
                  <a:cxn ang="0">
                    <a:pos x="192" y="88"/>
                  </a:cxn>
                  <a:cxn ang="0">
                    <a:pos x="222" y="94"/>
                  </a:cxn>
                  <a:cxn ang="0">
                    <a:pos x="216" y="116"/>
                  </a:cxn>
                  <a:cxn ang="0">
                    <a:pos x="193" y="110"/>
                  </a:cxn>
                  <a:cxn ang="0">
                    <a:pos x="181" y="119"/>
                  </a:cxn>
                  <a:cxn ang="0">
                    <a:pos x="198" y="131"/>
                  </a:cxn>
                  <a:cxn ang="0">
                    <a:pos x="226" y="163"/>
                  </a:cxn>
                  <a:cxn ang="0">
                    <a:pos x="181" y="197"/>
                  </a:cxn>
                </a:cxnLst>
                <a:rect l="0" t="0" r="r" b="b"/>
                <a:pathLst>
                  <a:path w="260" h="261">
                    <a:moveTo>
                      <a:pt x="244" y="0"/>
                    </a:moveTo>
                    <a:cubicBezTo>
                      <a:pt x="16" y="0"/>
                      <a:pt x="16" y="0"/>
                      <a:pt x="16" y="0"/>
                    </a:cubicBezTo>
                    <a:cubicBezTo>
                      <a:pt x="7" y="0"/>
                      <a:pt x="0" y="7"/>
                      <a:pt x="0" y="16"/>
                    </a:cubicBezTo>
                    <a:cubicBezTo>
                      <a:pt x="0" y="245"/>
                      <a:pt x="0" y="245"/>
                      <a:pt x="0" y="245"/>
                    </a:cubicBezTo>
                    <a:cubicBezTo>
                      <a:pt x="0" y="254"/>
                      <a:pt x="7" y="261"/>
                      <a:pt x="16" y="261"/>
                    </a:cubicBezTo>
                    <a:cubicBezTo>
                      <a:pt x="244" y="261"/>
                      <a:pt x="244" y="261"/>
                      <a:pt x="244" y="261"/>
                    </a:cubicBezTo>
                    <a:cubicBezTo>
                      <a:pt x="253" y="261"/>
                      <a:pt x="260" y="254"/>
                      <a:pt x="260" y="245"/>
                    </a:cubicBezTo>
                    <a:cubicBezTo>
                      <a:pt x="260" y="16"/>
                      <a:pt x="260" y="16"/>
                      <a:pt x="260" y="16"/>
                    </a:cubicBezTo>
                    <a:cubicBezTo>
                      <a:pt x="260" y="7"/>
                      <a:pt x="253" y="0"/>
                      <a:pt x="244" y="0"/>
                    </a:cubicBezTo>
                    <a:close/>
                    <a:moveTo>
                      <a:pt x="132" y="129"/>
                    </a:moveTo>
                    <a:cubicBezTo>
                      <a:pt x="121" y="139"/>
                      <a:pt x="105" y="144"/>
                      <a:pt x="86" y="144"/>
                    </a:cubicBezTo>
                    <a:cubicBezTo>
                      <a:pt x="82" y="144"/>
                      <a:pt x="78" y="144"/>
                      <a:pt x="75" y="143"/>
                    </a:cubicBezTo>
                    <a:cubicBezTo>
                      <a:pt x="75" y="195"/>
                      <a:pt x="75" y="195"/>
                      <a:pt x="75" y="195"/>
                    </a:cubicBezTo>
                    <a:cubicBezTo>
                      <a:pt x="43" y="195"/>
                      <a:pt x="43" y="195"/>
                      <a:pt x="43" y="195"/>
                    </a:cubicBezTo>
                    <a:cubicBezTo>
                      <a:pt x="43" y="53"/>
                      <a:pt x="43" y="53"/>
                      <a:pt x="43" y="53"/>
                    </a:cubicBezTo>
                    <a:cubicBezTo>
                      <a:pt x="53" y="51"/>
                      <a:pt x="67" y="50"/>
                      <a:pt x="86" y="50"/>
                    </a:cubicBezTo>
                    <a:cubicBezTo>
                      <a:pt x="106" y="50"/>
                      <a:pt x="121" y="54"/>
                      <a:pt x="130" y="61"/>
                    </a:cubicBezTo>
                    <a:cubicBezTo>
                      <a:pt x="139" y="69"/>
                      <a:pt x="146" y="81"/>
                      <a:pt x="146" y="95"/>
                    </a:cubicBezTo>
                    <a:cubicBezTo>
                      <a:pt x="146" y="109"/>
                      <a:pt x="141" y="121"/>
                      <a:pt x="132" y="129"/>
                    </a:cubicBezTo>
                    <a:close/>
                    <a:moveTo>
                      <a:pt x="181" y="197"/>
                    </a:moveTo>
                    <a:cubicBezTo>
                      <a:pt x="167" y="197"/>
                      <a:pt x="155" y="194"/>
                      <a:pt x="147" y="189"/>
                    </a:cubicBezTo>
                    <a:cubicBezTo>
                      <a:pt x="153" y="166"/>
                      <a:pt x="153" y="166"/>
                      <a:pt x="153" y="166"/>
                    </a:cubicBezTo>
                    <a:cubicBezTo>
                      <a:pt x="159" y="170"/>
                      <a:pt x="171" y="174"/>
                      <a:pt x="181" y="174"/>
                    </a:cubicBezTo>
                    <a:cubicBezTo>
                      <a:pt x="191" y="174"/>
                      <a:pt x="195" y="171"/>
                      <a:pt x="195" y="165"/>
                    </a:cubicBezTo>
                    <a:cubicBezTo>
                      <a:pt x="195" y="160"/>
                      <a:pt x="192" y="158"/>
                      <a:pt x="179" y="153"/>
                    </a:cubicBezTo>
                    <a:cubicBezTo>
                      <a:pt x="158" y="146"/>
                      <a:pt x="150" y="134"/>
                      <a:pt x="150" y="122"/>
                    </a:cubicBezTo>
                    <a:cubicBezTo>
                      <a:pt x="150" y="103"/>
                      <a:pt x="166" y="88"/>
                      <a:pt x="192" y="88"/>
                    </a:cubicBezTo>
                    <a:cubicBezTo>
                      <a:pt x="204" y="88"/>
                      <a:pt x="215" y="91"/>
                      <a:pt x="222" y="94"/>
                    </a:cubicBezTo>
                    <a:cubicBezTo>
                      <a:pt x="216" y="116"/>
                      <a:pt x="216" y="116"/>
                      <a:pt x="216" y="116"/>
                    </a:cubicBezTo>
                    <a:cubicBezTo>
                      <a:pt x="211" y="114"/>
                      <a:pt x="202" y="110"/>
                      <a:pt x="193" y="110"/>
                    </a:cubicBezTo>
                    <a:cubicBezTo>
                      <a:pt x="185" y="110"/>
                      <a:pt x="181" y="114"/>
                      <a:pt x="181" y="119"/>
                    </a:cubicBezTo>
                    <a:cubicBezTo>
                      <a:pt x="181" y="124"/>
                      <a:pt x="185" y="126"/>
                      <a:pt x="198" y="131"/>
                    </a:cubicBezTo>
                    <a:cubicBezTo>
                      <a:pt x="218" y="138"/>
                      <a:pt x="226" y="148"/>
                      <a:pt x="226" y="163"/>
                    </a:cubicBezTo>
                    <a:cubicBezTo>
                      <a:pt x="226" y="182"/>
                      <a:pt x="211" y="197"/>
                      <a:pt x="181" y="197"/>
                    </a:cubicBezTo>
                    <a:close/>
                  </a:path>
                </a:pathLst>
              </a:custGeom>
              <a:grpFill/>
              <a:ln w="9525">
                <a:noFill/>
                <a:round/>
              </a:ln>
            </p:spPr>
            <p:txBody>
              <a:bodyPr vert="horz" wrap="square" lIns="121920" tIns="60960" rIns="121920" bIns="60960" numCol="1" anchor="t" anchorCtr="0" compatLnSpc="1"/>
              <a:lstStyle/>
              <a:p>
                <a:endParaRPr lang="en-US" sz="2400">
                  <a:solidFill>
                    <a:srgbClr val="262626"/>
                  </a:solidFill>
                  <a:latin typeface="Agency FB" panose="020B0503020202020204" pitchFamily="34" charset="0"/>
                  <a:cs typeface="+mn-ea"/>
                  <a:sym typeface="+mn-lt"/>
                </a:endParaRPr>
              </a:p>
            </p:txBody>
          </p:sp>
        </p:grpSp>
      </p:grpSp>
      <p:grpSp>
        <p:nvGrpSpPr>
          <p:cNvPr id="3" name="组合 2"/>
          <p:cNvGrpSpPr/>
          <p:nvPr/>
        </p:nvGrpSpPr>
        <p:grpSpPr>
          <a:xfrm>
            <a:off x="5028029" y="3851175"/>
            <a:ext cx="810521" cy="757813"/>
            <a:chOff x="5028029" y="3851175"/>
            <a:chExt cx="810521" cy="757813"/>
          </a:xfrm>
        </p:grpSpPr>
        <p:grpSp>
          <p:nvGrpSpPr>
            <p:cNvPr id="67" name="Group 10"/>
            <p:cNvGrpSpPr/>
            <p:nvPr/>
          </p:nvGrpSpPr>
          <p:grpSpPr>
            <a:xfrm>
              <a:off x="5028029" y="3851175"/>
              <a:ext cx="810521" cy="757813"/>
              <a:chOff x="3031990" y="3644898"/>
              <a:chExt cx="815928" cy="762868"/>
            </a:xfrm>
          </p:grpSpPr>
          <p:sp>
            <p:nvSpPr>
              <p:cNvPr id="68" name="Rectangular Callout 11"/>
              <p:cNvSpPr/>
              <p:nvPr/>
            </p:nvSpPr>
            <p:spPr bwMode="auto">
              <a:xfrm flipH="1">
                <a:off x="3031990" y="3644898"/>
                <a:ext cx="815928" cy="762868"/>
              </a:xfrm>
              <a:prstGeom prst="wedgeRectCallout">
                <a:avLst/>
              </a:prstGeom>
              <a:solidFill>
                <a:srgbClr val="2EB0A2"/>
              </a:solidFill>
              <a:ln w="19050">
                <a:noFill/>
                <a:rou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lstStyle/>
              <a:p>
                <a:pPr algn="ctr"/>
                <a:endParaRPr lang="en-US" sz="1600" b="1" dirty="0">
                  <a:solidFill>
                    <a:srgbClr val="262626">
                      <a:lumMod val="75000"/>
                      <a:lumOff val="25000"/>
                    </a:srgbClr>
                  </a:solidFill>
                  <a:latin typeface="Agency FB" panose="020B0503020202020204" pitchFamily="34" charset="0"/>
                  <a:cs typeface="+mn-ea"/>
                  <a:sym typeface="+mn-lt"/>
                </a:endParaRPr>
              </a:p>
            </p:txBody>
          </p:sp>
          <p:sp>
            <p:nvSpPr>
              <p:cNvPr id="69" name="Oval 12"/>
              <p:cNvSpPr/>
              <p:nvPr/>
            </p:nvSpPr>
            <p:spPr bwMode="auto">
              <a:xfrm>
                <a:off x="3163020" y="3749397"/>
                <a:ext cx="553870" cy="553870"/>
              </a:xfrm>
              <a:prstGeom prst="ellipse">
                <a:avLst/>
              </a:prstGeom>
              <a:noFill/>
              <a:ln w="28575">
                <a:solidFill>
                  <a:schemeClr val="bg1"/>
                </a:solidFill>
                <a:round/>
              </a:ln>
            </p:spPr>
            <p:txBody>
              <a:bodyPr vert="horz" wrap="none" lIns="121920" tIns="60960" rIns="121920" bIns="60960" numCol="1" rtlCol="0" anchor="ctr" anchorCtr="1" compatLnSpc="1"/>
              <a:lstStyle/>
              <a:p>
                <a:pPr algn="ctr"/>
                <a:endParaRPr lang="en-US" sz="1600" b="1" dirty="0">
                  <a:solidFill>
                    <a:srgbClr val="262626">
                      <a:lumMod val="75000"/>
                      <a:lumOff val="25000"/>
                    </a:srgbClr>
                  </a:solidFill>
                  <a:latin typeface="Agency FB" panose="020B0503020202020204" pitchFamily="34" charset="0"/>
                  <a:cs typeface="+mn-ea"/>
                  <a:sym typeface="+mn-lt"/>
                </a:endParaRPr>
              </a:p>
            </p:txBody>
          </p:sp>
        </p:grpSp>
        <p:grpSp>
          <p:nvGrpSpPr>
            <p:cNvPr id="79" name="Group 54"/>
            <p:cNvGrpSpPr/>
            <p:nvPr/>
          </p:nvGrpSpPr>
          <p:grpSpPr>
            <a:xfrm>
              <a:off x="5231821" y="4032475"/>
              <a:ext cx="402935" cy="405472"/>
              <a:chOff x="1724025" y="908050"/>
              <a:chExt cx="1008063" cy="1014413"/>
            </a:xfrm>
            <a:solidFill>
              <a:schemeClr val="bg1"/>
            </a:solidFill>
          </p:grpSpPr>
          <p:sp>
            <p:nvSpPr>
              <p:cNvPr id="80" name="Freeform 7"/>
              <p:cNvSpPr>
                <a:spLocks noEditPoints="1"/>
              </p:cNvSpPr>
              <p:nvPr/>
            </p:nvSpPr>
            <p:spPr bwMode="auto">
              <a:xfrm>
                <a:off x="1724025" y="908050"/>
                <a:ext cx="1008063" cy="1014413"/>
              </a:xfrm>
              <a:custGeom>
                <a:avLst/>
                <a:gdLst/>
                <a:ahLst/>
                <a:cxnLst>
                  <a:cxn ang="0">
                    <a:pos x="305" y="136"/>
                  </a:cxn>
                  <a:cxn ang="0">
                    <a:pos x="280" y="102"/>
                  </a:cxn>
                  <a:cxn ang="0">
                    <a:pos x="273" y="61"/>
                  </a:cxn>
                  <a:cxn ang="0">
                    <a:pos x="247" y="37"/>
                  </a:cxn>
                  <a:cxn ang="0">
                    <a:pos x="206" y="31"/>
                  </a:cxn>
                  <a:cxn ang="0">
                    <a:pos x="171" y="7"/>
                  </a:cxn>
                  <a:cxn ang="0">
                    <a:pos x="142" y="4"/>
                  </a:cxn>
                  <a:cxn ang="0">
                    <a:pos x="136" y="8"/>
                  </a:cxn>
                  <a:cxn ang="0">
                    <a:pos x="103" y="33"/>
                  </a:cxn>
                  <a:cxn ang="0">
                    <a:pos x="62" y="40"/>
                  </a:cxn>
                  <a:cxn ang="0">
                    <a:pos x="55" y="43"/>
                  </a:cxn>
                  <a:cxn ang="0">
                    <a:pos x="37" y="66"/>
                  </a:cxn>
                  <a:cxn ang="0">
                    <a:pos x="31" y="107"/>
                  </a:cxn>
                  <a:cxn ang="0">
                    <a:pos x="7" y="142"/>
                  </a:cxn>
                  <a:cxn ang="0">
                    <a:pos x="8" y="177"/>
                  </a:cxn>
                  <a:cxn ang="0">
                    <a:pos x="33" y="210"/>
                  </a:cxn>
                  <a:cxn ang="0">
                    <a:pos x="41" y="252"/>
                  </a:cxn>
                  <a:cxn ang="0">
                    <a:pos x="66" y="276"/>
                  </a:cxn>
                  <a:cxn ang="0">
                    <a:pos x="108" y="282"/>
                  </a:cxn>
                  <a:cxn ang="0">
                    <a:pos x="142" y="306"/>
                  </a:cxn>
                  <a:cxn ang="0">
                    <a:pos x="171" y="309"/>
                  </a:cxn>
                  <a:cxn ang="0">
                    <a:pos x="177" y="305"/>
                  </a:cxn>
                  <a:cxn ang="0">
                    <a:pos x="211" y="280"/>
                  </a:cxn>
                  <a:cxn ang="0">
                    <a:pos x="252" y="272"/>
                  </a:cxn>
                  <a:cxn ang="0">
                    <a:pos x="259" y="270"/>
                  </a:cxn>
                  <a:cxn ang="0">
                    <a:pos x="276" y="247"/>
                  </a:cxn>
                  <a:cxn ang="0">
                    <a:pos x="282" y="206"/>
                  </a:cxn>
                  <a:cxn ang="0">
                    <a:pos x="306" y="171"/>
                  </a:cxn>
                  <a:cxn ang="0">
                    <a:pos x="305" y="136"/>
                  </a:cxn>
                  <a:cxn ang="0">
                    <a:pos x="157" y="266"/>
                  </a:cxn>
                  <a:cxn ang="0">
                    <a:pos x="47" y="156"/>
                  </a:cxn>
                  <a:cxn ang="0">
                    <a:pos x="157" y="46"/>
                  </a:cxn>
                  <a:cxn ang="0">
                    <a:pos x="267" y="156"/>
                  </a:cxn>
                  <a:cxn ang="0">
                    <a:pos x="157" y="266"/>
                  </a:cxn>
                </a:cxnLst>
                <a:rect l="0" t="0" r="r" b="b"/>
                <a:pathLst>
                  <a:path w="313" h="313">
                    <a:moveTo>
                      <a:pt x="305" y="136"/>
                    </a:moveTo>
                    <a:cubicBezTo>
                      <a:pt x="280" y="102"/>
                      <a:pt x="280" y="102"/>
                      <a:pt x="280" y="102"/>
                    </a:cubicBezTo>
                    <a:cubicBezTo>
                      <a:pt x="273" y="61"/>
                      <a:pt x="273" y="61"/>
                      <a:pt x="273" y="61"/>
                    </a:cubicBezTo>
                    <a:cubicBezTo>
                      <a:pt x="270" y="49"/>
                      <a:pt x="260" y="39"/>
                      <a:pt x="247" y="37"/>
                    </a:cubicBezTo>
                    <a:cubicBezTo>
                      <a:pt x="206" y="31"/>
                      <a:pt x="206" y="31"/>
                      <a:pt x="206" y="31"/>
                    </a:cubicBezTo>
                    <a:cubicBezTo>
                      <a:pt x="171" y="7"/>
                      <a:pt x="171" y="7"/>
                      <a:pt x="171" y="7"/>
                    </a:cubicBezTo>
                    <a:cubicBezTo>
                      <a:pt x="163" y="1"/>
                      <a:pt x="152" y="0"/>
                      <a:pt x="142" y="4"/>
                    </a:cubicBezTo>
                    <a:cubicBezTo>
                      <a:pt x="140" y="5"/>
                      <a:pt x="138" y="6"/>
                      <a:pt x="136" y="8"/>
                    </a:cubicBezTo>
                    <a:cubicBezTo>
                      <a:pt x="103" y="33"/>
                      <a:pt x="103" y="33"/>
                      <a:pt x="103" y="33"/>
                    </a:cubicBezTo>
                    <a:cubicBezTo>
                      <a:pt x="62" y="40"/>
                      <a:pt x="62" y="40"/>
                      <a:pt x="62" y="40"/>
                    </a:cubicBezTo>
                    <a:cubicBezTo>
                      <a:pt x="59" y="41"/>
                      <a:pt x="57" y="42"/>
                      <a:pt x="55" y="43"/>
                    </a:cubicBezTo>
                    <a:cubicBezTo>
                      <a:pt x="45" y="47"/>
                      <a:pt x="39" y="56"/>
                      <a:pt x="37" y="66"/>
                    </a:cubicBezTo>
                    <a:cubicBezTo>
                      <a:pt x="31" y="107"/>
                      <a:pt x="31" y="107"/>
                      <a:pt x="31" y="107"/>
                    </a:cubicBezTo>
                    <a:cubicBezTo>
                      <a:pt x="7" y="142"/>
                      <a:pt x="7" y="142"/>
                      <a:pt x="7" y="142"/>
                    </a:cubicBezTo>
                    <a:cubicBezTo>
                      <a:pt x="0" y="152"/>
                      <a:pt x="0" y="167"/>
                      <a:pt x="8" y="177"/>
                    </a:cubicBezTo>
                    <a:cubicBezTo>
                      <a:pt x="33" y="210"/>
                      <a:pt x="33" y="210"/>
                      <a:pt x="33" y="210"/>
                    </a:cubicBezTo>
                    <a:cubicBezTo>
                      <a:pt x="41" y="252"/>
                      <a:pt x="41" y="252"/>
                      <a:pt x="41" y="252"/>
                    </a:cubicBezTo>
                    <a:cubicBezTo>
                      <a:pt x="43" y="264"/>
                      <a:pt x="53" y="274"/>
                      <a:pt x="66" y="276"/>
                    </a:cubicBezTo>
                    <a:cubicBezTo>
                      <a:pt x="108" y="282"/>
                      <a:pt x="108" y="282"/>
                      <a:pt x="108" y="282"/>
                    </a:cubicBezTo>
                    <a:cubicBezTo>
                      <a:pt x="142" y="306"/>
                      <a:pt x="142" y="306"/>
                      <a:pt x="142" y="306"/>
                    </a:cubicBezTo>
                    <a:cubicBezTo>
                      <a:pt x="150" y="312"/>
                      <a:pt x="162" y="313"/>
                      <a:pt x="171" y="309"/>
                    </a:cubicBezTo>
                    <a:cubicBezTo>
                      <a:pt x="173" y="308"/>
                      <a:pt x="175" y="306"/>
                      <a:pt x="177" y="305"/>
                    </a:cubicBezTo>
                    <a:cubicBezTo>
                      <a:pt x="211" y="280"/>
                      <a:pt x="211" y="280"/>
                      <a:pt x="211" y="280"/>
                    </a:cubicBezTo>
                    <a:cubicBezTo>
                      <a:pt x="252" y="272"/>
                      <a:pt x="252" y="272"/>
                      <a:pt x="252" y="272"/>
                    </a:cubicBezTo>
                    <a:cubicBezTo>
                      <a:pt x="254" y="272"/>
                      <a:pt x="256" y="271"/>
                      <a:pt x="259" y="270"/>
                    </a:cubicBezTo>
                    <a:cubicBezTo>
                      <a:pt x="268" y="266"/>
                      <a:pt x="275" y="257"/>
                      <a:pt x="276" y="247"/>
                    </a:cubicBezTo>
                    <a:cubicBezTo>
                      <a:pt x="282" y="206"/>
                      <a:pt x="282" y="206"/>
                      <a:pt x="282" y="206"/>
                    </a:cubicBezTo>
                    <a:cubicBezTo>
                      <a:pt x="306" y="171"/>
                      <a:pt x="306" y="171"/>
                      <a:pt x="306" y="171"/>
                    </a:cubicBezTo>
                    <a:cubicBezTo>
                      <a:pt x="313" y="160"/>
                      <a:pt x="313" y="146"/>
                      <a:pt x="305" y="136"/>
                    </a:cubicBezTo>
                    <a:close/>
                    <a:moveTo>
                      <a:pt x="157" y="266"/>
                    </a:moveTo>
                    <a:cubicBezTo>
                      <a:pt x="96" y="266"/>
                      <a:pt x="47" y="217"/>
                      <a:pt x="47" y="156"/>
                    </a:cubicBezTo>
                    <a:cubicBezTo>
                      <a:pt x="47" y="96"/>
                      <a:pt x="96" y="46"/>
                      <a:pt x="157" y="46"/>
                    </a:cubicBezTo>
                    <a:cubicBezTo>
                      <a:pt x="217" y="46"/>
                      <a:pt x="267" y="96"/>
                      <a:pt x="267" y="156"/>
                    </a:cubicBezTo>
                    <a:cubicBezTo>
                      <a:pt x="267" y="217"/>
                      <a:pt x="217" y="266"/>
                      <a:pt x="157" y="266"/>
                    </a:cubicBezTo>
                    <a:close/>
                  </a:path>
                </a:pathLst>
              </a:custGeom>
              <a:grpFill/>
              <a:ln w="9525">
                <a:noFill/>
                <a:round/>
              </a:ln>
            </p:spPr>
            <p:txBody>
              <a:bodyPr vert="horz" wrap="square" lIns="121920" tIns="60960" rIns="121920" bIns="60960" numCol="1" anchor="t" anchorCtr="0" compatLnSpc="1"/>
              <a:lstStyle/>
              <a:p>
                <a:endParaRPr lang="en-US" sz="2400">
                  <a:solidFill>
                    <a:srgbClr val="262626"/>
                  </a:solidFill>
                  <a:latin typeface="Agency FB" panose="020B0503020202020204" pitchFamily="34" charset="0"/>
                  <a:cs typeface="+mn-ea"/>
                  <a:sym typeface="+mn-lt"/>
                </a:endParaRPr>
              </a:p>
            </p:txBody>
          </p:sp>
          <p:sp>
            <p:nvSpPr>
              <p:cNvPr id="81" name="Freeform 8"/>
              <p:cNvSpPr/>
              <p:nvPr/>
            </p:nvSpPr>
            <p:spPr bwMode="auto">
              <a:xfrm>
                <a:off x="2127250" y="1343025"/>
                <a:ext cx="204788" cy="233363"/>
              </a:xfrm>
              <a:custGeom>
                <a:avLst/>
                <a:gdLst/>
                <a:ahLst/>
                <a:cxnLst>
                  <a:cxn ang="0">
                    <a:pos x="65" y="79"/>
                  </a:cxn>
                  <a:cxn ang="0">
                    <a:pos x="95" y="79"/>
                  </a:cxn>
                  <a:cxn ang="0">
                    <a:pos x="93" y="112"/>
                  </a:cxn>
                  <a:cxn ang="0">
                    <a:pos x="65" y="120"/>
                  </a:cxn>
                  <a:cxn ang="0">
                    <a:pos x="65" y="120"/>
                  </a:cxn>
                  <a:cxn ang="0">
                    <a:pos x="34" y="112"/>
                  </a:cxn>
                  <a:cxn ang="0">
                    <a:pos x="32" y="89"/>
                  </a:cxn>
                  <a:cxn ang="0">
                    <a:pos x="8" y="89"/>
                  </a:cxn>
                  <a:cxn ang="0">
                    <a:pos x="10" y="132"/>
                  </a:cxn>
                  <a:cxn ang="0">
                    <a:pos x="65" y="147"/>
                  </a:cxn>
                  <a:cxn ang="0">
                    <a:pos x="65" y="147"/>
                  </a:cxn>
                  <a:cxn ang="0">
                    <a:pos x="117" y="132"/>
                  </a:cxn>
                  <a:cxn ang="0">
                    <a:pos x="125" y="53"/>
                  </a:cxn>
                  <a:cxn ang="0">
                    <a:pos x="65" y="53"/>
                  </a:cxn>
                  <a:cxn ang="0">
                    <a:pos x="30" y="53"/>
                  </a:cxn>
                  <a:cxn ang="0">
                    <a:pos x="28" y="26"/>
                  </a:cxn>
                  <a:cxn ang="0">
                    <a:pos x="65" y="26"/>
                  </a:cxn>
                  <a:cxn ang="0">
                    <a:pos x="127" y="26"/>
                  </a:cxn>
                  <a:cxn ang="0">
                    <a:pos x="129" y="0"/>
                  </a:cxn>
                  <a:cxn ang="0">
                    <a:pos x="65" y="0"/>
                  </a:cxn>
                  <a:cxn ang="0">
                    <a:pos x="0" y="0"/>
                  </a:cxn>
                  <a:cxn ang="0">
                    <a:pos x="6" y="79"/>
                  </a:cxn>
                  <a:cxn ang="0">
                    <a:pos x="65" y="79"/>
                  </a:cxn>
                </a:cxnLst>
                <a:rect l="0" t="0" r="r" b="b"/>
                <a:pathLst>
                  <a:path w="129" h="147">
                    <a:moveTo>
                      <a:pt x="65" y="79"/>
                    </a:moveTo>
                    <a:lnTo>
                      <a:pt x="95" y="79"/>
                    </a:lnTo>
                    <a:lnTo>
                      <a:pt x="93" y="112"/>
                    </a:lnTo>
                    <a:lnTo>
                      <a:pt x="65" y="120"/>
                    </a:lnTo>
                    <a:lnTo>
                      <a:pt x="65" y="120"/>
                    </a:lnTo>
                    <a:lnTo>
                      <a:pt x="34" y="112"/>
                    </a:lnTo>
                    <a:lnTo>
                      <a:pt x="32" y="89"/>
                    </a:lnTo>
                    <a:lnTo>
                      <a:pt x="8" y="89"/>
                    </a:lnTo>
                    <a:lnTo>
                      <a:pt x="10" y="132"/>
                    </a:lnTo>
                    <a:lnTo>
                      <a:pt x="65" y="147"/>
                    </a:lnTo>
                    <a:lnTo>
                      <a:pt x="65" y="147"/>
                    </a:lnTo>
                    <a:lnTo>
                      <a:pt x="117" y="132"/>
                    </a:lnTo>
                    <a:lnTo>
                      <a:pt x="125" y="53"/>
                    </a:lnTo>
                    <a:lnTo>
                      <a:pt x="65" y="53"/>
                    </a:lnTo>
                    <a:lnTo>
                      <a:pt x="30" y="53"/>
                    </a:lnTo>
                    <a:lnTo>
                      <a:pt x="28" y="26"/>
                    </a:lnTo>
                    <a:lnTo>
                      <a:pt x="65" y="26"/>
                    </a:lnTo>
                    <a:lnTo>
                      <a:pt x="127" y="26"/>
                    </a:lnTo>
                    <a:lnTo>
                      <a:pt x="129" y="0"/>
                    </a:lnTo>
                    <a:lnTo>
                      <a:pt x="65" y="0"/>
                    </a:lnTo>
                    <a:lnTo>
                      <a:pt x="0" y="0"/>
                    </a:lnTo>
                    <a:lnTo>
                      <a:pt x="6" y="79"/>
                    </a:lnTo>
                    <a:lnTo>
                      <a:pt x="65" y="79"/>
                    </a:lnTo>
                    <a:close/>
                  </a:path>
                </a:pathLst>
              </a:custGeom>
              <a:grpFill/>
              <a:ln w="9525">
                <a:noFill/>
                <a:round/>
              </a:ln>
            </p:spPr>
            <p:txBody>
              <a:bodyPr vert="horz" wrap="square" lIns="121920" tIns="60960" rIns="121920" bIns="60960" numCol="1" anchor="t" anchorCtr="0" compatLnSpc="1"/>
              <a:lstStyle/>
              <a:p>
                <a:endParaRPr lang="en-US" sz="2400">
                  <a:solidFill>
                    <a:srgbClr val="262626"/>
                  </a:solidFill>
                  <a:latin typeface="Agency FB" panose="020B0503020202020204" pitchFamily="34" charset="0"/>
                  <a:cs typeface="+mn-ea"/>
                  <a:sym typeface="+mn-lt"/>
                </a:endParaRPr>
              </a:p>
            </p:txBody>
          </p:sp>
          <p:sp>
            <p:nvSpPr>
              <p:cNvPr id="82" name="Freeform 9"/>
              <p:cNvSpPr>
                <a:spLocks noEditPoints="1"/>
              </p:cNvSpPr>
              <p:nvPr/>
            </p:nvSpPr>
            <p:spPr bwMode="auto">
              <a:xfrm>
                <a:off x="1908175" y="1092200"/>
                <a:ext cx="639763" cy="646113"/>
              </a:xfrm>
              <a:custGeom>
                <a:avLst/>
                <a:gdLst/>
                <a:ahLst/>
                <a:cxnLst>
                  <a:cxn ang="0">
                    <a:pos x="100" y="0"/>
                  </a:cxn>
                  <a:cxn ang="0">
                    <a:pos x="0" y="99"/>
                  </a:cxn>
                  <a:cxn ang="0">
                    <a:pos x="100" y="199"/>
                  </a:cxn>
                  <a:cxn ang="0">
                    <a:pos x="199" y="99"/>
                  </a:cxn>
                  <a:cxn ang="0">
                    <a:pos x="100" y="0"/>
                  </a:cxn>
                  <a:cxn ang="0">
                    <a:pos x="126" y="27"/>
                  </a:cxn>
                  <a:cxn ang="0">
                    <a:pos x="132" y="27"/>
                  </a:cxn>
                  <a:cxn ang="0">
                    <a:pos x="132" y="40"/>
                  </a:cxn>
                  <a:cxn ang="0">
                    <a:pos x="141" y="40"/>
                  </a:cxn>
                  <a:cxn ang="0">
                    <a:pos x="141" y="47"/>
                  </a:cxn>
                  <a:cxn ang="0">
                    <a:pos x="126" y="47"/>
                  </a:cxn>
                  <a:cxn ang="0">
                    <a:pos x="126" y="27"/>
                  </a:cxn>
                  <a:cxn ang="0">
                    <a:pos x="101" y="27"/>
                  </a:cxn>
                  <a:cxn ang="0">
                    <a:pos x="107" y="27"/>
                  </a:cxn>
                  <a:cxn ang="0">
                    <a:pos x="112" y="34"/>
                  </a:cxn>
                  <a:cxn ang="0">
                    <a:pos x="116" y="27"/>
                  </a:cxn>
                  <a:cxn ang="0">
                    <a:pos x="123" y="27"/>
                  </a:cxn>
                  <a:cxn ang="0">
                    <a:pos x="123" y="47"/>
                  </a:cxn>
                  <a:cxn ang="0">
                    <a:pos x="116" y="47"/>
                  </a:cxn>
                  <a:cxn ang="0">
                    <a:pos x="116" y="37"/>
                  </a:cxn>
                  <a:cxn ang="0">
                    <a:pos x="112" y="44"/>
                  </a:cxn>
                  <a:cxn ang="0">
                    <a:pos x="111" y="44"/>
                  </a:cxn>
                  <a:cxn ang="0">
                    <a:pos x="107" y="37"/>
                  </a:cxn>
                  <a:cxn ang="0">
                    <a:pos x="107" y="47"/>
                  </a:cxn>
                  <a:cxn ang="0">
                    <a:pos x="101" y="47"/>
                  </a:cxn>
                  <a:cxn ang="0">
                    <a:pos x="101" y="27"/>
                  </a:cxn>
                  <a:cxn ang="0">
                    <a:pos x="80" y="27"/>
                  </a:cxn>
                  <a:cxn ang="0">
                    <a:pos x="98" y="27"/>
                  </a:cxn>
                  <a:cxn ang="0">
                    <a:pos x="98" y="34"/>
                  </a:cxn>
                  <a:cxn ang="0">
                    <a:pos x="92" y="34"/>
                  </a:cxn>
                  <a:cxn ang="0">
                    <a:pos x="92" y="47"/>
                  </a:cxn>
                  <a:cxn ang="0">
                    <a:pos x="85" y="47"/>
                  </a:cxn>
                  <a:cxn ang="0">
                    <a:pos x="85" y="34"/>
                  </a:cxn>
                  <a:cxn ang="0">
                    <a:pos x="80" y="34"/>
                  </a:cxn>
                  <a:cxn ang="0">
                    <a:pos x="80" y="27"/>
                  </a:cxn>
                  <a:cxn ang="0">
                    <a:pos x="58" y="27"/>
                  </a:cxn>
                  <a:cxn ang="0">
                    <a:pos x="64" y="27"/>
                  </a:cxn>
                  <a:cxn ang="0">
                    <a:pos x="64" y="34"/>
                  </a:cxn>
                  <a:cxn ang="0">
                    <a:pos x="70" y="34"/>
                  </a:cxn>
                  <a:cxn ang="0">
                    <a:pos x="70" y="27"/>
                  </a:cxn>
                  <a:cxn ang="0">
                    <a:pos x="77" y="27"/>
                  </a:cxn>
                  <a:cxn ang="0">
                    <a:pos x="77" y="47"/>
                  </a:cxn>
                  <a:cxn ang="0">
                    <a:pos x="70" y="47"/>
                  </a:cxn>
                  <a:cxn ang="0">
                    <a:pos x="70" y="40"/>
                  </a:cxn>
                  <a:cxn ang="0">
                    <a:pos x="64" y="40"/>
                  </a:cxn>
                  <a:cxn ang="0">
                    <a:pos x="64" y="47"/>
                  </a:cxn>
                  <a:cxn ang="0">
                    <a:pos x="58" y="47"/>
                  </a:cxn>
                  <a:cxn ang="0">
                    <a:pos x="58" y="27"/>
                  </a:cxn>
                  <a:cxn ang="0">
                    <a:pos x="142" y="160"/>
                  </a:cxn>
                  <a:cxn ang="0">
                    <a:pos x="100" y="172"/>
                  </a:cxn>
                  <a:cxn ang="0">
                    <a:pos x="58" y="160"/>
                  </a:cxn>
                  <a:cxn ang="0">
                    <a:pos x="48" y="55"/>
                  </a:cxn>
                  <a:cxn ang="0">
                    <a:pos x="151" y="55"/>
                  </a:cxn>
                  <a:cxn ang="0">
                    <a:pos x="142" y="160"/>
                  </a:cxn>
                </a:cxnLst>
                <a:rect l="0" t="0" r="r" b="b"/>
                <a:pathLst>
                  <a:path w="199" h="199">
                    <a:moveTo>
                      <a:pt x="100" y="0"/>
                    </a:moveTo>
                    <a:cubicBezTo>
                      <a:pt x="45" y="0"/>
                      <a:pt x="0" y="44"/>
                      <a:pt x="0" y="99"/>
                    </a:cubicBezTo>
                    <a:cubicBezTo>
                      <a:pt x="0" y="154"/>
                      <a:pt x="45" y="199"/>
                      <a:pt x="100" y="199"/>
                    </a:cubicBezTo>
                    <a:cubicBezTo>
                      <a:pt x="155" y="199"/>
                      <a:pt x="199" y="154"/>
                      <a:pt x="199" y="99"/>
                    </a:cubicBezTo>
                    <a:cubicBezTo>
                      <a:pt x="199" y="44"/>
                      <a:pt x="155" y="0"/>
                      <a:pt x="100" y="0"/>
                    </a:cubicBezTo>
                    <a:close/>
                    <a:moveTo>
                      <a:pt x="126" y="27"/>
                    </a:moveTo>
                    <a:cubicBezTo>
                      <a:pt x="132" y="27"/>
                      <a:pt x="132" y="27"/>
                      <a:pt x="132" y="27"/>
                    </a:cubicBezTo>
                    <a:cubicBezTo>
                      <a:pt x="132" y="40"/>
                      <a:pt x="132" y="40"/>
                      <a:pt x="132" y="40"/>
                    </a:cubicBezTo>
                    <a:cubicBezTo>
                      <a:pt x="141" y="40"/>
                      <a:pt x="141" y="40"/>
                      <a:pt x="141" y="40"/>
                    </a:cubicBezTo>
                    <a:cubicBezTo>
                      <a:pt x="141" y="47"/>
                      <a:pt x="141" y="47"/>
                      <a:pt x="141" y="47"/>
                    </a:cubicBezTo>
                    <a:cubicBezTo>
                      <a:pt x="126" y="47"/>
                      <a:pt x="126" y="47"/>
                      <a:pt x="126" y="47"/>
                    </a:cubicBezTo>
                    <a:lnTo>
                      <a:pt x="126" y="27"/>
                    </a:lnTo>
                    <a:close/>
                    <a:moveTo>
                      <a:pt x="101" y="27"/>
                    </a:moveTo>
                    <a:cubicBezTo>
                      <a:pt x="107" y="27"/>
                      <a:pt x="107" y="27"/>
                      <a:pt x="107" y="27"/>
                    </a:cubicBezTo>
                    <a:cubicBezTo>
                      <a:pt x="112" y="34"/>
                      <a:pt x="112" y="34"/>
                      <a:pt x="112" y="34"/>
                    </a:cubicBezTo>
                    <a:cubicBezTo>
                      <a:pt x="116" y="27"/>
                      <a:pt x="116" y="27"/>
                      <a:pt x="116" y="27"/>
                    </a:cubicBezTo>
                    <a:cubicBezTo>
                      <a:pt x="123" y="27"/>
                      <a:pt x="123" y="27"/>
                      <a:pt x="123" y="27"/>
                    </a:cubicBezTo>
                    <a:cubicBezTo>
                      <a:pt x="123" y="47"/>
                      <a:pt x="123" y="47"/>
                      <a:pt x="123" y="47"/>
                    </a:cubicBezTo>
                    <a:cubicBezTo>
                      <a:pt x="116" y="47"/>
                      <a:pt x="116" y="47"/>
                      <a:pt x="116" y="47"/>
                    </a:cubicBezTo>
                    <a:cubicBezTo>
                      <a:pt x="116" y="37"/>
                      <a:pt x="116" y="37"/>
                      <a:pt x="116" y="37"/>
                    </a:cubicBezTo>
                    <a:cubicBezTo>
                      <a:pt x="112" y="44"/>
                      <a:pt x="112" y="44"/>
                      <a:pt x="112" y="44"/>
                    </a:cubicBezTo>
                    <a:cubicBezTo>
                      <a:pt x="111" y="44"/>
                      <a:pt x="111" y="44"/>
                      <a:pt x="111" y="44"/>
                    </a:cubicBezTo>
                    <a:cubicBezTo>
                      <a:pt x="107" y="37"/>
                      <a:pt x="107" y="37"/>
                      <a:pt x="107" y="37"/>
                    </a:cubicBezTo>
                    <a:cubicBezTo>
                      <a:pt x="107" y="47"/>
                      <a:pt x="107" y="47"/>
                      <a:pt x="107" y="47"/>
                    </a:cubicBezTo>
                    <a:cubicBezTo>
                      <a:pt x="101" y="47"/>
                      <a:pt x="101" y="47"/>
                      <a:pt x="101" y="47"/>
                    </a:cubicBezTo>
                    <a:cubicBezTo>
                      <a:pt x="101" y="27"/>
                      <a:pt x="101" y="27"/>
                      <a:pt x="101" y="27"/>
                    </a:cubicBezTo>
                    <a:close/>
                    <a:moveTo>
                      <a:pt x="80" y="27"/>
                    </a:moveTo>
                    <a:cubicBezTo>
                      <a:pt x="98" y="27"/>
                      <a:pt x="98" y="27"/>
                      <a:pt x="98" y="27"/>
                    </a:cubicBezTo>
                    <a:cubicBezTo>
                      <a:pt x="98" y="34"/>
                      <a:pt x="98" y="34"/>
                      <a:pt x="98" y="34"/>
                    </a:cubicBezTo>
                    <a:cubicBezTo>
                      <a:pt x="92" y="34"/>
                      <a:pt x="92" y="34"/>
                      <a:pt x="92" y="34"/>
                    </a:cubicBezTo>
                    <a:cubicBezTo>
                      <a:pt x="92" y="47"/>
                      <a:pt x="92" y="47"/>
                      <a:pt x="92" y="47"/>
                    </a:cubicBezTo>
                    <a:cubicBezTo>
                      <a:pt x="85" y="47"/>
                      <a:pt x="85" y="47"/>
                      <a:pt x="85" y="47"/>
                    </a:cubicBezTo>
                    <a:cubicBezTo>
                      <a:pt x="85" y="34"/>
                      <a:pt x="85" y="34"/>
                      <a:pt x="85" y="34"/>
                    </a:cubicBezTo>
                    <a:cubicBezTo>
                      <a:pt x="80" y="34"/>
                      <a:pt x="80" y="34"/>
                      <a:pt x="80" y="34"/>
                    </a:cubicBezTo>
                    <a:cubicBezTo>
                      <a:pt x="80" y="27"/>
                      <a:pt x="80" y="27"/>
                      <a:pt x="80" y="27"/>
                    </a:cubicBezTo>
                    <a:close/>
                    <a:moveTo>
                      <a:pt x="58" y="27"/>
                    </a:moveTo>
                    <a:cubicBezTo>
                      <a:pt x="64" y="27"/>
                      <a:pt x="64" y="27"/>
                      <a:pt x="64" y="27"/>
                    </a:cubicBezTo>
                    <a:cubicBezTo>
                      <a:pt x="64" y="34"/>
                      <a:pt x="64" y="34"/>
                      <a:pt x="64" y="34"/>
                    </a:cubicBezTo>
                    <a:cubicBezTo>
                      <a:pt x="70" y="34"/>
                      <a:pt x="70" y="34"/>
                      <a:pt x="70" y="34"/>
                    </a:cubicBezTo>
                    <a:cubicBezTo>
                      <a:pt x="70" y="27"/>
                      <a:pt x="70" y="27"/>
                      <a:pt x="70" y="27"/>
                    </a:cubicBezTo>
                    <a:cubicBezTo>
                      <a:pt x="77" y="27"/>
                      <a:pt x="77" y="27"/>
                      <a:pt x="77" y="27"/>
                    </a:cubicBezTo>
                    <a:cubicBezTo>
                      <a:pt x="77" y="47"/>
                      <a:pt x="77" y="47"/>
                      <a:pt x="77" y="47"/>
                    </a:cubicBezTo>
                    <a:cubicBezTo>
                      <a:pt x="70" y="47"/>
                      <a:pt x="70" y="47"/>
                      <a:pt x="70" y="47"/>
                    </a:cubicBezTo>
                    <a:cubicBezTo>
                      <a:pt x="70" y="40"/>
                      <a:pt x="70" y="40"/>
                      <a:pt x="70" y="40"/>
                    </a:cubicBezTo>
                    <a:cubicBezTo>
                      <a:pt x="64" y="40"/>
                      <a:pt x="64" y="40"/>
                      <a:pt x="64" y="40"/>
                    </a:cubicBezTo>
                    <a:cubicBezTo>
                      <a:pt x="64" y="47"/>
                      <a:pt x="64" y="47"/>
                      <a:pt x="64" y="47"/>
                    </a:cubicBezTo>
                    <a:cubicBezTo>
                      <a:pt x="58" y="47"/>
                      <a:pt x="58" y="47"/>
                      <a:pt x="58" y="47"/>
                    </a:cubicBezTo>
                    <a:lnTo>
                      <a:pt x="58" y="27"/>
                    </a:lnTo>
                    <a:close/>
                    <a:moveTo>
                      <a:pt x="142" y="160"/>
                    </a:moveTo>
                    <a:cubicBezTo>
                      <a:pt x="100" y="172"/>
                      <a:pt x="100" y="172"/>
                      <a:pt x="100" y="172"/>
                    </a:cubicBezTo>
                    <a:cubicBezTo>
                      <a:pt x="58" y="160"/>
                      <a:pt x="58" y="160"/>
                      <a:pt x="58" y="160"/>
                    </a:cubicBezTo>
                    <a:cubicBezTo>
                      <a:pt x="48" y="55"/>
                      <a:pt x="48" y="55"/>
                      <a:pt x="48" y="55"/>
                    </a:cubicBezTo>
                    <a:cubicBezTo>
                      <a:pt x="151" y="55"/>
                      <a:pt x="151" y="55"/>
                      <a:pt x="151" y="55"/>
                    </a:cubicBezTo>
                    <a:lnTo>
                      <a:pt x="142" y="160"/>
                    </a:lnTo>
                    <a:close/>
                  </a:path>
                </a:pathLst>
              </a:custGeom>
              <a:grpFill/>
              <a:ln w="9525">
                <a:noFill/>
                <a:round/>
              </a:ln>
            </p:spPr>
            <p:txBody>
              <a:bodyPr vert="horz" wrap="square" lIns="121920" tIns="60960" rIns="121920" bIns="60960" numCol="1" anchor="t" anchorCtr="0" compatLnSpc="1"/>
              <a:lstStyle/>
              <a:p>
                <a:endParaRPr lang="en-US" sz="2400">
                  <a:solidFill>
                    <a:srgbClr val="262626"/>
                  </a:solidFill>
                  <a:latin typeface="Agency FB" panose="020B0503020202020204" pitchFamily="34" charset="0"/>
                  <a:cs typeface="+mn-ea"/>
                  <a:sym typeface="+mn-lt"/>
                </a:endParaRPr>
              </a:p>
            </p:txBody>
          </p:sp>
        </p:grpSp>
      </p:grpSp>
      <p:grpSp>
        <p:nvGrpSpPr>
          <p:cNvPr id="5" name="组合 4"/>
          <p:cNvGrpSpPr/>
          <p:nvPr/>
        </p:nvGrpSpPr>
        <p:grpSpPr>
          <a:xfrm>
            <a:off x="10388994" y="3851175"/>
            <a:ext cx="810521" cy="757813"/>
            <a:chOff x="10388994" y="3851175"/>
            <a:chExt cx="810521" cy="757813"/>
          </a:xfrm>
        </p:grpSpPr>
        <p:grpSp>
          <p:nvGrpSpPr>
            <p:cNvPr id="73" name="Group 16"/>
            <p:cNvGrpSpPr/>
            <p:nvPr/>
          </p:nvGrpSpPr>
          <p:grpSpPr>
            <a:xfrm>
              <a:off x="10388994" y="3851175"/>
              <a:ext cx="810521" cy="757813"/>
              <a:chOff x="3031990" y="3644898"/>
              <a:chExt cx="815928" cy="762868"/>
            </a:xfrm>
          </p:grpSpPr>
          <p:sp>
            <p:nvSpPr>
              <p:cNvPr id="74" name="Rectangular Callout 17"/>
              <p:cNvSpPr/>
              <p:nvPr/>
            </p:nvSpPr>
            <p:spPr bwMode="auto">
              <a:xfrm flipH="1">
                <a:off x="3031990" y="3644898"/>
                <a:ext cx="815928" cy="762868"/>
              </a:xfrm>
              <a:prstGeom prst="wedgeRectCallout">
                <a:avLst/>
              </a:prstGeom>
              <a:solidFill>
                <a:srgbClr val="2EB0A2"/>
              </a:solidFill>
              <a:ln w="19050">
                <a:noFill/>
                <a:rou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lstStyle/>
              <a:p>
                <a:pPr algn="ctr"/>
                <a:endParaRPr lang="en-US" sz="1600" b="1" dirty="0">
                  <a:solidFill>
                    <a:srgbClr val="262626">
                      <a:lumMod val="75000"/>
                      <a:lumOff val="25000"/>
                    </a:srgbClr>
                  </a:solidFill>
                  <a:latin typeface="Agency FB" panose="020B0503020202020204" pitchFamily="34" charset="0"/>
                  <a:cs typeface="+mn-ea"/>
                  <a:sym typeface="+mn-lt"/>
                </a:endParaRPr>
              </a:p>
            </p:txBody>
          </p:sp>
          <p:sp>
            <p:nvSpPr>
              <p:cNvPr id="75" name="Oval 18"/>
              <p:cNvSpPr/>
              <p:nvPr/>
            </p:nvSpPr>
            <p:spPr bwMode="auto">
              <a:xfrm>
                <a:off x="3163020" y="3749397"/>
                <a:ext cx="553870" cy="553870"/>
              </a:xfrm>
              <a:prstGeom prst="ellipse">
                <a:avLst/>
              </a:prstGeom>
              <a:noFill/>
              <a:ln w="28575">
                <a:solidFill>
                  <a:schemeClr val="bg1"/>
                </a:solidFill>
                <a:round/>
              </a:ln>
            </p:spPr>
            <p:txBody>
              <a:bodyPr vert="horz" wrap="none" lIns="121920" tIns="60960" rIns="121920" bIns="60960" numCol="1" rtlCol="0" anchor="ctr" anchorCtr="1" compatLnSpc="1"/>
              <a:lstStyle/>
              <a:p>
                <a:pPr algn="ctr"/>
                <a:endParaRPr lang="en-US" sz="1600" b="1" dirty="0">
                  <a:solidFill>
                    <a:srgbClr val="262626">
                      <a:lumMod val="75000"/>
                      <a:lumOff val="25000"/>
                    </a:srgbClr>
                  </a:solidFill>
                  <a:latin typeface="Agency FB" panose="020B0503020202020204" pitchFamily="34" charset="0"/>
                  <a:cs typeface="+mn-ea"/>
                  <a:sym typeface="+mn-lt"/>
                </a:endParaRPr>
              </a:p>
            </p:txBody>
          </p:sp>
        </p:grpSp>
        <p:grpSp>
          <p:nvGrpSpPr>
            <p:cNvPr id="83" name="Group 58"/>
            <p:cNvGrpSpPr/>
            <p:nvPr/>
          </p:nvGrpSpPr>
          <p:grpSpPr>
            <a:xfrm>
              <a:off x="10654854" y="4087583"/>
              <a:ext cx="278799" cy="270087"/>
              <a:chOff x="2873375" y="930275"/>
              <a:chExt cx="914400" cy="885825"/>
            </a:xfrm>
            <a:solidFill>
              <a:schemeClr val="bg1"/>
            </a:solidFill>
          </p:grpSpPr>
          <p:sp>
            <p:nvSpPr>
              <p:cNvPr id="84" name="Freeform 10"/>
              <p:cNvSpPr/>
              <p:nvPr/>
            </p:nvSpPr>
            <p:spPr bwMode="auto">
              <a:xfrm>
                <a:off x="3182938" y="1720850"/>
                <a:ext cx="295275" cy="95250"/>
              </a:xfrm>
              <a:custGeom>
                <a:avLst/>
                <a:gdLst/>
                <a:ahLst/>
                <a:cxnLst>
                  <a:cxn ang="0">
                    <a:pos x="83" y="21"/>
                  </a:cxn>
                  <a:cxn ang="0">
                    <a:pos x="77" y="12"/>
                  </a:cxn>
                  <a:cxn ang="0">
                    <a:pos x="75" y="0"/>
                  </a:cxn>
                  <a:cxn ang="0">
                    <a:pos x="17" y="0"/>
                  </a:cxn>
                  <a:cxn ang="0">
                    <a:pos x="15" y="12"/>
                  </a:cxn>
                  <a:cxn ang="0">
                    <a:pos x="9" y="21"/>
                  </a:cxn>
                  <a:cxn ang="0">
                    <a:pos x="4" y="28"/>
                  </a:cxn>
                  <a:cxn ang="0">
                    <a:pos x="46" y="28"/>
                  </a:cxn>
                  <a:cxn ang="0">
                    <a:pos x="88" y="28"/>
                  </a:cxn>
                  <a:cxn ang="0">
                    <a:pos x="83" y="21"/>
                  </a:cxn>
                </a:cxnLst>
                <a:rect l="0" t="0" r="r" b="b"/>
                <a:pathLst>
                  <a:path w="92" h="29">
                    <a:moveTo>
                      <a:pt x="83" y="21"/>
                    </a:moveTo>
                    <a:cubicBezTo>
                      <a:pt x="78" y="17"/>
                      <a:pt x="77" y="12"/>
                      <a:pt x="77" y="12"/>
                    </a:cubicBezTo>
                    <a:cubicBezTo>
                      <a:pt x="75" y="0"/>
                      <a:pt x="75" y="0"/>
                      <a:pt x="75" y="0"/>
                    </a:cubicBezTo>
                    <a:cubicBezTo>
                      <a:pt x="17" y="0"/>
                      <a:pt x="17" y="0"/>
                      <a:pt x="17" y="0"/>
                    </a:cubicBezTo>
                    <a:cubicBezTo>
                      <a:pt x="15" y="12"/>
                      <a:pt x="15" y="12"/>
                      <a:pt x="15" y="12"/>
                    </a:cubicBezTo>
                    <a:cubicBezTo>
                      <a:pt x="15" y="12"/>
                      <a:pt x="14" y="17"/>
                      <a:pt x="9" y="21"/>
                    </a:cubicBezTo>
                    <a:cubicBezTo>
                      <a:pt x="4" y="25"/>
                      <a:pt x="0" y="28"/>
                      <a:pt x="4" y="28"/>
                    </a:cubicBezTo>
                    <a:cubicBezTo>
                      <a:pt x="8" y="29"/>
                      <a:pt x="43" y="28"/>
                      <a:pt x="46" y="28"/>
                    </a:cubicBezTo>
                    <a:cubicBezTo>
                      <a:pt x="49" y="28"/>
                      <a:pt x="84" y="29"/>
                      <a:pt x="88" y="28"/>
                    </a:cubicBezTo>
                    <a:cubicBezTo>
                      <a:pt x="92" y="28"/>
                      <a:pt x="88" y="25"/>
                      <a:pt x="83" y="21"/>
                    </a:cubicBezTo>
                    <a:close/>
                  </a:path>
                </a:pathLst>
              </a:custGeom>
              <a:grpFill/>
              <a:ln w="9525">
                <a:noFill/>
                <a:round/>
              </a:ln>
            </p:spPr>
            <p:txBody>
              <a:bodyPr vert="horz" wrap="square" lIns="121920" tIns="60960" rIns="121920" bIns="60960" numCol="1" anchor="t" anchorCtr="0" compatLnSpc="1"/>
              <a:lstStyle/>
              <a:p>
                <a:endParaRPr lang="en-US" sz="2400">
                  <a:solidFill>
                    <a:srgbClr val="262626"/>
                  </a:solidFill>
                  <a:latin typeface="Agency FB" panose="020B0503020202020204" pitchFamily="34" charset="0"/>
                  <a:cs typeface="+mn-ea"/>
                  <a:sym typeface="+mn-lt"/>
                </a:endParaRPr>
              </a:p>
            </p:txBody>
          </p:sp>
          <p:sp>
            <p:nvSpPr>
              <p:cNvPr id="85" name="Freeform 11"/>
              <p:cNvSpPr/>
              <p:nvPr/>
            </p:nvSpPr>
            <p:spPr bwMode="auto">
              <a:xfrm>
                <a:off x="3067050" y="1339850"/>
                <a:ext cx="292100" cy="171450"/>
              </a:xfrm>
              <a:custGeom>
                <a:avLst/>
                <a:gdLst/>
                <a:ahLst/>
                <a:cxnLst>
                  <a:cxn ang="0">
                    <a:pos x="16" y="45"/>
                  </a:cxn>
                  <a:cxn ang="0">
                    <a:pos x="38" y="25"/>
                  </a:cxn>
                  <a:cxn ang="0">
                    <a:pos x="64" y="42"/>
                  </a:cxn>
                  <a:cxn ang="0">
                    <a:pos x="16" y="45"/>
                  </a:cxn>
                </a:cxnLst>
                <a:rect l="0" t="0" r="r" b="b"/>
                <a:pathLst>
                  <a:path w="91" h="53">
                    <a:moveTo>
                      <a:pt x="16" y="45"/>
                    </a:moveTo>
                    <a:cubicBezTo>
                      <a:pt x="31" y="45"/>
                      <a:pt x="33" y="41"/>
                      <a:pt x="38" y="25"/>
                    </a:cubicBezTo>
                    <a:cubicBezTo>
                      <a:pt x="48" y="0"/>
                      <a:pt x="91" y="31"/>
                      <a:pt x="64" y="42"/>
                    </a:cubicBezTo>
                    <a:cubicBezTo>
                      <a:pt x="38" y="53"/>
                      <a:pt x="0" y="45"/>
                      <a:pt x="16" y="45"/>
                    </a:cubicBezTo>
                    <a:close/>
                  </a:path>
                </a:pathLst>
              </a:custGeom>
              <a:grpFill/>
              <a:ln w="9525">
                <a:noFill/>
                <a:round/>
              </a:ln>
            </p:spPr>
            <p:txBody>
              <a:bodyPr vert="horz" wrap="square" lIns="121920" tIns="60960" rIns="121920" bIns="60960" numCol="1" anchor="t" anchorCtr="0" compatLnSpc="1"/>
              <a:lstStyle/>
              <a:p>
                <a:endParaRPr lang="en-US" sz="2400">
                  <a:solidFill>
                    <a:srgbClr val="262626"/>
                  </a:solidFill>
                  <a:latin typeface="Agency FB" panose="020B0503020202020204" pitchFamily="34" charset="0"/>
                  <a:cs typeface="+mn-ea"/>
                  <a:sym typeface="+mn-lt"/>
                </a:endParaRPr>
              </a:p>
            </p:txBody>
          </p:sp>
          <p:sp>
            <p:nvSpPr>
              <p:cNvPr id="86" name="Freeform 12"/>
              <p:cNvSpPr>
                <a:spLocks noEditPoints="1"/>
              </p:cNvSpPr>
              <p:nvPr/>
            </p:nvSpPr>
            <p:spPr bwMode="auto">
              <a:xfrm>
                <a:off x="3259138" y="930275"/>
                <a:ext cx="403225" cy="484188"/>
              </a:xfrm>
              <a:custGeom>
                <a:avLst/>
                <a:gdLst/>
                <a:ahLst/>
                <a:cxnLst>
                  <a:cxn ang="0">
                    <a:pos x="117" y="6"/>
                  </a:cxn>
                  <a:cxn ang="0">
                    <a:pos x="89" y="13"/>
                  </a:cxn>
                  <a:cxn ang="0">
                    <a:pos x="8" y="128"/>
                  </a:cxn>
                  <a:cxn ang="0">
                    <a:pos x="8" y="142"/>
                  </a:cxn>
                  <a:cxn ang="0">
                    <a:pos x="21" y="139"/>
                  </a:cxn>
                  <a:cxn ang="0">
                    <a:pos x="116" y="35"/>
                  </a:cxn>
                  <a:cxn ang="0">
                    <a:pos x="117" y="6"/>
                  </a:cxn>
                  <a:cxn ang="0">
                    <a:pos x="96" y="20"/>
                  </a:cxn>
                  <a:cxn ang="0">
                    <a:pos x="91" y="15"/>
                  </a:cxn>
                  <a:cxn ang="0">
                    <a:pos x="109" y="8"/>
                  </a:cxn>
                  <a:cxn ang="0">
                    <a:pos x="96" y="20"/>
                  </a:cxn>
                </a:cxnLst>
                <a:rect l="0" t="0" r="r" b="b"/>
                <a:pathLst>
                  <a:path w="125" h="149">
                    <a:moveTo>
                      <a:pt x="117" y="6"/>
                    </a:moveTo>
                    <a:cubicBezTo>
                      <a:pt x="109" y="0"/>
                      <a:pt x="97" y="3"/>
                      <a:pt x="89" y="13"/>
                    </a:cubicBezTo>
                    <a:cubicBezTo>
                      <a:pt x="8" y="128"/>
                      <a:pt x="8" y="128"/>
                      <a:pt x="8" y="128"/>
                    </a:cubicBezTo>
                    <a:cubicBezTo>
                      <a:pt x="0" y="138"/>
                      <a:pt x="0" y="136"/>
                      <a:pt x="8" y="142"/>
                    </a:cubicBezTo>
                    <a:cubicBezTo>
                      <a:pt x="15" y="148"/>
                      <a:pt x="14" y="149"/>
                      <a:pt x="21" y="139"/>
                    </a:cubicBezTo>
                    <a:cubicBezTo>
                      <a:pt x="116" y="35"/>
                      <a:pt x="116" y="35"/>
                      <a:pt x="116" y="35"/>
                    </a:cubicBezTo>
                    <a:cubicBezTo>
                      <a:pt x="124" y="25"/>
                      <a:pt x="125" y="12"/>
                      <a:pt x="117" y="6"/>
                    </a:cubicBezTo>
                    <a:close/>
                    <a:moveTo>
                      <a:pt x="96" y="20"/>
                    </a:moveTo>
                    <a:cubicBezTo>
                      <a:pt x="96" y="20"/>
                      <a:pt x="95" y="19"/>
                      <a:pt x="91" y="15"/>
                    </a:cubicBezTo>
                    <a:cubicBezTo>
                      <a:pt x="97" y="6"/>
                      <a:pt x="109" y="8"/>
                      <a:pt x="109" y="8"/>
                    </a:cubicBezTo>
                    <a:cubicBezTo>
                      <a:pt x="98" y="14"/>
                      <a:pt x="96" y="20"/>
                      <a:pt x="96" y="20"/>
                    </a:cubicBezTo>
                    <a:close/>
                  </a:path>
                </a:pathLst>
              </a:custGeom>
              <a:grpFill/>
              <a:ln w="9525">
                <a:noFill/>
                <a:round/>
              </a:ln>
            </p:spPr>
            <p:txBody>
              <a:bodyPr vert="horz" wrap="square" lIns="121920" tIns="60960" rIns="121920" bIns="60960" numCol="1" anchor="t" anchorCtr="0" compatLnSpc="1"/>
              <a:lstStyle/>
              <a:p>
                <a:endParaRPr lang="en-US" sz="2400">
                  <a:solidFill>
                    <a:srgbClr val="262626"/>
                  </a:solidFill>
                  <a:latin typeface="Agency FB" panose="020B0503020202020204" pitchFamily="34" charset="0"/>
                  <a:cs typeface="+mn-ea"/>
                  <a:sym typeface="+mn-lt"/>
                </a:endParaRPr>
              </a:p>
            </p:txBody>
          </p:sp>
          <p:sp>
            <p:nvSpPr>
              <p:cNvPr id="87" name="Freeform 13"/>
              <p:cNvSpPr/>
              <p:nvPr/>
            </p:nvSpPr>
            <p:spPr bwMode="auto">
              <a:xfrm>
                <a:off x="2873375" y="1076325"/>
                <a:ext cx="914400" cy="609600"/>
              </a:xfrm>
              <a:custGeom>
                <a:avLst/>
                <a:gdLst/>
                <a:ahLst/>
                <a:cxnLst>
                  <a:cxn ang="0">
                    <a:pos x="273" y="0"/>
                  </a:cxn>
                  <a:cxn ang="0">
                    <a:pos x="237" y="0"/>
                  </a:cxn>
                  <a:cxn ang="0">
                    <a:pos x="222" y="17"/>
                  </a:cxn>
                  <a:cxn ang="0">
                    <a:pos x="267" y="17"/>
                  </a:cxn>
                  <a:cxn ang="0">
                    <a:pos x="267" y="154"/>
                  </a:cxn>
                  <a:cxn ang="0">
                    <a:pos x="17" y="154"/>
                  </a:cxn>
                  <a:cxn ang="0">
                    <a:pos x="17" y="17"/>
                  </a:cxn>
                  <a:cxn ang="0">
                    <a:pos x="162" y="17"/>
                  </a:cxn>
                  <a:cxn ang="0">
                    <a:pos x="174" y="0"/>
                  </a:cxn>
                  <a:cxn ang="0">
                    <a:pos x="11" y="0"/>
                  </a:cxn>
                  <a:cxn ang="0">
                    <a:pos x="0" y="11"/>
                  </a:cxn>
                  <a:cxn ang="0">
                    <a:pos x="0" y="176"/>
                  </a:cxn>
                  <a:cxn ang="0">
                    <a:pos x="11" y="188"/>
                  </a:cxn>
                  <a:cxn ang="0">
                    <a:pos x="273" y="188"/>
                  </a:cxn>
                  <a:cxn ang="0">
                    <a:pos x="284" y="176"/>
                  </a:cxn>
                  <a:cxn ang="0">
                    <a:pos x="284" y="11"/>
                  </a:cxn>
                  <a:cxn ang="0">
                    <a:pos x="273" y="0"/>
                  </a:cxn>
                </a:cxnLst>
                <a:rect l="0" t="0" r="r" b="b"/>
                <a:pathLst>
                  <a:path w="284" h="188">
                    <a:moveTo>
                      <a:pt x="273" y="0"/>
                    </a:moveTo>
                    <a:cubicBezTo>
                      <a:pt x="237" y="0"/>
                      <a:pt x="237" y="0"/>
                      <a:pt x="237" y="0"/>
                    </a:cubicBezTo>
                    <a:cubicBezTo>
                      <a:pt x="222" y="17"/>
                      <a:pt x="222" y="17"/>
                      <a:pt x="222" y="17"/>
                    </a:cubicBezTo>
                    <a:cubicBezTo>
                      <a:pt x="267" y="17"/>
                      <a:pt x="267" y="17"/>
                      <a:pt x="267" y="17"/>
                    </a:cubicBezTo>
                    <a:cubicBezTo>
                      <a:pt x="267" y="154"/>
                      <a:pt x="267" y="154"/>
                      <a:pt x="267" y="154"/>
                    </a:cubicBezTo>
                    <a:cubicBezTo>
                      <a:pt x="17" y="154"/>
                      <a:pt x="17" y="154"/>
                      <a:pt x="17" y="154"/>
                    </a:cubicBezTo>
                    <a:cubicBezTo>
                      <a:pt x="17" y="17"/>
                      <a:pt x="17" y="17"/>
                      <a:pt x="17" y="17"/>
                    </a:cubicBezTo>
                    <a:cubicBezTo>
                      <a:pt x="162" y="17"/>
                      <a:pt x="162" y="17"/>
                      <a:pt x="162" y="17"/>
                    </a:cubicBezTo>
                    <a:cubicBezTo>
                      <a:pt x="174" y="0"/>
                      <a:pt x="174" y="0"/>
                      <a:pt x="174" y="0"/>
                    </a:cubicBezTo>
                    <a:cubicBezTo>
                      <a:pt x="11" y="0"/>
                      <a:pt x="11" y="0"/>
                      <a:pt x="11" y="0"/>
                    </a:cubicBezTo>
                    <a:cubicBezTo>
                      <a:pt x="5" y="0"/>
                      <a:pt x="0" y="5"/>
                      <a:pt x="0" y="11"/>
                    </a:cubicBezTo>
                    <a:cubicBezTo>
                      <a:pt x="0" y="176"/>
                      <a:pt x="0" y="176"/>
                      <a:pt x="0" y="176"/>
                    </a:cubicBezTo>
                    <a:cubicBezTo>
                      <a:pt x="0" y="183"/>
                      <a:pt x="5" y="188"/>
                      <a:pt x="11" y="188"/>
                    </a:cubicBezTo>
                    <a:cubicBezTo>
                      <a:pt x="273" y="188"/>
                      <a:pt x="273" y="188"/>
                      <a:pt x="273" y="188"/>
                    </a:cubicBezTo>
                    <a:cubicBezTo>
                      <a:pt x="279" y="188"/>
                      <a:pt x="284" y="183"/>
                      <a:pt x="284" y="176"/>
                    </a:cubicBezTo>
                    <a:cubicBezTo>
                      <a:pt x="284" y="11"/>
                      <a:pt x="284" y="11"/>
                      <a:pt x="284" y="11"/>
                    </a:cubicBezTo>
                    <a:cubicBezTo>
                      <a:pt x="284" y="5"/>
                      <a:pt x="279" y="0"/>
                      <a:pt x="273" y="0"/>
                    </a:cubicBezTo>
                    <a:close/>
                  </a:path>
                </a:pathLst>
              </a:custGeom>
              <a:grpFill/>
              <a:ln w="9525">
                <a:noFill/>
                <a:round/>
              </a:ln>
            </p:spPr>
            <p:txBody>
              <a:bodyPr vert="horz" wrap="square" lIns="121920" tIns="60960" rIns="121920" bIns="60960" numCol="1" anchor="t" anchorCtr="0" compatLnSpc="1"/>
              <a:lstStyle/>
              <a:p>
                <a:endParaRPr lang="en-US" sz="2400">
                  <a:solidFill>
                    <a:srgbClr val="262626"/>
                  </a:solidFill>
                  <a:latin typeface="Agency FB" panose="020B0503020202020204" pitchFamily="34" charset="0"/>
                  <a:cs typeface="+mn-ea"/>
                  <a:sym typeface="+mn-lt"/>
                </a:endParaRPr>
              </a:p>
            </p:txBody>
          </p:sp>
        </p:grpSp>
      </p:grpSp>
      <p:sp>
        <p:nvSpPr>
          <p:cNvPr id="88" name="Text Placeholder 15"/>
          <p:cNvSpPr txBox="1"/>
          <p:nvPr/>
        </p:nvSpPr>
        <p:spPr>
          <a:xfrm>
            <a:off x="1002825" y="5358084"/>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anose="020B0604020202020204" pitchFamily="34" charset="0"/>
              <a:buNone/>
              <a:defRPr sz="1400" b="0" kern="1200" baseline="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1600" dirty="0">
                <a:solidFill>
                  <a:srgbClr val="262626">
                    <a:lumMod val="65000"/>
                    <a:lumOff val="35000"/>
                  </a:srgbClr>
                </a:solidFill>
                <a:latin typeface="Agency FB" panose="020B0503020202020204" pitchFamily="34" charset="0"/>
                <a:cs typeface="+mn-ea"/>
                <a:sym typeface="+mn-lt"/>
              </a:rPr>
              <a:t>Manager</a:t>
            </a:r>
            <a:endParaRPr lang="en-US" sz="1600" dirty="0">
              <a:solidFill>
                <a:srgbClr val="262626">
                  <a:lumMod val="65000"/>
                  <a:lumOff val="35000"/>
                </a:srgbClr>
              </a:solidFill>
              <a:latin typeface="Agency FB" panose="020B0503020202020204" pitchFamily="34" charset="0"/>
              <a:cs typeface="+mn-ea"/>
              <a:sym typeface="+mn-lt"/>
            </a:endParaRPr>
          </a:p>
        </p:txBody>
      </p:sp>
      <p:sp>
        <p:nvSpPr>
          <p:cNvPr id="89" name="Text Placeholder 17"/>
          <p:cNvSpPr txBox="1"/>
          <p:nvPr/>
        </p:nvSpPr>
        <p:spPr>
          <a:xfrm>
            <a:off x="1002825" y="5017168"/>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anose="020B0604020202020204" pitchFamily="34" charset="0"/>
              <a:buNone/>
              <a:defRPr sz="1400" b="1" kern="1200" baseline="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zh-CN" altLang="en-US" sz="2135" dirty="0">
                <a:solidFill>
                  <a:srgbClr val="262626">
                    <a:lumMod val="75000"/>
                    <a:lumOff val="25000"/>
                  </a:srgbClr>
                </a:solidFill>
                <a:latin typeface="Agency FB" panose="020B0503020202020204" pitchFamily="34" charset="0"/>
                <a:cs typeface="+mn-ea"/>
                <a:sym typeface="+mn-lt"/>
              </a:rPr>
              <a:t>项目负责人</a:t>
            </a:r>
            <a:endParaRPr lang="en-US" sz="2135" dirty="0">
              <a:solidFill>
                <a:srgbClr val="262626">
                  <a:lumMod val="75000"/>
                  <a:lumOff val="25000"/>
                </a:srgbClr>
              </a:solidFill>
              <a:latin typeface="Agency FB" panose="020B0503020202020204" pitchFamily="34" charset="0"/>
              <a:cs typeface="+mn-ea"/>
              <a:sym typeface="+mn-lt"/>
            </a:endParaRPr>
          </a:p>
        </p:txBody>
      </p:sp>
      <p:sp>
        <p:nvSpPr>
          <p:cNvPr id="90" name="Text Placeholder 20"/>
          <p:cNvSpPr txBox="1"/>
          <p:nvPr/>
        </p:nvSpPr>
        <p:spPr>
          <a:xfrm>
            <a:off x="3683673" y="5358084"/>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anose="020B0604020202020204" pitchFamily="34" charset="0"/>
              <a:buNone/>
              <a:defRPr sz="1400" b="0" kern="1200" baseline="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1600" dirty="0">
                <a:solidFill>
                  <a:srgbClr val="262626">
                    <a:lumMod val="65000"/>
                    <a:lumOff val="35000"/>
                  </a:srgbClr>
                </a:solidFill>
                <a:latin typeface="Agency FB" panose="020B0503020202020204" pitchFamily="34" charset="0"/>
                <a:cs typeface="+mn-ea"/>
                <a:sym typeface="+mn-lt"/>
              </a:rPr>
              <a:t>Programmer</a:t>
            </a:r>
            <a:endParaRPr lang="en-US" sz="1600" dirty="0">
              <a:solidFill>
                <a:srgbClr val="262626">
                  <a:lumMod val="65000"/>
                  <a:lumOff val="35000"/>
                </a:srgbClr>
              </a:solidFill>
              <a:latin typeface="Agency FB" panose="020B0503020202020204" pitchFamily="34" charset="0"/>
              <a:cs typeface="+mn-ea"/>
              <a:sym typeface="+mn-lt"/>
            </a:endParaRPr>
          </a:p>
        </p:txBody>
      </p:sp>
      <p:sp>
        <p:nvSpPr>
          <p:cNvPr id="91" name="Text Placeholder 22"/>
          <p:cNvSpPr txBox="1"/>
          <p:nvPr/>
        </p:nvSpPr>
        <p:spPr>
          <a:xfrm>
            <a:off x="3683673" y="5017168"/>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anose="020B0604020202020204" pitchFamily="34" charset="0"/>
              <a:buNone/>
              <a:defRPr sz="1400" b="1" kern="1200" baseline="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zh-CN" altLang="en-US" sz="2135" dirty="0" smtClean="0">
                <a:solidFill>
                  <a:srgbClr val="262626">
                    <a:lumMod val="75000"/>
                    <a:lumOff val="25000"/>
                  </a:srgbClr>
                </a:solidFill>
                <a:latin typeface="Agency FB" panose="020B0503020202020204" pitchFamily="34" charset="0"/>
                <a:cs typeface="+mn-ea"/>
                <a:sym typeface="+mn-lt"/>
              </a:rPr>
              <a:t>公司经理</a:t>
            </a:r>
            <a:endParaRPr lang="en-US" sz="2135" dirty="0">
              <a:solidFill>
                <a:srgbClr val="262626">
                  <a:lumMod val="75000"/>
                  <a:lumOff val="25000"/>
                </a:srgbClr>
              </a:solidFill>
              <a:latin typeface="Agency FB" panose="020B0503020202020204" pitchFamily="34" charset="0"/>
              <a:cs typeface="+mn-ea"/>
              <a:sym typeface="+mn-lt"/>
            </a:endParaRPr>
          </a:p>
        </p:txBody>
      </p:sp>
      <p:sp>
        <p:nvSpPr>
          <p:cNvPr id="92" name="Text Placeholder 24"/>
          <p:cNvSpPr txBox="1"/>
          <p:nvPr/>
        </p:nvSpPr>
        <p:spPr>
          <a:xfrm>
            <a:off x="6364521" y="5358084"/>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anose="020B0604020202020204" pitchFamily="34" charset="0"/>
              <a:buNone/>
              <a:defRPr sz="1400" b="0" kern="1200" baseline="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1600" dirty="0">
                <a:solidFill>
                  <a:srgbClr val="262626">
                    <a:lumMod val="65000"/>
                    <a:lumOff val="35000"/>
                  </a:srgbClr>
                </a:solidFill>
                <a:latin typeface="Agency FB" panose="020B0503020202020204" pitchFamily="34" charset="0"/>
                <a:cs typeface="+mn-ea"/>
                <a:sym typeface="+mn-lt"/>
              </a:rPr>
              <a:t>Designer</a:t>
            </a:r>
            <a:endParaRPr lang="en-US" sz="1600" dirty="0">
              <a:solidFill>
                <a:srgbClr val="262626">
                  <a:lumMod val="65000"/>
                  <a:lumOff val="35000"/>
                </a:srgbClr>
              </a:solidFill>
              <a:latin typeface="Agency FB" panose="020B0503020202020204" pitchFamily="34" charset="0"/>
              <a:cs typeface="+mn-ea"/>
              <a:sym typeface="+mn-lt"/>
            </a:endParaRPr>
          </a:p>
        </p:txBody>
      </p:sp>
      <p:sp>
        <p:nvSpPr>
          <p:cNvPr id="93" name="Text Placeholder 26"/>
          <p:cNvSpPr txBox="1"/>
          <p:nvPr/>
        </p:nvSpPr>
        <p:spPr>
          <a:xfrm>
            <a:off x="6364521" y="5017168"/>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anose="020B0604020202020204" pitchFamily="34" charset="0"/>
              <a:buNone/>
              <a:defRPr sz="1400" b="1" kern="1200" baseline="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zh-CN" altLang="en-US" sz="2135" dirty="0">
                <a:solidFill>
                  <a:srgbClr val="262626">
                    <a:lumMod val="75000"/>
                    <a:lumOff val="25000"/>
                  </a:srgbClr>
                </a:solidFill>
                <a:latin typeface="Agency FB" panose="020B0503020202020204" pitchFamily="34" charset="0"/>
                <a:cs typeface="+mn-ea"/>
                <a:sym typeface="+mn-lt"/>
              </a:rPr>
              <a:t>招商</a:t>
            </a:r>
            <a:r>
              <a:rPr lang="zh-CN" altLang="en-US" sz="2135" dirty="0" smtClean="0">
                <a:solidFill>
                  <a:srgbClr val="262626">
                    <a:lumMod val="75000"/>
                    <a:lumOff val="25000"/>
                  </a:srgbClr>
                </a:solidFill>
                <a:latin typeface="Agency FB" panose="020B0503020202020204" pitchFamily="34" charset="0"/>
                <a:cs typeface="+mn-ea"/>
                <a:sym typeface="+mn-lt"/>
              </a:rPr>
              <a:t>合作</a:t>
            </a:r>
            <a:endParaRPr lang="en-US" sz="2135" dirty="0">
              <a:solidFill>
                <a:srgbClr val="262626">
                  <a:lumMod val="75000"/>
                  <a:lumOff val="25000"/>
                </a:srgbClr>
              </a:solidFill>
              <a:latin typeface="Agency FB" panose="020B0503020202020204" pitchFamily="34" charset="0"/>
              <a:cs typeface="+mn-ea"/>
              <a:sym typeface="+mn-lt"/>
            </a:endParaRPr>
          </a:p>
        </p:txBody>
      </p:sp>
      <p:sp>
        <p:nvSpPr>
          <p:cNvPr id="94" name="Text Placeholder 28"/>
          <p:cNvSpPr txBox="1"/>
          <p:nvPr/>
        </p:nvSpPr>
        <p:spPr>
          <a:xfrm>
            <a:off x="9045371" y="5358084"/>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anose="020B0604020202020204" pitchFamily="34" charset="0"/>
              <a:buNone/>
              <a:defRPr sz="1400" b="0" kern="1200" baseline="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1600" dirty="0">
                <a:solidFill>
                  <a:srgbClr val="262626">
                    <a:lumMod val="65000"/>
                    <a:lumOff val="35000"/>
                  </a:srgbClr>
                </a:solidFill>
                <a:latin typeface="Agency FB" panose="020B0503020202020204" pitchFamily="34" charset="0"/>
                <a:cs typeface="+mn-ea"/>
                <a:sym typeface="+mn-lt"/>
              </a:rPr>
              <a:t>Web Designer</a:t>
            </a:r>
            <a:endParaRPr lang="en-US" sz="1600" dirty="0">
              <a:solidFill>
                <a:srgbClr val="262626">
                  <a:lumMod val="65000"/>
                  <a:lumOff val="35000"/>
                </a:srgbClr>
              </a:solidFill>
              <a:latin typeface="Agency FB" panose="020B0503020202020204" pitchFamily="34" charset="0"/>
              <a:cs typeface="+mn-ea"/>
              <a:sym typeface="+mn-lt"/>
            </a:endParaRPr>
          </a:p>
        </p:txBody>
      </p:sp>
      <p:sp>
        <p:nvSpPr>
          <p:cNvPr id="95" name="Text Placeholder 30"/>
          <p:cNvSpPr txBox="1"/>
          <p:nvPr/>
        </p:nvSpPr>
        <p:spPr>
          <a:xfrm>
            <a:off x="9045371" y="5017168"/>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anose="020B0604020202020204" pitchFamily="34" charset="0"/>
              <a:buNone/>
              <a:defRPr sz="1400" b="1" kern="1200" baseline="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zh-CN" altLang="en-US" sz="2135" dirty="0" smtClean="0">
                <a:solidFill>
                  <a:srgbClr val="262626">
                    <a:lumMod val="75000"/>
                    <a:lumOff val="25000"/>
                  </a:srgbClr>
                </a:solidFill>
                <a:latin typeface="Agency FB" panose="020B0503020202020204" pitchFamily="34" charset="0"/>
                <a:cs typeface="+mn-ea"/>
                <a:sym typeface="+mn-lt"/>
              </a:rPr>
              <a:t>工作详情</a:t>
            </a:r>
            <a:endParaRPr lang="en-US" sz="2135" dirty="0">
              <a:solidFill>
                <a:srgbClr val="262626">
                  <a:lumMod val="75000"/>
                  <a:lumOff val="25000"/>
                </a:srgbClr>
              </a:solidFill>
              <a:latin typeface="Agency FB" panose="020B0503020202020204" pitchFamily="34" charset="0"/>
              <a:cs typeface="+mn-ea"/>
              <a:sym typeface="+mn-lt"/>
            </a:endParaRPr>
          </a:p>
        </p:txBody>
      </p:sp>
      <p:grpSp>
        <p:nvGrpSpPr>
          <p:cNvPr id="2" name="组合 1"/>
          <p:cNvGrpSpPr/>
          <p:nvPr/>
        </p:nvGrpSpPr>
        <p:grpSpPr>
          <a:xfrm>
            <a:off x="2347546" y="3851175"/>
            <a:ext cx="810521" cy="757813"/>
            <a:chOff x="2347546" y="3851175"/>
            <a:chExt cx="810521" cy="757813"/>
          </a:xfrm>
        </p:grpSpPr>
        <p:grpSp>
          <p:nvGrpSpPr>
            <p:cNvPr id="64" name="Group 7"/>
            <p:cNvGrpSpPr/>
            <p:nvPr/>
          </p:nvGrpSpPr>
          <p:grpSpPr>
            <a:xfrm>
              <a:off x="2347546" y="3851175"/>
              <a:ext cx="810521" cy="757813"/>
              <a:chOff x="3031990" y="3644898"/>
              <a:chExt cx="815928" cy="762868"/>
            </a:xfrm>
          </p:grpSpPr>
          <p:sp>
            <p:nvSpPr>
              <p:cNvPr id="65" name="Rectangular Callout 8"/>
              <p:cNvSpPr/>
              <p:nvPr/>
            </p:nvSpPr>
            <p:spPr bwMode="auto">
              <a:xfrm flipH="1">
                <a:off x="3031990" y="3644898"/>
                <a:ext cx="815928" cy="762868"/>
              </a:xfrm>
              <a:prstGeom prst="wedgeRectCallout">
                <a:avLst/>
              </a:prstGeom>
              <a:solidFill>
                <a:srgbClr val="2EB0A2"/>
              </a:solidFill>
              <a:ln w="19050">
                <a:noFill/>
                <a:rou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lstStyle/>
              <a:p>
                <a:pPr algn="ctr"/>
                <a:endParaRPr lang="en-US" sz="1600" b="1" dirty="0">
                  <a:solidFill>
                    <a:srgbClr val="262626">
                      <a:lumMod val="75000"/>
                      <a:lumOff val="25000"/>
                    </a:srgbClr>
                  </a:solidFill>
                  <a:latin typeface="Agency FB" panose="020B0503020202020204" pitchFamily="34" charset="0"/>
                  <a:cs typeface="+mn-ea"/>
                  <a:sym typeface="+mn-lt"/>
                </a:endParaRPr>
              </a:p>
            </p:txBody>
          </p:sp>
          <p:sp>
            <p:nvSpPr>
              <p:cNvPr id="66" name="Oval 9"/>
              <p:cNvSpPr/>
              <p:nvPr/>
            </p:nvSpPr>
            <p:spPr bwMode="auto">
              <a:xfrm>
                <a:off x="3163020" y="3749397"/>
                <a:ext cx="553870" cy="553870"/>
              </a:xfrm>
              <a:prstGeom prst="ellipse">
                <a:avLst/>
              </a:prstGeom>
              <a:noFill/>
              <a:ln w="28575">
                <a:solidFill>
                  <a:schemeClr val="bg1"/>
                </a:solidFill>
                <a:round/>
              </a:ln>
            </p:spPr>
            <p:txBody>
              <a:bodyPr vert="horz" wrap="none" lIns="121920" tIns="60960" rIns="121920" bIns="60960" numCol="1" rtlCol="0" anchor="ctr" anchorCtr="1" compatLnSpc="1"/>
              <a:lstStyle/>
              <a:p>
                <a:pPr algn="ctr"/>
                <a:endParaRPr lang="en-US" sz="1600" b="1" dirty="0">
                  <a:solidFill>
                    <a:srgbClr val="262626">
                      <a:lumMod val="75000"/>
                      <a:lumOff val="25000"/>
                    </a:srgbClr>
                  </a:solidFill>
                  <a:latin typeface="Agency FB" panose="020B0503020202020204" pitchFamily="34" charset="0"/>
                  <a:cs typeface="+mn-ea"/>
                  <a:sym typeface="+mn-lt"/>
                </a:endParaRPr>
              </a:p>
            </p:txBody>
          </p:sp>
        </p:grpSp>
        <p:sp>
          <p:nvSpPr>
            <p:cNvPr id="96" name="Freeform 20"/>
            <p:cNvSpPr>
              <a:spLocks noEditPoints="1"/>
            </p:cNvSpPr>
            <p:nvPr/>
          </p:nvSpPr>
          <p:spPr bwMode="auto">
            <a:xfrm>
              <a:off x="2575931" y="4099813"/>
              <a:ext cx="344903" cy="260537"/>
            </a:xfrm>
            <a:custGeom>
              <a:avLst/>
              <a:gdLst/>
              <a:ahLst/>
              <a:cxnLst>
                <a:cxn ang="0">
                  <a:pos x="61" y="9"/>
                </a:cxn>
                <a:cxn ang="0">
                  <a:pos x="53" y="0"/>
                </a:cxn>
                <a:cxn ang="0">
                  <a:pos x="25" y="8"/>
                </a:cxn>
                <a:cxn ang="0">
                  <a:pos x="9" y="9"/>
                </a:cxn>
                <a:cxn ang="0">
                  <a:pos x="0" y="57"/>
                </a:cxn>
                <a:cxn ang="0">
                  <a:pos x="78" y="65"/>
                </a:cxn>
                <a:cxn ang="0">
                  <a:pos x="86" y="17"/>
                </a:cxn>
                <a:cxn ang="0">
                  <a:pos x="31" y="8"/>
                </a:cxn>
                <a:cxn ang="0">
                  <a:pos x="53" y="5"/>
                </a:cxn>
                <a:cxn ang="0">
                  <a:pos x="56" y="9"/>
                </a:cxn>
                <a:cxn ang="0">
                  <a:pos x="31" y="8"/>
                </a:cxn>
                <a:cxn ang="0">
                  <a:pos x="78" y="14"/>
                </a:cxn>
                <a:cxn ang="0">
                  <a:pos x="81" y="23"/>
                </a:cxn>
                <a:cxn ang="0">
                  <a:pos x="77" y="28"/>
                </a:cxn>
                <a:cxn ang="0">
                  <a:pos x="50" y="28"/>
                </a:cxn>
                <a:cxn ang="0">
                  <a:pos x="31" y="33"/>
                </a:cxn>
                <a:cxn ang="0">
                  <a:pos x="6" y="24"/>
                </a:cxn>
                <a:cxn ang="0">
                  <a:pos x="9" y="14"/>
                </a:cxn>
                <a:cxn ang="0">
                  <a:pos x="52" y="37"/>
                </a:cxn>
                <a:cxn ang="0">
                  <a:pos x="36" y="39"/>
                </a:cxn>
                <a:cxn ang="0">
                  <a:pos x="34" y="34"/>
                </a:cxn>
                <a:cxn ang="0">
                  <a:pos x="50" y="32"/>
                </a:cxn>
                <a:cxn ang="0">
                  <a:pos x="78" y="60"/>
                </a:cxn>
                <a:cxn ang="0">
                  <a:pos x="6" y="57"/>
                </a:cxn>
                <a:cxn ang="0">
                  <a:pos x="9" y="57"/>
                </a:cxn>
                <a:cxn ang="0">
                  <a:pos x="62" y="56"/>
                </a:cxn>
                <a:cxn ang="0">
                  <a:pos x="9" y="54"/>
                </a:cxn>
                <a:cxn ang="0">
                  <a:pos x="6" y="30"/>
                </a:cxn>
                <a:cxn ang="0">
                  <a:pos x="9" y="31"/>
                </a:cxn>
                <a:cxn ang="0">
                  <a:pos x="31" y="37"/>
                </a:cxn>
                <a:cxn ang="0">
                  <a:pos x="50" y="43"/>
                </a:cxn>
                <a:cxn ang="0">
                  <a:pos x="56" y="37"/>
                </a:cxn>
                <a:cxn ang="0">
                  <a:pos x="78" y="31"/>
                </a:cxn>
                <a:cxn ang="0">
                  <a:pos x="81" y="51"/>
                </a:cxn>
                <a:cxn ang="0">
                  <a:pos x="68" y="54"/>
                </a:cxn>
                <a:cxn ang="0">
                  <a:pos x="68" y="57"/>
                </a:cxn>
                <a:cxn ang="0">
                  <a:pos x="81" y="56"/>
                </a:cxn>
                <a:cxn ang="0">
                  <a:pos x="78" y="60"/>
                </a:cxn>
              </a:cxnLst>
              <a:rect l="0" t="0" r="r" b="b"/>
              <a:pathLst>
                <a:path w="86" h="65">
                  <a:moveTo>
                    <a:pt x="78" y="9"/>
                  </a:moveTo>
                  <a:cubicBezTo>
                    <a:pt x="61" y="9"/>
                    <a:pt x="61" y="9"/>
                    <a:pt x="61" y="9"/>
                  </a:cubicBezTo>
                  <a:cubicBezTo>
                    <a:pt x="61" y="8"/>
                    <a:pt x="61" y="8"/>
                    <a:pt x="61" y="8"/>
                  </a:cubicBezTo>
                  <a:cubicBezTo>
                    <a:pt x="61" y="4"/>
                    <a:pt x="57" y="0"/>
                    <a:pt x="53" y="0"/>
                  </a:cubicBezTo>
                  <a:cubicBezTo>
                    <a:pt x="34" y="0"/>
                    <a:pt x="34" y="0"/>
                    <a:pt x="34" y="0"/>
                  </a:cubicBezTo>
                  <a:cubicBezTo>
                    <a:pt x="29" y="0"/>
                    <a:pt x="25" y="4"/>
                    <a:pt x="25" y="8"/>
                  </a:cubicBezTo>
                  <a:cubicBezTo>
                    <a:pt x="25" y="9"/>
                    <a:pt x="25" y="9"/>
                    <a:pt x="25" y="9"/>
                  </a:cubicBezTo>
                  <a:cubicBezTo>
                    <a:pt x="9" y="9"/>
                    <a:pt x="9" y="9"/>
                    <a:pt x="9" y="9"/>
                  </a:cubicBezTo>
                  <a:cubicBezTo>
                    <a:pt x="4" y="9"/>
                    <a:pt x="0" y="13"/>
                    <a:pt x="0" y="17"/>
                  </a:cubicBezTo>
                  <a:cubicBezTo>
                    <a:pt x="0" y="57"/>
                    <a:pt x="0" y="57"/>
                    <a:pt x="0" y="57"/>
                  </a:cubicBezTo>
                  <a:cubicBezTo>
                    <a:pt x="0" y="62"/>
                    <a:pt x="4" y="65"/>
                    <a:pt x="9" y="65"/>
                  </a:cubicBezTo>
                  <a:cubicBezTo>
                    <a:pt x="78" y="65"/>
                    <a:pt x="78" y="65"/>
                    <a:pt x="78" y="65"/>
                  </a:cubicBezTo>
                  <a:cubicBezTo>
                    <a:pt x="82" y="65"/>
                    <a:pt x="86" y="62"/>
                    <a:pt x="86" y="57"/>
                  </a:cubicBezTo>
                  <a:cubicBezTo>
                    <a:pt x="86" y="17"/>
                    <a:pt x="86" y="17"/>
                    <a:pt x="86" y="17"/>
                  </a:cubicBezTo>
                  <a:cubicBezTo>
                    <a:pt x="86" y="13"/>
                    <a:pt x="82" y="9"/>
                    <a:pt x="78" y="9"/>
                  </a:cubicBezTo>
                  <a:close/>
                  <a:moveTo>
                    <a:pt x="31" y="8"/>
                  </a:moveTo>
                  <a:cubicBezTo>
                    <a:pt x="31" y="7"/>
                    <a:pt x="32" y="5"/>
                    <a:pt x="34" y="5"/>
                  </a:cubicBezTo>
                  <a:cubicBezTo>
                    <a:pt x="53" y="5"/>
                    <a:pt x="53" y="5"/>
                    <a:pt x="53" y="5"/>
                  </a:cubicBezTo>
                  <a:cubicBezTo>
                    <a:pt x="54" y="5"/>
                    <a:pt x="56" y="7"/>
                    <a:pt x="56" y="8"/>
                  </a:cubicBezTo>
                  <a:cubicBezTo>
                    <a:pt x="56" y="9"/>
                    <a:pt x="56" y="9"/>
                    <a:pt x="56" y="9"/>
                  </a:cubicBezTo>
                  <a:cubicBezTo>
                    <a:pt x="31" y="9"/>
                    <a:pt x="31" y="9"/>
                    <a:pt x="31" y="9"/>
                  </a:cubicBezTo>
                  <a:lnTo>
                    <a:pt x="31" y="8"/>
                  </a:lnTo>
                  <a:close/>
                  <a:moveTo>
                    <a:pt x="9" y="14"/>
                  </a:moveTo>
                  <a:cubicBezTo>
                    <a:pt x="78" y="14"/>
                    <a:pt x="78" y="14"/>
                    <a:pt x="78" y="14"/>
                  </a:cubicBezTo>
                  <a:cubicBezTo>
                    <a:pt x="79" y="14"/>
                    <a:pt x="81" y="16"/>
                    <a:pt x="81" y="17"/>
                  </a:cubicBezTo>
                  <a:cubicBezTo>
                    <a:pt x="81" y="23"/>
                    <a:pt x="81" y="23"/>
                    <a:pt x="81" y="23"/>
                  </a:cubicBezTo>
                  <a:cubicBezTo>
                    <a:pt x="81" y="23"/>
                    <a:pt x="81" y="23"/>
                    <a:pt x="81" y="23"/>
                  </a:cubicBezTo>
                  <a:cubicBezTo>
                    <a:pt x="81" y="25"/>
                    <a:pt x="80" y="27"/>
                    <a:pt x="77" y="28"/>
                  </a:cubicBezTo>
                  <a:cubicBezTo>
                    <a:pt x="56" y="33"/>
                    <a:pt x="56" y="33"/>
                    <a:pt x="56" y="33"/>
                  </a:cubicBezTo>
                  <a:cubicBezTo>
                    <a:pt x="56" y="31"/>
                    <a:pt x="53" y="28"/>
                    <a:pt x="50" y="28"/>
                  </a:cubicBezTo>
                  <a:cubicBezTo>
                    <a:pt x="36" y="28"/>
                    <a:pt x="36" y="28"/>
                    <a:pt x="36" y="28"/>
                  </a:cubicBezTo>
                  <a:cubicBezTo>
                    <a:pt x="33" y="28"/>
                    <a:pt x="31" y="31"/>
                    <a:pt x="31" y="33"/>
                  </a:cubicBezTo>
                  <a:cubicBezTo>
                    <a:pt x="10" y="28"/>
                    <a:pt x="10" y="28"/>
                    <a:pt x="10" y="28"/>
                  </a:cubicBezTo>
                  <a:cubicBezTo>
                    <a:pt x="7" y="27"/>
                    <a:pt x="6" y="25"/>
                    <a:pt x="6" y="24"/>
                  </a:cubicBezTo>
                  <a:cubicBezTo>
                    <a:pt x="6" y="17"/>
                    <a:pt x="6" y="17"/>
                    <a:pt x="6" y="17"/>
                  </a:cubicBezTo>
                  <a:cubicBezTo>
                    <a:pt x="6" y="16"/>
                    <a:pt x="7" y="14"/>
                    <a:pt x="9" y="14"/>
                  </a:cubicBezTo>
                  <a:close/>
                  <a:moveTo>
                    <a:pt x="52" y="34"/>
                  </a:moveTo>
                  <a:cubicBezTo>
                    <a:pt x="52" y="37"/>
                    <a:pt x="52" y="37"/>
                    <a:pt x="52" y="37"/>
                  </a:cubicBezTo>
                  <a:cubicBezTo>
                    <a:pt x="52" y="38"/>
                    <a:pt x="51" y="39"/>
                    <a:pt x="50" y="39"/>
                  </a:cubicBezTo>
                  <a:cubicBezTo>
                    <a:pt x="36" y="39"/>
                    <a:pt x="36" y="39"/>
                    <a:pt x="36" y="39"/>
                  </a:cubicBezTo>
                  <a:cubicBezTo>
                    <a:pt x="35" y="39"/>
                    <a:pt x="34" y="38"/>
                    <a:pt x="34" y="37"/>
                  </a:cubicBezTo>
                  <a:cubicBezTo>
                    <a:pt x="34" y="34"/>
                    <a:pt x="34" y="34"/>
                    <a:pt x="34" y="34"/>
                  </a:cubicBezTo>
                  <a:cubicBezTo>
                    <a:pt x="34" y="33"/>
                    <a:pt x="35" y="32"/>
                    <a:pt x="36" y="32"/>
                  </a:cubicBezTo>
                  <a:cubicBezTo>
                    <a:pt x="50" y="32"/>
                    <a:pt x="50" y="32"/>
                    <a:pt x="50" y="32"/>
                  </a:cubicBezTo>
                  <a:cubicBezTo>
                    <a:pt x="51" y="32"/>
                    <a:pt x="52" y="33"/>
                    <a:pt x="52" y="34"/>
                  </a:cubicBezTo>
                  <a:close/>
                  <a:moveTo>
                    <a:pt x="78" y="60"/>
                  </a:moveTo>
                  <a:cubicBezTo>
                    <a:pt x="9" y="60"/>
                    <a:pt x="9" y="60"/>
                    <a:pt x="9" y="60"/>
                  </a:cubicBezTo>
                  <a:cubicBezTo>
                    <a:pt x="7" y="60"/>
                    <a:pt x="6" y="59"/>
                    <a:pt x="6" y="57"/>
                  </a:cubicBezTo>
                  <a:cubicBezTo>
                    <a:pt x="6" y="56"/>
                    <a:pt x="6" y="56"/>
                    <a:pt x="6" y="56"/>
                  </a:cubicBezTo>
                  <a:cubicBezTo>
                    <a:pt x="7" y="57"/>
                    <a:pt x="8" y="57"/>
                    <a:pt x="9" y="57"/>
                  </a:cubicBezTo>
                  <a:cubicBezTo>
                    <a:pt x="60" y="57"/>
                    <a:pt x="60" y="57"/>
                    <a:pt x="60" y="57"/>
                  </a:cubicBezTo>
                  <a:cubicBezTo>
                    <a:pt x="61" y="57"/>
                    <a:pt x="62" y="57"/>
                    <a:pt x="62" y="56"/>
                  </a:cubicBezTo>
                  <a:cubicBezTo>
                    <a:pt x="62" y="55"/>
                    <a:pt x="61" y="54"/>
                    <a:pt x="60" y="54"/>
                  </a:cubicBezTo>
                  <a:cubicBezTo>
                    <a:pt x="9" y="54"/>
                    <a:pt x="9" y="54"/>
                    <a:pt x="9" y="54"/>
                  </a:cubicBezTo>
                  <a:cubicBezTo>
                    <a:pt x="8" y="54"/>
                    <a:pt x="6" y="53"/>
                    <a:pt x="6" y="51"/>
                  </a:cubicBezTo>
                  <a:cubicBezTo>
                    <a:pt x="6" y="30"/>
                    <a:pt x="6" y="30"/>
                    <a:pt x="6" y="30"/>
                  </a:cubicBezTo>
                  <a:cubicBezTo>
                    <a:pt x="7" y="31"/>
                    <a:pt x="8" y="31"/>
                    <a:pt x="9" y="31"/>
                  </a:cubicBezTo>
                  <a:cubicBezTo>
                    <a:pt x="9" y="31"/>
                    <a:pt x="9" y="31"/>
                    <a:pt x="9" y="31"/>
                  </a:cubicBezTo>
                  <a:cubicBezTo>
                    <a:pt x="31" y="37"/>
                    <a:pt x="31" y="37"/>
                    <a:pt x="31" y="37"/>
                  </a:cubicBezTo>
                  <a:cubicBezTo>
                    <a:pt x="31" y="37"/>
                    <a:pt x="31" y="37"/>
                    <a:pt x="31" y="37"/>
                  </a:cubicBezTo>
                  <a:cubicBezTo>
                    <a:pt x="31" y="40"/>
                    <a:pt x="33" y="43"/>
                    <a:pt x="36" y="43"/>
                  </a:cubicBezTo>
                  <a:cubicBezTo>
                    <a:pt x="50" y="43"/>
                    <a:pt x="50" y="43"/>
                    <a:pt x="50" y="43"/>
                  </a:cubicBezTo>
                  <a:cubicBezTo>
                    <a:pt x="53" y="43"/>
                    <a:pt x="56" y="40"/>
                    <a:pt x="56" y="37"/>
                  </a:cubicBezTo>
                  <a:cubicBezTo>
                    <a:pt x="56" y="37"/>
                    <a:pt x="56" y="37"/>
                    <a:pt x="56" y="37"/>
                  </a:cubicBezTo>
                  <a:cubicBezTo>
                    <a:pt x="77" y="31"/>
                    <a:pt x="77" y="31"/>
                    <a:pt x="77" y="31"/>
                  </a:cubicBezTo>
                  <a:cubicBezTo>
                    <a:pt x="78" y="31"/>
                    <a:pt x="78" y="31"/>
                    <a:pt x="78" y="31"/>
                  </a:cubicBezTo>
                  <a:cubicBezTo>
                    <a:pt x="79" y="31"/>
                    <a:pt x="80" y="31"/>
                    <a:pt x="81" y="30"/>
                  </a:cubicBezTo>
                  <a:cubicBezTo>
                    <a:pt x="81" y="51"/>
                    <a:pt x="81" y="51"/>
                    <a:pt x="81" y="51"/>
                  </a:cubicBezTo>
                  <a:cubicBezTo>
                    <a:pt x="80" y="53"/>
                    <a:pt x="79" y="54"/>
                    <a:pt x="77" y="54"/>
                  </a:cubicBezTo>
                  <a:cubicBezTo>
                    <a:pt x="68" y="54"/>
                    <a:pt x="68" y="54"/>
                    <a:pt x="68" y="54"/>
                  </a:cubicBezTo>
                  <a:cubicBezTo>
                    <a:pt x="67" y="54"/>
                    <a:pt x="67" y="55"/>
                    <a:pt x="67" y="56"/>
                  </a:cubicBezTo>
                  <a:cubicBezTo>
                    <a:pt x="67" y="57"/>
                    <a:pt x="67" y="57"/>
                    <a:pt x="68" y="57"/>
                  </a:cubicBezTo>
                  <a:cubicBezTo>
                    <a:pt x="77" y="57"/>
                    <a:pt x="77" y="57"/>
                    <a:pt x="77" y="57"/>
                  </a:cubicBezTo>
                  <a:cubicBezTo>
                    <a:pt x="78" y="57"/>
                    <a:pt x="80" y="57"/>
                    <a:pt x="81" y="56"/>
                  </a:cubicBezTo>
                  <a:cubicBezTo>
                    <a:pt x="81" y="57"/>
                    <a:pt x="81" y="57"/>
                    <a:pt x="81" y="57"/>
                  </a:cubicBezTo>
                  <a:cubicBezTo>
                    <a:pt x="81" y="59"/>
                    <a:pt x="79" y="60"/>
                    <a:pt x="78"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262626"/>
                </a:solidFill>
                <a:latin typeface="Agency FB" panose="020B0503020202020204" pitchFamily="34" charset="0"/>
                <a:cs typeface="+mn-ea"/>
                <a:sym typeface="+mn-lt"/>
              </a:endParaRPr>
            </a:p>
          </p:txBody>
        </p:sp>
      </p:grpSp>
      <p:grpSp>
        <p:nvGrpSpPr>
          <p:cNvPr id="55" name="组合 54"/>
          <p:cNvGrpSpPr/>
          <p:nvPr/>
        </p:nvGrpSpPr>
        <p:grpSpPr>
          <a:xfrm rot="2837432">
            <a:off x="-1598404" y="-759951"/>
            <a:ext cx="4226169" cy="3054144"/>
            <a:chOff x="569602" y="-921225"/>
            <a:chExt cx="11136187" cy="8047838"/>
          </a:xfrm>
        </p:grpSpPr>
        <p:sp>
          <p:nvSpPr>
            <p:cNvPr id="56" name="椭圆 55"/>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wipe(up)">
                                      <p:cBhvr>
                                        <p:cTn id="18" dur="500"/>
                                        <p:tgtEl>
                                          <p:spTgt spid="8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up)">
                                      <p:cBhvr>
                                        <p:cTn id="22" dur="500"/>
                                        <p:tgtEl>
                                          <p:spTgt spid="88"/>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p:cTn id="26" dur="500" fill="hold"/>
                                        <p:tgtEl>
                                          <p:spTgt spid="61"/>
                                        </p:tgtEl>
                                        <p:attrNameLst>
                                          <p:attrName>ppt_w</p:attrName>
                                        </p:attrNameLst>
                                      </p:cBhvr>
                                      <p:tavLst>
                                        <p:tav tm="0">
                                          <p:val>
                                            <p:fltVal val="0"/>
                                          </p:val>
                                        </p:tav>
                                        <p:tav tm="100000">
                                          <p:val>
                                            <p:strVal val="#ppt_w"/>
                                          </p:val>
                                        </p:tav>
                                      </p:tavLst>
                                    </p:anim>
                                    <p:anim calcmode="lin" valueType="num">
                                      <p:cBhvr>
                                        <p:cTn id="27" dur="500" fill="hold"/>
                                        <p:tgtEl>
                                          <p:spTgt spid="61"/>
                                        </p:tgtEl>
                                        <p:attrNameLst>
                                          <p:attrName>ppt_h</p:attrName>
                                        </p:attrNameLst>
                                      </p:cBhvr>
                                      <p:tavLst>
                                        <p:tav tm="0">
                                          <p:val>
                                            <p:fltVal val="0"/>
                                          </p:val>
                                        </p:tav>
                                        <p:tav tm="100000">
                                          <p:val>
                                            <p:strVal val="#ppt_h"/>
                                          </p:val>
                                        </p:tav>
                                      </p:tavLst>
                                    </p:anim>
                                    <p:animEffect transition="in" filter="fade">
                                      <p:cBhvr>
                                        <p:cTn id="28" dur="500"/>
                                        <p:tgtEl>
                                          <p:spTgt spid="61"/>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ppt_y</p:attrName>
                                        </p:attrNameLst>
                                      </p:cBhvr>
                                      <p:tavLst>
                                        <p:tav tm="0">
                                          <p:val>
                                            <p:strVal val="#ppt_y+#ppt_h*1.125000"/>
                                          </p:val>
                                        </p:tav>
                                        <p:tav tm="100000">
                                          <p:val>
                                            <p:strVal val="#ppt_y"/>
                                          </p:val>
                                        </p:tav>
                                      </p:tavLst>
                                    </p:anim>
                                    <p:animEffect transition="in" filter="wipe(up)">
                                      <p:cBhvr>
                                        <p:cTn id="33" dur="500"/>
                                        <p:tgtEl>
                                          <p:spTgt spid="3"/>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wipe(up)">
                                      <p:cBhvr>
                                        <p:cTn id="41" dur="500"/>
                                        <p:tgtEl>
                                          <p:spTgt spid="90"/>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4500"/>
                            </p:stCondLst>
                            <p:childTnLst>
                              <p:par>
                                <p:cTn id="49" presetID="12" presetClass="entr" presetSubtype="4"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p:tgtEl>
                                          <p:spTgt spid="4"/>
                                        </p:tgtEl>
                                        <p:attrNameLst>
                                          <p:attrName>ppt_y</p:attrName>
                                        </p:attrNameLst>
                                      </p:cBhvr>
                                      <p:tavLst>
                                        <p:tav tm="0">
                                          <p:val>
                                            <p:strVal val="#ppt_y+#ppt_h*1.125000"/>
                                          </p:val>
                                        </p:tav>
                                        <p:tav tm="100000">
                                          <p:val>
                                            <p:strVal val="#ppt_y"/>
                                          </p:val>
                                        </p:tav>
                                      </p:tavLst>
                                    </p:anim>
                                    <p:animEffect transition="in" filter="wipe(up)">
                                      <p:cBhvr>
                                        <p:cTn id="52" dur="500"/>
                                        <p:tgtEl>
                                          <p:spTgt spid="4"/>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wipe(up)">
                                      <p:cBhvr>
                                        <p:cTn id="56" dur="500"/>
                                        <p:tgtEl>
                                          <p:spTgt spid="93"/>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wipe(up)">
                                      <p:cBhvr>
                                        <p:cTn id="60" dur="500"/>
                                        <p:tgtEl>
                                          <p:spTgt spid="92"/>
                                        </p:tgtEl>
                                      </p:cBhvr>
                                    </p:animEffect>
                                  </p:childTnLst>
                                </p:cTn>
                              </p:par>
                            </p:childTnLst>
                          </p:cTn>
                        </p:par>
                        <p:par>
                          <p:cTn id="61" fill="hold">
                            <p:stCondLst>
                              <p:cond delay="6000"/>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500" fill="hold"/>
                                        <p:tgtEl>
                                          <p:spTgt spid="63"/>
                                        </p:tgtEl>
                                        <p:attrNameLst>
                                          <p:attrName>ppt_w</p:attrName>
                                        </p:attrNameLst>
                                      </p:cBhvr>
                                      <p:tavLst>
                                        <p:tav tm="0">
                                          <p:val>
                                            <p:fltVal val="0"/>
                                          </p:val>
                                        </p:tav>
                                        <p:tav tm="100000">
                                          <p:val>
                                            <p:strVal val="#ppt_w"/>
                                          </p:val>
                                        </p:tav>
                                      </p:tavLst>
                                    </p:anim>
                                    <p:anim calcmode="lin" valueType="num">
                                      <p:cBhvr>
                                        <p:cTn id="65" dur="500" fill="hold"/>
                                        <p:tgtEl>
                                          <p:spTgt spid="63"/>
                                        </p:tgtEl>
                                        <p:attrNameLst>
                                          <p:attrName>ppt_h</p:attrName>
                                        </p:attrNameLst>
                                      </p:cBhvr>
                                      <p:tavLst>
                                        <p:tav tm="0">
                                          <p:val>
                                            <p:fltVal val="0"/>
                                          </p:val>
                                        </p:tav>
                                        <p:tav tm="100000">
                                          <p:val>
                                            <p:strVal val="#ppt_h"/>
                                          </p:val>
                                        </p:tav>
                                      </p:tavLst>
                                    </p:anim>
                                    <p:animEffect transition="in" filter="fade">
                                      <p:cBhvr>
                                        <p:cTn id="66" dur="500"/>
                                        <p:tgtEl>
                                          <p:spTgt spid="63"/>
                                        </p:tgtEl>
                                      </p:cBhvr>
                                    </p:animEffect>
                                  </p:childTnLst>
                                </p:cTn>
                              </p:par>
                            </p:childTnLst>
                          </p:cTn>
                        </p:par>
                        <p:par>
                          <p:cTn id="67" fill="hold">
                            <p:stCondLst>
                              <p:cond delay="6500"/>
                            </p:stCondLst>
                            <p:childTnLst>
                              <p:par>
                                <p:cTn id="68" presetID="12" presetClass="entr" presetSubtype="4"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p:tgtEl>
                                          <p:spTgt spid="5"/>
                                        </p:tgtEl>
                                        <p:attrNameLst>
                                          <p:attrName>ppt_y</p:attrName>
                                        </p:attrNameLst>
                                      </p:cBhvr>
                                      <p:tavLst>
                                        <p:tav tm="0">
                                          <p:val>
                                            <p:strVal val="#ppt_y+#ppt_h*1.125000"/>
                                          </p:val>
                                        </p:tav>
                                        <p:tav tm="100000">
                                          <p:val>
                                            <p:strVal val="#ppt_y"/>
                                          </p:val>
                                        </p:tav>
                                      </p:tavLst>
                                    </p:anim>
                                    <p:animEffect transition="in" filter="wipe(up)">
                                      <p:cBhvr>
                                        <p:cTn id="71" dur="500"/>
                                        <p:tgtEl>
                                          <p:spTgt spid="5"/>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wipe(up)">
                                      <p:cBhvr>
                                        <p:cTn id="75" dur="500"/>
                                        <p:tgtEl>
                                          <p:spTgt spid="95"/>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up)">
                                      <p:cBhvr>
                                        <p:cTn id="7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rot="6604501">
            <a:off x="8773714" y="5143094"/>
            <a:ext cx="4623511" cy="3341293"/>
            <a:chOff x="569602" y="-921225"/>
            <a:chExt cx="11136187" cy="8047838"/>
          </a:xfrm>
        </p:grpSpPr>
        <p:sp>
          <p:nvSpPr>
            <p:cNvPr id="67" name="椭圆 66"/>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09377" y="3000205"/>
            <a:ext cx="2696414" cy="1691274"/>
            <a:chOff x="509377" y="3000205"/>
            <a:chExt cx="2696414" cy="1691274"/>
          </a:xfrm>
        </p:grpSpPr>
        <p:grpSp>
          <p:nvGrpSpPr>
            <p:cNvPr id="100" name="Group 11"/>
            <p:cNvGrpSpPr/>
            <p:nvPr/>
          </p:nvGrpSpPr>
          <p:grpSpPr>
            <a:xfrm rot="18991278">
              <a:off x="509377" y="3000205"/>
              <a:ext cx="2696414" cy="1528728"/>
              <a:chOff x="1114569" y="1941390"/>
              <a:chExt cx="2170279" cy="1230437"/>
            </a:xfrm>
          </p:grpSpPr>
          <p:sp>
            <p:nvSpPr>
              <p:cNvPr id="101" name="Round Same Side Corner Rectangle 5"/>
              <p:cNvSpPr/>
              <p:nvPr/>
            </p:nvSpPr>
            <p:spPr>
              <a:xfrm rot="5400000">
                <a:off x="1584490" y="1471469"/>
                <a:ext cx="1230437" cy="2170279"/>
              </a:xfrm>
              <a:prstGeom prst="round2SameRect">
                <a:avLst>
                  <a:gd name="adj1" fmla="val 8581"/>
                  <a:gd name="adj2" fmla="val 0"/>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102" name="Group 10"/>
              <p:cNvGrpSpPr/>
              <p:nvPr/>
            </p:nvGrpSpPr>
            <p:grpSpPr>
              <a:xfrm>
                <a:off x="2734001" y="1995365"/>
                <a:ext cx="523220" cy="1122488"/>
                <a:chOff x="2734001" y="1995365"/>
                <a:chExt cx="523220" cy="1122488"/>
              </a:xfrm>
            </p:grpSpPr>
            <p:sp>
              <p:nvSpPr>
                <p:cNvPr id="103" name="Round Same Side Corner Rectangle 6"/>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104" name="Rectangle 8"/>
                <p:cNvSpPr/>
                <p:nvPr/>
              </p:nvSpPr>
              <p:spPr>
                <a:xfrm rot="5400000">
                  <a:off x="2682063" y="2294999"/>
                  <a:ext cx="627096" cy="523220"/>
                </a:xfrm>
                <a:prstGeom prst="rect">
                  <a:avLst/>
                </a:prstGeom>
              </p:spPr>
              <p:txBody>
                <a:bodyPr wrap="none">
                  <a:spAutoFit/>
                </a:bodyPr>
                <a:lstStyle/>
                <a:p>
                  <a:pPr algn="ctr"/>
                  <a:r>
                    <a:rPr lang="ar-SA" sz="2800" b="1" dirty="0">
                      <a:solidFill>
                        <a:schemeClr val="tx1">
                          <a:lumMod val="75000"/>
                          <a:lumOff val="25000"/>
                        </a:schemeClr>
                      </a:solidFill>
                      <a:cs typeface="+mn-ea"/>
                      <a:sym typeface="+mn-lt"/>
                    </a:rPr>
                    <a:t>01</a:t>
                  </a:r>
                  <a:endParaRPr lang="en-US" sz="2800" b="1" dirty="0">
                    <a:solidFill>
                      <a:schemeClr val="tx1">
                        <a:lumMod val="75000"/>
                        <a:lumOff val="25000"/>
                      </a:schemeClr>
                    </a:solidFill>
                    <a:cs typeface="+mn-ea"/>
                    <a:sym typeface="+mn-lt"/>
                  </a:endParaRPr>
                </a:p>
              </p:txBody>
            </p:sp>
          </p:grpSp>
        </p:grpSp>
        <p:sp>
          <p:nvSpPr>
            <p:cNvPr id="105" name="TextBox 7"/>
            <p:cNvSpPr txBox="1"/>
            <p:nvPr/>
          </p:nvSpPr>
          <p:spPr>
            <a:xfrm rot="18991278" flipH="1">
              <a:off x="1182089" y="3439556"/>
              <a:ext cx="1350951" cy="650063"/>
            </a:xfrm>
            <a:prstGeom prst="rect">
              <a:avLst/>
            </a:prstGeom>
            <a:noFill/>
          </p:spPr>
          <p:txBody>
            <a:bodyPr wrap="square" lIns="0" tIns="0" rIns="0" bIns="0" rtlCol="0" anchor="t">
              <a:spAutoFit/>
            </a:bodyPr>
            <a:lstStyle/>
            <a:p>
              <a:pPr lvl="0" defTabSz="914400">
                <a:spcBef>
                  <a:spcPct val="20000"/>
                </a:spcBef>
                <a:defRPr/>
              </a:pPr>
              <a:r>
                <a:rPr lang="en-US" sz="1200" b="1" dirty="0">
                  <a:solidFill>
                    <a:schemeClr val="bg1"/>
                  </a:solidFill>
                  <a:cs typeface="+mn-ea"/>
                  <a:sym typeface="+mn-lt"/>
                </a:rPr>
                <a:t>Title Goes Here </a:t>
              </a:r>
              <a:endParaRPr lang="en-US" sz="1200" b="1" dirty="0">
                <a:solidFill>
                  <a:schemeClr val="bg1"/>
                </a:solidFill>
                <a:cs typeface="+mn-ea"/>
                <a:sym typeface="+mn-lt"/>
              </a:endParaRPr>
            </a:p>
            <a:p>
              <a:pPr lvl="0" defTabSz="914400">
                <a:spcBef>
                  <a:spcPct val="20000"/>
                </a:spcBef>
                <a:defRPr/>
              </a:pPr>
              <a:r>
                <a:rPr lang="en-US" sz="1000" dirty="0">
                  <a:solidFill>
                    <a:schemeClr val="bg1"/>
                  </a:solidFill>
                  <a:cs typeface="+mn-ea"/>
                  <a:sym typeface="+mn-lt"/>
                </a:rPr>
                <a:t>There are many variations</a:t>
              </a:r>
              <a:br>
                <a:rPr lang="en-US" sz="1000" dirty="0">
                  <a:solidFill>
                    <a:schemeClr val="bg1"/>
                  </a:solidFill>
                  <a:cs typeface="+mn-ea"/>
                  <a:sym typeface="+mn-lt"/>
                </a:rPr>
              </a:br>
              <a:r>
                <a:rPr lang="en-US" sz="1000" dirty="0">
                  <a:solidFill>
                    <a:schemeClr val="bg1"/>
                  </a:solidFill>
                  <a:cs typeface="+mn-ea"/>
                  <a:sym typeface="+mn-lt"/>
                </a:rPr>
                <a:t>of passages lorem</a:t>
              </a:r>
              <a:endParaRPr lang="en-US" sz="1000" dirty="0">
                <a:solidFill>
                  <a:schemeClr val="bg1"/>
                </a:solidFill>
                <a:cs typeface="+mn-ea"/>
                <a:sym typeface="+mn-lt"/>
              </a:endParaRPr>
            </a:p>
          </p:txBody>
        </p:sp>
        <p:sp>
          <p:nvSpPr>
            <p:cNvPr id="106" name="Freeform 67"/>
            <p:cNvSpPr>
              <a:spLocks noChangeArrowheads="1"/>
            </p:cNvSpPr>
            <p:nvPr/>
          </p:nvSpPr>
          <p:spPr bwMode="auto">
            <a:xfrm rot="18991278">
              <a:off x="928269" y="4196876"/>
              <a:ext cx="425246" cy="49460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91424" tIns="45712" rIns="91424" bIns="45712" anchor="ctr"/>
            <a:lstStyle/>
            <a:p>
              <a:pPr>
                <a:defRPr/>
              </a:pPr>
              <a:endParaRPr lang="en-US" dirty="0">
                <a:cs typeface="+mn-ea"/>
                <a:sym typeface="+mn-lt"/>
              </a:endParaRPr>
            </a:p>
          </p:txBody>
        </p:sp>
      </p:grpSp>
      <p:grpSp>
        <p:nvGrpSpPr>
          <p:cNvPr id="6" name="组合 5"/>
          <p:cNvGrpSpPr/>
          <p:nvPr/>
        </p:nvGrpSpPr>
        <p:grpSpPr>
          <a:xfrm>
            <a:off x="2135436" y="3000205"/>
            <a:ext cx="2696414" cy="1716043"/>
            <a:chOff x="2135436" y="3000205"/>
            <a:chExt cx="2696414" cy="1716043"/>
          </a:xfrm>
        </p:grpSpPr>
        <p:grpSp>
          <p:nvGrpSpPr>
            <p:cNvPr id="57" name="Group 19"/>
            <p:cNvGrpSpPr/>
            <p:nvPr/>
          </p:nvGrpSpPr>
          <p:grpSpPr>
            <a:xfrm rot="19020000">
              <a:off x="2135436" y="3000205"/>
              <a:ext cx="2696414" cy="1528728"/>
              <a:chOff x="1114569" y="1941390"/>
              <a:chExt cx="2170279" cy="1230437"/>
            </a:xfrm>
          </p:grpSpPr>
          <p:sp>
            <p:nvSpPr>
              <p:cNvPr id="58" name="Round Same Side Corner Rectangle 22"/>
              <p:cNvSpPr/>
              <p:nvPr/>
            </p:nvSpPr>
            <p:spPr>
              <a:xfrm rot="5400000">
                <a:off x="1584490" y="1471469"/>
                <a:ext cx="1230437" cy="2170279"/>
              </a:xfrm>
              <a:prstGeom prst="round2SameRect">
                <a:avLst>
                  <a:gd name="adj1" fmla="val 8581"/>
                  <a:gd name="adj2" fmla="val 0"/>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59" name="Group 23"/>
              <p:cNvGrpSpPr/>
              <p:nvPr/>
            </p:nvGrpSpPr>
            <p:grpSpPr>
              <a:xfrm>
                <a:off x="2734001" y="1995365"/>
                <a:ext cx="523220" cy="1122488"/>
                <a:chOff x="2734001" y="1995365"/>
                <a:chExt cx="523220" cy="1122488"/>
              </a:xfrm>
            </p:grpSpPr>
            <p:sp>
              <p:nvSpPr>
                <p:cNvPr id="97" name="Round Same Side Corner Rectangle 24"/>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98" name="Rectangle 25"/>
                <p:cNvSpPr/>
                <p:nvPr/>
              </p:nvSpPr>
              <p:spPr>
                <a:xfrm rot="5400000">
                  <a:off x="2739771" y="2294999"/>
                  <a:ext cx="511679" cy="523220"/>
                </a:xfrm>
                <a:prstGeom prst="rect">
                  <a:avLst/>
                </a:prstGeom>
              </p:spPr>
              <p:txBody>
                <a:bodyPr wrap="none">
                  <a:spAutoFit/>
                </a:bodyPr>
                <a:lstStyle/>
                <a:p>
                  <a:pPr algn="ctr"/>
                  <a:r>
                    <a:rPr lang="en-US" sz="2800" b="1" dirty="0">
                      <a:solidFill>
                        <a:schemeClr val="tx1">
                          <a:lumMod val="75000"/>
                          <a:lumOff val="25000"/>
                        </a:schemeClr>
                      </a:solidFill>
                      <a:cs typeface="+mn-ea"/>
                      <a:sym typeface="+mn-lt"/>
                    </a:rPr>
                    <a:t>02</a:t>
                  </a:r>
                  <a:endParaRPr lang="en-US" sz="2800" b="1" dirty="0">
                    <a:solidFill>
                      <a:schemeClr val="tx1">
                        <a:lumMod val="75000"/>
                        <a:lumOff val="25000"/>
                      </a:schemeClr>
                    </a:solidFill>
                    <a:cs typeface="+mn-ea"/>
                    <a:sym typeface="+mn-lt"/>
                  </a:endParaRPr>
                </a:p>
              </p:txBody>
            </p:sp>
          </p:grpSp>
        </p:grpSp>
        <p:sp>
          <p:nvSpPr>
            <p:cNvPr id="99" name="TextBox 20"/>
            <p:cNvSpPr txBox="1"/>
            <p:nvPr/>
          </p:nvSpPr>
          <p:spPr>
            <a:xfrm rot="19020000" flipH="1">
              <a:off x="2880050" y="3612258"/>
              <a:ext cx="1350951" cy="458868"/>
            </a:xfrm>
            <a:prstGeom prst="rect">
              <a:avLst/>
            </a:prstGeom>
            <a:noFill/>
          </p:spPr>
          <p:txBody>
            <a:bodyPr wrap="square" lIns="0" tIns="0" rIns="0" bIns="0" rtlCol="0" anchor="t">
              <a:spAutoFit/>
            </a:bodyPr>
            <a:lstStyle/>
            <a:p>
              <a:pPr lvl="0" defTabSz="914400">
                <a:spcBef>
                  <a:spcPct val="20000"/>
                </a:spcBef>
                <a:defRPr/>
              </a:pPr>
              <a:r>
                <a:rPr lang="en-US" sz="1200" b="1" dirty="0">
                  <a:solidFill>
                    <a:schemeClr val="bg1"/>
                  </a:solidFill>
                  <a:cs typeface="+mn-ea"/>
                  <a:sym typeface="+mn-lt"/>
                </a:rPr>
                <a:t>Title Goes Here </a:t>
              </a:r>
              <a:endParaRPr lang="en-US" sz="1200" b="1" dirty="0">
                <a:solidFill>
                  <a:schemeClr val="bg1"/>
                </a:solidFill>
                <a:cs typeface="+mn-ea"/>
                <a:sym typeface="+mn-lt"/>
              </a:endParaRPr>
            </a:p>
            <a:p>
              <a:pPr lvl="0" defTabSz="914400">
                <a:spcBef>
                  <a:spcPct val="20000"/>
                </a:spcBef>
                <a:defRPr/>
              </a:pPr>
              <a:r>
                <a:rPr lang="en-US" sz="1000" dirty="0">
                  <a:solidFill>
                    <a:schemeClr val="bg1"/>
                  </a:solidFill>
                  <a:cs typeface="+mn-ea"/>
                  <a:sym typeface="+mn-lt"/>
                </a:rPr>
                <a:t>There are many variations</a:t>
              </a:r>
              <a:endParaRPr lang="en-US" sz="1000" dirty="0">
                <a:solidFill>
                  <a:schemeClr val="bg1"/>
                </a:solidFill>
                <a:cs typeface="+mn-ea"/>
                <a:sym typeface="+mn-lt"/>
              </a:endParaRPr>
            </a:p>
          </p:txBody>
        </p:sp>
        <p:sp>
          <p:nvSpPr>
            <p:cNvPr id="107" name="Freeform 76"/>
            <p:cNvSpPr>
              <a:spLocks noChangeArrowheads="1"/>
            </p:cNvSpPr>
            <p:nvPr/>
          </p:nvSpPr>
          <p:spPr bwMode="auto">
            <a:xfrm rot="19020000">
              <a:off x="2675737" y="4261216"/>
              <a:ext cx="263720" cy="455032"/>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bg1"/>
            </a:solidFill>
            <a:ln>
              <a:noFill/>
            </a:ln>
            <a:effectLst/>
          </p:spPr>
          <p:txBody>
            <a:bodyPr wrap="none" lIns="91424" tIns="45712" rIns="91424" bIns="45712" anchor="ctr"/>
            <a:lstStyle/>
            <a:p>
              <a:pPr>
                <a:defRPr/>
              </a:pPr>
              <a:endParaRPr lang="en-US" dirty="0">
                <a:cs typeface="+mn-ea"/>
                <a:sym typeface="+mn-lt"/>
              </a:endParaRPr>
            </a:p>
          </p:txBody>
        </p:sp>
      </p:grpSp>
      <p:grpSp>
        <p:nvGrpSpPr>
          <p:cNvPr id="7" name="组合 6"/>
          <p:cNvGrpSpPr/>
          <p:nvPr/>
        </p:nvGrpSpPr>
        <p:grpSpPr>
          <a:xfrm>
            <a:off x="3761495" y="3000205"/>
            <a:ext cx="2696414" cy="1702854"/>
            <a:chOff x="3761495" y="3000205"/>
            <a:chExt cx="2696414" cy="1702854"/>
          </a:xfrm>
        </p:grpSpPr>
        <p:grpSp>
          <p:nvGrpSpPr>
            <p:cNvPr id="51" name="Group 27"/>
            <p:cNvGrpSpPr/>
            <p:nvPr/>
          </p:nvGrpSpPr>
          <p:grpSpPr>
            <a:xfrm rot="19020000">
              <a:off x="3761495" y="3000205"/>
              <a:ext cx="2696414" cy="1528728"/>
              <a:chOff x="1114569" y="1941390"/>
              <a:chExt cx="2170279" cy="1230437"/>
            </a:xfrm>
          </p:grpSpPr>
          <p:sp>
            <p:nvSpPr>
              <p:cNvPr id="52" name="Round Same Side Corner Rectangle 30"/>
              <p:cNvSpPr/>
              <p:nvPr/>
            </p:nvSpPr>
            <p:spPr>
              <a:xfrm rot="5400000">
                <a:off x="1584490" y="1471469"/>
                <a:ext cx="1230437" cy="2170279"/>
              </a:xfrm>
              <a:prstGeom prst="round2SameRect">
                <a:avLst>
                  <a:gd name="adj1" fmla="val 8581"/>
                  <a:gd name="adj2" fmla="val 0"/>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53" name="Group 31"/>
              <p:cNvGrpSpPr/>
              <p:nvPr/>
            </p:nvGrpSpPr>
            <p:grpSpPr>
              <a:xfrm>
                <a:off x="2734001" y="1995365"/>
                <a:ext cx="523220" cy="1122488"/>
                <a:chOff x="2734001" y="1995365"/>
                <a:chExt cx="523220" cy="1122488"/>
              </a:xfrm>
            </p:grpSpPr>
            <p:sp>
              <p:nvSpPr>
                <p:cNvPr id="54" name="Round Same Side Corner Rectangle 32"/>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55" name="Rectangle 33"/>
                <p:cNvSpPr/>
                <p:nvPr/>
              </p:nvSpPr>
              <p:spPr>
                <a:xfrm rot="5400000">
                  <a:off x="2736565" y="2294999"/>
                  <a:ext cx="518091" cy="523220"/>
                </a:xfrm>
                <a:prstGeom prst="rect">
                  <a:avLst/>
                </a:prstGeom>
              </p:spPr>
              <p:txBody>
                <a:bodyPr wrap="none">
                  <a:spAutoFit/>
                </a:bodyPr>
                <a:lstStyle/>
                <a:p>
                  <a:pPr algn="ctr"/>
                  <a:r>
                    <a:rPr lang="en-US" sz="2800" b="1" dirty="0">
                      <a:solidFill>
                        <a:schemeClr val="tx1">
                          <a:lumMod val="75000"/>
                          <a:lumOff val="25000"/>
                        </a:schemeClr>
                      </a:solidFill>
                      <a:cs typeface="+mn-ea"/>
                      <a:sym typeface="+mn-lt"/>
                    </a:rPr>
                    <a:t>03</a:t>
                  </a:r>
                  <a:endParaRPr lang="en-US" sz="2800" b="1" dirty="0">
                    <a:solidFill>
                      <a:schemeClr val="tx1">
                        <a:lumMod val="75000"/>
                        <a:lumOff val="25000"/>
                      </a:schemeClr>
                    </a:solidFill>
                    <a:cs typeface="+mn-ea"/>
                    <a:sym typeface="+mn-lt"/>
                  </a:endParaRPr>
                </a:p>
              </p:txBody>
            </p:sp>
          </p:grpSp>
        </p:grpSp>
        <p:sp>
          <p:nvSpPr>
            <p:cNvPr id="56" name="TextBox 28"/>
            <p:cNvSpPr txBox="1"/>
            <p:nvPr/>
          </p:nvSpPr>
          <p:spPr>
            <a:xfrm rot="19020000" flipH="1">
              <a:off x="4506109" y="3612258"/>
              <a:ext cx="1350951" cy="458868"/>
            </a:xfrm>
            <a:prstGeom prst="rect">
              <a:avLst/>
            </a:prstGeom>
            <a:noFill/>
          </p:spPr>
          <p:txBody>
            <a:bodyPr wrap="square" lIns="0" tIns="0" rIns="0" bIns="0" rtlCol="0" anchor="t">
              <a:spAutoFit/>
            </a:bodyPr>
            <a:lstStyle/>
            <a:p>
              <a:pPr lvl="0" defTabSz="914400">
                <a:spcBef>
                  <a:spcPct val="20000"/>
                </a:spcBef>
                <a:defRPr/>
              </a:pPr>
              <a:r>
                <a:rPr lang="en-US" sz="1200" b="1" dirty="0">
                  <a:solidFill>
                    <a:schemeClr val="bg1"/>
                  </a:solidFill>
                  <a:cs typeface="+mn-ea"/>
                  <a:sym typeface="+mn-lt"/>
                </a:rPr>
                <a:t>Title Goes Here </a:t>
              </a:r>
              <a:endParaRPr lang="en-US" sz="1200" b="1" dirty="0">
                <a:solidFill>
                  <a:schemeClr val="bg1"/>
                </a:solidFill>
                <a:cs typeface="+mn-ea"/>
                <a:sym typeface="+mn-lt"/>
              </a:endParaRPr>
            </a:p>
            <a:p>
              <a:pPr lvl="0" defTabSz="914400">
                <a:spcBef>
                  <a:spcPct val="20000"/>
                </a:spcBef>
                <a:defRPr/>
              </a:pPr>
              <a:r>
                <a:rPr lang="en-US" sz="1000" dirty="0">
                  <a:solidFill>
                    <a:schemeClr val="bg1"/>
                  </a:solidFill>
                  <a:cs typeface="+mn-ea"/>
                  <a:sym typeface="+mn-lt"/>
                </a:rPr>
                <a:t>There are many variations</a:t>
              </a:r>
              <a:endParaRPr lang="en-US" sz="1000" dirty="0">
                <a:solidFill>
                  <a:schemeClr val="bg1"/>
                </a:solidFill>
                <a:cs typeface="+mn-ea"/>
                <a:sym typeface="+mn-lt"/>
              </a:endParaRPr>
            </a:p>
          </p:txBody>
        </p:sp>
        <p:sp>
          <p:nvSpPr>
            <p:cNvPr id="108" name="Freeform 116"/>
            <p:cNvSpPr>
              <a:spLocks noChangeArrowheads="1"/>
            </p:cNvSpPr>
            <p:nvPr/>
          </p:nvSpPr>
          <p:spPr bwMode="auto">
            <a:xfrm rot="19020000">
              <a:off x="4233758" y="4274404"/>
              <a:ext cx="415358" cy="42865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lIns="91424" tIns="45712" rIns="91424" bIns="45712" anchor="ctr"/>
            <a:lstStyle/>
            <a:p>
              <a:pPr>
                <a:defRPr/>
              </a:pPr>
              <a:endParaRPr lang="en-US" dirty="0">
                <a:cs typeface="+mn-ea"/>
                <a:sym typeface="+mn-lt"/>
              </a:endParaRPr>
            </a:p>
          </p:txBody>
        </p:sp>
      </p:grpSp>
      <p:sp>
        <p:nvSpPr>
          <p:cNvPr id="109" name="Freeform 22"/>
          <p:cNvSpPr>
            <a:spLocks noChangeArrowheads="1"/>
          </p:cNvSpPr>
          <p:nvPr/>
        </p:nvSpPr>
        <p:spPr bwMode="auto">
          <a:xfrm rot="19020000">
            <a:off x="5919763" y="4284072"/>
            <a:ext cx="395564" cy="395663"/>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lIns="91424" tIns="45712" rIns="91424" bIns="45712" anchor="ctr"/>
          <a:lstStyle/>
          <a:p>
            <a:pPr>
              <a:defRPr/>
            </a:pPr>
            <a:endParaRPr lang="en-US" dirty="0">
              <a:cs typeface="+mn-ea"/>
              <a:sym typeface="+mn-lt"/>
            </a:endParaRPr>
          </a:p>
        </p:txBody>
      </p:sp>
      <p:cxnSp>
        <p:nvCxnSpPr>
          <p:cNvPr id="4" name="直接连接符 3"/>
          <p:cNvCxnSpPr/>
          <p:nvPr/>
        </p:nvCxnSpPr>
        <p:spPr>
          <a:xfrm>
            <a:off x="6959600" y="1827819"/>
            <a:ext cx="0" cy="387350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7158003" y="1572026"/>
            <a:ext cx="1107996" cy="369332"/>
          </a:xfrm>
          <a:prstGeom prst="rect">
            <a:avLst/>
          </a:prstGeom>
          <a:noFill/>
        </p:spPr>
        <p:txBody>
          <a:bodyPr wrap="none" rtlCol="0">
            <a:spAutoFit/>
          </a:bodyPr>
          <a:lstStyle/>
          <a:p>
            <a:r>
              <a:rPr lang="zh-CN" altLang="en-US" b="1" dirty="0" smtClean="0">
                <a:solidFill>
                  <a:schemeClr val="tx1">
                    <a:lumMod val="65000"/>
                    <a:lumOff val="35000"/>
                  </a:schemeClr>
                </a:solidFill>
                <a:latin typeface="Agency FB" panose="020B0503020202020204" pitchFamily="34" charset="0"/>
                <a:cs typeface="Arial" panose="020B0604020202020204" pitchFamily="34" charset="0"/>
              </a:rPr>
              <a:t>产品</a:t>
            </a:r>
            <a:r>
              <a:rPr lang="zh-CN" altLang="en-US" b="1" dirty="0">
                <a:solidFill>
                  <a:schemeClr val="tx1">
                    <a:lumMod val="65000"/>
                    <a:lumOff val="35000"/>
                  </a:schemeClr>
                </a:solidFill>
                <a:latin typeface="Agency FB" panose="020B0503020202020204" pitchFamily="34" charset="0"/>
                <a:cs typeface="Arial" panose="020B0604020202020204" pitchFamily="34" charset="0"/>
              </a:rPr>
              <a:t>研发</a:t>
            </a:r>
            <a:endParaRPr lang="zh-CN" altLang="en-US"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11" name="矩形 110"/>
          <p:cNvSpPr>
            <a:spLocks noChangeArrowheads="1"/>
          </p:cNvSpPr>
          <p:nvPr/>
        </p:nvSpPr>
        <p:spPr bwMode="auto">
          <a:xfrm>
            <a:off x="7174332" y="1903657"/>
            <a:ext cx="456258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Youth is not a time of life; it is a state of mind; it is not a matter of rosy cheeks, red lips and supple knees;</a:t>
            </a:r>
            <a:endParaRPr lang="en-US" altLang="zh-CN" sz="1200"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12" name="文本框 111"/>
          <p:cNvSpPr txBox="1"/>
          <p:nvPr/>
        </p:nvSpPr>
        <p:spPr>
          <a:xfrm>
            <a:off x="7158003" y="2777001"/>
            <a:ext cx="1107996" cy="369332"/>
          </a:xfrm>
          <a:prstGeom prst="rect">
            <a:avLst/>
          </a:prstGeom>
          <a:noFill/>
        </p:spPr>
        <p:txBody>
          <a:bodyPr wrap="none" rtlCol="0">
            <a:spAutoFit/>
          </a:bodyPr>
          <a:lstStyle/>
          <a:p>
            <a:r>
              <a:rPr lang="zh-CN" altLang="en-US" b="1" dirty="0">
                <a:solidFill>
                  <a:schemeClr val="tx1">
                    <a:lumMod val="65000"/>
                    <a:lumOff val="35000"/>
                  </a:schemeClr>
                </a:solidFill>
                <a:latin typeface="Agency FB" panose="020B0503020202020204" pitchFamily="34" charset="0"/>
                <a:cs typeface="Arial" panose="020B0604020202020204" pitchFamily="34" charset="0"/>
              </a:rPr>
              <a:t>产品生产</a:t>
            </a:r>
            <a:endParaRPr lang="zh-CN" altLang="en-US"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13" name="矩形 112"/>
          <p:cNvSpPr>
            <a:spLocks noChangeArrowheads="1"/>
          </p:cNvSpPr>
          <p:nvPr/>
        </p:nvSpPr>
        <p:spPr bwMode="auto">
          <a:xfrm>
            <a:off x="7174332" y="3108632"/>
            <a:ext cx="456258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Youth is not a time of life; it is a state of mind; it is not a matter of rosy cheeks, red lips and supple knees;</a:t>
            </a:r>
            <a:endParaRPr lang="en-US" altLang="zh-CN" sz="1200"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14" name="文本框 113"/>
          <p:cNvSpPr txBox="1"/>
          <p:nvPr/>
        </p:nvSpPr>
        <p:spPr>
          <a:xfrm>
            <a:off x="7174332" y="3981976"/>
            <a:ext cx="1107996" cy="369332"/>
          </a:xfrm>
          <a:prstGeom prst="rect">
            <a:avLst/>
          </a:prstGeom>
          <a:noFill/>
        </p:spPr>
        <p:txBody>
          <a:bodyPr wrap="none" rtlCol="0">
            <a:spAutoFit/>
          </a:bodyPr>
          <a:lstStyle/>
          <a:p>
            <a:r>
              <a:rPr lang="zh-CN" altLang="en-US" b="1" dirty="0" smtClean="0">
                <a:solidFill>
                  <a:schemeClr val="tx1">
                    <a:lumMod val="65000"/>
                    <a:lumOff val="35000"/>
                  </a:schemeClr>
                </a:solidFill>
                <a:latin typeface="Agency FB" panose="020B0503020202020204" pitchFamily="34" charset="0"/>
                <a:cs typeface="Arial" panose="020B0604020202020204" pitchFamily="34" charset="0"/>
              </a:rPr>
              <a:t>产品销售</a:t>
            </a:r>
            <a:endParaRPr lang="zh-CN" altLang="en-US"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15" name="矩形 114"/>
          <p:cNvSpPr>
            <a:spLocks noChangeArrowheads="1"/>
          </p:cNvSpPr>
          <p:nvPr/>
        </p:nvSpPr>
        <p:spPr bwMode="auto">
          <a:xfrm>
            <a:off x="7190661" y="4313607"/>
            <a:ext cx="456258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Youth is not a time of life; it is a state of mind; it is not a matter of rosy cheeks, red lips and supple knees;</a:t>
            </a:r>
            <a:endParaRPr lang="en-US" altLang="zh-CN" sz="1200"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16" name="文本框 115"/>
          <p:cNvSpPr txBox="1"/>
          <p:nvPr/>
        </p:nvSpPr>
        <p:spPr>
          <a:xfrm>
            <a:off x="7190661" y="5001857"/>
            <a:ext cx="1107996" cy="369332"/>
          </a:xfrm>
          <a:prstGeom prst="rect">
            <a:avLst/>
          </a:prstGeom>
          <a:noFill/>
        </p:spPr>
        <p:txBody>
          <a:bodyPr wrap="none" rtlCol="0">
            <a:spAutoFit/>
          </a:bodyPr>
          <a:lstStyle/>
          <a:p>
            <a:r>
              <a:rPr lang="zh-CN" altLang="en-US" b="1" dirty="0" smtClean="0">
                <a:solidFill>
                  <a:schemeClr val="tx1">
                    <a:lumMod val="65000"/>
                    <a:lumOff val="35000"/>
                  </a:schemeClr>
                </a:solidFill>
                <a:latin typeface="Agency FB" panose="020B0503020202020204" pitchFamily="34" charset="0"/>
                <a:cs typeface="Arial" panose="020B0604020202020204" pitchFamily="34" charset="0"/>
              </a:rPr>
              <a:t>产品后勤</a:t>
            </a:r>
            <a:endParaRPr lang="zh-CN" altLang="en-US"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17" name="矩形 116"/>
          <p:cNvSpPr>
            <a:spLocks noChangeArrowheads="1"/>
          </p:cNvSpPr>
          <p:nvPr/>
        </p:nvSpPr>
        <p:spPr bwMode="auto">
          <a:xfrm>
            <a:off x="7206990" y="5333488"/>
            <a:ext cx="456258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Youth is not a time of life; it is a state of mind; it is not a matter of rosy cheeks, red lips and supple knees;</a:t>
            </a:r>
            <a:endParaRPr lang="en-US" altLang="zh-CN" sz="1200" dirty="0">
              <a:solidFill>
                <a:schemeClr val="tx1">
                  <a:lumMod val="65000"/>
                  <a:lumOff val="35000"/>
                </a:schemeClr>
              </a:solidFill>
              <a:latin typeface="Agency FB" panose="020B0503020202020204" pitchFamily="34" charset="0"/>
              <a:cs typeface="Arial" panose="020B0604020202020204" pitchFamily="34" charset="0"/>
            </a:endParaRPr>
          </a:p>
        </p:txBody>
      </p:sp>
      <p:grpSp>
        <p:nvGrpSpPr>
          <p:cNvPr id="48" name="组合 47"/>
          <p:cNvGrpSpPr/>
          <p:nvPr/>
        </p:nvGrpSpPr>
        <p:grpSpPr>
          <a:xfrm rot="2837432">
            <a:off x="-1598404" y="-759951"/>
            <a:ext cx="4226169" cy="3054144"/>
            <a:chOff x="569602" y="-921225"/>
            <a:chExt cx="11136187" cy="8047838"/>
          </a:xfrm>
        </p:grpSpPr>
        <p:sp>
          <p:nvSpPr>
            <p:cNvPr id="49" name="椭圆 48"/>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8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150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14:bounceEnd="60000">
                                          <p:cBhvr additive="base">
                                            <p:cTn id="15" dur="1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up)">
                                          <p:cBhvr>
                                            <p:cTn id="24" dur="500"/>
                                            <p:tgtEl>
                                              <p:spTgt spid="110"/>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wipe(up)">
                                          <p:cBhvr>
                                            <p:cTn id="28" dur="500"/>
                                            <p:tgtEl>
                                              <p:spTgt spid="111"/>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up)">
                                          <p:cBhvr>
                                            <p:cTn id="32" dur="500"/>
                                            <p:tgtEl>
                                              <p:spTgt spid="112"/>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wipe(up)">
                                          <p:cBhvr>
                                            <p:cTn id="36" dur="500"/>
                                            <p:tgtEl>
                                              <p:spTgt spid="113"/>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up)">
                                          <p:cBhvr>
                                            <p:cTn id="40" dur="500"/>
                                            <p:tgtEl>
                                              <p:spTgt spid="114"/>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500"/>
                                            <p:tgtEl>
                                              <p:spTgt spid="115"/>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wipe(up)">
                                          <p:cBhvr>
                                            <p:cTn id="48" dur="500"/>
                                            <p:tgtEl>
                                              <p:spTgt spid="116"/>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wipe(up)">
                                          <p:cBhvr>
                                            <p:cTn id="5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14" grpId="0"/>
          <p:bldP spid="115" grpId="0"/>
          <p:bldP spid="116" grpId="0"/>
          <p:bldP spid="1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0-#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up)">
                                          <p:cBhvr>
                                            <p:cTn id="24" dur="500"/>
                                            <p:tgtEl>
                                              <p:spTgt spid="110"/>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wipe(up)">
                                          <p:cBhvr>
                                            <p:cTn id="28" dur="500"/>
                                            <p:tgtEl>
                                              <p:spTgt spid="111"/>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up)">
                                          <p:cBhvr>
                                            <p:cTn id="32" dur="500"/>
                                            <p:tgtEl>
                                              <p:spTgt spid="112"/>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wipe(up)">
                                          <p:cBhvr>
                                            <p:cTn id="36" dur="500"/>
                                            <p:tgtEl>
                                              <p:spTgt spid="113"/>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up)">
                                          <p:cBhvr>
                                            <p:cTn id="40" dur="500"/>
                                            <p:tgtEl>
                                              <p:spTgt spid="114"/>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500"/>
                                            <p:tgtEl>
                                              <p:spTgt spid="115"/>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wipe(up)">
                                          <p:cBhvr>
                                            <p:cTn id="48" dur="500"/>
                                            <p:tgtEl>
                                              <p:spTgt spid="116"/>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wipe(up)">
                                          <p:cBhvr>
                                            <p:cTn id="5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14" grpId="0"/>
          <p:bldP spid="115" grpId="0"/>
          <p:bldP spid="116" grpId="0"/>
          <p:bldP spid="1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rot="2837432">
            <a:off x="-1737692" y="-1044422"/>
            <a:ext cx="4226169" cy="3054144"/>
            <a:chOff x="569602" y="-921225"/>
            <a:chExt cx="11136187" cy="8047838"/>
          </a:xfrm>
        </p:grpSpPr>
        <p:sp>
          <p:nvSpPr>
            <p:cNvPr id="42" name="椭圆 41"/>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rot="6604501">
            <a:off x="8773714" y="5143094"/>
            <a:ext cx="4623511" cy="3341293"/>
            <a:chOff x="569602" y="-921225"/>
            <a:chExt cx="11136187" cy="8047838"/>
          </a:xfrm>
        </p:grpSpPr>
        <p:sp>
          <p:nvSpPr>
            <p:cNvPr id="56" name="椭圆 55"/>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Oval 42"/>
          <p:cNvSpPr>
            <a:spLocks noChangeAspect="1"/>
          </p:cNvSpPr>
          <p:nvPr/>
        </p:nvSpPr>
        <p:spPr>
          <a:xfrm>
            <a:off x="7401759" y="2817391"/>
            <a:ext cx="1935595" cy="1935595"/>
          </a:xfrm>
          <a:prstGeom prst="ellipse">
            <a:avLst/>
          </a:prstGeom>
          <a:solidFill>
            <a:srgbClr val="2EB0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1" i="0" u="none" strike="noStrike" kern="0" cap="none" spc="0" normalizeH="0" baseline="0" noProof="0" dirty="0">
              <a:ln>
                <a:noFill/>
              </a:ln>
              <a:solidFill>
                <a:srgbClr val="FFFFFF"/>
              </a:solidFill>
              <a:effectLst/>
              <a:uLnTx/>
              <a:uFillTx/>
              <a:latin typeface="Agency FB"/>
              <a:ea typeface="微软雅黑" panose="020B0503020204020204" pitchFamily="34" charset="-122"/>
              <a:cs typeface="+mn-ea"/>
              <a:sym typeface="+mn-lt"/>
            </a:endParaRPr>
          </a:p>
        </p:txBody>
      </p:sp>
      <p:sp>
        <p:nvSpPr>
          <p:cNvPr id="47" name="Oval 45"/>
          <p:cNvSpPr>
            <a:spLocks noChangeAspect="1"/>
          </p:cNvSpPr>
          <p:nvPr/>
        </p:nvSpPr>
        <p:spPr>
          <a:xfrm>
            <a:off x="2854647" y="2817391"/>
            <a:ext cx="1935595" cy="1935595"/>
          </a:xfrm>
          <a:prstGeom prst="ellipse">
            <a:avLst/>
          </a:prstGeom>
          <a:solidFill>
            <a:srgbClr val="30748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srgbClr val="FFFFFF"/>
              </a:solidFill>
              <a:effectLst/>
              <a:uLnTx/>
              <a:uFillTx/>
              <a:latin typeface="Agency FB"/>
              <a:ea typeface="微软雅黑" panose="020B0503020204020204" pitchFamily="34" charset="-122"/>
              <a:cs typeface="+mn-ea"/>
              <a:sym typeface="+mn-lt"/>
            </a:endParaRPr>
          </a:p>
        </p:txBody>
      </p:sp>
      <p:sp>
        <p:nvSpPr>
          <p:cNvPr id="48" name="Oval 50"/>
          <p:cNvSpPr>
            <a:spLocks noChangeAspect="1"/>
          </p:cNvSpPr>
          <p:nvPr/>
        </p:nvSpPr>
        <p:spPr>
          <a:xfrm>
            <a:off x="4370351" y="2817391"/>
            <a:ext cx="1935595" cy="1935595"/>
          </a:xfrm>
          <a:prstGeom prst="ellipse">
            <a:avLst/>
          </a:prstGeom>
          <a:solidFill>
            <a:srgbClr val="2EB0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1" i="0" u="none" strike="noStrike" kern="0" cap="none" spc="0" normalizeH="0" baseline="0" noProof="0" dirty="0">
              <a:ln>
                <a:noFill/>
              </a:ln>
              <a:solidFill>
                <a:srgbClr val="FFFFFF"/>
              </a:solidFill>
              <a:effectLst/>
              <a:uLnTx/>
              <a:uFillTx/>
              <a:latin typeface="Agency FB"/>
              <a:ea typeface="微软雅黑" panose="020B0503020204020204" pitchFamily="34" charset="-122"/>
              <a:cs typeface="+mn-ea"/>
              <a:sym typeface="+mn-lt"/>
            </a:endParaRPr>
          </a:p>
        </p:txBody>
      </p:sp>
      <p:sp>
        <p:nvSpPr>
          <p:cNvPr id="49" name="Oval 52"/>
          <p:cNvSpPr>
            <a:spLocks noChangeAspect="1"/>
          </p:cNvSpPr>
          <p:nvPr/>
        </p:nvSpPr>
        <p:spPr>
          <a:xfrm>
            <a:off x="5886055" y="2817391"/>
            <a:ext cx="1935595" cy="1935595"/>
          </a:xfrm>
          <a:prstGeom prst="ellipse">
            <a:avLst/>
          </a:prstGeom>
          <a:solidFill>
            <a:srgbClr val="30748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1" i="0" u="none" strike="noStrike" kern="0" cap="none" spc="0" normalizeH="0" baseline="0" noProof="0" dirty="0">
              <a:ln>
                <a:noFill/>
              </a:ln>
              <a:solidFill>
                <a:srgbClr val="FFFFFF"/>
              </a:solidFill>
              <a:effectLst/>
              <a:uLnTx/>
              <a:uFillTx/>
              <a:latin typeface="Agency FB"/>
              <a:ea typeface="微软雅黑" panose="020B0503020204020204" pitchFamily="34" charset="-122"/>
              <a:cs typeface="+mn-ea"/>
              <a:sym typeface="+mn-lt"/>
            </a:endParaRPr>
          </a:p>
        </p:txBody>
      </p:sp>
      <p:cxnSp>
        <p:nvCxnSpPr>
          <p:cNvPr id="50" name="Elbow Connector 53"/>
          <p:cNvCxnSpPr/>
          <p:nvPr/>
        </p:nvCxnSpPr>
        <p:spPr>
          <a:xfrm flipV="1">
            <a:off x="8329012" y="2046622"/>
            <a:ext cx="1088824" cy="749961"/>
          </a:xfrm>
          <a:prstGeom prst="bentConnector3">
            <a:avLst>
              <a:gd name="adj1" fmla="val -1089"/>
            </a:avLst>
          </a:prstGeom>
          <a:noFill/>
          <a:ln w="19050" cap="flat" cmpd="sng" algn="ctr">
            <a:solidFill>
              <a:srgbClr val="262626">
                <a:lumMod val="75000"/>
                <a:lumOff val="25000"/>
              </a:srgbClr>
            </a:solidFill>
            <a:prstDash val="sysDot"/>
            <a:headEnd type="oval"/>
            <a:tailEnd type="triangle"/>
          </a:ln>
          <a:effectLst/>
        </p:spPr>
      </p:cxnSp>
      <p:cxnSp>
        <p:nvCxnSpPr>
          <p:cNvPr id="60" name="Elbow Connector 54"/>
          <p:cNvCxnSpPr/>
          <p:nvPr/>
        </p:nvCxnSpPr>
        <p:spPr>
          <a:xfrm flipH="1" flipV="1">
            <a:off x="2716389" y="2069245"/>
            <a:ext cx="1088824" cy="749961"/>
          </a:xfrm>
          <a:prstGeom prst="bentConnector3">
            <a:avLst>
              <a:gd name="adj1" fmla="val -505"/>
            </a:avLst>
          </a:prstGeom>
          <a:noFill/>
          <a:ln w="19050" cap="flat" cmpd="sng" algn="ctr">
            <a:solidFill>
              <a:srgbClr val="262626">
                <a:lumMod val="75000"/>
                <a:lumOff val="25000"/>
              </a:srgbClr>
            </a:solidFill>
            <a:prstDash val="sysDot"/>
            <a:headEnd type="oval"/>
            <a:tailEnd type="triangle"/>
          </a:ln>
          <a:effectLst/>
        </p:spPr>
      </p:cxnSp>
      <p:grpSp>
        <p:nvGrpSpPr>
          <p:cNvPr id="61" name="Group 55"/>
          <p:cNvGrpSpPr/>
          <p:nvPr/>
        </p:nvGrpSpPr>
        <p:grpSpPr>
          <a:xfrm>
            <a:off x="4980496" y="3400344"/>
            <a:ext cx="715304" cy="769688"/>
            <a:chOff x="1066800" y="2373312"/>
            <a:chExt cx="271462" cy="292100"/>
          </a:xfrm>
          <a:solidFill>
            <a:srgbClr val="FFFFFF"/>
          </a:solidFill>
        </p:grpSpPr>
        <p:sp>
          <p:nvSpPr>
            <p:cNvPr id="62" name="Oval 213"/>
            <p:cNvSpPr>
              <a:spLocks noChangeArrowheads="1"/>
            </p:cNvSpPr>
            <p:nvPr/>
          </p:nvSpPr>
          <p:spPr bwMode="auto">
            <a:xfrm>
              <a:off x="1152525" y="2373312"/>
              <a:ext cx="95250" cy="93663"/>
            </a:xfrm>
            <a:prstGeom prst="ellipse">
              <a:avLst/>
            </a:pr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sp>
          <p:nvSpPr>
            <p:cNvPr id="63" name="Freeform 214"/>
            <p:cNvSpPr>
              <a:spLocks noEditPoints="1"/>
            </p:cNvSpPr>
            <p:nvPr/>
          </p:nvSpPr>
          <p:spPr bwMode="auto">
            <a:xfrm>
              <a:off x="1116013" y="2481262"/>
              <a:ext cx="165100" cy="109538"/>
            </a:xfrm>
            <a:custGeom>
              <a:avLst/>
              <a:gdLst/>
              <a:ahLst/>
              <a:cxnLst>
                <a:cxn ang="0">
                  <a:pos x="44" y="33"/>
                </a:cxn>
                <a:cxn ang="0">
                  <a:pos x="37" y="40"/>
                </a:cxn>
                <a:cxn ang="0">
                  <a:pos x="36" y="40"/>
                </a:cxn>
                <a:cxn ang="0">
                  <a:pos x="35" y="40"/>
                </a:cxn>
                <a:cxn ang="0">
                  <a:pos x="28" y="33"/>
                </a:cxn>
                <a:cxn ang="0">
                  <a:pos x="27" y="31"/>
                </a:cxn>
                <a:cxn ang="0">
                  <a:pos x="31" y="14"/>
                </a:cxn>
                <a:cxn ang="0">
                  <a:pos x="31" y="12"/>
                </a:cxn>
                <a:cxn ang="0">
                  <a:pos x="31" y="9"/>
                </a:cxn>
                <a:cxn ang="0">
                  <a:pos x="32" y="7"/>
                </a:cxn>
                <a:cxn ang="0">
                  <a:pos x="40" y="7"/>
                </a:cxn>
                <a:cxn ang="0">
                  <a:pos x="42" y="9"/>
                </a:cxn>
                <a:cxn ang="0">
                  <a:pos x="41" y="12"/>
                </a:cxn>
                <a:cxn ang="0">
                  <a:pos x="42" y="14"/>
                </a:cxn>
                <a:cxn ang="0">
                  <a:pos x="45" y="31"/>
                </a:cxn>
                <a:cxn ang="0">
                  <a:pos x="44" y="33"/>
                </a:cxn>
                <a:cxn ang="0">
                  <a:pos x="72" y="33"/>
                </a:cxn>
                <a:cxn ang="0">
                  <a:pos x="62" y="7"/>
                </a:cxn>
                <a:cxn ang="0">
                  <a:pos x="53" y="0"/>
                </a:cxn>
                <a:cxn ang="0">
                  <a:pos x="52" y="0"/>
                </a:cxn>
                <a:cxn ang="0">
                  <a:pos x="36" y="0"/>
                </a:cxn>
                <a:cxn ang="0">
                  <a:pos x="20" y="0"/>
                </a:cxn>
                <a:cxn ang="0">
                  <a:pos x="19" y="0"/>
                </a:cxn>
                <a:cxn ang="0">
                  <a:pos x="10" y="7"/>
                </a:cxn>
                <a:cxn ang="0">
                  <a:pos x="1" y="33"/>
                </a:cxn>
                <a:cxn ang="0">
                  <a:pos x="2" y="37"/>
                </a:cxn>
                <a:cxn ang="0">
                  <a:pos x="10" y="41"/>
                </a:cxn>
                <a:cxn ang="0">
                  <a:pos x="13" y="40"/>
                </a:cxn>
                <a:cxn ang="0">
                  <a:pos x="18" y="27"/>
                </a:cxn>
                <a:cxn ang="0">
                  <a:pos x="18" y="27"/>
                </a:cxn>
                <a:cxn ang="0">
                  <a:pos x="18" y="40"/>
                </a:cxn>
                <a:cxn ang="0">
                  <a:pos x="20" y="44"/>
                </a:cxn>
                <a:cxn ang="0">
                  <a:pos x="36" y="48"/>
                </a:cxn>
                <a:cxn ang="0">
                  <a:pos x="52" y="44"/>
                </a:cxn>
                <a:cxn ang="0">
                  <a:pos x="54" y="40"/>
                </a:cxn>
                <a:cxn ang="0">
                  <a:pos x="54" y="27"/>
                </a:cxn>
                <a:cxn ang="0">
                  <a:pos x="55" y="27"/>
                </a:cxn>
                <a:cxn ang="0">
                  <a:pos x="60" y="40"/>
                </a:cxn>
                <a:cxn ang="0">
                  <a:pos x="62" y="41"/>
                </a:cxn>
                <a:cxn ang="0">
                  <a:pos x="70" y="37"/>
                </a:cxn>
                <a:cxn ang="0">
                  <a:pos x="72" y="33"/>
                </a:cxn>
              </a:cxnLst>
              <a:rect l="0" t="0" r="r" b="b"/>
              <a:pathLst>
                <a:path w="72" h="48">
                  <a:moveTo>
                    <a:pt x="44" y="33"/>
                  </a:moveTo>
                  <a:cubicBezTo>
                    <a:pt x="37" y="40"/>
                    <a:pt x="37" y="40"/>
                    <a:pt x="37" y="40"/>
                  </a:cubicBezTo>
                  <a:cubicBezTo>
                    <a:pt x="37" y="40"/>
                    <a:pt x="37" y="40"/>
                    <a:pt x="36" y="40"/>
                  </a:cubicBezTo>
                  <a:cubicBezTo>
                    <a:pt x="36" y="40"/>
                    <a:pt x="35" y="40"/>
                    <a:pt x="35" y="40"/>
                  </a:cubicBezTo>
                  <a:cubicBezTo>
                    <a:pt x="28" y="33"/>
                    <a:pt x="28" y="33"/>
                    <a:pt x="28" y="33"/>
                  </a:cubicBezTo>
                  <a:cubicBezTo>
                    <a:pt x="27" y="33"/>
                    <a:pt x="27" y="32"/>
                    <a:pt x="27" y="31"/>
                  </a:cubicBezTo>
                  <a:cubicBezTo>
                    <a:pt x="31" y="14"/>
                    <a:pt x="31" y="14"/>
                    <a:pt x="31" y="14"/>
                  </a:cubicBezTo>
                  <a:cubicBezTo>
                    <a:pt x="31" y="13"/>
                    <a:pt x="31" y="12"/>
                    <a:pt x="31" y="12"/>
                  </a:cubicBezTo>
                  <a:cubicBezTo>
                    <a:pt x="31" y="11"/>
                    <a:pt x="31" y="9"/>
                    <a:pt x="31" y="9"/>
                  </a:cubicBezTo>
                  <a:cubicBezTo>
                    <a:pt x="31" y="8"/>
                    <a:pt x="31" y="7"/>
                    <a:pt x="32" y="7"/>
                  </a:cubicBezTo>
                  <a:cubicBezTo>
                    <a:pt x="40" y="7"/>
                    <a:pt x="40" y="7"/>
                    <a:pt x="40" y="7"/>
                  </a:cubicBezTo>
                  <a:cubicBezTo>
                    <a:pt x="41" y="7"/>
                    <a:pt x="42" y="8"/>
                    <a:pt x="42" y="9"/>
                  </a:cubicBezTo>
                  <a:cubicBezTo>
                    <a:pt x="42" y="9"/>
                    <a:pt x="42" y="11"/>
                    <a:pt x="41" y="12"/>
                  </a:cubicBezTo>
                  <a:cubicBezTo>
                    <a:pt x="41" y="12"/>
                    <a:pt x="42" y="13"/>
                    <a:pt x="42" y="14"/>
                  </a:cubicBezTo>
                  <a:cubicBezTo>
                    <a:pt x="45" y="31"/>
                    <a:pt x="45" y="31"/>
                    <a:pt x="45" y="31"/>
                  </a:cubicBezTo>
                  <a:cubicBezTo>
                    <a:pt x="45" y="32"/>
                    <a:pt x="45" y="33"/>
                    <a:pt x="44" y="33"/>
                  </a:cubicBezTo>
                  <a:moveTo>
                    <a:pt x="72" y="33"/>
                  </a:moveTo>
                  <a:cubicBezTo>
                    <a:pt x="62" y="7"/>
                    <a:pt x="62" y="7"/>
                    <a:pt x="62" y="7"/>
                  </a:cubicBezTo>
                  <a:cubicBezTo>
                    <a:pt x="62" y="7"/>
                    <a:pt x="60" y="0"/>
                    <a:pt x="53" y="0"/>
                  </a:cubicBezTo>
                  <a:cubicBezTo>
                    <a:pt x="52" y="0"/>
                    <a:pt x="52" y="0"/>
                    <a:pt x="52" y="0"/>
                  </a:cubicBezTo>
                  <a:cubicBezTo>
                    <a:pt x="52" y="0"/>
                    <a:pt x="44" y="0"/>
                    <a:pt x="36" y="0"/>
                  </a:cubicBezTo>
                  <a:cubicBezTo>
                    <a:pt x="28" y="0"/>
                    <a:pt x="21" y="0"/>
                    <a:pt x="20" y="0"/>
                  </a:cubicBezTo>
                  <a:cubicBezTo>
                    <a:pt x="19" y="0"/>
                    <a:pt x="19" y="0"/>
                    <a:pt x="19" y="0"/>
                  </a:cubicBezTo>
                  <a:cubicBezTo>
                    <a:pt x="13" y="0"/>
                    <a:pt x="11" y="7"/>
                    <a:pt x="10" y="7"/>
                  </a:cubicBezTo>
                  <a:cubicBezTo>
                    <a:pt x="1" y="33"/>
                    <a:pt x="1" y="33"/>
                    <a:pt x="1" y="33"/>
                  </a:cubicBezTo>
                  <a:cubicBezTo>
                    <a:pt x="0" y="34"/>
                    <a:pt x="1" y="36"/>
                    <a:pt x="2" y="37"/>
                  </a:cubicBezTo>
                  <a:cubicBezTo>
                    <a:pt x="4" y="39"/>
                    <a:pt x="7" y="41"/>
                    <a:pt x="10" y="41"/>
                  </a:cubicBezTo>
                  <a:cubicBezTo>
                    <a:pt x="12" y="41"/>
                    <a:pt x="13" y="40"/>
                    <a:pt x="13" y="40"/>
                  </a:cubicBezTo>
                  <a:cubicBezTo>
                    <a:pt x="18" y="27"/>
                    <a:pt x="18" y="27"/>
                    <a:pt x="18" y="27"/>
                  </a:cubicBezTo>
                  <a:cubicBezTo>
                    <a:pt x="18" y="27"/>
                    <a:pt x="18" y="24"/>
                    <a:pt x="18" y="27"/>
                  </a:cubicBezTo>
                  <a:cubicBezTo>
                    <a:pt x="18" y="30"/>
                    <a:pt x="18" y="36"/>
                    <a:pt x="18" y="40"/>
                  </a:cubicBezTo>
                  <a:cubicBezTo>
                    <a:pt x="18" y="42"/>
                    <a:pt x="19" y="43"/>
                    <a:pt x="20" y="44"/>
                  </a:cubicBezTo>
                  <a:cubicBezTo>
                    <a:pt x="26" y="48"/>
                    <a:pt x="30" y="48"/>
                    <a:pt x="36" y="48"/>
                  </a:cubicBezTo>
                  <a:cubicBezTo>
                    <a:pt x="42" y="48"/>
                    <a:pt x="47" y="48"/>
                    <a:pt x="52" y="44"/>
                  </a:cubicBezTo>
                  <a:cubicBezTo>
                    <a:pt x="54" y="43"/>
                    <a:pt x="54" y="42"/>
                    <a:pt x="54" y="40"/>
                  </a:cubicBezTo>
                  <a:cubicBezTo>
                    <a:pt x="54" y="36"/>
                    <a:pt x="54" y="30"/>
                    <a:pt x="54" y="27"/>
                  </a:cubicBezTo>
                  <a:cubicBezTo>
                    <a:pt x="54" y="24"/>
                    <a:pt x="55" y="27"/>
                    <a:pt x="55" y="27"/>
                  </a:cubicBezTo>
                  <a:cubicBezTo>
                    <a:pt x="60" y="40"/>
                    <a:pt x="60" y="40"/>
                    <a:pt x="60" y="40"/>
                  </a:cubicBezTo>
                  <a:cubicBezTo>
                    <a:pt x="60" y="40"/>
                    <a:pt x="60" y="41"/>
                    <a:pt x="62" y="41"/>
                  </a:cubicBezTo>
                  <a:cubicBezTo>
                    <a:pt x="65" y="41"/>
                    <a:pt x="68" y="39"/>
                    <a:pt x="70" y="37"/>
                  </a:cubicBezTo>
                  <a:cubicBezTo>
                    <a:pt x="72" y="36"/>
                    <a:pt x="72" y="34"/>
                    <a:pt x="72" y="33"/>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sp>
          <p:nvSpPr>
            <p:cNvPr id="64" name="Freeform 215"/>
            <p:cNvSpPr/>
            <p:nvPr/>
          </p:nvSpPr>
          <p:spPr bwMode="auto">
            <a:xfrm>
              <a:off x="1066800" y="2562224"/>
              <a:ext cx="271462" cy="103188"/>
            </a:xfrm>
            <a:custGeom>
              <a:avLst/>
              <a:gdLst/>
              <a:ahLst/>
              <a:cxnLst>
                <a:cxn ang="0">
                  <a:pos x="113" y="9"/>
                </a:cxn>
                <a:cxn ang="0">
                  <a:pos x="112" y="9"/>
                </a:cxn>
                <a:cxn ang="0">
                  <a:pos x="111" y="9"/>
                </a:cxn>
                <a:cxn ang="0">
                  <a:pos x="105" y="2"/>
                </a:cxn>
                <a:cxn ang="0">
                  <a:pos x="100" y="0"/>
                </a:cxn>
                <a:cxn ang="0">
                  <a:pos x="98" y="3"/>
                </a:cxn>
                <a:cxn ang="0">
                  <a:pos x="58" y="20"/>
                </a:cxn>
                <a:cxn ang="0">
                  <a:pos x="19" y="4"/>
                </a:cxn>
                <a:cxn ang="0">
                  <a:pos x="18" y="2"/>
                </a:cxn>
                <a:cxn ang="0">
                  <a:pos x="14" y="2"/>
                </a:cxn>
                <a:cxn ang="0">
                  <a:pos x="7" y="9"/>
                </a:cxn>
                <a:cxn ang="0">
                  <a:pos x="6" y="9"/>
                </a:cxn>
                <a:cxn ang="0">
                  <a:pos x="5" y="9"/>
                </a:cxn>
                <a:cxn ang="0">
                  <a:pos x="0" y="15"/>
                </a:cxn>
                <a:cxn ang="0">
                  <a:pos x="5" y="20"/>
                </a:cxn>
                <a:cxn ang="0">
                  <a:pos x="11" y="15"/>
                </a:cxn>
                <a:cxn ang="0">
                  <a:pos x="11" y="15"/>
                </a:cxn>
                <a:cxn ang="0">
                  <a:pos x="11" y="13"/>
                </a:cxn>
                <a:cxn ang="0">
                  <a:pos x="14" y="10"/>
                </a:cxn>
                <a:cxn ang="0">
                  <a:pos x="16" y="10"/>
                </a:cxn>
                <a:cxn ang="0">
                  <a:pos x="54" y="26"/>
                </a:cxn>
                <a:cxn ang="0">
                  <a:pos x="56" y="27"/>
                </a:cxn>
                <a:cxn ang="0">
                  <a:pos x="56" y="34"/>
                </a:cxn>
                <a:cxn ang="0">
                  <a:pos x="55" y="35"/>
                </a:cxn>
                <a:cxn ang="0">
                  <a:pos x="53" y="39"/>
                </a:cxn>
                <a:cxn ang="0">
                  <a:pos x="59" y="45"/>
                </a:cxn>
                <a:cxn ang="0">
                  <a:pos x="64" y="39"/>
                </a:cxn>
                <a:cxn ang="0">
                  <a:pos x="62" y="35"/>
                </a:cxn>
                <a:cxn ang="0">
                  <a:pos x="62" y="34"/>
                </a:cxn>
                <a:cxn ang="0">
                  <a:pos x="62" y="27"/>
                </a:cxn>
                <a:cxn ang="0">
                  <a:pos x="63" y="26"/>
                </a:cxn>
                <a:cxn ang="0">
                  <a:pos x="101" y="9"/>
                </a:cxn>
                <a:cxn ang="0">
                  <a:pos x="103" y="9"/>
                </a:cxn>
                <a:cxn ang="0">
                  <a:pos x="107" y="13"/>
                </a:cxn>
                <a:cxn ang="0">
                  <a:pos x="108" y="15"/>
                </a:cxn>
                <a:cxn ang="0">
                  <a:pos x="108" y="15"/>
                </a:cxn>
                <a:cxn ang="0">
                  <a:pos x="113" y="20"/>
                </a:cxn>
                <a:cxn ang="0">
                  <a:pos x="119" y="15"/>
                </a:cxn>
                <a:cxn ang="0">
                  <a:pos x="113" y="9"/>
                </a:cxn>
              </a:cxnLst>
              <a:rect l="0" t="0" r="r" b="b"/>
              <a:pathLst>
                <a:path w="119" h="45">
                  <a:moveTo>
                    <a:pt x="113" y="9"/>
                  </a:moveTo>
                  <a:cubicBezTo>
                    <a:pt x="113" y="9"/>
                    <a:pt x="113" y="9"/>
                    <a:pt x="112" y="9"/>
                  </a:cubicBezTo>
                  <a:cubicBezTo>
                    <a:pt x="112" y="9"/>
                    <a:pt x="112" y="9"/>
                    <a:pt x="111" y="9"/>
                  </a:cubicBezTo>
                  <a:cubicBezTo>
                    <a:pt x="105" y="2"/>
                    <a:pt x="105" y="2"/>
                    <a:pt x="105" y="2"/>
                  </a:cubicBezTo>
                  <a:cubicBezTo>
                    <a:pt x="104" y="1"/>
                    <a:pt x="103" y="0"/>
                    <a:pt x="100" y="0"/>
                  </a:cubicBezTo>
                  <a:cubicBezTo>
                    <a:pt x="99" y="1"/>
                    <a:pt x="99" y="3"/>
                    <a:pt x="98" y="3"/>
                  </a:cubicBezTo>
                  <a:cubicBezTo>
                    <a:pt x="95" y="12"/>
                    <a:pt x="76" y="20"/>
                    <a:pt x="58" y="20"/>
                  </a:cubicBezTo>
                  <a:cubicBezTo>
                    <a:pt x="40" y="20"/>
                    <a:pt x="23" y="13"/>
                    <a:pt x="19" y="4"/>
                  </a:cubicBezTo>
                  <a:cubicBezTo>
                    <a:pt x="19" y="3"/>
                    <a:pt x="18" y="3"/>
                    <a:pt x="18" y="2"/>
                  </a:cubicBezTo>
                  <a:cubicBezTo>
                    <a:pt x="17" y="1"/>
                    <a:pt x="15" y="1"/>
                    <a:pt x="14" y="2"/>
                  </a:cubicBezTo>
                  <a:cubicBezTo>
                    <a:pt x="7" y="9"/>
                    <a:pt x="7" y="9"/>
                    <a:pt x="7" y="9"/>
                  </a:cubicBezTo>
                  <a:cubicBezTo>
                    <a:pt x="7" y="9"/>
                    <a:pt x="6" y="9"/>
                    <a:pt x="6" y="9"/>
                  </a:cubicBezTo>
                  <a:cubicBezTo>
                    <a:pt x="6" y="9"/>
                    <a:pt x="6" y="9"/>
                    <a:pt x="5" y="9"/>
                  </a:cubicBezTo>
                  <a:cubicBezTo>
                    <a:pt x="2" y="9"/>
                    <a:pt x="0" y="12"/>
                    <a:pt x="0" y="15"/>
                  </a:cubicBezTo>
                  <a:cubicBezTo>
                    <a:pt x="0" y="18"/>
                    <a:pt x="2" y="20"/>
                    <a:pt x="5" y="20"/>
                  </a:cubicBezTo>
                  <a:cubicBezTo>
                    <a:pt x="8" y="20"/>
                    <a:pt x="11" y="18"/>
                    <a:pt x="11" y="15"/>
                  </a:cubicBezTo>
                  <a:cubicBezTo>
                    <a:pt x="11" y="15"/>
                    <a:pt x="11" y="15"/>
                    <a:pt x="11" y="15"/>
                  </a:cubicBezTo>
                  <a:cubicBezTo>
                    <a:pt x="11" y="14"/>
                    <a:pt x="11" y="14"/>
                    <a:pt x="11" y="13"/>
                  </a:cubicBezTo>
                  <a:cubicBezTo>
                    <a:pt x="14" y="10"/>
                    <a:pt x="14" y="10"/>
                    <a:pt x="14" y="10"/>
                  </a:cubicBezTo>
                  <a:cubicBezTo>
                    <a:pt x="15" y="9"/>
                    <a:pt x="16" y="10"/>
                    <a:pt x="16" y="10"/>
                  </a:cubicBezTo>
                  <a:cubicBezTo>
                    <a:pt x="24" y="19"/>
                    <a:pt x="38" y="25"/>
                    <a:pt x="54" y="26"/>
                  </a:cubicBezTo>
                  <a:cubicBezTo>
                    <a:pt x="55" y="26"/>
                    <a:pt x="56" y="26"/>
                    <a:pt x="56" y="27"/>
                  </a:cubicBezTo>
                  <a:cubicBezTo>
                    <a:pt x="56" y="34"/>
                    <a:pt x="56" y="34"/>
                    <a:pt x="56" y="34"/>
                  </a:cubicBezTo>
                  <a:cubicBezTo>
                    <a:pt x="56" y="35"/>
                    <a:pt x="55" y="35"/>
                    <a:pt x="55" y="35"/>
                  </a:cubicBezTo>
                  <a:cubicBezTo>
                    <a:pt x="54" y="36"/>
                    <a:pt x="53" y="38"/>
                    <a:pt x="53" y="39"/>
                  </a:cubicBezTo>
                  <a:cubicBezTo>
                    <a:pt x="53" y="42"/>
                    <a:pt x="56" y="45"/>
                    <a:pt x="59" y="45"/>
                  </a:cubicBezTo>
                  <a:cubicBezTo>
                    <a:pt x="62" y="45"/>
                    <a:pt x="64" y="42"/>
                    <a:pt x="64" y="39"/>
                  </a:cubicBezTo>
                  <a:cubicBezTo>
                    <a:pt x="64" y="38"/>
                    <a:pt x="63" y="36"/>
                    <a:pt x="62" y="35"/>
                  </a:cubicBezTo>
                  <a:cubicBezTo>
                    <a:pt x="62" y="35"/>
                    <a:pt x="62" y="35"/>
                    <a:pt x="62" y="34"/>
                  </a:cubicBezTo>
                  <a:cubicBezTo>
                    <a:pt x="62" y="27"/>
                    <a:pt x="62" y="27"/>
                    <a:pt x="62" y="27"/>
                  </a:cubicBezTo>
                  <a:cubicBezTo>
                    <a:pt x="62" y="26"/>
                    <a:pt x="63" y="26"/>
                    <a:pt x="63" y="26"/>
                  </a:cubicBezTo>
                  <a:cubicBezTo>
                    <a:pt x="80" y="24"/>
                    <a:pt x="94" y="18"/>
                    <a:pt x="101" y="9"/>
                  </a:cubicBezTo>
                  <a:cubicBezTo>
                    <a:pt x="102" y="9"/>
                    <a:pt x="102" y="8"/>
                    <a:pt x="103" y="9"/>
                  </a:cubicBezTo>
                  <a:cubicBezTo>
                    <a:pt x="107" y="13"/>
                    <a:pt x="107" y="13"/>
                    <a:pt x="107" y="13"/>
                  </a:cubicBezTo>
                  <a:cubicBezTo>
                    <a:pt x="108" y="14"/>
                    <a:pt x="108" y="14"/>
                    <a:pt x="108" y="15"/>
                  </a:cubicBezTo>
                  <a:cubicBezTo>
                    <a:pt x="108" y="15"/>
                    <a:pt x="108" y="15"/>
                    <a:pt x="108" y="15"/>
                  </a:cubicBezTo>
                  <a:cubicBezTo>
                    <a:pt x="108" y="18"/>
                    <a:pt x="110" y="20"/>
                    <a:pt x="113" y="20"/>
                  </a:cubicBezTo>
                  <a:cubicBezTo>
                    <a:pt x="116" y="20"/>
                    <a:pt x="119" y="18"/>
                    <a:pt x="119" y="15"/>
                  </a:cubicBezTo>
                  <a:cubicBezTo>
                    <a:pt x="119" y="12"/>
                    <a:pt x="116" y="9"/>
                    <a:pt x="113" y="9"/>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grpSp>
      <p:sp>
        <p:nvSpPr>
          <p:cNvPr id="65" name="Freeform 144"/>
          <p:cNvSpPr>
            <a:spLocks noChangeAspect="1" noEditPoints="1"/>
          </p:cNvSpPr>
          <p:nvPr/>
        </p:nvSpPr>
        <p:spPr bwMode="auto">
          <a:xfrm>
            <a:off x="8035503" y="3495503"/>
            <a:ext cx="668107" cy="579371"/>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grpSp>
        <p:nvGrpSpPr>
          <p:cNvPr id="66" name="Group 60"/>
          <p:cNvGrpSpPr/>
          <p:nvPr/>
        </p:nvGrpSpPr>
        <p:grpSpPr>
          <a:xfrm>
            <a:off x="6537834" y="3495503"/>
            <a:ext cx="632037" cy="579371"/>
            <a:chOff x="5147549" y="4340630"/>
            <a:chExt cx="232545" cy="213168"/>
          </a:xfrm>
          <a:solidFill>
            <a:srgbClr val="FFFFFF"/>
          </a:solidFill>
        </p:grpSpPr>
        <p:sp>
          <p:nvSpPr>
            <p:cNvPr id="67" name="Freeform 221"/>
            <p:cNvSpPr/>
            <p:nvPr/>
          </p:nvSpPr>
          <p:spPr bwMode="auto">
            <a:xfrm>
              <a:off x="5201810" y="4476280"/>
              <a:ext cx="23255" cy="77515"/>
            </a:xfrm>
            <a:custGeom>
              <a:avLst/>
              <a:gdLst/>
              <a:ahLst/>
              <a:cxnLst>
                <a:cxn ang="0">
                  <a:pos x="0" y="4"/>
                </a:cxn>
                <a:cxn ang="0">
                  <a:pos x="0" y="20"/>
                </a:cxn>
                <a:cxn ang="0">
                  <a:pos x="6" y="20"/>
                </a:cxn>
                <a:cxn ang="0">
                  <a:pos x="6" y="2"/>
                </a:cxn>
                <a:cxn ang="0">
                  <a:pos x="4" y="0"/>
                </a:cxn>
                <a:cxn ang="0">
                  <a:pos x="0" y="4"/>
                </a:cxn>
              </a:cxnLst>
              <a:rect l="0" t="0" r="r" b="b"/>
              <a:pathLst>
                <a:path w="6" h="20">
                  <a:moveTo>
                    <a:pt x="0" y="4"/>
                  </a:moveTo>
                  <a:lnTo>
                    <a:pt x="0" y="20"/>
                  </a:lnTo>
                  <a:lnTo>
                    <a:pt x="6" y="20"/>
                  </a:lnTo>
                  <a:lnTo>
                    <a:pt x="6" y="2"/>
                  </a:lnTo>
                  <a:lnTo>
                    <a:pt x="4" y="0"/>
                  </a:lnTo>
                  <a:lnTo>
                    <a:pt x="0" y="4"/>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sp>
          <p:nvSpPr>
            <p:cNvPr id="68" name="Freeform 222"/>
            <p:cNvSpPr/>
            <p:nvPr/>
          </p:nvSpPr>
          <p:spPr bwMode="auto">
            <a:xfrm>
              <a:off x="5178555" y="4499535"/>
              <a:ext cx="11628" cy="54261"/>
            </a:xfrm>
            <a:custGeom>
              <a:avLst/>
              <a:gdLst/>
              <a:ahLst/>
              <a:cxnLst>
                <a:cxn ang="0">
                  <a:pos x="0" y="14"/>
                </a:cxn>
                <a:cxn ang="0">
                  <a:pos x="3" y="14"/>
                </a:cxn>
                <a:cxn ang="0">
                  <a:pos x="3" y="0"/>
                </a:cxn>
                <a:cxn ang="0">
                  <a:pos x="0" y="4"/>
                </a:cxn>
                <a:cxn ang="0">
                  <a:pos x="0" y="14"/>
                </a:cxn>
              </a:cxnLst>
              <a:rect l="0" t="0" r="r" b="b"/>
              <a:pathLst>
                <a:path w="3" h="14">
                  <a:moveTo>
                    <a:pt x="0" y="14"/>
                  </a:moveTo>
                  <a:lnTo>
                    <a:pt x="3" y="14"/>
                  </a:lnTo>
                  <a:lnTo>
                    <a:pt x="3" y="0"/>
                  </a:lnTo>
                  <a:lnTo>
                    <a:pt x="0" y="4"/>
                  </a:lnTo>
                  <a:lnTo>
                    <a:pt x="0" y="14"/>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sp>
          <p:nvSpPr>
            <p:cNvPr id="69" name="Freeform 223"/>
            <p:cNvSpPr/>
            <p:nvPr/>
          </p:nvSpPr>
          <p:spPr bwMode="auto">
            <a:xfrm>
              <a:off x="5302579" y="4394891"/>
              <a:ext cx="50386" cy="158907"/>
            </a:xfrm>
            <a:custGeom>
              <a:avLst/>
              <a:gdLst/>
              <a:ahLst/>
              <a:cxnLst>
                <a:cxn ang="0">
                  <a:pos x="0" y="13"/>
                </a:cxn>
                <a:cxn ang="0">
                  <a:pos x="0" y="41"/>
                </a:cxn>
                <a:cxn ang="0">
                  <a:pos x="13" y="41"/>
                </a:cxn>
                <a:cxn ang="0">
                  <a:pos x="13" y="0"/>
                </a:cxn>
                <a:cxn ang="0">
                  <a:pos x="0" y="13"/>
                </a:cxn>
              </a:cxnLst>
              <a:rect l="0" t="0" r="r" b="b"/>
              <a:pathLst>
                <a:path w="13" h="41">
                  <a:moveTo>
                    <a:pt x="0" y="13"/>
                  </a:moveTo>
                  <a:lnTo>
                    <a:pt x="0" y="41"/>
                  </a:lnTo>
                  <a:lnTo>
                    <a:pt x="13" y="41"/>
                  </a:lnTo>
                  <a:lnTo>
                    <a:pt x="13" y="0"/>
                  </a:lnTo>
                  <a:lnTo>
                    <a:pt x="0" y="13"/>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sp>
          <p:nvSpPr>
            <p:cNvPr id="70" name="Freeform 224"/>
            <p:cNvSpPr/>
            <p:nvPr/>
          </p:nvSpPr>
          <p:spPr bwMode="auto">
            <a:xfrm>
              <a:off x="5263822" y="4456903"/>
              <a:ext cx="27132" cy="96895"/>
            </a:xfrm>
            <a:custGeom>
              <a:avLst/>
              <a:gdLst/>
              <a:ahLst/>
              <a:cxnLst>
                <a:cxn ang="0">
                  <a:pos x="0" y="7"/>
                </a:cxn>
                <a:cxn ang="0">
                  <a:pos x="0" y="25"/>
                </a:cxn>
                <a:cxn ang="0">
                  <a:pos x="7" y="25"/>
                </a:cxn>
                <a:cxn ang="0">
                  <a:pos x="7" y="0"/>
                </a:cxn>
                <a:cxn ang="0">
                  <a:pos x="7" y="0"/>
                </a:cxn>
                <a:cxn ang="0">
                  <a:pos x="0" y="7"/>
                </a:cxn>
              </a:cxnLst>
              <a:rect l="0" t="0" r="r" b="b"/>
              <a:pathLst>
                <a:path w="7" h="25">
                  <a:moveTo>
                    <a:pt x="0" y="7"/>
                  </a:moveTo>
                  <a:lnTo>
                    <a:pt x="0" y="25"/>
                  </a:lnTo>
                  <a:lnTo>
                    <a:pt x="7" y="25"/>
                  </a:lnTo>
                  <a:lnTo>
                    <a:pt x="7" y="0"/>
                  </a:lnTo>
                  <a:lnTo>
                    <a:pt x="7" y="0"/>
                  </a:lnTo>
                  <a:lnTo>
                    <a:pt x="0" y="7"/>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sp>
          <p:nvSpPr>
            <p:cNvPr id="71" name="Freeform 225"/>
            <p:cNvSpPr/>
            <p:nvPr/>
          </p:nvSpPr>
          <p:spPr bwMode="auto">
            <a:xfrm>
              <a:off x="5236693" y="4495660"/>
              <a:ext cx="15503" cy="58137"/>
            </a:xfrm>
            <a:custGeom>
              <a:avLst/>
              <a:gdLst/>
              <a:ahLst/>
              <a:cxnLst>
                <a:cxn ang="0">
                  <a:pos x="2" y="2"/>
                </a:cxn>
                <a:cxn ang="0">
                  <a:pos x="1" y="1"/>
                </a:cxn>
                <a:cxn ang="0">
                  <a:pos x="0" y="0"/>
                </a:cxn>
                <a:cxn ang="0">
                  <a:pos x="0" y="15"/>
                </a:cxn>
                <a:cxn ang="0">
                  <a:pos x="4" y="15"/>
                </a:cxn>
                <a:cxn ang="0">
                  <a:pos x="4" y="0"/>
                </a:cxn>
                <a:cxn ang="0">
                  <a:pos x="3" y="1"/>
                </a:cxn>
                <a:cxn ang="0">
                  <a:pos x="2" y="2"/>
                </a:cxn>
              </a:cxnLst>
              <a:rect l="0" t="0" r="r" b="b"/>
              <a:pathLst>
                <a:path w="4" h="15">
                  <a:moveTo>
                    <a:pt x="2" y="2"/>
                  </a:moveTo>
                  <a:lnTo>
                    <a:pt x="1" y="1"/>
                  </a:lnTo>
                  <a:lnTo>
                    <a:pt x="0" y="0"/>
                  </a:lnTo>
                  <a:lnTo>
                    <a:pt x="0" y="15"/>
                  </a:lnTo>
                  <a:lnTo>
                    <a:pt x="4" y="15"/>
                  </a:lnTo>
                  <a:lnTo>
                    <a:pt x="4" y="0"/>
                  </a:lnTo>
                  <a:lnTo>
                    <a:pt x="3" y="1"/>
                  </a:lnTo>
                  <a:lnTo>
                    <a:pt x="2" y="2"/>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sp>
          <p:nvSpPr>
            <p:cNvPr id="72" name="Freeform 226"/>
            <p:cNvSpPr/>
            <p:nvPr/>
          </p:nvSpPr>
          <p:spPr bwMode="auto">
            <a:xfrm>
              <a:off x="5147549" y="4340630"/>
              <a:ext cx="232545" cy="178285"/>
            </a:xfrm>
            <a:custGeom>
              <a:avLst/>
              <a:gdLst/>
              <a:ahLst/>
              <a:cxnLst>
                <a:cxn ang="0">
                  <a:pos x="54" y="10"/>
                </a:cxn>
                <a:cxn ang="0">
                  <a:pos x="60" y="16"/>
                </a:cxn>
                <a:cxn ang="0">
                  <a:pos x="58" y="3"/>
                </a:cxn>
                <a:cxn ang="0">
                  <a:pos x="44" y="0"/>
                </a:cxn>
                <a:cxn ang="0">
                  <a:pos x="51" y="7"/>
                </a:cxn>
                <a:cxn ang="0">
                  <a:pos x="25" y="33"/>
                </a:cxn>
                <a:cxn ang="0">
                  <a:pos x="18" y="25"/>
                </a:cxn>
                <a:cxn ang="0">
                  <a:pos x="0" y="42"/>
                </a:cxn>
                <a:cxn ang="0">
                  <a:pos x="4" y="46"/>
                </a:cxn>
                <a:cxn ang="0">
                  <a:pos x="18" y="32"/>
                </a:cxn>
                <a:cxn ang="0">
                  <a:pos x="22" y="36"/>
                </a:cxn>
                <a:cxn ang="0">
                  <a:pos x="22" y="36"/>
                </a:cxn>
                <a:cxn ang="0">
                  <a:pos x="25" y="39"/>
                </a:cxn>
                <a:cxn ang="0">
                  <a:pos x="25" y="39"/>
                </a:cxn>
                <a:cxn ang="0">
                  <a:pos x="25" y="39"/>
                </a:cxn>
                <a:cxn ang="0">
                  <a:pos x="29" y="36"/>
                </a:cxn>
                <a:cxn ang="0">
                  <a:pos x="29" y="36"/>
                </a:cxn>
                <a:cxn ang="0">
                  <a:pos x="54" y="10"/>
                </a:cxn>
              </a:cxnLst>
              <a:rect l="0" t="0" r="r" b="b"/>
              <a:pathLst>
                <a:path w="60" h="46">
                  <a:moveTo>
                    <a:pt x="54" y="10"/>
                  </a:moveTo>
                  <a:lnTo>
                    <a:pt x="60" y="16"/>
                  </a:lnTo>
                  <a:lnTo>
                    <a:pt x="58" y="3"/>
                  </a:lnTo>
                  <a:lnTo>
                    <a:pt x="44" y="0"/>
                  </a:lnTo>
                  <a:lnTo>
                    <a:pt x="51" y="7"/>
                  </a:lnTo>
                  <a:lnTo>
                    <a:pt x="25" y="33"/>
                  </a:lnTo>
                  <a:lnTo>
                    <a:pt x="18" y="25"/>
                  </a:lnTo>
                  <a:lnTo>
                    <a:pt x="0" y="42"/>
                  </a:lnTo>
                  <a:lnTo>
                    <a:pt x="4" y="46"/>
                  </a:lnTo>
                  <a:lnTo>
                    <a:pt x="18" y="32"/>
                  </a:lnTo>
                  <a:lnTo>
                    <a:pt x="22" y="36"/>
                  </a:lnTo>
                  <a:lnTo>
                    <a:pt x="22" y="36"/>
                  </a:lnTo>
                  <a:lnTo>
                    <a:pt x="25" y="39"/>
                  </a:lnTo>
                  <a:lnTo>
                    <a:pt x="25" y="39"/>
                  </a:lnTo>
                  <a:lnTo>
                    <a:pt x="25" y="39"/>
                  </a:lnTo>
                  <a:lnTo>
                    <a:pt x="29" y="36"/>
                  </a:lnTo>
                  <a:lnTo>
                    <a:pt x="29" y="36"/>
                  </a:lnTo>
                  <a:lnTo>
                    <a:pt x="54" y="10"/>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grpSp>
      <p:grpSp>
        <p:nvGrpSpPr>
          <p:cNvPr id="73" name="Group 67"/>
          <p:cNvGrpSpPr/>
          <p:nvPr/>
        </p:nvGrpSpPr>
        <p:grpSpPr>
          <a:xfrm>
            <a:off x="3476965" y="3444443"/>
            <a:ext cx="706120" cy="666891"/>
            <a:chOff x="5530851" y="1866899"/>
            <a:chExt cx="285750" cy="269875"/>
          </a:xfrm>
          <a:solidFill>
            <a:srgbClr val="FFFFFF"/>
          </a:solidFill>
        </p:grpSpPr>
        <p:sp>
          <p:nvSpPr>
            <p:cNvPr id="74" name="Oval 190"/>
            <p:cNvSpPr>
              <a:spLocks noChangeArrowheads="1"/>
            </p:cNvSpPr>
            <p:nvPr/>
          </p:nvSpPr>
          <p:spPr bwMode="auto">
            <a:xfrm>
              <a:off x="5661026" y="1912936"/>
              <a:ext cx="68263" cy="68263"/>
            </a:xfrm>
            <a:prstGeom prst="ellipse">
              <a:avLst/>
            </a:pr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sp>
          <p:nvSpPr>
            <p:cNvPr id="7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Agency FB"/>
                <a:ea typeface="微软雅黑" panose="020B0503020204020204" pitchFamily="34" charset="-122"/>
                <a:cs typeface="+mn-ea"/>
                <a:sym typeface="+mn-lt"/>
              </a:endParaRPr>
            </a:p>
          </p:txBody>
        </p:sp>
      </p:grpSp>
      <p:cxnSp>
        <p:nvCxnSpPr>
          <p:cNvPr id="76" name="Elbow Connector 70"/>
          <p:cNvCxnSpPr/>
          <p:nvPr/>
        </p:nvCxnSpPr>
        <p:spPr>
          <a:xfrm>
            <a:off x="6796077" y="4755304"/>
            <a:ext cx="1088824" cy="749961"/>
          </a:xfrm>
          <a:prstGeom prst="bentConnector3">
            <a:avLst>
              <a:gd name="adj1" fmla="val 78"/>
            </a:avLst>
          </a:prstGeom>
          <a:noFill/>
          <a:ln w="19050" cap="flat" cmpd="sng" algn="ctr">
            <a:solidFill>
              <a:srgbClr val="262626">
                <a:lumMod val="75000"/>
                <a:lumOff val="25000"/>
              </a:srgbClr>
            </a:solidFill>
            <a:prstDash val="sysDot"/>
            <a:headEnd type="oval"/>
            <a:tailEnd type="triangle"/>
          </a:ln>
          <a:effectLst/>
        </p:spPr>
      </p:cxnSp>
      <p:cxnSp>
        <p:nvCxnSpPr>
          <p:cNvPr id="77" name="Elbow Connector 71"/>
          <p:cNvCxnSpPr/>
          <p:nvPr/>
        </p:nvCxnSpPr>
        <p:spPr>
          <a:xfrm flipH="1">
            <a:off x="4245829" y="4755304"/>
            <a:ext cx="1088824" cy="749961"/>
          </a:xfrm>
          <a:prstGeom prst="bentConnector3">
            <a:avLst>
              <a:gd name="adj1" fmla="val 467"/>
            </a:avLst>
          </a:prstGeom>
          <a:noFill/>
          <a:ln w="19050" cap="flat" cmpd="sng" algn="ctr">
            <a:solidFill>
              <a:srgbClr val="262626">
                <a:lumMod val="75000"/>
                <a:lumOff val="25000"/>
              </a:srgbClr>
            </a:solidFill>
            <a:prstDash val="sysDot"/>
            <a:headEnd type="oval"/>
            <a:tailEnd type="triangle"/>
          </a:ln>
          <a:effectLst/>
        </p:spPr>
      </p:cxnSp>
      <p:sp>
        <p:nvSpPr>
          <p:cNvPr id="78" name="TextBox 72"/>
          <p:cNvSpPr txBox="1"/>
          <p:nvPr/>
        </p:nvSpPr>
        <p:spPr>
          <a:xfrm flipH="1">
            <a:off x="9526159" y="1726579"/>
            <a:ext cx="1902760" cy="697499"/>
          </a:xfrm>
          <a:prstGeom prst="rect">
            <a:avLst/>
          </a:prstGeom>
          <a:noFill/>
        </p:spPr>
        <p:txBody>
          <a:bodyPr wrap="square" lIns="0" tIns="0" rIns="0" bIns="0" rtlCol="0" anchor="t">
            <a:spAutoFit/>
          </a:bodyPr>
          <a:lstStyle/>
          <a:p>
            <a:pPr>
              <a:spcBef>
                <a:spcPct val="20000"/>
              </a:spcBef>
              <a:defRPr/>
            </a:pPr>
            <a:r>
              <a:rPr lang="zh-CN" altLang="en-US" sz="1600" b="1" dirty="0" smtClean="0">
                <a:solidFill>
                  <a:srgbClr val="262626">
                    <a:lumMod val="75000"/>
                    <a:lumOff val="25000"/>
                  </a:srgbClr>
                </a:solidFill>
                <a:latin typeface="Agency FB"/>
                <a:ea typeface="微软雅黑" panose="020B0503020204020204" pitchFamily="34" charset="-122"/>
                <a:cs typeface="+mn-ea"/>
                <a:sym typeface="+mn-lt"/>
              </a:rPr>
              <a:t>项目</a:t>
            </a:r>
            <a:r>
              <a:rPr lang="en-US" altLang="zh-CN" sz="1600" b="1" dirty="0">
                <a:solidFill>
                  <a:srgbClr val="262626">
                    <a:lumMod val="75000"/>
                    <a:lumOff val="25000"/>
                  </a:srgbClr>
                </a:solidFill>
                <a:latin typeface="Agency FB"/>
                <a:ea typeface="微软雅黑" panose="020B0503020204020204" pitchFamily="34" charset="-122"/>
                <a:cs typeface="+mn-ea"/>
                <a:sym typeface="+mn-lt"/>
              </a:rPr>
              <a:t>4</a:t>
            </a:r>
            <a:r>
              <a:rPr lang="en-US" altLang="zh-CN" sz="1600" b="1" dirty="0" smtClean="0">
                <a:solidFill>
                  <a:srgbClr val="262626">
                    <a:lumMod val="75000"/>
                    <a:lumOff val="25000"/>
                  </a:srgbClr>
                </a:solidFill>
                <a:latin typeface="Agency FB"/>
                <a:ea typeface="微软雅黑" panose="020B0503020204020204" pitchFamily="34" charset="-122"/>
                <a:cs typeface="+mn-ea"/>
                <a:sym typeface="+mn-lt"/>
              </a:rPr>
              <a:t> </a:t>
            </a:r>
            <a:endParaRPr lang="en-US" sz="1600" b="1" dirty="0" smtClean="0">
              <a:solidFill>
                <a:srgbClr val="262626">
                  <a:lumMod val="75000"/>
                  <a:lumOff val="25000"/>
                </a:srgbClr>
              </a:solidFill>
              <a:latin typeface="Agency FB"/>
              <a:ea typeface="微软雅黑" panose="020B0503020204020204" pitchFamily="34" charset="-122"/>
              <a:cs typeface="+mn-ea"/>
              <a:sym typeface="+mn-lt"/>
            </a:endParaRPr>
          </a:p>
          <a:p>
            <a:pPr>
              <a:spcBef>
                <a:spcPct val="20000"/>
              </a:spcBef>
              <a:defRPr/>
            </a:pPr>
            <a:r>
              <a:rPr lang="en-US" sz="1335" dirty="0" smtClean="0">
                <a:solidFill>
                  <a:srgbClr val="262626">
                    <a:lumMod val="75000"/>
                    <a:lumOff val="25000"/>
                  </a:srgbClr>
                </a:solidFill>
                <a:latin typeface="Agency FB"/>
                <a:ea typeface="微软雅黑" panose="020B0503020204020204" pitchFamily="34" charset="-122"/>
                <a:cs typeface="+mn-ea"/>
                <a:sym typeface="+mn-lt"/>
              </a:rPr>
              <a:t>There </a:t>
            </a:r>
            <a:r>
              <a:rPr lang="en-US" sz="1335" dirty="0">
                <a:solidFill>
                  <a:srgbClr val="262626">
                    <a:lumMod val="75000"/>
                    <a:lumOff val="25000"/>
                  </a:srgbClr>
                </a:solidFill>
                <a:latin typeface="Agency FB"/>
                <a:ea typeface="微软雅黑" panose="020B0503020204020204" pitchFamily="34" charset="-122"/>
                <a:cs typeface="+mn-ea"/>
                <a:sym typeface="+mn-lt"/>
              </a:rPr>
              <a:t>are many variations</a:t>
            </a:r>
            <a:br>
              <a:rPr lang="en-US" sz="1335" dirty="0">
                <a:solidFill>
                  <a:srgbClr val="262626">
                    <a:lumMod val="75000"/>
                    <a:lumOff val="25000"/>
                  </a:srgbClr>
                </a:solidFill>
                <a:latin typeface="Agency FB"/>
                <a:ea typeface="微软雅黑" panose="020B0503020204020204" pitchFamily="34" charset="-122"/>
                <a:cs typeface="+mn-ea"/>
                <a:sym typeface="+mn-lt"/>
              </a:rPr>
            </a:br>
            <a:r>
              <a:rPr lang="en-US" sz="1335" dirty="0">
                <a:solidFill>
                  <a:srgbClr val="262626">
                    <a:lumMod val="75000"/>
                    <a:lumOff val="25000"/>
                  </a:srgbClr>
                </a:solidFill>
                <a:latin typeface="Agency FB"/>
                <a:ea typeface="微软雅黑" panose="020B0503020204020204" pitchFamily="34" charset="-122"/>
                <a:cs typeface="+mn-ea"/>
                <a:sym typeface="+mn-lt"/>
              </a:rPr>
              <a:t>of passages lorem ipsum</a:t>
            </a:r>
            <a:endParaRPr lang="en-US" sz="1335" dirty="0">
              <a:solidFill>
                <a:srgbClr val="262626">
                  <a:lumMod val="75000"/>
                  <a:lumOff val="25000"/>
                </a:srgbClr>
              </a:solidFill>
              <a:latin typeface="Agency FB"/>
              <a:ea typeface="微软雅黑" panose="020B0503020204020204" pitchFamily="34" charset="-122"/>
              <a:cs typeface="+mn-ea"/>
              <a:sym typeface="+mn-lt"/>
            </a:endParaRPr>
          </a:p>
        </p:txBody>
      </p:sp>
      <p:sp>
        <p:nvSpPr>
          <p:cNvPr id="79" name="TextBox 73"/>
          <p:cNvSpPr txBox="1"/>
          <p:nvPr/>
        </p:nvSpPr>
        <p:spPr>
          <a:xfrm flipH="1">
            <a:off x="741071" y="1726579"/>
            <a:ext cx="1902760" cy="697499"/>
          </a:xfrm>
          <a:prstGeom prst="rect">
            <a:avLst/>
          </a:prstGeom>
          <a:noFill/>
        </p:spPr>
        <p:txBody>
          <a:bodyPr wrap="square" lIns="0" tIns="0" rIns="0" bIns="0" rtlCol="0" anchor="t">
            <a:spAutoFit/>
          </a:bodyPr>
          <a:lstStyle/>
          <a:p>
            <a:pPr algn="r">
              <a:spcBef>
                <a:spcPct val="20000"/>
              </a:spcBef>
              <a:defRPr/>
            </a:pPr>
            <a:r>
              <a:rPr lang="zh-CN" altLang="en-US" sz="1600" b="1" dirty="0" smtClean="0">
                <a:solidFill>
                  <a:srgbClr val="262626">
                    <a:lumMod val="75000"/>
                    <a:lumOff val="25000"/>
                  </a:srgbClr>
                </a:solidFill>
                <a:latin typeface="Agency FB"/>
                <a:ea typeface="微软雅黑" panose="020B0503020204020204" pitchFamily="34" charset="-122"/>
                <a:cs typeface="+mn-ea"/>
                <a:sym typeface="+mn-lt"/>
              </a:rPr>
              <a:t>项目</a:t>
            </a:r>
            <a:r>
              <a:rPr lang="en-US" altLang="zh-CN" sz="1600" b="1" dirty="0" smtClean="0">
                <a:solidFill>
                  <a:srgbClr val="262626">
                    <a:lumMod val="75000"/>
                    <a:lumOff val="25000"/>
                  </a:srgbClr>
                </a:solidFill>
                <a:latin typeface="Agency FB"/>
                <a:ea typeface="微软雅黑" panose="020B0503020204020204" pitchFamily="34" charset="-122"/>
                <a:cs typeface="+mn-ea"/>
                <a:sym typeface="+mn-lt"/>
              </a:rPr>
              <a:t>1 </a:t>
            </a:r>
            <a:r>
              <a:rPr lang="en-US" sz="1600" b="1" dirty="0" smtClean="0">
                <a:solidFill>
                  <a:srgbClr val="262626">
                    <a:lumMod val="75000"/>
                    <a:lumOff val="25000"/>
                  </a:srgbClr>
                </a:solidFill>
                <a:latin typeface="Agency FB"/>
                <a:ea typeface="微软雅黑" panose="020B0503020204020204" pitchFamily="34" charset="-122"/>
                <a:cs typeface="+mn-ea"/>
                <a:sym typeface="+mn-lt"/>
              </a:rPr>
              <a:t> </a:t>
            </a:r>
            <a:endParaRPr lang="en-US" sz="1600" b="1" dirty="0">
              <a:solidFill>
                <a:srgbClr val="262626">
                  <a:lumMod val="75000"/>
                  <a:lumOff val="25000"/>
                </a:srgbClr>
              </a:solidFill>
              <a:latin typeface="Agency FB"/>
              <a:ea typeface="微软雅黑" panose="020B0503020204020204" pitchFamily="34" charset="-122"/>
              <a:cs typeface="+mn-ea"/>
              <a:sym typeface="+mn-lt"/>
            </a:endParaRPr>
          </a:p>
          <a:p>
            <a:pPr algn="r">
              <a:spcBef>
                <a:spcPct val="20000"/>
              </a:spcBef>
              <a:defRPr/>
            </a:pPr>
            <a:r>
              <a:rPr lang="en-US" sz="1335" dirty="0">
                <a:solidFill>
                  <a:srgbClr val="262626">
                    <a:lumMod val="75000"/>
                    <a:lumOff val="25000"/>
                  </a:srgbClr>
                </a:solidFill>
                <a:latin typeface="Agency FB"/>
                <a:ea typeface="微软雅黑" panose="020B0503020204020204" pitchFamily="34" charset="-122"/>
                <a:cs typeface="+mn-ea"/>
                <a:sym typeface="+mn-lt"/>
              </a:rPr>
              <a:t>There are many variations</a:t>
            </a:r>
            <a:br>
              <a:rPr lang="en-US" sz="1335" dirty="0">
                <a:solidFill>
                  <a:srgbClr val="262626">
                    <a:lumMod val="75000"/>
                    <a:lumOff val="25000"/>
                  </a:srgbClr>
                </a:solidFill>
                <a:latin typeface="Agency FB"/>
                <a:ea typeface="微软雅黑" panose="020B0503020204020204" pitchFamily="34" charset="-122"/>
                <a:cs typeface="+mn-ea"/>
                <a:sym typeface="+mn-lt"/>
              </a:rPr>
            </a:br>
            <a:r>
              <a:rPr lang="en-US" sz="1335" dirty="0">
                <a:solidFill>
                  <a:srgbClr val="262626">
                    <a:lumMod val="75000"/>
                    <a:lumOff val="25000"/>
                  </a:srgbClr>
                </a:solidFill>
                <a:latin typeface="Agency FB"/>
                <a:ea typeface="微软雅黑" panose="020B0503020204020204" pitchFamily="34" charset="-122"/>
                <a:cs typeface="+mn-ea"/>
                <a:sym typeface="+mn-lt"/>
              </a:rPr>
              <a:t>of passages lorem ipsum</a:t>
            </a:r>
            <a:endParaRPr lang="en-US" sz="1335" dirty="0">
              <a:solidFill>
                <a:srgbClr val="262626">
                  <a:lumMod val="75000"/>
                  <a:lumOff val="25000"/>
                </a:srgbClr>
              </a:solidFill>
              <a:latin typeface="Agency FB"/>
              <a:ea typeface="微软雅黑" panose="020B0503020204020204" pitchFamily="34" charset="-122"/>
              <a:cs typeface="+mn-ea"/>
              <a:sym typeface="+mn-lt"/>
            </a:endParaRPr>
          </a:p>
        </p:txBody>
      </p:sp>
      <p:sp>
        <p:nvSpPr>
          <p:cNvPr id="80" name="TextBox 74"/>
          <p:cNvSpPr txBox="1"/>
          <p:nvPr/>
        </p:nvSpPr>
        <p:spPr>
          <a:xfrm flipH="1">
            <a:off x="8020403" y="5147138"/>
            <a:ext cx="1902760" cy="697499"/>
          </a:xfrm>
          <a:prstGeom prst="rect">
            <a:avLst/>
          </a:prstGeom>
          <a:noFill/>
        </p:spPr>
        <p:txBody>
          <a:bodyPr wrap="square" lIns="0" tIns="0" rIns="0" bIns="0" rtlCol="0" anchor="t">
            <a:spAutoFit/>
          </a:bodyPr>
          <a:lstStyle/>
          <a:p>
            <a:pPr>
              <a:spcBef>
                <a:spcPct val="20000"/>
              </a:spcBef>
              <a:defRPr/>
            </a:pPr>
            <a:r>
              <a:rPr lang="en-US" sz="1600" b="1" dirty="0" smtClean="0">
                <a:solidFill>
                  <a:srgbClr val="262626">
                    <a:lumMod val="75000"/>
                    <a:lumOff val="25000"/>
                  </a:srgbClr>
                </a:solidFill>
                <a:latin typeface="Agency FB"/>
                <a:ea typeface="微软雅黑" panose="020B0503020204020204" pitchFamily="34" charset="-122"/>
                <a:cs typeface="+mn-ea"/>
                <a:sym typeface="+mn-lt"/>
              </a:rPr>
              <a:t> </a:t>
            </a:r>
            <a:r>
              <a:rPr lang="zh-CN" altLang="en-US" sz="1600" b="1" dirty="0" smtClean="0">
                <a:solidFill>
                  <a:srgbClr val="262626">
                    <a:lumMod val="75000"/>
                    <a:lumOff val="25000"/>
                  </a:srgbClr>
                </a:solidFill>
                <a:latin typeface="Agency FB"/>
                <a:ea typeface="微软雅黑" panose="020B0503020204020204" pitchFamily="34" charset="-122"/>
                <a:cs typeface="+mn-ea"/>
                <a:sym typeface="+mn-lt"/>
              </a:rPr>
              <a:t>项目</a:t>
            </a:r>
            <a:r>
              <a:rPr lang="en-US" altLang="zh-CN" sz="1600" b="1" dirty="0" smtClean="0">
                <a:solidFill>
                  <a:srgbClr val="262626">
                    <a:lumMod val="75000"/>
                    <a:lumOff val="25000"/>
                  </a:srgbClr>
                </a:solidFill>
                <a:latin typeface="Agency FB"/>
                <a:ea typeface="微软雅黑" panose="020B0503020204020204" pitchFamily="34" charset="-122"/>
                <a:cs typeface="+mn-ea"/>
                <a:sym typeface="+mn-lt"/>
              </a:rPr>
              <a:t>3 </a:t>
            </a:r>
            <a:endParaRPr lang="en-US" sz="1600" b="1" dirty="0">
              <a:solidFill>
                <a:srgbClr val="262626">
                  <a:lumMod val="75000"/>
                  <a:lumOff val="25000"/>
                </a:srgbClr>
              </a:solidFill>
              <a:latin typeface="Agency FB"/>
              <a:ea typeface="微软雅黑" panose="020B0503020204020204" pitchFamily="34" charset="-122"/>
              <a:cs typeface="+mn-ea"/>
              <a:sym typeface="+mn-lt"/>
            </a:endParaRPr>
          </a:p>
          <a:p>
            <a:pPr>
              <a:spcBef>
                <a:spcPct val="20000"/>
              </a:spcBef>
              <a:defRPr/>
            </a:pPr>
            <a:r>
              <a:rPr lang="en-US" sz="1335" dirty="0">
                <a:solidFill>
                  <a:srgbClr val="262626">
                    <a:lumMod val="75000"/>
                    <a:lumOff val="25000"/>
                  </a:srgbClr>
                </a:solidFill>
                <a:latin typeface="Agency FB"/>
                <a:ea typeface="微软雅黑" panose="020B0503020204020204" pitchFamily="34" charset="-122"/>
                <a:cs typeface="+mn-ea"/>
                <a:sym typeface="+mn-lt"/>
              </a:rPr>
              <a:t>There are many variations</a:t>
            </a:r>
            <a:br>
              <a:rPr lang="en-US" sz="1335" dirty="0">
                <a:solidFill>
                  <a:srgbClr val="262626">
                    <a:lumMod val="75000"/>
                    <a:lumOff val="25000"/>
                  </a:srgbClr>
                </a:solidFill>
                <a:latin typeface="Agency FB"/>
                <a:ea typeface="微软雅黑" panose="020B0503020204020204" pitchFamily="34" charset="-122"/>
                <a:cs typeface="+mn-ea"/>
                <a:sym typeface="+mn-lt"/>
              </a:rPr>
            </a:br>
            <a:r>
              <a:rPr lang="en-US" sz="1335" dirty="0">
                <a:solidFill>
                  <a:srgbClr val="262626">
                    <a:lumMod val="75000"/>
                    <a:lumOff val="25000"/>
                  </a:srgbClr>
                </a:solidFill>
                <a:latin typeface="Agency FB"/>
                <a:ea typeface="微软雅黑" panose="020B0503020204020204" pitchFamily="34" charset="-122"/>
                <a:cs typeface="+mn-ea"/>
                <a:sym typeface="+mn-lt"/>
              </a:rPr>
              <a:t>of passages lorem ipsum</a:t>
            </a:r>
            <a:endParaRPr lang="en-US" sz="1335" dirty="0">
              <a:solidFill>
                <a:srgbClr val="262626">
                  <a:lumMod val="75000"/>
                  <a:lumOff val="25000"/>
                </a:srgbClr>
              </a:solidFill>
              <a:latin typeface="Agency FB"/>
              <a:ea typeface="微软雅黑" panose="020B0503020204020204" pitchFamily="34" charset="-122"/>
              <a:cs typeface="+mn-ea"/>
              <a:sym typeface="+mn-lt"/>
            </a:endParaRPr>
          </a:p>
        </p:txBody>
      </p:sp>
      <p:sp>
        <p:nvSpPr>
          <p:cNvPr id="81" name="TextBox 75"/>
          <p:cNvSpPr txBox="1"/>
          <p:nvPr/>
        </p:nvSpPr>
        <p:spPr>
          <a:xfrm flipH="1">
            <a:off x="2207568" y="5147138"/>
            <a:ext cx="1902760" cy="697499"/>
          </a:xfrm>
          <a:prstGeom prst="rect">
            <a:avLst/>
          </a:prstGeom>
          <a:noFill/>
        </p:spPr>
        <p:txBody>
          <a:bodyPr wrap="square" lIns="0" tIns="0" rIns="0" bIns="0" rtlCol="0" anchor="t">
            <a:spAutoFit/>
          </a:bodyPr>
          <a:lstStyle/>
          <a:p>
            <a:pPr algn="r">
              <a:spcBef>
                <a:spcPct val="20000"/>
              </a:spcBef>
              <a:defRPr/>
            </a:pPr>
            <a:r>
              <a:rPr lang="zh-CN" altLang="en-US" sz="1600" b="1" dirty="0" smtClean="0">
                <a:solidFill>
                  <a:srgbClr val="262626">
                    <a:lumMod val="75000"/>
                    <a:lumOff val="25000"/>
                  </a:srgbClr>
                </a:solidFill>
                <a:latin typeface="Agency FB"/>
                <a:ea typeface="微软雅黑" panose="020B0503020204020204" pitchFamily="34" charset="-122"/>
                <a:cs typeface="+mn-ea"/>
                <a:sym typeface="+mn-lt"/>
              </a:rPr>
              <a:t>项目</a:t>
            </a:r>
            <a:r>
              <a:rPr lang="en-US" altLang="zh-CN" sz="1600" b="1" dirty="0" smtClean="0">
                <a:solidFill>
                  <a:srgbClr val="262626">
                    <a:lumMod val="75000"/>
                    <a:lumOff val="25000"/>
                  </a:srgbClr>
                </a:solidFill>
                <a:latin typeface="Agency FB"/>
                <a:ea typeface="微软雅黑" panose="020B0503020204020204" pitchFamily="34" charset="-122"/>
                <a:cs typeface="+mn-ea"/>
                <a:sym typeface="+mn-lt"/>
              </a:rPr>
              <a:t>2 </a:t>
            </a:r>
            <a:r>
              <a:rPr lang="en-US" sz="1600" b="1" dirty="0" smtClean="0">
                <a:solidFill>
                  <a:srgbClr val="262626">
                    <a:lumMod val="75000"/>
                    <a:lumOff val="25000"/>
                  </a:srgbClr>
                </a:solidFill>
                <a:latin typeface="Agency FB"/>
                <a:ea typeface="微软雅黑" panose="020B0503020204020204" pitchFamily="34" charset="-122"/>
                <a:cs typeface="+mn-ea"/>
                <a:sym typeface="+mn-lt"/>
              </a:rPr>
              <a:t> </a:t>
            </a:r>
            <a:endParaRPr lang="en-US" sz="1600" b="1" dirty="0">
              <a:solidFill>
                <a:srgbClr val="262626">
                  <a:lumMod val="75000"/>
                  <a:lumOff val="25000"/>
                </a:srgbClr>
              </a:solidFill>
              <a:latin typeface="Agency FB"/>
              <a:ea typeface="微软雅黑" panose="020B0503020204020204" pitchFamily="34" charset="-122"/>
              <a:cs typeface="+mn-ea"/>
              <a:sym typeface="+mn-lt"/>
            </a:endParaRPr>
          </a:p>
          <a:p>
            <a:pPr algn="r">
              <a:spcBef>
                <a:spcPct val="20000"/>
              </a:spcBef>
              <a:defRPr/>
            </a:pPr>
            <a:r>
              <a:rPr lang="en-US" sz="1335" dirty="0">
                <a:solidFill>
                  <a:srgbClr val="262626">
                    <a:lumMod val="75000"/>
                    <a:lumOff val="25000"/>
                  </a:srgbClr>
                </a:solidFill>
                <a:latin typeface="Agency FB"/>
                <a:ea typeface="微软雅黑" panose="020B0503020204020204" pitchFamily="34" charset="-122"/>
                <a:cs typeface="+mn-ea"/>
                <a:sym typeface="+mn-lt"/>
              </a:rPr>
              <a:t>There are many variations</a:t>
            </a:r>
            <a:br>
              <a:rPr lang="en-US" sz="1335" dirty="0">
                <a:solidFill>
                  <a:srgbClr val="262626">
                    <a:lumMod val="75000"/>
                    <a:lumOff val="25000"/>
                  </a:srgbClr>
                </a:solidFill>
                <a:latin typeface="Agency FB"/>
                <a:ea typeface="微软雅黑" panose="020B0503020204020204" pitchFamily="34" charset="-122"/>
                <a:cs typeface="+mn-ea"/>
                <a:sym typeface="+mn-lt"/>
              </a:rPr>
            </a:br>
            <a:r>
              <a:rPr lang="en-US" sz="1335" dirty="0">
                <a:solidFill>
                  <a:srgbClr val="262626">
                    <a:lumMod val="75000"/>
                    <a:lumOff val="25000"/>
                  </a:srgbClr>
                </a:solidFill>
                <a:latin typeface="Agency FB"/>
                <a:ea typeface="微软雅黑" panose="020B0503020204020204" pitchFamily="34" charset="-122"/>
                <a:cs typeface="+mn-ea"/>
                <a:sym typeface="+mn-lt"/>
              </a:rPr>
              <a:t>of passages lorem ipsum</a:t>
            </a:r>
            <a:endParaRPr lang="en-US" sz="1335" dirty="0">
              <a:solidFill>
                <a:srgbClr val="262626">
                  <a:lumMod val="75000"/>
                  <a:lumOff val="25000"/>
                </a:srgbClr>
              </a:solidFill>
              <a:latin typeface="Agency FB"/>
              <a:ea typeface="微软雅黑" panose="020B0503020204020204" pitchFamily="34" charset="-122"/>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23" presetClass="entr" presetSubtype="16" fill="hold" nodeType="with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8" presetClass="entr" presetSubtype="9"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strips(upLeft)">
                                      <p:cBhvr>
                                        <p:cTn id="17" dur="500"/>
                                        <p:tgtEl>
                                          <p:spTgt spid="60"/>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right)">
                                      <p:cBhvr>
                                        <p:cTn id="21" dur="500"/>
                                        <p:tgtEl>
                                          <p:spTgt spid="7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par>
                                <p:cTn id="28" presetID="23" presetClass="entr" presetSubtype="16"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8" presetClass="entr" presetSubtype="12"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strips(downLeft)">
                                      <p:cBhvr>
                                        <p:cTn id="35" dur="500"/>
                                        <p:tgtEl>
                                          <p:spTgt spid="77"/>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right)">
                                      <p:cBhvr>
                                        <p:cTn id="39" dur="500"/>
                                        <p:tgtEl>
                                          <p:spTgt spid="8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ppt_w</p:attrName>
                                        </p:attrNameLst>
                                      </p:cBhvr>
                                      <p:tavLst>
                                        <p:tav tm="0">
                                          <p:val>
                                            <p:fltVal val="0"/>
                                          </p:val>
                                        </p:tav>
                                        <p:tav tm="100000">
                                          <p:val>
                                            <p:strVal val="#ppt_w"/>
                                          </p:val>
                                        </p:tav>
                                      </p:tavLst>
                                    </p:anim>
                                    <p:anim calcmode="lin" valueType="num">
                                      <p:cBhvr>
                                        <p:cTn id="44" dur="500" fill="hold"/>
                                        <p:tgtEl>
                                          <p:spTgt spid="49"/>
                                        </p:tgtEl>
                                        <p:attrNameLst>
                                          <p:attrName>ppt_h</p:attrName>
                                        </p:attrNameLst>
                                      </p:cBhvr>
                                      <p:tavLst>
                                        <p:tav tm="0">
                                          <p:val>
                                            <p:fltVal val="0"/>
                                          </p:val>
                                        </p:tav>
                                        <p:tav tm="100000">
                                          <p:val>
                                            <p:strVal val="#ppt_h"/>
                                          </p:val>
                                        </p:tav>
                                      </p:tavLst>
                                    </p:anim>
                                    <p:animEffect transition="in" filter="fade">
                                      <p:cBhvr>
                                        <p:cTn id="45" dur="500"/>
                                        <p:tgtEl>
                                          <p:spTgt spid="49"/>
                                        </p:tgtEl>
                                      </p:cBhvr>
                                    </p:animEffect>
                                  </p:childTnLst>
                                </p:cTn>
                              </p:par>
                              <p:par>
                                <p:cTn id="46" presetID="23" presetClass="entr" presetSubtype="16"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childTnLst>
                                </p:cTn>
                              </p:par>
                            </p:childTnLst>
                          </p:cTn>
                        </p:par>
                        <p:par>
                          <p:cTn id="50" fill="hold">
                            <p:stCondLst>
                              <p:cond delay="3500"/>
                            </p:stCondLst>
                            <p:childTnLst>
                              <p:par>
                                <p:cTn id="51" presetID="18" presetClass="entr" presetSubtype="6"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strips(downRight)">
                                      <p:cBhvr>
                                        <p:cTn id="53" dur="500"/>
                                        <p:tgtEl>
                                          <p:spTgt spid="76"/>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left)">
                                      <p:cBhvr>
                                        <p:cTn id="57" dur="500"/>
                                        <p:tgtEl>
                                          <p:spTgt spid="80"/>
                                        </p:tgtEl>
                                      </p:cBhvr>
                                    </p:animEffect>
                                  </p:childTnLst>
                                </p:cTn>
                              </p:par>
                            </p:childTnLst>
                          </p:cTn>
                        </p:par>
                        <p:par>
                          <p:cTn id="58" fill="hold">
                            <p:stCondLst>
                              <p:cond delay="4500"/>
                            </p:stCondLst>
                            <p:childTnLst>
                              <p:par>
                                <p:cTn id="59" presetID="23" presetClass="entr" presetSubtype="32" fill="hold" grpId="0" nodeType="afterEffect">
                                  <p:stCondLst>
                                    <p:cond delay="0"/>
                                  </p:stCondLst>
                                  <p:childTnLst>
                                    <p:set>
                                      <p:cBhvr>
                                        <p:cTn id="60" dur="1" fill="hold">
                                          <p:stCondLst>
                                            <p:cond delay="0"/>
                                          </p:stCondLst>
                                        </p:cTn>
                                        <p:tgtEl>
                                          <p:spTgt spid="46">
                                            <p:bg/>
                                          </p:spTgt>
                                        </p:tgtEl>
                                        <p:attrNameLst>
                                          <p:attrName>style.visibility</p:attrName>
                                        </p:attrNameLst>
                                      </p:cBhvr>
                                      <p:to>
                                        <p:strVal val="visible"/>
                                      </p:to>
                                    </p:set>
                                    <p:anim calcmode="lin" valueType="num">
                                      <p:cBhvr>
                                        <p:cTn id="61" dur="500" fill="hold"/>
                                        <p:tgtEl>
                                          <p:spTgt spid="46">
                                            <p:bg/>
                                          </p:spTgt>
                                        </p:tgtEl>
                                        <p:attrNameLst>
                                          <p:attrName>ppt_w</p:attrName>
                                        </p:attrNameLst>
                                      </p:cBhvr>
                                      <p:tavLst>
                                        <p:tav tm="0">
                                          <p:val>
                                            <p:strVal val="4*#ppt_w"/>
                                          </p:val>
                                        </p:tav>
                                        <p:tav tm="100000">
                                          <p:val>
                                            <p:strVal val="#ppt_w"/>
                                          </p:val>
                                        </p:tav>
                                      </p:tavLst>
                                    </p:anim>
                                    <p:anim calcmode="lin" valueType="num">
                                      <p:cBhvr>
                                        <p:cTn id="62" dur="500" fill="hold"/>
                                        <p:tgtEl>
                                          <p:spTgt spid="46">
                                            <p:bg/>
                                          </p:spTgt>
                                        </p:tgtEl>
                                        <p:attrNameLst>
                                          <p:attrName>ppt_h</p:attrName>
                                        </p:attrNameLst>
                                      </p:cBhvr>
                                      <p:tavLst>
                                        <p:tav tm="0">
                                          <p:val>
                                            <p:strVal val="4*#ppt_h"/>
                                          </p:val>
                                        </p:tav>
                                        <p:tav tm="100000">
                                          <p:val>
                                            <p:strVal val="#ppt_h"/>
                                          </p:val>
                                        </p:tav>
                                      </p:tavLst>
                                    </p:anim>
                                  </p:childTnLst>
                                </p:cTn>
                              </p:par>
                            </p:childTnLst>
                          </p:cTn>
                        </p:par>
                        <p:par>
                          <p:cTn id="63" fill="hold">
                            <p:stCondLst>
                              <p:cond delay="5000"/>
                            </p:stCondLst>
                            <p:childTnLst>
                              <p:par>
                                <p:cTn id="64" presetID="18" presetClass="entr" presetSubtype="3"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strips(upRight)">
                                      <p:cBhvr>
                                        <p:cTn id="66" dur="500"/>
                                        <p:tgtEl>
                                          <p:spTgt spid="50"/>
                                        </p:tgtEl>
                                      </p:cBhvr>
                                    </p:animEffect>
                                  </p:childTnLst>
                                </p:cTn>
                              </p:par>
                            </p:childTnLst>
                          </p:cTn>
                        </p:par>
                        <p:par>
                          <p:cTn id="67" fill="hold">
                            <p:stCondLst>
                              <p:cond delay="5500"/>
                            </p:stCondLst>
                            <p:childTnLst>
                              <p:par>
                                <p:cTn id="68" presetID="22" presetClass="entr" presetSubtype="8"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wipe(left)">
                                      <p:cBhvr>
                                        <p:cTn id="70" dur="500"/>
                                        <p:tgtEl>
                                          <p:spTgt spid="78"/>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build="allAtOnce"/>
      <p:bldP spid="47" grpId="0" animBg="1"/>
      <p:bldP spid="48" grpId="0" animBg="1"/>
      <p:bldP spid="49" grpId="0" animBg="1"/>
      <p:bldP spid="65"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p/>
        </p:txBody>
      </p:sp>
      <p:sp>
        <p:nvSpPr>
          <p:cNvPr id="18" name="椭圆 17"/>
          <p:cNvSpPr/>
          <p:nvPr/>
        </p:nvSpPr>
        <p:spPr>
          <a:xfrm>
            <a:off x="9953384" y="1155788"/>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27894" y="985194"/>
            <a:ext cx="3667126" cy="3647238"/>
            <a:chOff x="2699658" y="-921225"/>
            <a:chExt cx="8091720" cy="8047838"/>
          </a:xfrm>
        </p:grpSpPr>
        <p:sp>
          <p:nvSpPr>
            <p:cNvPr id="5" name="椭圆 4"/>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a:off x="2196201" y="1573711"/>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796299" y="1916403"/>
            <a:ext cx="1221809" cy="2215991"/>
          </a:xfrm>
          <a:prstGeom prst="rect">
            <a:avLst/>
          </a:prstGeom>
          <a:noFill/>
        </p:spPr>
        <p:txBody>
          <a:bodyPr wrap="none" rtlCol="0">
            <a:spAutoFit/>
          </a:bodyPr>
          <a:lstStyle/>
          <a:p>
            <a:r>
              <a:rPr lang="en-US" altLang="zh-CN" sz="13800" dirty="0">
                <a:solidFill>
                  <a:schemeClr val="bg1"/>
                </a:solidFill>
                <a:latin typeface="微软雅黑" panose="020B0503020204020204" pitchFamily="34" charset="-122"/>
                <a:ea typeface="微软雅黑" panose="020B0503020204020204" pitchFamily="34" charset="-122"/>
              </a:rPr>
              <a:t>2</a:t>
            </a:r>
            <a:endParaRPr lang="zh-CN" altLang="en-US" sz="13800" dirty="0">
              <a:solidFill>
                <a:schemeClr val="bg1"/>
              </a:solidFill>
              <a:latin typeface="微软雅黑" panose="020B0503020204020204" pitchFamily="34" charset="-122"/>
              <a:ea typeface="微软雅黑" panose="020B0503020204020204" pitchFamily="34" charset="-122"/>
            </a:endParaRPr>
          </a:p>
        </p:txBody>
      </p:sp>
      <p:sp>
        <p:nvSpPr>
          <p:cNvPr id="20" name="矩形 15"/>
          <p:cNvSpPr>
            <a:spLocks noChangeArrowheads="1"/>
          </p:cNvSpPr>
          <p:nvPr/>
        </p:nvSpPr>
        <p:spPr bwMode="auto">
          <a:xfrm>
            <a:off x="5296961" y="4933840"/>
            <a:ext cx="1985159" cy="438582"/>
          </a:xfrm>
          <a:prstGeom prst="rect">
            <a:avLst/>
          </a:prstGeom>
          <a:noFill/>
          <a:ln w="9525">
            <a:noFill/>
            <a:miter lim="800000"/>
          </a:ln>
        </p:spPr>
        <p:txBody>
          <a:bodyPr wrap="none" lIns="68580" tIns="34290" rIns="68580" bIns="34290">
            <a:spAutoFit/>
          </a:bodyPr>
          <a:lstStyle/>
          <a:p>
            <a:pPr lvl="0"/>
            <a:r>
              <a:rPr lang="zh-CN" altLang="en-US" sz="2400" dirty="0">
                <a:solidFill>
                  <a:srgbClr val="436982"/>
                </a:solidFill>
                <a:latin typeface="微软雅黑" panose="020B0503020204020204" pitchFamily="34" charset="-122"/>
                <a:ea typeface="微软雅黑" panose="020B0503020204020204" pitchFamily="34" charset="-122"/>
              </a:rPr>
              <a:t>工作完成情况</a:t>
            </a:r>
            <a:endParaRPr lang="zh-CN" altLang="zh-CN" sz="2400" dirty="0">
              <a:solidFill>
                <a:srgbClr val="436982"/>
              </a:solidFill>
              <a:latin typeface="微软雅黑" panose="020B0503020204020204" pitchFamily="34" charset="-122"/>
              <a:ea typeface="微软雅黑" panose="020B0503020204020204" pitchFamily="34" charset="-122"/>
            </a:endParaRPr>
          </a:p>
        </p:txBody>
      </p:sp>
      <p:sp>
        <p:nvSpPr>
          <p:cNvPr id="21" name="矩形 18"/>
          <p:cNvSpPr>
            <a:spLocks noChangeArrowheads="1"/>
          </p:cNvSpPr>
          <p:nvPr/>
        </p:nvSpPr>
        <p:spPr bwMode="auto">
          <a:xfrm>
            <a:off x="4016386" y="5450045"/>
            <a:ext cx="4637354" cy="353687"/>
          </a:xfrm>
          <a:prstGeom prst="rect">
            <a:avLst/>
          </a:prstGeom>
          <a:noFill/>
          <a:ln w="9525">
            <a:noFill/>
            <a:miter lim="800000"/>
          </a:ln>
        </p:spPr>
        <p:txBody>
          <a:bodyPr wrap="square" lIns="0" tIns="0" rIns="0" bIns="0">
            <a:spAutoFit/>
          </a:bodyPr>
          <a:lstStyle/>
          <a:p>
            <a:pPr algn="ctr" defTabSz="911860">
              <a:lnSpc>
                <a:spcPct val="120000"/>
              </a:lnSpc>
              <a:spcBef>
                <a:spcPct val="20000"/>
              </a:spcBef>
            </a:pPr>
            <a:r>
              <a:rPr lang="zh-CN" altLang="en-US" sz="1000" dirty="0">
                <a:solidFill>
                  <a:schemeClr val="bg2">
                    <a:lumMod val="10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bg2">
                  <a:lumMod val="1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椭圆 21"/>
          <p:cNvSpPr/>
          <p:nvPr/>
        </p:nvSpPr>
        <p:spPr>
          <a:xfrm>
            <a:off x="9870328" y="4279788"/>
            <a:ext cx="1170257" cy="1170257"/>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9" grpId="0"/>
      <p:bldP spid="20" grpId="0"/>
      <p:bldP spid="2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rot="2837432">
            <a:off x="-1737214" y="-782355"/>
            <a:ext cx="4226169" cy="3054144"/>
            <a:chOff x="569602" y="-921225"/>
            <a:chExt cx="11136187" cy="8047838"/>
          </a:xfrm>
        </p:grpSpPr>
        <p:sp>
          <p:nvSpPr>
            <p:cNvPr id="49" name="椭圆 48"/>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294732" y="816425"/>
              <a:ext cx="5631539" cy="563153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4926705" y="3008173"/>
              <a:ext cx="4118442" cy="411844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rot="6604501">
            <a:off x="8773714" y="5143094"/>
            <a:ext cx="4623511" cy="3341293"/>
            <a:chOff x="569602" y="-921225"/>
            <a:chExt cx="11136187" cy="8047838"/>
          </a:xfrm>
        </p:grpSpPr>
        <p:sp>
          <p:nvSpPr>
            <p:cNvPr id="58" name="椭圆 57"/>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4358105" y="728756"/>
            <a:ext cx="3579826" cy="769441"/>
          </a:xfrm>
          <a:prstGeom prst="rect">
            <a:avLst/>
          </a:prstGeom>
          <a:noFill/>
        </p:spPr>
        <p:txBody>
          <a:bodyPr wrap="none" rtlCol="0">
            <a:spAutoFit/>
          </a:bodyPr>
          <a:lstStyle/>
          <a:p>
            <a:pPr algn="ctr"/>
            <a:r>
              <a:rPr lang="zh-CN" altLang="en-US" sz="4400" b="1" dirty="0" smtClean="0">
                <a:solidFill>
                  <a:srgbClr val="2C6A80"/>
                </a:solidFill>
                <a:latin typeface="Agency FB" panose="020B0503020202020204" pitchFamily="34" charset="0"/>
                <a:cs typeface="Arial" panose="020B0604020202020204" pitchFamily="34" charset="0"/>
              </a:rPr>
              <a:t>工作成果展示</a:t>
            </a:r>
            <a:endParaRPr lang="zh-CN" altLang="en-US" sz="4400" b="1" dirty="0">
              <a:solidFill>
                <a:srgbClr val="2C6A80"/>
              </a:solidFill>
              <a:latin typeface="Agency FB" panose="020B0503020202020204" pitchFamily="34" charset="0"/>
              <a:cs typeface="Arial" panose="020B0604020202020204" pitchFamily="34" charset="0"/>
            </a:endParaRPr>
          </a:p>
        </p:txBody>
      </p:sp>
      <p:sp>
        <p:nvSpPr>
          <p:cNvPr id="20" name="矩形 19"/>
          <p:cNvSpPr/>
          <p:nvPr/>
        </p:nvSpPr>
        <p:spPr>
          <a:xfrm>
            <a:off x="1551888" y="1338310"/>
            <a:ext cx="9324340" cy="297517"/>
          </a:xfrm>
          <a:prstGeom prst="rect">
            <a:avLst/>
          </a:prstGeom>
        </p:spPr>
        <p:txBody>
          <a:bodyPr wrap="square">
            <a:spAutoFit/>
          </a:bodyPr>
          <a:lstStyle/>
          <a:p>
            <a:pPr algn="ctr">
              <a:lnSpc>
                <a:spcPts val="1600"/>
              </a:lnSpc>
              <a:buClr>
                <a:srgbClr val="E7E6E6">
                  <a:lumMod val="10000"/>
                </a:srgbClr>
              </a:buClr>
            </a:pPr>
            <a:r>
              <a:rPr lang="en-US" altLang="zh-CN" sz="1050" dirty="0">
                <a:solidFill>
                  <a:prstClr val="black">
                    <a:lumMod val="75000"/>
                    <a:lumOff val="25000"/>
                  </a:prstClr>
                </a:solidFill>
                <a:latin typeface="Agency FB" panose="020B0503020202020204" pitchFamily="34" charset="0"/>
              </a:rPr>
              <a:t>By faith I mean a vision of good one cherishes and the enthusiasm that pushes one to seek its fulfillment regardless of obstacles. By faith I mean a vision of good one cherishes and the enthusiasm that pushes one to</a:t>
            </a:r>
            <a:endParaRPr lang="en-US" altLang="zh-CN" sz="1050" dirty="0">
              <a:solidFill>
                <a:prstClr val="black">
                  <a:lumMod val="75000"/>
                  <a:lumOff val="25000"/>
                </a:prstClr>
              </a:solidFill>
              <a:latin typeface="Agency FB" panose="020B0503020202020204" pitchFamily="34" charset="0"/>
            </a:endParaRPr>
          </a:p>
        </p:txBody>
      </p:sp>
      <p:sp>
        <p:nvSpPr>
          <p:cNvPr id="17" name="Rectangle 10" descr="001e90bc453a118d6b4237"/>
          <p:cNvSpPr>
            <a:spLocks noChangeArrowheads="1"/>
          </p:cNvSpPr>
          <p:nvPr/>
        </p:nvSpPr>
        <p:spPr bwMode="auto">
          <a:xfrm>
            <a:off x="3062818" y="1842559"/>
            <a:ext cx="2484967" cy="2489200"/>
          </a:xfrm>
          <a:prstGeom prst="rect">
            <a:avLst/>
          </a:prstGeom>
          <a:blipFill dpi="0" rotWithShape="1">
            <a:blip r:embed="rId1"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29" name="Rectangle 15" descr="160621-20121008053110-8"/>
          <p:cNvSpPr>
            <a:spLocks noChangeArrowheads="1"/>
          </p:cNvSpPr>
          <p:nvPr/>
        </p:nvSpPr>
        <p:spPr bwMode="auto">
          <a:xfrm>
            <a:off x="5706533" y="3607859"/>
            <a:ext cx="3412067" cy="2525184"/>
          </a:xfrm>
          <a:prstGeom prst="rect">
            <a:avLst/>
          </a:prstGeom>
          <a:blipFill dpi="0" rotWithShape="1">
            <a:blip r:embed="rId2"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nvGrpSpPr>
          <p:cNvPr id="6" name="组合 5"/>
          <p:cNvGrpSpPr/>
          <p:nvPr/>
        </p:nvGrpSpPr>
        <p:grpSpPr>
          <a:xfrm>
            <a:off x="9266768" y="3607859"/>
            <a:ext cx="1640417" cy="1608667"/>
            <a:chOff x="9266768" y="3607859"/>
            <a:chExt cx="1640417" cy="1608667"/>
          </a:xfrm>
        </p:grpSpPr>
        <p:sp>
          <p:nvSpPr>
            <p:cNvPr id="27" name="Rectangle 13"/>
            <p:cNvSpPr>
              <a:spLocks noChangeArrowheads="1"/>
            </p:cNvSpPr>
            <p:nvPr/>
          </p:nvSpPr>
          <p:spPr bwMode="auto">
            <a:xfrm>
              <a:off x="9266768" y="3607859"/>
              <a:ext cx="1640417" cy="1608667"/>
            </a:xfrm>
            <a:prstGeom prst="rect">
              <a:avLst/>
            </a:prstGeom>
            <a:solidFill>
              <a:srgbClr val="2EB0A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Agency FB" panose="020B0503020202020204" pitchFamily="34" charset="0"/>
              </a:endParaRPr>
            </a:p>
          </p:txBody>
        </p:sp>
        <p:grpSp>
          <p:nvGrpSpPr>
            <p:cNvPr id="31" name="Group 17"/>
            <p:cNvGrpSpPr/>
            <p:nvPr/>
          </p:nvGrpSpPr>
          <p:grpSpPr bwMode="auto">
            <a:xfrm>
              <a:off x="9846733" y="4107393"/>
              <a:ext cx="476251" cy="613833"/>
              <a:chOff x="0" y="0"/>
              <a:chExt cx="225" cy="290"/>
            </a:xfrm>
          </p:grpSpPr>
          <p:sp>
            <p:nvSpPr>
              <p:cNvPr id="32" name="Freeform 18"/>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3" name="Freeform 19"/>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4" name="Freeform 20"/>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5" name="Freeform 21"/>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6" name="Freeform 22"/>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nvGrpSpPr>
          <p:cNvPr id="7" name="组合 6"/>
          <p:cNvGrpSpPr/>
          <p:nvPr/>
        </p:nvGrpSpPr>
        <p:grpSpPr>
          <a:xfrm>
            <a:off x="8362951" y="1842559"/>
            <a:ext cx="1634067" cy="1608667"/>
            <a:chOff x="8362951" y="1842559"/>
            <a:chExt cx="1634067" cy="1608667"/>
          </a:xfrm>
        </p:grpSpPr>
        <p:sp>
          <p:nvSpPr>
            <p:cNvPr id="26" name="Rectangle 12"/>
            <p:cNvSpPr>
              <a:spLocks noChangeArrowheads="1"/>
            </p:cNvSpPr>
            <p:nvPr/>
          </p:nvSpPr>
          <p:spPr bwMode="auto">
            <a:xfrm>
              <a:off x="8362951" y="1842559"/>
              <a:ext cx="1634067" cy="1608667"/>
            </a:xfrm>
            <a:prstGeom prst="rect">
              <a:avLst/>
            </a:prstGeom>
            <a:solidFill>
              <a:srgbClr val="9BD4CC"/>
            </a:solidFill>
            <a:ln>
              <a:noFil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2400" b="0" i="0" u="none" strike="noStrike" kern="0" cap="none" spc="0" normalizeH="0" baseline="0" noProof="0" dirty="0">
                <a:ln>
                  <a:noFill/>
                </a:ln>
                <a:solidFill>
                  <a:prstClr val="black"/>
                </a:solidFill>
                <a:effectLst/>
                <a:uLnTx/>
                <a:uFillTx/>
                <a:latin typeface="Agency FB" panose="020B0503020202020204" pitchFamily="34" charset="0"/>
              </a:endParaRPr>
            </a:p>
          </p:txBody>
        </p:sp>
        <p:grpSp>
          <p:nvGrpSpPr>
            <p:cNvPr id="37" name="Group 23"/>
            <p:cNvGrpSpPr/>
            <p:nvPr/>
          </p:nvGrpSpPr>
          <p:grpSpPr bwMode="auto">
            <a:xfrm>
              <a:off x="8881534" y="2301876"/>
              <a:ext cx="590551" cy="590549"/>
              <a:chOff x="0" y="0"/>
              <a:chExt cx="279" cy="279"/>
            </a:xfrm>
          </p:grpSpPr>
          <p:sp>
            <p:nvSpPr>
              <p:cNvPr id="38" name="Freeform 24"/>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9" name="Freeform 25"/>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nvGrpSpPr>
          <p:cNvPr id="3" name="组合 2"/>
          <p:cNvGrpSpPr/>
          <p:nvPr/>
        </p:nvGrpSpPr>
        <p:grpSpPr>
          <a:xfrm>
            <a:off x="1282700" y="3607859"/>
            <a:ext cx="1608667" cy="1608667"/>
            <a:chOff x="1282700" y="3607859"/>
            <a:chExt cx="1608667" cy="1608667"/>
          </a:xfrm>
        </p:grpSpPr>
        <p:sp>
          <p:nvSpPr>
            <p:cNvPr id="30" name="Rectangle 16"/>
            <p:cNvSpPr>
              <a:spLocks noChangeArrowheads="1"/>
            </p:cNvSpPr>
            <p:nvPr/>
          </p:nvSpPr>
          <p:spPr bwMode="auto">
            <a:xfrm>
              <a:off x="1282700" y="3607859"/>
              <a:ext cx="1608667" cy="1608667"/>
            </a:xfrm>
            <a:prstGeom prst="rect">
              <a:avLst/>
            </a:prstGeom>
            <a:solidFill>
              <a:srgbClr val="9BD4CC"/>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Agency FB" panose="020B0503020202020204" pitchFamily="34" charset="0"/>
              </a:endParaRPr>
            </a:p>
          </p:txBody>
        </p:sp>
        <p:grpSp>
          <p:nvGrpSpPr>
            <p:cNvPr id="40" name="Group 26"/>
            <p:cNvGrpSpPr/>
            <p:nvPr/>
          </p:nvGrpSpPr>
          <p:grpSpPr bwMode="auto">
            <a:xfrm>
              <a:off x="1792818" y="4111626"/>
              <a:ext cx="594783" cy="601133"/>
              <a:chOff x="0" y="0"/>
              <a:chExt cx="281" cy="284"/>
            </a:xfrm>
          </p:grpSpPr>
          <p:sp>
            <p:nvSpPr>
              <p:cNvPr id="41" name="Freeform 27"/>
              <p:cNvSpPr/>
              <p:nvPr/>
            </p:nvSpPr>
            <p:spPr bwMode="auto">
              <a:xfrm>
                <a:off x="0" y="0"/>
                <a:ext cx="281" cy="206"/>
              </a:xfrm>
              <a:custGeom>
                <a:avLst/>
                <a:gdLst>
                  <a:gd name="T0" fmla="*/ 91 w 119"/>
                  <a:gd name="T1" fmla="*/ 32 h 87"/>
                  <a:gd name="T2" fmla="*/ 86 w 119"/>
                  <a:gd name="T3" fmla="*/ 32 h 87"/>
                  <a:gd name="T4" fmla="*/ 86 w 119"/>
                  <a:gd name="T5" fmla="*/ 30 h 87"/>
                  <a:gd name="T6" fmla="*/ 56 w 119"/>
                  <a:gd name="T7" fmla="*/ 0 h 87"/>
                  <a:gd name="T8" fmla="*/ 27 w 119"/>
                  <a:gd name="T9" fmla="*/ 25 h 87"/>
                  <a:gd name="T10" fmla="*/ 19 w 119"/>
                  <a:gd name="T11" fmla="*/ 26 h 87"/>
                  <a:gd name="T12" fmla="*/ 19 w 119"/>
                  <a:gd name="T13" fmla="*/ 26 h 87"/>
                  <a:gd name="T14" fmla="*/ 7 w 119"/>
                  <a:gd name="T15" fmla="*/ 43 h 87"/>
                  <a:gd name="T16" fmla="*/ 9 w 119"/>
                  <a:gd name="T17" fmla="*/ 52 h 87"/>
                  <a:gd name="T18" fmla="*/ 0 w 119"/>
                  <a:gd name="T19" fmla="*/ 68 h 87"/>
                  <a:gd name="T20" fmla="*/ 19 w 119"/>
                  <a:gd name="T21" fmla="*/ 87 h 87"/>
                  <a:gd name="T22" fmla="*/ 39 w 119"/>
                  <a:gd name="T23" fmla="*/ 87 h 87"/>
                  <a:gd name="T24" fmla="*/ 44 w 119"/>
                  <a:gd name="T25" fmla="*/ 81 h 87"/>
                  <a:gd name="T26" fmla="*/ 39 w 119"/>
                  <a:gd name="T27" fmla="*/ 76 h 87"/>
                  <a:gd name="T28" fmla="*/ 19 w 119"/>
                  <a:gd name="T29" fmla="*/ 76 h 87"/>
                  <a:gd name="T30" fmla="*/ 10 w 119"/>
                  <a:gd name="T31" fmla="*/ 68 h 87"/>
                  <a:gd name="T32" fmla="*/ 18 w 119"/>
                  <a:gd name="T33" fmla="*/ 59 h 87"/>
                  <a:gd name="T34" fmla="*/ 22 w 119"/>
                  <a:gd name="T35" fmla="*/ 55 h 87"/>
                  <a:gd name="T36" fmla="*/ 20 w 119"/>
                  <a:gd name="T37" fmla="*/ 50 h 87"/>
                  <a:gd name="T38" fmla="*/ 17 w 119"/>
                  <a:gd name="T39" fmla="*/ 43 h 87"/>
                  <a:gd name="T40" fmla="*/ 22 w 119"/>
                  <a:gd name="T41" fmla="*/ 35 h 87"/>
                  <a:gd name="T42" fmla="*/ 22 w 119"/>
                  <a:gd name="T43" fmla="*/ 35 h 87"/>
                  <a:gd name="T44" fmla="*/ 30 w 119"/>
                  <a:gd name="T45" fmla="*/ 36 h 87"/>
                  <a:gd name="T46" fmla="*/ 35 w 119"/>
                  <a:gd name="T47" fmla="*/ 36 h 87"/>
                  <a:gd name="T48" fmla="*/ 37 w 119"/>
                  <a:gd name="T49" fmla="*/ 31 h 87"/>
                  <a:gd name="T50" fmla="*/ 37 w 119"/>
                  <a:gd name="T51" fmla="*/ 30 h 87"/>
                  <a:gd name="T52" fmla="*/ 37 w 119"/>
                  <a:gd name="T53" fmla="*/ 30 h 87"/>
                  <a:gd name="T54" fmla="*/ 56 w 119"/>
                  <a:gd name="T55" fmla="*/ 11 h 87"/>
                  <a:gd name="T56" fmla="*/ 75 w 119"/>
                  <a:gd name="T57" fmla="*/ 30 h 87"/>
                  <a:gd name="T58" fmla="*/ 73 w 119"/>
                  <a:gd name="T59" fmla="*/ 40 h 87"/>
                  <a:gd name="T60" fmla="*/ 74 w 119"/>
                  <a:gd name="T61" fmla="*/ 46 h 87"/>
                  <a:gd name="T62" fmla="*/ 80 w 119"/>
                  <a:gd name="T63" fmla="*/ 46 h 87"/>
                  <a:gd name="T64" fmla="*/ 91 w 119"/>
                  <a:gd name="T65" fmla="*/ 42 h 87"/>
                  <a:gd name="T66" fmla="*/ 108 w 119"/>
                  <a:gd name="T67" fmla="*/ 59 h 87"/>
                  <a:gd name="T68" fmla="*/ 91 w 119"/>
                  <a:gd name="T69" fmla="*/ 76 h 87"/>
                  <a:gd name="T70" fmla="*/ 80 w 119"/>
                  <a:gd name="T71" fmla="*/ 76 h 87"/>
                  <a:gd name="T72" fmla="*/ 75 w 119"/>
                  <a:gd name="T73" fmla="*/ 81 h 87"/>
                  <a:gd name="T74" fmla="*/ 80 w 119"/>
                  <a:gd name="T75" fmla="*/ 87 h 87"/>
                  <a:gd name="T76" fmla="*/ 91 w 119"/>
                  <a:gd name="T77" fmla="*/ 87 h 87"/>
                  <a:gd name="T78" fmla="*/ 119 w 119"/>
                  <a:gd name="T79" fmla="*/ 59 h 87"/>
                  <a:gd name="T80" fmla="*/ 91 w 119"/>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87">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42" name="Freeform 28"/>
              <p:cNvSpPr/>
              <p:nvPr/>
            </p:nvSpPr>
            <p:spPr bwMode="auto">
              <a:xfrm>
                <a:off x="85" y="116"/>
                <a:ext cx="108" cy="168"/>
              </a:xfrm>
              <a:custGeom>
                <a:avLst/>
                <a:gdLst>
                  <a:gd name="T0" fmla="*/ 37 w 46"/>
                  <a:gd name="T1" fmla="*/ 45 h 71"/>
                  <a:gd name="T2" fmla="*/ 28 w 46"/>
                  <a:gd name="T3" fmla="*/ 54 h 71"/>
                  <a:gd name="T4" fmla="*/ 28 w 46"/>
                  <a:gd name="T5" fmla="*/ 5 h 71"/>
                  <a:gd name="T6" fmla="*/ 23 w 46"/>
                  <a:gd name="T7" fmla="*/ 0 h 71"/>
                  <a:gd name="T8" fmla="*/ 18 w 46"/>
                  <a:gd name="T9" fmla="*/ 5 h 71"/>
                  <a:gd name="T10" fmla="*/ 18 w 46"/>
                  <a:gd name="T11" fmla="*/ 54 h 71"/>
                  <a:gd name="T12" fmla="*/ 9 w 46"/>
                  <a:gd name="T13" fmla="*/ 45 h 71"/>
                  <a:gd name="T14" fmla="*/ 2 w 46"/>
                  <a:gd name="T15" fmla="*/ 45 h 71"/>
                  <a:gd name="T16" fmla="*/ 2 w 46"/>
                  <a:gd name="T17" fmla="*/ 52 h 71"/>
                  <a:gd name="T18" fmla="*/ 20 w 46"/>
                  <a:gd name="T19" fmla="*/ 70 h 71"/>
                  <a:gd name="T20" fmla="*/ 23 w 46"/>
                  <a:gd name="T21" fmla="*/ 71 h 71"/>
                  <a:gd name="T22" fmla="*/ 27 w 46"/>
                  <a:gd name="T23" fmla="*/ 70 h 71"/>
                  <a:gd name="T24" fmla="*/ 44 w 46"/>
                  <a:gd name="T25" fmla="*/ 52 h 71"/>
                  <a:gd name="T26" fmla="*/ 44 w 46"/>
                  <a:gd name="T27" fmla="*/ 45 h 71"/>
                  <a:gd name="T28" fmla="*/ 37 w 46"/>
                  <a:gd name="T2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1">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nvGrpSpPr>
          <p:cNvPr id="2" name="组合 1"/>
          <p:cNvGrpSpPr/>
          <p:nvPr/>
        </p:nvGrpSpPr>
        <p:grpSpPr>
          <a:xfrm>
            <a:off x="1282700" y="1842559"/>
            <a:ext cx="1608667" cy="1608667"/>
            <a:chOff x="1282700" y="1842559"/>
            <a:chExt cx="1608667" cy="1608667"/>
          </a:xfrm>
        </p:grpSpPr>
        <p:sp>
          <p:nvSpPr>
            <p:cNvPr id="16" name="Rectangle 9"/>
            <p:cNvSpPr>
              <a:spLocks noChangeArrowheads="1"/>
            </p:cNvSpPr>
            <p:nvPr/>
          </p:nvSpPr>
          <p:spPr bwMode="auto">
            <a:xfrm>
              <a:off x="1282700" y="1842559"/>
              <a:ext cx="1608667" cy="1608667"/>
            </a:xfrm>
            <a:prstGeom prst="rect">
              <a:avLst/>
            </a:prstGeom>
            <a:solidFill>
              <a:srgbClr val="2C6A8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nvGrpSpPr>
            <p:cNvPr id="43" name="Group 29"/>
            <p:cNvGrpSpPr/>
            <p:nvPr/>
          </p:nvGrpSpPr>
          <p:grpSpPr bwMode="auto">
            <a:xfrm>
              <a:off x="1816100" y="2367492"/>
              <a:ext cx="541867" cy="533400"/>
              <a:chOff x="0" y="0"/>
              <a:chExt cx="256" cy="252"/>
            </a:xfrm>
          </p:grpSpPr>
          <p:sp>
            <p:nvSpPr>
              <p:cNvPr id="44" name="Freeform 30"/>
              <p:cNvSpPr>
                <a:spLocks noEditPoints="1"/>
              </p:cNvSpPr>
              <p:nvPr/>
            </p:nvSpPr>
            <p:spPr bwMode="auto">
              <a:xfrm>
                <a:off x="0" y="0"/>
                <a:ext cx="256" cy="252"/>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45" name="Freeform 31"/>
              <p:cNvSpPr/>
              <p:nvPr/>
            </p:nvSpPr>
            <p:spPr bwMode="auto">
              <a:xfrm>
                <a:off x="145" y="0"/>
                <a:ext cx="111" cy="111"/>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nvGrpSpPr>
          <p:cNvPr id="5" name="组合 4"/>
          <p:cNvGrpSpPr/>
          <p:nvPr/>
        </p:nvGrpSpPr>
        <p:grpSpPr>
          <a:xfrm>
            <a:off x="5706534" y="1842559"/>
            <a:ext cx="2491317" cy="1608667"/>
            <a:chOff x="5706534" y="1842559"/>
            <a:chExt cx="2491317" cy="1608667"/>
          </a:xfrm>
        </p:grpSpPr>
        <p:sp>
          <p:nvSpPr>
            <p:cNvPr id="25" name="Rectangle 11"/>
            <p:cNvSpPr>
              <a:spLocks noChangeArrowheads="1"/>
            </p:cNvSpPr>
            <p:nvPr/>
          </p:nvSpPr>
          <p:spPr bwMode="auto">
            <a:xfrm>
              <a:off x="5706534" y="1842559"/>
              <a:ext cx="2491317" cy="1608667"/>
            </a:xfrm>
            <a:prstGeom prst="rect">
              <a:avLst/>
            </a:prstGeom>
            <a:solidFill>
              <a:srgbClr val="2C6A8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2">
                    <a:lumMod val="10000"/>
                  </a:schemeClr>
                </a:solidFill>
                <a:effectLst/>
                <a:uLnTx/>
                <a:uFillTx/>
                <a:latin typeface="Agency FB" panose="020B0503020202020204" pitchFamily="34" charset="0"/>
              </a:endParaRPr>
            </a:p>
          </p:txBody>
        </p:sp>
        <p:sp>
          <p:nvSpPr>
            <p:cNvPr id="46" name="Rectangle 32"/>
            <p:cNvSpPr>
              <a:spLocks noChangeArrowheads="1"/>
            </p:cNvSpPr>
            <p:nvPr/>
          </p:nvSpPr>
          <p:spPr bwMode="auto">
            <a:xfrm>
              <a:off x="6096001" y="2232026"/>
              <a:ext cx="1824567" cy="64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1335" b="1" i="0" u="none" strike="noStrike" kern="0" cap="none" spc="0" normalizeH="0" baseline="0" noProof="0">
                  <a:ln>
                    <a:noFill/>
                  </a:ln>
                  <a:solidFill>
                    <a:schemeClr val="bg2">
                      <a:lumMod val="10000"/>
                    </a:schemeClr>
                  </a:solidFill>
                  <a:effectLst/>
                  <a:uLnTx/>
                  <a:uFillTx/>
                  <a:latin typeface="Agency FB" panose="020B0503020202020204" pitchFamily="34" charset="0"/>
                </a:rPr>
                <a:t>TOPIC HEADER ONE</a:t>
              </a:r>
              <a:endParaRPr kumimoji="0" lang="zh-CN" altLang="en-US" sz="1335" b="0" i="0" u="none" strike="noStrike" kern="0" cap="none" spc="0" normalizeH="0" baseline="0" noProof="0">
                <a:ln>
                  <a:noFill/>
                </a:ln>
                <a:solidFill>
                  <a:schemeClr val="bg2">
                    <a:lumMod val="10000"/>
                  </a:schemeClr>
                </a:solidFill>
                <a:effectLst/>
                <a:uLnTx/>
                <a:uFillTx/>
                <a:latin typeface="Agency FB" panose="020B0503020202020204" pitchFamily="34" charset="0"/>
              </a:endParaRPr>
            </a:p>
            <a:p>
              <a:pPr marL="0" marR="0" lvl="0" indent="0" defTabSz="91440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1065" b="0" i="0" u="none" strike="noStrike" kern="0" cap="none" spc="0" normalizeH="0" baseline="0" noProof="0">
                  <a:ln>
                    <a:noFill/>
                  </a:ln>
                  <a:solidFill>
                    <a:schemeClr val="bg2">
                      <a:lumMod val="10000"/>
                    </a:schemeClr>
                  </a:solidFill>
                  <a:effectLst/>
                  <a:uLnTx/>
                  <a:uFillTx/>
                  <a:latin typeface="Agency FB" panose="020B0503020202020204" pitchFamily="34" charset="0"/>
                </a:rPr>
                <a:t>We have many PowerPoint </a:t>
              </a:r>
              <a:r>
                <a:rPr kumimoji="0" lang="zh-CN" altLang="en-US" sz="1065" b="0" i="0" u="none" strike="noStrike" kern="0" cap="none" spc="0" normalizeH="0" baseline="0" noProof="0">
                  <a:ln>
                    <a:noFill/>
                  </a:ln>
                  <a:solidFill>
                    <a:schemeClr val="bg2">
                      <a:lumMod val="10000"/>
                    </a:schemeClr>
                  </a:solidFill>
                  <a:effectLst/>
                  <a:uLnTx/>
                  <a:uFillTx/>
                  <a:latin typeface="Agency FB" panose="020B0503020202020204" pitchFamily="34" charset="0"/>
                </a:rPr>
                <a:t>templates</a:t>
              </a:r>
              <a:r>
                <a:rPr kumimoji="0" lang="en-US" altLang="zh-CN" sz="1065" b="0" i="0" u="none" strike="noStrike" kern="0" cap="none" spc="0" normalizeH="0" baseline="0" noProof="0">
                  <a:ln>
                    <a:noFill/>
                  </a:ln>
                  <a:solidFill>
                    <a:schemeClr val="bg2">
                      <a:lumMod val="10000"/>
                    </a:schemeClr>
                  </a:solidFill>
                  <a:effectLst/>
                  <a:uLnTx/>
                  <a:uFillTx/>
                  <a:latin typeface="Agency FB" panose="020B0503020202020204" pitchFamily="34" charset="0"/>
                </a:rPr>
                <a:t> that has been specifically designed</a:t>
              </a:r>
              <a:r>
                <a:rPr kumimoji="0" lang="zh-CN" altLang="en-US" sz="1065" b="0" i="0" u="none" strike="noStrike" kern="0" cap="none" spc="0" normalizeH="0" baseline="0" noProof="0">
                  <a:ln>
                    <a:noFill/>
                  </a:ln>
                  <a:solidFill>
                    <a:schemeClr val="bg2">
                      <a:lumMod val="10000"/>
                    </a:schemeClr>
                  </a:solidFill>
                  <a:effectLst/>
                  <a:uLnTx/>
                  <a:uFillTx/>
                  <a:latin typeface="Agency FB" panose="020B0503020202020204" pitchFamily="34" charset="0"/>
                </a:rPr>
                <a:t>.</a:t>
              </a:r>
              <a:endParaRPr kumimoji="0" lang="zh-CN" altLang="en-US" sz="1065" b="0" i="0" u="none" strike="noStrike" kern="0" cap="none" spc="0" normalizeH="0" baseline="0" noProof="0">
                <a:ln>
                  <a:noFill/>
                </a:ln>
                <a:solidFill>
                  <a:schemeClr val="bg2">
                    <a:lumMod val="10000"/>
                  </a:schemeClr>
                </a:solidFill>
                <a:effectLst/>
                <a:uLnTx/>
                <a:uFillTx/>
                <a:latin typeface="Agency FB" panose="020B0503020202020204" pitchFamily="34" charset="0"/>
              </a:endParaRPr>
            </a:p>
          </p:txBody>
        </p:sp>
      </p:grpSp>
      <p:grpSp>
        <p:nvGrpSpPr>
          <p:cNvPr id="4" name="组合 3"/>
          <p:cNvGrpSpPr/>
          <p:nvPr/>
        </p:nvGrpSpPr>
        <p:grpSpPr>
          <a:xfrm>
            <a:off x="3062818" y="4501093"/>
            <a:ext cx="2484967" cy="1631951"/>
            <a:chOff x="3062818" y="4501093"/>
            <a:chExt cx="2484967" cy="1631951"/>
          </a:xfrm>
        </p:grpSpPr>
        <p:sp>
          <p:nvSpPr>
            <p:cNvPr id="28" name="Rectangle 14"/>
            <p:cNvSpPr>
              <a:spLocks noChangeArrowheads="1"/>
            </p:cNvSpPr>
            <p:nvPr/>
          </p:nvSpPr>
          <p:spPr bwMode="auto">
            <a:xfrm>
              <a:off x="3062818" y="4501093"/>
              <a:ext cx="2484967" cy="1631951"/>
            </a:xfrm>
            <a:prstGeom prst="rect">
              <a:avLst/>
            </a:prstGeom>
            <a:solidFill>
              <a:srgbClr val="2EB0A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2">
                    <a:lumMod val="10000"/>
                  </a:schemeClr>
                </a:solidFill>
                <a:effectLst/>
                <a:uLnTx/>
                <a:uFillTx/>
                <a:latin typeface="Agency FB" panose="020B0503020202020204" pitchFamily="34" charset="0"/>
              </a:endParaRPr>
            </a:p>
          </p:txBody>
        </p:sp>
        <p:sp>
          <p:nvSpPr>
            <p:cNvPr id="47" name="Rectangle 33"/>
            <p:cNvSpPr>
              <a:spLocks noChangeArrowheads="1"/>
            </p:cNvSpPr>
            <p:nvPr/>
          </p:nvSpPr>
          <p:spPr bwMode="auto">
            <a:xfrm>
              <a:off x="3407834" y="4920193"/>
              <a:ext cx="1824567" cy="64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1335" b="1" i="0" u="none" strike="noStrike" kern="0" cap="none" spc="0" normalizeH="0" baseline="0" noProof="0" dirty="0">
                  <a:ln>
                    <a:noFill/>
                  </a:ln>
                  <a:solidFill>
                    <a:schemeClr val="bg2">
                      <a:lumMod val="10000"/>
                    </a:schemeClr>
                  </a:solidFill>
                  <a:effectLst/>
                  <a:uLnTx/>
                  <a:uFillTx/>
                  <a:latin typeface="Agency FB" panose="020B0503020202020204" pitchFamily="34" charset="0"/>
                </a:rPr>
                <a:t>TOPIC HEADER TWO</a:t>
              </a:r>
              <a:endParaRPr kumimoji="0" lang="zh-CN" altLang="en-US" sz="1335" b="0" i="0" u="none" strike="noStrike" kern="0" cap="none" spc="0" normalizeH="0" baseline="0" noProof="0" dirty="0">
                <a:ln>
                  <a:noFill/>
                </a:ln>
                <a:solidFill>
                  <a:schemeClr val="bg2">
                    <a:lumMod val="10000"/>
                  </a:schemeClr>
                </a:solidFill>
                <a:effectLst/>
                <a:uLnTx/>
                <a:uFillTx/>
                <a:latin typeface="Agency FB" panose="020B0503020202020204" pitchFamily="34" charset="0"/>
              </a:endParaRPr>
            </a:p>
            <a:p>
              <a:pPr marL="0" marR="0" lvl="0" indent="0" defTabSz="914400" eaLnBrk="1" fontAlgn="auto" latinLnBrk="0" hangingPunct="1">
                <a:lnSpc>
                  <a:spcPct val="120000"/>
                </a:lnSpc>
                <a:spcBef>
                  <a:spcPts val="0"/>
                </a:spcBef>
                <a:spcAft>
                  <a:spcPts val="0"/>
                </a:spcAft>
                <a:buClrTx/>
                <a:buSzTx/>
                <a:buFont typeface="Arial" panose="020B0604020202020204" pitchFamily="34" charset="0"/>
                <a:buNone/>
                <a:defRPr/>
              </a:pPr>
              <a:r>
                <a:rPr kumimoji="0" lang="en-US" altLang="zh-CN" sz="1065" b="0" i="0" u="none" strike="noStrike" kern="0" cap="none" spc="0" normalizeH="0" baseline="0" noProof="0" dirty="0">
                  <a:ln>
                    <a:noFill/>
                  </a:ln>
                  <a:solidFill>
                    <a:schemeClr val="bg2">
                      <a:lumMod val="10000"/>
                    </a:schemeClr>
                  </a:solidFill>
                  <a:effectLst/>
                  <a:uLnTx/>
                  <a:uFillTx/>
                  <a:latin typeface="Agency FB" panose="020B0503020202020204" pitchFamily="34" charset="0"/>
                </a:rPr>
                <a:t>We have many PowerPoint </a:t>
              </a:r>
              <a:r>
                <a:rPr kumimoji="0" lang="zh-CN" altLang="en-US" sz="1065" b="0" i="0" u="none" strike="noStrike" kern="0" cap="none" spc="0" normalizeH="0" baseline="0" noProof="0" dirty="0">
                  <a:ln>
                    <a:noFill/>
                  </a:ln>
                  <a:solidFill>
                    <a:schemeClr val="bg2">
                      <a:lumMod val="10000"/>
                    </a:schemeClr>
                  </a:solidFill>
                  <a:effectLst/>
                  <a:uLnTx/>
                  <a:uFillTx/>
                  <a:latin typeface="Agency FB" panose="020B0503020202020204" pitchFamily="34" charset="0"/>
                </a:rPr>
                <a:t>templates</a:t>
              </a:r>
              <a:r>
                <a:rPr kumimoji="0" lang="en-US" altLang="zh-CN" sz="1065" b="0" i="0" u="none" strike="noStrike" kern="0" cap="none" spc="0" normalizeH="0" baseline="0" noProof="0" dirty="0">
                  <a:ln>
                    <a:noFill/>
                  </a:ln>
                  <a:solidFill>
                    <a:schemeClr val="bg2">
                      <a:lumMod val="10000"/>
                    </a:schemeClr>
                  </a:solidFill>
                  <a:effectLst/>
                  <a:uLnTx/>
                  <a:uFillTx/>
                  <a:latin typeface="Agency FB" panose="020B0503020202020204" pitchFamily="34" charset="0"/>
                </a:rPr>
                <a:t> that has been specifically designed</a:t>
              </a:r>
              <a:r>
                <a:rPr kumimoji="0" lang="zh-CN" altLang="en-US" sz="1065" b="0" i="0" u="none" strike="noStrike" kern="0" cap="none" spc="0" normalizeH="0" baseline="0" noProof="0" dirty="0">
                  <a:ln>
                    <a:noFill/>
                  </a:ln>
                  <a:solidFill>
                    <a:schemeClr val="bg2">
                      <a:lumMod val="10000"/>
                    </a:schemeClr>
                  </a:solidFill>
                  <a:effectLst/>
                  <a:uLnTx/>
                  <a:uFillTx/>
                  <a:latin typeface="Agency FB" panose="020B0503020202020204" pitchFamily="34" charset="0"/>
                </a:rPr>
                <a:t>.</a:t>
              </a:r>
              <a:endParaRPr kumimoji="0" lang="zh-CN" altLang="en-US" sz="1065" b="0" i="0" u="none" strike="noStrike" kern="0" cap="none" spc="0" normalizeH="0" baseline="0" noProof="0" dirty="0">
                <a:ln>
                  <a:noFill/>
                </a:ln>
                <a:solidFill>
                  <a:schemeClr val="bg2">
                    <a:lumMod val="10000"/>
                  </a:schemeClr>
                </a:solidFill>
                <a:effectLst/>
                <a:uLnTx/>
                <a:uFillTx/>
                <a:latin typeface="Agency FB" panose="020B0503020202020204" pitchFamily="34" charset="0"/>
              </a:endParaRP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ppt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7794</Words>
  <Application>WPS 演示</Application>
  <PresentationFormat>自定义</PresentationFormat>
  <Paragraphs>437</Paragraphs>
  <Slides>25</Slides>
  <Notes>25</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25</vt:i4>
      </vt:variant>
    </vt:vector>
  </HeadingPairs>
  <TitlesOfParts>
    <vt:vector size="49" baseType="lpstr">
      <vt:lpstr>Arial</vt:lpstr>
      <vt:lpstr>宋体</vt:lpstr>
      <vt:lpstr>Wingdings</vt:lpstr>
      <vt:lpstr>微软雅黑</vt:lpstr>
      <vt:lpstr>Agency FB</vt:lpstr>
      <vt:lpstr>Yu Gothic UI</vt:lpstr>
      <vt:lpstr>方正正大黑简体</vt:lpstr>
      <vt:lpstr>Open Sans</vt:lpstr>
      <vt:lpstr>Segoe Print</vt:lpstr>
      <vt:lpstr>张海山锐线体简</vt:lpstr>
      <vt:lpstr>造字工房尚黑 G0v1 粗体</vt:lpstr>
      <vt:lpstr>黑体</vt:lpstr>
      <vt:lpstr>Agency FB</vt:lpstr>
      <vt:lpstr>微软雅黑 Light</vt:lpstr>
      <vt:lpstr>等线</vt:lpstr>
      <vt:lpstr>Arial Unicode MS</vt:lpstr>
      <vt:lpstr>等线 Light</vt:lpstr>
      <vt:lpstr>Microsoft Sans Serif</vt:lpstr>
      <vt:lpstr>Malgun Gothic</vt:lpstr>
      <vt:lpstr>굴림</vt:lpstr>
      <vt:lpstr>方正正大黑简体</vt:lpstr>
      <vt:lpstr>Calibri</vt:lpstr>
      <vt:lpstr>Arial</vt:lpstr>
      <vt:lpstr>ppt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cp:lastModifiedBy> </cp:lastModifiedBy>
  <cp:revision>32</cp:revision>
  <dcterms:created xsi:type="dcterms:W3CDTF">2017-10-03T07:58:00Z</dcterms:created>
  <dcterms:modified xsi:type="dcterms:W3CDTF">2019-09-30T03:42:43Z</dcterms:modified>
  <cp:category/>
  <dc:description/>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