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84" r:id="rId4"/>
    <p:sldId id="259" r:id="rId5"/>
    <p:sldId id="261" r:id="rId6"/>
    <p:sldId id="262" r:id="rId7"/>
    <p:sldId id="263" r:id="rId8"/>
    <p:sldId id="265" r:id="rId9"/>
    <p:sldId id="264" r:id="rId10"/>
    <p:sldId id="258" r:id="rId11"/>
    <p:sldId id="266" r:id="rId12"/>
    <p:sldId id="267" r:id="rId13"/>
    <p:sldId id="280" r:id="rId14"/>
    <p:sldId id="291" r:id="rId15"/>
    <p:sldId id="281" r:id="rId16"/>
    <p:sldId id="288" r:id="rId17"/>
    <p:sldId id="285" r:id="rId18"/>
    <p:sldId id="289" r:id="rId19"/>
    <p:sldId id="287" r:id="rId20"/>
    <p:sldId id="282" r:id="rId21"/>
    <p:sldId id="270" r:id="rId22"/>
    <p:sldId id="283" r:id="rId23"/>
    <p:sldId id="292" r:id="rId24"/>
    <p:sldId id="290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F75"/>
    <a:srgbClr val="6B1A78"/>
    <a:srgbClr val="FF6B0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89087" autoAdjust="0"/>
  </p:normalViewPr>
  <p:slideViewPr>
    <p:cSldViewPr snapToGrid="0" showGuides="1">
      <p:cViewPr>
        <p:scale>
          <a:sx n="50" d="100"/>
          <a:sy n="50" d="100"/>
        </p:scale>
        <p:origin x="-39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57C31-FF95-4ACA-B95E-FE36B8C016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A23E8-CC50-4768-A1B8-4C52DF061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115C9-0EBA-43ED-BAD3-64F505C07E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 www.2ppt.com/moban/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 www.2ppt.com/hangye/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 www.2ppt.com/jieri/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 www.2ppt.com/sucai/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 www.2ppt.com/beijing/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 www.2ppt.com/tubiao/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 www.2ppt.com/xiazai/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 www.2ppt.com/powerpoint/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 www.2ppt.com/word/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 www.2ppt.com/excel/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 www.2ppt.com/jianli/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 www.2ppt.com/kejian/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 www.2ppt.com/shouchaobao/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 www.2ppt.com/shiti/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 www.2ppt.com/jiaoan/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 www.2ppt.com/ziti/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23E8-CC50-4768-A1B8-4C52DF0616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416864" y="157337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srgbClr val="730F75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58DB-5D31-472D-832E-0B6B4AEE4E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1534-3B20-45B2-A364-C46F3993765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9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audio" Target="../media/audio1.wav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1.pn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12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jpeg"/><Relationship Id="rId11" Type="http://schemas.openxmlformats.org/officeDocument/2006/relationships/image" Target="../media/image100.png"/><Relationship Id="rId5" Type="http://schemas.openxmlformats.org/officeDocument/2006/relationships/image" Target="../media/image96.jpeg"/><Relationship Id="rId10" Type="http://schemas.microsoft.com/office/2007/relationships/hdphoto" Target="../media/hdphoto2.wdp"/><Relationship Id="rId4" Type="http://schemas.openxmlformats.org/officeDocument/2006/relationships/image" Target="../media/image95.jpeg"/><Relationship Id="rId9" Type="http://schemas.openxmlformats.org/officeDocument/2006/relationships/image" Target="../media/image99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jpeg"/><Relationship Id="rId5" Type="http://schemas.openxmlformats.org/officeDocument/2006/relationships/image" Target="../media/image58.jpeg"/><Relationship Id="rId4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18" y="-26324"/>
            <a:ext cx="12697043" cy="352977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2514"/>
            <a:ext cx="12192001" cy="287731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39" y="599994"/>
            <a:ext cx="4465523" cy="290346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103045" y="3259238"/>
            <a:ext cx="8202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n w="50800">
                  <a:solidFill>
                    <a:srgbClr val="FFFFFF"/>
                  </a:solidFill>
                </a:ln>
                <a:solidFill>
                  <a:srgbClr val="FF6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小孩生日相册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照片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20358">
            <a:off x="1374273" y="657922"/>
            <a:ext cx="2314547" cy="154013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6082" y="739155"/>
            <a:ext cx="2310196" cy="154013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照片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093985">
            <a:off x="7943746" y="611360"/>
            <a:ext cx="2828849" cy="188590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410123">
            <a:off x="1098647" y="2875727"/>
            <a:ext cx="2927948" cy="1922359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093985">
            <a:off x="4788964" y="2882496"/>
            <a:ext cx="2718432" cy="1812288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照片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96064">
            <a:off x="8631628" y="3049255"/>
            <a:ext cx="2896981" cy="193132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39"/>
          <p:cNvSpPr txBox="1"/>
          <p:nvPr/>
        </p:nvSpPr>
        <p:spPr>
          <a:xfrm>
            <a:off x="1296455" y="5178831"/>
            <a:ext cx="923836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照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481">
            <a:off x="679918" y="1751968"/>
            <a:ext cx="3772885" cy="2598666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照片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47">
            <a:off x="4464819" y="1176469"/>
            <a:ext cx="4102596" cy="2735064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804">
            <a:off x="7917137" y="2123349"/>
            <a:ext cx="3559652" cy="237310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39"/>
          <p:cNvSpPr txBox="1"/>
          <p:nvPr/>
        </p:nvSpPr>
        <p:spPr>
          <a:xfrm>
            <a:off x="1476820" y="5029474"/>
            <a:ext cx="923836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26864">
            <a:off x="1145903" y="612414"/>
            <a:ext cx="5271647" cy="351443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5220" y="484757"/>
            <a:ext cx="4111569" cy="27410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45221" y="3614770"/>
            <a:ext cx="4111569" cy="27410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3" y="4787222"/>
            <a:ext cx="1809751" cy="1809750"/>
          </a:xfrm>
          <a:prstGeom prst="rect">
            <a:avLst/>
          </a:prstGeom>
        </p:spPr>
      </p:pic>
      <p:sp>
        <p:nvSpPr>
          <p:cNvPr id="13" name="TextBox 39"/>
          <p:cNvSpPr txBox="1"/>
          <p:nvPr/>
        </p:nvSpPr>
        <p:spPr>
          <a:xfrm>
            <a:off x="2309653" y="4156585"/>
            <a:ext cx="5315867" cy="25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99">
            <a:off x="4590446" y="1736372"/>
            <a:ext cx="3495183" cy="233012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照片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175">
            <a:off x="7032369" y="620977"/>
            <a:ext cx="2463048" cy="1638945"/>
          </a:xfrm>
          <a:prstGeom prst="rect">
            <a:avLst/>
          </a:prstGeom>
          <a:ln w="381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照片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626">
            <a:off x="8807346" y="2038748"/>
            <a:ext cx="2960951" cy="1973966"/>
          </a:xfrm>
          <a:prstGeom prst="rect">
            <a:avLst/>
          </a:prstGeom>
          <a:ln w="381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照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0995">
            <a:off x="8063326" y="4168798"/>
            <a:ext cx="2313199" cy="1542132"/>
          </a:xfrm>
          <a:prstGeom prst="rect">
            <a:avLst/>
          </a:prstGeom>
          <a:ln w="381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照片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644">
            <a:off x="4685274" y="4240382"/>
            <a:ext cx="3152385" cy="2069714"/>
          </a:xfrm>
          <a:prstGeom prst="rect">
            <a:avLst/>
          </a:prstGeom>
          <a:ln w="381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39"/>
          <p:cNvSpPr txBox="1"/>
          <p:nvPr/>
        </p:nvSpPr>
        <p:spPr>
          <a:xfrm>
            <a:off x="246449" y="982597"/>
            <a:ext cx="4023091" cy="320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3" y="4409285"/>
            <a:ext cx="2580948" cy="258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62736">
            <a:off x="8529835" y="685524"/>
            <a:ext cx="3136572" cy="20910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8721">
            <a:off x="8957517" y="2154409"/>
            <a:ext cx="2706536" cy="1894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36856">
            <a:off x="8651129" y="3029578"/>
            <a:ext cx="3050287" cy="20335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54714">
            <a:off x="7170431" y="3845342"/>
            <a:ext cx="3158991" cy="21020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18996">
            <a:off x="5512095" y="4014992"/>
            <a:ext cx="2920009" cy="19466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18996">
            <a:off x="3676208" y="3962922"/>
            <a:ext cx="3111449" cy="20764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18996">
            <a:off x="1961384" y="3899263"/>
            <a:ext cx="3094045" cy="20626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751407" y="1016665"/>
            <a:ext cx="6624736" cy="19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/>
          <a:p>
            <a:pPr algn="ctr" defTabSz="878205">
              <a:lnSpc>
                <a:spcPct val="200000"/>
              </a:lnSpc>
            </a:pPr>
            <a:r>
              <a:rPr lang="zh-CN" altLang="en-US" sz="2000" b="1" dirty="0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sp>
        <p:nvSpPr>
          <p:cNvPr id="10" name="矩形 9"/>
          <p:cNvSpPr/>
          <p:nvPr/>
        </p:nvSpPr>
        <p:spPr>
          <a:xfrm>
            <a:off x="12668296" y="-638659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20803" y="-638659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7557" y="-638659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92000" y="-638659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49299" y="-638659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001805" y="-638659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809761" y="-638659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047800" y="-638659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90502" y="-638659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2286057" y="-638659"/>
            <a:ext cx="19050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524053" y="-638659"/>
            <a:ext cx="285752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66798" y="-638659"/>
            <a:ext cx="95251" cy="762005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80222 -0.66134 L 4.79167E-6 -4.81481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9167E-6 -4.81481E-6 L -0.01524 -0.01087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Rot by="300000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80221 -0.66134 L -3.125E-6 -3.3333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125E-6 -3.33333E-6 L -0.01523 -0.01088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600000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80222 -0.66134 L 4.58333E-6 -4.81481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4.58333E-6 -4.81481E-6 L -0.01524 -0.01087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5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Rot by="900000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80222 -0.66134 L 1.66667E-6 1.11111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1.66667E-6 1.11111E-6 L -0.01524 -0.01088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5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800000"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-0.79389 -0.65393 L 0.00833 0.0074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5E-6 -4.81481E-6 L -0.01523 -0.01087 " pathEditMode="relative" rAng="0" ptsTypes="AA">
                                      <p:cBhvr>
                                        <p:cTn id="5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1080000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Motion origin="layout" path="M -0.79388 -0.65394 L 0.00833 0.0074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Motion origin="layout" path="M 3.33333E-6 3.33333E-6 L -0.01524 -0.01088 " pathEditMode="relative" rAng="0" ptsTypes="AA">
                                      <p:cBhvr>
                                        <p:cTn id="6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animRot by="1320000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animMotion origin="layout" path="M -0.79388 -0.65393 L 0.00833 0.00741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7" y="330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Motion origin="layout" path="M -4.16667E-7 -1.48148E-6 L -0.01523 -0.01088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500000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62799" y="888444"/>
            <a:ext cx="3360000" cy="235190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4" y="832115"/>
            <a:ext cx="3696839" cy="246455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2048933" y="1751782"/>
            <a:ext cx="3360000" cy="224232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 preferRelativeResize="0"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21989" y="1715348"/>
            <a:ext cx="3472787" cy="231519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 preferRelativeResize="0"/>
          <p:nvPr/>
        </p:nvPicPr>
        <p:blipFill>
          <a:blip r:embed="rId7" cstate="screen"/>
          <a:stretch>
            <a:fillRect/>
          </a:stretch>
        </p:blipFill>
        <p:spPr>
          <a:xfrm>
            <a:off x="4393878" y="2422601"/>
            <a:ext cx="3783783" cy="25177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39"/>
          <p:cNvSpPr txBox="1"/>
          <p:nvPr/>
        </p:nvSpPr>
        <p:spPr>
          <a:xfrm>
            <a:off x="3541485" y="4940382"/>
            <a:ext cx="7940027" cy="19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3" y="4216339"/>
            <a:ext cx="2991099" cy="26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31513">
            <a:off x="4153638" y="641532"/>
            <a:ext cx="4660593" cy="310706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06713">
            <a:off x="8488737" y="2053446"/>
            <a:ext cx="3065697" cy="204379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9"/>
          <p:cNvSpPr txBox="1"/>
          <p:nvPr/>
        </p:nvSpPr>
        <p:spPr>
          <a:xfrm>
            <a:off x="2333163" y="5047786"/>
            <a:ext cx="923836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9" y="713809"/>
            <a:ext cx="2619945" cy="543038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66740">
            <a:off x="603383" y="1877246"/>
            <a:ext cx="4056331" cy="269913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00" accel="5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accel="5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84">
            <a:off x="8390134" y="3287655"/>
            <a:ext cx="3352801" cy="2235201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381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2" name="图片占位符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887">
            <a:off x="494443" y="3364257"/>
            <a:ext cx="3356157" cy="2203501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381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3" name="图片占位符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836">
            <a:off x="4440434" y="3272416"/>
            <a:ext cx="3352801" cy="2235201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381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6" name="TextBox 39"/>
          <p:cNvSpPr txBox="1"/>
          <p:nvPr/>
        </p:nvSpPr>
        <p:spPr>
          <a:xfrm>
            <a:off x="2740793" y="655084"/>
            <a:ext cx="923836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1" y="189200"/>
            <a:ext cx="2278743" cy="2278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902">
            <a:off x="481504" y="2012471"/>
            <a:ext cx="2381027" cy="158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529">
            <a:off x="3125145" y="2229522"/>
            <a:ext cx="2825041" cy="188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754909">
            <a:off x="6241817" y="2205380"/>
            <a:ext cx="2657843" cy="177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3189">
            <a:off x="9133249" y="1801796"/>
            <a:ext cx="2722075" cy="181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06" y="339505"/>
            <a:ext cx="13177607" cy="2301746"/>
          </a:xfrm>
          <a:prstGeom prst="rect">
            <a:avLst/>
          </a:prstGeom>
        </p:spPr>
      </p:pic>
      <p:sp>
        <p:nvSpPr>
          <p:cNvPr id="15" name="TextBox 39"/>
          <p:cNvSpPr txBox="1"/>
          <p:nvPr/>
        </p:nvSpPr>
        <p:spPr>
          <a:xfrm>
            <a:off x="3210530" y="4933661"/>
            <a:ext cx="872042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0" y="4402005"/>
            <a:ext cx="2009775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391">
            <a:off x="5837098" y="2532837"/>
            <a:ext cx="2311945" cy="154129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768">
            <a:off x="3337857" y="2813586"/>
            <a:ext cx="2168904" cy="149388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321">
            <a:off x="618451" y="3099568"/>
            <a:ext cx="2318143" cy="15454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346">
            <a:off x="8526469" y="2022971"/>
            <a:ext cx="2236199" cy="149079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 rot="20875153">
            <a:off x="-1079872" y="781102"/>
            <a:ext cx="16918533" cy="1676423"/>
            <a:chOff x="-828600" y="642019"/>
            <a:chExt cx="12688900" cy="125731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28600" y="642019"/>
              <a:ext cx="12688900" cy="79345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74850">
              <a:off x="1254921" y="719794"/>
              <a:ext cx="239414" cy="82335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1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02067">
              <a:off x="2915905" y="933262"/>
              <a:ext cx="207297" cy="81459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3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08672">
              <a:off x="4982949" y="1073067"/>
              <a:ext cx="259852" cy="826269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26353">
              <a:off x="6698497" y="1057004"/>
              <a:ext cx="239414" cy="823350"/>
            </a:xfrm>
            <a:prstGeom prst="rect">
              <a:avLst/>
            </a:prstGeom>
          </p:spPr>
        </p:pic>
      </p:grpSp>
      <p:sp>
        <p:nvSpPr>
          <p:cNvPr id="13" name="TextBox 39"/>
          <p:cNvSpPr txBox="1"/>
          <p:nvPr/>
        </p:nvSpPr>
        <p:spPr>
          <a:xfrm>
            <a:off x="3210530" y="4933661"/>
            <a:ext cx="872042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88760" y="2443254"/>
            <a:ext cx="6761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今天我</a:t>
            </a:r>
            <a:r>
              <a:rPr lang="en-US" altLang="zh-CN" sz="8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6</a:t>
            </a:r>
            <a:r>
              <a:rPr lang="zh-CN" altLang="en-US" sz="8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岁啦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/>
          <a:stretch>
            <a:fillRect/>
          </a:stretch>
        </p:blipFill>
        <p:spPr>
          <a:xfrm>
            <a:off x="9192127" y="2"/>
            <a:ext cx="2798760" cy="32966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3"/>
          <a:stretch>
            <a:fillRect/>
          </a:stretch>
        </p:blipFill>
        <p:spPr>
          <a:xfrm>
            <a:off x="1385397" y="-1"/>
            <a:ext cx="1935321" cy="32966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3453692"/>
            <a:ext cx="7737116" cy="34043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235914"/>
            <a:ext cx="3835400" cy="6995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照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481">
            <a:off x="400774" y="1635499"/>
            <a:ext cx="2941639" cy="196312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481">
            <a:off x="1928414" y="2618300"/>
            <a:ext cx="2934183" cy="202099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481">
            <a:off x="4559187" y="1136809"/>
            <a:ext cx="2972355" cy="1981569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照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481">
            <a:off x="6942493" y="2166789"/>
            <a:ext cx="2944691" cy="196312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照片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481">
            <a:off x="8888007" y="908073"/>
            <a:ext cx="2864805" cy="200528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39"/>
          <p:cNvSpPr txBox="1"/>
          <p:nvPr/>
        </p:nvSpPr>
        <p:spPr>
          <a:xfrm>
            <a:off x="1476820" y="4929272"/>
            <a:ext cx="923836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/>
          <p:nvPr/>
        </p:nvSpPr>
        <p:spPr>
          <a:xfrm>
            <a:off x="2405735" y="664471"/>
            <a:ext cx="923836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134" y="2"/>
            <a:ext cx="1891967" cy="2960915"/>
          </a:xfrm>
          <a:prstGeom prst="rect">
            <a:avLst/>
          </a:prstGeom>
        </p:spPr>
      </p:pic>
      <p:pic>
        <p:nvPicPr>
          <p:cNvPr id="7" name="照片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481">
            <a:off x="723460" y="3101802"/>
            <a:ext cx="3772885" cy="2515256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47">
            <a:off x="4508363" y="2484598"/>
            <a:ext cx="4102596" cy="2735064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804">
            <a:off x="7960679" y="3448946"/>
            <a:ext cx="3559652" cy="236864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159">
            <a:off x="550753" y="592599"/>
            <a:ext cx="4116945" cy="2744630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9" name="图片占位符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885">
            <a:off x="3567129" y="2134632"/>
            <a:ext cx="4116945" cy="2744630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7" name="图片占位符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254">
            <a:off x="1031695" y="3943436"/>
            <a:ext cx="3742213" cy="2494809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6" name="TextBox 39"/>
          <p:cNvSpPr txBox="1"/>
          <p:nvPr/>
        </p:nvSpPr>
        <p:spPr>
          <a:xfrm>
            <a:off x="8577943" y="1337656"/>
            <a:ext cx="2950164" cy="44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79" y="958563"/>
            <a:ext cx="5296936" cy="3531290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615" y="2375616"/>
            <a:ext cx="3568203" cy="2374330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8278" y="3111975"/>
            <a:ext cx="2177895" cy="1429908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9"/>
          <p:cNvSpPr txBox="1"/>
          <p:nvPr/>
        </p:nvSpPr>
        <p:spPr>
          <a:xfrm>
            <a:off x="2595493" y="5229809"/>
            <a:ext cx="9176793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1" y="4157004"/>
            <a:ext cx="2837727" cy="2837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35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35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5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6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18" y="-26324"/>
            <a:ext cx="12697043" cy="352977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2514"/>
            <a:ext cx="12192001" cy="28773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39" y="599994"/>
            <a:ext cx="4465523" cy="29034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03045" y="3259237"/>
            <a:ext cx="8202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n w="50800">
                  <a:solidFill>
                    <a:srgbClr val="FFFFFF"/>
                  </a:solidFill>
                </a:ln>
                <a:solidFill>
                  <a:srgbClr val="FF6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297">
            <a:off x="679205" y="1736065"/>
            <a:ext cx="5410752" cy="3607168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39"/>
          <p:cNvSpPr txBox="1"/>
          <p:nvPr/>
        </p:nvSpPr>
        <p:spPr>
          <a:xfrm>
            <a:off x="6928693" y="843701"/>
            <a:ext cx="4894948" cy="25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3503337"/>
            <a:ext cx="4198264" cy="3354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20463829">
            <a:off x="8380497" y="1503224"/>
            <a:ext cx="3198611" cy="2780061"/>
            <a:chOff x="5982673" y="2771775"/>
            <a:chExt cx="2666027" cy="2419763"/>
          </a:xfrm>
        </p:grpSpPr>
        <p:sp>
          <p:nvSpPr>
            <p:cNvPr id="11" name="矩形 10"/>
            <p:cNvSpPr/>
            <p:nvPr/>
          </p:nvSpPr>
          <p:spPr>
            <a:xfrm>
              <a:off x="5982673" y="2771775"/>
              <a:ext cx="2666027" cy="24197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582" y="2872734"/>
              <a:ext cx="2505238" cy="16773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4" name="矩形 13"/>
          <p:cNvSpPr/>
          <p:nvPr/>
        </p:nvSpPr>
        <p:spPr>
          <a:xfrm rot="655621">
            <a:off x="4901013" y="605303"/>
            <a:ext cx="2807259" cy="22740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chemeClr val="bg1">
                <a:lumMod val="85000"/>
              </a:schemeClr>
            </a:solidFill>
          </a:ln>
          <a:effectLst>
            <a:outerShdw blurRad="1270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 rot="270593">
            <a:off x="5110468" y="3607543"/>
            <a:ext cx="3085925" cy="2773581"/>
            <a:chOff x="2791798" y="2847974"/>
            <a:chExt cx="3018452" cy="2478302"/>
          </a:xfrm>
        </p:grpSpPr>
        <p:sp>
          <p:nvSpPr>
            <p:cNvPr id="17" name="矩形 16"/>
            <p:cNvSpPr/>
            <p:nvPr/>
          </p:nvSpPr>
          <p:spPr>
            <a:xfrm>
              <a:off x="2791798" y="2847974"/>
              <a:ext cx="3018452" cy="24783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239" y="2987811"/>
              <a:ext cx="2820285" cy="171757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9" name="组合 18"/>
          <p:cNvGrpSpPr/>
          <p:nvPr/>
        </p:nvGrpSpPr>
        <p:grpSpPr>
          <a:xfrm rot="20996483">
            <a:off x="727364" y="952355"/>
            <a:ext cx="3523363" cy="2968303"/>
            <a:chOff x="405129" y="1657139"/>
            <a:chExt cx="3184554" cy="2682869"/>
          </a:xfrm>
        </p:grpSpPr>
        <p:sp>
          <p:nvSpPr>
            <p:cNvPr id="20" name="矩形 19"/>
            <p:cNvSpPr/>
            <p:nvPr/>
          </p:nvSpPr>
          <p:spPr>
            <a:xfrm rot="21442644">
              <a:off x="405129" y="1657139"/>
              <a:ext cx="3184554" cy="26828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1270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9191">
              <a:off x="492378" y="1760405"/>
              <a:ext cx="2995810" cy="1997206"/>
            </a:xfrm>
            <a:prstGeom prst="rect">
              <a:avLst/>
            </a:prstGeom>
            <a:ln w="88900">
              <a:noFill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3" name="TextBox 39"/>
          <p:cNvSpPr txBox="1"/>
          <p:nvPr/>
        </p:nvSpPr>
        <p:spPr>
          <a:xfrm>
            <a:off x="230295" y="4263252"/>
            <a:ext cx="4775904" cy="25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2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2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2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2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2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2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9"/>
          <p:cNvSpPr txBox="1"/>
          <p:nvPr/>
        </p:nvSpPr>
        <p:spPr>
          <a:xfrm>
            <a:off x="435430" y="608149"/>
            <a:ext cx="4971357" cy="25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" y="3348774"/>
            <a:ext cx="4827515" cy="49530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86" y="-1184439"/>
            <a:ext cx="5863983" cy="5230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05" y="368246"/>
            <a:ext cx="5913011" cy="5593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165100"/>
            <a:ext cx="5519564" cy="4857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19594913">
            <a:off x="6865722" y="1090480"/>
            <a:ext cx="3910575" cy="256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19594913">
            <a:off x="466266" y="2198705"/>
            <a:ext cx="3446868" cy="229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19594913">
            <a:off x="3174939" y="3734941"/>
            <a:ext cx="3469447" cy="231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 rot="19594913">
            <a:off x="4246507" y="737235"/>
            <a:ext cx="2314176" cy="154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D:\png\透明气泡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2027026" y="458210"/>
            <a:ext cx="1003204" cy="10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ng\透明气泡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2564898" y="1604797"/>
            <a:ext cx="736467" cy="7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png\透明气泡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2598884" y="2653319"/>
            <a:ext cx="596363" cy="6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png\透明气泡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3643020" y="5205753"/>
            <a:ext cx="797791" cy="8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png\透明气泡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4157486" y="3494771"/>
            <a:ext cx="536415" cy="5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png\透明气泡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2191993" y="4332325"/>
            <a:ext cx="501601" cy="5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png\透明气泡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1365313" y="4214500"/>
            <a:ext cx="501601" cy="5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ng\透明气泡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266096" y="3123213"/>
            <a:ext cx="804765" cy="8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ng\透明气泡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1883472" y="3356263"/>
            <a:ext cx="358049" cy="3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png\透明气泡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-3115549" y="3525011"/>
            <a:ext cx="638288" cy="6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ng\透明气泡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3115550" y="2288565"/>
            <a:ext cx="363515" cy="3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png\透明气泡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1258205" y="5843696"/>
            <a:ext cx="501601" cy="5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7" cstate="screen"/>
          <a:srcRect/>
          <a:stretch>
            <a:fillRect/>
          </a:stretch>
        </p:blipFill>
        <p:spPr>
          <a:xfrm>
            <a:off x="76630" y="419668"/>
            <a:ext cx="4572215" cy="1487723"/>
          </a:xfrm>
          <a:prstGeom prst="rect">
            <a:avLst/>
          </a:prstGeom>
        </p:spPr>
      </p:pic>
      <p:sp>
        <p:nvSpPr>
          <p:cNvPr id="22" name="TextBox 39"/>
          <p:cNvSpPr txBox="1"/>
          <p:nvPr/>
        </p:nvSpPr>
        <p:spPr>
          <a:xfrm>
            <a:off x="7131434" y="4332324"/>
            <a:ext cx="5187540" cy="25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C 0.01445 0.0044 0.02604 0.02014 0.0375 0.03449 C 0.05352 0.05463 0.02812 0.02801 0.04727 0.04931 C 0.05729 0.06042 0.06784 0.06968 0.07773 0.08148 C 0.08333 0.08796 0.08542 0.09745 0.09167 0.10116 C 0.09674 0.11042 0.10273 0.11736 0.10833 0.12593 C 0.11445 0.13542 0.11784 0.1456 0.12357 0.15556 C 0.1276 0.17801 0.12096 0.14745 0.12904 0.16782 C 0.13555 0.18449 0.13906 0.20556 0.14583 0.22222 C 0.15052 0.23403 0.15625 0.24514 0.16094 0.25648 C 0.16289 0.2669 0.16576 0.2706 0.16927 0.27894 C 0.17513 0.29282 0.17982 0.30509 0.18594 0.31852 C 0.1901 0.32685 0.1944 0.33565 0.19701 0.34537 C 0.19831 0.34977 0.19844 0.35417 0.19987 0.35787 C 0.20352 0.36782 0.20951 0.37662 0.21393 0.38519 C 0.21992 0.39745 0.2319 0.42708 0.24023 0.43218 C 0.24557 0.4463 0.25664 0.45162 0.2651 0.45926 C 0.27669 0.46945 0.28659 0.48449 0.29844 0.49375 C 0.31302 0.50556 0.32826 0.51296 0.34427 0.51597 C 0.40312 0.51505 0.46185 0.51505 0.52057 0.51366 C 0.54622 0.51296 0.57187 0.49144 0.59701 0.48634 C 0.61393 0.47894 0.63125 0.47338 0.64857 0.46921 C 0.66562 0.45903 0.68633 0.45208 0.70391 0.44931 C 0.71094 0.44699 0.71823 0.44097 0.725 0.43958 C 0.73138 0.4382 0.73802 0.43796 0.7444 0.43704 C 0.75664 0.42963 0.76406 0.43125 0.77917 0.42963 C 0.78919 0.42384 0.78477 0.42593 0.79297 0.42222 C 0.89896 0.42315 1.00495 0.42222 1.11094 0.42477 C 1.1293 0.425 1.15299 0.46366 1.1707 0.47407 C 1.18437 0.49236 1.20091 0.50255 1.21523 0.51852 C 1.22305 0.52685 1.23372 0.54236 1.24154 0.54815 C 1.24792 0.55255 1.25378 0.55764 1.25977 0.56273 C 1.27292 0.57454 1.26133 0.56736 1.2707 0.57292 C 1.28177 0.58773 1.29466 0.59884 1.30677 0.60995 C 1.31042 0.61296 1.31367 0.62222 1.31784 0.62222 " pathEditMode="relative" rAng="0" ptsTypes="AAAAAAAAAAAAAAAAAAAAAAAAAAAAAAAAAAA">
                                      <p:cBhvr>
                                        <p:cTn id="24" dur="8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85" y="311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66667E-6 -4.44444E-6 C 0.02201 0.03426 0.05274 0.06551 0.07917 0.08889 C 0.09193 0.1 0.10482 0.10718 0.11654 0.12107 C 0.12175 0.12686 0.12813 0.1294 0.13333 0.13588 C 0.14531 0.1507 0.15768 0.16274 0.1694 0.17778 C 0.1793 0.19075 0.19076 0.21042 0.20274 0.21482 C 0.22292 0.23889 0.24544 0.25301 0.2681 0.26922 C 0.27409 0.27338 0.28229 0.27246 0.28893 0.27662 C 0.31198 0.2757 0.33529 0.27616 0.35834 0.27408 C 0.36042 0.27385 0.36198 0.27014 0.3638 0.26922 C 0.37709 0.26204 0.3918 0.2595 0.4056 0.25672 C 0.4207 0.24792 0.43698 0.2426 0.45274 0.23959 C 0.45925 0.23496 0.46341 0.22686 0.4694 0.22223 C 0.47656 0.21667 0.48438 0.21505 0.49167 0.20996 C 0.50508 0.2 0.5181 0.19098 0.5319 0.18264 C 0.54284 0.17616 0.55222 0.16644 0.56393 0.16297 C 0.58164 0.14723 0.6 0.13959 0.6181 0.12593 C 0.64284 0.10741 0.66615 0.08172 0.69167 0.06667 C 0.70052 0.05487 0.71302 0.04561 0.72344 0.03959 C 0.73112 0.0294 0.7405 0.02385 0.74857 0.01482 C 0.75378 0.00903 0.75899 0.00162 0.76393 -0.00486 C 0.7668 -0.0155 0.7694 -0.02708 0.7763 -0.03217 C 0.78125 -0.03541 0.78607 -0.03819 0.79011 -0.04444 C 0.79375 -0.04976 0.79675 -0.05578 0.8 -0.0618 C 0.80378 -0.06851 0.80951 -0.07314 0.8138 -0.07893 C 0.8181 -0.08449 0.82227 -0.0905 0.82643 -0.09629 C 0.83086 -0.10254 0.83815 -0.10578 0.8431 -0.11111 C 0.84662 -0.11504 0.85 -0.1206 0.85417 -0.12338 C 0.86563 -0.13148 0.87643 -0.13912 0.8875 -0.14814 C 0.89896 -0.1574 0.91224 -0.16018 0.92357 -0.17037 C 0.93164 -0.17754 0.94037 -0.18078 0.94844 -0.18773 C 0.9582 -0.19537 0.96107 -0.19907 0.97084 -0.20254 C 1.01159 -0.23865 1.03347 -0.23263 1.08477 -0.23449 C 1.09857 -0.24444 1.11315 -0.24513 1.12774 -0.2493 C 1.18529 -0.24838 1.24258 -0.24838 1.3 -0.24699 C 1.30768 -0.24652 1.31563 -0.23958 1.32357 -0.23958 " pathEditMode="relative" rAng="0" ptsTypes="AAAAAAAAAAAAAAAAAAAAAAAAAAAAAAAAAAAA">
                                      <p:cBhvr>
                                        <p:cTn id="26" dur="7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72" y="13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875E-6 2.96296E-6 C 0.0082 -0.00949 0.01823 -0.01227 0.02773 -0.01482 C 0.03372 -0.01829 0.03997 -0.01875 0.04583 -0.02223 C 0.05403 -0.02199 0.08945 -0.02292 0.1069 -0.01736 C 0.11289 -0.01551 0.11979 -0.00764 0.125 -0.00255 C 0.12799 0.00023 0.1306 0.00393 0.13333 0.0074 C 0.13476 0.00902 0.1375 0.01227 0.1375 0.0125 C 0.14362 0.0287 0.15039 0.04421 0.1569 0.05926 C 0.16146 0.06967 0.16341 0.08171 0.1694 0.08889 C 0.17669 0.1081 0.18463 0.13495 0.19583 0.14815 C 0.20143 0.15463 0.20677 0.16481 0.2125 0.17037 C 0.21927 0.17708 0.22643 0.1831 0.23333 0.19004 C 0.2418 0.19884 0.23594 0.19236 0.24583 0.19745 C 0.25039 0.2 0.25716 0.2081 0.26107 0.20995 C 0.26653 0.21227 0.27773 0.21481 0.27773 0.21504 C 0.33815 0.21319 0.3595 0.21389 0.4056 0.20486 C 0.42396 0.19652 0.4431 0.19097 0.46094 0.18032 C 0.47122 0.1743 0.47617 0.16134 0.48607 0.1581 C 0.49101 0.1493 0.49323 0.14606 0.5 0.14328 C 0.50143 0.14166 0.5026 0.13958 0.50416 0.13819 C 0.50664 0.13611 0.51237 0.13333 0.51237 0.13356 C 0.51927 0.12384 0.52708 0.11875 0.53476 0.11111 C 0.53854 0.10717 0.54583 0.09884 0.54583 0.09907 C 0.55 0.08727 0.55729 0.08495 0.56393 0.07893 C 0.56823 0.07523 0.56927 0.07106 0.57357 0.06666 C 0.57487 0.06551 0.57643 0.06504 0.57773 0.06412 C 0.58008 0.06273 0.58242 0.06134 0.58476 0.05926 C 0.58958 0.0537 0.59101 0.04884 0.59583 0.04444 C 0.60156 0.03912 0.59857 0.0456 0.60416 0.03703 C 0.6125 0.0243 0.60612 0.0294 0.61393 0.02477 C 0.62044 0.01296 0.62708 0.00856 0.6345 2.96296E-6 C 0.63906 -0.00533 0.6431 -0.01135 0.64726 -0.01736 C 0.65534 -0.02894 0.66627 -0.03588 0.67487 -0.04699 C 0.69101 -0.0669 0.67278 -0.04283 0.68333 -0.06181 C 0.68906 -0.07199 0.69987 -0.07709 0.70403 -0.08889 C 0.71159 -0.10903 0.72877 -0.12801 0.74166 -0.13588 C 0.74857 -0.14514 0.75208 -0.15533 0.76094 -0.16042 C 0.77851 -0.18403 0.80169 -0.20348 0.82083 -0.22223 C 0.82903 -0.23033 0.83502 -0.24283 0.84427 -0.24699 C 0.85091 -0.25463 0.85664 -0.25764 0.86393 -0.26181 C 0.87747 -0.26922 0.88997 -0.28033 0.90416 -0.28403 C 0.91146 -0.2882 0.91875 -0.28959 0.92643 -0.29144 C 0.9401 -0.29931 0.94805 -0.29723 0.96523 -0.29885 C 0.98893 -0.29792 1.0125 -0.29838 1.03607 -0.2963 C 1.04857 -0.29514 1.06146 -0.28588 1.07344 -0.28148 C 1.08281 -0.27801 1.09427 -0.27685 1.1026 -0.26922 C 1.11458 -0.25834 1.13372 -0.24375 1.14284 -0.22709 C 1.14414 -0.225 1.1444 -0.22153 1.14583 -0.21968 C 1.147 -0.21829 1.14883 -0.21852 1.15 -0.21736 C 1.1582 -0.20926 1.1681 -0.20116 1.175 -0.19005 C 1.17916 -0.18357 1.18385 -0.17778 1.1875 -0.17037 C 1.19049 -0.16412 1.19206 -0.15533 1.19583 -0.1507 C 1.20742 -0.13704 1.21614 -0.1176 1.22773 -0.10371 C 1.23125 -0.09931 1.23242 -0.09074 1.23607 -0.08635 C 1.24336 -0.07709 1.25117 -0.06875 1.2582 -0.05926 C 1.27278 -0.04005 1.28646 -0.02014 1.30143 -0.00255 C 1.30898 0.00671 1.31653 0.02222 1.325 0.02963 C 1.34271 0.04537 1.35924 0.06551 1.37773 0.07662 C 1.38125 0.0787 1.39153 0.08055 1.3944 0.08148 C 1.40299 0.08426 1.41081 0.08889 1.41927 0.09143 C 1.42773 0.09352 1.43958 0.09444 1.44726 0.10115 " pathEditMode="relative" rAng="0" ptsTypes="AAAAAAAAAAAAAAAAAAAAAAAAAAAAAAAAAAAAAAAAAAAAAAAAAAAAAAAAAAAAA">
                                      <p:cBhvr>
                                        <p:cTn id="28" dur="7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57" y="-41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0.00066 0.0007 C 0.02279 0.03496 0.05352 0.06598 0.07982 0.08959 C 0.09258 0.1007 0.10547 0.10764 0.11732 0.12153 C 0.12227 0.12755 0.12865 0.12987 0.13386 0.13635 C 0.14597 0.15116 0.15834 0.1632 0.17019 0.17848 C 0.18008 0.19144 0.19167 0.21112 0.20365 0.21551 C 0.22344 0.23959 0.2461 0.25371 0.26875 0.26968 C 0.27487 0.27408 0.28295 0.27315 0.28959 0.27709 C 0.3125 0.27616 0.33594 0.27686 0.35886 0.27477 C 0.36107 0.27431 0.3625 0.27061 0.36446 0.26968 C 0.37761 0.26274 0.39258 0.26019 0.40625 0.25741 C 0.42136 0.24838 0.4375 0.24329 0.45339 0.24005 C 0.4599 0.23542 0.46407 0.22755 0.47006 0.22292 C 0.47722 0.21737 0.48503 0.21574 0.49232 0.21042 C 0.50547 0.2007 0.51875 0.19167 0.53256 0.18334 C 0.54362 0.17686 0.553 0.1669 0.56459 0.16366 C 0.58217 0.14792 0.60066 0.14005 0.61862 0.12662 C 0.64362 0.10811 0.6668 0.08241 0.69219 0.06737 C 0.70105 0.05556 0.71355 0.0463 0.72435 0.04005 C 0.73178 0.02987 0.74115 0.02431 0.74935 0.01551 C 0.75456 0.00949 0.75977 0.00209 0.76446 -0.00439 C 0.76745 -0.01481 0.77006 -0.02662 0.77696 -0.03148 C 0.78191 -0.03495 0.78685 -0.03773 0.79076 -0.04375 C 0.79441 -0.04907 0.79727 -0.05532 0.80066 -0.06111 C 0.80456 -0.06782 0.81016 -0.07245 0.81446 -0.07847 C 0.81862 -0.08402 0.82292 -0.08981 0.82683 -0.0956 C 0.83165 -0.10185 0.83894 -0.10532 0.84349 -0.11041 C 0.84727 -0.11458 0.85092 -0.12013 0.85469 -0.12291 C 0.86628 -0.13078 0.87683 -0.13865 0.88803 -0.14745 C 0.89948 -0.15671 0.9129 -0.15949 0.92435 -0.16967 C 0.93217 -0.17685 0.94102 -0.18032 0.94935 -0.18703 C 0.95886 -0.19467 0.96185 -0.19838 0.97149 -0.20185 C 1.01224 -0.23796 1.03412 -0.23217 1.08542 -0.23402 C 1.09935 -0.24375 1.11381 -0.24444 1.12852 -0.24884 C 1.18594 -0.24791 1.24323 -0.24791 1.30066 -0.24629 C 1.30834 -0.24606 1.31615 -0.23888 1.32422 -0.23888 " pathEditMode="relative" rAng="0" ptsTypes="AAAAAAAAAAAAAAAAAAAAAAAAAAAAAAAAAAAA">
                                      <p:cBhvr>
                                        <p:cTn id="30" dur="9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72" y="13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16667E-7 -4.07407E-6 C 0.4043 0.00301 0.21654 -0.0206 0.3431 0.00741 C 0.35469 0.0176 0.3681 0.03033 0.3806 0.03449 C 0.39258 0.04885 0.40456 0.05093 0.41784 0.05672 C 0.43594 0.06482 0.45391 0.07037 0.47227 0.07408 C 0.48424 0.0794 0.49596 0.08449 0.50833 0.08889 C 0.58802 0.08797 0.66758 0.08797 0.74727 0.08635 C 0.76107 0.08612 0.77747 0.06412 0.79167 0.05926 C 0.80195 0.04699 0.81198 0.04514 0.82357 0.03959 C 0.84544 0.02894 0.86823 0.02709 0.89023 0.01737 C 0.90365 0.01135 0.9168 0.00672 0.9306 0.00255 C 0.93607 0.0007 0.94727 -0.00254 0.94727 -0.00231 C 0.99232 -0.00162 1.03802 -0.00254 1.08333 -4.07407E-6 C 1.08906 0.00024 1.1 0.01019 1.1056 0.01227 C 1.11732 0.0169 1.12982 0.0169 1.14167 0.02223 C 1.15977 0.03033 1.17878 0.03727 1.19727 0.0419 C 1.2099 0.04931 1.22305 0.05255 1.23607 0.05672 C 1.25612 0.06366 1.27591 0.07199 1.29583 0.07894 C 1.34258 0.12037 1.39648 0.11667 1.44727 0.11852 C 1.45417 0.12107 1.45977 0.12686 1.46667 0.12848 C 1.4832 0.13218 1.47825 0.12431 1.48333 0.13334 " pathEditMode="relative" rAng="0" ptsTypes="AAAAAAAAAAAAAAAAAAAAA">
                                      <p:cBhvr>
                                        <p:cTn id="32" dur="10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67" y="634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04102 -0.05856 C -0.02383 -0.03819 -0.00573 -0.02708 0.01458 -0.02153 C 0.01731 -0.02106 0.02005 -0.01968 0.02291 -0.01921 C 0.03033 -0.01736 0.04518 -0.01412 0.04518 -0.01389 C 0.09375 -0.01505 0.14231 -0.01458 0.19101 -0.01667 C 0.20091 -0.01736 0.21432 -0.02708 0.22434 -0.02894 C 0.24309 -0.03727 0.26263 -0.04144 0.28112 -0.0537 C 0.28893 -0.05856 0.29596 -0.06574 0.30351 -0.07106 C 0.30794 -0.07407 0.31302 -0.07477 0.31731 -0.07847 C 0.32565 -0.08519 0.33294 -0.09352 0.34101 -0.10069 C 0.34687 -0.10579 0.36601 -0.11227 0.37434 -0.11551 C 0.44817 -0.11458 0.52239 -0.11458 0.59635 -0.11296 C 0.60885 -0.11273 0.62278 -0.10069 0.63541 -0.09815 C 0.64583 -0.0919 0.65638 -0.09074 0.66731 -0.08588 C 0.67656 -0.08171 0.68437 -0.07245 0.69375 -0.06852 C 0.70013 -0.06088 0.7069 -0.06042 0.71445 -0.05856 C 0.72981 -0.04977 0.74726 -0.04514 0.76315 -0.04144 C 0.76888 -0.03611 0.77513 -0.03056 0.78125 -0.02662 C 0.7858 -0.02338 0.79075 -0.02292 0.79518 -0.01921 C 0.81406 -0.00208 0.83502 0.01111 0.85625 0.02037 C 0.8621 0.02708 0.86809 0.02755 0.87434 0.03264 C 0.88268 0.04051 0.89362 0.04977 0.90351 0.05255 C 0.91875 0.05718 0.91132 0.05255 0.92851 0.05995 C 0.93958 0.06481 0.94856 0.06759 0.96028 0.06968 C 0.9802 0.07847 1.00039 0.08241 1.02018 0.0919 C 1.03268 0.09815 1.04322 0.10185 1.05612 0.1044 C 1.06666 0.10903 1.0776 0.11204 1.08815 0.11667 C 1.16562 0.11412 1.21614 0.11551 1.28398 0.09699 C 1.32591 0.07199 1.36809 0.04722 1.40898 0.01782 C 1.42643 0.00556 1.44309 -0.00926 1.46041 -0.02153 C 1.4651 -0.025 1.46862 -0.03218 1.47291 -0.03634 C 1.48893 -0.05278 1.50572 -0.06667 1.52148 -0.08333 C 1.54388 -0.10718 1.56601 -0.13588 1.58958 -0.15486 C 1.59492 -0.15926 1.60091 -0.16042 1.60625 -0.16481 C 1.61471 -0.17153 1.62356 -0.17986 1.63268 -0.18449 C 1.64544 -0.19097 1.63072 -0.18218 1.64375 -0.1919 C 1.64518 -0.19282 1.64791 -0.19444 1.64791 -0.19421 L 1.55481 -0.29074 " pathEditMode="relative" rAng="0" ptsTypes="AAAAAAAAAAAAAAAAAAAAAAAAAAAAAAAAAAAAAA">
                                      <p:cBhvr>
                                        <p:cTn id="34" dur="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40" y="-28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-3.75E-6 -3.7037E-7 C 0.02552 -0.01944 0.05274 -0.03403 0.0806 -0.03958 C 0.09427 -0.04745 0.10912 -0.05116 0.12344 -0.0544 C 0.16055 -0.05347 0.19779 -0.05347 0.23477 -0.05185 C 0.2517 -0.05116 0.27409 -0.03403 0.29154 -0.02963 C 0.30065 -0.02407 0.30834 -0.01412 0.3181 -0.00995 C 0.32552 0.0037 0.33633 0.00718 0.34584 0.01482 C 0.34857 0.0169 0.35157 0.01944 0.35417 0.02222 C 0.35612 0.02431 0.35769 0.02778 0.35977 0.02963 C 0.36394 0.03333 0.37045 0.03495 0.375 0.03704 C 0.38138 0.04005 0.38633 0.0463 0.3931 0.04931 C 0.40222 0.06019 0.41302 0.0669 0.42357 0.07153 C 0.42956 0.07847 0.43321 0.0794 0.44024 0.08148 C 0.45482 0.0919 0.47331 0.09468 0.48894 0.09884 C 0.49987 0.10857 0.48985 0.10116 0.50977 0.10625 C 0.52565 0.11019 0.54076 0.12037 0.5569 0.12338 C 0.65469 0.12153 0.64519 0.12569 0.7 0.11366 C 0.72227 0.10208 0.74545 0.09699 0.7681 0.08889 C 0.78776 0.08171 0.80769 0.07315 0.82774 0.06921 C 0.83868 0.06273 0.85013 0.06227 0.86081 0.05671 C 0.87526 0.04931 0.8875 0.04259 0.90248 0.03958 C 0.9112 0.03333 0.92084 0.03681 0.92917 0.02963 C 0.93529 0.02431 0.93789 0.01875 0.94414 0.01482 C 0.94688 0.01319 0.94974 0.01366 0.95261 0.01227 C 0.96472 0.00718 0.97487 0.00023 0.9875 -0.00255 C 1.00352 -0.01204 1.02097 -0.01551 1.03737 -0.01968 C 1.04675 -0.02222 1.05599 -0.02801 1.06524 -0.03218 C 1.11888 -0.03125 1.17279 -0.03125 1.22644 -0.02963 C 1.23164 -0.02963 1.23685 -0.02431 1.24154 -0.02222 C 1.25508 -0.01643 1.26836 -0.01319 1.2819 -0.00995 C 1.29519 -0.00208 1.28737 -0.00556 1.3056 -0.00255 C 1.33907 0.01759 1.37188 0.0206 1.40417 0.04931 C 1.41211 0.05671 1.42097 0.05833 1.42917 0.06667 C 1.43646 0.07407 1.44493 0.0787 1.45274 0.08403 C 1.46029 0.08889 1.45664 0.08333 1.45977 0.08889 " pathEditMode="relative" rAng="0" ptsTypes="AAAAAAAAAAAAAAAAAAAAAAAAAAAAAAAAAAA">
                                      <p:cBhvr>
                                        <p:cTn id="36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82" y="344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3.33333E-6 -3.33333E-6 C 0.01979 -0.01319 0.03854 -0.01551 0.05976 -0.01736 C 0.12487 -0.03032 0.1875 -0.02801 0.25 -0.00254 C 0.27096 0.00625 0.2931 0.01227 0.3125 0.02963 C 0.32487 0.04051 0.33789 0.04746 0.34987 0.05926 C 0.35664 0.06574 0.3608 0.07338 0.3681 0.07662 C 0.37252 0.08172 0.3776 0.08588 0.3819 0.09144 C 0.38737 0.09815 0.39257 0.10811 0.39856 0.11366 C 0.40091 0.11598 0.40403 0.11644 0.40677 0.11852 C 0.41666 0.12662 0.42552 0.1382 0.43437 0.14815 C 0.44179 0.15579 0.44987 0.16088 0.4569 0.16783 C 0.47708 0.18773 0.49596 0.22385 0.5194 0.23218 C 0.52981 0.24167 0.5358 0.24699 0.54726 0.25186 C 0.55573 0.26227 0.56549 0.26389 0.575 0.27153 C 0.59218 0.28542 0.60898 0.30023 0.62617 0.31366 C 0.64166 0.32523 0.65846 0.33056 0.67356 0.34329 C 0.69531 0.36111 0.71771 0.37523 0.74023 0.39005 C 0.76771 0.40834 0.79531 0.43056 0.82343 0.44445 C 0.85104 0.45811 0.87864 0.46667 0.90664 0.47408 C 0.92838 0.47963 0.94896 0.49074 0.9707 0.49375 C 1.43632 0.49144 1.2875 0.52755 1.4681 0.48148 C 1.48593 0.46574 1.51718 0.47223 1.5319 0.47153 C 1.53945 0.46875 1.54635 0.46598 1.55416 0.46412 C 1.5556 0.4632 1.5582 0.46181 1.5582 0.46204 " pathEditMode="relative" rAng="0" ptsTypes="AAAAAAAAAAAAAAAAAAAAAAAA">
                                      <p:cBhvr>
                                        <p:cTn id="38" dur="10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04" y="239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54167E-6 -7.40741E-7 C 0.05325 0.00093 0.10638 0.00093 0.15963 0.00255 C 0.17604 0.00301 0.19049 0.01829 0.20534 0.02708 C 0.22083 0.03611 0.19778 0.02199 0.2138 0.03449 C 0.21653 0.03681 0.222 0.03958 0.222 0.03982 C 0.23554 0.0632 0.21836 0.03519 0.2306 0.04931 C 0.23489 0.05463 0.23867 0.06134 0.24284 0.06667 C 0.24765 0.07222 0.24935 0.08079 0.25403 0.08634 C 0.26132 0.10532 0.25156 0.08218 0.2625 0.09884 C 0.26419 0.10162 0.2651 0.10579 0.26666 0.10857 C 0.2677 0.11088 0.26927 0.11181 0.27083 0.11366 C 0.27617 0.12222 0.28034 0.13542 0.28606 0.14329 C 0.29726 0.15926 0.31028 0.17477 0.32343 0.18519 C 0.33164 0.19144 0.3401 0.19375 0.34843 0.19745 C 0.41054 0.19653 0.47239 0.19653 0.53476 0.19514 C 0.55039 0.19468 0.56757 0.18357 0.58333 0.18032 C 0.59752 0.17153 0.61263 0.16597 0.6276 0.16296 C 0.64088 0.15532 0.63281 0.15857 0.65117 0.15556 C 0.66132 0.14977 0.67005 0.14537 0.6806 0.14329 C 0.69231 0.13611 0.70664 0.13148 0.71927 0.12847 C 0.73346 0.11574 0.74843 0.10625 0.76237 0.09375 C 0.77213 0.08519 0.7845 0.08519 0.79427 0.07662 C 0.80429 0.06759 0.81445 0.05903 0.82487 0.05185 C 0.83619 0.04421 0.84935 0.04236 0.86093 0.03704 C 0.94935 0.03796 1.03802 0.03796 1.12617 0.03958 C 1.1358 0.03982 1.14336 0.05 1.15273 0.05185 C 1.17226 0.05579 1.19049 0.06482 1.20937 0.07153 C 1.21614 0.0794 1.2233 0.08148 1.2306 0.08634 C 1.24544 0.0963 1.26185 0.10347 1.27773 0.10625 C 1.28737 0.11042 1.29674 0.11412 1.3069 0.11597 C 1.32122 0.12245 1.31054 0.11852 1.3401 0.11852 " pathEditMode="relative" rAng="0" ptsTypes="AAAAAAAAAAAAAAAAAAAAAAAAAAAAAAA">
                                      <p:cBhvr>
                                        <p:cTn id="40" dur="7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5" y="986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C 0.01524 -0.00556 0.00938 -0.00208 0.0181 -0.00741 C 0.07904 -0.00579 0.10873 -0.00463 0.15977 3.7037E-7 C 0.23177 0.04259 0.31159 0.00255 0.3875 0.00486 C 0.41732 0.00579 0.44675 0.03171 0.47644 0.03704 C 0.48789 0.04375 0.48177 0.04143 0.4944 0.04444 C 0.50625 0.05162 0.51927 0.05185 0.5306 0.06181 C 0.53607 0.06667 0.54362 0.06829 0.54857 0.07407 C 0.57045 0.1 0.59961 0.10764 0.625 0.11597 C 0.63399 0.11875 0.64232 0.12384 0.65144 0.12593 C 0.65925 0.13056 0.66667 0.13171 0.675 0.13333 C 0.68425 0.13889 0.69323 0.14097 0.70274 0.14329 C 0.71042 0.14792 0.71055 0.14838 0.7181 0.15069 C 0.72448 0.15255 0.7375 0.15556 0.7375 0.15579 C 0.78112 0.18148 0.82969 0.16204 0.875 0.15301 C 0.88529 0.14421 0.89961 0.14167 0.91107 0.13819 C 0.92032 0.12708 0.93164 0.12384 0.94167 0.11597 C 0.94948 0.11018 0.95729 0.10393 0.96524 0.09884 C 0.97045 0.09537 0.97552 0.09375 0.9806 0.08889 C 0.98854 0.08079 0.99623 0.07222 1.00417 0.06412 C 1.00821 0.06018 1.01667 0.0544 1.01667 0.05463 C 1.02331 0.04259 1.0306 0.02477 1.03894 0.01736 C 1.0444 0.00393 1.05769 -0.01204 1.06667 -0.01736 C 1.06927 -0.02199 1.07097 -0.02755 1.07357 -0.03218 C 1.08034 -0.04421 1.07696 -0.03634 1.08334 -0.0419 C 1.09011 -0.04792 1.0905 -0.05347 1.09857 -0.05926 C 1.10378 -0.06852 1.11029 -0.07477 1.11667 -0.08148 C 1.12761 -0.09329 1.13815 -0.10764 1.15 -0.11597 C 1.16446 -0.12616 1.17917 -0.1294 1.1944 -0.13333 C 1.20248 -0.14051 1.21081 -0.13958 1.2194 -0.14329 C 1.25638 -0.14236 1.29362 -0.14236 1.3306 -0.14074 C 1.3392 -0.14051 1.34844 -0.13148 1.3569 -0.13079 C 1.38112 -0.1294 1.40508 -0.1294 1.42917 -0.12847 C 1.44063 -0.12153 1.42253 -0.13171 1.44584 -0.12338 C 1.46042 -0.11829 1.45039 -0.11852 1.4556 -0.11852 " pathEditMode="relative" rAng="0" ptsTypes="AAAAAAAAAAAAAAAAAAAAAAAAAAAAAAAAAAA">
                                      <p:cBhvr>
                                        <p:cTn id="42" dur="12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73" y="125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33333E-6 C 0.00468 -0.00093 0.00937 -0.00093 0.01394 -0.00255 C 0.02813 -0.00718 0.01732 -0.00533 0.02644 -0.01227 C 0.03373 -0.01829 0.04115 -0.02477 0.04857 -0.02963 C 0.05521 -0.03403 0.0625 -0.03426 0.06941 -0.03704 C 0.08125 -0.04167 0.09336 -0.0463 0.10547 -0.04931 C 0.12266 -0.05949 0.14844 -0.05301 0.16511 -0.05186 C 0.17227 -0.04885 0.1793 -0.04746 0.18594 -0.04445 C 0.19493 -0.04051 0.20209 -0.03125 0.21094 -0.02709 C 0.21237 -0.0257 0.21355 -0.02315 0.21511 -0.02223 C 0.21875 -0.01968 0.22644 -0.01736 0.22644 -0.01713 C 0.23295 -0.00926 0.23959 -0.00857 0.24727 -0.00486 C 0.253 -0.00186 0.25899 0.00254 0.26498 0.00486 C 0.2681 0.00625 0.27344 0.00717 0.27644 0.00995 C 0.28399 0.01666 0.29219 0.02384 0.30001 0.02963 C 0.30534 0.03356 0.30808 0.03032 0.31394 0.03703 C 0.31915 0.04328 0.32461 0.04606 0.33034 0.0493 C 0.33191 0.05023 0.33295 0.05301 0.33451 0.05439 C 0.34089 0.05902 0.3487 0.06365 0.35534 0.06666 C 0.36446 0.07777 0.37592 0.08148 0.38581 0.08889 C 0.39441 0.09467 0.40261 0.10115 0.41107 0.10625 C 0.41264 0.10717 0.41368 0.11018 0.41524 0.11111 C 0.41889 0.11365 0.42253 0.11389 0.42644 0.11597 C 0.428 0.11852 0.42956 0.12199 0.43191 0.12338 C 0.43516 0.12592 0.44284 0.12847 0.44284 0.1287 C 0.45326 0.14074 0.43998 0.12615 0.45274 0.13588 C 0.45873 0.14051 0.46224 0.1456 0.46915 0.14814 C 0.47422 0.15254 0.47956 0.1537 0.48464 0.1581 C 0.49441 0.16666 0.50586 0.17662 0.51641 0.18032 C 0.52266 0.18588 0.52644 0.19004 0.53308 0.19259 C 0.54115 0.1993 0.54805 0.20486 0.55691 0.2074 C 0.56211 0.21203 0.56836 0.21273 0.57357 0.21736 C 0.58021 0.22314 0.58711 0.22893 0.59441 0.23217 C 0.60157 0.23981 0.60717 0.24421 0.61524 0.24699 C 0.62292 0.25578 0.63464 0.26088 0.64284 0.26666 C 0.64467 0.26782 0.64545 0.27037 0.64727 0.27152 C 0.65782 0.28125 0.67175 0.28958 0.68334 0.29629 C 0.69362 0.30254 0.703 0.31227 0.71368 0.31597 C 0.728 0.3331 0.74714 0.33541 0.76381 0.34074 C 0.78907 0.34884 0.81342 0.36134 0.83894 0.36782 C 0.8474 0.37291 0.83946 0.36875 0.85404 0.37291 C 0.8668 0.37615 0.87865 0.38264 0.89154 0.38518 C 1.06993 0.38055 1.02956 0.38611 1.12227 0.36782 C 1.13764 0.36111 1.15352 0.35625 1.16941 0.35301 C 1.18256 0.34629 1.19623 0.34352 1.20964 0.33819 C 1.22383 0.3331 1.23737 0.32338 1.25131 0.31852 C 1.26094 0.31504 1.27097 0.31458 1.2806 0.31111 C 1.28855 0.30833 1.29597 0.3037 1.30417 0.30115 C 1.31485 0.29352 1.32618 0.29166 1.33737 0.28889 C 1.34467 0.28449 1.35209 0.28356 1.35977 0.28148 C 1.36823 0.27152 1.35925 0.28078 1.36941 0.27407 C 1.37461 0.2706 1.37982 0.26389 1.38477 0.25926 C 1.39649 0.24745 1.40912 0.22569 1.42227 0.21967 C 1.42696 0.21111 1.42969 0.21203 1.43464 0.20486 C 1.43764 0.20069 1.43868 0.19514 1.4431 0.19514 C 1.44376 0.19514 1.44219 0.19652 1.44167 0.19745 " pathEditMode="relative" rAng="0" ptsTypes="AAAAAAAAAAAAAAAAAAAAAAAAAAAAAAAAAAAAAAAAAAAAAAAAAAAAAAAA">
                                      <p:cBhvr>
                                        <p:cTn id="44" dur="9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29167E-6 -3.7037E-7 C 0.00989 -0.01181 0.00508 -0.00833 0.01393 -0.01227 C 0.01979 -0.01921 0.02565 -0.01921 0.0319 -0.02477 C 0.04492 -0.03611 0.05963 -0.04143 0.07357 -0.04444 C 0.08698 -0.05208 0.10091 -0.05208 0.11393 -0.05926 C 0.12357 -0.06458 0.13346 -0.06643 0.1431 -0.07153 C 0.15677 -0.07893 0.17044 -0.08588 0.18476 -0.08889 C 0.18802 -0.09074 0.19101 -0.09468 0.1944 -0.0963 C 0.2026 -0.1 0.21107 -0.10116 0.2194 -0.1037 C 0.22604 -0.10556 0.23242 -0.11018 0.23893 -0.11366 C 0.24219 -0.11505 0.24857 -0.11852 0.24857 -0.11829 C 0.26211 -0.1331 0.27708 -0.13449 0.29166 -0.14329 C 0.30534 -0.16181 0.32383 -0.16412 0.33893 -0.17778 C 0.35742 -0.19444 0.37708 -0.20556 0.39583 -0.22222 C 0.40195 -0.22755 0.40924 -0.22685 0.41523 -0.23218 C 0.42331 -0.23912 0.43841 -0.2537 0.44726 -0.25926 C 0.47031 -0.27407 0.43424 -0.23773 0.47226 -0.27153 C 0.48281 -0.28125 0.49271 -0.28704 0.50416 -0.29375 C 0.51107 -0.29792 0.51562 -0.3044 0.52357 -0.30856 C 0.53867 -0.31667 0.52226 -0.30995 0.5375 -0.32106 C 0.54284 -0.325 0.55416 -0.33079 0.55416 -0.33056 C 0.5625 -0.3419 0.58541 -0.35185 0.59583 -0.3581 C 0.61562 -0.36968 0.6345 -0.38495 0.65416 -0.39745 C 0.6569 -0.39931 0.65989 -0.40023 0.6625 -0.40255 C 0.66406 -0.4037 0.6651 -0.40625 0.66666 -0.40741 C 0.67239 -0.41134 0.68112 -0.41227 0.68607 -0.41968 C 0.68958 -0.425 0.69323 -0.43032 0.69583 -0.43704 C 0.69778 -0.4419 0.70143 -0.45185 0.70143 -0.45162 C 0.70482 -0.48241 0.72044 -0.48773 0.73333 -0.5037 C 0.74362 -0.51643 0.75429 -0.53819 0.76666 -0.5456 C 0.77448 -0.55949 0.78437 -0.56597 0.7944 -0.57292 C 0.79635 -0.57407 0.79831 -0.57569 0.8 -0.57778 C 0.80156 -0.57986 0.80247 -0.58356 0.80416 -0.58518 C 0.80898 -0.58912 0.81458 -0.58889 0.8194 -0.59259 C 0.82721 -0.59838 0.83476 -0.60625 0.8431 -0.60995 C 0.85091 -0.61921 0.86159 -0.62384 0.87083 -0.62708 C 0.88489 -0.63981 0.89961 -0.65093 0.91523 -0.6544 C 0.92487 -0.65995 0.9345 -0.66204 0.9444 -0.66412 C 0.95065 -0.66782 0.95729 -0.66921 0.96393 -0.67153 C 1.01341 -0.6706 1.07982 -0.67523 1.13607 -0.66667 C 1.16758 -0.66181 1.19687 -0.64236 1.22773 -0.63449 C 1.2375 -0.6287 1.24674 -0.62662 1.2569 -0.62477 C 1.26523 -0.62106 1.27357 -0.61852 1.2819 -0.61481 C 1.28997 -0.61134 1.29153 -0.60486 1.30143 -0.60486 " pathEditMode="relative" rAng="0" ptsTypes="AAAAAAAAAAAAAAAAAAAAAAAAAAAAAAAAAAAAAAAAAAAA">
                                      <p:cBhvr>
                                        <p:cTn id="46" dur="8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6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"/>
          <p:cNvSpPr/>
          <p:nvPr/>
        </p:nvSpPr>
        <p:spPr>
          <a:xfrm>
            <a:off x="1882" y="0"/>
            <a:ext cx="12190119" cy="1892454"/>
          </a:xfrm>
          <a:custGeom>
            <a:avLst/>
            <a:gdLst>
              <a:gd name="connsiteX0" fmla="*/ 0 w 7852229"/>
              <a:gd name="connsiteY0" fmla="*/ 0 h 987007"/>
              <a:gd name="connsiteX1" fmla="*/ 3556000 w 7852229"/>
              <a:gd name="connsiteY1" fmla="*/ 986971 h 987007"/>
              <a:gd name="connsiteX2" fmla="*/ 7852229 w 7852229"/>
              <a:gd name="connsiteY2" fmla="*/ 29028 h 98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2229" h="987007">
                <a:moveTo>
                  <a:pt x="0" y="0"/>
                </a:moveTo>
                <a:cubicBezTo>
                  <a:pt x="1123647" y="491066"/>
                  <a:pt x="2247295" y="982133"/>
                  <a:pt x="3556000" y="986971"/>
                </a:cubicBezTo>
                <a:cubicBezTo>
                  <a:pt x="4864705" y="991809"/>
                  <a:pt x="6358467" y="510418"/>
                  <a:pt x="7852229" y="29028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66103" y="1744284"/>
            <a:ext cx="3273917" cy="2913188"/>
            <a:chOff x="2938950" y="1387460"/>
            <a:chExt cx="2778274" cy="247215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2938950" y="2010915"/>
              <a:ext cx="2778274" cy="1848699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022531" y="1387460"/>
              <a:ext cx="554654" cy="73704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 rot="20739430">
            <a:off x="8098259" y="872966"/>
            <a:ext cx="3206277" cy="2857025"/>
            <a:chOff x="5966366" y="946927"/>
            <a:chExt cx="2720874" cy="242449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5966366" y="1557507"/>
              <a:ext cx="2720874" cy="1813915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103335" y="946927"/>
              <a:ext cx="518286" cy="68871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 rot="923513">
            <a:off x="896772" y="1168476"/>
            <a:ext cx="3199771" cy="2963082"/>
            <a:chOff x="154803" y="1146324"/>
            <a:chExt cx="2715351" cy="251449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154803" y="1760152"/>
              <a:ext cx="2715351" cy="1900665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286018" y="1146324"/>
              <a:ext cx="558040" cy="7415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" y="4390046"/>
            <a:ext cx="1789745" cy="2634343"/>
          </a:xfrm>
          <a:prstGeom prst="rect">
            <a:avLst/>
          </a:prstGeom>
        </p:spPr>
      </p:pic>
      <p:sp>
        <p:nvSpPr>
          <p:cNvPr id="16" name="TextBox 39"/>
          <p:cNvSpPr txBox="1"/>
          <p:nvPr/>
        </p:nvSpPr>
        <p:spPr>
          <a:xfrm>
            <a:off x="3266607" y="5086627"/>
            <a:ext cx="872042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67612">
            <a:off x="7285887" y="1325580"/>
            <a:ext cx="4214556" cy="2902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736205">
            <a:off x="536547" y="1362028"/>
            <a:ext cx="5366584" cy="357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1050"/>
            <a:ext cx="6603395" cy="5024910"/>
          </a:xfrm>
          <a:prstGeom prst="rect">
            <a:avLst/>
          </a:prstGeom>
        </p:spPr>
      </p:pic>
      <p:sp>
        <p:nvSpPr>
          <p:cNvPr id="8" name="TextBox 39"/>
          <p:cNvSpPr txBox="1"/>
          <p:nvPr/>
        </p:nvSpPr>
        <p:spPr>
          <a:xfrm>
            <a:off x="5884911" y="4802984"/>
            <a:ext cx="6087600" cy="19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1505" y="1986152"/>
            <a:ext cx="2381027" cy="163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25145" y="2229524"/>
            <a:ext cx="2825041" cy="188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41817" y="2205380"/>
            <a:ext cx="2657843" cy="177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133249" y="1801796"/>
            <a:ext cx="2722075" cy="181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06" y="339505"/>
            <a:ext cx="13177607" cy="2301746"/>
          </a:xfrm>
          <a:prstGeom prst="rect">
            <a:avLst/>
          </a:prstGeom>
        </p:spPr>
      </p:pic>
      <p:sp>
        <p:nvSpPr>
          <p:cNvPr id="15" name="TextBox 39"/>
          <p:cNvSpPr txBox="1"/>
          <p:nvPr/>
        </p:nvSpPr>
        <p:spPr>
          <a:xfrm>
            <a:off x="412831" y="5078804"/>
            <a:ext cx="8720420" cy="135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algn="ctr" defTabSz="878205">
              <a:lnSpc>
                <a:spcPct val="200000"/>
              </a:lnSpc>
              <a:defRPr sz="20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汉仪乐喵体简" panose="00020600040101010101" pitchFamily="18" charset="-122"/>
                <a:ea typeface="汉仪乐喵体简" panose="00020600040101010101" pitchFamily="18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亲爱的宝贝：生日快乐，你长着一对翅膀。坚韧地飞吧，不要为风雨所折服；诚挚地飞吧，不要为香甜的蜜汁所陶醉。朝着明确的目标，飞向美好的人生。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72" y="3429000"/>
            <a:ext cx="2331147" cy="3648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孩生日相册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xsijv4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宽屏</PresentationFormat>
  <Paragraphs>56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汉仪跳跳体简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2022-03-04T03:21:38Z</dcterms:created>
  <dcterms:modified xsi:type="dcterms:W3CDTF">2023-01-10T05:12:30Z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4A56A71491764F29B81CC74CEAB68143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