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8"/>
  </p:notesMasterIdLst>
  <p:handoutMasterIdLst>
    <p:handoutMasterId r:id="rId29"/>
  </p:handoutMasterIdLst>
  <p:sldIdLst>
    <p:sldId id="2888" r:id="rId3"/>
    <p:sldId id="2889" r:id="rId4"/>
    <p:sldId id="2890" r:id="rId5"/>
    <p:sldId id="2891" r:id="rId6"/>
    <p:sldId id="2892" r:id="rId7"/>
    <p:sldId id="2893" r:id="rId8"/>
    <p:sldId id="2894" r:id="rId9"/>
    <p:sldId id="2895" r:id="rId10"/>
    <p:sldId id="2896" r:id="rId11"/>
    <p:sldId id="2897" r:id="rId12"/>
    <p:sldId id="2898" r:id="rId13"/>
    <p:sldId id="2899" r:id="rId14"/>
    <p:sldId id="2900" r:id="rId15"/>
    <p:sldId id="2901" r:id="rId16"/>
    <p:sldId id="2902" r:id="rId17"/>
    <p:sldId id="2903" r:id="rId18"/>
    <p:sldId id="2904" r:id="rId19"/>
    <p:sldId id="2905" r:id="rId20"/>
    <p:sldId id="2906" r:id="rId21"/>
    <p:sldId id="2907" r:id="rId22"/>
    <p:sldId id="2908" r:id="rId23"/>
    <p:sldId id="2910" r:id="rId24"/>
    <p:sldId id="2911" r:id="rId25"/>
    <p:sldId id="2912" r:id="rId26"/>
    <p:sldId id="2909"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0F0F"/>
    <a:srgbClr val="A9080D"/>
    <a:srgbClr val="FEEFAC"/>
    <a:srgbClr val="93050D"/>
    <a:srgbClr val="E9BE61"/>
    <a:srgbClr val="9C030B"/>
    <a:srgbClr val="9A040D"/>
    <a:srgbClr val="A70C0A"/>
    <a:srgbClr val="D82930"/>
    <a:srgbClr val="D627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6" autoAdjust="0"/>
    <p:restoredTop sz="94717" autoAdjust="0"/>
  </p:normalViewPr>
  <p:slideViewPr>
    <p:cSldViewPr snapToGrid="0" showGuides="1">
      <p:cViewPr>
        <p:scale>
          <a:sx n="75" d="100"/>
          <a:sy n="75" d="100"/>
        </p:scale>
        <p:origin x="-1986" y="-942"/>
      </p:cViewPr>
      <p:guideLst>
        <p:guide orient="horz" pos="3997"/>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04FE3-EBCB-4EEC-958A-82DFA604CA6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F0484-0F60-4837-8BE2-4414FF4B5C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图片包含 户外, 水, 飞机, 大&#10;&#10;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602904" y="673372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3" name="图片 2" descr="城市的风景&#10;&#10;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任意多边形: 形状 7"/>
          <p:cNvSpPr>
            <a:spLocks noGrp="1"/>
          </p:cNvSpPr>
          <p:nvPr>
            <p:ph type="pic" sz="quarter" idx="10"/>
          </p:nvPr>
        </p:nvSpPr>
        <p:spPr>
          <a:xfrm>
            <a:off x="8528990" y="2241573"/>
            <a:ext cx="2901010" cy="2901010"/>
          </a:xfrm>
          <a:custGeom>
            <a:avLst/>
            <a:gdLst>
              <a:gd name="connsiteX0" fmla="*/ 1450505 w 2901010"/>
              <a:gd name="connsiteY0" fmla="*/ 0 h 2901010"/>
              <a:gd name="connsiteX1" fmla="*/ 2901010 w 2901010"/>
              <a:gd name="connsiteY1" fmla="*/ 1450505 h 2901010"/>
              <a:gd name="connsiteX2" fmla="*/ 1450505 w 2901010"/>
              <a:gd name="connsiteY2" fmla="*/ 2901010 h 2901010"/>
              <a:gd name="connsiteX3" fmla="*/ 0 w 2901010"/>
              <a:gd name="connsiteY3" fmla="*/ 1450505 h 2901010"/>
              <a:gd name="connsiteX4" fmla="*/ 1450505 w 2901010"/>
              <a:gd name="connsiteY4" fmla="*/ 0 h 2901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010" h="2901010">
                <a:moveTo>
                  <a:pt x="1450505" y="0"/>
                </a:moveTo>
                <a:cubicBezTo>
                  <a:pt x="2251596" y="0"/>
                  <a:pt x="2901010" y="649413"/>
                  <a:pt x="2901010" y="1450505"/>
                </a:cubicBezTo>
                <a:cubicBezTo>
                  <a:pt x="2901010" y="2251597"/>
                  <a:pt x="2251596" y="2901010"/>
                  <a:pt x="1450505" y="2901010"/>
                </a:cubicBezTo>
                <a:cubicBezTo>
                  <a:pt x="649414" y="2901010"/>
                  <a:pt x="0" y="2251597"/>
                  <a:pt x="0" y="1450505"/>
                </a:cubicBezTo>
                <a:cubicBezTo>
                  <a:pt x="0" y="649413"/>
                  <a:pt x="649414" y="0"/>
                  <a:pt x="1450505"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7359428" y="3792267"/>
            <a:ext cx="1659089" cy="1659089"/>
          </a:xfrm>
          <a:custGeom>
            <a:avLst/>
            <a:gdLst>
              <a:gd name="connsiteX0" fmla="*/ 829545 w 1659089"/>
              <a:gd name="connsiteY0" fmla="*/ 0 h 1659089"/>
              <a:gd name="connsiteX1" fmla="*/ 1659089 w 1659089"/>
              <a:gd name="connsiteY1" fmla="*/ 829545 h 1659089"/>
              <a:gd name="connsiteX2" fmla="*/ 829545 w 1659089"/>
              <a:gd name="connsiteY2" fmla="*/ 1659089 h 1659089"/>
              <a:gd name="connsiteX3" fmla="*/ 0 w 1659089"/>
              <a:gd name="connsiteY3" fmla="*/ 829545 h 1659089"/>
              <a:gd name="connsiteX4" fmla="*/ 829545 w 1659089"/>
              <a:gd name="connsiteY4" fmla="*/ 0 h 165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089" h="1659089">
                <a:moveTo>
                  <a:pt x="829545" y="0"/>
                </a:moveTo>
                <a:cubicBezTo>
                  <a:pt x="1287689" y="0"/>
                  <a:pt x="1659089" y="371400"/>
                  <a:pt x="1659089" y="829545"/>
                </a:cubicBezTo>
                <a:cubicBezTo>
                  <a:pt x="1659089" y="1287689"/>
                  <a:pt x="1287689" y="1659089"/>
                  <a:pt x="829545" y="1659089"/>
                </a:cubicBezTo>
                <a:cubicBezTo>
                  <a:pt x="371400" y="1659089"/>
                  <a:pt x="0" y="1287689"/>
                  <a:pt x="0" y="829545"/>
                </a:cubicBezTo>
                <a:cubicBezTo>
                  <a:pt x="0" y="371400"/>
                  <a:pt x="371400" y="0"/>
                  <a:pt x="829545"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2"/>
          </p:nvPr>
        </p:nvSpPr>
        <p:spPr>
          <a:xfrm>
            <a:off x="9710175" y="1532403"/>
            <a:ext cx="1418342" cy="1418342"/>
          </a:xfrm>
          <a:custGeom>
            <a:avLst/>
            <a:gdLst>
              <a:gd name="connsiteX0" fmla="*/ 709171 w 1418342"/>
              <a:gd name="connsiteY0" fmla="*/ 0 h 1418342"/>
              <a:gd name="connsiteX1" fmla="*/ 1418342 w 1418342"/>
              <a:gd name="connsiteY1" fmla="*/ 709171 h 1418342"/>
              <a:gd name="connsiteX2" fmla="*/ 709171 w 1418342"/>
              <a:gd name="connsiteY2" fmla="*/ 1418342 h 1418342"/>
              <a:gd name="connsiteX3" fmla="*/ 0 w 1418342"/>
              <a:gd name="connsiteY3" fmla="*/ 709171 h 1418342"/>
              <a:gd name="connsiteX4" fmla="*/ 709171 w 1418342"/>
              <a:gd name="connsiteY4" fmla="*/ 0 h 141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342" h="1418342">
                <a:moveTo>
                  <a:pt x="709171" y="0"/>
                </a:moveTo>
                <a:cubicBezTo>
                  <a:pt x="1100836" y="0"/>
                  <a:pt x="1418342" y="317507"/>
                  <a:pt x="1418342" y="709171"/>
                </a:cubicBezTo>
                <a:cubicBezTo>
                  <a:pt x="1418342" y="1100836"/>
                  <a:pt x="1100836" y="1418342"/>
                  <a:pt x="709171" y="1418342"/>
                </a:cubicBezTo>
                <a:cubicBezTo>
                  <a:pt x="317506" y="1418342"/>
                  <a:pt x="0" y="1100836"/>
                  <a:pt x="0" y="709171"/>
                </a:cubicBezTo>
                <a:cubicBezTo>
                  <a:pt x="0" y="317507"/>
                  <a:pt x="317506" y="0"/>
                  <a:pt x="709171" y="0"/>
                </a:cubicBezTo>
                <a:close/>
              </a:path>
            </a:pathLst>
          </a:custGeom>
        </p:spPr>
        <p:txBody>
          <a:bodyPr wrap="square">
            <a:noAutofit/>
          </a:bodyPr>
          <a:lstStyle/>
          <a:p>
            <a:endParaRPr lang="zh-CN" altLang="en-US"/>
          </a:p>
        </p:txBody>
      </p:sp>
      <p:pic>
        <p:nvPicPr>
          <p:cNvPr id="17" name="图片 16" descr="图片包含 游戏机, 杯子, 食物, 飞盘&#10;&#10;描述已自动生成"/>
          <p:cNvPicPr>
            <a:picLocks noChangeAspect="1"/>
          </p:cNvPicPr>
          <p:nvPr userDrawn="1"/>
        </p:nvPicPr>
        <p:blipFill>
          <a:blip r:embed="rId2">
            <a:extLst>
              <a:ext uri="{BEBA8EAE-BF5A-486C-A8C5-ECC9F3942E4B}">
                <a14:imgProps xmlns:a14="http://schemas.microsoft.com/office/drawing/2010/main">
                  <a14:imgLayer r:embed="rId3">
                    <a14:imgEffect>
                      <a14:saturation sat="190000"/>
                    </a14:imgEffect>
                  </a14:imgLayer>
                </a14:imgProps>
              </a:ext>
            </a:extLst>
          </a:blip>
          <a:stretch>
            <a:fillRect/>
          </a:stretch>
        </p:blipFill>
        <p:spPr>
          <a:xfrm>
            <a:off x="0" y="4975226"/>
            <a:ext cx="12192000" cy="18827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pic>
        <p:nvPicPr>
          <p:cNvPr id="2" name="图片 1" descr="图片包含 游戏机, 杯子, 食物, 飞盘&#10;&#10;描述已自动生成"/>
          <p:cNvPicPr>
            <a:picLocks noChangeAspect="1"/>
          </p:cNvPicPr>
          <p:nvPr userDrawn="1"/>
        </p:nvPicPr>
        <p:blipFill>
          <a:blip r:embed="rId2">
            <a:extLst>
              <a:ext uri="{BEBA8EAE-BF5A-486C-A8C5-ECC9F3942E4B}">
                <a14:imgProps xmlns:a14="http://schemas.microsoft.com/office/drawing/2010/main">
                  <a14:imgLayer r:embed="rId3">
                    <a14:imgEffect>
                      <a14:saturation sat="190000"/>
                    </a14:imgEffect>
                  </a14:imgLayer>
                </a14:imgProps>
              </a:ext>
            </a:extLst>
          </a:blip>
          <a:stretch>
            <a:fillRect/>
          </a:stretch>
        </p:blipFill>
        <p:spPr>
          <a:xfrm>
            <a:off x="0" y="4975226"/>
            <a:ext cx="12192000" cy="18827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9.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7.png"/><Relationship Id="rId5" Type="http://schemas.openxmlformats.org/officeDocument/2006/relationships/tags" Target="../tags/tag6.xml"/><Relationship Id="rId10" Type="http://schemas.openxmlformats.org/officeDocument/2006/relationships/slideLayout" Target="../slideLayouts/slideLayout1.xml"/><Relationship Id="rId4" Type="http://schemas.openxmlformats.org/officeDocument/2006/relationships/tags" Target="../tags/tag5.xml"/><Relationship Id="rId9"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9.xml"/><Relationship Id="rId7"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tags" Target="../tags/tag17.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slideLayout" Target="../slideLayouts/slideLayout3.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6.xml"/><Relationship Id="rId5" Type="http://schemas.openxmlformats.org/officeDocument/2006/relationships/tags" Target="../tags/tag24.xml"/><Relationship Id="rId4" Type="http://schemas.openxmlformats.org/officeDocument/2006/relationships/tags" Target="../tags/tag2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7.xml"/><Relationship Id="rId7" Type="http://schemas.openxmlformats.org/officeDocument/2006/relationships/image" Target="../media/image11.png"/><Relationship Id="rId2" Type="http://schemas.openxmlformats.org/officeDocument/2006/relationships/tags" Target="../tags/tag26.xml"/><Relationship Id="rId1" Type="http://schemas.openxmlformats.org/officeDocument/2006/relationships/tags" Target="../tags/tag25.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slideLayout" Target="../slideLayouts/slideLayout3.xml"/><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image" Target="../media/image7.pn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image" Target="../media/image9.png"/><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3.xml"/><Relationship Id="rId7" Type="http://schemas.openxmlformats.org/officeDocument/2006/relationships/image" Target="../media/image11.png"/><Relationship Id="rId2" Type="http://schemas.openxmlformats.org/officeDocument/2006/relationships/tags" Target="../tags/tag12.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slideLayout" Target="../slideLayouts/slideLayout3.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6.xml"/><Relationship Id="rId7" Type="http://schemas.openxmlformats.org/officeDocument/2006/relationships/image" Target="../media/image11.png"/><Relationship Id="rId2" Type="http://schemas.openxmlformats.org/officeDocument/2006/relationships/tags" Target="../tags/tag15.xml"/><Relationship Id="rId1" Type="http://schemas.openxmlformats.org/officeDocument/2006/relationships/tags" Target="../tags/tag14.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slideLayout" Target="../slideLayouts/slideLayout3.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占位符 3"/>
          <p:cNvSpPr txBox="1"/>
          <p:nvPr>
            <p:custDataLst>
              <p:tags r:id="rId1"/>
            </p:custDataLst>
          </p:nvPr>
        </p:nvSpPr>
        <p:spPr>
          <a:xfrm>
            <a:off x="6223456" y="1351762"/>
            <a:ext cx="1501319" cy="2215991"/>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138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rPr>
              <a:t>初</a:t>
            </a:r>
            <a:endParaRPr lang="en-US" altLang="zh-CN" sz="138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endParaRPr>
          </a:p>
        </p:txBody>
      </p:sp>
      <p:sp>
        <p:nvSpPr>
          <p:cNvPr id="3" name="PA-文本占位符 3"/>
          <p:cNvSpPr txBox="1"/>
          <p:nvPr>
            <p:custDataLst>
              <p:tags r:id="rId2"/>
            </p:custDataLst>
          </p:nvPr>
        </p:nvSpPr>
        <p:spPr>
          <a:xfrm>
            <a:off x="3569533" y="3904425"/>
            <a:ext cx="5386254" cy="369332"/>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dist"/>
            <a:r>
              <a:rPr lang="en-US" altLang="zh-CN" sz="1800" dirty="0">
                <a:solidFill>
                  <a:schemeClr val="accent1"/>
                </a:solidFill>
                <a:effectLst/>
                <a:latin typeface="+mn-lt"/>
                <a:ea typeface="+mn-ea"/>
                <a:cs typeface="+mn-ea"/>
                <a:sym typeface="+mn-lt"/>
              </a:rPr>
              <a:t>【</a:t>
            </a:r>
            <a:r>
              <a:rPr lang="zh-CN" altLang="en-US" sz="1800" dirty="0">
                <a:solidFill>
                  <a:schemeClr val="accent1"/>
                </a:solidFill>
                <a:effectLst/>
                <a:latin typeface="+mn-lt"/>
                <a:ea typeface="+mn-ea"/>
                <a:cs typeface="+mn-ea"/>
                <a:sym typeface="+mn-lt"/>
              </a:rPr>
              <a:t>热烈庆祝建党</a:t>
            </a:r>
            <a:r>
              <a:rPr lang="en-US" altLang="zh-CN" sz="1800" dirty="0">
                <a:solidFill>
                  <a:schemeClr val="accent1"/>
                </a:solidFill>
                <a:effectLst/>
                <a:latin typeface="+mn-lt"/>
                <a:ea typeface="+mn-ea"/>
                <a:cs typeface="+mn-ea"/>
                <a:sym typeface="+mn-lt"/>
              </a:rPr>
              <a:t>100</a:t>
            </a:r>
            <a:r>
              <a:rPr lang="zh-CN" altLang="en-US" sz="1800" dirty="0">
                <a:solidFill>
                  <a:schemeClr val="accent1"/>
                </a:solidFill>
                <a:effectLst/>
                <a:latin typeface="+mn-lt"/>
                <a:ea typeface="+mn-ea"/>
                <a:cs typeface="+mn-ea"/>
                <a:sym typeface="+mn-lt"/>
              </a:rPr>
              <a:t>周年七一建党节专题党课</a:t>
            </a:r>
            <a:r>
              <a:rPr lang="en-US" altLang="zh-CN" sz="1800" dirty="0">
                <a:solidFill>
                  <a:schemeClr val="accent1"/>
                </a:solidFill>
                <a:effectLst/>
                <a:latin typeface="+mn-lt"/>
                <a:ea typeface="+mn-ea"/>
                <a:cs typeface="+mn-ea"/>
                <a:sym typeface="+mn-lt"/>
              </a:rPr>
              <a:t>】</a:t>
            </a:r>
          </a:p>
        </p:txBody>
      </p:sp>
      <p:sp>
        <p:nvSpPr>
          <p:cNvPr id="4" name="PA-文本占位符 3"/>
          <p:cNvSpPr txBox="1"/>
          <p:nvPr>
            <p:custDataLst>
              <p:tags r:id="rId3"/>
            </p:custDataLst>
          </p:nvPr>
        </p:nvSpPr>
        <p:spPr>
          <a:xfrm>
            <a:off x="1899816" y="1697946"/>
            <a:ext cx="1485061" cy="2215991"/>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138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rPr>
              <a:t>辉</a:t>
            </a:r>
            <a:endParaRPr lang="en-US" altLang="zh-CN" sz="138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endParaRPr>
          </a:p>
        </p:txBody>
      </p:sp>
      <p:sp>
        <p:nvSpPr>
          <p:cNvPr id="5" name="PA-文本占位符 3"/>
          <p:cNvSpPr txBox="1"/>
          <p:nvPr>
            <p:custDataLst>
              <p:tags r:id="rId4"/>
            </p:custDataLst>
          </p:nvPr>
        </p:nvSpPr>
        <p:spPr>
          <a:xfrm>
            <a:off x="3145530" y="1964701"/>
            <a:ext cx="1501319" cy="1446550"/>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88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rPr>
              <a:t>煌</a:t>
            </a:r>
            <a:endParaRPr lang="en-US" altLang="zh-CN" sz="88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endParaRPr>
          </a:p>
        </p:txBody>
      </p:sp>
      <p:sp>
        <p:nvSpPr>
          <p:cNvPr id="6" name="PA-文本占位符 3"/>
          <p:cNvSpPr txBox="1"/>
          <p:nvPr>
            <p:custDataLst>
              <p:tags r:id="rId5"/>
            </p:custDataLst>
          </p:nvPr>
        </p:nvSpPr>
        <p:spPr>
          <a:xfrm>
            <a:off x="4091177" y="1776771"/>
            <a:ext cx="1173336" cy="1446550"/>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88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rPr>
              <a:t>史</a:t>
            </a:r>
            <a:endParaRPr lang="en-US" altLang="zh-CN" sz="88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endParaRPr>
          </a:p>
        </p:txBody>
      </p:sp>
      <p:sp>
        <p:nvSpPr>
          <p:cNvPr id="7" name="PA-文本占位符 3"/>
          <p:cNvSpPr txBox="1"/>
          <p:nvPr>
            <p:custDataLst>
              <p:tags r:id="rId6"/>
            </p:custDataLst>
          </p:nvPr>
        </p:nvSpPr>
        <p:spPr>
          <a:xfrm>
            <a:off x="4879089" y="1924079"/>
            <a:ext cx="1501319" cy="1323439"/>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80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rPr>
              <a:t>诗</a:t>
            </a:r>
            <a:endParaRPr lang="en-US" altLang="zh-CN" sz="80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endParaRPr>
          </a:p>
        </p:txBody>
      </p:sp>
      <p:sp>
        <p:nvSpPr>
          <p:cNvPr id="8" name="PA-文本占位符 3"/>
          <p:cNvSpPr txBox="1"/>
          <p:nvPr>
            <p:custDataLst>
              <p:tags r:id="rId7"/>
            </p:custDataLst>
          </p:nvPr>
        </p:nvSpPr>
        <p:spPr>
          <a:xfrm>
            <a:off x="7664850" y="1558743"/>
            <a:ext cx="1271294" cy="1323439"/>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80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rPr>
              <a:t>心</a:t>
            </a:r>
            <a:endParaRPr lang="en-US" altLang="zh-CN" sz="80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endParaRPr>
          </a:p>
        </p:txBody>
      </p:sp>
      <p:sp>
        <p:nvSpPr>
          <p:cNvPr id="9" name="PA-文本占位符 3"/>
          <p:cNvSpPr txBox="1"/>
          <p:nvPr>
            <p:custDataLst>
              <p:tags r:id="rId8"/>
            </p:custDataLst>
          </p:nvPr>
        </p:nvSpPr>
        <p:spPr>
          <a:xfrm rot="178824">
            <a:off x="7933059" y="2195424"/>
            <a:ext cx="1501319" cy="1323439"/>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80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rPr>
              <a:t>不</a:t>
            </a:r>
            <a:endParaRPr lang="en-US" altLang="zh-CN" sz="80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endParaRPr>
          </a:p>
        </p:txBody>
      </p:sp>
      <p:sp>
        <p:nvSpPr>
          <p:cNvPr id="10" name="PA-文本占位符 3"/>
          <p:cNvSpPr txBox="1"/>
          <p:nvPr>
            <p:custDataLst>
              <p:tags r:id="rId9"/>
            </p:custDataLst>
          </p:nvPr>
        </p:nvSpPr>
        <p:spPr>
          <a:xfrm>
            <a:off x="9208589" y="1310054"/>
            <a:ext cx="1501319" cy="2646878"/>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166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rPr>
              <a:t>渝</a:t>
            </a:r>
            <a:endParaRPr lang="en-US" altLang="zh-CN" sz="166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endParaRPr>
          </a:p>
        </p:txBody>
      </p:sp>
      <p:sp>
        <p:nvSpPr>
          <p:cNvPr id="12" name="文本框 11"/>
          <p:cNvSpPr txBox="1"/>
          <p:nvPr/>
        </p:nvSpPr>
        <p:spPr>
          <a:xfrm>
            <a:off x="6538526" y="750518"/>
            <a:ext cx="1311427" cy="83099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4800" i="0" spc="0" dirty="0">
                <a:solidFill>
                  <a:schemeClr val="accent1"/>
                </a:solidFill>
                <a:effectLst/>
                <a:latin typeface="+mn-lt"/>
                <a:ea typeface="+mn-ea"/>
                <a:cs typeface="+mn-ea"/>
                <a:sym typeface="+mn-lt"/>
              </a:rPr>
              <a:t>100</a:t>
            </a:r>
            <a:endParaRPr lang="zh-CN" altLang="en-US" sz="4800" i="0" spc="0" dirty="0">
              <a:solidFill>
                <a:schemeClr val="accent1"/>
              </a:solidFill>
              <a:effectLst/>
              <a:latin typeface="+mn-lt"/>
              <a:ea typeface="+mn-ea"/>
              <a:cs typeface="+mn-ea"/>
              <a:sym typeface="+mn-lt"/>
            </a:endParaRPr>
          </a:p>
        </p:txBody>
      </p:sp>
      <p:sp>
        <p:nvSpPr>
          <p:cNvPr id="13" name="文本框 12"/>
          <p:cNvSpPr txBox="1"/>
          <p:nvPr/>
        </p:nvSpPr>
        <p:spPr>
          <a:xfrm>
            <a:off x="4167553" y="850005"/>
            <a:ext cx="1520595" cy="461665"/>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dist"/>
            <a:r>
              <a:rPr lang="zh-CN" altLang="en-US" sz="2400" i="0" spc="0" dirty="0">
                <a:solidFill>
                  <a:schemeClr val="accent1"/>
                </a:solidFill>
                <a:effectLst/>
                <a:latin typeface="+mn-lt"/>
                <a:ea typeface="+mn-ea"/>
                <a:cs typeface="+mn-ea"/>
                <a:sym typeface="+mn-lt"/>
              </a:rPr>
              <a:t>热烈庆祝</a:t>
            </a:r>
          </a:p>
        </p:txBody>
      </p:sp>
      <p:sp>
        <p:nvSpPr>
          <p:cNvPr id="14" name="文本框 13"/>
          <p:cNvSpPr txBox="1"/>
          <p:nvPr/>
        </p:nvSpPr>
        <p:spPr>
          <a:xfrm>
            <a:off x="4430898" y="1231046"/>
            <a:ext cx="1215676" cy="2616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dist"/>
            <a:r>
              <a:rPr lang="zh-CN" altLang="en-US" sz="1100" i="0" spc="0" dirty="0">
                <a:solidFill>
                  <a:schemeClr val="accent1"/>
                </a:solidFill>
                <a:effectLst/>
                <a:latin typeface="+mn-lt"/>
                <a:ea typeface="+mn-ea"/>
                <a:cs typeface="+mn-ea"/>
                <a:sym typeface="+mn-lt"/>
              </a:rPr>
              <a:t>中国共产党成立</a:t>
            </a:r>
          </a:p>
        </p:txBody>
      </p:sp>
      <p:sp>
        <p:nvSpPr>
          <p:cNvPr id="15" name="文本框 14"/>
          <p:cNvSpPr txBox="1"/>
          <p:nvPr/>
        </p:nvSpPr>
        <p:spPr>
          <a:xfrm>
            <a:off x="7706002" y="996807"/>
            <a:ext cx="851823" cy="461665"/>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2400" i="0" spc="0" dirty="0">
                <a:solidFill>
                  <a:schemeClr val="accent1"/>
                </a:solidFill>
                <a:effectLst/>
                <a:latin typeface="+mn-lt"/>
                <a:ea typeface="+mn-ea"/>
                <a:cs typeface="+mn-ea"/>
                <a:sym typeface="+mn-lt"/>
              </a:rPr>
              <a:t>周年</a:t>
            </a:r>
          </a:p>
        </p:txBody>
      </p:sp>
      <p:sp>
        <p:nvSpPr>
          <p:cNvPr id="16" name="文本框 15"/>
          <p:cNvSpPr txBox="1"/>
          <p:nvPr/>
        </p:nvSpPr>
        <p:spPr>
          <a:xfrm>
            <a:off x="7736942" y="869663"/>
            <a:ext cx="769059" cy="230832"/>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900" i="0" spc="0" dirty="0">
                <a:solidFill>
                  <a:schemeClr val="accent1"/>
                </a:solidFill>
                <a:effectLst/>
                <a:latin typeface="+mn-lt"/>
                <a:ea typeface="+mn-ea"/>
                <a:cs typeface="+mn-ea"/>
                <a:sym typeface="+mn-lt"/>
              </a:rPr>
              <a:t>1921-2021</a:t>
            </a:r>
            <a:endParaRPr lang="zh-CN" altLang="en-US" sz="900" i="0" spc="0" dirty="0">
              <a:solidFill>
                <a:schemeClr val="accent1"/>
              </a:solidFill>
              <a:effectLst/>
              <a:latin typeface="+mn-lt"/>
              <a:ea typeface="+mn-ea"/>
              <a:cs typeface="+mn-ea"/>
              <a:sym typeface="+mn-lt"/>
            </a:endParaRPr>
          </a:p>
        </p:txBody>
      </p:sp>
      <p:pic>
        <p:nvPicPr>
          <p:cNvPr id="17" name="图片 16" descr="卡通人物&#10;&#10;低可信度描述已自动生成"/>
          <p:cNvPicPr>
            <a:picLocks noChangeAspect="1"/>
          </p:cNvPicPr>
          <p:nvPr/>
        </p:nvPicPr>
        <p:blipFill>
          <a:blip r:embed="rId11" cstate="screen"/>
          <a:stretch>
            <a:fillRect/>
          </a:stretch>
        </p:blipFill>
        <p:spPr>
          <a:xfrm>
            <a:off x="5763894" y="817928"/>
            <a:ext cx="739112" cy="657796"/>
          </a:xfrm>
          <a:prstGeom prst="rect">
            <a:avLst/>
          </a:prstGeom>
        </p:spPr>
      </p:pic>
      <p:pic>
        <p:nvPicPr>
          <p:cNvPr id="36" name="图片 35"/>
          <p:cNvPicPr>
            <a:picLocks noChangeAspect="1"/>
          </p:cNvPicPr>
          <p:nvPr/>
        </p:nvPicPr>
        <p:blipFill>
          <a:blip r:embed="rId12"/>
          <a:stretch>
            <a:fillRect/>
          </a:stretch>
        </p:blipFill>
        <p:spPr>
          <a:xfrm>
            <a:off x="9864637" y="737429"/>
            <a:ext cx="1227931" cy="647700"/>
          </a:xfrm>
          <a:prstGeom prst="rect">
            <a:avLst/>
          </a:prstGeom>
        </p:spPr>
      </p:pic>
      <p:pic>
        <p:nvPicPr>
          <p:cNvPr id="38" name="图片 37" descr="图片包含 游戏机, 电脑&#10;&#10;描述已自动生成"/>
          <p:cNvPicPr>
            <a:picLocks noChangeAspect="1"/>
          </p:cNvPicPr>
          <p:nvPr/>
        </p:nvPicPr>
        <p:blipFill rotWithShape="1">
          <a:blip r:embed="rId13" cstate="screen"/>
          <a:srcRect/>
          <a:stretch>
            <a:fillRect/>
          </a:stretch>
        </p:blipFill>
        <p:spPr>
          <a:xfrm>
            <a:off x="-5335" y="-1"/>
            <a:ext cx="3582590" cy="2007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fill="hold"/>
                                        <p:tgtEl>
                                          <p:spTgt spid="38"/>
                                        </p:tgtEl>
                                        <p:attrNameLst>
                                          <p:attrName>ppt_x</p:attrName>
                                        </p:attrNameLst>
                                      </p:cBhvr>
                                      <p:tavLst>
                                        <p:tav tm="0">
                                          <p:val>
                                            <p:strVal val="#ppt_x"/>
                                          </p:val>
                                        </p:tav>
                                        <p:tav tm="100000">
                                          <p:val>
                                            <p:strVal val="#ppt_x"/>
                                          </p:val>
                                        </p:tav>
                                      </p:tavLst>
                                    </p:anim>
                                    <p:anim calcmode="lin" valueType="num">
                                      <p:cBhvr additive="base">
                                        <p:cTn id="7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2" grpId="0"/>
      <p:bldP spid="13" grpId="0"/>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占位符 36" descr="城市的风景&#10;&#10;描述已自动生成"/>
          <p:cNvPicPr>
            <a:picLocks noGrp="1" noChangeAspect="1"/>
          </p:cNvPicPr>
          <p:nvPr>
            <p:ph type="pic" sz="quarter" idx="11"/>
          </p:nvPr>
        </p:nvPicPr>
        <p:blipFill>
          <a:blip r:embed="rId2" cstate="screen"/>
          <a:srcRect/>
          <a:stretch>
            <a:fillRect/>
          </a:stretch>
        </p:blipFill>
        <p:spPr>
          <a:xfrm>
            <a:off x="7569655" y="3799752"/>
            <a:ext cx="1659089" cy="1659089"/>
          </a:xfrm>
          <a:ln w="44450">
            <a:solidFill>
              <a:schemeClr val="bg1"/>
            </a:solidFill>
          </a:ln>
        </p:spPr>
      </p:pic>
      <p:pic>
        <p:nvPicPr>
          <p:cNvPr id="35" name="图片占位符 34" descr="岩石上的城堡&#10;&#10;描述已自动生成"/>
          <p:cNvPicPr>
            <a:picLocks noGrp="1" noChangeAspect="1"/>
          </p:cNvPicPr>
          <p:nvPr>
            <p:ph type="pic" sz="quarter" idx="10"/>
          </p:nvPr>
        </p:nvPicPr>
        <p:blipFill rotWithShape="1">
          <a:blip r:embed="rId3" cstate="screen"/>
          <a:srcRect/>
          <a:stretch>
            <a:fillRect/>
          </a:stretch>
        </p:blipFill>
        <p:spPr>
          <a:xfrm>
            <a:off x="8528990" y="2241573"/>
            <a:ext cx="2901010" cy="2901010"/>
          </a:xfrm>
          <a:ln w="44450">
            <a:solidFill>
              <a:schemeClr val="bg1"/>
            </a:solidFill>
          </a:ln>
        </p:spPr>
      </p:pic>
      <p:sp>
        <p:nvSpPr>
          <p:cNvPr id="2" name="椭圆 1"/>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3"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 name="文本框 3"/>
          <p:cNvSpPr txBox="1"/>
          <p:nvPr/>
        </p:nvSpPr>
        <p:spPr>
          <a:xfrm>
            <a:off x="1217644" y="273865"/>
            <a:ext cx="37226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为什么要学党史</a:t>
            </a:r>
          </a:p>
        </p:txBody>
      </p:sp>
      <p:cxnSp>
        <p:nvCxnSpPr>
          <p:cNvPr id="5" name="直接连接符 4"/>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8748276" y="250423"/>
            <a:ext cx="2877625" cy="743443"/>
            <a:chOff x="8748276" y="250423"/>
            <a:chExt cx="2877625" cy="743443"/>
          </a:xfrm>
        </p:grpSpPr>
        <p:sp>
          <p:nvSpPr>
            <p:cNvPr id="7" name="文本框 6"/>
            <p:cNvSpPr txBox="1"/>
            <p:nvPr/>
          </p:nvSpPr>
          <p:spPr>
            <a:xfrm>
              <a:off x="10320809" y="470645"/>
              <a:ext cx="969850" cy="52322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solidFill>
                    <a:schemeClr val="accent1"/>
                  </a:solidFill>
                  <a:effectLst/>
                  <a:latin typeface="+mn-lt"/>
                  <a:ea typeface="+mn-ea"/>
                  <a:cs typeface="+mn-ea"/>
                  <a:sym typeface="+mn-lt"/>
                </a:rPr>
                <a:t>100</a:t>
              </a:r>
              <a:endParaRPr lang="zh-CN" altLang="en-US" sz="2800" i="0" spc="0" dirty="0">
                <a:solidFill>
                  <a:schemeClr val="accent1"/>
                </a:solidFill>
                <a:effectLst/>
                <a:latin typeface="+mn-lt"/>
                <a:ea typeface="+mn-ea"/>
                <a:cs typeface="+mn-ea"/>
                <a:sym typeface="+mn-lt"/>
              </a:endParaRPr>
            </a:p>
          </p:txBody>
        </p:sp>
        <p:sp>
          <p:nvSpPr>
            <p:cNvPr id="8" name="文本框 7"/>
            <p:cNvSpPr txBox="1"/>
            <p:nvPr/>
          </p:nvSpPr>
          <p:spPr>
            <a:xfrm>
              <a:off x="9145651" y="538035"/>
              <a:ext cx="1124538"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1400" i="0" spc="0" dirty="0">
                  <a:solidFill>
                    <a:schemeClr val="accent1"/>
                  </a:solidFill>
                  <a:effectLst/>
                  <a:latin typeface="+mn-lt"/>
                  <a:ea typeface="+mn-ea"/>
                  <a:cs typeface="+mn-ea"/>
                  <a:sym typeface="+mn-lt"/>
                </a:rPr>
                <a:t>热烈庆祝</a:t>
              </a:r>
            </a:p>
          </p:txBody>
        </p:sp>
        <p:sp>
          <p:nvSpPr>
            <p:cNvPr id="9" name="文本框 8"/>
            <p:cNvSpPr txBox="1"/>
            <p:nvPr/>
          </p:nvSpPr>
          <p:spPr>
            <a:xfrm>
              <a:off x="9263442" y="740213"/>
              <a:ext cx="985614" cy="184666"/>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600" i="0" spc="0" dirty="0">
                  <a:solidFill>
                    <a:schemeClr val="accent1"/>
                  </a:solidFill>
                  <a:effectLst/>
                  <a:latin typeface="+mn-lt"/>
                  <a:ea typeface="+mn-ea"/>
                  <a:cs typeface="+mn-ea"/>
                  <a:sym typeface="+mn-lt"/>
                </a:rPr>
                <a:t>中国共产党成立</a:t>
              </a:r>
            </a:p>
          </p:txBody>
        </p:sp>
        <p:sp>
          <p:nvSpPr>
            <p:cNvPr id="10" name="文本框 9"/>
            <p:cNvSpPr txBox="1"/>
            <p:nvPr/>
          </p:nvSpPr>
          <p:spPr>
            <a:xfrm>
              <a:off x="10995946" y="625427"/>
              <a:ext cx="629955"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1400" i="0" spc="0" dirty="0">
                  <a:solidFill>
                    <a:schemeClr val="accent1"/>
                  </a:solidFill>
                  <a:effectLst/>
                  <a:latin typeface="+mn-lt"/>
                  <a:ea typeface="+mn-ea"/>
                  <a:cs typeface="+mn-ea"/>
                  <a:sym typeface="+mn-lt"/>
                </a:rPr>
                <a:t>周年</a:t>
              </a:r>
            </a:p>
          </p:txBody>
        </p:sp>
        <p:sp>
          <p:nvSpPr>
            <p:cNvPr id="11" name="文本框 10"/>
            <p:cNvSpPr txBox="1"/>
            <p:nvPr/>
          </p:nvSpPr>
          <p:spPr>
            <a:xfrm>
              <a:off x="11018827" y="540788"/>
              <a:ext cx="568748" cy="1692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500" i="0" spc="0" dirty="0">
                  <a:solidFill>
                    <a:schemeClr val="accent1"/>
                  </a:solidFill>
                  <a:effectLst/>
                  <a:latin typeface="+mn-lt"/>
                  <a:ea typeface="+mn-ea"/>
                  <a:cs typeface="+mn-ea"/>
                  <a:sym typeface="+mn-lt"/>
                </a:rPr>
                <a:t>1921-2021</a:t>
              </a:r>
              <a:endParaRPr lang="zh-CN" altLang="en-US" sz="500" i="0" spc="0" dirty="0">
                <a:solidFill>
                  <a:schemeClr val="accent1"/>
                </a:solidFill>
                <a:effectLst/>
                <a:latin typeface="+mn-lt"/>
                <a:ea typeface="+mn-ea"/>
                <a:cs typeface="+mn-ea"/>
                <a:sym typeface="+mn-lt"/>
              </a:endParaRPr>
            </a:p>
          </p:txBody>
        </p:sp>
        <p:pic>
          <p:nvPicPr>
            <p:cNvPr id="12" name="图片 11" descr="卡通人物&#10;&#10;中度可信度描述已自动生成"/>
            <p:cNvPicPr>
              <a:picLocks noChangeAspect="1"/>
            </p:cNvPicPr>
            <p:nvPr/>
          </p:nvPicPr>
          <p:blipFill>
            <a:blip r:embed="rId4" cstate="screen"/>
            <a:stretch>
              <a:fillRect/>
            </a:stretch>
          </p:blipFill>
          <p:spPr>
            <a:xfrm flipH="1">
              <a:off x="8748276" y="250423"/>
              <a:ext cx="718097" cy="682781"/>
            </a:xfrm>
            <a:prstGeom prst="rect">
              <a:avLst/>
            </a:prstGeom>
          </p:spPr>
        </p:pic>
        <p:cxnSp>
          <p:nvCxnSpPr>
            <p:cNvPr id="13" name="直接连接符 12"/>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 name="椭圆 15"/>
          <p:cNvSpPr/>
          <p:nvPr/>
        </p:nvSpPr>
        <p:spPr bwMode="auto">
          <a:xfrm>
            <a:off x="11127465" y="4750632"/>
            <a:ext cx="546338" cy="54633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17" name="椭圆 16"/>
          <p:cNvSpPr/>
          <p:nvPr/>
        </p:nvSpPr>
        <p:spPr bwMode="auto">
          <a:xfrm>
            <a:off x="7711034" y="2981966"/>
            <a:ext cx="454620" cy="45462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19" name="椭圆 18"/>
          <p:cNvSpPr/>
          <p:nvPr/>
        </p:nvSpPr>
        <p:spPr bwMode="auto">
          <a:xfrm>
            <a:off x="8454197" y="2434729"/>
            <a:ext cx="774547" cy="774547"/>
          </a:xfrm>
          <a:prstGeom prst="ellipse">
            <a:avLst/>
          </a:prstGeom>
          <a:gradFill>
            <a:gsLst>
              <a:gs pos="0">
                <a:srgbClr val="C30F0F">
                  <a:lumMod val="90000"/>
                  <a:lumOff val="10000"/>
                </a:srgbClr>
              </a:gs>
              <a:gs pos="45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27" name="矩形: 圆角 26"/>
          <p:cNvSpPr/>
          <p:nvPr/>
        </p:nvSpPr>
        <p:spPr>
          <a:xfrm>
            <a:off x="1305561" y="1794448"/>
            <a:ext cx="4495164" cy="447126"/>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gradFill>
                  <a:gsLst>
                    <a:gs pos="100000">
                      <a:srgbClr val="E9BE61"/>
                    </a:gs>
                    <a:gs pos="49000">
                      <a:srgbClr val="FEEFAC"/>
                    </a:gs>
                  </a:gsLst>
                  <a:lin ang="5400000" scaled="0"/>
                </a:gradFill>
                <a:cs typeface="+mn-ea"/>
                <a:sym typeface="+mn-lt"/>
              </a:rPr>
              <a:t>贯彻党的十八大精神研讨班</a:t>
            </a:r>
          </a:p>
        </p:txBody>
      </p:sp>
      <p:sp>
        <p:nvSpPr>
          <p:cNvPr id="28" name="矩形 27"/>
          <p:cNvSpPr/>
          <p:nvPr/>
        </p:nvSpPr>
        <p:spPr>
          <a:xfrm>
            <a:off x="1266876" y="2311693"/>
            <a:ext cx="5897981" cy="978729"/>
          </a:xfrm>
          <a:prstGeom prst="rect">
            <a:avLst/>
          </a:prstGeom>
        </p:spPr>
        <p:txBody>
          <a:bodyPr wrap="square">
            <a:spAutoFit/>
          </a:bodyPr>
          <a:lstStyle/>
          <a:p>
            <a:pPr marL="106045" lvl="0">
              <a:lnSpc>
                <a:spcPct val="120000"/>
              </a:lnSpc>
              <a:buClr>
                <a:schemeClr val="accent1"/>
              </a:buClr>
              <a:defRPr/>
            </a:pPr>
            <a:r>
              <a:rPr lang="zh-CN" altLang="en-US" sz="1600" dirty="0">
                <a:solidFill>
                  <a:prstClr val="black"/>
                </a:solidFill>
                <a:cs typeface="+mn-ea"/>
                <a:sym typeface="+mn-lt"/>
              </a:rPr>
              <a:t>国内外敌对势力往往就是拿中国革命史、新中国历史来做文章，竭尽攻击、丑化、污蔑之能事，根本目的就是要搞乱人心，煽动推翻中国共产党的领导和我国社会主义制度。</a:t>
            </a:r>
          </a:p>
        </p:txBody>
      </p:sp>
      <p:sp>
        <p:nvSpPr>
          <p:cNvPr id="29" name="矩形: 圆角 28"/>
          <p:cNvSpPr/>
          <p:nvPr/>
        </p:nvSpPr>
        <p:spPr>
          <a:xfrm>
            <a:off x="1305560" y="3710316"/>
            <a:ext cx="4495165" cy="447126"/>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gradFill>
                  <a:gsLst>
                    <a:gs pos="100000">
                      <a:srgbClr val="E9BE61"/>
                    </a:gs>
                    <a:gs pos="49000">
                      <a:srgbClr val="FEEFAC"/>
                    </a:gs>
                  </a:gsLst>
                  <a:lin ang="5400000" scaled="0"/>
                </a:gradFill>
                <a:cs typeface="+mn-ea"/>
                <a:sym typeface="+mn-lt"/>
              </a:rPr>
              <a:t>学习党史、国史，知史爱党，知史爱国</a:t>
            </a:r>
          </a:p>
        </p:txBody>
      </p:sp>
      <p:sp>
        <p:nvSpPr>
          <p:cNvPr id="30" name="矩形 29"/>
          <p:cNvSpPr/>
          <p:nvPr/>
        </p:nvSpPr>
        <p:spPr>
          <a:xfrm>
            <a:off x="1217644" y="4157442"/>
            <a:ext cx="6108208" cy="1274195"/>
          </a:xfrm>
          <a:prstGeom prst="rect">
            <a:avLst/>
          </a:prstGeom>
        </p:spPr>
        <p:txBody>
          <a:bodyPr wrap="square">
            <a:spAutoFit/>
          </a:bodyPr>
          <a:lstStyle/>
          <a:p>
            <a:pPr marL="391795" lvl="0" indent="-285750">
              <a:lnSpc>
                <a:spcPct val="120000"/>
              </a:lnSpc>
              <a:buClr>
                <a:schemeClr val="accent1"/>
              </a:buClr>
              <a:buFont typeface="Arial" panose="020B0604020202020204" pitchFamily="34" charset="0"/>
              <a:buChar char="•"/>
              <a:defRPr/>
            </a:pPr>
            <a:r>
              <a:rPr lang="zh-CN" altLang="en-US" sz="1600" dirty="0">
                <a:solidFill>
                  <a:prstClr val="black"/>
                </a:solidFill>
                <a:cs typeface="+mn-ea"/>
                <a:sym typeface="+mn-lt"/>
              </a:rPr>
              <a:t>要了解我们党和国家事业的来龙去脉，汲取我们党和国家的历史经验，正确了解党和国家历史上的重大事件和重要人物。</a:t>
            </a:r>
            <a:endParaRPr lang="en-US" altLang="zh-CN" sz="1600" dirty="0">
              <a:solidFill>
                <a:prstClr val="black"/>
              </a:solidFill>
              <a:cs typeface="+mn-ea"/>
              <a:sym typeface="+mn-lt"/>
            </a:endParaRPr>
          </a:p>
          <a:p>
            <a:pPr marL="391795" lvl="0" indent="-285750">
              <a:lnSpc>
                <a:spcPct val="120000"/>
              </a:lnSpc>
              <a:buClr>
                <a:schemeClr val="accent1"/>
              </a:buClr>
              <a:buFont typeface="Arial" panose="020B0604020202020204" pitchFamily="34" charset="0"/>
              <a:buChar char="•"/>
              <a:defRPr/>
            </a:pPr>
            <a:r>
              <a:rPr lang="zh-CN" altLang="en-US" sz="1600" dirty="0">
                <a:solidFill>
                  <a:prstClr val="black"/>
                </a:solidFill>
                <a:cs typeface="+mn-ea"/>
                <a:sym typeface="+mn-lt"/>
              </a:rPr>
              <a:t>这对正确认识党情、国情十分必要，对开创未来也十分必要，因为历史是最好的教科书。</a:t>
            </a:r>
          </a:p>
        </p:txBody>
      </p:sp>
      <p:pic>
        <p:nvPicPr>
          <p:cNvPr id="39" name="图片占位符 38" descr="城市的风景&#10;&#10;描述已自动生成"/>
          <p:cNvPicPr>
            <a:picLocks noGrp="1" noChangeAspect="1"/>
          </p:cNvPicPr>
          <p:nvPr>
            <p:ph type="pic" sz="quarter" idx="12"/>
          </p:nvPr>
        </p:nvPicPr>
        <p:blipFill>
          <a:blip r:embed="rId5" cstate="screen"/>
          <a:srcRect/>
          <a:stretch>
            <a:fillRect/>
          </a:stretch>
        </p:blipFill>
        <p:spPr>
          <a:xfrm>
            <a:off x="9893122" y="1734636"/>
            <a:ext cx="1202158" cy="1202158"/>
          </a:xfrm>
          <a:ln w="44450">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6" grpId="0" animBg="1"/>
      <p:bldP spid="17" grpId="0" animBg="1"/>
      <p:bldP spid="19" grpId="0" animBg="1"/>
      <p:bldP spid="27" grpId="0" animBg="1"/>
      <p:bldP spid="28" grpId="0"/>
      <p:bldP spid="29"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椭圆 39"/>
          <p:cNvSpPr/>
          <p:nvPr/>
        </p:nvSpPr>
        <p:spPr>
          <a:xfrm rot="5400000">
            <a:off x="8454088" y="2811065"/>
            <a:ext cx="1681176" cy="1681176"/>
          </a:xfrm>
          <a:prstGeom prst="ellipse">
            <a:avLst/>
          </a:prstGeom>
          <a:gradFill>
            <a:gsLst>
              <a:gs pos="73000">
                <a:schemeClr val="accent1">
                  <a:lumMod val="5000"/>
                  <a:lumOff val="95000"/>
                  <a:alpha val="0"/>
                </a:schemeClr>
              </a:gs>
              <a:gs pos="100000">
                <a:schemeClr val="accent1">
                  <a:alpha val="22000"/>
                </a:schemeClr>
              </a:gs>
            </a:gsLst>
            <a:lin ang="0" scaled="0"/>
          </a:gradFill>
          <a:ln w="6350">
            <a:gradFill>
              <a:gsLst>
                <a:gs pos="76000">
                  <a:schemeClr val="accent1">
                    <a:lumMod val="5000"/>
                    <a:lumOff val="95000"/>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Aichitds2"/>
          <p:cNvSpPr/>
          <p:nvPr/>
        </p:nvSpPr>
        <p:spPr bwMode="auto">
          <a:xfrm>
            <a:off x="1438276" y="1759011"/>
            <a:ext cx="9991724" cy="2123573"/>
          </a:xfrm>
          <a:prstGeom prst="rect">
            <a:avLst/>
          </a:prstGeom>
          <a:solidFill>
            <a:schemeClr val="bg1">
              <a:lumMod val="85000"/>
              <a:alpha val="15000"/>
            </a:schemeClr>
          </a:solidFill>
          <a:ln w="9525" cap="flat" cmpd="sng" algn="ctr">
            <a:solidFill>
              <a:srgbClr val="FFFFFF">
                <a:lumMod val="75000"/>
              </a:srgbClr>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cs typeface="+mn-ea"/>
              <a:sym typeface="+mn-lt"/>
            </a:endParaRPr>
          </a:p>
        </p:txBody>
      </p:sp>
      <p:sp>
        <p:nvSpPr>
          <p:cNvPr id="5" name="椭圆 4"/>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6"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7" name="文本框 6"/>
          <p:cNvSpPr txBox="1"/>
          <p:nvPr/>
        </p:nvSpPr>
        <p:spPr>
          <a:xfrm>
            <a:off x="1217644" y="273865"/>
            <a:ext cx="37226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为什么要学党史</a:t>
            </a:r>
          </a:p>
        </p:txBody>
      </p:sp>
      <p:cxnSp>
        <p:nvCxnSpPr>
          <p:cNvPr id="8" name="直接连接符 7"/>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8748276" y="250423"/>
            <a:ext cx="2877625" cy="743443"/>
            <a:chOff x="8748276" y="250423"/>
            <a:chExt cx="2877625" cy="743443"/>
          </a:xfrm>
        </p:grpSpPr>
        <p:sp>
          <p:nvSpPr>
            <p:cNvPr id="10" name="文本框 9"/>
            <p:cNvSpPr txBox="1"/>
            <p:nvPr/>
          </p:nvSpPr>
          <p:spPr>
            <a:xfrm>
              <a:off x="10320809" y="470645"/>
              <a:ext cx="969850" cy="52322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solidFill>
                    <a:schemeClr val="accent1"/>
                  </a:solidFill>
                  <a:effectLst/>
                  <a:latin typeface="+mn-lt"/>
                  <a:ea typeface="+mn-ea"/>
                  <a:cs typeface="+mn-ea"/>
                  <a:sym typeface="+mn-lt"/>
                </a:rPr>
                <a:t>100</a:t>
              </a:r>
              <a:endParaRPr lang="zh-CN" altLang="en-US" sz="2800" i="0" spc="0" dirty="0">
                <a:solidFill>
                  <a:schemeClr val="accent1"/>
                </a:solidFill>
                <a:effectLst/>
                <a:latin typeface="+mn-lt"/>
                <a:ea typeface="+mn-ea"/>
                <a:cs typeface="+mn-ea"/>
                <a:sym typeface="+mn-lt"/>
              </a:endParaRPr>
            </a:p>
          </p:txBody>
        </p:sp>
        <p:sp>
          <p:nvSpPr>
            <p:cNvPr id="11" name="文本框 10"/>
            <p:cNvSpPr txBox="1"/>
            <p:nvPr/>
          </p:nvSpPr>
          <p:spPr>
            <a:xfrm>
              <a:off x="9145651" y="538035"/>
              <a:ext cx="1124538"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1400" i="0" spc="0" dirty="0">
                  <a:solidFill>
                    <a:schemeClr val="accent1"/>
                  </a:solidFill>
                  <a:effectLst/>
                  <a:latin typeface="+mn-lt"/>
                  <a:ea typeface="+mn-ea"/>
                  <a:cs typeface="+mn-ea"/>
                  <a:sym typeface="+mn-lt"/>
                </a:rPr>
                <a:t>热烈庆祝</a:t>
              </a:r>
            </a:p>
          </p:txBody>
        </p:sp>
        <p:sp>
          <p:nvSpPr>
            <p:cNvPr id="12" name="文本框 11"/>
            <p:cNvSpPr txBox="1"/>
            <p:nvPr/>
          </p:nvSpPr>
          <p:spPr>
            <a:xfrm>
              <a:off x="9263442" y="740213"/>
              <a:ext cx="985614" cy="184666"/>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600" i="0" spc="0" dirty="0">
                  <a:solidFill>
                    <a:schemeClr val="accent1"/>
                  </a:solidFill>
                  <a:effectLst/>
                  <a:latin typeface="+mn-lt"/>
                  <a:ea typeface="+mn-ea"/>
                  <a:cs typeface="+mn-ea"/>
                  <a:sym typeface="+mn-lt"/>
                </a:rPr>
                <a:t>中国共产党成立</a:t>
              </a:r>
            </a:p>
          </p:txBody>
        </p:sp>
        <p:sp>
          <p:nvSpPr>
            <p:cNvPr id="13" name="文本框 12"/>
            <p:cNvSpPr txBox="1"/>
            <p:nvPr/>
          </p:nvSpPr>
          <p:spPr>
            <a:xfrm>
              <a:off x="10995946" y="625427"/>
              <a:ext cx="629955"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1400" i="0" spc="0" dirty="0">
                  <a:solidFill>
                    <a:schemeClr val="accent1"/>
                  </a:solidFill>
                  <a:effectLst/>
                  <a:latin typeface="+mn-lt"/>
                  <a:ea typeface="+mn-ea"/>
                  <a:cs typeface="+mn-ea"/>
                  <a:sym typeface="+mn-lt"/>
                </a:rPr>
                <a:t>周年</a:t>
              </a:r>
            </a:p>
          </p:txBody>
        </p:sp>
        <p:sp>
          <p:nvSpPr>
            <p:cNvPr id="14" name="文本框 13"/>
            <p:cNvSpPr txBox="1"/>
            <p:nvPr/>
          </p:nvSpPr>
          <p:spPr>
            <a:xfrm>
              <a:off x="11018827" y="540788"/>
              <a:ext cx="568748" cy="1692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500" i="0" spc="0" dirty="0">
                  <a:solidFill>
                    <a:schemeClr val="accent1"/>
                  </a:solidFill>
                  <a:effectLst/>
                  <a:latin typeface="+mn-lt"/>
                  <a:ea typeface="+mn-ea"/>
                  <a:cs typeface="+mn-ea"/>
                  <a:sym typeface="+mn-lt"/>
                </a:rPr>
                <a:t>1921-2021</a:t>
              </a:r>
              <a:endParaRPr lang="zh-CN" altLang="en-US" sz="500" i="0" spc="0" dirty="0">
                <a:solidFill>
                  <a:schemeClr val="accent1"/>
                </a:solidFill>
                <a:effectLst/>
                <a:latin typeface="+mn-lt"/>
                <a:ea typeface="+mn-ea"/>
                <a:cs typeface="+mn-ea"/>
                <a:sym typeface="+mn-lt"/>
              </a:endParaRPr>
            </a:p>
          </p:txBody>
        </p:sp>
        <p:pic>
          <p:nvPicPr>
            <p:cNvPr id="15" name="图片 14" descr="卡通人物&#10;&#10;中度可信度描述已自动生成"/>
            <p:cNvPicPr>
              <a:picLocks noChangeAspect="1"/>
            </p:cNvPicPr>
            <p:nvPr/>
          </p:nvPicPr>
          <p:blipFill>
            <a:blip r:embed="rId2" cstate="screen"/>
            <a:stretch>
              <a:fillRect/>
            </a:stretch>
          </p:blipFill>
          <p:spPr>
            <a:xfrm flipH="1">
              <a:off x="8748276" y="250423"/>
              <a:ext cx="718097" cy="682781"/>
            </a:xfrm>
            <a:prstGeom prst="rect">
              <a:avLst/>
            </a:prstGeom>
          </p:spPr>
        </p:pic>
        <p:cxnSp>
          <p:nvCxnSpPr>
            <p:cNvPr id="16" name="直接连接符 15"/>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矩形: 圆角 16"/>
          <p:cNvSpPr/>
          <p:nvPr/>
        </p:nvSpPr>
        <p:spPr>
          <a:xfrm>
            <a:off x="1982850" y="1482931"/>
            <a:ext cx="2971924" cy="552160"/>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gradFill>
                <a:gsLst>
                  <a:gs pos="0">
                    <a:srgbClr val="FEEFAC"/>
                  </a:gs>
                  <a:gs pos="45000">
                    <a:srgbClr val="E9BE61"/>
                  </a:gs>
                </a:gsLst>
                <a:lin ang="5400000" scaled="1"/>
              </a:gradFill>
              <a:cs typeface="+mn-ea"/>
              <a:sym typeface="+mn-lt"/>
            </a:endParaRPr>
          </a:p>
        </p:txBody>
      </p:sp>
      <p:sp>
        <p:nvSpPr>
          <p:cNvPr id="18" name="文本框 17"/>
          <p:cNvSpPr txBox="1"/>
          <p:nvPr/>
        </p:nvSpPr>
        <p:spPr>
          <a:xfrm>
            <a:off x="2127763" y="1558956"/>
            <a:ext cx="2682100" cy="400110"/>
          </a:xfrm>
          <a:prstGeom prst="rect">
            <a:avLst/>
          </a:prstGeom>
          <a:noFill/>
          <a:ln>
            <a:noFill/>
          </a:ln>
          <a:effectLst/>
        </p:spPr>
        <p:txBody>
          <a:bodyPr wrap="square" rtlCol="0">
            <a:spAutoFit/>
          </a:bodyPr>
          <a:lstStyle>
            <a:defPPr>
              <a:defRPr lang="zh-CN"/>
            </a:defPPr>
            <a:lvl1pPr>
              <a:defRPr sz="32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ctr"/>
            <a:r>
              <a:rPr lang="zh-CN" altLang="en-US" sz="2000" dirty="0">
                <a:latin typeface="+mn-lt"/>
                <a:ea typeface="+mn-ea"/>
                <a:cs typeface="+mn-ea"/>
                <a:sym typeface="+mn-lt"/>
              </a:rPr>
              <a:t>习近平总书记指出</a:t>
            </a:r>
          </a:p>
        </p:txBody>
      </p:sp>
      <p:sp>
        <p:nvSpPr>
          <p:cNvPr id="23" name="矩形 22"/>
          <p:cNvSpPr/>
          <p:nvPr/>
        </p:nvSpPr>
        <p:spPr>
          <a:xfrm>
            <a:off x="1982850" y="2111116"/>
            <a:ext cx="8770874" cy="904863"/>
          </a:xfrm>
          <a:prstGeom prst="rect">
            <a:avLst/>
          </a:prstGeom>
        </p:spPr>
        <p:txBody>
          <a:bodyPr wrap="square">
            <a:spAutoFit/>
          </a:bodyPr>
          <a:lstStyle/>
          <a:p>
            <a:pPr lvl="0">
              <a:lnSpc>
                <a:spcPct val="110000"/>
              </a:lnSpc>
              <a:buClr>
                <a:schemeClr val="accent1"/>
              </a:buClr>
              <a:defRPr/>
            </a:pPr>
            <a:r>
              <a:rPr lang="zh-CN" altLang="en-US" sz="1600" dirty="0">
                <a:solidFill>
                  <a:schemeClr val="tx1">
                    <a:lumMod val="75000"/>
                    <a:lumOff val="25000"/>
                  </a:schemeClr>
                </a:solidFill>
                <a:cs typeface="+mn-ea"/>
                <a:sym typeface="+mn-lt"/>
              </a:rPr>
              <a:t>各民主党派、工商联和无党派人士要不断提高政治判断力、政治领悟力、政治执行力，引导广大成员和所联系群众不断增进对中国共产党领导和中国特色社会主义的政治认同、思想认同、理论认同、情感认同，始终保持同中国共产党同心同德、团结奋斗的政治本色。</a:t>
            </a:r>
          </a:p>
        </p:txBody>
      </p:sp>
      <p:sp>
        <p:nvSpPr>
          <p:cNvPr id="24" name="椭圆 23"/>
          <p:cNvSpPr/>
          <p:nvPr/>
        </p:nvSpPr>
        <p:spPr>
          <a:xfrm rot="5400000">
            <a:off x="2324076" y="2811065"/>
            <a:ext cx="1681176" cy="1681176"/>
          </a:xfrm>
          <a:prstGeom prst="ellipse">
            <a:avLst/>
          </a:prstGeom>
          <a:gradFill>
            <a:gsLst>
              <a:gs pos="73000">
                <a:schemeClr val="accent1">
                  <a:lumMod val="5000"/>
                  <a:lumOff val="95000"/>
                  <a:alpha val="0"/>
                </a:schemeClr>
              </a:gs>
              <a:gs pos="100000">
                <a:schemeClr val="accent1">
                  <a:alpha val="22000"/>
                </a:schemeClr>
              </a:gs>
            </a:gsLst>
            <a:lin ang="0" scaled="0"/>
          </a:gradFill>
          <a:ln w="6350">
            <a:gradFill>
              <a:gsLst>
                <a:gs pos="76000">
                  <a:schemeClr val="accent1">
                    <a:lumMod val="5000"/>
                    <a:lumOff val="95000"/>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椭圆 24"/>
          <p:cNvSpPr/>
          <p:nvPr/>
        </p:nvSpPr>
        <p:spPr bwMode="auto">
          <a:xfrm rot="5400000">
            <a:off x="2668869" y="3256370"/>
            <a:ext cx="991588" cy="991588"/>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26" name="箭头: 右 25"/>
          <p:cNvSpPr/>
          <p:nvPr/>
        </p:nvSpPr>
        <p:spPr>
          <a:xfrm rot="5400000">
            <a:off x="2963993" y="4536612"/>
            <a:ext cx="401340" cy="310954"/>
          </a:xfrm>
          <a:prstGeom prst="rightArrow">
            <a:avLst/>
          </a:prstGeom>
          <a:gradFill>
            <a:gsLst>
              <a:gs pos="15000">
                <a:srgbClr val="C30F0F">
                  <a:lumMod val="90000"/>
                  <a:lumOff val="10000"/>
                  <a:alpha val="0"/>
                </a:srgbClr>
              </a:gs>
              <a:gs pos="91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2625170" y="3567497"/>
            <a:ext cx="1078987" cy="369332"/>
          </a:xfrm>
          <a:prstGeom prst="rect">
            <a:avLst/>
          </a:prstGeom>
          <a:noFill/>
          <a:ln>
            <a:noFill/>
          </a:ln>
          <a:effectLst/>
        </p:spPr>
        <p:txBody>
          <a:bodyPr wrap="square" rtlCol="0">
            <a:spAutoFit/>
          </a:bodyPr>
          <a:lstStyle>
            <a:defPPr>
              <a:defRPr lang="zh-CN"/>
            </a:defPPr>
            <a:lvl1pPr>
              <a:defRPr sz="32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ctr"/>
            <a:r>
              <a:rPr lang="zh-CN" altLang="en-US" sz="1800" dirty="0">
                <a:latin typeface="+mn-lt"/>
                <a:ea typeface="+mn-ea"/>
                <a:cs typeface="+mn-ea"/>
                <a:sym typeface="+mn-lt"/>
              </a:rPr>
              <a:t>要慎初</a:t>
            </a:r>
          </a:p>
        </p:txBody>
      </p:sp>
      <p:sp>
        <p:nvSpPr>
          <p:cNvPr id="30" name="矩形 29"/>
          <p:cNvSpPr/>
          <p:nvPr/>
        </p:nvSpPr>
        <p:spPr>
          <a:xfrm>
            <a:off x="1820584" y="4957968"/>
            <a:ext cx="2487079" cy="701731"/>
          </a:xfrm>
          <a:prstGeom prst="rect">
            <a:avLst/>
          </a:prstGeom>
        </p:spPr>
        <p:txBody>
          <a:bodyPr wrap="square">
            <a:spAutoFit/>
          </a:bodyPr>
          <a:lstStyle/>
          <a:p>
            <a:pPr lvl="0" algn="ctr">
              <a:lnSpc>
                <a:spcPct val="110000"/>
              </a:lnSpc>
              <a:buClr>
                <a:schemeClr val="accent1"/>
              </a:buClr>
              <a:defRPr/>
            </a:pPr>
            <a:r>
              <a:rPr lang="zh-CN" altLang="en-US" sz="1200" dirty="0">
                <a:solidFill>
                  <a:schemeClr val="tx1">
                    <a:lumMod val="75000"/>
                    <a:lumOff val="25000"/>
                  </a:schemeClr>
                </a:solidFill>
                <a:cs typeface="+mn-ea"/>
                <a:sym typeface="+mn-lt"/>
              </a:rPr>
              <a:t>这个故事告诉我们，要想善终，必须慎始；要想清正廉洁，永葆本色，就必须把好第一道关口。</a:t>
            </a:r>
          </a:p>
        </p:txBody>
      </p:sp>
      <p:sp>
        <p:nvSpPr>
          <p:cNvPr id="31" name="椭圆 30"/>
          <p:cNvSpPr/>
          <p:nvPr/>
        </p:nvSpPr>
        <p:spPr bwMode="auto">
          <a:xfrm rot="5400000">
            <a:off x="5600206" y="3256370"/>
            <a:ext cx="991588" cy="991588"/>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32" name="箭头: 右 31"/>
          <p:cNvSpPr/>
          <p:nvPr/>
        </p:nvSpPr>
        <p:spPr>
          <a:xfrm rot="5400000">
            <a:off x="5895330" y="4536612"/>
            <a:ext cx="401340" cy="310954"/>
          </a:xfrm>
          <a:prstGeom prst="rightArrow">
            <a:avLst/>
          </a:prstGeom>
          <a:gradFill>
            <a:gsLst>
              <a:gs pos="15000">
                <a:srgbClr val="C30F0F">
                  <a:lumMod val="90000"/>
                  <a:lumOff val="10000"/>
                  <a:alpha val="0"/>
                </a:srgbClr>
              </a:gs>
              <a:gs pos="91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5556507" y="3567497"/>
            <a:ext cx="1078987" cy="369332"/>
          </a:xfrm>
          <a:prstGeom prst="rect">
            <a:avLst/>
          </a:prstGeom>
          <a:noFill/>
          <a:ln>
            <a:noFill/>
          </a:ln>
          <a:effectLst/>
        </p:spPr>
        <p:txBody>
          <a:bodyPr wrap="square" rtlCol="0">
            <a:spAutoFit/>
          </a:bodyPr>
          <a:lstStyle>
            <a:defPPr>
              <a:defRPr lang="zh-CN"/>
            </a:defPPr>
            <a:lvl1pPr>
              <a:defRPr sz="32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ctr"/>
            <a:r>
              <a:rPr lang="zh-CN" altLang="en-US" sz="1800" dirty="0">
                <a:latin typeface="+mn-lt"/>
                <a:ea typeface="+mn-ea"/>
                <a:cs typeface="+mn-ea"/>
                <a:sym typeface="+mn-lt"/>
              </a:rPr>
              <a:t>要慎独 </a:t>
            </a:r>
          </a:p>
        </p:txBody>
      </p:sp>
      <p:sp>
        <p:nvSpPr>
          <p:cNvPr id="34" name="矩形 33"/>
          <p:cNvSpPr/>
          <p:nvPr/>
        </p:nvSpPr>
        <p:spPr>
          <a:xfrm>
            <a:off x="4852460" y="4957968"/>
            <a:ext cx="2487079" cy="701731"/>
          </a:xfrm>
          <a:prstGeom prst="rect">
            <a:avLst/>
          </a:prstGeom>
        </p:spPr>
        <p:txBody>
          <a:bodyPr wrap="square">
            <a:spAutoFit/>
          </a:bodyPr>
          <a:lstStyle/>
          <a:p>
            <a:pPr lvl="0" algn="ctr">
              <a:lnSpc>
                <a:spcPct val="110000"/>
              </a:lnSpc>
              <a:buClr>
                <a:schemeClr val="accent1"/>
              </a:buClr>
              <a:defRPr/>
            </a:pPr>
            <a:r>
              <a:rPr lang="zh-CN" altLang="en-US" sz="1200" dirty="0">
                <a:solidFill>
                  <a:schemeClr val="tx1">
                    <a:lumMod val="75000"/>
                    <a:lumOff val="25000"/>
                  </a:schemeClr>
                </a:solidFill>
                <a:cs typeface="+mn-ea"/>
                <a:sym typeface="+mn-lt"/>
              </a:rPr>
              <a:t>因此，独处时一定要自尊自爱，把握住自己，做到人前人后一个样，有人监督与无人监督一个样。</a:t>
            </a:r>
          </a:p>
        </p:txBody>
      </p:sp>
      <p:sp>
        <p:nvSpPr>
          <p:cNvPr id="35" name="椭圆 34"/>
          <p:cNvSpPr/>
          <p:nvPr/>
        </p:nvSpPr>
        <p:spPr>
          <a:xfrm rot="5400000">
            <a:off x="5255412" y="2811065"/>
            <a:ext cx="1681176" cy="1681176"/>
          </a:xfrm>
          <a:prstGeom prst="ellipse">
            <a:avLst/>
          </a:prstGeom>
          <a:gradFill>
            <a:gsLst>
              <a:gs pos="73000">
                <a:schemeClr val="accent1">
                  <a:lumMod val="5000"/>
                  <a:lumOff val="95000"/>
                  <a:alpha val="0"/>
                </a:schemeClr>
              </a:gs>
              <a:gs pos="100000">
                <a:schemeClr val="accent1">
                  <a:alpha val="22000"/>
                </a:schemeClr>
              </a:gs>
            </a:gsLst>
            <a:lin ang="0" scaled="0"/>
          </a:gradFill>
          <a:ln w="6350">
            <a:gradFill>
              <a:gsLst>
                <a:gs pos="76000">
                  <a:schemeClr val="accent1">
                    <a:lumMod val="5000"/>
                    <a:lumOff val="95000"/>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椭圆 35"/>
          <p:cNvSpPr/>
          <p:nvPr/>
        </p:nvSpPr>
        <p:spPr bwMode="auto">
          <a:xfrm rot="5400000">
            <a:off x="8798882" y="3256370"/>
            <a:ext cx="991588" cy="991588"/>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37" name="箭头: 右 36"/>
          <p:cNvSpPr/>
          <p:nvPr/>
        </p:nvSpPr>
        <p:spPr>
          <a:xfrm rot="5400000">
            <a:off x="9094006" y="4536612"/>
            <a:ext cx="401340" cy="310954"/>
          </a:xfrm>
          <a:prstGeom prst="rightArrow">
            <a:avLst/>
          </a:prstGeom>
          <a:gradFill>
            <a:gsLst>
              <a:gs pos="15000">
                <a:srgbClr val="C30F0F">
                  <a:lumMod val="90000"/>
                  <a:lumOff val="10000"/>
                  <a:alpha val="0"/>
                </a:srgbClr>
              </a:gs>
              <a:gs pos="91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8755183" y="3567497"/>
            <a:ext cx="1078987" cy="369332"/>
          </a:xfrm>
          <a:prstGeom prst="rect">
            <a:avLst/>
          </a:prstGeom>
          <a:noFill/>
          <a:ln>
            <a:noFill/>
          </a:ln>
          <a:effectLst/>
        </p:spPr>
        <p:txBody>
          <a:bodyPr wrap="square" rtlCol="0">
            <a:spAutoFit/>
          </a:bodyPr>
          <a:lstStyle>
            <a:defPPr>
              <a:defRPr lang="zh-CN"/>
            </a:defPPr>
            <a:lvl1pPr>
              <a:defRPr sz="32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ctr"/>
            <a:r>
              <a:rPr lang="zh-CN" altLang="en-US" sz="1800" dirty="0">
                <a:latin typeface="+mn-lt"/>
                <a:ea typeface="+mn-ea"/>
                <a:cs typeface="+mn-ea"/>
                <a:sym typeface="+mn-lt"/>
              </a:rPr>
              <a:t>要慎微</a:t>
            </a:r>
          </a:p>
        </p:txBody>
      </p:sp>
      <p:sp>
        <p:nvSpPr>
          <p:cNvPr id="39" name="矩形 38"/>
          <p:cNvSpPr/>
          <p:nvPr/>
        </p:nvSpPr>
        <p:spPr>
          <a:xfrm>
            <a:off x="8051136" y="4957968"/>
            <a:ext cx="2487079" cy="498598"/>
          </a:xfrm>
          <a:prstGeom prst="rect">
            <a:avLst/>
          </a:prstGeom>
        </p:spPr>
        <p:txBody>
          <a:bodyPr wrap="square">
            <a:spAutoFit/>
          </a:bodyPr>
          <a:lstStyle/>
          <a:p>
            <a:pPr lvl="0" algn="ctr">
              <a:lnSpc>
                <a:spcPct val="110000"/>
              </a:lnSpc>
              <a:buClr>
                <a:schemeClr val="accent1"/>
              </a:buClr>
              <a:defRPr/>
            </a:pPr>
            <a:r>
              <a:rPr lang="zh-CN" altLang="en-US" sz="1200" dirty="0">
                <a:solidFill>
                  <a:schemeClr val="tx1">
                    <a:lumMod val="75000"/>
                    <a:lumOff val="25000"/>
                  </a:schemeClr>
                </a:solidFill>
                <a:cs typeface="+mn-ea"/>
                <a:sym typeface="+mn-lt"/>
              </a:rPr>
              <a:t>这也警示我们，要时刻牢记“莫以善小而不为，莫以恶小而为之”</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ppt_x"/>
                                          </p:val>
                                        </p:tav>
                                        <p:tav tm="100000">
                                          <p:val>
                                            <p:strVal val="#ppt_x"/>
                                          </p:val>
                                        </p:tav>
                                      </p:tavLst>
                                    </p:anim>
                                    <p:anim calcmode="lin" valueType="num">
                                      <p:cBhvr additive="base">
                                        <p:cTn id="92" dur="5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500" fill="hold"/>
                                        <p:tgtEl>
                                          <p:spTgt spid="36"/>
                                        </p:tgtEl>
                                        <p:attrNameLst>
                                          <p:attrName>ppt_x</p:attrName>
                                        </p:attrNameLst>
                                      </p:cBhvr>
                                      <p:tavLst>
                                        <p:tav tm="0">
                                          <p:val>
                                            <p:strVal val="#ppt_x"/>
                                          </p:val>
                                        </p:tav>
                                        <p:tav tm="100000">
                                          <p:val>
                                            <p:strVal val="#ppt_x"/>
                                          </p:val>
                                        </p:tav>
                                      </p:tavLst>
                                    </p:anim>
                                    <p:anim calcmode="lin" valueType="num">
                                      <p:cBhvr additive="base">
                                        <p:cTn id="96" dur="5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500" fill="hold"/>
                                        <p:tgtEl>
                                          <p:spTgt spid="37"/>
                                        </p:tgtEl>
                                        <p:attrNameLst>
                                          <p:attrName>ppt_x</p:attrName>
                                        </p:attrNameLst>
                                      </p:cBhvr>
                                      <p:tavLst>
                                        <p:tav tm="0">
                                          <p:val>
                                            <p:strVal val="#ppt_x"/>
                                          </p:val>
                                        </p:tav>
                                        <p:tav tm="100000">
                                          <p:val>
                                            <p:strVal val="#ppt_x"/>
                                          </p:val>
                                        </p:tav>
                                      </p:tavLst>
                                    </p:anim>
                                    <p:anim calcmode="lin" valueType="num">
                                      <p:cBhvr additive="base">
                                        <p:cTn id="10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2" grpId="0" animBg="1"/>
      <p:bldP spid="5" grpId="0" animBg="1"/>
      <p:bldP spid="6" grpId="0" animBg="1"/>
      <p:bldP spid="7" grpId="0"/>
      <p:bldP spid="17" grpId="0" animBg="1"/>
      <p:bldP spid="18" grpId="0"/>
      <p:bldP spid="23" grpId="0"/>
      <p:bldP spid="24" grpId="0" animBg="1"/>
      <p:bldP spid="25" grpId="0" animBg="1"/>
      <p:bldP spid="26" grpId="0" animBg="1"/>
      <p:bldP spid="29" grpId="0"/>
      <p:bldP spid="30" grpId="0"/>
      <p:bldP spid="31" grpId="0" animBg="1"/>
      <p:bldP spid="32" grpId="0" animBg="1"/>
      <p:bldP spid="33" grpId="0"/>
      <p:bldP spid="34" grpId="0"/>
      <p:bldP spid="35" grpId="0" animBg="1"/>
      <p:bldP spid="36" grpId="0" animBg="1"/>
      <p:bldP spid="37" grpId="0" animBg="1"/>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6"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7" name="文本框 6"/>
          <p:cNvSpPr txBox="1"/>
          <p:nvPr/>
        </p:nvSpPr>
        <p:spPr>
          <a:xfrm>
            <a:off x="1217644" y="273865"/>
            <a:ext cx="37226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为什么要学党史</a:t>
            </a:r>
          </a:p>
        </p:txBody>
      </p:sp>
      <p:cxnSp>
        <p:nvCxnSpPr>
          <p:cNvPr id="8" name="直接连接符 7"/>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8748276" y="250423"/>
            <a:ext cx="2877625" cy="743443"/>
            <a:chOff x="8748276" y="250423"/>
            <a:chExt cx="2877625" cy="743443"/>
          </a:xfrm>
        </p:grpSpPr>
        <p:sp>
          <p:nvSpPr>
            <p:cNvPr id="10" name="文本框 9"/>
            <p:cNvSpPr txBox="1"/>
            <p:nvPr/>
          </p:nvSpPr>
          <p:spPr>
            <a:xfrm>
              <a:off x="10320809" y="470645"/>
              <a:ext cx="969850" cy="52322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solidFill>
                    <a:schemeClr val="accent1"/>
                  </a:solidFill>
                  <a:effectLst/>
                  <a:latin typeface="+mn-lt"/>
                  <a:ea typeface="+mn-ea"/>
                  <a:cs typeface="+mn-ea"/>
                  <a:sym typeface="+mn-lt"/>
                </a:rPr>
                <a:t>100</a:t>
              </a:r>
              <a:endParaRPr lang="zh-CN" altLang="en-US" sz="2800" i="0" spc="0" dirty="0">
                <a:solidFill>
                  <a:schemeClr val="accent1"/>
                </a:solidFill>
                <a:effectLst/>
                <a:latin typeface="+mn-lt"/>
                <a:ea typeface="+mn-ea"/>
                <a:cs typeface="+mn-ea"/>
                <a:sym typeface="+mn-lt"/>
              </a:endParaRPr>
            </a:p>
          </p:txBody>
        </p:sp>
        <p:sp>
          <p:nvSpPr>
            <p:cNvPr id="11" name="文本框 10"/>
            <p:cNvSpPr txBox="1"/>
            <p:nvPr/>
          </p:nvSpPr>
          <p:spPr>
            <a:xfrm>
              <a:off x="9145651" y="538035"/>
              <a:ext cx="1124538"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1400" i="0" spc="0" dirty="0">
                  <a:solidFill>
                    <a:schemeClr val="accent1"/>
                  </a:solidFill>
                  <a:effectLst/>
                  <a:latin typeface="+mn-lt"/>
                  <a:ea typeface="+mn-ea"/>
                  <a:cs typeface="+mn-ea"/>
                  <a:sym typeface="+mn-lt"/>
                </a:rPr>
                <a:t>热烈庆祝</a:t>
              </a:r>
            </a:p>
          </p:txBody>
        </p:sp>
        <p:sp>
          <p:nvSpPr>
            <p:cNvPr id="12" name="文本框 11"/>
            <p:cNvSpPr txBox="1"/>
            <p:nvPr/>
          </p:nvSpPr>
          <p:spPr>
            <a:xfrm>
              <a:off x="9263442" y="740213"/>
              <a:ext cx="985614" cy="184666"/>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600" i="0" spc="0" dirty="0">
                  <a:solidFill>
                    <a:schemeClr val="accent1"/>
                  </a:solidFill>
                  <a:effectLst/>
                  <a:latin typeface="+mn-lt"/>
                  <a:ea typeface="+mn-ea"/>
                  <a:cs typeface="+mn-ea"/>
                  <a:sym typeface="+mn-lt"/>
                </a:rPr>
                <a:t>中国共产党成立</a:t>
              </a:r>
            </a:p>
          </p:txBody>
        </p:sp>
        <p:sp>
          <p:nvSpPr>
            <p:cNvPr id="13" name="文本框 12"/>
            <p:cNvSpPr txBox="1"/>
            <p:nvPr/>
          </p:nvSpPr>
          <p:spPr>
            <a:xfrm>
              <a:off x="10995946" y="625427"/>
              <a:ext cx="629955"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1400" i="0" spc="0" dirty="0">
                  <a:solidFill>
                    <a:schemeClr val="accent1"/>
                  </a:solidFill>
                  <a:effectLst/>
                  <a:latin typeface="+mn-lt"/>
                  <a:ea typeface="+mn-ea"/>
                  <a:cs typeface="+mn-ea"/>
                  <a:sym typeface="+mn-lt"/>
                </a:rPr>
                <a:t>周年</a:t>
              </a:r>
            </a:p>
          </p:txBody>
        </p:sp>
        <p:sp>
          <p:nvSpPr>
            <p:cNvPr id="14" name="文本框 13"/>
            <p:cNvSpPr txBox="1"/>
            <p:nvPr/>
          </p:nvSpPr>
          <p:spPr>
            <a:xfrm>
              <a:off x="11018827" y="540788"/>
              <a:ext cx="568748" cy="1692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500" i="0" spc="0" dirty="0">
                  <a:solidFill>
                    <a:schemeClr val="accent1"/>
                  </a:solidFill>
                  <a:effectLst/>
                  <a:latin typeface="+mn-lt"/>
                  <a:ea typeface="+mn-ea"/>
                  <a:cs typeface="+mn-ea"/>
                  <a:sym typeface="+mn-lt"/>
                </a:rPr>
                <a:t>1921-2021</a:t>
              </a:r>
              <a:endParaRPr lang="zh-CN" altLang="en-US" sz="500" i="0" spc="0" dirty="0">
                <a:solidFill>
                  <a:schemeClr val="accent1"/>
                </a:solidFill>
                <a:effectLst/>
                <a:latin typeface="+mn-lt"/>
                <a:ea typeface="+mn-ea"/>
                <a:cs typeface="+mn-ea"/>
                <a:sym typeface="+mn-lt"/>
              </a:endParaRPr>
            </a:p>
          </p:txBody>
        </p:sp>
        <p:pic>
          <p:nvPicPr>
            <p:cNvPr id="15" name="图片 14" descr="卡通人物&#10;&#10;中度可信度描述已自动生成"/>
            <p:cNvPicPr>
              <a:picLocks noChangeAspect="1"/>
            </p:cNvPicPr>
            <p:nvPr/>
          </p:nvPicPr>
          <p:blipFill>
            <a:blip r:embed="rId2" cstate="screen"/>
            <a:stretch>
              <a:fillRect/>
            </a:stretch>
          </p:blipFill>
          <p:spPr>
            <a:xfrm flipH="1">
              <a:off x="8748276" y="250423"/>
              <a:ext cx="718097" cy="682781"/>
            </a:xfrm>
            <a:prstGeom prst="rect">
              <a:avLst/>
            </a:prstGeom>
          </p:spPr>
        </p:pic>
        <p:cxnSp>
          <p:nvCxnSpPr>
            <p:cNvPr id="16" name="直接连接符 15"/>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Rectangle 11"/>
          <p:cNvSpPr>
            <a:spLocks noChangeArrowheads="1"/>
          </p:cNvSpPr>
          <p:nvPr/>
        </p:nvSpPr>
        <p:spPr bwMode="auto">
          <a:xfrm>
            <a:off x="3366289" y="1529792"/>
            <a:ext cx="5459422" cy="565924"/>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软弱涣散党支部整顿工作规范</a:t>
            </a:r>
          </a:p>
        </p:txBody>
      </p:sp>
      <p:sp>
        <p:nvSpPr>
          <p:cNvPr id="22" name="椭圆 21"/>
          <p:cNvSpPr/>
          <p:nvPr/>
        </p:nvSpPr>
        <p:spPr>
          <a:xfrm>
            <a:off x="1477934" y="2824707"/>
            <a:ext cx="929986" cy="929986"/>
          </a:xfrm>
          <a:prstGeom prst="ellipse">
            <a:avLst/>
          </a:prstGeom>
          <a:gradFill>
            <a:gsLst>
              <a:gs pos="73000">
                <a:schemeClr val="accent1">
                  <a:lumMod val="5000"/>
                  <a:lumOff val="95000"/>
                  <a:alpha val="0"/>
                </a:schemeClr>
              </a:gs>
              <a:gs pos="100000">
                <a:schemeClr val="accent1">
                  <a:alpha val="22000"/>
                </a:schemeClr>
              </a:gs>
            </a:gsLst>
            <a:lin ang="0" scaled="0"/>
          </a:gradFill>
          <a:ln>
            <a:gradFill>
              <a:gsLst>
                <a:gs pos="76000">
                  <a:schemeClr val="accent1">
                    <a:lumMod val="5000"/>
                    <a:lumOff val="95000"/>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椭圆 22"/>
          <p:cNvSpPr/>
          <p:nvPr/>
        </p:nvSpPr>
        <p:spPr bwMode="auto">
          <a:xfrm>
            <a:off x="1559088" y="2961915"/>
            <a:ext cx="655570" cy="655570"/>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25" name="矩形 24"/>
          <p:cNvSpPr/>
          <p:nvPr/>
        </p:nvSpPr>
        <p:spPr>
          <a:xfrm>
            <a:off x="2606662" y="2925145"/>
            <a:ext cx="3146438" cy="757130"/>
          </a:xfrm>
          <a:prstGeom prst="rect">
            <a:avLst/>
          </a:prstGeom>
        </p:spPr>
        <p:txBody>
          <a:bodyPr wrap="square">
            <a:spAutoFit/>
          </a:bodyPr>
          <a:lstStyle/>
          <a:p>
            <a:pPr>
              <a:lnSpc>
                <a:spcPct val="120000"/>
              </a:lnSpc>
            </a:pPr>
            <a:r>
              <a:rPr lang="zh-CN" altLang="en-US" dirty="0">
                <a:solidFill>
                  <a:schemeClr val="accent1"/>
                </a:solidFill>
                <a:cs typeface="+mn-ea"/>
                <a:sym typeface="+mn-lt"/>
              </a:rPr>
              <a:t>排查比例：</a:t>
            </a:r>
            <a:r>
              <a:rPr lang="zh-CN" altLang="en-US" dirty="0">
                <a:solidFill>
                  <a:schemeClr val="tx1">
                    <a:lumMod val="75000"/>
                    <a:lumOff val="25000"/>
                  </a:schemeClr>
                </a:solidFill>
                <a:cs typeface="+mn-ea"/>
                <a:sym typeface="+mn-lt"/>
              </a:rPr>
              <a:t>党支部每年按</a:t>
            </a:r>
            <a:r>
              <a:rPr lang="en-US" altLang="zh-CN" dirty="0">
                <a:solidFill>
                  <a:schemeClr val="tx1">
                    <a:lumMod val="75000"/>
                    <a:lumOff val="25000"/>
                  </a:schemeClr>
                </a:solidFill>
                <a:cs typeface="+mn-ea"/>
                <a:sym typeface="+mn-lt"/>
              </a:rPr>
              <a:t>5%</a:t>
            </a:r>
            <a:r>
              <a:rPr lang="zh-CN" altLang="en-US" dirty="0">
                <a:solidFill>
                  <a:schemeClr val="tx1">
                    <a:lumMod val="75000"/>
                    <a:lumOff val="25000"/>
                  </a:schemeClr>
                </a:solidFill>
                <a:cs typeface="+mn-ea"/>
                <a:sym typeface="+mn-lt"/>
              </a:rPr>
              <a:t>比例，排查软弱涣散党组织</a:t>
            </a:r>
          </a:p>
        </p:txBody>
      </p:sp>
      <p:sp>
        <p:nvSpPr>
          <p:cNvPr id="27" name="椭圆 26"/>
          <p:cNvSpPr/>
          <p:nvPr/>
        </p:nvSpPr>
        <p:spPr>
          <a:xfrm>
            <a:off x="6348454" y="2824707"/>
            <a:ext cx="929986" cy="929986"/>
          </a:xfrm>
          <a:prstGeom prst="ellipse">
            <a:avLst/>
          </a:prstGeom>
          <a:gradFill>
            <a:gsLst>
              <a:gs pos="73000">
                <a:schemeClr val="accent1">
                  <a:lumMod val="5000"/>
                  <a:lumOff val="95000"/>
                  <a:alpha val="0"/>
                </a:schemeClr>
              </a:gs>
              <a:gs pos="100000">
                <a:schemeClr val="accent1">
                  <a:alpha val="22000"/>
                </a:schemeClr>
              </a:gs>
            </a:gsLst>
            <a:lin ang="0" scaled="0"/>
          </a:gradFill>
          <a:ln>
            <a:gradFill>
              <a:gsLst>
                <a:gs pos="76000">
                  <a:schemeClr val="accent1">
                    <a:lumMod val="5000"/>
                    <a:lumOff val="95000"/>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椭圆 27"/>
          <p:cNvSpPr/>
          <p:nvPr/>
        </p:nvSpPr>
        <p:spPr bwMode="auto">
          <a:xfrm>
            <a:off x="6429608" y="2961915"/>
            <a:ext cx="655570" cy="655570"/>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2</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29" name="矩形 28"/>
          <p:cNvSpPr/>
          <p:nvPr/>
        </p:nvSpPr>
        <p:spPr>
          <a:xfrm>
            <a:off x="7477181" y="2763909"/>
            <a:ext cx="3813477" cy="1015663"/>
          </a:xfrm>
          <a:prstGeom prst="rect">
            <a:avLst/>
          </a:prstGeom>
        </p:spPr>
        <p:txBody>
          <a:bodyPr wrap="square">
            <a:spAutoFit/>
          </a:bodyPr>
          <a:lstStyle/>
          <a:p>
            <a:pPr>
              <a:lnSpc>
                <a:spcPct val="120000"/>
              </a:lnSpc>
            </a:pPr>
            <a:r>
              <a:rPr lang="zh-CN" altLang="en-US" dirty="0">
                <a:solidFill>
                  <a:schemeClr val="accent1"/>
                </a:solidFill>
                <a:cs typeface="+mn-ea"/>
                <a:sym typeface="+mn-lt"/>
              </a:rPr>
              <a:t>整顿措施：</a:t>
            </a:r>
            <a:endParaRPr lang="en-US" altLang="zh-CN" dirty="0">
              <a:solidFill>
                <a:schemeClr val="accent1"/>
              </a:solidFill>
              <a:cs typeface="+mn-ea"/>
              <a:sym typeface="+mn-lt"/>
            </a:endParaRPr>
          </a:p>
          <a:p>
            <a:pPr>
              <a:lnSpc>
                <a:spcPct val="120000"/>
              </a:lnSpc>
            </a:pPr>
            <a:r>
              <a:rPr lang="zh-CN" altLang="en-US" sz="1600" dirty="0">
                <a:solidFill>
                  <a:schemeClr val="tx1">
                    <a:lumMod val="75000"/>
                    <a:lumOff val="25000"/>
                  </a:schemeClr>
                </a:solidFill>
                <a:cs typeface="+mn-ea"/>
                <a:sym typeface="+mn-lt"/>
              </a:rPr>
              <a:t>一是选优培强党支部书记；</a:t>
            </a:r>
            <a:endParaRPr lang="en-US" altLang="zh-CN" sz="1600" dirty="0">
              <a:solidFill>
                <a:schemeClr val="tx1">
                  <a:lumMod val="75000"/>
                  <a:lumOff val="25000"/>
                </a:schemeClr>
              </a:solidFill>
              <a:cs typeface="+mn-ea"/>
              <a:sym typeface="+mn-lt"/>
            </a:endParaRPr>
          </a:p>
          <a:p>
            <a:pPr>
              <a:lnSpc>
                <a:spcPct val="120000"/>
              </a:lnSpc>
            </a:pPr>
            <a:r>
              <a:rPr lang="zh-CN" altLang="en-US" sz="1600" dirty="0">
                <a:solidFill>
                  <a:schemeClr val="tx1">
                    <a:lumMod val="75000"/>
                    <a:lumOff val="25000"/>
                  </a:schemeClr>
                </a:solidFill>
                <a:cs typeface="+mn-ea"/>
                <a:sym typeface="+mn-lt"/>
              </a:rPr>
              <a:t>二是加强党支部书记教育培训；</a:t>
            </a:r>
          </a:p>
        </p:txBody>
      </p:sp>
      <p:sp>
        <p:nvSpPr>
          <p:cNvPr id="30" name="椭圆 29"/>
          <p:cNvSpPr/>
          <p:nvPr/>
        </p:nvSpPr>
        <p:spPr>
          <a:xfrm>
            <a:off x="1477934" y="4500491"/>
            <a:ext cx="929986" cy="929986"/>
          </a:xfrm>
          <a:prstGeom prst="ellipse">
            <a:avLst/>
          </a:prstGeom>
          <a:gradFill>
            <a:gsLst>
              <a:gs pos="73000">
                <a:schemeClr val="accent1">
                  <a:lumMod val="5000"/>
                  <a:lumOff val="95000"/>
                  <a:alpha val="0"/>
                </a:schemeClr>
              </a:gs>
              <a:gs pos="100000">
                <a:schemeClr val="accent1">
                  <a:alpha val="22000"/>
                </a:schemeClr>
              </a:gs>
            </a:gsLst>
            <a:lin ang="0" scaled="0"/>
          </a:gradFill>
          <a:ln>
            <a:gradFill>
              <a:gsLst>
                <a:gs pos="76000">
                  <a:schemeClr val="accent1">
                    <a:lumMod val="5000"/>
                    <a:lumOff val="95000"/>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椭圆 30"/>
          <p:cNvSpPr/>
          <p:nvPr/>
        </p:nvSpPr>
        <p:spPr bwMode="auto">
          <a:xfrm>
            <a:off x="1559088" y="4637699"/>
            <a:ext cx="655570" cy="655570"/>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3</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32" name="矩形 31"/>
          <p:cNvSpPr/>
          <p:nvPr/>
        </p:nvSpPr>
        <p:spPr>
          <a:xfrm>
            <a:off x="2606662" y="4174627"/>
            <a:ext cx="3435998" cy="1606594"/>
          </a:xfrm>
          <a:prstGeom prst="rect">
            <a:avLst/>
          </a:prstGeom>
        </p:spPr>
        <p:txBody>
          <a:bodyPr wrap="square">
            <a:spAutoFit/>
          </a:bodyPr>
          <a:lstStyle/>
          <a:p>
            <a:pPr>
              <a:lnSpc>
                <a:spcPct val="120000"/>
              </a:lnSpc>
            </a:pPr>
            <a:r>
              <a:rPr lang="zh-CN" altLang="en-US" dirty="0">
                <a:solidFill>
                  <a:schemeClr val="accent1"/>
                </a:solidFill>
                <a:cs typeface="+mn-ea"/>
                <a:sym typeface="+mn-lt"/>
              </a:rPr>
              <a:t>整顿验收：</a:t>
            </a:r>
            <a:endParaRPr lang="en-US" altLang="zh-CN" dirty="0">
              <a:solidFill>
                <a:schemeClr val="accent1"/>
              </a:solidFill>
              <a:cs typeface="+mn-ea"/>
              <a:sym typeface="+mn-lt"/>
            </a:endParaRPr>
          </a:p>
          <a:p>
            <a:pPr>
              <a:lnSpc>
                <a:spcPct val="120000"/>
              </a:lnSpc>
            </a:pPr>
            <a:r>
              <a:rPr lang="zh-CN" altLang="en-US" sz="1600" dirty="0">
                <a:solidFill>
                  <a:schemeClr val="tx1">
                    <a:lumMod val="75000"/>
                    <a:lumOff val="25000"/>
                  </a:schemeClr>
                </a:solidFill>
                <a:cs typeface="+mn-ea"/>
                <a:sym typeface="+mn-lt"/>
              </a:rPr>
              <a:t>一是软弱涣散党支部验收工作由上级党（工）委负责实施；</a:t>
            </a:r>
            <a:endParaRPr lang="en-US" altLang="zh-CN" sz="1600" dirty="0">
              <a:solidFill>
                <a:schemeClr val="tx1">
                  <a:lumMod val="75000"/>
                  <a:lumOff val="25000"/>
                </a:schemeClr>
              </a:solidFill>
              <a:cs typeface="+mn-ea"/>
              <a:sym typeface="+mn-lt"/>
            </a:endParaRPr>
          </a:p>
          <a:p>
            <a:pPr>
              <a:lnSpc>
                <a:spcPct val="120000"/>
              </a:lnSpc>
            </a:pPr>
            <a:r>
              <a:rPr lang="zh-CN" altLang="en-US" sz="1600" dirty="0">
                <a:solidFill>
                  <a:schemeClr val="tx1">
                    <a:lumMod val="75000"/>
                    <a:lumOff val="25000"/>
                  </a:schemeClr>
                </a:solidFill>
                <a:cs typeface="+mn-ea"/>
                <a:sym typeface="+mn-lt"/>
              </a:rPr>
              <a:t>二是整顿提升完成</a:t>
            </a:r>
            <a:r>
              <a:rPr lang="en-US" altLang="zh-CN" sz="1600" dirty="0">
                <a:solidFill>
                  <a:schemeClr val="tx1">
                    <a:lumMod val="75000"/>
                    <a:lumOff val="25000"/>
                  </a:schemeClr>
                </a:solidFill>
                <a:cs typeface="+mn-ea"/>
                <a:sym typeface="+mn-lt"/>
              </a:rPr>
              <a:t>1</a:t>
            </a:r>
            <a:r>
              <a:rPr lang="zh-CN" altLang="en-US" sz="1600" dirty="0">
                <a:solidFill>
                  <a:schemeClr val="tx1">
                    <a:lumMod val="75000"/>
                    <a:lumOff val="25000"/>
                  </a:schemeClr>
                </a:solidFill>
                <a:cs typeface="+mn-ea"/>
                <a:sym typeface="+mn-lt"/>
              </a:rPr>
              <a:t>个月前由所属基层党委开展全面自查，查漏补缺；</a:t>
            </a:r>
            <a:endParaRPr lang="zh-CN" altLang="en-US" dirty="0">
              <a:solidFill>
                <a:schemeClr val="tx1">
                  <a:lumMod val="75000"/>
                  <a:lumOff val="25000"/>
                </a:schemeClr>
              </a:solidFill>
              <a:cs typeface="+mn-ea"/>
              <a:sym typeface="+mn-lt"/>
            </a:endParaRPr>
          </a:p>
        </p:txBody>
      </p:sp>
      <p:sp>
        <p:nvSpPr>
          <p:cNvPr id="33" name="椭圆 32"/>
          <p:cNvSpPr/>
          <p:nvPr/>
        </p:nvSpPr>
        <p:spPr>
          <a:xfrm>
            <a:off x="6348454" y="4500491"/>
            <a:ext cx="929986" cy="929986"/>
          </a:xfrm>
          <a:prstGeom prst="ellipse">
            <a:avLst/>
          </a:prstGeom>
          <a:gradFill>
            <a:gsLst>
              <a:gs pos="73000">
                <a:schemeClr val="accent1">
                  <a:lumMod val="5000"/>
                  <a:lumOff val="95000"/>
                  <a:alpha val="0"/>
                </a:schemeClr>
              </a:gs>
              <a:gs pos="100000">
                <a:schemeClr val="accent1">
                  <a:alpha val="22000"/>
                </a:schemeClr>
              </a:gs>
            </a:gsLst>
            <a:lin ang="0" scaled="0"/>
          </a:gradFill>
          <a:ln>
            <a:gradFill>
              <a:gsLst>
                <a:gs pos="76000">
                  <a:schemeClr val="accent1">
                    <a:lumMod val="5000"/>
                    <a:lumOff val="95000"/>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椭圆 33"/>
          <p:cNvSpPr/>
          <p:nvPr/>
        </p:nvSpPr>
        <p:spPr bwMode="auto">
          <a:xfrm>
            <a:off x="6429608" y="4637699"/>
            <a:ext cx="655570" cy="655570"/>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4</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35" name="矩形 34"/>
          <p:cNvSpPr/>
          <p:nvPr/>
        </p:nvSpPr>
        <p:spPr>
          <a:xfrm>
            <a:off x="7477181" y="4470092"/>
            <a:ext cx="3813477" cy="1015663"/>
          </a:xfrm>
          <a:prstGeom prst="rect">
            <a:avLst/>
          </a:prstGeom>
        </p:spPr>
        <p:txBody>
          <a:bodyPr wrap="square">
            <a:spAutoFit/>
          </a:bodyPr>
          <a:lstStyle/>
          <a:p>
            <a:pPr>
              <a:lnSpc>
                <a:spcPct val="120000"/>
              </a:lnSpc>
            </a:pPr>
            <a:r>
              <a:rPr lang="zh-CN" altLang="en-US" dirty="0">
                <a:solidFill>
                  <a:schemeClr val="accent1"/>
                </a:solidFill>
                <a:cs typeface="+mn-ea"/>
                <a:sym typeface="+mn-lt"/>
              </a:rPr>
              <a:t>整顿成果巩固：</a:t>
            </a:r>
            <a:endParaRPr lang="en-US" altLang="zh-CN" dirty="0">
              <a:solidFill>
                <a:schemeClr val="accent1"/>
              </a:solidFill>
              <a:cs typeface="+mn-ea"/>
              <a:sym typeface="+mn-lt"/>
            </a:endParaRPr>
          </a:p>
          <a:p>
            <a:pPr>
              <a:lnSpc>
                <a:spcPct val="120000"/>
              </a:lnSpc>
            </a:pPr>
            <a:r>
              <a:rPr lang="zh-CN" altLang="en-US" sz="1600" dirty="0">
                <a:solidFill>
                  <a:schemeClr val="tx1">
                    <a:lumMod val="75000"/>
                    <a:lumOff val="25000"/>
                  </a:schemeClr>
                </a:solidFill>
                <a:cs typeface="+mn-ea"/>
                <a:sym typeface="+mn-lt"/>
              </a:rPr>
              <a:t>一是及时开展“回头看”工作；</a:t>
            </a:r>
            <a:endParaRPr lang="en-US" altLang="zh-CN" sz="1600" dirty="0">
              <a:solidFill>
                <a:schemeClr val="tx1">
                  <a:lumMod val="75000"/>
                  <a:lumOff val="25000"/>
                </a:schemeClr>
              </a:solidFill>
              <a:cs typeface="+mn-ea"/>
              <a:sym typeface="+mn-lt"/>
            </a:endParaRPr>
          </a:p>
          <a:p>
            <a:pPr>
              <a:lnSpc>
                <a:spcPct val="120000"/>
              </a:lnSpc>
            </a:pPr>
            <a:r>
              <a:rPr lang="zh-CN" altLang="en-US" sz="1600" dirty="0">
                <a:solidFill>
                  <a:schemeClr val="tx1">
                    <a:lumMod val="75000"/>
                    <a:lumOff val="25000"/>
                  </a:schemeClr>
                </a:solidFill>
                <a:cs typeface="+mn-ea"/>
                <a:sym typeface="+mn-lt"/>
              </a:rPr>
              <a:t>二是强化督促检查；</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ppt_x"/>
                                          </p:val>
                                        </p:tav>
                                        <p:tav tm="100000">
                                          <p:val>
                                            <p:strVal val="#ppt_x"/>
                                          </p:val>
                                        </p:tav>
                                      </p:tavLst>
                                    </p:anim>
                                    <p:anim calcmode="lin" valueType="num">
                                      <p:cBhvr additive="base">
                                        <p:cTn id="7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9" grpId="0" animBg="1"/>
      <p:bldP spid="22" grpId="0" animBg="1"/>
      <p:bldP spid="23" grpId="0" animBg="1"/>
      <p:bldP spid="25" grpId="0"/>
      <p:bldP spid="27" grpId="0" animBg="1"/>
      <p:bldP spid="28" grpId="0" animBg="1"/>
      <p:bldP spid="29" grpId="0"/>
      <p:bldP spid="30" grpId="0" animBg="1"/>
      <p:bldP spid="31" grpId="0" animBg="1"/>
      <p:bldP spid="32" grpId="0"/>
      <p:bldP spid="33" grpId="0" animBg="1"/>
      <p:bldP spid="34" grpId="0"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3"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 name="文本框 3"/>
          <p:cNvSpPr txBox="1"/>
          <p:nvPr/>
        </p:nvSpPr>
        <p:spPr>
          <a:xfrm>
            <a:off x="1217644" y="273865"/>
            <a:ext cx="37226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为什么要学党史</a:t>
            </a:r>
          </a:p>
        </p:txBody>
      </p:sp>
      <p:cxnSp>
        <p:nvCxnSpPr>
          <p:cNvPr id="5" name="直接连接符 4"/>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8748276" y="250423"/>
            <a:ext cx="2877625" cy="743443"/>
            <a:chOff x="8748276" y="250423"/>
            <a:chExt cx="2877625" cy="743443"/>
          </a:xfrm>
        </p:grpSpPr>
        <p:sp>
          <p:nvSpPr>
            <p:cNvPr id="7" name="文本框 6"/>
            <p:cNvSpPr txBox="1"/>
            <p:nvPr/>
          </p:nvSpPr>
          <p:spPr>
            <a:xfrm>
              <a:off x="10320809" y="470645"/>
              <a:ext cx="969850" cy="52322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solidFill>
                    <a:schemeClr val="accent1"/>
                  </a:solidFill>
                  <a:effectLst/>
                  <a:latin typeface="+mn-lt"/>
                  <a:ea typeface="+mn-ea"/>
                  <a:cs typeface="+mn-ea"/>
                  <a:sym typeface="+mn-lt"/>
                </a:rPr>
                <a:t>100</a:t>
              </a:r>
              <a:endParaRPr lang="zh-CN" altLang="en-US" sz="2800" i="0" spc="0" dirty="0">
                <a:solidFill>
                  <a:schemeClr val="accent1"/>
                </a:solidFill>
                <a:effectLst/>
                <a:latin typeface="+mn-lt"/>
                <a:ea typeface="+mn-ea"/>
                <a:cs typeface="+mn-ea"/>
                <a:sym typeface="+mn-lt"/>
              </a:endParaRPr>
            </a:p>
          </p:txBody>
        </p:sp>
        <p:sp>
          <p:nvSpPr>
            <p:cNvPr id="8" name="文本框 7"/>
            <p:cNvSpPr txBox="1"/>
            <p:nvPr/>
          </p:nvSpPr>
          <p:spPr>
            <a:xfrm>
              <a:off x="9145651" y="538035"/>
              <a:ext cx="1124538"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1400" i="0" spc="0" dirty="0">
                  <a:solidFill>
                    <a:schemeClr val="accent1"/>
                  </a:solidFill>
                  <a:effectLst/>
                  <a:latin typeface="+mn-lt"/>
                  <a:ea typeface="+mn-ea"/>
                  <a:cs typeface="+mn-ea"/>
                  <a:sym typeface="+mn-lt"/>
                </a:rPr>
                <a:t>热烈庆祝</a:t>
              </a:r>
            </a:p>
          </p:txBody>
        </p:sp>
        <p:sp>
          <p:nvSpPr>
            <p:cNvPr id="9" name="文本框 8"/>
            <p:cNvSpPr txBox="1"/>
            <p:nvPr/>
          </p:nvSpPr>
          <p:spPr>
            <a:xfrm>
              <a:off x="9263442" y="740213"/>
              <a:ext cx="985614" cy="184666"/>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600" i="0" spc="0" dirty="0">
                  <a:solidFill>
                    <a:schemeClr val="accent1"/>
                  </a:solidFill>
                  <a:effectLst/>
                  <a:latin typeface="+mn-lt"/>
                  <a:ea typeface="+mn-ea"/>
                  <a:cs typeface="+mn-ea"/>
                  <a:sym typeface="+mn-lt"/>
                </a:rPr>
                <a:t>中国共产党成立</a:t>
              </a:r>
            </a:p>
          </p:txBody>
        </p:sp>
        <p:sp>
          <p:nvSpPr>
            <p:cNvPr id="10" name="文本框 9"/>
            <p:cNvSpPr txBox="1"/>
            <p:nvPr/>
          </p:nvSpPr>
          <p:spPr>
            <a:xfrm>
              <a:off x="10995946" y="625427"/>
              <a:ext cx="629955"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1400" i="0" spc="0" dirty="0">
                  <a:solidFill>
                    <a:schemeClr val="accent1"/>
                  </a:solidFill>
                  <a:effectLst/>
                  <a:latin typeface="+mn-lt"/>
                  <a:ea typeface="+mn-ea"/>
                  <a:cs typeface="+mn-ea"/>
                  <a:sym typeface="+mn-lt"/>
                </a:rPr>
                <a:t>周年</a:t>
              </a:r>
            </a:p>
          </p:txBody>
        </p:sp>
        <p:sp>
          <p:nvSpPr>
            <p:cNvPr id="11" name="文本框 10"/>
            <p:cNvSpPr txBox="1"/>
            <p:nvPr/>
          </p:nvSpPr>
          <p:spPr>
            <a:xfrm>
              <a:off x="11018827" y="540788"/>
              <a:ext cx="568748" cy="1692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500" i="0" spc="0" dirty="0">
                  <a:solidFill>
                    <a:schemeClr val="accent1"/>
                  </a:solidFill>
                  <a:effectLst/>
                  <a:latin typeface="+mn-lt"/>
                  <a:ea typeface="+mn-ea"/>
                  <a:cs typeface="+mn-ea"/>
                  <a:sym typeface="+mn-lt"/>
                </a:rPr>
                <a:t>1921-2021</a:t>
              </a:r>
              <a:endParaRPr lang="zh-CN" altLang="en-US" sz="500" i="0" spc="0" dirty="0">
                <a:solidFill>
                  <a:schemeClr val="accent1"/>
                </a:solidFill>
                <a:effectLst/>
                <a:latin typeface="+mn-lt"/>
                <a:ea typeface="+mn-ea"/>
                <a:cs typeface="+mn-ea"/>
                <a:sym typeface="+mn-lt"/>
              </a:endParaRPr>
            </a:p>
          </p:txBody>
        </p:sp>
        <p:pic>
          <p:nvPicPr>
            <p:cNvPr id="12" name="图片 11" descr="卡通人物&#10;&#10;中度可信度描述已自动生成"/>
            <p:cNvPicPr>
              <a:picLocks noChangeAspect="1"/>
            </p:cNvPicPr>
            <p:nvPr/>
          </p:nvPicPr>
          <p:blipFill>
            <a:blip r:embed="rId2" cstate="screen"/>
            <a:stretch>
              <a:fillRect/>
            </a:stretch>
          </p:blipFill>
          <p:spPr>
            <a:xfrm flipH="1">
              <a:off x="8748276" y="250423"/>
              <a:ext cx="718097" cy="682781"/>
            </a:xfrm>
            <a:prstGeom prst="rect">
              <a:avLst/>
            </a:prstGeom>
          </p:spPr>
        </p:pic>
        <p:cxnSp>
          <p:nvCxnSpPr>
            <p:cNvPr id="13" name="直接连接符 12"/>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Aichitds2"/>
          <p:cNvSpPr/>
          <p:nvPr/>
        </p:nvSpPr>
        <p:spPr bwMode="auto">
          <a:xfrm>
            <a:off x="3756408" y="1786745"/>
            <a:ext cx="7645291" cy="1371587"/>
          </a:xfrm>
          <a:prstGeom prst="rect">
            <a:avLst/>
          </a:prstGeom>
          <a:solidFill>
            <a:schemeClr val="bg1">
              <a:lumMod val="85000"/>
              <a:alpha val="15000"/>
            </a:schemeClr>
          </a:solidFill>
          <a:ln w="9525" cap="flat" cmpd="sng" algn="ctr">
            <a:solidFill>
              <a:srgbClr val="FFFFFF">
                <a:lumMod val="75000"/>
              </a:srgbClr>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cs typeface="+mn-ea"/>
              <a:sym typeface="+mn-lt"/>
            </a:endParaRPr>
          </a:p>
        </p:txBody>
      </p:sp>
      <p:sp>
        <p:nvSpPr>
          <p:cNvPr id="15" name="椭圆 14"/>
          <p:cNvSpPr/>
          <p:nvPr/>
        </p:nvSpPr>
        <p:spPr>
          <a:xfrm>
            <a:off x="1161394" y="1631950"/>
            <a:ext cx="1681176" cy="1681176"/>
          </a:xfrm>
          <a:prstGeom prst="ellipse">
            <a:avLst/>
          </a:prstGeom>
          <a:gradFill>
            <a:gsLst>
              <a:gs pos="73000">
                <a:schemeClr val="accent1">
                  <a:lumMod val="5000"/>
                  <a:lumOff val="95000"/>
                  <a:alpha val="0"/>
                </a:schemeClr>
              </a:gs>
              <a:gs pos="100000">
                <a:schemeClr val="accent1">
                  <a:alpha val="22000"/>
                </a:schemeClr>
              </a:gs>
            </a:gsLst>
            <a:lin ang="0" scaled="0"/>
          </a:gradFill>
          <a:ln>
            <a:gradFill>
              <a:gsLst>
                <a:gs pos="76000">
                  <a:schemeClr val="accent1">
                    <a:lumMod val="5000"/>
                    <a:lumOff val="95000"/>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椭圆 15"/>
          <p:cNvSpPr/>
          <p:nvPr/>
        </p:nvSpPr>
        <p:spPr>
          <a:xfrm>
            <a:off x="1158855" y="3953081"/>
            <a:ext cx="1681176" cy="1681176"/>
          </a:xfrm>
          <a:prstGeom prst="ellipse">
            <a:avLst/>
          </a:prstGeom>
          <a:gradFill>
            <a:gsLst>
              <a:gs pos="73000">
                <a:schemeClr val="accent1">
                  <a:lumMod val="5000"/>
                  <a:lumOff val="95000"/>
                  <a:alpha val="0"/>
                </a:schemeClr>
              </a:gs>
              <a:gs pos="100000">
                <a:schemeClr val="accent1">
                  <a:alpha val="22000"/>
                </a:schemeClr>
              </a:gs>
            </a:gsLst>
            <a:lin ang="0" scaled="0"/>
          </a:gradFill>
          <a:ln>
            <a:gradFill>
              <a:gsLst>
                <a:gs pos="76000">
                  <a:schemeClr val="accent1">
                    <a:lumMod val="5000"/>
                    <a:lumOff val="95000"/>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椭圆 16"/>
          <p:cNvSpPr/>
          <p:nvPr/>
        </p:nvSpPr>
        <p:spPr bwMode="auto">
          <a:xfrm>
            <a:off x="1308100" y="1879987"/>
            <a:ext cx="1185102" cy="1185102"/>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理论发展角度</a:t>
            </a:r>
          </a:p>
        </p:txBody>
      </p:sp>
      <p:sp>
        <p:nvSpPr>
          <p:cNvPr id="18" name="矩形 17"/>
          <p:cNvSpPr/>
          <p:nvPr/>
        </p:nvSpPr>
        <p:spPr>
          <a:xfrm>
            <a:off x="4028909" y="1894047"/>
            <a:ext cx="7372790" cy="1200329"/>
          </a:xfrm>
          <a:prstGeom prst="rect">
            <a:avLst/>
          </a:prstGeom>
        </p:spPr>
        <p:txBody>
          <a:bodyPr wrap="square">
            <a:spAutoFit/>
          </a:bodyPr>
          <a:lstStyle/>
          <a:p>
            <a:pPr marL="277495" lvl="0" indent="-171450">
              <a:lnSpc>
                <a:spcPct val="150000"/>
              </a:lnSpc>
              <a:buClr>
                <a:schemeClr val="accent1"/>
              </a:buClr>
              <a:buFont typeface="Arial" panose="020B0604020202020204" pitchFamily="34" charset="0"/>
              <a:buChar char="•"/>
              <a:defRPr/>
            </a:pPr>
            <a:r>
              <a:rPr lang="zh-CN" altLang="en-US" sz="1600" dirty="0">
                <a:solidFill>
                  <a:prstClr val="black"/>
                </a:solidFill>
                <a:cs typeface="+mn-ea"/>
                <a:sym typeface="+mn-lt"/>
              </a:rPr>
              <a:t>马克思主义传入中国</a:t>
            </a:r>
            <a:r>
              <a:rPr lang="en-US" altLang="zh-CN" sz="1600" dirty="0">
                <a:solidFill>
                  <a:prstClr val="black"/>
                </a:solidFill>
                <a:cs typeface="+mn-ea"/>
                <a:sym typeface="+mn-lt"/>
              </a:rPr>
              <a:t>,</a:t>
            </a:r>
            <a:r>
              <a:rPr lang="zh-CN" altLang="en-US" sz="1600" dirty="0">
                <a:solidFill>
                  <a:prstClr val="black"/>
                </a:solidFill>
                <a:cs typeface="+mn-ea"/>
                <a:sym typeface="+mn-lt"/>
              </a:rPr>
              <a:t>在陈独秀、李 大钊领导下创立了中国共产党。</a:t>
            </a:r>
          </a:p>
          <a:p>
            <a:pPr marL="277495" lvl="0" indent="-171450">
              <a:lnSpc>
                <a:spcPct val="150000"/>
              </a:lnSpc>
              <a:buClr>
                <a:schemeClr val="accent1"/>
              </a:buClr>
              <a:buFont typeface="Arial" panose="020B0604020202020204" pitchFamily="34" charset="0"/>
              <a:buChar char="•"/>
              <a:defRPr/>
            </a:pPr>
            <a:r>
              <a:rPr lang="zh-CN" altLang="en-US" sz="1600" dirty="0">
                <a:solidFill>
                  <a:prstClr val="black"/>
                </a:solidFill>
                <a:cs typeface="+mn-ea"/>
                <a:sym typeface="+mn-lt"/>
              </a:rPr>
              <a:t>马克思主义中的中国化，在毛泽东领导下创立毛泽东思想。</a:t>
            </a:r>
          </a:p>
          <a:p>
            <a:pPr marL="277495" lvl="0" indent="-171450">
              <a:lnSpc>
                <a:spcPct val="150000"/>
              </a:lnSpc>
              <a:buClr>
                <a:schemeClr val="accent1"/>
              </a:buClr>
              <a:buFont typeface="Arial" panose="020B0604020202020204" pitchFamily="34" charset="0"/>
              <a:buChar char="•"/>
              <a:defRPr/>
            </a:pPr>
            <a:r>
              <a:rPr lang="zh-CN" altLang="en-US" sz="1600" dirty="0">
                <a:solidFill>
                  <a:prstClr val="black"/>
                </a:solidFill>
                <a:cs typeface="+mn-ea"/>
                <a:sym typeface="+mn-lt"/>
              </a:rPr>
              <a:t>马克思主义的时代化，在邓小平领导下创立了中国特色社会主义理论体系。</a:t>
            </a:r>
          </a:p>
        </p:txBody>
      </p:sp>
      <p:sp>
        <p:nvSpPr>
          <p:cNvPr id="19" name="椭圆 18"/>
          <p:cNvSpPr/>
          <p:nvPr/>
        </p:nvSpPr>
        <p:spPr bwMode="auto">
          <a:xfrm>
            <a:off x="1305561" y="4201118"/>
            <a:ext cx="1185102" cy="1185102"/>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时间发展角度</a:t>
            </a:r>
          </a:p>
        </p:txBody>
      </p:sp>
      <p:cxnSp>
        <p:nvCxnSpPr>
          <p:cNvPr id="20" name="直接连接符 19"/>
          <p:cNvCxnSpPr/>
          <p:nvPr/>
        </p:nvCxnSpPr>
        <p:spPr>
          <a:xfrm>
            <a:off x="1308100" y="3721883"/>
            <a:ext cx="10093599" cy="0"/>
          </a:xfrm>
          <a:prstGeom prst="line">
            <a:avLst/>
          </a:prstGeom>
          <a:noFill/>
          <a:ln w="6350" cap="flat" cmpd="sng" algn="ctr">
            <a:solidFill>
              <a:schemeClr val="bg1">
                <a:lumMod val="75000"/>
              </a:schemeClr>
            </a:solidFill>
            <a:prstDash val="dash"/>
            <a:miter lim="800000"/>
          </a:ln>
          <a:effectLst/>
        </p:spPr>
      </p:cxnSp>
      <p:sp>
        <p:nvSpPr>
          <p:cNvPr id="21" name="矩形 20"/>
          <p:cNvSpPr/>
          <p:nvPr/>
        </p:nvSpPr>
        <p:spPr>
          <a:xfrm>
            <a:off x="4214785" y="4215178"/>
            <a:ext cx="7372790" cy="1200329"/>
          </a:xfrm>
          <a:prstGeom prst="rect">
            <a:avLst/>
          </a:prstGeom>
        </p:spPr>
        <p:txBody>
          <a:bodyPr wrap="square">
            <a:spAutoFit/>
          </a:bodyPr>
          <a:lstStyle/>
          <a:p>
            <a:pPr marL="277495" lvl="0" indent="-171450">
              <a:lnSpc>
                <a:spcPct val="150000"/>
              </a:lnSpc>
              <a:buClr>
                <a:schemeClr val="accent1"/>
              </a:buClr>
              <a:buFont typeface="Arial" panose="020B0604020202020204" pitchFamily="34" charset="0"/>
              <a:buChar char="•"/>
              <a:defRPr/>
            </a:pPr>
            <a:r>
              <a:rPr lang="en-US" altLang="zh-CN" sz="1600" dirty="0">
                <a:solidFill>
                  <a:schemeClr val="accent1"/>
                </a:solidFill>
                <a:cs typeface="+mn-ea"/>
                <a:sym typeface="+mn-lt"/>
              </a:rPr>
              <a:t>1919.5-1949.10</a:t>
            </a:r>
            <a:r>
              <a:rPr lang="en-US" altLang="zh-CN" sz="1600" dirty="0">
                <a:solidFill>
                  <a:prstClr val="black"/>
                </a:solidFill>
                <a:cs typeface="+mn-ea"/>
                <a:sym typeface="+mn-lt"/>
              </a:rPr>
              <a:t>           </a:t>
            </a:r>
            <a:r>
              <a:rPr lang="zh-CN" altLang="en-US" sz="1600" dirty="0">
                <a:solidFill>
                  <a:prstClr val="black"/>
                </a:solidFill>
                <a:cs typeface="+mn-ea"/>
                <a:sym typeface="+mn-lt"/>
              </a:rPr>
              <a:t>没有共产党就没有新中国</a:t>
            </a:r>
          </a:p>
          <a:p>
            <a:pPr marL="277495" lvl="0" indent="-171450">
              <a:lnSpc>
                <a:spcPct val="150000"/>
              </a:lnSpc>
              <a:buClr>
                <a:schemeClr val="accent1"/>
              </a:buClr>
              <a:buFont typeface="Arial" panose="020B0604020202020204" pitchFamily="34" charset="0"/>
              <a:buChar char="•"/>
              <a:defRPr/>
            </a:pPr>
            <a:r>
              <a:rPr lang="en-US" altLang="zh-CN" sz="1600" dirty="0">
                <a:solidFill>
                  <a:schemeClr val="accent1"/>
                </a:solidFill>
                <a:cs typeface="+mn-ea"/>
                <a:sym typeface="+mn-lt"/>
              </a:rPr>
              <a:t>1949.10-1978.12 </a:t>
            </a:r>
            <a:r>
              <a:rPr lang="en-US" altLang="zh-CN" sz="1600" dirty="0">
                <a:solidFill>
                  <a:prstClr val="black"/>
                </a:solidFill>
                <a:cs typeface="+mn-ea"/>
                <a:sym typeface="+mn-lt"/>
              </a:rPr>
              <a:t>       </a:t>
            </a:r>
            <a:r>
              <a:rPr lang="zh-CN" altLang="en-US" sz="1600" dirty="0">
                <a:solidFill>
                  <a:prstClr val="black"/>
                </a:solidFill>
                <a:cs typeface="+mn-ea"/>
                <a:sym typeface="+mn-lt"/>
              </a:rPr>
              <a:t>只有共产党才能发展中国</a:t>
            </a:r>
          </a:p>
          <a:p>
            <a:pPr marL="277495" lvl="0" indent="-171450">
              <a:lnSpc>
                <a:spcPct val="150000"/>
              </a:lnSpc>
              <a:buClr>
                <a:schemeClr val="accent1"/>
              </a:buClr>
              <a:buFont typeface="Arial" panose="020B0604020202020204" pitchFamily="34" charset="0"/>
              <a:buChar char="•"/>
              <a:defRPr/>
            </a:pPr>
            <a:r>
              <a:rPr lang="en-US" altLang="zh-CN" sz="1600" dirty="0">
                <a:solidFill>
                  <a:schemeClr val="accent1"/>
                </a:solidFill>
                <a:cs typeface="+mn-ea"/>
                <a:sym typeface="+mn-lt"/>
              </a:rPr>
              <a:t>1978.12</a:t>
            </a:r>
            <a:r>
              <a:rPr lang="zh-CN" altLang="en-US" sz="1600" dirty="0">
                <a:solidFill>
                  <a:schemeClr val="accent1"/>
                </a:solidFill>
                <a:cs typeface="+mn-ea"/>
                <a:sym typeface="+mn-lt"/>
              </a:rPr>
              <a:t>至今                 </a:t>
            </a:r>
            <a:r>
              <a:rPr lang="zh-CN" altLang="en-US" sz="1600" dirty="0">
                <a:solidFill>
                  <a:prstClr val="black"/>
                </a:solidFill>
                <a:cs typeface="+mn-ea"/>
                <a:sym typeface="+mn-lt"/>
              </a:rPr>
              <a:t>中国特色社会主义道路是中国必由之路</a:t>
            </a:r>
          </a:p>
        </p:txBody>
      </p:sp>
      <p:sp>
        <p:nvSpPr>
          <p:cNvPr id="22" name="椭圆 21"/>
          <p:cNvSpPr/>
          <p:nvPr/>
        </p:nvSpPr>
        <p:spPr bwMode="auto">
          <a:xfrm>
            <a:off x="3456607" y="2172737"/>
            <a:ext cx="599602" cy="599602"/>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800" dirty="0">
              <a:ln w="19050">
                <a:noFill/>
              </a:ln>
              <a:gradFill>
                <a:gsLst>
                  <a:gs pos="100000">
                    <a:srgbClr val="E9BE61"/>
                  </a:gs>
                  <a:gs pos="49000">
                    <a:srgbClr val="FEEFAC"/>
                  </a:gs>
                </a:gsLst>
                <a:lin ang="5400000" scaled="0"/>
              </a:gradFill>
              <a:cs typeface="+mn-ea"/>
              <a:sym typeface="+mn-lt"/>
            </a:endParaRPr>
          </a:p>
        </p:txBody>
      </p:sp>
      <p:sp>
        <p:nvSpPr>
          <p:cNvPr id="23" name="图形 18"/>
          <p:cNvSpPr/>
          <p:nvPr/>
        </p:nvSpPr>
        <p:spPr>
          <a:xfrm>
            <a:off x="3612227" y="2312454"/>
            <a:ext cx="288362" cy="320168"/>
          </a:xfrm>
          <a:custGeom>
            <a:avLst/>
            <a:gdLst>
              <a:gd name="connsiteX0" fmla="*/ 504936 w 1583015"/>
              <a:gd name="connsiteY0" fmla="*/ 1491020 h 1757626"/>
              <a:gd name="connsiteX1" fmla="*/ 504936 w 1583015"/>
              <a:gd name="connsiteY1" fmla="*/ 1485543 h 1757626"/>
              <a:gd name="connsiteX2" fmla="*/ 505174 w 1583015"/>
              <a:gd name="connsiteY2" fmla="*/ 1446609 h 1757626"/>
              <a:gd name="connsiteX3" fmla="*/ 465765 w 1583015"/>
              <a:gd name="connsiteY3" fmla="*/ 1338143 h 1757626"/>
              <a:gd name="connsiteX4" fmla="*/ 428022 w 1583015"/>
              <a:gd name="connsiteY4" fmla="*/ 1298496 h 1757626"/>
              <a:gd name="connsiteX5" fmla="*/ 410282 w 1583015"/>
              <a:gd name="connsiteY5" fmla="*/ 1279089 h 1757626"/>
              <a:gd name="connsiteX6" fmla="*/ 296458 w 1583015"/>
              <a:gd name="connsiteY6" fmla="*/ 1067634 h 1757626"/>
              <a:gd name="connsiteX7" fmla="*/ 294434 w 1583015"/>
              <a:gd name="connsiteY7" fmla="*/ 767953 h 1757626"/>
              <a:gd name="connsiteX8" fmla="*/ 390279 w 1583015"/>
              <a:gd name="connsiteY8" fmla="*/ 573643 h 1757626"/>
              <a:gd name="connsiteX9" fmla="*/ 468265 w 1583015"/>
              <a:gd name="connsiteY9" fmla="*/ 492443 h 1757626"/>
              <a:gd name="connsiteX10" fmla="*/ 595424 w 1583015"/>
              <a:gd name="connsiteY10" fmla="*/ 414576 h 1757626"/>
              <a:gd name="connsiteX11" fmla="*/ 769017 w 1583015"/>
              <a:gd name="connsiteY11" fmla="*/ 377071 h 1757626"/>
              <a:gd name="connsiteX12" fmla="*/ 795330 w 1583015"/>
              <a:gd name="connsiteY12" fmla="*/ 377071 h 1757626"/>
              <a:gd name="connsiteX13" fmla="*/ 945587 w 1583015"/>
              <a:gd name="connsiteY13" fmla="*/ 405408 h 1757626"/>
              <a:gd name="connsiteX14" fmla="*/ 1046075 w 1583015"/>
              <a:gd name="connsiteY14" fmla="*/ 455414 h 1757626"/>
              <a:gd name="connsiteX15" fmla="*/ 1266341 w 1583015"/>
              <a:gd name="connsiteY15" fmla="*/ 755333 h 1757626"/>
              <a:gd name="connsiteX16" fmla="*/ 1284319 w 1583015"/>
              <a:gd name="connsiteY16" fmla="*/ 986552 h 1757626"/>
              <a:gd name="connsiteX17" fmla="*/ 1184426 w 1583015"/>
              <a:gd name="connsiteY17" fmla="*/ 1240988 h 1757626"/>
              <a:gd name="connsiteX18" fmla="*/ 1141802 w 1583015"/>
              <a:gd name="connsiteY18" fmla="*/ 1292662 h 1757626"/>
              <a:gd name="connsiteX19" fmla="*/ 1109417 w 1583015"/>
              <a:gd name="connsiteY19" fmla="*/ 1325523 h 1757626"/>
              <a:gd name="connsiteX20" fmla="*/ 1097153 w 1583015"/>
              <a:gd name="connsiteY20" fmla="*/ 1340406 h 1757626"/>
              <a:gd name="connsiteX21" fmla="*/ 1060482 w 1583015"/>
              <a:gd name="connsiteY21" fmla="*/ 1447919 h 1757626"/>
              <a:gd name="connsiteX22" fmla="*/ 1060006 w 1583015"/>
              <a:gd name="connsiteY22" fmla="*/ 1491020 h 1757626"/>
              <a:gd name="connsiteX23" fmla="*/ 1153113 w 1583015"/>
              <a:gd name="connsiteY23" fmla="*/ 1494115 h 1757626"/>
              <a:gd name="connsiteX24" fmla="*/ 1173829 w 1583015"/>
              <a:gd name="connsiteY24" fmla="*/ 1500664 h 1757626"/>
              <a:gd name="connsiteX25" fmla="*/ 1189631 w 1583015"/>
              <a:gd name="connsiteY25" fmla="*/ 1567002 h 1757626"/>
              <a:gd name="connsiteX26" fmla="*/ 1185021 w 1583015"/>
              <a:gd name="connsiteY26" fmla="*/ 1573292 h 1757626"/>
              <a:gd name="connsiteX27" fmla="*/ 1153113 w 1583015"/>
              <a:gd name="connsiteY27" fmla="*/ 1589127 h 1757626"/>
              <a:gd name="connsiteX28" fmla="*/ 952254 w 1583015"/>
              <a:gd name="connsiteY28" fmla="*/ 1594723 h 1757626"/>
              <a:gd name="connsiteX29" fmla="*/ 951421 w 1583015"/>
              <a:gd name="connsiteY29" fmla="*/ 1604843 h 1757626"/>
              <a:gd name="connsiteX30" fmla="*/ 935466 w 1583015"/>
              <a:gd name="connsiteY30" fmla="*/ 1661279 h 1757626"/>
              <a:gd name="connsiteX31" fmla="*/ 808069 w 1583015"/>
              <a:gd name="connsiteY31" fmla="*/ 1755696 h 1757626"/>
              <a:gd name="connsiteX32" fmla="*/ 674005 w 1583015"/>
              <a:gd name="connsiteY32" fmla="*/ 1718786 h 1757626"/>
              <a:gd name="connsiteX33" fmla="*/ 613045 w 1583015"/>
              <a:gd name="connsiteY33" fmla="*/ 1604843 h 1757626"/>
              <a:gd name="connsiteX34" fmla="*/ 612212 w 1583015"/>
              <a:gd name="connsiteY34" fmla="*/ 1594723 h 1757626"/>
              <a:gd name="connsiteX35" fmla="*/ 411234 w 1583015"/>
              <a:gd name="connsiteY35" fmla="*/ 1589127 h 1757626"/>
              <a:gd name="connsiteX36" fmla="*/ 390517 w 1583015"/>
              <a:gd name="connsiteY36" fmla="*/ 1582579 h 1757626"/>
              <a:gd name="connsiteX37" fmla="*/ 374715 w 1583015"/>
              <a:gd name="connsiteY37" fmla="*/ 1516241 h 1757626"/>
              <a:gd name="connsiteX38" fmla="*/ 379325 w 1583015"/>
              <a:gd name="connsiteY38" fmla="*/ 1509951 h 1757626"/>
              <a:gd name="connsiteX39" fmla="*/ 411234 w 1583015"/>
              <a:gd name="connsiteY39" fmla="*/ 1494115 h 1757626"/>
              <a:gd name="connsiteX40" fmla="*/ 504936 w 1583015"/>
              <a:gd name="connsiteY40" fmla="*/ 1491020 h 1757626"/>
              <a:gd name="connsiteX41" fmla="*/ 707938 w 1583015"/>
              <a:gd name="connsiteY41" fmla="*/ 1595914 h 1757626"/>
              <a:gd name="connsiteX42" fmla="*/ 708295 w 1583015"/>
              <a:gd name="connsiteY42" fmla="*/ 1599009 h 1757626"/>
              <a:gd name="connsiteX43" fmla="*/ 731869 w 1583015"/>
              <a:gd name="connsiteY43" fmla="*/ 1642944 h 1757626"/>
              <a:gd name="connsiteX44" fmla="*/ 832477 w 1583015"/>
              <a:gd name="connsiteY44" fmla="*/ 1642944 h 1757626"/>
              <a:gd name="connsiteX45" fmla="*/ 856409 w 1583015"/>
              <a:gd name="connsiteY45" fmla="*/ 1595914 h 1757626"/>
              <a:gd name="connsiteX46" fmla="*/ 707938 w 1583015"/>
              <a:gd name="connsiteY46" fmla="*/ 1595914 h 1757626"/>
              <a:gd name="connsiteX47" fmla="*/ 964756 w 1583015"/>
              <a:gd name="connsiteY47" fmla="*/ 1488758 h 1757626"/>
              <a:gd name="connsiteX48" fmla="*/ 965232 w 1583015"/>
              <a:gd name="connsiteY48" fmla="*/ 1445300 h 1757626"/>
              <a:gd name="connsiteX49" fmla="*/ 1020358 w 1583015"/>
              <a:gd name="connsiteY49" fmla="*/ 1284208 h 1757626"/>
              <a:gd name="connsiteX50" fmla="*/ 1064768 w 1583015"/>
              <a:gd name="connsiteY50" fmla="*/ 1235393 h 1757626"/>
              <a:gd name="connsiteX51" fmla="*/ 1079651 w 1583015"/>
              <a:gd name="connsiteY51" fmla="*/ 1219438 h 1757626"/>
              <a:gd name="connsiteX52" fmla="*/ 1184069 w 1583015"/>
              <a:gd name="connsiteY52" fmla="*/ 1009531 h 1757626"/>
              <a:gd name="connsiteX53" fmla="*/ 1180497 w 1583015"/>
              <a:gd name="connsiteY53" fmla="*/ 803077 h 1757626"/>
              <a:gd name="connsiteX54" fmla="*/ 1064887 w 1583015"/>
              <a:gd name="connsiteY54" fmla="*/ 593169 h 1757626"/>
              <a:gd name="connsiteX55" fmla="*/ 922607 w 1583015"/>
              <a:gd name="connsiteY55" fmla="*/ 498515 h 1757626"/>
              <a:gd name="connsiteX56" fmla="*/ 699842 w 1583015"/>
              <a:gd name="connsiteY56" fmla="*/ 481013 h 1757626"/>
              <a:gd name="connsiteX57" fmla="*/ 570063 w 1583015"/>
              <a:gd name="connsiteY57" fmla="*/ 535424 h 1757626"/>
              <a:gd name="connsiteX58" fmla="*/ 453382 w 1583015"/>
              <a:gd name="connsiteY58" fmla="*/ 648653 h 1757626"/>
              <a:gd name="connsiteX59" fmla="*/ 381349 w 1583015"/>
              <a:gd name="connsiteY59" fmla="*/ 813673 h 1757626"/>
              <a:gd name="connsiteX60" fmla="*/ 382540 w 1583015"/>
              <a:gd name="connsiteY60" fmla="*/ 1019651 h 1757626"/>
              <a:gd name="connsiteX61" fmla="*/ 496602 w 1583015"/>
              <a:gd name="connsiteY61" fmla="*/ 1232297 h 1757626"/>
              <a:gd name="connsiteX62" fmla="*/ 522081 w 1583015"/>
              <a:gd name="connsiteY62" fmla="*/ 1257538 h 1757626"/>
              <a:gd name="connsiteX63" fmla="*/ 595186 w 1583015"/>
              <a:gd name="connsiteY63" fmla="*/ 1398865 h 1757626"/>
              <a:gd name="connsiteX64" fmla="*/ 600543 w 1583015"/>
              <a:gd name="connsiteY64" fmla="*/ 1450181 h 1757626"/>
              <a:gd name="connsiteX65" fmla="*/ 600305 w 1583015"/>
              <a:gd name="connsiteY65" fmla="*/ 1488758 h 1757626"/>
              <a:gd name="connsiteX66" fmla="*/ 964756 w 1583015"/>
              <a:gd name="connsiteY66" fmla="*/ 1488758 h 1757626"/>
              <a:gd name="connsiteX67" fmla="*/ 190849 w 1583015"/>
              <a:gd name="connsiteY67" fmla="*/ 560546 h 1757626"/>
              <a:gd name="connsiteX68" fmla="*/ 236707 w 1583015"/>
              <a:gd name="connsiteY68" fmla="*/ 610106 h 1757626"/>
              <a:gd name="connsiteX69" fmla="*/ 234069 w 1583015"/>
              <a:gd name="connsiteY69" fmla="*/ 624007 h 1757626"/>
              <a:gd name="connsiteX70" fmla="*/ 225020 w 1583015"/>
              <a:gd name="connsiteY70" fmla="*/ 639366 h 1757626"/>
              <a:gd name="connsiteX71" fmla="*/ 190849 w 1583015"/>
              <a:gd name="connsiteY71" fmla="*/ 655677 h 1757626"/>
              <a:gd name="connsiteX72" fmla="*/ 42736 w 1583015"/>
              <a:gd name="connsiteY72" fmla="*/ 655439 h 1757626"/>
              <a:gd name="connsiteX73" fmla="*/ 256 w 1583015"/>
              <a:gd name="connsiteY73" fmla="*/ 603173 h 1757626"/>
              <a:gd name="connsiteX74" fmla="*/ 25710 w 1583015"/>
              <a:gd name="connsiteY74" fmla="*/ 565785 h 1757626"/>
              <a:gd name="connsiteX75" fmla="*/ 45950 w 1583015"/>
              <a:gd name="connsiteY75" fmla="*/ 560546 h 1757626"/>
              <a:gd name="connsiteX76" fmla="*/ 190849 w 1583015"/>
              <a:gd name="connsiteY76" fmla="*/ 560546 h 1757626"/>
              <a:gd name="connsiteX77" fmla="*/ 1537565 w 1583015"/>
              <a:gd name="connsiteY77" fmla="*/ 560546 h 1757626"/>
              <a:gd name="connsiteX78" fmla="*/ 1571736 w 1583015"/>
              <a:gd name="connsiteY78" fmla="*/ 576858 h 1757626"/>
              <a:gd name="connsiteX79" fmla="*/ 1565936 w 1583015"/>
              <a:gd name="connsiteY79" fmla="*/ 644467 h 1757626"/>
              <a:gd name="connsiteX80" fmla="*/ 1537565 w 1583015"/>
              <a:gd name="connsiteY80" fmla="*/ 655677 h 1757626"/>
              <a:gd name="connsiteX81" fmla="*/ 1389452 w 1583015"/>
              <a:gd name="connsiteY81" fmla="*/ 655439 h 1757626"/>
              <a:gd name="connsiteX82" fmla="*/ 1346972 w 1583015"/>
              <a:gd name="connsiteY82" fmla="*/ 603173 h 1757626"/>
              <a:gd name="connsiteX83" fmla="*/ 1372426 w 1583015"/>
              <a:gd name="connsiteY83" fmla="*/ 565785 h 1757626"/>
              <a:gd name="connsiteX84" fmla="*/ 1392666 w 1583015"/>
              <a:gd name="connsiteY84" fmla="*/ 560546 h 1757626"/>
              <a:gd name="connsiteX85" fmla="*/ 1537565 w 1583015"/>
              <a:gd name="connsiteY85" fmla="*/ 560546 h 1757626"/>
              <a:gd name="connsiteX86" fmla="*/ 1270032 w 1583015"/>
              <a:gd name="connsiteY86" fmla="*/ 156924 h 1757626"/>
              <a:gd name="connsiteX87" fmla="*/ 1291106 w 1583015"/>
              <a:gd name="connsiteY87" fmla="*/ 162282 h 1757626"/>
              <a:gd name="connsiteX88" fmla="*/ 1313728 w 1583015"/>
              <a:gd name="connsiteY88" fmla="*/ 220980 h 1757626"/>
              <a:gd name="connsiteX89" fmla="*/ 1303608 w 1583015"/>
              <a:gd name="connsiteY89" fmla="*/ 237173 h 1757626"/>
              <a:gd name="connsiteX90" fmla="*/ 1198475 w 1583015"/>
              <a:gd name="connsiteY90" fmla="*/ 341948 h 1757626"/>
              <a:gd name="connsiteX91" fmla="*/ 1131313 w 1583015"/>
              <a:gd name="connsiteY91" fmla="*/ 333526 h 1757626"/>
              <a:gd name="connsiteX92" fmla="*/ 1121323 w 1583015"/>
              <a:gd name="connsiteY92" fmla="*/ 306943 h 1757626"/>
              <a:gd name="connsiteX93" fmla="*/ 1134301 w 1583015"/>
              <a:gd name="connsiteY93" fmla="*/ 271939 h 1757626"/>
              <a:gd name="connsiteX94" fmla="*/ 1239433 w 1583015"/>
              <a:gd name="connsiteY94" fmla="*/ 167164 h 1757626"/>
              <a:gd name="connsiteX95" fmla="*/ 1259078 w 1583015"/>
              <a:gd name="connsiteY95" fmla="*/ 157877 h 1757626"/>
              <a:gd name="connsiteX96" fmla="*/ 1270032 w 1583015"/>
              <a:gd name="connsiteY96" fmla="*/ 156924 h 1757626"/>
              <a:gd name="connsiteX97" fmla="*/ 294196 w 1583015"/>
              <a:gd name="connsiteY97" fmla="*/ 156924 h 1757626"/>
              <a:gd name="connsiteX98" fmla="*/ 324199 w 1583015"/>
              <a:gd name="connsiteY98" fmla="*/ 168950 h 1757626"/>
              <a:gd name="connsiteX99" fmla="*/ 429927 w 1583015"/>
              <a:gd name="connsiteY99" fmla="*/ 275034 h 1757626"/>
              <a:gd name="connsiteX100" fmla="*/ 439809 w 1583015"/>
              <a:gd name="connsiteY100" fmla="*/ 311110 h 1757626"/>
              <a:gd name="connsiteX101" fmla="*/ 384873 w 1583015"/>
              <a:gd name="connsiteY101" fmla="*/ 351513 h 1757626"/>
              <a:gd name="connsiteX102" fmla="*/ 378730 w 1583015"/>
              <a:gd name="connsiteY102" fmla="*/ 350163 h 1757626"/>
              <a:gd name="connsiteX103" fmla="*/ 359918 w 1583015"/>
              <a:gd name="connsiteY103" fmla="*/ 339209 h 1757626"/>
              <a:gd name="connsiteX104" fmla="*/ 255143 w 1583015"/>
              <a:gd name="connsiteY104" fmla="*/ 234077 h 1757626"/>
              <a:gd name="connsiteX105" fmla="*/ 264052 w 1583015"/>
              <a:gd name="connsiteY105" fmla="*/ 166807 h 1757626"/>
              <a:gd name="connsiteX106" fmla="*/ 294196 w 1583015"/>
              <a:gd name="connsiteY106" fmla="*/ 156924 h 1757626"/>
              <a:gd name="connsiteX107" fmla="*/ 783781 w 1583015"/>
              <a:gd name="connsiteY107" fmla="*/ 0 h 1757626"/>
              <a:gd name="connsiteX108" fmla="*/ 829620 w 1583015"/>
              <a:gd name="connsiteY108" fmla="*/ 42743 h 1757626"/>
              <a:gd name="connsiteX109" fmla="*/ 829620 w 1583015"/>
              <a:gd name="connsiteY109" fmla="*/ 194072 h 1757626"/>
              <a:gd name="connsiteX110" fmla="*/ 776107 w 1583015"/>
              <a:gd name="connsiteY110" fmla="*/ 235798 h 1757626"/>
              <a:gd name="connsiteX111" fmla="*/ 739847 w 1583015"/>
              <a:gd name="connsiteY111" fmla="*/ 211098 h 1757626"/>
              <a:gd name="connsiteX112" fmla="*/ 734608 w 1583015"/>
              <a:gd name="connsiteY112" fmla="*/ 190857 h 1757626"/>
              <a:gd name="connsiteX113" fmla="*/ 734846 w 1583015"/>
              <a:gd name="connsiteY113" fmla="*/ 42743 h 1757626"/>
              <a:gd name="connsiteX114" fmla="*/ 739132 w 1583015"/>
              <a:gd name="connsiteY114" fmla="*/ 27146 h 1757626"/>
              <a:gd name="connsiteX115" fmla="*/ 780566 w 1583015"/>
              <a:gd name="connsiteY115" fmla="*/ 0 h 1757626"/>
              <a:gd name="connsiteX116" fmla="*/ 783781 w 1583015"/>
              <a:gd name="connsiteY116" fmla="*/ 0 h 175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583015" h="1757626">
                <a:moveTo>
                  <a:pt x="504936" y="1491020"/>
                </a:moveTo>
                <a:lnTo>
                  <a:pt x="504936" y="1485543"/>
                </a:lnTo>
                <a:cubicBezTo>
                  <a:pt x="505055" y="1472446"/>
                  <a:pt x="505532" y="1459587"/>
                  <a:pt x="505174" y="1446609"/>
                </a:cubicBezTo>
                <a:cubicBezTo>
                  <a:pt x="503431" y="1407276"/>
                  <a:pt x="489676" y="1369422"/>
                  <a:pt x="465765" y="1338143"/>
                </a:cubicBezTo>
                <a:cubicBezTo>
                  <a:pt x="454573" y="1323618"/>
                  <a:pt x="440881" y="1311473"/>
                  <a:pt x="428022" y="1298496"/>
                </a:cubicBezTo>
                <a:cubicBezTo>
                  <a:pt x="418973" y="1288852"/>
                  <a:pt x="419092" y="1288852"/>
                  <a:pt x="410282" y="1279089"/>
                </a:cubicBezTo>
                <a:cubicBezTo>
                  <a:pt x="357187" y="1217875"/>
                  <a:pt x="318315" y="1145660"/>
                  <a:pt x="296458" y="1067634"/>
                </a:cubicBezTo>
                <a:cubicBezTo>
                  <a:pt x="269126" y="969701"/>
                  <a:pt x="268428" y="866247"/>
                  <a:pt x="294434" y="767953"/>
                </a:cubicBezTo>
                <a:cubicBezTo>
                  <a:pt x="313246" y="697706"/>
                  <a:pt x="345750" y="631150"/>
                  <a:pt x="390279" y="573643"/>
                </a:cubicBezTo>
                <a:cubicBezTo>
                  <a:pt x="413258" y="543878"/>
                  <a:pt x="439452" y="516612"/>
                  <a:pt x="468265" y="492443"/>
                </a:cubicBezTo>
                <a:cubicBezTo>
                  <a:pt x="506551" y="460318"/>
                  <a:pt x="549408" y="434076"/>
                  <a:pt x="595424" y="414576"/>
                </a:cubicBezTo>
                <a:cubicBezTo>
                  <a:pt x="650423" y="391295"/>
                  <a:pt x="709313" y="378572"/>
                  <a:pt x="769017" y="377071"/>
                </a:cubicBezTo>
                <a:cubicBezTo>
                  <a:pt x="782233" y="376833"/>
                  <a:pt x="782114" y="376833"/>
                  <a:pt x="795330" y="377071"/>
                </a:cubicBezTo>
                <a:cubicBezTo>
                  <a:pt x="846614" y="378377"/>
                  <a:pt x="897349" y="387945"/>
                  <a:pt x="945587" y="405408"/>
                </a:cubicBezTo>
                <a:cubicBezTo>
                  <a:pt x="980829" y="418148"/>
                  <a:pt x="1014643" y="435054"/>
                  <a:pt x="1046075" y="455414"/>
                </a:cubicBezTo>
                <a:cubicBezTo>
                  <a:pt x="1152874" y="525960"/>
                  <a:pt x="1230985" y="632317"/>
                  <a:pt x="1266341" y="755333"/>
                </a:cubicBezTo>
                <a:cubicBezTo>
                  <a:pt x="1288129" y="829985"/>
                  <a:pt x="1294202" y="909280"/>
                  <a:pt x="1284319" y="986552"/>
                </a:cubicBezTo>
                <a:cubicBezTo>
                  <a:pt x="1272796" y="1078377"/>
                  <a:pt x="1238452" y="1165851"/>
                  <a:pt x="1184426" y="1240988"/>
                </a:cubicBezTo>
                <a:cubicBezTo>
                  <a:pt x="1171329" y="1259086"/>
                  <a:pt x="1157042" y="1276350"/>
                  <a:pt x="1141802" y="1292662"/>
                </a:cubicBezTo>
                <a:cubicBezTo>
                  <a:pt x="1131324" y="1303853"/>
                  <a:pt x="1119894" y="1314212"/>
                  <a:pt x="1109417" y="1325523"/>
                </a:cubicBezTo>
                <a:cubicBezTo>
                  <a:pt x="1105130" y="1330285"/>
                  <a:pt x="1101082" y="1335286"/>
                  <a:pt x="1097153" y="1340406"/>
                </a:cubicBezTo>
                <a:cubicBezTo>
                  <a:pt x="1074531" y="1372314"/>
                  <a:pt x="1062030" y="1408867"/>
                  <a:pt x="1060482" y="1447919"/>
                </a:cubicBezTo>
                <a:cubicBezTo>
                  <a:pt x="1060264" y="1462285"/>
                  <a:pt x="1060104" y="1476652"/>
                  <a:pt x="1060006" y="1491020"/>
                </a:cubicBezTo>
                <a:cubicBezTo>
                  <a:pt x="1091081" y="1491972"/>
                  <a:pt x="1122037" y="1492925"/>
                  <a:pt x="1153113" y="1494115"/>
                </a:cubicBezTo>
                <a:cubicBezTo>
                  <a:pt x="1160494" y="1494949"/>
                  <a:pt x="1167400" y="1496854"/>
                  <a:pt x="1173829" y="1500664"/>
                </a:cubicBezTo>
                <a:cubicBezTo>
                  <a:pt x="1196511" y="1514618"/>
                  <a:pt x="1203588" y="1544319"/>
                  <a:pt x="1189631" y="1567002"/>
                </a:cubicBezTo>
                <a:cubicBezTo>
                  <a:pt x="1188268" y="1569220"/>
                  <a:pt x="1186725" y="1571324"/>
                  <a:pt x="1185021" y="1573292"/>
                </a:cubicBezTo>
                <a:cubicBezTo>
                  <a:pt x="1176752" y="1582391"/>
                  <a:pt x="1165361" y="1588045"/>
                  <a:pt x="1153113" y="1589127"/>
                </a:cubicBezTo>
                <a:cubicBezTo>
                  <a:pt x="1086199" y="1591628"/>
                  <a:pt x="1019167" y="1593533"/>
                  <a:pt x="952254" y="1594723"/>
                </a:cubicBezTo>
                <a:lnTo>
                  <a:pt x="951421" y="1604843"/>
                </a:lnTo>
                <a:cubicBezTo>
                  <a:pt x="949315" y="1624418"/>
                  <a:pt x="943922" y="1643498"/>
                  <a:pt x="935466" y="1661279"/>
                </a:cubicBezTo>
                <a:cubicBezTo>
                  <a:pt x="911297" y="1711285"/>
                  <a:pt x="862957" y="1747242"/>
                  <a:pt x="808069" y="1755696"/>
                </a:cubicBezTo>
                <a:cubicBezTo>
                  <a:pt x="760169" y="1762957"/>
                  <a:pt x="711439" y="1749540"/>
                  <a:pt x="674005" y="1718786"/>
                </a:cubicBezTo>
                <a:cubicBezTo>
                  <a:pt x="639542" y="1690260"/>
                  <a:pt x="617651" y="1649345"/>
                  <a:pt x="613045" y="1604843"/>
                </a:cubicBezTo>
                <a:cubicBezTo>
                  <a:pt x="612688" y="1601510"/>
                  <a:pt x="612331" y="1598176"/>
                  <a:pt x="612212" y="1594723"/>
                </a:cubicBezTo>
                <a:cubicBezTo>
                  <a:pt x="545202" y="1593514"/>
                  <a:pt x="478207" y="1591648"/>
                  <a:pt x="411234" y="1589127"/>
                </a:cubicBezTo>
                <a:cubicBezTo>
                  <a:pt x="403938" y="1588459"/>
                  <a:pt x="396872" y="1586225"/>
                  <a:pt x="390517" y="1582579"/>
                </a:cubicBezTo>
                <a:cubicBezTo>
                  <a:pt x="367834" y="1568624"/>
                  <a:pt x="360759" y="1538924"/>
                  <a:pt x="374715" y="1516241"/>
                </a:cubicBezTo>
                <a:cubicBezTo>
                  <a:pt x="376079" y="1514023"/>
                  <a:pt x="377621" y="1511919"/>
                  <a:pt x="379325" y="1509951"/>
                </a:cubicBezTo>
                <a:cubicBezTo>
                  <a:pt x="387615" y="1500880"/>
                  <a:pt x="398997" y="1495232"/>
                  <a:pt x="411234" y="1494115"/>
                </a:cubicBezTo>
                <a:cubicBezTo>
                  <a:pt x="442428" y="1492925"/>
                  <a:pt x="473742" y="1491853"/>
                  <a:pt x="504936" y="1491020"/>
                </a:cubicBezTo>
                <a:close/>
                <a:moveTo>
                  <a:pt x="707938" y="1595914"/>
                </a:moveTo>
                <a:lnTo>
                  <a:pt x="708295" y="1599009"/>
                </a:lnTo>
                <a:cubicBezTo>
                  <a:pt x="711201" y="1615816"/>
                  <a:pt x="719472" y="1631231"/>
                  <a:pt x="731869" y="1642944"/>
                </a:cubicBezTo>
                <a:cubicBezTo>
                  <a:pt x="760558" y="1668441"/>
                  <a:pt x="803787" y="1668441"/>
                  <a:pt x="832477" y="1642944"/>
                </a:cubicBezTo>
                <a:cubicBezTo>
                  <a:pt x="845844" y="1630650"/>
                  <a:pt x="854338" y="1613955"/>
                  <a:pt x="856409" y="1595914"/>
                </a:cubicBezTo>
                <a:cubicBezTo>
                  <a:pt x="806920" y="1596271"/>
                  <a:pt x="757427" y="1596271"/>
                  <a:pt x="707938" y="1595914"/>
                </a:cubicBezTo>
                <a:close/>
                <a:moveTo>
                  <a:pt x="964756" y="1488758"/>
                </a:moveTo>
                <a:lnTo>
                  <a:pt x="965232" y="1445300"/>
                </a:lnTo>
                <a:cubicBezTo>
                  <a:pt x="966930" y="1387270"/>
                  <a:pt x="986148" y="1331113"/>
                  <a:pt x="1020358" y="1284208"/>
                </a:cubicBezTo>
                <a:cubicBezTo>
                  <a:pt x="1033455" y="1266230"/>
                  <a:pt x="1049052" y="1250990"/>
                  <a:pt x="1064768" y="1235393"/>
                </a:cubicBezTo>
                <a:cubicBezTo>
                  <a:pt x="1072269" y="1227534"/>
                  <a:pt x="1072269" y="1227534"/>
                  <a:pt x="1079651" y="1219438"/>
                </a:cubicBezTo>
                <a:cubicBezTo>
                  <a:pt x="1132118" y="1159739"/>
                  <a:pt x="1168109" y="1087390"/>
                  <a:pt x="1184069" y="1009531"/>
                </a:cubicBezTo>
                <a:cubicBezTo>
                  <a:pt x="1198014" y="941282"/>
                  <a:pt x="1196794" y="870803"/>
                  <a:pt x="1180497" y="803077"/>
                </a:cubicBezTo>
                <a:cubicBezTo>
                  <a:pt x="1161622" y="723952"/>
                  <a:pt x="1121671" y="651415"/>
                  <a:pt x="1064887" y="593169"/>
                </a:cubicBezTo>
                <a:cubicBezTo>
                  <a:pt x="1024687" y="551912"/>
                  <a:pt x="976193" y="519650"/>
                  <a:pt x="922607" y="498515"/>
                </a:cubicBezTo>
                <a:cubicBezTo>
                  <a:pt x="851721" y="470760"/>
                  <a:pt x="774192" y="464669"/>
                  <a:pt x="699842" y="481013"/>
                </a:cubicBezTo>
                <a:cubicBezTo>
                  <a:pt x="653655" y="491172"/>
                  <a:pt x="609685" y="509606"/>
                  <a:pt x="570063" y="535424"/>
                </a:cubicBezTo>
                <a:cubicBezTo>
                  <a:pt x="524260" y="565324"/>
                  <a:pt x="484643" y="603766"/>
                  <a:pt x="453382" y="648653"/>
                </a:cubicBezTo>
                <a:cubicBezTo>
                  <a:pt x="418642" y="698326"/>
                  <a:pt x="394154" y="754425"/>
                  <a:pt x="381349" y="813673"/>
                </a:cubicBezTo>
                <a:cubicBezTo>
                  <a:pt x="366677" y="881593"/>
                  <a:pt x="367084" y="951905"/>
                  <a:pt x="382540" y="1019651"/>
                </a:cubicBezTo>
                <a:cubicBezTo>
                  <a:pt x="400665" y="1099531"/>
                  <a:pt x="440081" y="1173013"/>
                  <a:pt x="496602" y="1232297"/>
                </a:cubicBezTo>
                <a:cubicBezTo>
                  <a:pt x="504936" y="1240869"/>
                  <a:pt x="513747" y="1248966"/>
                  <a:pt x="522081" y="1257538"/>
                </a:cubicBezTo>
                <a:cubicBezTo>
                  <a:pt x="559086" y="1296955"/>
                  <a:pt x="584397" y="1345888"/>
                  <a:pt x="595186" y="1398865"/>
                </a:cubicBezTo>
                <a:cubicBezTo>
                  <a:pt x="598519" y="1415772"/>
                  <a:pt x="600067" y="1432917"/>
                  <a:pt x="600543" y="1450181"/>
                </a:cubicBezTo>
                <a:lnTo>
                  <a:pt x="600305" y="1488758"/>
                </a:lnTo>
                <a:cubicBezTo>
                  <a:pt x="721779" y="1486495"/>
                  <a:pt x="843282" y="1486495"/>
                  <a:pt x="964756" y="1488758"/>
                </a:cubicBezTo>
                <a:close/>
                <a:moveTo>
                  <a:pt x="190849" y="560546"/>
                </a:moveTo>
                <a:cubicBezTo>
                  <a:pt x="217198" y="561569"/>
                  <a:pt x="237728" y="583758"/>
                  <a:pt x="236707" y="610106"/>
                </a:cubicBezTo>
                <a:cubicBezTo>
                  <a:pt x="236523" y="614844"/>
                  <a:pt x="235634" y="619529"/>
                  <a:pt x="234069" y="624007"/>
                </a:cubicBezTo>
                <a:cubicBezTo>
                  <a:pt x="232073" y="629662"/>
                  <a:pt x="229000" y="634878"/>
                  <a:pt x="225020" y="639366"/>
                </a:cubicBezTo>
                <a:cubicBezTo>
                  <a:pt x="216455" y="649399"/>
                  <a:pt x="204036" y="655327"/>
                  <a:pt x="190849" y="655677"/>
                </a:cubicBezTo>
                <a:cubicBezTo>
                  <a:pt x="141557" y="656511"/>
                  <a:pt x="91908" y="659725"/>
                  <a:pt x="42736" y="655439"/>
                </a:cubicBezTo>
                <a:cubicBezTo>
                  <a:pt x="16572" y="652736"/>
                  <a:pt x="-2447" y="629336"/>
                  <a:pt x="256" y="603173"/>
                </a:cubicBezTo>
                <a:cubicBezTo>
                  <a:pt x="1904" y="587220"/>
                  <a:pt x="11471" y="573167"/>
                  <a:pt x="25710" y="565785"/>
                </a:cubicBezTo>
                <a:cubicBezTo>
                  <a:pt x="32013" y="562632"/>
                  <a:pt x="38909" y="560848"/>
                  <a:pt x="45950" y="560546"/>
                </a:cubicBezTo>
                <a:cubicBezTo>
                  <a:pt x="94290" y="559713"/>
                  <a:pt x="142510" y="559713"/>
                  <a:pt x="190849" y="560546"/>
                </a:cubicBezTo>
                <a:close/>
                <a:moveTo>
                  <a:pt x="1537565" y="560546"/>
                </a:moveTo>
                <a:cubicBezTo>
                  <a:pt x="1550752" y="560896"/>
                  <a:pt x="1563171" y="566825"/>
                  <a:pt x="1571736" y="576858"/>
                </a:cubicBezTo>
                <a:cubicBezTo>
                  <a:pt x="1588805" y="597130"/>
                  <a:pt x="1586208" y="627398"/>
                  <a:pt x="1565936" y="644467"/>
                </a:cubicBezTo>
                <a:cubicBezTo>
                  <a:pt x="1557951" y="651190"/>
                  <a:pt x="1547991" y="655127"/>
                  <a:pt x="1537565" y="655677"/>
                </a:cubicBezTo>
                <a:cubicBezTo>
                  <a:pt x="1488274" y="656511"/>
                  <a:pt x="1438624" y="659725"/>
                  <a:pt x="1389452" y="655439"/>
                </a:cubicBezTo>
                <a:cubicBezTo>
                  <a:pt x="1363288" y="652736"/>
                  <a:pt x="1344269" y="629336"/>
                  <a:pt x="1346972" y="603173"/>
                </a:cubicBezTo>
                <a:cubicBezTo>
                  <a:pt x="1348621" y="587220"/>
                  <a:pt x="1358187" y="573167"/>
                  <a:pt x="1372426" y="565785"/>
                </a:cubicBezTo>
                <a:cubicBezTo>
                  <a:pt x="1378729" y="562632"/>
                  <a:pt x="1385625" y="560848"/>
                  <a:pt x="1392666" y="560546"/>
                </a:cubicBezTo>
                <a:cubicBezTo>
                  <a:pt x="1441006" y="559713"/>
                  <a:pt x="1489226" y="559713"/>
                  <a:pt x="1537565" y="560546"/>
                </a:cubicBezTo>
                <a:close/>
                <a:moveTo>
                  <a:pt x="1270032" y="156924"/>
                </a:moveTo>
                <a:cubicBezTo>
                  <a:pt x="1277373" y="157079"/>
                  <a:pt x="1284582" y="158911"/>
                  <a:pt x="1291106" y="162282"/>
                </a:cubicBezTo>
                <a:cubicBezTo>
                  <a:pt x="1312128" y="173560"/>
                  <a:pt x="1321744" y="198513"/>
                  <a:pt x="1313728" y="220980"/>
                </a:cubicBezTo>
                <a:cubicBezTo>
                  <a:pt x="1311453" y="226991"/>
                  <a:pt x="1308015" y="232494"/>
                  <a:pt x="1303608" y="237173"/>
                </a:cubicBezTo>
                <a:cubicBezTo>
                  <a:pt x="1269317" y="272534"/>
                  <a:pt x="1236813" y="310634"/>
                  <a:pt x="1198475" y="341948"/>
                </a:cubicBezTo>
                <a:cubicBezTo>
                  <a:pt x="1177604" y="358168"/>
                  <a:pt x="1147533" y="354399"/>
                  <a:pt x="1131313" y="333526"/>
                </a:cubicBezTo>
                <a:cubicBezTo>
                  <a:pt x="1125371" y="325880"/>
                  <a:pt x="1121887" y="316611"/>
                  <a:pt x="1121323" y="306943"/>
                </a:cubicBezTo>
                <a:cubicBezTo>
                  <a:pt x="1120787" y="294008"/>
                  <a:pt x="1125462" y="281399"/>
                  <a:pt x="1134301" y="271939"/>
                </a:cubicBezTo>
                <a:cubicBezTo>
                  <a:pt x="1168591" y="236577"/>
                  <a:pt x="1201095" y="198358"/>
                  <a:pt x="1239433" y="167164"/>
                </a:cubicBezTo>
                <a:cubicBezTo>
                  <a:pt x="1245245" y="162704"/>
                  <a:pt x="1251944" y="159538"/>
                  <a:pt x="1259078" y="157877"/>
                </a:cubicBezTo>
                <a:cubicBezTo>
                  <a:pt x="1262682" y="157148"/>
                  <a:pt x="1266356" y="156828"/>
                  <a:pt x="1270032" y="156924"/>
                </a:cubicBezTo>
                <a:close/>
                <a:moveTo>
                  <a:pt x="294196" y="156924"/>
                </a:moveTo>
                <a:cubicBezTo>
                  <a:pt x="305387" y="157401"/>
                  <a:pt x="315627" y="161568"/>
                  <a:pt x="324199" y="168950"/>
                </a:cubicBezTo>
                <a:cubicBezTo>
                  <a:pt x="360871" y="202644"/>
                  <a:pt x="398375" y="236339"/>
                  <a:pt x="429927" y="275034"/>
                </a:cubicBezTo>
                <a:cubicBezTo>
                  <a:pt x="437798" y="285311"/>
                  <a:pt x="441344" y="298257"/>
                  <a:pt x="439809" y="311110"/>
                </a:cubicBezTo>
                <a:cubicBezTo>
                  <a:pt x="435796" y="337438"/>
                  <a:pt x="411201" y="355526"/>
                  <a:pt x="384873" y="351513"/>
                </a:cubicBezTo>
                <a:cubicBezTo>
                  <a:pt x="382799" y="351197"/>
                  <a:pt x="380747" y="350747"/>
                  <a:pt x="378730" y="350163"/>
                </a:cubicBezTo>
                <a:cubicBezTo>
                  <a:pt x="371698" y="348012"/>
                  <a:pt x="365259" y="344264"/>
                  <a:pt x="359918" y="339209"/>
                </a:cubicBezTo>
                <a:cubicBezTo>
                  <a:pt x="324557" y="304800"/>
                  <a:pt x="286457" y="272296"/>
                  <a:pt x="255143" y="234077"/>
                </a:cubicBezTo>
                <a:cubicBezTo>
                  <a:pt x="239027" y="213040"/>
                  <a:pt x="243017" y="182923"/>
                  <a:pt x="264052" y="166807"/>
                </a:cubicBezTo>
                <a:cubicBezTo>
                  <a:pt x="272690" y="160191"/>
                  <a:pt x="283318" y="156707"/>
                  <a:pt x="294196" y="156924"/>
                </a:cubicBezTo>
                <a:close/>
                <a:moveTo>
                  <a:pt x="783781" y="0"/>
                </a:moveTo>
                <a:cubicBezTo>
                  <a:pt x="807604" y="770"/>
                  <a:pt x="827188" y="19032"/>
                  <a:pt x="829620" y="42743"/>
                </a:cubicBezTo>
                <a:cubicBezTo>
                  <a:pt x="833906" y="92988"/>
                  <a:pt x="833906" y="143828"/>
                  <a:pt x="829620" y="194072"/>
                </a:cubicBezTo>
                <a:cubicBezTo>
                  <a:pt x="826364" y="220372"/>
                  <a:pt x="802406" y="239051"/>
                  <a:pt x="776107" y="235798"/>
                </a:cubicBezTo>
                <a:cubicBezTo>
                  <a:pt x="760744" y="233896"/>
                  <a:pt x="747241" y="224699"/>
                  <a:pt x="739847" y="211098"/>
                </a:cubicBezTo>
                <a:cubicBezTo>
                  <a:pt x="736693" y="204795"/>
                  <a:pt x="734909" y="197899"/>
                  <a:pt x="734608" y="190857"/>
                </a:cubicBezTo>
                <a:cubicBezTo>
                  <a:pt x="733774" y="141446"/>
                  <a:pt x="730560" y="91916"/>
                  <a:pt x="734846" y="42743"/>
                </a:cubicBezTo>
                <a:cubicBezTo>
                  <a:pt x="735445" y="37351"/>
                  <a:pt x="736892" y="32087"/>
                  <a:pt x="739132" y="27146"/>
                </a:cubicBezTo>
                <a:cubicBezTo>
                  <a:pt x="746871" y="11073"/>
                  <a:pt x="762945" y="952"/>
                  <a:pt x="780566" y="0"/>
                </a:cubicBezTo>
                <a:lnTo>
                  <a:pt x="783781" y="0"/>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4" name="箭头: 右 23"/>
          <p:cNvSpPr/>
          <p:nvPr/>
        </p:nvSpPr>
        <p:spPr>
          <a:xfrm>
            <a:off x="2963630" y="2312454"/>
            <a:ext cx="401340" cy="310954"/>
          </a:xfrm>
          <a:prstGeom prst="rightArrow">
            <a:avLst/>
          </a:prstGeom>
          <a:gradFill>
            <a:gsLst>
              <a:gs pos="0">
                <a:srgbClr val="C30F0F">
                  <a:lumMod val="90000"/>
                  <a:lumOff val="10000"/>
                  <a:alpha val="0"/>
                </a:srgbClr>
              </a:gs>
              <a:gs pos="71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Aichitds2"/>
          <p:cNvSpPr/>
          <p:nvPr/>
        </p:nvSpPr>
        <p:spPr bwMode="auto">
          <a:xfrm>
            <a:off x="3756408" y="4107876"/>
            <a:ext cx="7645291" cy="1371587"/>
          </a:xfrm>
          <a:prstGeom prst="rect">
            <a:avLst/>
          </a:prstGeom>
          <a:solidFill>
            <a:schemeClr val="bg1">
              <a:lumMod val="85000"/>
              <a:alpha val="15000"/>
            </a:schemeClr>
          </a:solidFill>
          <a:ln w="9525" cap="flat" cmpd="sng" algn="ctr">
            <a:solidFill>
              <a:srgbClr val="FFFFFF">
                <a:lumMod val="75000"/>
              </a:srgbClr>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cs typeface="+mn-ea"/>
              <a:sym typeface="+mn-lt"/>
            </a:endParaRPr>
          </a:p>
        </p:txBody>
      </p:sp>
      <p:sp>
        <p:nvSpPr>
          <p:cNvPr id="26" name="椭圆 25"/>
          <p:cNvSpPr/>
          <p:nvPr/>
        </p:nvSpPr>
        <p:spPr bwMode="auto">
          <a:xfrm>
            <a:off x="3449334" y="4493868"/>
            <a:ext cx="599602" cy="599602"/>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800" dirty="0">
              <a:ln w="19050">
                <a:noFill/>
              </a:ln>
              <a:gradFill>
                <a:gsLst>
                  <a:gs pos="100000">
                    <a:srgbClr val="E9BE61"/>
                  </a:gs>
                  <a:gs pos="49000">
                    <a:srgbClr val="FEEFAC"/>
                  </a:gs>
                </a:gsLst>
                <a:lin ang="5400000" scaled="0"/>
              </a:gradFill>
              <a:cs typeface="+mn-ea"/>
              <a:sym typeface="+mn-lt"/>
            </a:endParaRPr>
          </a:p>
        </p:txBody>
      </p:sp>
      <p:sp>
        <p:nvSpPr>
          <p:cNvPr id="27" name="图形 20"/>
          <p:cNvSpPr/>
          <p:nvPr/>
        </p:nvSpPr>
        <p:spPr>
          <a:xfrm>
            <a:off x="3601835" y="4655193"/>
            <a:ext cx="294600" cy="276952"/>
          </a:xfrm>
          <a:custGeom>
            <a:avLst/>
            <a:gdLst>
              <a:gd name="connsiteX0" fmla="*/ 1639868 w 1656264"/>
              <a:gd name="connsiteY0" fmla="*/ 464528 h 1557043"/>
              <a:gd name="connsiteX1" fmla="*/ 1416842 w 1656264"/>
              <a:gd name="connsiteY1" fmla="*/ 74610 h 1557043"/>
              <a:gd name="connsiteX2" fmla="*/ 1288215 w 1656264"/>
              <a:gd name="connsiteY2" fmla="*/ 0 h 1557043"/>
              <a:gd name="connsiteX3" fmla="*/ 367029 w 1656264"/>
              <a:gd name="connsiteY3" fmla="*/ 0 h 1557043"/>
              <a:gd name="connsiteX4" fmla="*/ 238201 w 1656264"/>
              <a:gd name="connsiteY4" fmla="*/ 74409 h 1557043"/>
              <a:gd name="connsiteX5" fmla="*/ 16688 w 1656264"/>
              <a:gd name="connsiteY5" fmla="*/ 458571 h 1557043"/>
              <a:gd name="connsiteX6" fmla="*/ 27895 w 1656264"/>
              <a:gd name="connsiteY6" fmla="*/ 609409 h 1557043"/>
              <a:gd name="connsiteX7" fmla="*/ 748468 w 1656264"/>
              <a:gd name="connsiteY7" fmla="*/ 1519186 h 1557043"/>
              <a:gd name="connsiteX8" fmla="*/ 770678 w 1656264"/>
              <a:gd name="connsiteY8" fmla="*/ 1537155 h 1557043"/>
              <a:gd name="connsiteX9" fmla="*/ 772900 w 1656264"/>
              <a:gd name="connsiteY9" fmla="*/ 1544222 h 1557043"/>
              <a:gd name="connsiteX10" fmla="*/ 777543 w 1656264"/>
              <a:gd name="connsiteY10" fmla="*/ 1542708 h 1557043"/>
              <a:gd name="connsiteX11" fmla="*/ 824997 w 1656264"/>
              <a:gd name="connsiteY11" fmla="*/ 1557044 h 1557043"/>
              <a:gd name="connsiteX12" fmla="*/ 872953 w 1656264"/>
              <a:gd name="connsiteY12" fmla="*/ 1542202 h 1557043"/>
              <a:gd name="connsiteX13" fmla="*/ 876890 w 1656264"/>
              <a:gd name="connsiteY13" fmla="*/ 1543413 h 1557043"/>
              <a:gd name="connsiteX14" fmla="*/ 878707 w 1656264"/>
              <a:gd name="connsiteY14" fmla="*/ 1537560 h 1557043"/>
              <a:gd name="connsiteX15" fmla="*/ 901322 w 1656264"/>
              <a:gd name="connsiteY15" fmla="*/ 1519385 h 1557043"/>
              <a:gd name="connsiteX16" fmla="*/ 1628055 w 1656264"/>
              <a:gd name="connsiteY16" fmla="*/ 615261 h 1557043"/>
              <a:gd name="connsiteX17" fmla="*/ 1639868 w 1656264"/>
              <a:gd name="connsiteY17" fmla="*/ 464528 h 1557043"/>
              <a:gd name="connsiteX18" fmla="*/ 1497814 w 1656264"/>
              <a:gd name="connsiteY18" fmla="*/ 435449 h 1557043"/>
              <a:gd name="connsiteX19" fmla="*/ 1228649 w 1656264"/>
              <a:gd name="connsiteY19" fmla="*/ 435449 h 1557043"/>
              <a:gd name="connsiteX20" fmla="*/ 1346876 w 1656264"/>
              <a:gd name="connsiteY20" fmla="*/ 171735 h 1557043"/>
              <a:gd name="connsiteX21" fmla="*/ 1497814 w 1656264"/>
              <a:gd name="connsiteY21" fmla="*/ 435449 h 1557043"/>
              <a:gd name="connsiteX22" fmla="*/ 963619 w 1656264"/>
              <a:gd name="connsiteY22" fmla="*/ 108834 h 1557043"/>
              <a:gd name="connsiteX23" fmla="*/ 1255706 w 1656264"/>
              <a:gd name="connsiteY23" fmla="*/ 108834 h 1557043"/>
              <a:gd name="connsiteX24" fmla="*/ 1143941 w 1656264"/>
              <a:gd name="connsiteY24" fmla="*/ 358112 h 1557043"/>
              <a:gd name="connsiteX25" fmla="*/ 963619 w 1656264"/>
              <a:gd name="connsiteY25" fmla="*/ 108834 h 1557043"/>
              <a:gd name="connsiteX26" fmla="*/ 829239 w 1656264"/>
              <a:gd name="connsiteY26" fmla="*/ 108834 h 1557043"/>
              <a:gd name="connsiteX27" fmla="*/ 1065492 w 1656264"/>
              <a:gd name="connsiteY27" fmla="*/ 435449 h 1557043"/>
              <a:gd name="connsiteX28" fmla="*/ 587028 w 1656264"/>
              <a:gd name="connsiteY28" fmla="*/ 435449 h 1557043"/>
              <a:gd name="connsiteX29" fmla="*/ 823282 w 1656264"/>
              <a:gd name="connsiteY29" fmla="*/ 108834 h 1557043"/>
              <a:gd name="connsiteX30" fmla="*/ 829239 w 1656264"/>
              <a:gd name="connsiteY30" fmla="*/ 108834 h 1557043"/>
              <a:gd name="connsiteX31" fmla="*/ 508577 w 1656264"/>
              <a:gd name="connsiteY31" fmla="*/ 358112 h 1557043"/>
              <a:gd name="connsiteX32" fmla="*/ 396712 w 1656264"/>
              <a:gd name="connsiteY32" fmla="*/ 108834 h 1557043"/>
              <a:gd name="connsiteX33" fmla="*/ 688897 w 1656264"/>
              <a:gd name="connsiteY33" fmla="*/ 108834 h 1557043"/>
              <a:gd name="connsiteX34" fmla="*/ 508577 w 1656264"/>
              <a:gd name="connsiteY34" fmla="*/ 358112 h 1557043"/>
              <a:gd name="connsiteX35" fmla="*/ 1065794 w 1656264"/>
              <a:gd name="connsiteY35" fmla="*/ 544287 h 1557043"/>
              <a:gd name="connsiteX36" fmla="*/ 823382 w 1656264"/>
              <a:gd name="connsiteY36" fmla="*/ 1344822 h 1557043"/>
              <a:gd name="connsiteX37" fmla="*/ 567238 w 1656264"/>
              <a:gd name="connsiteY37" fmla="*/ 544287 h 1557043"/>
              <a:gd name="connsiteX38" fmla="*/ 1065794 w 1656264"/>
              <a:gd name="connsiteY38" fmla="*/ 544287 h 1557043"/>
              <a:gd name="connsiteX39" fmla="*/ 306552 w 1656264"/>
              <a:gd name="connsiteY39" fmla="*/ 173958 h 1557043"/>
              <a:gd name="connsiteX40" fmla="*/ 423870 w 1656264"/>
              <a:gd name="connsiteY40" fmla="*/ 435449 h 1557043"/>
              <a:gd name="connsiteX41" fmla="*/ 155613 w 1656264"/>
              <a:gd name="connsiteY41" fmla="*/ 435449 h 1557043"/>
              <a:gd name="connsiteX42" fmla="*/ 306552 w 1656264"/>
              <a:gd name="connsiteY42" fmla="*/ 173958 h 1557043"/>
              <a:gd name="connsiteX43" fmla="*/ 115228 w 1656264"/>
              <a:gd name="connsiteY43" fmla="*/ 544287 h 1557043"/>
              <a:gd name="connsiteX44" fmla="*/ 452947 w 1656264"/>
              <a:gd name="connsiteY44" fmla="*/ 544287 h 1557043"/>
              <a:gd name="connsiteX45" fmla="*/ 681830 w 1656264"/>
              <a:gd name="connsiteY45" fmla="*/ 1259611 h 1557043"/>
              <a:gd name="connsiteX46" fmla="*/ 115228 w 1656264"/>
              <a:gd name="connsiteY46" fmla="*/ 544287 h 1557043"/>
              <a:gd name="connsiteX47" fmla="*/ 958369 w 1656264"/>
              <a:gd name="connsiteY47" fmla="*/ 1274553 h 1557043"/>
              <a:gd name="connsiteX48" fmla="*/ 1179578 w 1656264"/>
              <a:gd name="connsiteY48" fmla="*/ 544287 h 1557043"/>
              <a:gd name="connsiteX49" fmla="*/ 1543854 w 1656264"/>
              <a:gd name="connsiteY49" fmla="*/ 544287 h 1557043"/>
              <a:gd name="connsiteX50" fmla="*/ 1543046 w 1656264"/>
              <a:gd name="connsiteY50" fmla="*/ 547115 h 1557043"/>
              <a:gd name="connsiteX51" fmla="*/ 958369 w 1656264"/>
              <a:gd name="connsiteY51" fmla="*/ 1274553 h 155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656264" h="1557043">
                <a:moveTo>
                  <a:pt x="1639868" y="464528"/>
                </a:moveTo>
                <a:lnTo>
                  <a:pt x="1416842" y="74610"/>
                </a:lnTo>
                <a:cubicBezTo>
                  <a:pt x="1392004" y="31397"/>
                  <a:pt x="1337989" y="0"/>
                  <a:pt x="1288215" y="0"/>
                </a:cubicBezTo>
                <a:lnTo>
                  <a:pt x="367029" y="0"/>
                </a:lnTo>
                <a:cubicBezTo>
                  <a:pt x="317155" y="0"/>
                  <a:pt x="262936" y="31297"/>
                  <a:pt x="238201" y="74409"/>
                </a:cubicBezTo>
                <a:lnTo>
                  <a:pt x="16688" y="458571"/>
                </a:lnTo>
                <a:cubicBezTo>
                  <a:pt x="-9260" y="503599"/>
                  <a:pt x="-4514" y="568317"/>
                  <a:pt x="27895" y="609409"/>
                </a:cubicBezTo>
                <a:lnTo>
                  <a:pt x="748468" y="1519186"/>
                </a:lnTo>
                <a:cubicBezTo>
                  <a:pt x="754728" y="1526858"/>
                  <a:pt x="762906" y="1531602"/>
                  <a:pt x="770678" y="1537155"/>
                </a:cubicBezTo>
                <a:lnTo>
                  <a:pt x="772900" y="1544222"/>
                </a:lnTo>
                <a:lnTo>
                  <a:pt x="777543" y="1542708"/>
                </a:lnTo>
                <a:cubicBezTo>
                  <a:pt x="792182" y="1551290"/>
                  <a:pt x="808034" y="1557044"/>
                  <a:pt x="824997" y="1557044"/>
                </a:cubicBezTo>
                <a:cubicBezTo>
                  <a:pt x="842161" y="1557044"/>
                  <a:pt x="858115" y="1551087"/>
                  <a:pt x="872953" y="1542202"/>
                </a:cubicBezTo>
                <a:lnTo>
                  <a:pt x="876890" y="1543413"/>
                </a:lnTo>
                <a:lnTo>
                  <a:pt x="878707" y="1537560"/>
                </a:lnTo>
                <a:cubicBezTo>
                  <a:pt x="886582" y="1532108"/>
                  <a:pt x="894963" y="1527260"/>
                  <a:pt x="901322" y="1519385"/>
                </a:cubicBezTo>
                <a:lnTo>
                  <a:pt x="1628055" y="615261"/>
                </a:lnTo>
                <a:cubicBezTo>
                  <a:pt x="1660567" y="574575"/>
                  <a:pt x="1665614" y="509859"/>
                  <a:pt x="1639868" y="464528"/>
                </a:cubicBezTo>
                <a:close/>
                <a:moveTo>
                  <a:pt x="1497814" y="435449"/>
                </a:moveTo>
                <a:lnTo>
                  <a:pt x="1228649" y="435449"/>
                </a:lnTo>
                <a:lnTo>
                  <a:pt x="1346876" y="171735"/>
                </a:lnTo>
                <a:lnTo>
                  <a:pt x="1497814" y="435449"/>
                </a:lnTo>
                <a:close/>
                <a:moveTo>
                  <a:pt x="963619" y="108834"/>
                </a:moveTo>
                <a:lnTo>
                  <a:pt x="1255706" y="108834"/>
                </a:lnTo>
                <a:lnTo>
                  <a:pt x="1143941" y="358112"/>
                </a:lnTo>
                <a:lnTo>
                  <a:pt x="963619" y="108834"/>
                </a:lnTo>
                <a:close/>
                <a:moveTo>
                  <a:pt x="829239" y="108834"/>
                </a:moveTo>
                <a:lnTo>
                  <a:pt x="1065492" y="435449"/>
                </a:lnTo>
                <a:lnTo>
                  <a:pt x="587028" y="435449"/>
                </a:lnTo>
                <a:lnTo>
                  <a:pt x="823282" y="108834"/>
                </a:lnTo>
                <a:lnTo>
                  <a:pt x="829239" y="108834"/>
                </a:lnTo>
                <a:close/>
                <a:moveTo>
                  <a:pt x="508577" y="358112"/>
                </a:moveTo>
                <a:lnTo>
                  <a:pt x="396712" y="108834"/>
                </a:lnTo>
                <a:lnTo>
                  <a:pt x="688897" y="108834"/>
                </a:lnTo>
                <a:lnTo>
                  <a:pt x="508577" y="358112"/>
                </a:lnTo>
                <a:close/>
                <a:moveTo>
                  <a:pt x="1065794" y="544287"/>
                </a:moveTo>
                <a:lnTo>
                  <a:pt x="823382" y="1344822"/>
                </a:lnTo>
                <a:lnTo>
                  <a:pt x="567238" y="544287"/>
                </a:lnTo>
                <a:lnTo>
                  <a:pt x="1065794" y="544287"/>
                </a:lnTo>
                <a:close/>
                <a:moveTo>
                  <a:pt x="306552" y="173958"/>
                </a:moveTo>
                <a:lnTo>
                  <a:pt x="423870" y="435449"/>
                </a:lnTo>
                <a:lnTo>
                  <a:pt x="155613" y="435449"/>
                </a:lnTo>
                <a:lnTo>
                  <a:pt x="306552" y="173958"/>
                </a:lnTo>
                <a:close/>
                <a:moveTo>
                  <a:pt x="115228" y="544287"/>
                </a:moveTo>
                <a:lnTo>
                  <a:pt x="452947" y="544287"/>
                </a:lnTo>
                <a:lnTo>
                  <a:pt x="681830" y="1259611"/>
                </a:lnTo>
                <a:lnTo>
                  <a:pt x="115228" y="544287"/>
                </a:lnTo>
                <a:close/>
                <a:moveTo>
                  <a:pt x="958369" y="1274553"/>
                </a:moveTo>
                <a:lnTo>
                  <a:pt x="1179578" y="544287"/>
                </a:lnTo>
                <a:lnTo>
                  <a:pt x="1543854" y="544287"/>
                </a:lnTo>
                <a:cubicBezTo>
                  <a:pt x="1543450" y="545096"/>
                  <a:pt x="1543550" y="546510"/>
                  <a:pt x="1543046" y="547115"/>
                </a:cubicBezTo>
                <a:lnTo>
                  <a:pt x="958369" y="1274553"/>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8" name="箭头: 右 27"/>
          <p:cNvSpPr/>
          <p:nvPr/>
        </p:nvSpPr>
        <p:spPr>
          <a:xfrm>
            <a:off x="2963630" y="4671428"/>
            <a:ext cx="401340" cy="310954"/>
          </a:xfrm>
          <a:prstGeom prst="rightArrow">
            <a:avLst/>
          </a:prstGeom>
          <a:gradFill>
            <a:gsLst>
              <a:gs pos="0">
                <a:srgbClr val="C30F0F">
                  <a:lumMod val="90000"/>
                  <a:lumOff val="10000"/>
                  <a:alpha val="0"/>
                </a:srgbClr>
              </a:gs>
              <a:gs pos="71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4" grpId="0" animBg="1"/>
      <p:bldP spid="15" grpId="0" animBg="1"/>
      <p:bldP spid="16" grpId="0" animBg="1"/>
      <p:bldP spid="17" grpId="0" animBg="1"/>
      <p:bldP spid="18" grpId="0"/>
      <p:bldP spid="19" grpId="0" animBg="1"/>
      <p:bldP spid="21" grpId="0"/>
      <p:bldP spid="22" grpId="0" animBg="1"/>
      <p:bldP spid="23" grpId="0" animBg="1"/>
      <p:bldP spid="24" grpId="0" animBg="1"/>
      <p:bldP spid="25" grpId="0" animBg="1"/>
      <p:bldP spid="26"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 杯子, 食物, 飞盘&#10;&#10;描述已自动生成"/>
          <p:cNvPicPr>
            <a:picLocks noChangeAspect="1"/>
          </p:cNvPicPr>
          <p:nvPr/>
        </p:nvPicPr>
        <p:blipFill>
          <a:blip r:embed="rId5">
            <a:extLst>
              <a:ext uri="{BEBA8EAE-BF5A-486C-A8C5-ECC9F3942E4B}">
                <a14:imgProps xmlns:a14="http://schemas.microsoft.com/office/drawing/2010/main">
                  <a14:imgLayer r:embed="rId6">
                    <a14:imgEffect>
                      <a14:saturation sat="190000"/>
                    </a14:imgEffect>
                  </a14:imgLayer>
                </a14:imgProps>
              </a:ext>
            </a:extLst>
          </a:blip>
          <a:stretch>
            <a:fillRect/>
          </a:stretch>
        </p:blipFill>
        <p:spPr>
          <a:xfrm>
            <a:off x="0" y="5321300"/>
            <a:ext cx="12192000" cy="1536700"/>
          </a:xfrm>
          <a:prstGeom prst="rect">
            <a:avLst/>
          </a:prstGeom>
        </p:spPr>
      </p:pic>
      <p:pic>
        <p:nvPicPr>
          <p:cNvPr id="5" name="图片 4" descr="卡通人物&#10;&#10;低可信度描述已自动生成"/>
          <p:cNvPicPr>
            <a:picLocks noChangeAspect="1"/>
          </p:cNvPicPr>
          <p:nvPr/>
        </p:nvPicPr>
        <p:blipFill>
          <a:blip r:embed="rId7" cstate="screen"/>
          <a:stretch>
            <a:fillRect/>
          </a:stretch>
        </p:blipFill>
        <p:spPr>
          <a:xfrm>
            <a:off x="1103600" y="5546539"/>
            <a:ext cx="1220500" cy="1086222"/>
          </a:xfrm>
          <a:prstGeom prst="rect">
            <a:avLst/>
          </a:prstGeom>
        </p:spPr>
      </p:pic>
      <p:sp>
        <p:nvSpPr>
          <p:cNvPr id="6" name="TextBox 47"/>
          <p:cNvSpPr txBox="1"/>
          <p:nvPr/>
        </p:nvSpPr>
        <p:spPr>
          <a:xfrm>
            <a:off x="2066113" y="2516685"/>
            <a:ext cx="8086067" cy="2326791"/>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10000"/>
              </a:lnSpc>
            </a:pPr>
            <a:r>
              <a:rPr lang="zh-CN" altLang="en-US" sz="6600" dirty="0">
                <a:latin typeface="+mn-lt"/>
                <a:ea typeface="+mn-ea"/>
                <a:cs typeface="+mn-ea"/>
                <a:sym typeface="+mn-lt"/>
              </a:rPr>
              <a:t>党的百年光辉历程给我们的深刻启示</a:t>
            </a:r>
          </a:p>
        </p:txBody>
      </p:sp>
      <p:sp>
        <p:nvSpPr>
          <p:cNvPr id="7" name="矩形: 圆角 6"/>
          <p:cNvSpPr/>
          <p:nvPr/>
        </p:nvSpPr>
        <p:spPr>
          <a:xfrm>
            <a:off x="4900839" y="1197689"/>
            <a:ext cx="2390320" cy="442945"/>
          </a:xfrm>
          <a:prstGeom prst="roundRect">
            <a:avLst>
              <a:gd name="adj" fmla="val 4469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gradFill>
                  <a:gsLst>
                    <a:gs pos="0">
                      <a:srgbClr val="FEEFAC"/>
                    </a:gs>
                    <a:gs pos="45000">
                      <a:srgbClr val="E9BE61"/>
                    </a:gs>
                  </a:gsLst>
                  <a:lin ang="5400000" scaled="1"/>
                </a:gradFill>
                <a:cs typeface="+mn-ea"/>
                <a:sym typeface="+mn-lt"/>
              </a:rPr>
              <a:t>第三部分</a:t>
            </a:r>
          </a:p>
        </p:txBody>
      </p:sp>
      <p:pic>
        <p:nvPicPr>
          <p:cNvPr id="8" name="PA-图片 4"/>
          <p:cNvPicPr>
            <a:picLocks noChangeAspect="1"/>
          </p:cNvPicPr>
          <p:nvPr>
            <p:custDataLst>
              <p:tags r:id="rId1"/>
            </p:custDataLst>
          </p:nvPr>
        </p:nvPicPr>
        <p:blipFill>
          <a:blip r:embed="rId8" cstate="screen"/>
          <a:stretch>
            <a:fillRect/>
          </a:stretch>
        </p:blipFill>
        <p:spPr>
          <a:xfrm>
            <a:off x="5376426" y="2044240"/>
            <a:ext cx="1439146" cy="376854"/>
          </a:xfrm>
          <a:prstGeom prst="rect">
            <a:avLst/>
          </a:prstGeom>
        </p:spPr>
      </p:pic>
      <p:cxnSp>
        <p:nvCxnSpPr>
          <p:cNvPr id="9" name="PA-直接连接符 5"/>
          <p:cNvCxnSpPr/>
          <p:nvPr>
            <p:custDataLst>
              <p:tags r:id="rId2"/>
            </p:custDataLst>
          </p:nvPr>
        </p:nvCxnSpPr>
        <p:spPr>
          <a:xfrm>
            <a:off x="7271299" y="2232667"/>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 name="PA-直接连接符 5"/>
          <p:cNvCxnSpPr/>
          <p:nvPr>
            <p:custDataLst>
              <p:tags r:id="rId3"/>
            </p:custDataLst>
          </p:nvPr>
        </p:nvCxnSpPr>
        <p:spPr>
          <a:xfrm flipH="1">
            <a:off x="2066113" y="2232667"/>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9"/>
          <a:stretch>
            <a:fillRect/>
          </a:stretch>
        </p:blipFill>
        <p:spPr>
          <a:xfrm>
            <a:off x="9796580" y="1061973"/>
            <a:ext cx="1123950" cy="714375"/>
          </a:xfrm>
          <a:prstGeom prst="rect">
            <a:avLst/>
          </a:prstGeom>
        </p:spPr>
      </p:pic>
      <p:pic>
        <p:nvPicPr>
          <p:cNvPr id="12" name="图片 11" descr="图片包含 游戏机, 电脑&#10;&#10;描述已自动生成"/>
          <p:cNvPicPr>
            <a:picLocks noChangeAspect="1"/>
          </p:cNvPicPr>
          <p:nvPr/>
        </p:nvPicPr>
        <p:blipFill rotWithShape="1">
          <a:blip r:embed="rId10" cstate="screen"/>
          <a:srcRect/>
          <a:stretch>
            <a:fillRect/>
          </a:stretch>
        </p:blipFill>
        <p:spPr>
          <a:xfrm>
            <a:off x="-5335" y="-1"/>
            <a:ext cx="3582590" cy="2007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803503" y="1390650"/>
            <a:ext cx="4653292" cy="4653292"/>
          </a:xfrm>
          <a:prstGeom prst="ellipse">
            <a:avLst/>
          </a:prstGeom>
          <a:gradFill>
            <a:gsLst>
              <a:gs pos="73000">
                <a:schemeClr val="accent1">
                  <a:lumMod val="5000"/>
                  <a:lumOff val="95000"/>
                  <a:alpha val="0"/>
                </a:schemeClr>
              </a:gs>
              <a:gs pos="100000">
                <a:schemeClr val="accent1">
                  <a:alpha val="22000"/>
                </a:schemeClr>
              </a:gs>
            </a:gsLst>
            <a:lin ang="0" scaled="0"/>
          </a:gradFill>
          <a:ln>
            <a:gradFill>
              <a:gsLst>
                <a:gs pos="76000">
                  <a:schemeClr val="accent1">
                    <a:lumMod val="5000"/>
                    <a:lumOff val="95000"/>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椭圆 1"/>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3"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 name="文本框 3"/>
          <p:cNvSpPr txBox="1"/>
          <p:nvPr/>
        </p:nvSpPr>
        <p:spPr>
          <a:xfrm>
            <a:off x="1217644" y="273865"/>
            <a:ext cx="723371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党的百年光辉历程给我们的深刻启示</a:t>
            </a:r>
          </a:p>
        </p:txBody>
      </p:sp>
      <p:cxnSp>
        <p:nvCxnSpPr>
          <p:cNvPr id="5" name="直接连接符 4"/>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8748276" y="250423"/>
            <a:ext cx="2877625" cy="743443"/>
            <a:chOff x="8748276" y="250423"/>
            <a:chExt cx="2877625" cy="743443"/>
          </a:xfrm>
        </p:grpSpPr>
        <p:sp>
          <p:nvSpPr>
            <p:cNvPr id="7" name="文本框 6"/>
            <p:cNvSpPr txBox="1"/>
            <p:nvPr/>
          </p:nvSpPr>
          <p:spPr>
            <a:xfrm>
              <a:off x="10320809" y="470645"/>
              <a:ext cx="969850" cy="52322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solidFill>
                    <a:schemeClr val="accent1"/>
                  </a:solidFill>
                  <a:effectLst/>
                  <a:latin typeface="+mn-lt"/>
                  <a:ea typeface="+mn-ea"/>
                  <a:cs typeface="+mn-ea"/>
                  <a:sym typeface="+mn-lt"/>
                </a:rPr>
                <a:t>100</a:t>
              </a:r>
              <a:endParaRPr lang="zh-CN" altLang="en-US" sz="2800" i="0" spc="0" dirty="0">
                <a:solidFill>
                  <a:schemeClr val="accent1"/>
                </a:solidFill>
                <a:effectLst/>
                <a:latin typeface="+mn-lt"/>
                <a:ea typeface="+mn-ea"/>
                <a:cs typeface="+mn-ea"/>
                <a:sym typeface="+mn-lt"/>
              </a:endParaRPr>
            </a:p>
          </p:txBody>
        </p:sp>
        <p:sp>
          <p:nvSpPr>
            <p:cNvPr id="8" name="文本框 7"/>
            <p:cNvSpPr txBox="1"/>
            <p:nvPr/>
          </p:nvSpPr>
          <p:spPr>
            <a:xfrm>
              <a:off x="9145651" y="538035"/>
              <a:ext cx="1124538"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1400" i="0" spc="0" dirty="0">
                  <a:solidFill>
                    <a:schemeClr val="accent1"/>
                  </a:solidFill>
                  <a:effectLst/>
                  <a:latin typeface="+mn-lt"/>
                  <a:ea typeface="+mn-ea"/>
                  <a:cs typeface="+mn-ea"/>
                  <a:sym typeface="+mn-lt"/>
                </a:rPr>
                <a:t>热烈庆祝</a:t>
              </a:r>
            </a:p>
          </p:txBody>
        </p:sp>
        <p:sp>
          <p:nvSpPr>
            <p:cNvPr id="9" name="文本框 8"/>
            <p:cNvSpPr txBox="1"/>
            <p:nvPr/>
          </p:nvSpPr>
          <p:spPr>
            <a:xfrm>
              <a:off x="9263442" y="740213"/>
              <a:ext cx="985614" cy="184666"/>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600" i="0" spc="0" dirty="0">
                  <a:solidFill>
                    <a:schemeClr val="accent1"/>
                  </a:solidFill>
                  <a:effectLst/>
                  <a:latin typeface="+mn-lt"/>
                  <a:ea typeface="+mn-ea"/>
                  <a:cs typeface="+mn-ea"/>
                  <a:sym typeface="+mn-lt"/>
                </a:rPr>
                <a:t>中国共产党成立</a:t>
              </a:r>
            </a:p>
          </p:txBody>
        </p:sp>
        <p:sp>
          <p:nvSpPr>
            <p:cNvPr id="10" name="文本框 9"/>
            <p:cNvSpPr txBox="1"/>
            <p:nvPr/>
          </p:nvSpPr>
          <p:spPr>
            <a:xfrm>
              <a:off x="10995946" y="625427"/>
              <a:ext cx="629955"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1400" i="0" spc="0" dirty="0">
                  <a:solidFill>
                    <a:schemeClr val="accent1"/>
                  </a:solidFill>
                  <a:effectLst/>
                  <a:latin typeface="+mn-lt"/>
                  <a:ea typeface="+mn-ea"/>
                  <a:cs typeface="+mn-ea"/>
                  <a:sym typeface="+mn-lt"/>
                </a:rPr>
                <a:t>周年</a:t>
              </a:r>
            </a:p>
          </p:txBody>
        </p:sp>
        <p:sp>
          <p:nvSpPr>
            <p:cNvPr id="11" name="文本框 10"/>
            <p:cNvSpPr txBox="1"/>
            <p:nvPr/>
          </p:nvSpPr>
          <p:spPr>
            <a:xfrm>
              <a:off x="11018827" y="540788"/>
              <a:ext cx="568748" cy="1692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500" i="0" spc="0" dirty="0">
                  <a:solidFill>
                    <a:schemeClr val="accent1"/>
                  </a:solidFill>
                  <a:effectLst/>
                  <a:latin typeface="+mn-lt"/>
                  <a:ea typeface="+mn-ea"/>
                  <a:cs typeface="+mn-ea"/>
                  <a:sym typeface="+mn-lt"/>
                </a:rPr>
                <a:t>1921-2021</a:t>
              </a:r>
              <a:endParaRPr lang="zh-CN" altLang="en-US" sz="500" i="0" spc="0" dirty="0">
                <a:solidFill>
                  <a:schemeClr val="accent1"/>
                </a:solidFill>
                <a:effectLst/>
                <a:latin typeface="+mn-lt"/>
                <a:ea typeface="+mn-ea"/>
                <a:cs typeface="+mn-ea"/>
                <a:sym typeface="+mn-lt"/>
              </a:endParaRPr>
            </a:p>
          </p:txBody>
        </p:sp>
        <p:pic>
          <p:nvPicPr>
            <p:cNvPr id="12" name="图片 11" descr="卡通人物&#10;&#10;中度可信度描述已自动生成"/>
            <p:cNvPicPr>
              <a:picLocks noChangeAspect="1"/>
            </p:cNvPicPr>
            <p:nvPr/>
          </p:nvPicPr>
          <p:blipFill>
            <a:blip r:embed="rId2" cstate="screen"/>
            <a:stretch>
              <a:fillRect/>
            </a:stretch>
          </p:blipFill>
          <p:spPr>
            <a:xfrm flipH="1">
              <a:off x="8748276" y="250423"/>
              <a:ext cx="718097" cy="682781"/>
            </a:xfrm>
            <a:prstGeom prst="rect">
              <a:avLst/>
            </a:prstGeom>
          </p:spPr>
        </p:pic>
        <p:cxnSp>
          <p:nvCxnSpPr>
            <p:cNvPr id="13" name="直接连接符 12"/>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椭圆 14"/>
          <p:cNvSpPr/>
          <p:nvPr/>
        </p:nvSpPr>
        <p:spPr>
          <a:xfrm>
            <a:off x="584868" y="2374900"/>
            <a:ext cx="2684792" cy="2684792"/>
          </a:xfrm>
          <a:prstGeom prst="ellipse">
            <a:avLst/>
          </a:prstGeom>
          <a:gradFill>
            <a:gsLst>
              <a:gs pos="73000">
                <a:schemeClr val="accent1">
                  <a:lumMod val="5000"/>
                  <a:lumOff val="95000"/>
                  <a:alpha val="0"/>
                </a:schemeClr>
              </a:gs>
              <a:gs pos="100000">
                <a:schemeClr val="accent1">
                  <a:alpha val="22000"/>
                </a:schemeClr>
              </a:gs>
            </a:gsLst>
            <a:lin ang="0" scaled="0"/>
          </a:gradFill>
          <a:ln>
            <a:gradFill>
              <a:gsLst>
                <a:gs pos="76000">
                  <a:schemeClr val="accent1">
                    <a:lumMod val="5000"/>
                    <a:lumOff val="95000"/>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椭圆 15"/>
          <p:cNvSpPr/>
          <p:nvPr/>
        </p:nvSpPr>
        <p:spPr bwMode="auto">
          <a:xfrm>
            <a:off x="1238484" y="2958588"/>
            <a:ext cx="1517416" cy="1517416"/>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800" dirty="0">
              <a:ln w="19050">
                <a:noFill/>
              </a:ln>
              <a:gradFill>
                <a:gsLst>
                  <a:gs pos="100000">
                    <a:srgbClr val="E9BE61"/>
                  </a:gs>
                  <a:gs pos="49000">
                    <a:srgbClr val="FEEFAC"/>
                  </a:gs>
                </a:gsLst>
                <a:lin ang="5400000" scaled="0"/>
              </a:gradFill>
              <a:cs typeface="+mn-ea"/>
              <a:sym typeface="+mn-lt"/>
            </a:endParaRPr>
          </a:p>
        </p:txBody>
      </p:sp>
      <p:sp>
        <p:nvSpPr>
          <p:cNvPr id="21" name="椭圆 20"/>
          <p:cNvSpPr/>
          <p:nvPr/>
        </p:nvSpPr>
        <p:spPr bwMode="auto">
          <a:xfrm>
            <a:off x="3022718" y="1967408"/>
            <a:ext cx="431952" cy="43195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22" name="矩形 21"/>
          <p:cNvSpPr/>
          <p:nvPr/>
        </p:nvSpPr>
        <p:spPr>
          <a:xfrm>
            <a:off x="3454670" y="1972640"/>
            <a:ext cx="7564157" cy="683264"/>
          </a:xfrm>
          <a:prstGeom prst="rect">
            <a:avLst/>
          </a:prstGeom>
        </p:spPr>
        <p:txBody>
          <a:bodyPr wrap="square">
            <a:spAutoFit/>
          </a:bodyPr>
          <a:lstStyle/>
          <a:p>
            <a:pPr marL="106045" lvl="0">
              <a:lnSpc>
                <a:spcPct val="120000"/>
              </a:lnSpc>
              <a:buClr>
                <a:schemeClr val="accent1"/>
              </a:buClr>
              <a:defRPr/>
            </a:pPr>
            <a:r>
              <a:rPr lang="zh-CN" altLang="en-US" sz="1600" dirty="0">
                <a:solidFill>
                  <a:prstClr val="black"/>
                </a:solidFill>
                <a:cs typeface="+mn-ea"/>
                <a:sym typeface="+mn-lt"/>
              </a:rPr>
              <a:t>坚持农业农村优先发展，严守</a:t>
            </a:r>
            <a:r>
              <a:rPr lang="en-US" altLang="zh-CN" sz="1600" dirty="0">
                <a:solidFill>
                  <a:prstClr val="black"/>
                </a:solidFill>
                <a:cs typeface="+mn-ea"/>
                <a:sym typeface="+mn-lt"/>
              </a:rPr>
              <a:t>18</a:t>
            </a:r>
            <a:r>
              <a:rPr lang="zh-CN" altLang="en-US" sz="1600" dirty="0">
                <a:solidFill>
                  <a:prstClr val="black"/>
                </a:solidFill>
                <a:cs typeface="+mn-ea"/>
                <a:sym typeface="+mn-lt"/>
              </a:rPr>
              <a:t>亿亩耕地红线，实施高标准农田建设工程、黑土地保护工程，确保种源安全，实施乡村建设行动，健全城乡融合发展体制机制。</a:t>
            </a:r>
          </a:p>
        </p:txBody>
      </p:sp>
      <p:sp>
        <p:nvSpPr>
          <p:cNvPr id="23" name="椭圆 22"/>
          <p:cNvSpPr/>
          <p:nvPr/>
        </p:nvSpPr>
        <p:spPr bwMode="auto">
          <a:xfrm>
            <a:off x="3701612" y="3529617"/>
            <a:ext cx="431952" cy="43195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24" name="矩形 23"/>
          <p:cNvSpPr/>
          <p:nvPr/>
        </p:nvSpPr>
        <p:spPr>
          <a:xfrm>
            <a:off x="4155469" y="3659616"/>
            <a:ext cx="7470432" cy="362792"/>
          </a:xfrm>
          <a:prstGeom prst="rect">
            <a:avLst/>
          </a:prstGeom>
        </p:spPr>
        <p:txBody>
          <a:bodyPr wrap="square">
            <a:spAutoFit/>
          </a:bodyPr>
          <a:lstStyle/>
          <a:p>
            <a:pPr marL="106045" lvl="0">
              <a:lnSpc>
                <a:spcPct val="120000"/>
              </a:lnSpc>
              <a:buClr>
                <a:schemeClr val="accent1"/>
              </a:buClr>
              <a:defRPr/>
            </a:pPr>
            <a:r>
              <a:rPr lang="zh-CN" altLang="en-US" sz="1600" dirty="0">
                <a:solidFill>
                  <a:prstClr val="black"/>
                </a:solidFill>
                <a:cs typeface="+mn-ea"/>
                <a:sym typeface="+mn-lt"/>
              </a:rPr>
              <a:t>建立健全巩固拓展脱贫攻坚成果长效机制，提升脱贫地区整体发展水平。</a:t>
            </a:r>
          </a:p>
        </p:txBody>
      </p:sp>
      <p:sp>
        <p:nvSpPr>
          <p:cNvPr id="25" name="椭圆 24"/>
          <p:cNvSpPr/>
          <p:nvPr/>
        </p:nvSpPr>
        <p:spPr bwMode="auto">
          <a:xfrm>
            <a:off x="3269660" y="4724451"/>
            <a:ext cx="431952" cy="43195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altLang="zh-CN" sz="20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26" name="矩形 25"/>
          <p:cNvSpPr/>
          <p:nvPr/>
        </p:nvSpPr>
        <p:spPr>
          <a:xfrm>
            <a:off x="3637169" y="4863095"/>
            <a:ext cx="7219517" cy="634020"/>
          </a:xfrm>
          <a:prstGeom prst="rect">
            <a:avLst/>
          </a:prstGeom>
        </p:spPr>
        <p:txBody>
          <a:bodyPr wrap="square">
            <a:spAutoFit/>
          </a:bodyPr>
          <a:lstStyle/>
          <a:p>
            <a:pPr marL="106045" lvl="0">
              <a:lnSpc>
                <a:spcPct val="110000"/>
              </a:lnSpc>
              <a:buClr>
                <a:schemeClr val="accent1"/>
              </a:buClr>
              <a:defRPr/>
            </a:pPr>
            <a:r>
              <a:rPr lang="zh-CN" altLang="en-US" sz="1600" dirty="0">
                <a:solidFill>
                  <a:prstClr val="black"/>
                </a:solidFill>
                <a:cs typeface="+mn-ea"/>
                <a:sym typeface="+mn-lt"/>
              </a:rPr>
              <a:t>深入推进以人为核心的新型城镇化战略，加快农业转移人口市民化，常住人口城镇化率提高到</a:t>
            </a:r>
            <a:r>
              <a:rPr lang="en-US" altLang="zh-CN" sz="1600" dirty="0">
                <a:solidFill>
                  <a:prstClr val="black"/>
                </a:solidFill>
                <a:cs typeface="+mn-ea"/>
                <a:sym typeface="+mn-lt"/>
              </a:rPr>
              <a:t>65%</a:t>
            </a:r>
            <a:r>
              <a:rPr lang="zh-CN" altLang="en-US" sz="1600" dirty="0">
                <a:solidFill>
                  <a:prstClr val="black"/>
                </a:solidFill>
                <a:cs typeface="+mn-ea"/>
                <a:sym typeface="+mn-lt"/>
              </a:rPr>
              <a:t>，发展壮大城市群和都市圈。</a:t>
            </a:r>
          </a:p>
        </p:txBody>
      </p:sp>
      <p:sp>
        <p:nvSpPr>
          <p:cNvPr id="29" name="图形 27"/>
          <p:cNvSpPr/>
          <p:nvPr/>
        </p:nvSpPr>
        <p:spPr>
          <a:xfrm>
            <a:off x="1679810" y="3447521"/>
            <a:ext cx="634766" cy="539550"/>
          </a:xfrm>
          <a:custGeom>
            <a:avLst/>
            <a:gdLst>
              <a:gd name="connsiteX0" fmla="*/ 766293 w 828425"/>
              <a:gd name="connsiteY0" fmla="*/ 621318 h 704160"/>
              <a:gd name="connsiteX1" fmla="*/ 745583 w 828425"/>
              <a:gd name="connsiteY1" fmla="*/ 642029 h 704160"/>
              <a:gd name="connsiteX2" fmla="*/ 82842 w 828425"/>
              <a:gd name="connsiteY2" fmla="*/ 642029 h 704160"/>
              <a:gd name="connsiteX3" fmla="*/ 62132 w 828425"/>
              <a:gd name="connsiteY3" fmla="*/ 621318 h 704160"/>
              <a:gd name="connsiteX4" fmla="*/ 62132 w 828425"/>
              <a:gd name="connsiteY4" fmla="*/ 507410 h 704160"/>
              <a:gd name="connsiteX5" fmla="*/ 31066 w 828425"/>
              <a:gd name="connsiteY5" fmla="*/ 476344 h 704160"/>
              <a:gd name="connsiteX6" fmla="*/ 0 w 828425"/>
              <a:gd name="connsiteY6" fmla="*/ 507410 h 704160"/>
              <a:gd name="connsiteX7" fmla="*/ 0 w 828425"/>
              <a:gd name="connsiteY7" fmla="*/ 621318 h 704160"/>
              <a:gd name="connsiteX8" fmla="*/ 82842 w 828425"/>
              <a:gd name="connsiteY8" fmla="*/ 704161 h 704160"/>
              <a:gd name="connsiteX9" fmla="*/ 745583 w 828425"/>
              <a:gd name="connsiteY9" fmla="*/ 704161 h 704160"/>
              <a:gd name="connsiteX10" fmla="*/ 828426 w 828425"/>
              <a:gd name="connsiteY10" fmla="*/ 621318 h 704160"/>
              <a:gd name="connsiteX11" fmla="*/ 828426 w 828425"/>
              <a:gd name="connsiteY11" fmla="*/ 507410 h 704160"/>
              <a:gd name="connsiteX12" fmla="*/ 797359 w 828425"/>
              <a:gd name="connsiteY12" fmla="*/ 476344 h 704160"/>
              <a:gd name="connsiteX13" fmla="*/ 766293 w 828425"/>
              <a:gd name="connsiteY13" fmla="*/ 507410 h 704160"/>
              <a:gd name="connsiteX14" fmla="*/ 745583 w 828425"/>
              <a:gd name="connsiteY14" fmla="*/ 0 h 704160"/>
              <a:gd name="connsiteX15" fmla="*/ 82842 w 828425"/>
              <a:gd name="connsiteY15" fmla="*/ 0 h 704160"/>
              <a:gd name="connsiteX16" fmla="*/ 0 w 828425"/>
              <a:gd name="connsiteY16" fmla="*/ 82843 h 704160"/>
              <a:gd name="connsiteX17" fmla="*/ 0 w 828425"/>
              <a:gd name="connsiteY17" fmla="*/ 196751 h 704160"/>
              <a:gd name="connsiteX18" fmla="*/ 31066 w 828425"/>
              <a:gd name="connsiteY18" fmla="*/ 227817 h 704160"/>
              <a:gd name="connsiteX19" fmla="*/ 62132 w 828425"/>
              <a:gd name="connsiteY19" fmla="*/ 196751 h 704160"/>
              <a:gd name="connsiteX20" fmla="*/ 62132 w 828425"/>
              <a:gd name="connsiteY20" fmla="*/ 82843 h 704160"/>
              <a:gd name="connsiteX21" fmla="*/ 82842 w 828425"/>
              <a:gd name="connsiteY21" fmla="*/ 62132 h 704160"/>
              <a:gd name="connsiteX22" fmla="*/ 745583 w 828425"/>
              <a:gd name="connsiteY22" fmla="*/ 62132 h 704160"/>
              <a:gd name="connsiteX23" fmla="*/ 766293 w 828425"/>
              <a:gd name="connsiteY23" fmla="*/ 82843 h 704160"/>
              <a:gd name="connsiteX24" fmla="*/ 766293 w 828425"/>
              <a:gd name="connsiteY24" fmla="*/ 196751 h 704160"/>
              <a:gd name="connsiteX25" fmla="*/ 797359 w 828425"/>
              <a:gd name="connsiteY25" fmla="*/ 227817 h 704160"/>
              <a:gd name="connsiteX26" fmla="*/ 828426 w 828425"/>
              <a:gd name="connsiteY26" fmla="*/ 196751 h 704160"/>
              <a:gd name="connsiteX27" fmla="*/ 828426 w 828425"/>
              <a:gd name="connsiteY27" fmla="*/ 82843 h 704160"/>
              <a:gd name="connsiteX28" fmla="*/ 745583 w 828425"/>
              <a:gd name="connsiteY28" fmla="*/ 0 h 704160"/>
              <a:gd name="connsiteX29" fmla="*/ 108109 w 828425"/>
              <a:gd name="connsiteY29" fmla="*/ 465989 h 704160"/>
              <a:gd name="connsiteX30" fmla="*/ 80979 w 828425"/>
              <a:gd name="connsiteY30" fmla="*/ 450042 h 704160"/>
              <a:gd name="connsiteX31" fmla="*/ 93198 w 828425"/>
              <a:gd name="connsiteY31" fmla="*/ 408621 h 704160"/>
              <a:gd name="connsiteX32" fmla="*/ 193230 w 828425"/>
              <a:gd name="connsiteY32" fmla="*/ 352081 h 704160"/>
              <a:gd name="connsiteX33" fmla="*/ 93198 w 828425"/>
              <a:gd name="connsiteY33" fmla="*/ 296369 h 704160"/>
              <a:gd name="connsiteX34" fmla="*/ 81600 w 828425"/>
              <a:gd name="connsiteY34" fmla="*/ 253705 h 704160"/>
              <a:gd name="connsiteX35" fmla="*/ 124264 w 828425"/>
              <a:gd name="connsiteY35" fmla="*/ 242107 h 704160"/>
              <a:gd name="connsiteX36" fmla="*/ 261162 w 828425"/>
              <a:gd name="connsiteY36" fmla="*/ 318115 h 704160"/>
              <a:gd name="connsiteX37" fmla="*/ 276518 w 828425"/>
              <a:gd name="connsiteY37" fmla="*/ 370689 h 704160"/>
              <a:gd name="connsiteX38" fmla="*/ 261162 w 828425"/>
              <a:gd name="connsiteY38" fmla="*/ 386046 h 704160"/>
              <a:gd name="connsiteX39" fmla="*/ 124264 w 828425"/>
              <a:gd name="connsiteY39" fmla="*/ 462054 h 704160"/>
              <a:gd name="connsiteX40" fmla="*/ 108109 w 828425"/>
              <a:gd name="connsiteY40" fmla="*/ 465989 h 704160"/>
              <a:gd name="connsiteX41" fmla="*/ 356637 w 828425"/>
              <a:gd name="connsiteY41" fmla="*/ 465989 h 704160"/>
              <a:gd name="connsiteX42" fmla="*/ 329507 w 828425"/>
              <a:gd name="connsiteY42" fmla="*/ 450042 h 704160"/>
              <a:gd name="connsiteX43" fmla="*/ 341725 w 828425"/>
              <a:gd name="connsiteY43" fmla="*/ 408621 h 704160"/>
              <a:gd name="connsiteX44" fmla="*/ 441758 w 828425"/>
              <a:gd name="connsiteY44" fmla="*/ 352081 h 704160"/>
              <a:gd name="connsiteX45" fmla="*/ 341725 w 828425"/>
              <a:gd name="connsiteY45" fmla="*/ 296369 h 704160"/>
              <a:gd name="connsiteX46" fmla="*/ 330128 w 828425"/>
              <a:gd name="connsiteY46" fmla="*/ 253705 h 704160"/>
              <a:gd name="connsiteX47" fmla="*/ 372792 w 828425"/>
              <a:gd name="connsiteY47" fmla="*/ 242107 h 704160"/>
              <a:gd name="connsiteX48" fmla="*/ 509688 w 828425"/>
              <a:gd name="connsiteY48" fmla="*/ 318115 h 704160"/>
              <a:gd name="connsiteX49" fmla="*/ 525046 w 828425"/>
              <a:gd name="connsiteY49" fmla="*/ 370689 h 704160"/>
              <a:gd name="connsiteX50" fmla="*/ 509688 w 828425"/>
              <a:gd name="connsiteY50" fmla="*/ 386046 h 704160"/>
              <a:gd name="connsiteX51" fmla="*/ 372792 w 828425"/>
              <a:gd name="connsiteY51" fmla="*/ 462054 h 704160"/>
              <a:gd name="connsiteX52" fmla="*/ 356637 w 828425"/>
              <a:gd name="connsiteY52" fmla="*/ 465989 h 704160"/>
              <a:gd name="connsiteX53" fmla="*/ 605165 w 828425"/>
              <a:gd name="connsiteY53" fmla="*/ 465989 h 704160"/>
              <a:gd name="connsiteX54" fmla="*/ 578034 w 828425"/>
              <a:gd name="connsiteY54" fmla="*/ 450042 h 704160"/>
              <a:gd name="connsiteX55" fmla="*/ 590253 w 828425"/>
              <a:gd name="connsiteY55" fmla="*/ 408621 h 704160"/>
              <a:gd name="connsiteX56" fmla="*/ 690285 w 828425"/>
              <a:gd name="connsiteY56" fmla="*/ 352081 h 704160"/>
              <a:gd name="connsiteX57" fmla="*/ 590253 w 828425"/>
              <a:gd name="connsiteY57" fmla="*/ 296369 h 704160"/>
              <a:gd name="connsiteX58" fmla="*/ 578655 w 828425"/>
              <a:gd name="connsiteY58" fmla="*/ 253705 h 704160"/>
              <a:gd name="connsiteX59" fmla="*/ 621319 w 828425"/>
              <a:gd name="connsiteY59" fmla="*/ 242107 h 704160"/>
              <a:gd name="connsiteX60" fmla="*/ 758216 w 828425"/>
              <a:gd name="connsiteY60" fmla="*/ 318115 h 704160"/>
              <a:gd name="connsiteX61" fmla="*/ 773574 w 828425"/>
              <a:gd name="connsiteY61" fmla="*/ 370689 h 704160"/>
              <a:gd name="connsiteX62" fmla="*/ 758216 w 828425"/>
              <a:gd name="connsiteY62" fmla="*/ 386046 h 704160"/>
              <a:gd name="connsiteX63" fmla="*/ 621319 w 828425"/>
              <a:gd name="connsiteY63" fmla="*/ 462054 h 704160"/>
              <a:gd name="connsiteX64" fmla="*/ 605165 w 828425"/>
              <a:gd name="connsiteY64" fmla="*/ 465989 h 70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28425" h="704160">
                <a:moveTo>
                  <a:pt x="766293" y="621318"/>
                </a:moveTo>
                <a:cubicBezTo>
                  <a:pt x="766293" y="632757"/>
                  <a:pt x="757021" y="642029"/>
                  <a:pt x="745583" y="642029"/>
                </a:cubicBezTo>
                <a:lnTo>
                  <a:pt x="82842" y="642029"/>
                </a:lnTo>
                <a:cubicBezTo>
                  <a:pt x="71404" y="642029"/>
                  <a:pt x="62132" y="632757"/>
                  <a:pt x="62132" y="621318"/>
                </a:cubicBezTo>
                <a:lnTo>
                  <a:pt x="62132" y="507410"/>
                </a:lnTo>
                <a:cubicBezTo>
                  <a:pt x="62132" y="490253"/>
                  <a:pt x="48223" y="476344"/>
                  <a:pt x="31066" y="476344"/>
                </a:cubicBezTo>
                <a:cubicBezTo>
                  <a:pt x="13909" y="476344"/>
                  <a:pt x="0" y="490253"/>
                  <a:pt x="0" y="507410"/>
                </a:cubicBezTo>
                <a:lnTo>
                  <a:pt x="0" y="621318"/>
                </a:lnTo>
                <a:cubicBezTo>
                  <a:pt x="0" y="667071"/>
                  <a:pt x="37090" y="704161"/>
                  <a:pt x="82842" y="704161"/>
                </a:cubicBezTo>
                <a:lnTo>
                  <a:pt x="745583" y="704161"/>
                </a:lnTo>
                <a:cubicBezTo>
                  <a:pt x="791335" y="704161"/>
                  <a:pt x="828426" y="667071"/>
                  <a:pt x="828426" y="621318"/>
                </a:cubicBezTo>
                <a:lnTo>
                  <a:pt x="828426" y="507410"/>
                </a:lnTo>
                <a:cubicBezTo>
                  <a:pt x="828426" y="490253"/>
                  <a:pt x="814517" y="476344"/>
                  <a:pt x="797359" y="476344"/>
                </a:cubicBezTo>
                <a:cubicBezTo>
                  <a:pt x="780202" y="476344"/>
                  <a:pt x="766293" y="490253"/>
                  <a:pt x="766293" y="507410"/>
                </a:cubicBezTo>
                <a:close/>
                <a:moveTo>
                  <a:pt x="745583" y="0"/>
                </a:moveTo>
                <a:lnTo>
                  <a:pt x="82842" y="0"/>
                </a:lnTo>
                <a:cubicBezTo>
                  <a:pt x="37090" y="0"/>
                  <a:pt x="0" y="37090"/>
                  <a:pt x="0" y="82843"/>
                </a:cubicBezTo>
                <a:lnTo>
                  <a:pt x="0" y="196751"/>
                </a:lnTo>
                <a:cubicBezTo>
                  <a:pt x="0" y="213908"/>
                  <a:pt x="13909" y="227817"/>
                  <a:pt x="31066" y="227817"/>
                </a:cubicBezTo>
                <a:cubicBezTo>
                  <a:pt x="48223" y="227817"/>
                  <a:pt x="62132" y="213908"/>
                  <a:pt x="62132" y="196751"/>
                </a:cubicBezTo>
                <a:lnTo>
                  <a:pt x="62132" y="82843"/>
                </a:lnTo>
                <a:cubicBezTo>
                  <a:pt x="62132" y="71404"/>
                  <a:pt x="71404" y="62132"/>
                  <a:pt x="82842" y="62132"/>
                </a:cubicBezTo>
                <a:lnTo>
                  <a:pt x="745583" y="62132"/>
                </a:lnTo>
                <a:cubicBezTo>
                  <a:pt x="757021" y="62132"/>
                  <a:pt x="766293" y="71404"/>
                  <a:pt x="766293" y="82843"/>
                </a:cubicBezTo>
                <a:lnTo>
                  <a:pt x="766293" y="196751"/>
                </a:lnTo>
                <a:cubicBezTo>
                  <a:pt x="766293" y="213908"/>
                  <a:pt x="780202" y="227817"/>
                  <a:pt x="797359" y="227817"/>
                </a:cubicBezTo>
                <a:cubicBezTo>
                  <a:pt x="814517" y="227817"/>
                  <a:pt x="828426" y="213908"/>
                  <a:pt x="828426" y="196751"/>
                </a:cubicBezTo>
                <a:lnTo>
                  <a:pt x="828426" y="82843"/>
                </a:lnTo>
                <a:cubicBezTo>
                  <a:pt x="828426" y="37090"/>
                  <a:pt x="791335" y="0"/>
                  <a:pt x="745583" y="0"/>
                </a:cubicBezTo>
                <a:close/>
                <a:moveTo>
                  <a:pt x="108109" y="465989"/>
                </a:moveTo>
                <a:cubicBezTo>
                  <a:pt x="96867" y="465899"/>
                  <a:pt x="86526" y="459821"/>
                  <a:pt x="80979" y="450042"/>
                </a:cubicBezTo>
                <a:cubicBezTo>
                  <a:pt x="73220" y="435198"/>
                  <a:pt x="78625" y="416876"/>
                  <a:pt x="93198" y="408621"/>
                </a:cubicBezTo>
                <a:lnTo>
                  <a:pt x="193230" y="352081"/>
                </a:lnTo>
                <a:lnTo>
                  <a:pt x="93198" y="296369"/>
                </a:lnTo>
                <a:cubicBezTo>
                  <a:pt x="78214" y="287790"/>
                  <a:pt x="73021" y="268689"/>
                  <a:pt x="81600" y="253705"/>
                </a:cubicBezTo>
                <a:cubicBezTo>
                  <a:pt x="90179" y="238721"/>
                  <a:pt x="109280" y="233528"/>
                  <a:pt x="124264" y="242107"/>
                </a:cubicBezTo>
                <a:lnTo>
                  <a:pt x="261162" y="318115"/>
                </a:lnTo>
                <a:cubicBezTo>
                  <a:pt x="279920" y="328392"/>
                  <a:pt x="286795" y="351930"/>
                  <a:pt x="276518" y="370689"/>
                </a:cubicBezTo>
                <a:cubicBezTo>
                  <a:pt x="272969" y="377168"/>
                  <a:pt x="267640" y="382497"/>
                  <a:pt x="261162" y="386046"/>
                </a:cubicBezTo>
                <a:lnTo>
                  <a:pt x="124264" y="462054"/>
                </a:lnTo>
                <a:cubicBezTo>
                  <a:pt x="119348" y="464839"/>
                  <a:pt x="113755" y="466202"/>
                  <a:pt x="108109" y="465989"/>
                </a:cubicBezTo>
                <a:close/>
                <a:moveTo>
                  <a:pt x="356637" y="465989"/>
                </a:moveTo>
                <a:cubicBezTo>
                  <a:pt x="345395" y="465899"/>
                  <a:pt x="335053" y="459821"/>
                  <a:pt x="329507" y="450042"/>
                </a:cubicBezTo>
                <a:cubicBezTo>
                  <a:pt x="321747" y="435198"/>
                  <a:pt x="327152" y="416876"/>
                  <a:pt x="341725" y="408621"/>
                </a:cubicBezTo>
                <a:lnTo>
                  <a:pt x="441758" y="352081"/>
                </a:lnTo>
                <a:lnTo>
                  <a:pt x="341725" y="296369"/>
                </a:lnTo>
                <a:cubicBezTo>
                  <a:pt x="326742" y="287790"/>
                  <a:pt x="321549" y="268689"/>
                  <a:pt x="330128" y="253705"/>
                </a:cubicBezTo>
                <a:cubicBezTo>
                  <a:pt x="338707" y="238721"/>
                  <a:pt x="357808" y="233528"/>
                  <a:pt x="372792" y="242107"/>
                </a:cubicBezTo>
                <a:lnTo>
                  <a:pt x="509688" y="318115"/>
                </a:lnTo>
                <a:cubicBezTo>
                  <a:pt x="528448" y="328392"/>
                  <a:pt x="535323" y="351930"/>
                  <a:pt x="525046" y="370689"/>
                </a:cubicBezTo>
                <a:cubicBezTo>
                  <a:pt x="521496" y="377168"/>
                  <a:pt x="516168" y="382497"/>
                  <a:pt x="509688" y="386046"/>
                </a:cubicBezTo>
                <a:lnTo>
                  <a:pt x="372792" y="462054"/>
                </a:lnTo>
                <a:cubicBezTo>
                  <a:pt x="367876" y="464839"/>
                  <a:pt x="362283" y="466202"/>
                  <a:pt x="356637" y="465989"/>
                </a:cubicBezTo>
                <a:close/>
                <a:moveTo>
                  <a:pt x="605165" y="465989"/>
                </a:moveTo>
                <a:cubicBezTo>
                  <a:pt x="593922" y="465899"/>
                  <a:pt x="583581" y="459821"/>
                  <a:pt x="578034" y="450042"/>
                </a:cubicBezTo>
                <a:cubicBezTo>
                  <a:pt x="570275" y="435198"/>
                  <a:pt x="575680" y="416876"/>
                  <a:pt x="590253" y="408621"/>
                </a:cubicBezTo>
                <a:lnTo>
                  <a:pt x="690285" y="352081"/>
                </a:lnTo>
                <a:lnTo>
                  <a:pt x="590253" y="296369"/>
                </a:lnTo>
                <a:cubicBezTo>
                  <a:pt x="575270" y="287790"/>
                  <a:pt x="570077" y="268689"/>
                  <a:pt x="578655" y="253705"/>
                </a:cubicBezTo>
                <a:cubicBezTo>
                  <a:pt x="587233" y="238721"/>
                  <a:pt x="606335" y="233528"/>
                  <a:pt x="621319" y="242107"/>
                </a:cubicBezTo>
                <a:lnTo>
                  <a:pt x="758216" y="318115"/>
                </a:lnTo>
                <a:cubicBezTo>
                  <a:pt x="776975" y="328392"/>
                  <a:pt x="783850" y="351930"/>
                  <a:pt x="773574" y="370689"/>
                </a:cubicBezTo>
                <a:cubicBezTo>
                  <a:pt x="770024" y="377168"/>
                  <a:pt x="764695" y="382497"/>
                  <a:pt x="758216" y="386046"/>
                </a:cubicBezTo>
                <a:lnTo>
                  <a:pt x="621319" y="462054"/>
                </a:lnTo>
                <a:cubicBezTo>
                  <a:pt x="616404" y="464839"/>
                  <a:pt x="610811" y="466202"/>
                  <a:pt x="605165" y="465989"/>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30" name="文本框 29"/>
          <p:cNvSpPr txBox="1"/>
          <p:nvPr/>
        </p:nvSpPr>
        <p:spPr>
          <a:xfrm>
            <a:off x="3560447" y="1612536"/>
            <a:ext cx="3431541" cy="46903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200" dirty="0">
                <a:latin typeface="+mn-lt"/>
                <a:ea typeface="+mn-ea"/>
                <a:cs typeface="+mn-ea"/>
                <a:sym typeface="+mn-lt"/>
              </a:rPr>
              <a:t>坚持农业农村优先发展</a:t>
            </a:r>
          </a:p>
        </p:txBody>
      </p:sp>
      <p:sp>
        <p:nvSpPr>
          <p:cNvPr id="31" name="文本框 30"/>
          <p:cNvSpPr txBox="1"/>
          <p:nvPr/>
        </p:nvSpPr>
        <p:spPr>
          <a:xfrm>
            <a:off x="4237775" y="3307846"/>
            <a:ext cx="3938485" cy="46903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200" dirty="0">
                <a:latin typeface="+mn-lt"/>
                <a:ea typeface="+mn-ea"/>
                <a:cs typeface="+mn-ea"/>
                <a:sym typeface="+mn-lt"/>
              </a:rPr>
              <a:t>提升脱贫地区整体发展水平</a:t>
            </a:r>
          </a:p>
        </p:txBody>
      </p:sp>
      <p:sp>
        <p:nvSpPr>
          <p:cNvPr id="32" name="文本框 31"/>
          <p:cNvSpPr txBox="1"/>
          <p:nvPr/>
        </p:nvSpPr>
        <p:spPr>
          <a:xfrm>
            <a:off x="3754637" y="4432827"/>
            <a:ext cx="3938485" cy="46903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200" dirty="0">
                <a:latin typeface="+mn-lt"/>
                <a:ea typeface="+mn-ea"/>
                <a:cs typeface="+mn-ea"/>
                <a:sym typeface="+mn-lt"/>
              </a:rPr>
              <a:t>提升城镇化发展质量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P spid="4" grpId="0"/>
      <p:bldP spid="15" grpId="0" animBg="1"/>
      <p:bldP spid="16" grpId="0" animBg="1"/>
      <p:bldP spid="21" grpId="0" animBg="1"/>
      <p:bldP spid="22" grpId="0"/>
      <p:bldP spid="23" grpId="0" animBg="1"/>
      <p:bldP spid="24" grpId="0"/>
      <p:bldP spid="25" grpId="0" animBg="1"/>
      <p:bldP spid="26" grpId="0"/>
      <p:bldP spid="29" grpId="0" animBg="1"/>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3"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 name="文本框 3"/>
          <p:cNvSpPr txBox="1"/>
          <p:nvPr/>
        </p:nvSpPr>
        <p:spPr>
          <a:xfrm>
            <a:off x="1217644" y="273865"/>
            <a:ext cx="723371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党的百年光辉历程给我们的深刻启示</a:t>
            </a:r>
          </a:p>
        </p:txBody>
      </p:sp>
      <p:cxnSp>
        <p:nvCxnSpPr>
          <p:cNvPr id="5" name="直接连接符 4"/>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8748276" y="250423"/>
            <a:ext cx="2877625" cy="743443"/>
            <a:chOff x="8748276" y="250423"/>
            <a:chExt cx="2877625" cy="743443"/>
          </a:xfrm>
        </p:grpSpPr>
        <p:sp>
          <p:nvSpPr>
            <p:cNvPr id="7" name="文本框 6"/>
            <p:cNvSpPr txBox="1"/>
            <p:nvPr/>
          </p:nvSpPr>
          <p:spPr>
            <a:xfrm>
              <a:off x="10320809" y="470645"/>
              <a:ext cx="969850" cy="52322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solidFill>
                    <a:schemeClr val="accent1"/>
                  </a:solidFill>
                  <a:effectLst/>
                  <a:latin typeface="+mn-lt"/>
                  <a:ea typeface="+mn-ea"/>
                  <a:cs typeface="+mn-ea"/>
                  <a:sym typeface="+mn-lt"/>
                </a:rPr>
                <a:t>100</a:t>
              </a:r>
              <a:endParaRPr lang="zh-CN" altLang="en-US" sz="2800" i="0" spc="0" dirty="0">
                <a:solidFill>
                  <a:schemeClr val="accent1"/>
                </a:solidFill>
                <a:effectLst/>
                <a:latin typeface="+mn-lt"/>
                <a:ea typeface="+mn-ea"/>
                <a:cs typeface="+mn-ea"/>
                <a:sym typeface="+mn-lt"/>
              </a:endParaRPr>
            </a:p>
          </p:txBody>
        </p:sp>
        <p:sp>
          <p:nvSpPr>
            <p:cNvPr id="8" name="文本框 7"/>
            <p:cNvSpPr txBox="1"/>
            <p:nvPr/>
          </p:nvSpPr>
          <p:spPr>
            <a:xfrm>
              <a:off x="9145651" y="538035"/>
              <a:ext cx="1124538"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1400" i="0" spc="0" dirty="0">
                  <a:solidFill>
                    <a:schemeClr val="accent1"/>
                  </a:solidFill>
                  <a:effectLst/>
                  <a:latin typeface="+mn-lt"/>
                  <a:ea typeface="+mn-ea"/>
                  <a:cs typeface="+mn-ea"/>
                  <a:sym typeface="+mn-lt"/>
                </a:rPr>
                <a:t>热烈庆祝</a:t>
              </a:r>
            </a:p>
          </p:txBody>
        </p:sp>
        <p:sp>
          <p:nvSpPr>
            <p:cNvPr id="9" name="文本框 8"/>
            <p:cNvSpPr txBox="1"/>
            <p:nvPr/>
          </p:nvSpPr>
          <p:spPr>
            <a:xfrm>
              <a:off x="9263442" y="740213"/>
              <a:ext cx="985614" cy="184666"/>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600" i="0" spc="0" dirty="0">
                  <a:solidFill>
                    <a:schemeClr val="accent1"/>
                  </a:solidFill>
                  <a:effectLst/>
                  <a:latin typeface="+mn-lt"/>
                  <a:ea typeface="+mn-ea"/>
                  <a:cs typeface="+mn-ea"/>
                  <a:sym typeface="+mn-lt"/>
                </a:rPr>
                <a:t>中国共产党成立</a:t>
              </a:r>
            </a:p>
          </p:txBody>
        </p:sp>
        <p:sp>
          <p:nvSpPr>
            <p:cNvPr id="10" name="文本框 9"/>
            <p:cNvSpPr txBox="1"/>
            <p:nvPr/>
          </p:nvSpPr>
          <p:spPr>
            <a:xfrm>
              <a:off x="10995946" y="625427"/>
              <a:ext cx="629955"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1400" i="0" spc="0" dirty="0">
                  <a:solidFill>
                    <a:schemeClr val="accent1"/>
                  </a:solidFill>
                  <a:effectLst/>
                  <a:latin typeface="+mn-lt"/>
                  <a:ea typeface="+mn-ea"/>
                  <a:cs typeface="+mn-ea"/>
                  <a:sym typeface="+mn-lt"/>
                </a:rPr>
                <a:t>周年</a:t>
              </a:r>
            </a:p>
          </p:txBody>
        </p:sp>
        <p:sp>
          <p:nvSpPr>
            <p:cNvPr id="11" name="文本框 10"/>
            <p:cNvSpPr txBox="1"/>
            <p:nvPr/>
          </p:nvSpPr>
          <p:spPr>
            <a:xfrm>
              <a:off x="11018827" y="540788"/>
              <a:ext cx="568748" cy="1692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500" i="0" spc="0" dirty="0">
                  <a:solidFill>
                    <a:schemeClr val="accent1"/>
                  </a:solidFill>
                  <a:effectLst/>
                  <a:latin typeface="+mn-lt"/>
                  <a:ea typeface="+mn-ea"/>
                  <a:cs typeface="+mn-ea"/>
                  <a:sym typeface="+mn-lt"/>
                </a:rPr>
                <a:t>1921-2021</a:t>
              </a:r>
              <a:endParaRPr lang="zh-CN" altLang="en-US" sz="500" i="0" spc="0" dirty="0">
                <a:solidFill>
                  <a:schemeClr val="accent1"/>
                </a:solidFill>
                <a:effectLst/>
                <a:latin typeface="+mn-lt"/>
                <a:ea typeface="+mn-ea"/>
                <a:cs typeface="+mn-ea"/>
                <a:sym typeface="+mn-lt"/>
              </a:endParaRPr>
            </a:p>
          </p:txBody>
        </p:sp>
        <p:pic>
          <p:nvPicPr>
            <p:cNvPr id="12" name="图片 11" descr="卡通人物&#10;&#10;中度可信度描述已自动生成"/>
            <p:cNvPicPr>
              <a:picLocks noChangeAspect="1"/>
            </p:cNvPicPr>
            <p:nvPr/>
          </p:nvPicPr>
          <p:blipFill>
            <a:blip r:embed="rId7" cstate="screen"/>
            <a:stretch>
              <a:fillRect/>
            </a:stretch>
          </p:blipFill>
          <p:spPr>
            <a:xfrm flipH="1">
              <a:off x="8748276" y="250423"/>
              <a:ext cx="718097" cy="682781"/>
            </a:xfrm>
            <a:prstGeom prst="rect">
              <a:avLst/>
            </a:prstGeom>
          </p:spPr>
        </p:pic>
        <p:cxnSp>
          <p:nvCxnSpPr>
            <p:cNvPr id="13" name="直接连接符 12"/>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矩形: 圆角 13"/>
          <p:cNvSpPr/>
          <p:nvPr/>
        </p:nvSpPr>
        <p:spPr>
          <a:xfrm rot="5400000">
            <a:off x="717476" y="3462398"/>
            <a:ext cx="2846492" cy="1749448"/>
          </a:xfrm>
          <a:prstGeom prst="roundRect">
            <a:avLst>
              <a:gd name="adj" fmla="val 7014"/>
            </a:avLst>
          </a:prstGeom>
          <a:noFill/>
          <a:ln w="15875">
            <a:gradFill>
              <a:gsLst>
                <a:gs pos="46000">
                  <a:schemeClr val="bg1">
                    <a:lumMod val="85000"/>
                  </a:schemeClr>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PA-1022183"/>
          <p:cNvSpPr/>
          <p:nvPr>
            <p:custDataLst>
              <p:tags r:id="rId1"/>
            </p:custDataLst>
          </p:nvPr>
        </p:nvSpPr>
        <p:spPr bwMode="auto">
          <a:xfrm rot="5400000">
            <a:off x="1900290" y="2661945"/>
            <a:ext cx="480864" cy="666420"/>
          </a:xfrm>
          <a:prstGeom prst="homePlate">
            <a:avLst>
              <a:gd name="adj" fmla="val 23008"/>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64000" tIns="0" rIns="0" bIns="0" rtlCol="0" anchor="ctr"/>
          <a:lstStyle/>
          <a:p>
            <a:endParaRPr lang="zh-CN" altLang="en-US" sz="2400" noProof="1">
              <a:ln w="19050">
                <a:noFill/>
              </a:ln>
              <a:gradFill>
                <a:gsLst>
                  <a:gs pos="100000">
                    <a:srgbClr val="E9BE61"/>
                  </a:gs>
                  <a:gs pos="49000">
                    <a:srgbClr val="FEEFAC"/>
                  </a:gs>
                </a:gsLst>
                <a:lin ang="5400000" scaled="0"/>
              </a:gradFill>
              <a:cs typeface="+mn-ea"/>
              <a:sym typeface="+mn-lt"/>
            </a:endParaRPr>
          </a:p>
        </p:txBody>
      </p:sp>
      <p:sp>
        <p:nvSpPr>
          <p:cNvPr id="16" name="矩形 15"/>
          <p:cNvSpPr/>
          <p:nvPr/>
        </p:nvSpPr>
        <p:spPr>
          <a:xfrm>
            <a:off x="1371720" y="3295931"/>
            <a:ext cx="1517007" cy="2304990"/>
          </a:xfrm>
          <a:prstGeom prst="rect">
            <a:avLst/>
          </a:prstGeom>
        </p:spPr>
        <p:txBody>
          <a:bodyPr wrap="square" lIns="0" tIns="0" rIns="0" bIns="0">
            <a:spAutoFit/>
          </a:bodyPr>
          <a:lstStyle/>
          <a:p>
            <a:pPr marL="106045" lvl="0">
              <a:lnSpc>
                <a:spcPct val="120000"/>
              </a:lnSpc>
              <a:buClr>
                <a:schemeClr val="accent1"/>
              </a:buClr>
              <a:defRPr/>
            </a:pPr>
            <a:r>
              <a:rPr lang="zh-CN" altLang="en-US" sz="1400" dirty="0">
                <a:solidFill>
                  <a:schemeClr val="tx1">
                    <a:lumMod val="75000"/>
                    <a:lumOff val="25000"/>
                  </a:schemeClr>
                </a:solidFill>
                <a:cs typeface="+mn-ea"/>
                <a:sym typeface="+mn-lt"/>
              </a:rPr>
              <a:t>构建高水平社会主义市场经济体制，激发各类市场主体活力</a:t>
            </a:r>
            <a:endParaRPr lang="en-US" altLang="zh-CN" sz="1400" dirty="0">
              <a:solidFill>
                <a:schemeClr val="tx1">
                  <a:lumMod val="75000"/>
                  <a:lumOff val="25000"/>
                </a:schemeClr>
              </a:solidFill>
              <a:cs typeface="+mn-ea"/>
              <a:sym typeface="+mn-lt"/>
            </a:endParaRPr>
          </a:p>
          <a:p>
            <a:pPr marL="106045" lvl="0">
              <a:lnSpc>
                <a:spcPct val="120000"/>
              </a:lnSpc>
              <a:buClr>
                <a:schemeClr val="accent1"/>
              </a:buClr>
              <a:defRPr/>
            </a:pPr>
            <a:endParaRPr lang="en-US" altLang="zh-CN" sz="1400" dirty="0">
              <a:solidFill>
                <a:schemeClr val="tx1">
                  <a:lumMod val="75000"/>
                  <a:lumOff val="25000"/>
                </a:schemeClr>
              </a:solidFill>
              <a:cs typeface="+mn-ea"/>
              <a:sym typeface="+mn-lt"/>
            </a:endParaRPr>
          </a:p>
          <a:p>
            <a:pPr marL="106045" lvl="0">
              <a:lnSpc>
                <a:spcPct val="120000"/>
              </a:lnSpc>
              <a:buClr>
                <a:schemeClr val="accent1"/>
              </a:buClr>
              <a:defRPr/>
            </a:pPr>
            <a:r>
              <a:rPr lang="zh-CN" altLang="en-US" sz="1400" dirty="0">
                <a:solidFill>
                  <a:schemeClr val="tx1">
                    <a:lumMod val="75000"/>
                    <a:lumOff val="25000"/>
                  </a:schemeClr>
                </a:solidFill>
                <a:cs typeface="+mn-ea"/>
                <a:sym typeface="+mn-lt"/>
              </a:rPr>
              <a:t>加快国有经济布局优化和结构调整，优化民营经济发展环境</a:t>
            </a:r>
          </a:p>
        </p:txBody>
      </p:sp>
      <p:sp>
        <p:nvSpPr>
          <p:cNvPr id="17" name="图形 32"/>
          <p:cNvSpPr/>
          <p:nvPr/>
        </p:nvSpPr>
        <p:spPr>
          <a:xfrm>
            <a:off x="2011331" y="2836631"/>
            <a:ext cx="251650" cy="267850"/>
          </a:xfrm>
          <a:custGeom>
            <a:avLst/>
            <a:gdLst>
              <a:gd name="connsiteX0" fmla="*/ 281888 w 697364"/>
              <a:gd name="connsiteY0" fmla="*/ 269030 h 742257"/>
              <a:gd name="connsiteX1" fmla="*/ 513435 w 697364"/>
              <a:gd name="connsiteY1" fmla="*/ 213568 h 742257"/>
              <a:gd name="connsiteX2" fmla="*/ 513435 w 697364"/>
              <a:gd name="connsiteY2" fmla="*/ 231656 h 742257"/>
              <a:gd name="connsiteX3" fmla="*/ 538605 w 697364"/>
              <a:gd name="connsiteY3" fmla="*/ 256826 h 742257"/>
              <a:gd name="connsiteX4" fmla="*/ 563776 w 697364"/>
              <a:gd name="connsiteY4" fmla="*/ 231656 h 742257"/>
              <a:gd name="connsiteX5" fmla="*/ 563776 w 697364"/>
              <a:gd name="connsiteY5" fmla="*/ 134570 h 742257"/>
              <a:gd name="connsiteX6" fmla="*/ 281888 w 697364"/>
              <a:gd name="connsiteY6" fmla="*/ 0 h 742257"/>
              <a:gd name="connsiteX7" fmla="*/ 0 w 697364"/>
              <a:gd name="connsiteY7" fmla="*/ 134570 h 742257"/>
              <a:gd name="connsiteX8" fmla="*/ 0 w 697364"/>
              <a:gd name="connsiteY8" fmla="*/ 531087 h 742257"/>
              <a:gd name="connsiteX9" fmla="*/ 255519 w 697364"/>
              <a:gd name="connsiteY9" fmla="*/ 665330 h 742257"/>
              <a:gd name="connsiteX10" fmla="*/ 281670 w 697364"/>
              <a:gd name="connsiteY10" fmla="*/ 641358 h 742257"/>
              <a:gd name="connsiteX11" fmla="*/ 257698 w 697364"/>
              <a:gd name="connsiteY11" fmla="*/ 615207 h 742257"/>
              <a:gd name="connsiteX12" fmla="*/ 50668 w 697364"/>
              <a:gd name="connsiteY12" fmla="*/ 531414 h 742257"/>
              <a:gd name="connsiteX13" fmla="*/ 50668 w 697364"/>
              <a:gd name="connsiteY13" fmla="*/ 411881 h 742257"/>
              <a:gd name="connsiteX14" fmla="*/ 256173 w 697364"/>
              <a:gd name="connsiteY14" fmla="*/ 466363 h 742257"/>
              <a:gd name="connsiteX15" fmla="*/ 282215 w 697364"/>
              <a:gd name="connsiteY15" fmla="*/ 442282 h 742257"/>
              <a:gd name="connsiteX16" fmla="*/ 258134 w 697364"/>
              <a:gd name="connsiteY16" fmla="*/ 416240 h 742257"/>
              <a:gd name="connsiteX17" fmla="*/ 51104 w 697364"/>
              <a:gd name="connsiteY17" fmla="*/ 332447 h 742257"/>
              <a:gd name="connsiteX18" fmla="*/ 51104 w 697364"/>
              <a:gd name="connsiteY18" fmla="*/ 212587 h 742257"/>
              <a:gd name="connsiteX19" fmla="*/ 281888 w 697364"/>
              <a:gd name="connsiteY19" fmla="*/ 269030 h 742257"/>
              <a:gd name="connsiteX20" fmla="*/ 281888 w 697364"/>
              <a:gd name="connsiteY20" fmla="*/ 50341 h 742257"/>
              <a:gd name="connsiteX21" fmla="*/ 513435 w 697364"/>
              <a:gd name="connsiteY21" fmla="*/ 134570 h 742257"/>
              <a:gd name="connsiteX22" fmla="*/ 281888 w 697364"/>
              <a:gd name="connsiteY22" fmla="*/ 218580 h 742257"/>
              <a:gd name="connsiteX23" fmla="*/ 50232 w 697364"/>
              <a:gd name="connsiteY23" fmla="*/ 134352 h 742257"/>
              <a:gd name="connsiteX24" fmla="*/ 281888 w 697364"/>
              <a:gd name="connsiteY24" fmla="*/ 50341 h 742257"/>
              <a:gd name="connsiteX25" fmla="*/ 507115 w 697364"/>
              <a:gd name="connsiteY25" fmla="*/ 296598 h 742257"/>
              <a:gd name="connsiteX26" fmla="*/ 317083 w 697364"/>
              <a:gd name="connsiteY26" fmla="*/ 392050 h 742257"/>
              <a:gd name="connsiteX27" fmla="*/ 317083 w 697364"/>
              <a:gd name="connsiteY27" fmla="*/ 646806 h 742257"/>
              <a:gd name="connsiteX28" fmla="*/ 507115 w 697364"/>
              <a:gd name="connsiteY28" fmla="*/ 742258 h 742257"/>
              <a:gd name="connsiteX29" fmla="*/ 697365 w 697364"/>
              <a:gd name="connsiteY29" fmla="*/ 647896 h 742257"/>
              <a:gd name="connsiteX30" fmla="*/ 697365 w 697364"/>
              <a:gd name="connsiteY30" fmla="*/ 392050 h 742257"/>
              <a:gd name="connsiteX31" fmla="*/ 507115 w 697364"/>
              <a:gd name="connsiteY31" fmla="*/ 296598 h 742257"/>
              <a:gd name="connsiteX32" fmla="*/ 507115 w 697364"/>
              <a:gd name="connsiteY32" fmla="*/ 346830 h 742257"/>
              <a:gd name="connsiteX33" fmla="*/ 647024 w 697364"/>
              <a:gd name="connsiteY33" fmla="*/ 392050 h 742257"/>
              <a:gd name="connsiteX34" fmla="*/ 507115 w 697364"/>
              <a:gd name="connsiteY34" fmla="*/ 437161 h 742257"/>
              <a:gd name="connsiteX35" fmla="*/ 367315 w 697364"/>
              <a:gd name="connsiteY35" fmla="*/ 392050 h 742257"/>
              <a:gd name="connsiteX36" fmla="*/ 507115 w 697364"/>
              <a:gd name="connsiteY36" fmla="*/ 346830 h 742257"/>
              <a:gd name="connsiteX37" fmla="*/ 507115 w 697364"/>
              <a:gd name="connsiteY37" fmla="*/ 691917 h 742257"/>
              <a:gd name="connsiteX38" fmla="*/ 367315 w 697364"/>
              <a:gd name="connsiteY38" fmla="*/ 646806 h 742257"/>
              <a:gd name="connsiteX39" fmla="*/ 367315 w 697364"/>
              <a:gd name="connsiteY39" fmla="*/ 586004 h 742257"/>
              <a:gd name="connsiteX40" fmla="*/ 507115 w 697364"/>
              <a:gd name="connsiteY40" fmla="*/ 614771 h 742257"/>
              <a:gd name="connsiteX41" fmla="*/ 647024 w 697364"/>
              <a:gd name="connsiteY41" fmla="*/ 586004 h 742257"/>
              <a:gd name="connsiteX42" fmla="*/ 647024 w 697364"/>
              <a:gd name="connsiteY42" fmla="*/ 646806 h 742257"/>
              <a:gd name="connsiteX43" fmla="*/ 507115 w 697364"/>
              <a:gd name="connsiteY43" fmla="*/ 691917 h 742257"/>
              <a:gd name="connsiteX44" fmla="*/ 507115 w 697364"/>
              <a:gd name="connsiteY44" fmla="*/ 564539 h 742257"/>
              <a:gd name="connsiteX45" fmla="*/ 367315 w 697364"/>
              <a:gd name="connsiteY45" fmla="*/ 519319 h 742257"/>
              <a:gd name="connsiteX46" fmla="*/ 367315 w 697364"/>
              <a:gd name="connsiteY46" fmla="*/ 458299 h 742257"/>
              <a:gd name="connsiteX47" fmla="*/ 507115 w 697364"/>
              <a:gd name="connsiteY47" fmla="*/ 487175 h 742257"/>
              <a:gd name="connsiteX48" fmla="*/ 647024 w 697364"/>
              <a:gd name="connsiteY48" fmla="*/ 458299 h 742257"/>
              <a:gd name="connsiteX49" fmla="*/ 647024 w 697364"/>
              <a:gd name="connsiteY49" fmla="*/ 519319 h 742257"/>
              <a:gd name="connsiteX50" fmla="*/ 507115 w 697364"/>
              <a:gd name="connsiteY50" fmla="*/ 564539 h 74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97364" h="742257">
                <a:moveTo>
                  <a:pt x="281888" y="269030"/>
                </a:moveTo>
                <a:cubicBezTo>
                  <a:pt x="369059" y="269030"/>
                  <a:pt x="459171" y="249853"/>
                  <a:pt x="513435" y="213568"/>
                </a:cubicBezTo>
                <a:lnTo>
                  <a:pt x="513435" y="231656"/>
                </a:lnTo>
                <a:cubicBezTo>
                  <a:pt x="513435" y="245557"/>
                  <a:pt x="524704" y="256826"/>
                  <a:pt x="538605" y="256826"/>
                </a:cubicBezTo>
                <a:cubicBezTo>
                  <a:pt x="552507" y="256826"/>
                  <a:pt x="563776" y="245557"/>
                  <a:pt x="563776" y="231656"/>
                </a:cubicBezTo>
                <a:lnTo>
                  <a:pt x="563776" y="134570"/>
                </a:lnTo>
                <a:cubicBezTo>
                  <a:pt x="563776" y="47399"/>
                  <a:pt x="418528" y="0"/>
                  <a:pt x="281888" y="0"/>
                </a:cubicBezTo>
                <a:cubicBezTo>
                  <a:pt x="145248" y="0"/>
                  <a:pt x="0" y="47181"/>
                  <a:pt x="0" y="134570"/>
                </a:cubicBezTo>
                <a:lnTo>
                  <a:pt x="0" y="531087"/>
                </a:lnTo>
                <a:cubicBezTo>
                  <a:pt x="0" y="612918"/>
                  <a:pt x="127269" y="659337"/>
                  <a:pt x="255519" y="665330"/>
                </a:cubicBezTo>
                <a:cubicBezTo>
                  <a:pt x="269360" y="665931"/>
                  <a:pt x="281068" y="655199"/>
                  <a:pt x="281670" y="641358"/>
                </a:cubicBezTo>
                <a:cubicBezTo>
                  <a:pt x="282272" y="627517"/>
                  <a:pt x="271539" y="615808"/>
                  <a:pt x="257698" y="615207"/>
                </a:cubicBezTo>
                <a:cubicBezTo>
                  <a:pt x="128468" y="610085"/>
                  <a:pt x="50668" y="564539"/>
                  <a:pt x="50668" y="531414"/>
                </a:cubicBezTo>
                <a:lnTo>
                  <a:pt x="50668" y="411881"/>
                </a:lnTo>
                <a:cubicBezTo>
                  <a:pt x="99592" y="444570"/>
                  <a:pt x="177719" y="463421"/>
                  <a:pt x="256173" y="466363"/>
                </a:cubicBezTo>
                <a:cubicBezTo>
                  <a:pt x="270014" y="466904"/>
                  <a:pt x="281673" y="456123"/>
                  <a:pt x="282215" y="442282"/>
                </a:cubicBezTo>
                <a:cubicBezTo>
                  <a:pt x="282756" y="428441"/>
                  <a:pt x="271975" y="416781"/>
                  <a:pt x="258134" y="416240"/>
                </a:cubicBezTo>
                <a:cubicBezTo>
                  <a:pt x="128904" y="411118"/>
                  <a:pt x="51104" y="365572"/>
                  <a:pt x="51104" y="332447"/>
                </a:cubicBezTo>
                <a:lnTo>
                  <a:pt x="51104" y="212587"/>
                </a:lnTo>
                <a:cubicBezTo>
                  <a:pt x="104496" y="249962"/>
                  <a:pt x="194935" y="269030"/>
                  <a:pt x="281888" y="269030"/>
                </a:cubicBezTo>
                <a:close/>
                <a:moveTo>
                  <a:pt x="281888" y="50341"/>
                </a:moveTo>
                <a:cubicBezTo>
                  <a:pt x="425393" y="50341"/>
                  <a:pt x="513435" y="99374"/>
                  <a:pt x="513435" y="134570"/>
                </a:cubicBezTo>
                <a:cubicBezTo>
                  <a:pt x="513435" y="169765"/>
                  <a:pt x="424957" y="218580"/>
                  <a:pt x="281888" y="218580"/>
                </a:cubicBezTo>
                <a:cubicBezTo>
                  <a:pt x="138819" y="218580"/>
                  <a:pt x="50232" y="169547"/>
                  <a:pt x="50232" y="134352"/>
                </a:cubicBezTo>
                <a:cubicBezTo>
                  <a:pt x="50232" y="99157"/>
                  <a:pt x="138383" y="50341"/>
                  <a:pt x="281888" y="50341"/>
                </a:cubicBezTo>
                <a:close/>
                <a:moveTo>
                  <a:pt x="507115" y="296598"/>
                </a:moveTo>
                <a:cubicBezTo>
                  <a:pt x="382352" y="296598"/>
                  <a:pt x="317083" y="344651"/>
                  <a:pt x="317083" y="392050"/>
                </a:cubicBezTo>
                <a:lnTo>
                  <a:pt x="317083" y="646806"/>
                </a:lnTo>
                <a:cubicBezTo>
                  <a:pt x="317083" y="694205"/>
                  <a:pt x="382461" y="742258"/>
                  <a:pt x="507115" y="742258"/>
                </a:cubicBezTo>
                <a:cubicBezTo>
                  <a:pt x="631769" y="742258"/>
                  <a:pt x="696275" y="694968"/>
                  <a:pt x="697365" y="647896"/>
                </a:cubicBezTo>
                <a:lnTo>
                  <a:pt x="697365" y="392050"/>
                </a:lnTo>
                <a:cubicBezTo>
                  <a:pt x="697365" y="344542"/>
                  <a:pt x="631987" y="296598"/>
                  <a:pt x="507115" y="296598"/>
                </a:cubicBezTo>
                <a:close/>
                <a:moveTo>
                  <a:pt x="507115" y="346830"/>
                </a:moveTo>
                <a:cubicBezTo>
                  <a:pt x="599407" y="346830"/>
                  <a:pt x="647024" y="378429"/>
                  <a:pt x="647024" y="392050"/>
                </a:cubicBezTo>
                <a:cubicBezTo>
                  <a:pt x="647024" y="405670"/>
                  <a:pt x="599298" y="437161"/>
                  <a:pt x="507115" y="437161"/>
                </a:cubicBezTo>
                <a:cubicBezTo>
                  <a:pt x="414932" y="437161"/>
                  <a:pt x="367315" y="405561"/>
                  <a:pt x="367315" y="392050"/>
                </a:cubicBezTo>
                <a:cubicBezTo>
                  <a:pt x="367315" y="378538"/>
                  <a:pt x="414932" y="346830"/>
                  <a:pt x="507115" y="346830"/>
                </a:cubicBezTo>
                <a:close/>
                <a:moveTo>
                  <a:pt x="507115" y="691917"/>
                </a:moveTo>
                <a:cubicBezTo>
                  <a:pt x="414932" y="691917"/>
                  <a:pt x="367315" y="660317"/>
                  <a:pt x="367315" y="646806"/>
                </a:cubicBezTo>
                <a:lnTo>
                  <a:pt x="367315" y="586004"/>
                </a:lnTo>
                <a:cubicBezTo>
                  <a:pt x="399241" y="603330"/>
                  <a:pt x="446096" y="614771"/>
                  <a:pt x="507115" y="614771"/>
                </a:cubicBezTo>
                <a:cubicBezTo>
                  <a:pt x="568134" y="614771"/>
                  <a:pt x="615098" y="603874"/>
                  <a:pt x="647024" y="586004"/>
                </a:cubicBezTo>
                <a:lnTo>
                  <a:pt x="647024" y="646806"/>
                </a:lnTo>
                <a:cubicBezTo>
                  <a:pt x="647133" y="660317"/>
                  <a:pt x="599298" y="691917"/>
                  <a:pt x="507115" y="691917"/>
                </a:cubicBezTo>
                <a:close/>
                <a:moveTo>
                  <a:pt x="507115" y="564539"/>
                </a:moveTo>
                <a:cubicBezTo>
                  <a:pt x="414932" y="564539"/>
                  <a:pt x="367315" y="532939"/>
                  <a:pt x="367315" y="519319"/>
                </a:cubicBezTo>
                <a:lnTo>
                  <a:pt x="367315" y="458299"/>
                </a:lnTo>
                <a:cubicBezTo>
                  <a:pt x="399241" y="475625"/>
                  <a:pt x="446096" y="487175"/>
                  <a:pt x="507115" y="487175"/>
                </a:cubicBezTo>
                <a:cubicBezTo>
                  <a:pt x="568134" y="487175"/>
                  <a:pt x="615098" y="475843"/>
                  <a:pt x="647024" y="458299"/>
                </a:cubicBezTo>
                <a:lnTo>
                  <a:pt x="647024" y="519319"/>
                </a:lnTo>
                <a:cubicBezTo>
                  <a:pt x="647133" y="532939"/>
                  <a:pt x="599298" y="564648"/>
                  <a:pt x="507115" y="564539"/>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18" name="矩形: 圆角 17"/>
          <p:cNvSpPr/>
          <p:nvPr/>
        </p:nvSpPr>
        <p:spPr>
          <a:xfrm rot="5400000">
            <a:off x="4672754" y="3462398"/>
            <a:ext cx="2846492" cy="1749448"/>
          </a:xfrm>
          <a:prstGeom prst="roundRect">
            <a:avLst>
              <a:gd name="adj" fmla="val 7014"/>
            </a:avLst>
          </a:prstGeom>
          <a:noFill/>
          <a:ln w="15875">
            <a:gradFill>
              <a:gsLst>
                <a:gs pos="46000">
                  <a:schemeClr val="bg1">
                    <a:lumMod val="85000"/>
                  </a:schemeClr>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PA-1022183"/>
          <p:cNvSpPr/>
          <p:nvPr>
            <p:custDataLst>
              <p:tags r:id="rId2"/>
            </p:custDataLst>
          </p:nvPr>
        </p:nvSpPr>
        <p:spPr bwMode="auto">
          <a:xfrm rot="5400000">
            <a:off x="5855568" y="2661945"/>
            <a:ext cx="480864" cy="666420"/>
          </a:xfrm>
          <a:prstGeom prst="homePlate">
            <a:avLst>
              <a:gd name="adj" fmla="val 23008"/>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64000" tIns="0" rIns="0" bIns="0" rtlCol="0" anchor="ctr"/>
          <a:lstStyle/>
          <a:p>
            <a:endParaRPr lang="zh-CN" altLang="en-US" sz="2400" noProof="1">
              <a:ln w="19050">
                <a:noFill/>
              </a:ln>
              <a:gradFill>
                <a:gsLst>
                  <a:gs pos="100000">
                    <a:srgbClr val="E9BE61"/>
                  </a:gs>
                  <a:gs pos="49000">
                    <a:srgbClr val="FEEFAC"/>
                  </a:gs>
                </a:gsLst>
                <a:lin ang="5400000" scaled="0"/>
              </a:gradFill>
              <a:cs typeface="+mn-ea"/>
              <a:sym typeface="+mn-lt"/>
            </a:endParaRPr>
          </a:p>
        </p:txBody>
      </p:sp>
      <p:sp>
        <p:nvSpPr>
          <p:cNvPr id="20" name="矩形 19"/>
          <p:cNvSpPr/>
          <p:nvPr/>
        </p:nvSpPr>
        <p:spPr>
          <a:xfrm>
            <a:off x="5351148" y="3295931"/>
            <a:ext cx="1517007" cy="775597"/>
          </a:xfrm>
          <a:prstGeom prst="rect">
            <a:avLst/>
          </a:prstGeom>
        </p:spPr>
        <p:txBody>
          <a:bodyPr wrap="square" lIns="0" tIns="0" rIns="0" bIns="0">
            <a:spAutoFit/>
          </a:bodyPr>
          <a:lstStyle/>
          <a:p>
            <a:pPr marL="106045" lvl="0">
              <a:lnSpc>
                <a:spcPct val="120000"/>
              </a:lnSpc>
              <a:buClr>
                <a:schemeClr val="accent1"/>
              </a:buClr>
              <a:defRPr/>
            </a:pPr>
            <a:r>
              <a:rPr lang="zh-CN" altLang="en-US" sz="1400" dirty="0">
                <a:solidFill>
                  <a:schemeClr val="tx1">
                    <a:lumMod val="75000"/>
                    <a:lumOff val="25000"/>
                  </a:schemeClr>
                </a:solidFill>
                <a:cs typeface="+mn-ea"/>
                <a:sym typeface="+mn-lt"/>
              </a:rPr>
              <a:t>建立现代财税金融体制，提升政府经济治理能力</a:t>
            </a:r>
          </a:p>
        </p:txBody>
      </p:sp>
      <p:sp>
        <p:nvSpPr>
          <p:cNvPr id="21" name="矩形: 圆角 20"/>
          <p:cNvSpPr/>
          <p:nvPr/>
        </p:nvSpPr>
        <p:spPr>
          <a:xfrm rot="5400000">
            <a:off x="2699654" y="3462399"/>
            <a:ext cx="2846492" cy="1749448"/>
          </a:xfrm>
          <a:prstGeom prst="roundRect">
            <a:avLst>
              <a:gd name="adj" fmla="val 7014"/>
            </a:avLst>
          </a:prstGeom>
          <a:noFill/>
          <a:ln w="15875">
            <a:gradFill>
              <a:gsLst>
                <a:gs pos="46000">
                  <a:schemeClr val="bg1">
                    <a:lumMod val="85000"/>
                  </a:schemeClr>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PA-1022183"/>
          <p:cNvSpPr/>
          <p:nvPr>
            <p:custDataLst>
              <p:tags r:id="rId3"/>
            </p:custDataLst>
          </p:nvPr>
        </p:nvSpPr>
        <p:spPr bwMode="auto">
          <a:xfrm rot="5400000">
            <a:off x="3882468" y="2661946"/>
            <a:ext cx="480864" cy="666420"/>
          </a:xfrm>
          <a:prstGeom prst="homePlate">
            <a:avLst>
              <a:gd name="adj" fmla="val 23008"/>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64000" tIns="0" rIns="0" bIns="0" rtlCol="0" anchor="ctr"/>
          <a:lstStyle/>
          <a:p>
            <a:endParaRPr lang="zh-CN" altLang="en-US" sz="2400" noProof="1">
              <a:ln w="19050">
                <a:noFill/>
              </a:ln>
              <a:gradFill>
                <a:gsLst>
                  <a:gs pos="100000">
                    <a:srgbClr val="E9BE61"/>
                  </a:gs>
                  <a:gs pos="49000">
                    <a:srgbClr val="FEEFAC"/>
                  </a:gs>
                </a:gsLst>
                <a:lin ang="5400000" scaled="0"/>
              </a:gradFill>
              <a:cs typeface="+mn-ea"/>
              <a:sym typeface="+mn-lt"/>
            </a:endParaRPr>
          </a:p>
        </p:txBody>
      </p:sp>
      <p:sp>
        <p:nvSpPr>
          <p:cNvPr id="23" name="矩形 22"/>
          <p:cNvSpPr/>
          <p:nvPr/>
        </p:nvSpPr>
        <p:spPr>
          <a:xfrm>
            <a:off x="3421453" y="3295932"/>
            <a:ext cx="1407255" cy="1551194"/>
          </a:xfrm>
          <a:prstGeom prst="rect">
            <a:avLst/>
          </a:prstGeom>
        </p:spPr>
        <p:txBody>
          <a:bodyPr wrap="square" lIns="0" tIns="0" rIns="0" bIns="0">
            <a:spAutoFit/>
          </a:bodyPr>
          <a:lstStyle/>
          <a:p>
            <a:pPr marL="106045" lvl="0">
              <a:lnSpc>
                <a:spcPct val="120000"/>
              </a:lnSpc>
              <a:buClr>
                <a:schemeClr val="accent1"/>
              </a:buClr>
              <a:defRPr/>
            </a:pPr>
            <a:r>
              <a:rPr lang="zh-CN" altLang="en-US" sz="1400" dirty="0">
                <a:solidFill>
                  <a:schemeClr val="tx1">
                    <a:lumMod val="75000"/>
                    <a:lumOff val="25000"/>
                  </a:schemeClr>
                </a:solidFill>
                <a:cs typeface="+mn-ea"/>
                <a:sym typeface="+mn-lt"/>
              </a:rPr>
              <a:t>建设高标准市场体系，全面完善产权制度，推进要素市场化配置改革，强化竞争政策基础地位</a:t>
            </a:r>
          </a:p>
        </p:txBody>
      </p:sp>
      <p:grpSp>
        <p:nvGrpSpPr>
          <p:cNvPr id="24" name="图形 48"/>
          <p:cNvGrpSpPr/>
          <p:nvPr/>
        </p:nvGrpSpPr>
        <p:grpSpPr>
          <a:xfrm>
            <a:off x="3997133" y="2862448"/>
            <a:ext cx="242456" cy="242456"/>
            <a:chOff x="3740319" y="2521789"/>
            <a:chExt cx="563880" cy="563880"/>
          </a:xfrm>
        </p:grpSpPr>
        <p:sp>
          <p:nvSpPr>
            <p:cNvPr id="25" name="任意多边形: 形状 24"/>
            <p:cNvSpPr/>
            <p:nvPr/>
          </p:nvSpPr>
          <p:spPr>
            <a:xfrm>
              <a:off x="3740565" y="2522035"/>
              <a:ext cx="507474" cy="563402"/>
            </a:xfrm>
            <a:custGeom>
              <a:avLst/>
              <a:gdLst>
                <a:gd name="connsiteX0" fmla="*/ 474452 w 507474"/>
                <a:gd name="connsiteY0" fmla="*/ 509695 h 563402"/>
                <a:gd name="connsiteX1" fmla="*/ 455562 w 507474"/>
                <a:gd name="connsiteY1" fmla="*/ 528602 h 563402"/>
                <a:gd name="connsiteX2" fmla="*/ 50608 w 507474"/>
                <a:gd name="connsiteY2" fmla="*/ 528602 h 563402"/>
                <a:gd name="connsiteX3" fmla="*/ 31683 w 507474"/>
                <a:gd name="connsiteY3" fmla="*/ 509695 h 563402"/>
                <a:gd name="connsiteX4" fmla="*/ 31683 w 507474"/>
                <a:gd name="connsiteY4" fmla="*/ 51930 h 563402"/>
                <a:gd name="connsiteX5" fmla="*/ 50608 w 507474"/>
                <a:gd name="connsiteY5" fmla="*/ 32987 h 563402"/>
                <a:gd name="connsiteX6" fmla="*/ 330099 w 507474"/>
                <a:gd name="connsiteY6" fmla="*/ 32987 h 563402"/>
                <a:gd name="connsiteX7" fmla="*/ 330099 w 507474"/>
                <a:gd name="connsiteY7" fmla="*/ 136441 h 563402"/>
                <a:gd name="connsiteX8" fmla="*/ 383826 w 507474"/>
                <a:gd name="connsiteY8" fmla="*/ 189693 h 563402"/>
                <a:gd name="connsiteX9" fmla="*/ 399209 w 507474"/>
                <a:gd name="connsiteY9" fmla="*/ 189693 h 563402"/>
                <a:gd name="connsiteX10" fmla="*/ 433994 w 507474"/>
                <a:gd name="connsiteY10" fmla="*/ 154926 h 563402"/>
                <a:gd name="connsiteX11" fmla="*/ 383826 w 507474"/>
                <a:gd name="connsiteY11" fmla="*/ 154926 h 563402"/>
                <a:gd name="connsiteX12" fmla="*/ 364883 w 507474"/>
                <a:gd name="connsiteY12" fmla="*/ 136266 h 563402"/>
                <a:gd name="connsiteX13" fmla="*/ 364883 w 507474"/>
                <a:gd name="connsiteY13" fmla="*/ 135983 h 563402"/>
                <a:gd name="connsiteX14" fmla="*/ 364883 w 507474"/>
                <a:gd name="connsiteY14" fmla="*/ 61622 h 563402"/>
                <a:gd name="connsiteX15" fmla="*/ 443685 w 507474"/>
                <a:gd name="connsiteY15" fmla="*/ 145252 h 563402"/>
                <a:gd name="connsiteX16" fmla="*/ 467879 w 507474"/>
                <a:gd name="connsiteY16" fmla="*/ 121040 h 563402"/>
                <a:gd name="connsiteX17" fmla="*/ 354328 w 507474"/>
                <a:gd name="connsiteY17" fmla="*/ 0 h 563402"/>
                <a:gd name="connsiteX18" fmla="*/ 50608 w 507474"/>
                <a:gd name="connsiteY18" fmla="*/ 0 h 563402"/>
                <a:gd name="connsiteX19" fmla="*/ 0 w 507474"/>
                <a:gd name="connsiteY19" fmla="*/ 51947 h 563402"/>
                <a:gd name="connsiteX20" fmla="*/ 0 w 507474"/>
                <a:gd name="connsiteY20" fmla="*/ 509712 h 563402"/>
                <a:gd name="connsiteX21" fmla="*/ 50608 w 507474"/>
                <a:gd name="connsiteY21" fmla="*/ 563402 h 563402"/>
                <a:gd name="connsiteX22" fmla="*/ 455562 w 507474"/>
                <a:gd name="connsiteY22" fmla="*/ 563402 h 563402"/>
                <a:gd name="connsiteX23" fmla="*/ 507474 w 507474"/>
                <a:gd name="connsiteY23" fmla="*/ 509712 h 563402"/>
                <a:gd name="connsiteX24" fmla="*/ 507474 w 507474"/>
                <a:gd name="connsiteY24" fmla="*/ 302804 h 563402"/>
                <a:gd name="connsiteX25" fmla="*/ 474047 w 507474"/>
                <a:gd name="connsiteY25" fmla="*/ 338046 h 563402"/>
                <a:gd name="connsiteX26" fmla="*/ 474452 w 507474"/>
                <a:gd name="connsiteY26" fmla="*/ 509695 h 56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7474" h="563402">
                  <a:moveTo>
                    <a:pt x="474452" y="509695"/>
                  </a:moveTo>
                  <a:cubicBezTo>
                    <a:pt x="474452" y="520267"/>
                    <a:pt x="466117" y="528602"/>
                    <a:pt x="455562" y="528602"/>
                  </a:cubicBezTo>
                  <a:lnTo>
                    <a:pt x="50608" y="528602"/>
                  </a:lnTo>
                  <a:cubicBezTo>
                    <a:pt x="40035" y="528602"/>
                    <a:pt x="31683" y="520250"/>
                    <a:pt x="31683" y="509695"/>
                  </a:cubicBezTo>
                  <a:lnTo>
                    <a:pt x="31683" y="51930"/>
                  </a:lnTo>
                  <a:cubicBezTo>
                    <a:pt x="31683" y="41339"/>
                    <a:pt x="40035" y="32987"/>
                    <a:pt x="50608" y="32987"/>
                  </a:cubicBezTo>
                  <a:lnTo>
                    <a:pt x="330099" y="32987"/>
                  </a:lnTo>
                  <a:lnTo>
                    <a:pt x="330099" y="136441"/>
                  </a:lnTo>
                  <a:cubicBezTo>
                    <a:pt x="330099" y="165939"/>
                    <a:pt x="354310" y="189693"/>
                    <a:pt x="383826" y="189693"/>
                  </a:cubicBezTo>
                  <a:lnTo>
                    <a:pt x="399209" y="189693"/>
                  </a:lnTo>
                  <a:lnTo>
                    <a:pt x="433994" y="154926"/>
                  </a:lnTo>
                  <a:lnTo>
                    <a:pt x="383826" y="154926"/>
                  </a:lnTo>
                  <a:cubicBezTo>
                    <a:pt x="373442" y="155004"/>
                    <a:pt x="364961" y="146650"/>
                    <a:pt x="364883" y="136266"/>
                  </a:cubicBezTo>
                  <a:cubicBezTo>
                    <a:pt x="364883" y="136172"/>
                    <a:pt x="364883" y="136077"/>
                    <a:pt x="364883" y="135983"/>
                  </a:cubicBezTo>
                  <a:lnTo>
                    <a:pt x="364883" y="61622"/>
                  </a:lnTo>
                  <a:lnTo>
                    <a:pt x="443685" y="145252"/>
                  </a:lnTo>
                  <a:lnTo>
                    <a:pt x="467879" y="121040"/>
                  </a:lnTo>
                  <a:lnTo>
                    <a:pt x="354328" y="0"/>
                  </a:lnTo>
                  <a:lnTo>
                    <a:pt x="50608" y="0"/>
                  </a:lnTo>
                  <a:cubicBezTo>
                    <a:pt x="21991" y="0"/>
                    <a:pt x="0" y="22449"/>
                    <a:pt x="0" y="51947"/>
                  </a:cubicBezTo>
                  <a:lnTo>
                    <a:pt x="0" y="509712"/>
                  </a:lnTo>
                  <a:cubicBezTo>
                    <a:pt x="0" y="540091"/>
                    <a:pt x="22009" y="563402"/>
                    <a:pt x="50608" y="563402"/>
                  </a:cubicBezTo>
                  <a:lnTo>
                    <a:pt x="455562" y="563402"/>
                  </a:lnTo>
                  <a:cubicBezTo>
                    <a:pt x="484584" y="563402"/>
                    <a:pt x="507474" y="540091"/>
                    <a:pt x="507474" y="509712"/>
                  </a:cubicBezTo>
                  <a:lnTo>
                    <a:pt x="507474" y="302804"/>
                  </a:lnTo>
                  <a:lnTo>
                    <a:pt x="474047" y="338046"/>
                  </a:lnTo>
                  <a:lnTo>
                    <a:pt x="474452" y="509695"/>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6" name="任意多边形: 形状 25"/>
            <p:cNvSpPr/>
            <p:nvPr/>
          </p:nvSpPr>
          <p:spPr>
            <a:xfrm>
              <a:off x="3815385" y="2644820"/>
              <a:ext cx="488576" cy="360936"/>
            </a:xfrm>
            <a:custGeom>
              <a:avLst/>
              <a:gdLst>
                <a:gd name="connsiteX0" fmla="*/ 476688 w 488576"/>
                <a:gd name="connsiteY0" fmla="*/ 43154 h 360936"/>
                <a:gd name="connsiteX1" fmla="*/ 464796 w 488576"/>
                <a:gd name="connsiteY1" fmla="*/ 31260 h 360936"/>
                <a:gd name="connsiteX2" fmla="*/ 437959 w 488576"/>
                <a:gd name="connsiteY2" fmla="*/ 18485 h 360936"/>
                <a:gd name="connsiteX3" fmla="*/ 406734 w 488576"/>
                <a:gd name="connsiteY3" fmla="*/ 30361 h 360936"/>
                <a:gd name="connsiteX4" fmla="*/ 265869 w 488576"/>
                <a:gd name="connsiteY4" fmla="*/ 171666 h 360936"/>
                <a:gd name="connsiteX5" fmla="*/ 236812 w 488576"/>
                <a:gd name="connsiteY5" fmla="*/ 247349 h 360936"/>
                <a:gd name="connsiteX6" fmla="*/ 258416 w 488576"/>
                <a:gd name="connsiteY6" fmla="*/ 269358 h 360936"/>
                <a:gd name="connsiteX7" fmla="*/ 335438 w 488576"/>
                <a:gd name="connsiteY7" fmla="*/ 241640 h 360936"/>
                <a:gd name="connsiteX8" fmla="*/ 476726 w 488576"/>
                <a:gd name="connsiteY8" fmla="*/ 100353 h 360936"/>
                <a:gd name="connsiteX9" fmla="*/ 476770 w 488576"/>
                <a:gd name="connsiteY9" fmla="*/ 43236 h 360936"/>
                <a:gd name="connsiteX10" fmla="*/ 476688 w 488576"/>
                <a:gd name="connsiteY10" fmla="*/ 43154 h 360936"/>
                <a:gd name="connsiteX11" fmla="*/ 397007 w 488576"/>
                <a:gd name="connsiteY11" fmla="*/ 77040 h 360936"/>
                <a:gd name="connsiteX12" fmla="*/ 430029 w 488576"/>
                <a:gd name="connsiteY12" fmla="*/ 109622 h 360936"/>
                <a:gd name="connsiteX13" fmla="*/ 339791 w 488576"/>
                <a:gd name="connsiteY13" fmla="*/ 200301 h 360936"/>
                <a:gd name="connsiteX14" fmla="*/ 306804 w 488576"/>
                <a:gd name="connsiteY14" fmla="*/ 167261 h 360936"/>
                <a:gd name="connsiteX15" fmla="*/ 397007 w 488576"/>
                <a:gd name="connsiteY15" fmla="*/ 77040 h 360936"/>
                <a:gd name="connsiteX16" fmla="*/ 458646 w 488576"/>
                <a:gd name="connsiteY16" fmla="*/ 81445 h 360936"/>
                <a:gd name="connsiteX17" fmla="*/ 448514 w 488576"/>
                <a:gd name="connsiteY17" fmla="*/ 91578 h 360936"/>
                <a:gd name="connsiteX18" fmla="*/ 415509 w 488576"/>
                <a:gd name="connsiteY18" fmla="*/ 58996 h 360936"/>
                <a:gd name="connsiteX19" fmla="*/ 425641 w 488576"/>
                <a:gd name="connsiteY19" fmla="*/ 48864 h 360936"/>
                <a:gd name="connsiteX20" fmla="*/ 435738 w 488576"/>
                <a:gd name="connsiteY20" fmla="*/ 44899 h 360936"/>
                <a:gd name="connsiteX21" fmla="*/ 445853 w 488576"/>
                <a:gd name="connsiteY21" fmla="*/ 48864 h 360936"/>
                <a:gd name="connsiteX22" fmla="*/ 458646 w 488576"/>
                <a:gd name="connsiteY22" fmla="*/ 61639 h 360936"/>
                <a:gd name="connsiteX23" fmla="*/ 462575 w 488576"/>
                <a:gd name="connsiteY23" fmla="*/ 71771 h 360936"/>
                <a:gd name="connsiteX24" fmla="*/ 458646 w 488576"/>
                <a:gd name="connsiteY24" fmla="*/ 81445 h 360936"/>
                <a:gd name="connsiteX25" fmla="*/ 288284 w 488576"/>
                <a:gd name="connsiteY25" fmla="*/ 185746 h 360936"/>
                <a:gd name="connsiteX26" fmla="*/ 321324 w 488576"/>
                <a:gd name="connsiteY26" fmla="*/ 218750 h 360936"/>
                <a:gd name="connsiteX27" fmla="*/ 268513 w 488576"/>
                <a:gd name="connsiteY27" fmla="*/ 238134 h 360936"/>
                <a:gd name="connsiteX28" fmla="*/ 288284 w 488576"/>
                <a:gd name="connsiteY28" fmla="*/ 185746 h 360936"/>
                <a:gd name="connsiteX29" fmla="*/ 19366 w 488576"/>
                <a:gd name="connsiteY29" fmla="*/ 360936 h 360936"/>
                <a:gd name="connsiteX30" fmla="*/ 343315 w 488576"/>
                <a:gd name="connsiteY30" fmla="*/ 360936 h 360936"/>
                <a:gd name="connsiteX31" fmla="*/ 362698 w 488576"/>
                <a:gd name="connsiteY31" fmla="*/ 341570 h 360936"/>
                <a:gd name="connsiteX32" fmla="*/ 343315 w 488576"/>
                <a:gd name="connsiteY32" fmla="*/ 322205 h 360936"/>
                <a:gd name="connsiteX33" fmla="*/ 19366 w 488576"/>
                <a:gd name="connsiteY33" fmla="*/ 322205 h 360936"/>
                <a:gd name="connsiteX34" fmla="*/ 0 w 488576"/>
                <a:gd name="connsiteY34" fmla="*/ 341570 h 360936"/>
                <a:gd name="connsiteX35" fmla="*/ 19366 w 488576"/>
                <a:gd name="connsiteY35" fmla="*/ 360936 h 360936"/>
                <a:gd name="connsiteX36" fmla="*/ 19366 w 488576"/>
                <a:gd name="connsiteY36" fmla="*/ 257940 h 360936"/>
                <a:gd name="connsiteX37" fmla="*/ 172547 w 488576"/>
                <a:gd name="connsiteY37" fmla="*/ 257940 h 360936"/>
                <a:gd name="connsiteX38" fmla="*/ 191895 w 488576"/>
                <a:gd name="connsiteY38" fmla="*/ 238574 h 360936"/>
                <a:gd name="connsiteX39" fmla="*/ 172547 w 488576"/>
                <a:gd name="connsiteY39" fmla="*/ 219191 h 360936"/>
                <a:gd name="connsiteX40" fmla="*/ 19366 w 488576"/>
                <a:gd name="connsiteY40" fmla="*/ 219191 h 360936"/>
                <a:gd name="connsiteX41" fmla="*/ 0 w 488576"/>
                <a:gd name="connsiteY41" fmla="*/ 238574 h 360936"/>
                <a:gd name="connsiteX42" fmla="*/ 19366 w 488576"/>
                <a:gd name="connsiteY42" fmla="*/ 257940 h 360936"/>
                <a:gd name="connsiteX43" fmla="*/ 172547 w 488576"/>
                <a:gd name="connsiteY43" fmla="*/ 111366 h 360936"/>
                <a:gd name="connsiteX44" fmla="*/ 19366 w 488576"/>
                <a:gd name="connsiteY44" fmla="*/ 111366 h 360936"/>
                <a:gd name="connsiteX45" fmla="*/ 0 w 488576"/>
                <a:gd name="connsiteY45" fmla="*/ 130732 h 360936"/>
                <a:gd name="connsiteX46" fmla="*/ 19366 w 488576"/>
                <a:gd name="connsiteY46" fmla="*/ 150115 h 360936"/>
                <a:gd name="connsiteX47" fmla="*/ 172547 w 488576"/>
                <a:gd name="connsiteY47" fmla="*/ 150115 h 360936"/>
                <a:gd name="connsiteX48" fmla="*/ 191895 w 488576"/>
                <a:gd name="connsiteY48" fmla="*/ 130732 h 360936"/>
                <a:gd name="connsiteX49" fmla="*/ 172547 w 488576"/>
                <a:gd name="connsiteY49" fmla="*/ 111366 h 360936"/>
                <a:gd name="connsiteX50" fmla="*/ 19366 w 488576"/>
                <a:gd name="connsiteY50" fmla="*/ 38749 h 360936"/>
                <a:gd name="connsiteX51" fmla="*/ 172547 w 488576"/>
                <a:gd name="connsiteY51" fmla="*/ 38749 h 360936"/>
                <a:gd name="connsiteX52" fmla="*/ 191895 w 488576"/>
                <a:gd name="connsiteY52" fmla="*/ 19366 h 360936"/>
                <a:gd name="connsiteX53" fmla="*/ 172547 w 488576"/>
                <a:gd name="connsiteY53" fmla="*/ 0 h 360936"/>
                <a:gd name="connsiteX54" fmla="*/ 19366 w 488576"/>
                <a:gd name="connsiteY54" fmla="*/ 0 h 360936"/>
                <a:gd name="connsiteX55" fmla="*/ 0 w 488576"/>
                <a:gd name="connsiteY55" fmla="*/ 19366 h 360936"/>
                <a:gd name="connsiteX56" fmla="*/ 19366 w 488576"/>
                <a:gd name="connsiteY56" fmla="*/ 38749 h 36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8576" h="360936">
                  <a:moveTo>
                    <a:pt x="476688" y="43154"/>
                  </a:moveTo>
                  <a:lnTo>
                    <a:pt x="464796" y="31260"/>
                  </a:lnTo>
                  <a:cubicBezTo>
                    <a:pt x="457605" y="24015"/>
                    <a:pt x="448116" y="19498"/>
                    <a:pt x="437959" y="18485"/>
                  </a:cubicBezTo>
                  <a:cubicBezTo>
                    <a:pt x="426305" y="17627"/>
                    <a:pt x="414871" y="21976"/>
                    <a:pt x="406734" y="30361"/>
                  </a:cubicBezTo>
                  <a:lnTo>
                    <a:pt x="265869" y="171666"/>
                  </a:lnTo>
                  <a:lnTo>
                    <a:pt x="236812" y="247349"/>
                  </a:lnTo>
                  <a:cubicBezTo>
                    <a:pt x="231526" y="261006"/>
                    <a:pt x="244742" y="274222"/>
                    <a:pt x="258416" y="269358"/>
                  </a:cubicBezTo>
                  <a:lnTo>
                    <a:pt x="335438" y="241640"/>
                  </a:lnTo>
                  <a:lnTo>
                    <a:pt x="476726" y="100353"/>
                  </a:lnTo>
                  <a:cubicBezTo>
                    <a:pt x="492508" y="84594"/>
                    <a:pt x="492530" y="59021"/>
                    <a:pt x="476770" y="43236"/>
                  </a:cubicBezTo>
                  <a:cubicBezTo>
                    <a:pt x="476743" y="43209"/>
                    <a:pt x="476715" y="43181"/>
                    <a:pt x="476688" y="43154"/>
                  </a:cubicBezTo>
                  <a:close/>
                  <a:moveTo>
                    <a:pt x="397007" y="77040"/>
                  </a:moveTo>
                  <a:lnTo>
                    <a:pt x="430029" y="109622"/>
                  </a:lnTo>
                  <a:lnTo>
                    <a:pt x="339791" y="200301"/>
                  </a:lnTo>
                  <a:lnTo>
                    <a:pt x="306804" y="167261"/>
                  </a:lnTo>
                  <a:lnTo>
                    <a:pt x="397007" y="77040"/>
                  </a:lnTo>
                  <a:close/>
                  <a:moveTo>
                    <a:pt x="458646" y="81445"/>
                  </a:moveTo>
                  <a:lnTo>
                    <a:pt x="448514" y="91578"/>
                  </a:lnTo>
                  <a:lnTo>
                    <a:pt x="415509" y="58996"/>
                  </a:lnTo>
                  <a:lnTo>
                    <a:pt x="425641" y="48864"/>
                  </a:lnTo>
                  <a:cubicBezTo>
                    <a:pt x="428329" y="46226"/>
                    <a:pt x="431974" y="44795"/>
                    <a:pt x="435738" y="44899"/>
                  </a:cubicBezTo>
                  <a:cubicBezTo>
                    <a:pt x="439721" y="44899"/>
                    <a:pt x="443227" y="46221"/>
                    <a:pt x="445853" y="48864"/>
                  </a:cubicBezTo>
                  <a:lnTo>
                    <a:pt x="458646" y="61639"/>
                  </a:lnTo>
                  <a:cubicBezTo>
                    <a:pt x="461271" y="64282"/>
                    <a:pt x="462575" y="67789"/>
                    <a:pt x="462575" y="71771"/>
                  </a:cubicBezTo>
                  <a:cubicBezTo>
                    <a:pt x="462686" y="75405"/>
                    <a:pt x="461259" y="78917"/>
                    <a:pt x="458646" y="81445"/>
                  </a:cubicBezTo>
                  <a:close/>
                  <a:moveTo>
                    <a:pt x="288284" y="185746"/>
                  </a:moveTo>
                  <a:lnTo>
                    <a:pt x="321324" y="218750"/>
                  </a:lnTo>
                  <a:lnTo>
                    <a:pt x="268513" y="238134"/>
                  </a:lnTo>
                  <a:lnTo>
                    <a:pt x="288284" y="185746"/>
                  </a:lnTo>
                  <a:close/>
                  <a:moveTo>
                    <a:pt x="19366" y="360936"/>
                  </a:moveTo>
                  <a:lnTo>
                    <a:pt x="343315" y="360936"/>
                  </a:lnTo>
                  <a:cubicBezTo>
                    <a:pt x="353888" y="360936"/>
                    <a:pt x="362698" y="352143"/>
                    <a:pt x="362698" y="341570"/>
                  </a:cubicBezTo>
                  <a:cubicBezTo>
                    <a:pt x="362698" y="330998"/>
                    <a:pt x="353888" y="322205"/>
                    <a:pt x="343315" y="322205"/>
                  </a:cubicBezTo>
                  <a:lnTo>
                    <a:pt x="19366" y="322205"/>
                  </a:lnTo>
                  <a:cubicBezTo>
                    <a:pt x="8811" y="322205"/>
                    <a:pt x="0" y="330998"/>
                    <a:pt x="0" y="341570"/>
                  </a:cubicBezTo>
                  <a:cubicBezTo>
                    <a:pt x="0" y="352143"/>
                    <a:pt x="8811" y="360936"/>
                    <a:pt x="19366" y="360936"/>
                  </a:cubicBezTo>
                  <a:close/>
                  <a:moveTo>
                    <a:pt x="19366" y="257940"/>
                  </a:moveTo>
                  <a:lnTo>
                    <a:pt x="172547" y="257940"/>
                  </a:lnTo>
                  <a:cubicBezTo>
                    <a:pt x="183102" y="257940"/>
                    <a:pt x="191895" y="249129"/>
                    <a:pt x="191895" y="238574"/>
                  </a:cubicBezTo>
                  <a:cubicBezTo>
                    <a:pt x="191895" y="228001"/>
                    <a:pt x="183102" y="219191"/>
                    <a:pt x="172547" y="219191"/>
                  </a:cubicBezTo>
                  <a:lnTo>
                    <a:pt x="19366" y="219191"/>
                  </a:lnTo>
                  <a:cubicBezTo>
                    <a:pt x="8811" y="219191"/>
                    <a:pt x="0" y="228001"/>
                    <a:pt x="0" y="238574"/>
                  </a:cubicBezTo>
                  <a:cubicBezTo>
                    <a:pt x="0" y="249129"/>
                    <a:pt x="8811" y="257940"/>
                    <a:pt x="19366" y="257940"/>
                  </a:cubicBezTo>
                  <a:close/>
                  <a:moveTo>
                    <a:pt x="172547" y="111366"/>
                  </a:moveTo>
                  <a:lnTo>
                    <a:pt x="19366" y="111366"/>
                  </a:lnTo>
                  <a:cubicBezTo>
                    <a:pt x="8811" y="111366"/>
                    <a:pt x="0" y="120177"/>
                    <a:pt x="0" y="130732"/>
                  </a:cubicBezTo>
                  <a:cubicBezTo>
                    <a:pt x="0" y="141305"/>
                    <a:pt x="8811" y="150115"/>
                    <a:pt x="19366" y="150115"/>
                  </a:cubicBezTo>
                  <a:lnTo>
                    <a:pt x="172547" y="150115"/>
                  </a:lnTo>
                  <a:cubicBezTo>
                    <a:pt x="183102" y="150115"/>
                    <a:pt x="191895" y="141305"/>
                    <a:pt x="191895" y="130732"/>
                  </a:cubicBezTo>
                  <a:cubicBezTo>
                    <a:pt x="191895" y="120177"/>
                    <a:pt x="183102" y="111366"/>
                    <a:pt x="172547" y="111366"/>
                  </a:cubicBezTo>
                  <a:close/>
                  <a:moveTo>
                    <a:pt x="19366" y="38749"/>
                  </a:moveTo>
                  <a:lnTo>
                    <a:pt x="172547" y="38749"/>
                  </a:lnTo>
                  <a:cubicBezTo>
                    <a:pt x="183102" y="38749"/>
                    <a:pt x="191895" y="29939"/>
                    <a:pt x="191895" y="19366"/>
                  </a:cubicBezTo>
                  <a:cubicBezTo>
                    <a:pt x="191895" y="8793"/>
                    <a:pt x="183102" y="0"/>
                    <a:pt x="172547" y="0"/>
                  </a:cubicBezTo>
                  <a:lnTo>
                    <a:pt x="19366" y="0"/>
                  </a:lnTo>
                  <a:cubicBezTo>
                    <a:pt x="8811" y="0"/>
                    <a:pt x="0" y="8811"/>
                    <a:pt x="0" y="19366"/>
                  </a:cubicBezTo>
                  <a:cubicBezTo>
                    <a:pt x="0" y="29921"/>
                    <a:pt x="8811" y="38749"/>
                    <a:pt x="19366" y="38749"/>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grpSp>
      <p:grpSp>
        <p:nvGrpSpPr>
          <p:cNvPr id="27" name="图形 53"/>
          <p:cNvGrpSpPr/>
          <p:nvPr/>
        </p:nvGrpSpPr>
        <p:grpSpPr>
          <a:xfrm>
            <a:off x="5961856" y="2837908"/>
            <a:ext cx="268288" cy="254300"/>
            <a:chOff x="5925344" y="2821124"/>
            <a:chExt cx="268288" cy="254300"/>
          </a:xfrm>
        </p:grpSpPr>
        <p:sp>
          <p:nvSpPr>
            <p:cNvPr id="28" name="任意多边形: 形状 27"/>
            <p:cNvSpPr/>
            <p:nvPr/>
          </p:nvSpPr>
          <p:spPr>
            <a:xfrm>
              <a:off x="5949407" y="2821320"/>
              <a:ext cx="219375" cy="215065"/>
            </a:xfrm>
            <a:custGeom>
              <a:avLst/>
              <a:gdLst>
                <a:gd name="connsiteX0" fmla="*/ 74866 w 219375"/>
                <a:gd name="connsiteY0" fmla="*/ 162752 h 215065"/>
                <a:gd name="connsiteX1" fmla="*/ 74866 w 219375"/>
                <a:gd name="connsiteY1" fmla="*/ 174377 h 215065"/>
                <a:gd name="connsiteX2" fmla="*/ 103884 w 219375"/>
                <a:gd name="connsiteY2" fmla="*/ 174377 h 215065"/>
                <a:gd name="connsiteX3" fmla="*/ 103884 w 219375"/>
                <a:gd name="connsiteY3" fmla="*/ 186002 h 215065"/>
                <a:gd name="connsiteX4" fmla="*/ 80670 w 219375"/>
                <a:gd name="connsiteY4" fmla="*/ 186002 h 215065"/>
                <a:gd name="connsiteX5" fmla="*/ 80670 w 219375"/>
                <a:gd name="connsiteY5" fmla="*/ 197046 h 215065"/>
                <a:gd name="connsiteX6" fmla="*/ 103884 w 219375"/>
                <a:gd name="connsiteY6" fmla="*/ 197046 h 215065"/>
                <a:gd name="connsiteX7" fmla="*/ 103884 w 219375"/>
                <a:gd name="connsiteY7" fmla="*/ 215065 h 215065"/>
                <a:gd name="connsiteX8" fmla="*/ 115491 w 219375"/>
                <a:gd name="connsiteY8" fmla="*/ 215065 h 215065"/>
                <a:gd name="connsiteX9" fmla="*/ 115491 w 219375"/>
                <a:gd name="connsiteY9" fmla="*/ 197627 h 215065"/>
                <a:gd name="connsiteX10" fmla="*/ 132902 w 219375"/>
                <a:gd name="connsiteY10" fmla="*/ 197627 h 215065"/>
                <a:gd name="connsiteX11" fmla="*/ 132902 w 219375"/>
                <a:gd name="connsiteY11" fmla="*/ 186002 h 215065"/>
                <a:gd name="connsiteX12" fmla="*/ 115491 w 219375"/>
                <a:gd name="connsiteY12" fmla="*/ 186002 h 215065"/>
                <a:gd name="connsiteX13" fmla="*/ 115491 w 219375"/>
                <a:gd name="connsiteY13" fmla="*/ 174377 h 215065"/>
                <a:gd name="connsiteX14" fmla="*/ 144509 w 219375"/>
                <a:gd name="connsiteY14" fmla="*/ 174377 h 215065"/>
                <a:gd name="connsiteX15" fmla="*/ 144509 w 219375"/>
                <a:gd name="connsiteY15" fmla="*/ 162752 h 215065"/>
                <a:gd name="connsiteX16" fmla="*/ 121295 w 219375"/>
                <a:gd name="connsiteY16" fmla="*/ 162752 h 215065"/>
                <a:gd name="connsiteX17" fmla="*/ 144509 w 219375"/>
                <a:gd name="connsiteY17" fmla="*/ 127877 h 215065"/>
                <a:gd name="connsiteX18" fmla="*/ 133482 w 219375"/>
                <a:gd name="connsiteY18" fmla="*/ 127877 h 215065"/>
                <a:gd name="connsiteX19" fmla="*/ 109688 w 219375"/>
                <a:gd name="connsiteY19" fmla="*/ 162752 h 215065"/>
                <a:gd name="connsiteX20" fmla="*/ 86473 w 219375"/>
                <a:gd name="connsiteY20" fmla="*/ 127877 h 215065"/>
                <a:gd name="connsiteX21" fmla="*/ 74286 w 219375"/>
                <a:gd name="connsiteY21" fmla="*/ 127877 h 215065"/>
                <a:gd name="connsiteX22" fmla="*/ 98081 w 219375"/>
                <a:gd name="connsiteY22" fmla="*/ 162752 h 215065"/>
                <a:gd name="connsiteX23" fmla="*/ 74866 w 219375"/>
                <a:gd name="connsiteY23" fmla="*/ 162752 h 215065"/>
                <a:gd name="connsiteX24" fmla="*/ 22634 w 219375"/>
                <a:gd name="connsiteY24" fmla="*/ 0 h 215065"/>
                <a:gd name="connsiteX25" fmla="*/ 196741 w 219375"/>
                <a:gd name="connsiteY25" fmla="*/ 0 h 215065"/>
                <a:gd name="connsiteX26" fmla="*/ 196741 w 219375"/>
                <a:gd name="connsiteY26" fmla="*/ 23250 h 215065"/>
                <a:gd name="connsiteX27" fmla="*/ 22634 w 219375"/>
                <a:gd name="connsiteY27" fmla="*/ 23250 h 215065"/>
                <a:gd name="connsiteX28" fmla="*/ 22634 w 219375"/>
                <a:gd name="connsiteY28" fmla="*/ 0 h 215065"/>
                <a:gd name="connsiteX29" fmla="*/ 22054 w 219375"/>
                <a:gd name="connsiteY29" fmla="*/ 54057 h 215065"/>
                <a:gd name="connsiteX30" fmla="*/ 197322 w 219375"/>
                <a:gd name="connsiteY30" fmla="*/ 54057 h 215065"/>
                <a:gd name="connsiteX31" fmla="*/ 197322 w 219375"/>
                <a:gd name="connsiteY31" fmla="*/ 79632 h 215065"/>
                <a:gd name="connsiteX32" fmla="*/ 219375 w 219375"/>
                <a:gd name="connsiteY32" fmla="*/ 79632 h 215065"/>
                <a:gd name="connsiteX33" fmla="*/ 219375 w 219375"/>
                <a:gd name="connsiteY33" fmla="*/ 53476 h 215065"/>
                <a:gd name="connsiteX34" fmla="*/ 197902 w 219375"/>
                <a:gd name="connsiteY34" fmla="*/ 31969 h 215065"/>
                <a:gd name="connsiteX35" fmla="*/ 21473 w 219375"/>
                <a:gd name="connsiteY35" fmla="*/ 31969 h 215065"/>
                <a:gd name="connsiteX36" fmla="*/ 0 w 219375"/>
                <a:gd name="connsiteY36" fmla="*/ 53476 h 215065"/>
                <a:gd name="connsiteX37" fmla="*/ 0 w 219375"/>
                <a:gd name="connsiteY37" fmla="*/ 79632 h 215065"/>
                <a:gd name="connsiteX38" fmla="*/ 22054 w 219375"/>
                <a:gd name="connsiteY38" fmla="*/ 79632 h 215065"/>
                <a:gd name="connsiteX39" fmla="*/ 22054 w 219375"/>
                <a:gd name="connsiteY39" fmla="*/ 54057 h 21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9375" h="215065">
                  <a:moveTo>
                    <a:pt x="74866" y="162752"/>
                  </a:moveTo>
                  <a:lnTo>
                    <a:pt x="74866" y="174377"/>
                  </a:lnTo>
                  <a:lnTo>
                    <a:pt x="103884" y="174377"/>
                  </a:lnTo>
                  <a:lnTo>
                    <a:pt x="103884" y="186002"/>
                  </a:lnTo>
                  <a:lnTo>
                    <a:pt x="80670" y="186002"/>
                  </a:lnTo>
                  <a:lnTo>
                    <a:pt x="80670" y="197046"/>
                  </a:lnTo>
                  <a:lnTo>
                    <a:pt x="103884" y="197046"/>
                  </a:lnTo>
                  <a:lnTo>
                    <a:pt x="103884" y="215065"/>
                  </a:lnTo>
                  <a:lnTo>
                    <a:pt x="115491" y="215065"/>
                  </a:lnTo>
                  <a:lnTo>
                    <a:pt x="115491" y="197627"/>
                  </a:lnTo>
                  <a:lnTo>
                    <a:pt x="132902" y="197627"/>
                  </a:lnTo>
                  <a:lnTo>
                    <a:pt x="132902" y="186002"/>
                  </a:lnTo>
                  <a:lnTo>
                    <a:pt x="115491" y="186002"/>
                  </a:lnTo>
                  <a:lnTo>
                    <a:pt x="115491" y="174377"/>
                  </a:lnTo>
                  <a:lnTo>
                    <a:pt x="144509" y="174377"/>
                  </a:lnTo>
                  <a:lnTo>
                    <a:pt x="144509" y="162752"/>
                  </a:lnTo>
                  <a:lnTo>
                    <a:pt x="121295" y="162752"/>
                  </a:lnTo>
                  <a:lnTo>
                    <a:pt x="144509" y="127877"/>
                  </a:lnTo>
                  <a:lnTo>
                    <a:pt x="133482" y="127877"/>
                  </a:lnTo>
                  <a:lnTo>
                    <a:pt x="109688" y="162752"/>
                  </a:lnTo>
                  <a:lnTo>
                    <a:pt x="86473" y="127877"/>
                  </a:lnTo>
                  <a:lnTo>
                    <a:pt x="74286" y="127877"/>
                  </a:lnTo>
                  <a:lnTo>
                    <a:pt x="98081" y="162752"/>
                  </a:lnTo>
                  <a:lnTo>
                    <a:pt x="74866" y="162752"/>
                  </a:lnTo>
                  <a:close/>
                  <a:moveTo>
                    <a:pt x="22634" y="0"/>
                  </a:moveTo>
                  <a:lnTo>
                    <a:pt x="196741" y="0"/>
                  </a:lnTo>
                  <a:lnTo>
                    <a:pt x="196741" y="23250"/>
                  </a:lnTo>
                  <a:lnTo>
                    <a:pt x="22634" y="23250"/>
                  </a:lnTo>
                  <a:lnTo>
                    <a:pt x="22634" y="0"/>
                  </a:lnTo>
                  <a:close/>
                  <a:moveTo>
                    <a:pt x="22054" y="54057"/>
                  </a:moveTo>
                  <a:lnTo>
                    <a:pt x="197322" y="54057"/>
                  </a:lnTo>
                  <a:lnTo>
                    <a:pt x="197322" y="79632"/>
                  </a:lnTo>
                  <a:lnTo>
                    <a:pt x="219375" y="79632"/>
                  </a:lnTo>
                  <a:lnTo>
                    <a:pt x="219375" y="53476"/>
                  </a:lnTo>
                  <a:cubicBezTo>
                    <a:pt x="219375" y="41850"/>
                    <a:pt x="209509" y="31969"/>
                    <a:pt x="197902" y="31969"/>
                  </a:cubicBezTo>
                  <a:lnTo>
                    <a:pt x="21473" y="31969"/>
                  </a:lnTo>
                  <a:cubicBezTo>
                    <a:pt x="9866" y="31969"/>
                    <a:pt x="0" y="41850"/>
                    <a:pt x="0" y="53476"/>
                  </a:cubicBezTo>
                  <a:lnTo>
                    <a:pt x="0" y="79632"/>
                  </a:lnTo>
                  <a:lnTo>
                    <a:pt x="22054" y="79632"/>
                  </a:lnTo>
                  <a:lnTo>
                    <a:pt x="22054" y="54057"/>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9" name="任意多边形: 形状 28"/>
            <p:cNvSpPr/>
            <p:nvPr/>
          </p:nvSpPr>
          <p:spPr>
            <a:xfrm>
              <a:off x="5925612" y="2908508"/>
              <a:ext cx="266965" cy="162752"/>
            </a:xfrm>
            <a:custGeom>
              <a:avLst/>
              <a:gdLst>
                <a:gd name="connsiteX0" fmla="*/ 255357 w 266965"/>
                <a:gd name="connsiteY0" fmla="*/ 0 h 162752"/>
                <a:gd name="connsiteX1" fmla="*/ 11607 w 266965"/>
                <a:gd name="connsiteY1" fmla="*/ 0 h 162752"/>
                <a:gd name="connsiteX2" fmla="*/ 0 w 266965"/>
                <a:gd name="connsiteY2" fmla="*/ 11625 h 162752"/>
                <a:gd name="connsiteX3" fmla="*/ 0 w 266965"/>
                <a:gd name="connsiteY3" fmla="*/ 151127 h 162752"/>
                <a:gd name="connsiteX4" fmla="*/ 11607 w 266965"/>
                <a:gd name="connsiteY4" fmla="*/ 162753 h 162752"/>
                <a:gd name="connsiteX5" fmla="*/ 255357 w 266965"/>
                <a:gd name="connsiteY5" fmla="*/ 162753 h 162752"/>
                <a:gd name="connsiteX6" fmla="*/ 266966 w 266965"/>
                <a:gd name="connsiteY6" fmla="*/ 151127 h 162752"/>
                <a:gd name="connsiteX7" fmla="*/ 266966 w 266965"/>
                <a:gd name="connsiteY7" fmla="*/ 11625 h 162752"/>
                <a:gd name="connsiteX8" fmla="*/ 255357 w 266965"/>
                <a:gd name="connsiteY8" fmla="*/ 0 h 162752"/>
                <a:gd name="connsiteX9" fmla="*/ 244911 w 266965"/>
                <a:gd name="connsiteY9" fmla="*/ 140664 h 162752"/>
                <a:gd name="connsiteX10" fmla="*/ 22061 w 266965"/>
                <a:gd name="connsiteY10" fmla="*/ 140664 h 162752"/>
                <a:gd name="connsiteX11" fmla="*/ 22061 w 266965"/>
                <a:gd name="connsiteY11" fmla="*/ 22088 h 162752"/>
                <a:gd name="connsiteX12" fmla="*/ 244918 w 266965"/>
                <a:gd name="connsiteY12" fmla="*/ 22088 h 162752"/>
                <a:gd name="connsiteX13" fmla="*/ 244918 w 266965"/>
                <a:gd name="connsiteY13" fmla="*/ 140664 h 16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965" h="162752">
                  <a:moveTo>
                    <a:pt x="255357" y="0"/>
                  </a:moveTo>
                  <a:lnTo>
                    <a:pt x="11607" y="0"/>
                  </a:lnTo>
                  <a:cubicBezTo>
                    <a:pt x="5223" y="0"/>
                    <a:pt x="0" y="5231"/>
                    <a:pt x="0" y="11625"/>
                  </a:cubicBezTo>
                  <a:lnTo>
                    <a:pt x="0" y="151127"/>
                  </a:lnTo>
                  <a:cubicBezTo>
                    <a:pt x="0" y="157521"/>
                    <a:pt x="5223" y="162753"/>
                    <a:pt x="11607" y="162753"/>
                  </a:cubicBezTo>
                  <a:lnTo>
                    <a:pt x="255357" y="162753"/>
                  </a:lnTo>
                  <a:cubicBezTo>
                    <a:pt x="261741" y="162753"/>
                    <a:pt x="266966" y="157521"/>
                    <a:pt x="266966" y="151127"/>
                  </a:cubicBezTo>
                  <a:lnTo>
                    <a:pt x="266966" y="11625"/>
                  </a:lnTo>
                  <a:cubicBezTo>
                    <a:pt x="266966" y="5231"/>
                    <a:pt x="261741" y="0"/>
                    <a:pt x="255357" y="0"/>
                  </a:cubicBezTo>
                  <a:close/>
                  <a:moveTo>
                    <a:pt x="244911" y="140664"/>
                  </a:moveTo>
                  <a:lnTo>
                    <a:pt x="22061" y="140664"/>
                  </a:lnTo>
                  <a:lnTo>
                    <a:pt x="22061" y="22088"/>
                  </a:lnTo>
                  <a:lnTo>
                    <a:pt x="244918" y="22088"/>
                  </a:lnTo>
                  <a:lnTo>
                    <a:pt x="244918" y="140664"/>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grpSp>
      <p:sp>
        <p:nvSpPr>
          <p:cNvPr id="30" name="矩形: 圆角 29"/>
          <p:cNvSpPr/>
          <p:nvPr/>
        </p:nvSpPr>
        <p:spPr>
          <a:xfrm rot="5400000">
            <a:off x="6645853" y="3462399"/>
            <a:ext cx="2846492" cy="1749448"/>
          </a:xfrm>
          <a:prstGeom prst="roundRect">
            <a:avLst>
              <a:gd name="adj" fmla="val 7014"/>
            </a:avLst>
          </a:prstGeom>
          <a:noFill/>
          <a:ln w="15875">
            <a:gradFill>
              <a:gsLst>
                <a:gs pos="46000">
                  <a:schemeClr val="bg1">
                    <a:lumMod val="85000"/>
                  </a:schemeClr>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PA-1022183"/>
          <p:cNvSpPr/>
          <p:nvPr>
            <p:custDataLst>
              <p:tags r:id="rId4"/>
            </p:custDataLst>
          </p:nvPr>
        </p:nvSpPr>
        <p:spPr bwMode="auto">
          <a:xfrm rot="5400000">
            <a:off x="7828667" y="2661946"/>
            <a:ext cx="480864" cy="666420"/>
          </a:xfrm>
          <a:prstGeom prst="homePlate">
            <a:avLst>
              <a:gd name="adj" fmla="val 23008"/>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64000" tIns="0" rIns="0" bIns="0" rtlCol="0" anchor="ctr"/>
          <a:lstStyle/>
          <a:p>
            <a:endParaRPr lang="zh-CN" altLang="en-US" sz="2400" noProof="1">
              <a:ln w="19050">
                <a:noFill/>
              </a:ln>
              <a:gradFill>
                <a:gsLst>
                  <a:gs pos="100000">
                    <a:srgbClr val="E9BE61"/>
                  </a:gs>
                  <a:gs pos="49000">
                    <a:srgbClr val="FEEFAC"/>
                  </a:gs>
                </a:gsLst>
                <a:lin ang="5400000" scaled="0"/>
              </a:gradFill>
              <a:cs typeface="+mn-ea"/>
              <a:sym typeface="+mn-lt"/>
            </a:endParaRPr>
          </a:p>
        </p:txBody>
      </p:sp>
      <p:sp>
        <p:nvSpPr>
          <p:cNvPr id="32" name="矩形 31"/>
          <p:cNvSpPr/>
          <p:nvPr/>
        </p:nvSpPr>
        <p:spPr>
          <a:xfrm>
            <a:off x="7324247" y="3295932"/>
            <a:ext cx="1517007" cy="775597"/>
          </a:xfrm>
          <a:prstGeom prst="rect">
            <a:avLst/>
          </a:prstGeom>
        </p:spPr>
        <p:txBody>
          <a:bodyPr wrap="square" lIns="0" tIns="0" rIns="0" bIns="0">
            <a:spAutoFit/>
          </a:bodyPr>
          <a:lstStyle/>
          <a:p>
            <a:pPr marL="106045" lvl="0">
              <a:lnSpc>
                <a:spcPct val="120000"/>
              </a:lnSpc>
              <a:buClr>
                <a:schemeClr val="accent1"/>
              </a:buClr>
              <a:defRPr/>
            </a:pPr>
            <a:r>
              <a:rPr lang="zh-CN" altLang="en-US" sz="1400" dirty="0">
                <a:solidFill>
                  <a:schemeClr val="tx1">
                    <a:lumMod val="75000"/>
                    <a:lumOff val="25000"/>
                  </a:schemeClr>
                </a:solidFill>
                <a:cs typeface="+mn-ea"/>
                <a:sym typeface="+mn-lt"/>
              </a:rPr>
              <a:t>深化“放管服”改革，构建一流营商环境</a:t>
            </a:r>
          </a:p>
        </p:txBody>
      </p:sp>
      <p:sp>
        <p:nvSpPr>
          <p:cNvPr id="33" name="矩形: 圆角 32"/>
          <p:cNvSpPr/>
          <p:nvPr/>
        </p:nvSpPr>
        <p:spPr>
          <a:xfrm rot="5400000">
            <a:off x="8618952" y="3462399"/>
            <a:ext cx="2846491" cy="1749448"/>
          </a:xfrm>
          <a:prstGeom prst="roundRect">
            <a:avLst>
              <a:gd name="adj" fmla="val 7014"/>
            </a:avLst>
          </a:prstGeom>
          <a:noFill/>
          <a:ln w="15875">
            <a:gradFill>
              <a:gsLst>
                <a:gs pos="46000">
                  <a:schemeClr val="bg1">
                    <a:lumMod val="85000"/>
                  </a:schemeClr>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PA-1022183"/>
          <p:cNvSpPr/>
          <p:nvPr>
            <p:custDataLst>
              <p:tags r:id="rId5"/>
            </p:custDataLst>
          </p:nvPr>
        </p:nvSpPr>
        <p:spPr bwMode="auto">
          <a:xfrm rot="5400000">
            <a:off x="9801766" y="2661947"/>
            <a:ext cx="480864" cy="666420"/>
          </a:xfrm>
          <a:prstGeom prst="homePlate">
            <a:avLst>
              <a:gd name="adj" fmla="val 23008"/>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64000" tIns="0" rIns="0" bIns="0" rtlCol="0" anchor="ctr"/>
          <a:lstStyle/>
          <a:p>
            <a:endParaRPr lang="zh-CN" altLang="en-US" sz="2400" noProof="1">
              <a:ln w="19050">
                <a:noFill/>
              </a:ln>
              <a:gradFill>
                <a:gsLst>
                  <a:gs pos="100000">
                    <a:srgbClr val="E9BE61"/>
                  </a:gs>
                  <a:gs pos="49000">
                    <a:srgbClr val="FEEFAC"/>
                  </a:gs>
                </a:gsLst>
                <a:lin ang="5400000" scaled="0"/>
              </a:gradFill>
              <a:cs typeface="+mn-ea"/>
              <a:sym typeface="+mn-lt"/>
            </a:endParaRPr>
          </a:p>
        </p:txBody>
      </p:sp>
      <p:sp>
        <p:nvSpPr>
          <p:cNvPr id="35" name="矩形 34"/>
          <p:cNvSpPr/>
          <p:nvPr/>
        </p:nvSpPr>
        <p:spPr>
          <a:xfrm>
            <a:off x="9297346" y="3295933"/>
            <a:ext cx="1517007" cy="1809726"/>
          </a:xfrm>
          <a:prstGeom prst="rect">
            <a:avLst/>
          </a:prstGeom>
        </p:spPr>
        <p:txBody>
          <a:bodyPr wrap="square" lIns="0" tIns="0" rIns="0" bIns="0">
            <a:spAutoFit/>
          </a:bodyPr>
          <a:lstStyle/>
          <a:p>
            <a:pPr marL="106045" lvl="0">
              <a:lnSpc>
                <a:spcPct val="120000"/>
              </a:lnSpc>
              <a:buClr>
                <a:schemeClr val="accent1"/>
              </a:buClr>
              <a:defRPr/>
            </a:pPr>
            <a:r>
              <a:rPr lang="zh-CN" altLang="en-US" sz="1400" dirty="0">
                <a:solidFill>
                  <a:schemeClr val="tx1">
                    <a:lumMod val="75000"/>
                    <a:lumOff val="25000"/>
                  </a:schemeClr>
                </a:solidFill>
                <a:cs typeface="+mn-ea"/>
                <a:sym typeface="+mn-lt"/>
              </a:rPr>
              <a:t>建设更高水平开放型经济新体制，推动共建“一带一路”高质量发展，构建面向全球的高标准自由贸易区网络。</a:t>
            </a:r>
          </a:p>
        </p:txBody>
      </p:sp>
      <p:grpSp>
        <p:nvGrpSpPr>
          <p:cNvPr id="36" name="图形 72"/>
          <p:cNvGrpSpPr/>
          <p:nvPr/>
        </p:nvGrpSpPr>
        <p:grpSpPr>
          <a:xfrm>
            <a:off x="9902942" y="2807609"/>
            <a:ext cx="278512" cy="278512"/>
            <a:chOff x="9861721" y="2772465"/>
            <a:chExt cx="315232" cy="315232"/>
          </a:xfrm>
        </p:grpSpPr>
        <p:sp>
          <p:nvSpPr>
            <p:cNvPr id="37" name="任意多边形: 形状 36"/>
            <p:cNvSpPr/>
            <p:nvPr/>
          </p:nvSpPr>
          <p:spPr>
            <a:xfrm>
              <a:off x="9889672" y="2781125"/>
              <a:ext cx="262550" cy="301069"/>
            </a:xfrm>
            <a:custGeom>
              <a:avLst/>
              <a:gdLst>
                <a:gd name="connsiteX0" fmla="*/ 72234 w 262550"/>
                <a:gd name="connsiteY0" fmla="*/ 2 h 301069"/>
                <a:gd name="connsiteX1" fmla="*/ 88806 w 262550"/>
                <a:gd name="connsiteY1" fmla="*/ 4032 h 301069"/>
                <a:gd name="connsiteX2" fmla="*/ 16570 w 262550"/>
                <a:gd name="connsiteY2" fmla="*/ 301070 h 301069"/>
                <a:gd name="connsiteX3" fmla="*/ 0 w 262550"/>
                <a:gd name="connsiteY3" fmla="*/ 297038 h 301069"/>
                <a:gd name="connsiteX4" fmla="*/ 72234 w 262550"/>
                <a:gd name="connsiteY4" fmla="*/ 2 h 301069"/>
                <a:gd name="connsiteX5" fmla="*/ 190254 w 262550"/>
                <a:gd name="connsiteY5" fmla="*/ 0 h 301069"/>
                <a:gd name="connsiteX6" fmla="*/ 262550 w 262550"/>
                <a:gd name="connsiteY6" fmla="*/ 297008 h 301069"/>
                <a:gd name="connsiteX7" fmla="*/ 245980 w 262550"/>
                <a:gd name="connsiteY7" fmla="*/ 301042 h 301069"/>
                <a:gd name="connsiteX8" fmla="*/ 173687 w 262550"/>
                <a:gd name="connsiteY8" fmla="*/ 4033 h 301069"/>
                <a:gd name="connsiteX9" fmla="*/ 190254 w 262550"/>
                <a:gd name="connsiteY9" fmla="*/ 0 h 30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550" h="301069">
                  <a:moveTo>
                    <a:pt x="72234" y="2"/>
                  </a:moveTo>
                  <a:lnTo>
                    <a:pt x="88806" y="4032"/>
                  </a:lnTo>
                  <a:lnTo>
                    <a:pt x="16570" y="301070"/>
                  </a:lnTo>
                  <a:lnTo>
                    <a:pt x="0" y="297038"/>
                  </a:lnTo>
                  <a:lnTo>
                    <a:pt x="72234" y="2"/>
                  </a:lnTo>
                  <a:close/>
                  <a:moveTo>
                    <a:pt x="190254" y="0"/>
                  </a:moveTo>
                  <a:lnTo>
                    <a:pt x="262550" y="297008"/>
                  </a:lnTo>
                  <a:lnTo>
                    <a:pt x="245980" y="301042"/>
                  </a:lnTo>
                  <a:lnTo>
                    <a:pt x="173687" y="4033"/>
                  </a:lnTo>
                  <a:lnTo>
                    <a:pt x="190254" y="0"/>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38" name="任意多边形: 形状 37"/>
            <p:cNvSpPr/>
            <p:nvPr/>
          </p:nvSpPr>
          <p:spPr>
            <a:xfrm>
              <a:off x="10013186" y="2816662"/>
              <a:ext cx="17052" cy="250715"/>
            </a:xfrm>
            <a:custGeom>
              <a:avLst/>
              <a:gdLst>
                <a:gd name="connsiteX0" fmla="*/ 0 w 17052"/>
                <a:gd name="connsiteY0" fmla="*/ 71057 h 250715"/>
                <a:gd name="connsiteX1" fmla="*/ 17052 w 17052"/>
                <a:gd name="connsiteY1" fmla="*/ 71057 h 250715"/>
                <a:gd name="connsiteX2" fmla="*/ 17052 w 17052"/>
                <a:gd name="connsiteY2" fmla="*/ 128027 h 250715"/>
                <a:gd name="connsiteX3" fmla="*/ 0 w 17052"/>
                <a:gd name="connsiteY3" fmla="*/ 128027 h 250715"/>
                <a:gd name="connsiteX4" fmla="*/ 0 w 17052"/>
                <a:gd name="connsiteY4" fmla="*/ 71057 h 250715"/>
                <a:gd name="connsiteX5" fmla="*/ 0 w 17052"/>
                <a:gd name="connsiteY5" fmla="*/ 186083 h 250715"/>
                <a:gd name="connsiteX6" fmla="*/ 17052 w 17052"/>
                <a:gd name="connsiteY6" fmla="*/ 186083 h 250715"/>
                <a:gd name="connsiteX7" fmla="*/ 17052 w 17052"/>
                <a:gd name="connsiteY7" fmla="*/ 250715 h 250715"/>
                <a:gd name="connsiteX8" fmla="*/ 0 w 17052"/>
                <a:gd name="connsiteY8" fmla="*/ 250715 h 250715"/>
                <a:gd name="connsiteX9" fmla="*/ 0 w 17052"/>
                <a:gd name="connsiteY9" fmla="*/ 186083 h 250715"/>
                <a:gd name="connsiteX10" fmla="*/ 0 w 17052"/>
                <a:gd name="connsiteY10" fmla="*/ 0 h 250715"/>
                <a:gd name="connsiteX11" fmla="*/ 17052 w 17052"/>
                <a:gd name="connsiteY11" fmla="*/ 0 h 250715"/>
                <a:gd name="connsiteX12" fmla="*/ 17052 w 17052"/>
                <a:gd name="connsiteY12" fmla="*/ 28486 h 250715"/>
                <a:gd name="connsiteX13" fmla="*/ 0 w 17052"/>
                <a:gd name="connsiteY13" fmla="*/ 28486 h 250715"/>
                <a:gd name="connsiteX14" fmla="*/ 0 w 17052"/>
                <a:gd name="connsiteY14" fmla="*/ 0 h 25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52" h="250715">
                  <a:moveTo>
                    <a:pt x="0" y="71057"/>
                  </a:moveTo>
                  <a:lnTo>
                    <a:pt x="17052" y="71057"/>
                  </a:lnTo>
                  <a:lnTo>
                    <a:pt x="17052" y="128027"/>
                  </a:lnTo>
                  <a:lnTo>
                    <a:pt x="0" y="128027"/>
                  </a:lnTo>
                  <a:lnTo>
                    <a:pt x="0" y="71057"/>
                  </a:lnTo>
                  <a:close/>
                  <a:moveTo>
                    <a:pt x="0" y="186083"/>
                  </a:moveTo>
                  <a:lnTo>
                    <a:pt x="17052" y="186083"/>
                  </a:lnTo>
                  <a:lnTo>
                    <a:pt x="17052" y="250715"/>
                  </a:lnTo>
                  <a:lnTo>
                    <a:pt x="0" y="250715"/>
                  </a:lnTo>
                  <a:lnTo>
                    <a:pt x="0" y="186083"/>
                  </a:lnTo>
                  <a:close/>
                  <a:moveTo>
                    <a:pt x="0" y="0"/>
                  </a:moveTo>
                  <a:lnTo>
                    <a:pt x="17052" y="0"/>
                  </a:lnTo>
                  <a:lnTo>
                    <a:pt x="17052" y="28486"/>
                  </a:lnTo>
                  <a:lnTo>
                    <a:pt x="0" y="28486"/>
                  </a:lnTo>
                  <a:lnTo>
                    <a:pt x="0" y="0"/>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grpSp>
      <p:grpSp>
        <p:nvGrpSpPr>
          <p:cNvPr id="39" name="图形 70"/>
          <p:cNvGrpSpPr/>
          <p:nvPr/>
        </p:nvGrpSpPr>
        <p:grpSpPr>
          <a:xfrm>
            <a:off x="7909697" y="2824278"/>
            <a:ext cx="318802" cy="318802"/>
            <a:chOff x="7128554" y="2021216"/>
            <a:chExt cx="1905000" cy="1905000"/>
          </a:xfrm>
        </p:grpSpPr>
        <p:sp>
          <p:nvSpPr>
            <p:cNvPr id="40" name="任意多边形: 形状 39"/>
            <p:cNvSpPr/>
            <p:nvPr/>
          </p:nvSpPr>
          <p:spPr>
            <a:xfrm>
              <a:off x="7267460" y="2239499"/>
              <a:ext cx="1627186" cy="1488278"/>
            </a:xfrm>
            <a:custGeom>
              <a:avLst/>
              <a:gdLst>
                <a:gd name="connsiteX0" fmla="*/ 1567656 w 1627186"/>
                <a:gd name="connsiteY0" fmla="*/ 1369216 h 1488278"/>
                <a:gd name="connsiteX1" fmla="*/ 1448593 w 1627186"/>
                <a:gd name="connsiteY1" fmla="*/ 1369216 h 1488278"/>
                <a:gd name="connsiteX2" fmla="*/ 1448593 w 1627186"/>
                <a:gd name="connsiteY2" fmla="*/ 218279 h 1488278"/>
                <a:gd name="connsiteX3" fmla="*/ 1414463 w 1627186"/>
                <a:gd name="connsiteY3" fmla="*/ 160731 h 1488278"/>
                <a:gd name="connsiteX4" fmla="*/ 824110 w 1627186"/>
                <a:gd name="connsiteY4" fmla="*/ 1982 h 1488278"/>
                <a:gd name="connsiteX5" fmla="*/ 765096 w 1627186"/>
                <a:gd name="connsiteY5" fmla="*/ 12301 h 1488278"/>
                <a:gd name="connsiteX6" fmla="*/ 734218 w 1627186"/>
                <a:gd name="connsiteY6" fmla="*/ 59528 h 1488278"/>
                <a:gd name="connsiteX7" fmla="*/ 734218 w 1627186"/>
                <a:gd name="connsiteY7" fmla="*/ 410762 h 1488278"/>
                <a:gd name="connsiteX8" fmla="*/ 182959 w 1627186"/>
                <a:gd name="connsiteY8" fmla="*/ 557607 h 1488278"/>
                <a:gd name="connsiteX9" fmla="*/ 138906 w 1627186"/>
                <a:gd name="connsiteY9" fmla="*/ 615154 h 1488278"/>
                <a:gd name="connsiteX10" fmla="*/ 138906 w 1627186"/>
                <a:gd name="connsiteY10" fmla="*/ 1369216 h 1488278"/>
                <a:gd name="connsiteX11" fmla="*/ 59532 w 1627186"/>
                <a:gd name="connsiteY11" fmla="*/ 1369216 h 1488278"/>
                <a:gd name="connsiteX12" fmla="*/ 0 w 1627186"/>
                <a:gd name="connsiteY12" fmla="*/ 1428747 h 1488278"/>
                <a:gd name="connsiteX13" fmla="*/ 59532 w 1627186"/>
                <a:gd name="connsiteY13" fmla="*/ 1488278 h 1488278"/>
                <a:gd name="connsiteX14" fmla="*/ 1567656 w 1627186"/>
                <a:gd name="connsiteY14" fmla="*/ 1488278 h 1488278"/>
                <a:gd name="connsiteX15" fmla="*/ 1627187 w 1627186"/>
                <a:gd name="connsiteY15" fmla="*/ 1428747 h 1488278"/>
                <a:gd name="connsiteX16" fmla="*/ 1567656 w 1627186"/>
                <a:gd name="connsiteY16" fmla="*/ 1369216 h 1488278"/>
                <a:gd name="connsiteX17" fmla="*/ 257968 w 1627186"/>
                <a:gd name="connsiteY17" fmla="*/ 660794 h 1488278"/>
                <a:gd name="connsiteX18" fmla="*/ 734218 w 1627186"/>
                <a:gd name="connsiteY18" fmla="*/ 533795 h 1488278"/>
                <a:gd name="connsiteX19" fmla="*/ 734218 w 1627186"/>
                <a:gd name="connsiteY19" fmla="*/ 1369216 h 1488278"/>
                <a:gd name="connsiteX20" fmla="*/ 257968 w 1627186"/>
                <a:gd name="connsiteY20" fmla="*/ 1369216 h 1488278"/>
                <a:gd name="connsiteX21" fmla="*/ 257968 w 1627186"/>
                <a:gd name="connsiteY21" fmla="*/ 660794 h 1488278"/>
                <a:gd name="connsiteX22" fmla="*/ 853281 w 1627186"/>
                <a:gd name="connsiteY22" fmla="*/ 136919 h 1488278"/>
                <a:gd name="connsiteX23" fmla="*/ 1329531 w 1627186"/>
                <a:gd name="connsiteY23" fmla="*/ 263919 h 1488278"/>
                <a:gd name="connsiteX24" fmla="*/ 1329531 w 1627186"/>
                <a:gd name="connsiteY24" fmla="*/ 1369216 h 1488278"/>
                <a:gd name="connsiteX25" fmla="*/ 853281 w 1627186"/>
                <a:gd name="connsiteY25" fmla="*/ 1369216 h 1488278"/>
                <a:gd name="connsiteX26" fmla="*/ 853281 w 1627186"/>
                <a:gd name="connsiteY26" fmla="*/ 136919 h 148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27186" h="1488278">
                  <a:moveTo>
                    <a:pt x="1567656" y="1369216"/>
                  </a:moveTo>
                  <a:lnTo>
                    <a:pt x="1448593" y="1369216"/>
                  </a:lnTo>
                  <a:lnTo>
                    <a:pt x="1448593" y="218279"/>
                  </a:lnTo>
                  <a:cubicBezTo>
                    <a:pt x="1448593" y="191291"/>
                    <a:pt x="1440259" y="167875"/>
                    <a:pt x="1414463" y="160731"/>
                  </a:cubicBezTo>
                  <a:lnTo>
                    <a:pt x="824110" y="1982"/>
                  </a:lnTo>
                  <a:cubicBezTo>
                    <a:pt x="805855" y="-2781"/>
                    <a:pt x="779780" y="1187"/>
                    <a:pt x="765096" y="12301"/>
                  </a:cubicBezTo>
                  <a:cubicBezTo>
                    <a:pt x="750372" y="23413"/>
                    <a:pt x="734218" y="40876"/>
                    <a:pt x="734218" y="59528"/>
                  </a:cubicBezTo>
                  <a:lnTo>
                    <a:pt x="734218" y="410762"/>
                  </a:lnTo>
                  <a:lnTo>
                    <a:pt x="182959" y="557607"/>
                  </a:lnTo>
                  <a:cubicBezTo>
                    <a:pt x="157163" y="564751"/>
                    <a:pt x="138906" y="588166"/>
                    <a:pt x="138906" y="615154"/>
                  </a:cubicBezTo>
                  <a:lnTo>
                    <a:pt x="138906" y="1369216"/>
                  </a:lnTo>
                  <a:lnTo>
                    <a:pt x="59532" y="1369216"/>
                  </a:lnTo>
                  <a:cubicBezTo>
                    <a:pt x="26591" y="1369216"/>
                    <a:pt x="0" y="1395808"/>
                    <a:pt x="0" y="1428747"/>
                  </a:cubicBezTo>
                  <a:cubicBezTo>
                    <a:pt x="0" y="1461688"/>
                    <a:pt x="26591" y="1488278"/>
                    <a:pt x="59532" y="1488278"/>
                  </a:cubicBezTo>
                  <a:lnTo>
                    <a:pt x="1567656" y="1488278"/>
                  </a:lnTo>
                  <a:cubicBezTo>
                    <a:pt x="1600597" y="1488278"/>
                    <a:pt x="1627187" y="1461688"/>
                    <a:pt x="1627187" y="1428747"/>
                  </a:cubicBezTo>
                  <a:cubicBezTo>
                    <a:pt x="1627187" y="1395808"/>
                    <a:pt x="1600597" y="1369216"/>
                    <a:pt x="1567656" y="1369216"/>
                  </a:cubicBezTo>
                  <a:close/>
                  <a:moveTo>
                    <a:pt x="257968" y="660794"/>
                  </a:moveTo>
                  <a:lnTo>
                    <a:pt x="734218" y="533795"/>
                  </a:lnTo>
                  <a:lnTo>
                    <a:pt x="734218" y="1369216"/>
                  </a:lnTo>
                  <a:lnTo>
                    <a:pt x="257968" y="1369216"/>
                  </a:lnTo>
                  <a:lnTo>
                    <a:pt x="257968" y="660794"/>
                  </a:lnTo>
                  <a:close/>
                  <a:moveTo>
                    <a:pt x="853281" y="136919"/>
                  </a:moveTo>
                  <a:lnTo>
                    <a:pt x="1329531" y="263919"/>
                  </a:lnTo>
                  <a:lnTo>
                    <a:pt x="1329531" y="1369216"/>
                  </a:lnTo>
                  <a:lnTo>
                    <a:pt x="853281" y="1369216"/>
                  </a:lnTo>
                  <a:lnTo>
                    <a:pt x="853281" y="13691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1" name="任意多边形: 形状 40"/>
            <p:cNvSpPr/>
            <p:nvPr/>
          </p:nvSpPr>
          <p:spPr>
            <a:xfrm>
              <a:off x="7664335" y="2656215"/>
              <a:ext cx="833437" cy="754063"/>
            </a:xfrm>
            <a:custGeom>
              <a:avLst/>
              <a:gdLst>
                <a:gd name="connsiteX0" fmla="*/ 773906 w 833437"/>
                <a:gd name="connsiteY0" fmla="*/ 436563 h 754063"/>
                <a:gd name="connsiteX1" fmla="*/ 654844 w 833437"/>
                <a:gd name="connsiteY1" fmla="*/ 436563 h 754063"/>
                <a:gd name="connsiteX2" fmla="*/ 595313 w 833437"/>
                <a:gd name="connsiteY2" fmla="*/ 377032 h 754063"/>
                <a:gd name="connsiteX3" fmla="*/ 654844 w 833437"/>
                <a:gd name="connsiteY3" fmla="*/ 317501 h 754063"/>
                <a:gd name="connsiteX4" fmla="*/ 773906 w 833437"/>
                <a:gd name="connsiteY4" fmla="*/ 317501 h 754063"/>
                <a:gd name="connsiteX5" fmla="*/ 833438 w 833437"/>
                <a:gd name="connsiteY5" fmla="*/ 377032 h 754063"/>
                <a:gd name="connsiteX6" fmla="*/ 773906 w 833437"/>
                <a:gd name="connsiteY6" fmla="*/ 436563 h 754063"/>
                <a:gd name="connsiteX7" fmla="*/ 773906 w 833437"/>
                <a:gd name="connsiteY7" fmla="*/ 119063 h 754063"/>
                <a:gd name="connsiteX8" fmla="*/ 654844 w 833437"/>
                <a:gd name="connsiteY8" fmla="*/ 119063 h 754063"/>
                <a:gd name="connsiteX9" fmla="*/ 595313 w 833437"/>
                <a:gd name="connsiteY9" fmla="*/ 59531 h 754063"/>
                <a:gd name="connsiteX10" fmla="*/ 654844 w 833437"/>
                <a:gd name="connsiteY10" fmla="*/ 0 h 754063"/>
                <a:gd name="connsiteX11" fmla="*/ 773906 w 833437"/>
                <a:gd name="connsiteY11" fmla="*/ 0 h 754063"/>
                <a:gd name="connsiteX12" fmla="*/ 833438 w 833437"/>
                <a:gd name="connsiteY12" fmla="*/ 59531 h 754063"/>
                <a:gd name="connsiteX13" fmla="*/ 773906 w 833437"/>
                <a:gd name="connsiteY13" fmla="*/ 119063 h 754063"/>
                <a:gd name="connsiteX14" fmla="*/ 773906 w 833437"/>
                <a:gd name="connsiteY14" fmla="*/ 754064 h 754063"/>
                <a:gd name="connsiteX15" fmla="*/ 654844 w 833437"/>
                <a:gd name="connsiteY15" fmla="*/ 754064 h 754063"/>
                <a:gd name="connsiteX16" fmla="*/ 595313 w 833437"/>
                <a:gd name="connsiteY16" fmla="*/ 694532 h 754063"/>
                <a:gd name="connsiteX17" fmla="*/ 654844 w 833437"/>
                <a:gd name="connsiteY17" fmla="*/ 635001 h 754063"/>
                <a:gd name="connsiteX18" fmla="*/ 773906 w 833437"/>
                <a:gd name="connsiteY18" fmla="*/ 635001 h 754063"/>
                <a:gd name="connsiteX19" fmla="*/ 833438 w 833437"/>
                <a:gd name="connsiteY19" fmla="*/ 694532 h 754063"/>
                <a:gd name="connsiteX20" fmla="*/ 773906 w 833437"/>
                <a:gd name="connsiteY20" fmla="*/ 754064 h 754063"/>
                <a:gd name="connsiteX21" fmla="*/ 178594 w 833437"/>
                <a:gd name="connsiteY21" fmla="*/ 754064 h 754063"/>
                <a:gd name="connsiteX22" fmla="*/ 59531 w 833437"/>
                <a:gd name="connsiteY22" fmla="*/ 754064 h 754063"/>
                <a:gd name="connsiteX23" fmla="*/ 0 w 833437"/>
                <a:gd name="connsiteY23" fmla="*/ 694532 h 754063"/>
                <a:gd name="connsiteX24" fmla="*/ 59531 w 833437"/>
                <a:gd name="connsiteY24" fmla="*/ 635001 h 754063"/>
                <a:gd name="connsiteX25" fmla="*/ 178594 w 833437"/>
                <a:gd name="connsiteY25" fmla="*/ 635001 h 754063"/>
                <a:gd name="connsiteX26" fmla="*/ 238125 w 833437"/>
                <a:gd name="connsiteY26" fmla="*/ 694532 h 754063"/>
                <a:gd name="connsiteX27" fmla="*/ 178594 w 833437"/>
                <a:gd name="connsiteY27" fmla="*/ 754064 h 754063"/>
                <a:gd name="connsiteX28" fmla="*/ 178594 w 833437"/>
                <a:gd name="connsiteY28" fmla="*/ 436563 h 754063"/>
                <a:gd name="connsiteX29" fmla="*/ 59531 w 833437"/>
                <a:gd name="connsiteY29" fmla="*/ 436563 h 754063"/>
                <a:gd name="connsiteX30" fmla="*/ 0 w 833437"/>
                <a:gd name="connsiteY30" fmla="*/ 377032 h 754063"/>
                <a:gd name="connsiteX31" fmla="*/ 59531 w 833437"/>
                <a:gd name="connsiteY31" fmla="*/ 317501 h 754063"/>
                <a:gd name="connsiteX32" fmla="*/ 178594 w 833437"/>
                <a:gd name="connsiteY32" fmla="*/ 317501 h 754063"/>
                <a:gd name="connsiteX33" fmla="*/ 238125 w 833437"/>
                <a:gd name="connsiteY33" fmla="*/ 377032 h 754063"/>
                <a:gd name="connsiteX34" fmla="*/ 178594 w 833437"/>
                <a:gd name="connsiteY34" fmla="*/ 436563 h 75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3437" h="754063">
                  <a:moveTo>
                    <a:pt x="773906" y="436563"/>
                  </a:moveTo>
                  <a:lnTo>
                    <a:pt x="654844" y="436563"/>
                  </a:lnTo>
                  <a:cubicBezTo>
                    <a:pt x="621966" y="436563"/>
                    <a:pt x="595313" y="409910"/>
                    <a:pt x="595313" y="377032"/>
                  </a:cubicBezTo>
                  <a:cubicBezTo>
                    <a:pt x="595313" y="344154"/>
                    <a:pt x="621966" y="317501"/>
                    <a:pt x="654844" y="317501"/>
                  </a:cubicBezTo>
                  <a:lnTo>
                    <a:pt x="773906" y="317501"/>
                  </a:lnTo>
                  <a:cubicBezTo>
                    <a:pt x="806784" y="317501"/>
                    <a:pt x="833438" y="344154"/>
                    <a:pt x="833438" y="377032"/>
                  </a:cubicBezTo>
                  <a:cubicBezTo>
                    <a:pt x="833438" y="409910"/>
                    <a:pt x="806784" y="436563"/>
                    <a:pt x="773906" y="436563"/>
                  </a:cubicBezTo>
                  <a:close/>
                  <a:moveTo>
                    <a:pt x="773906" y="119063"/>
                  </a:moveTo>
                  <a:lnTo>
                    <a:pt x="654844" y="119063"/>
                  </a:lnTo>
                  <a:cubicBezTo>
                    <a:pt x="621966" y="119063"/>
                    <a:pt x="595313" y="92409"/>
                    <a:pt x="595313" y="59531"/>
                  </a:cubicBezTo>
                  <a:cubicBezTo>
                    <a:pt x="595313" y="26653"/>
                    <a:pt x="621966" y="0"/>
                    <a:pt x="654844" y="0"/>
                  </a:cubicBezTo>
                  <a:lnTo>
                    <a:pt x="773906" y="0"/>
                  </a:lnTo>
                  <a:cubicBezTo>
                    <a:pt x="806784" y="0"/>
                    <a:pt x="833438" y="26653"/>
                    <a:pt x="833438" y="59531"/>
                  </a:cubicBezTo>
                  <a:cubicBezTo>
                    <a:pt x="833438" y="92409"/>
                    <a:pt x="806784" y="119063"/>
                    <a:pt x="773906" y="119063"/>
                  </a:cubicBezTo>
                  <a:close/>
                  <a:moveTo>
                    <a:pt x="773906" y="754064"/>
                  </a:moveTo>
                  <a:lnTo>
                    <a:pt x="654844" y="754064"/>
                  </a:lnTo>
                  <a:cubicBezTo>
                    <a:pt x="621966" y="754064"/>
                    <a:pt x="595313" y="727411"/>
                    <a:pt x="595313" y="694532"/>
                  </a:cubicBezTo>
                  <a:cubicBezTo>
                    <a:pt x="595313" y="661655"/>
                    <a:pt x="621966" y="635001"/>
                    <a:pt x="654844" y="635001"/>
                  </a:cubicBezTo>
                  <a:lnTo>
                    <a:pt x="773906" y="635001"/>
                  </a:lnTo>
                  <a:cubicBezTo>
                    <a:pt x="806784" y="635001"/>
                    <a:pt x="833438" y="661655"/>
                    <a:pt x="833438" y="694532"/>
                  </a:cubicBezTo>
                  <a:cubicBezTo>
                    <a:pt x="833438" y="727411"/>
                    <a:pt x="806784" y="754064"/>
                    <a:pt x="773906" y="754064"/>
                  </a:cubicBezTo>
                  <a:close/>
                  <a:moveTo>
                    <a:pt x="178594" y="754064"/>
                  </a:moveTo>
                  <a:lnTo>
                    <a:pt x="59531" y="754064"/>
                  </a:lnTo>
                  <a:cubicBezTo>
                    <a:pt x="26653" y="754064"/>
                    <a:pt x="0" y="727411"/>
                    <a:pt x="0" y="694532"/>
                  </a:cubicBezTo>
                  <a:cubicBezTo>
                    <a:pt x="0" y="661655"/>
                    <a:pt x="26653" y="635001"/>
                    <a:pt x="59531" y="635001"/>
                  </a:cubicBezTo>
                  <a:lnTo>
                    <a:pt x="178594" y="635001"/>
                  </a:lnTo>
                  <a:cubicBezTo>
                    <a:pt x="211472" y="635001"/>
                    <a:pt x="238125" y="661655"/>
                    <a:pt x="238125" y="694532"/>
                  </a:cubicBezTo>
                  <a:cubicBezTo>
                    <a:pt x="238125" y="727411"/>
                    <a:pt x="211472" y="754064"/>
                    <a:pt x="178594" y="754064"/>
                  </a:cubicBezTo>
                  <a:close/>
                  <a:moveTo>
                    <a:pt x="178594" y="436563"/>
                  </a:moveTo>
                  <a:lnTo>
                    <a:pt x="59531" y="436563"/>
                  </a:lnTo>
                  <a:cubicBezTo>
                    <a:pt x="26653" y="436563"/>
                    <a:pt x="0" y="409910"/>
                    <a:pt x="0" y="377032"/>
                  </a:cubicBezTo>
                  <a:cubicBezTo>
                    <a:pt x="0" y="344154"/>
                    <a:pt x="26653" y="317501"/>
                    <a:pt x="59531" y="317501"/>
                  </a:cubicBezTo>
                  <a:lnTo>
                    <a:pt x="178594" y="317501"/>
                  </a:lnTo>
                  <a:cubicBezTo>
                    <a:pt x="211472" y="317501"/>
                    <a:pt x="238125" y="344154"/>
                    <a:pt x="238125" y="377032"/>
                  </a:cubicBezTo>
                  <a:cubicBezTo>
                    <a:pt x="238125" y="409910"/>
                    <a:pt x="211472" y="436563"/>
                    <a:pt x="178594" y="436563"/>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grpSp>
      <p:sp>
        <p:nvSpPr>
          <p:cNvPr id="42" name="Rectangle 11"/>
          <p:cNvSpPr>
            <a:spLocks noChangeArrowheads="1"/>
          </p:cNvSpPr>
          <p:nvPr/>
        </p:nvSpPr>
        <p:spPr bwMode="auto">
          <a:xfrm>
            <a:off x="2952673" y="1556064"/>
            <a:ext cx="6308161"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坚持走中国特色社会主义道路</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500" fill="hold"/>
                                        <p:tgtEl>
                                          <p:spTgt spid="35"/>
                                        </p:tgtEl>
                                        <p:attrNameLst>
                                          <p:attrName>ppt_x</p:attrName>
                                        </p:attrNameLst>
                                      </p:cBhvr>
                                      <p:tavLst>
                                        <p:tav tm="0">
                                          <p:val>
                                            <p:strVal val="#ppt_x"/>
                                          </p:val>
                                        </p:tav>
                                        <p:tav tm="100000">
                                          <p:val>
                                            <p:strVal val="#ppt_x"/>
                                          </p:val>
                                        </p:tav>
                                      </p:tavLst>
                                    </p:anim>
                                    <p:anim calcmode="lin" valueType="num">
                                      <p:cBhvr additive="base">
                                        <p:cTn id="84" dur="500" fill="hold"/>
                                        <p:tgtEl>
                                          <p:spTgt spid="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additive="base">
                                        <p:cTn id="87" dur="500" fill="hold"/>
                                        <p:tgtEl>
                                          <p:spTgt spid="42"/>
                                        </p:tgtEl>
                                        <p:attrNameLst>
                                          <p:attrName>ppt_x</p:attrName>
                                        </p:attrNameLst>
                                      </p:cBhvr>
                                      <p:tavLst>
                                        <p:tav tm="0">
                                          <p:val>
                                            <p:strVal val="#ppt_x"/>
                                          </p:val>
                                        </p:tav>
                                        <p:tav tm="100000">
                                          <p:val>
                                            <p:strVal val="#ppt_x"/>
                                          </p:val>
                                        </p:tav>
                                      </p:tavLst>
                                    </p:anim>
                                    <p:anim calcmode="lin" valueType="num">
                                      <p:cBhvr additive="base">
                                        <p:cTn id="88" dur="500" fill="hold"/>
                                        <p:tgtEl>
                                          <p:spTgt spid="4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ppt_x"/>
                                          </p:val>
                                        </p:tav>
                                        <p:tav tm="100000">
                                          <p:val>
                                            <p:strVal val="#ppt_x"/>
                                          </p:val>
                                        </p:tav>
                                      </p:tavLst>
                                    </p:anim>
                                    <p:anim calcmode="lin" valueType="num">
                                      <p:cBhvr additive="base">
                                        <p:cTn id="96" dur="500" fill="hold"/>
                                        <p:tgtEl>
                                          <p:spTgt spid="24"/>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ppt_x"/>
                                          </p:val>
                                        </p:tav>
                                        <p:tav tm="100000">
                                          <p:val>
                                            <p:strVal val="#ppt_x"/>
                                          </p:val>
                                        </p:tav>
                                      </p:tavLst>
                                    </p:anim>
                                    <p:anim calcmode="lin" valueType="num">
                                      <p:cBhvr additive="base">
                                        <p:cTn id="100" dur="500" fill="hold"/>
                                        <p:tgtEl>
                                          <p:spTgt spid="27"/>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500" fill="hold"/>
                                        <p:tgtEl>
                                          <p:spTgt spid="39"/>
                                        </p:tgtEl>
                                        <p:attrNameLst>
                                          <p:attrName>ppt_x</p:attrName>
                                        </p:attrNameLst>
                                      </p:cBhvr>
                                      <p:tavLst>
                                        <p:tav tm="0">
                                          <p:val>
                                            <p:strVal val="#ppt_x"/>
                                          </p:val>
                                        </p:tav>
                                        <p:tav tm="100000">
                                          <p:val>
                                            <p:strVal val="#ppt_x"/>
                                          </p:val>
                                        </p:tav>
                                      </p:tavLst>
                                    </p:anim>
                                    <p:anim calcmode="lin" valueType="num">
                                      <p:cBhvr additive="base">
                                        <p:cTn id="10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4" grpId="0" animBg="1"/>
      <p:bldP spid="15" grpId="0" animBg="1"/>
      <p:bldP spid="16" grpId="0"/>
      <p:bldP spid="17" grpId="0" animBg="1"/>
      <p:bldP spid="18" grpId="0" animBg="1"/>
      <p:bldP spid="19" grpId="0" animBg="1"/>
      <p:bldP spid="20" grpId="0"/>
      <p:bldP spid="21" grpId="0" animBg="1"/>
      <p:bldP spid="22" grpId="0" animBg="1"/>
      <p:bldP spid="23" grpId="0"/>
      <p:bldP spid="30" grpId="0" animBg="1"/>
      <p:bldP spid="31" grpId="0" animBg="1"/>
      <p:bldP spid="32" grpId="0"/>
      <p:bldP spid="33" grpId="0" animBg="1"/>
      <p:bldP spid="34" grpId="0" animBg="1"/>
      <p:bldP spid="35" grpId="0"/>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ichitds2"/>
          <p:cNvSpPr/>
          <p:nvPr/>
        </p:nvSpPr>
        <p:spPr bwMode="auto">
          <a:xfrm>
            <a:off x="1712691" y="2604149"/>
            <a:ext cx="9058004" cy="824851"/>
          </a:xfrm>
          <a:prstGeom prst="rect">
            <a:avLst/>
          </a:prstGeom>
          <a:solidFill>
            <a:schemeClr val="bg1">
              <a:lumMod val="85000"/>
              <a:alpha val="15000"/>
            </a:schemeClr>
          </a:solidFill>
          <a:ln w="9525" cap="flat" cmpd="sng" algn="ctr">
            <a:solidFill>
              <a:srgbClr val="FFFFFF">
                <a:lumMod val="75000"/>
              </a:srgbClr>
            </a:solidFill>
            <a:prstDash val="solid"/>
            <a:round/>
            <a:headEnd type="none" w="med" len="med"/>
            <a:tailEnd type="none" w="med" len="med"/>
          </a:ln>
          <a:effectLst/>
        </p:spPr>
        <p:txBody>
          <a:bodyPr vert="horz" wrap="square" lIns="91404" tIns="45702" rIns="91404" bIns="45702" numCol="1" rtlCol="0" anchor="t" anchorCtr="0" compatLnSpc="1"/>
          <a:lstStyle/>
          <a:p>
            <a:pPr defTabSz="913765" fontAlgn="base">
              <a:spcBef>
                <a:spcPct val="0"/>
              </a:spcBef>
              <a:spcAft>
                <a:spcPct val="0"/>
              </a:spcAft>
            </a:pPr>
            <a:endParaRPr lang="zh-CN" altLang="en-US" kern="0">
              <a:solidFill>
                <a:srgbClr val="BC0000"/>
              </a:solidFill>
              <a:cs typeface="+mn-ea"/>
              <a:sym typeface="+mn-lt"/>
            </a:endParaRPr>
          </a:p>
        </p:txBody>
      </p:sp>
      <p:sp>
        <p:nvSpPr>
          <p:cNvPr id="2" name="椭圆 1"/>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3"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 name="文本框 3"/>
          <p:cNvSpPr txBox="1"/>
          <p:nvPr/>
        </p:nvSpPr>
        <p:spPr>
          <a:xfrm>
            <a:off x="1217644" y="273865"/>
            <a:ext cx="723371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党的百年光辉历程给我们的深刻启示</a:t>
            </a:r>
          </a:p>
        </p:txBody>
      </p:sp>
      <p:cxnSp>
        <p:nvCxnSpPr>
          <p:cNvPr id="5" name="直接连接符 4"/>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8748276" y="250423"/>
            <a:ext cx="2877625" cy="743443"/>
            <a:chOff x="8748276" y="250423"/>
            <a:chExt cx="2877625" cy="743443"/>
          </a:xfrm>
        </p:grpSpPr>
        <p:sp>
          <p:nvSpPr>
            <p:cNvPr id="7" name="文本框 6"/>
            <p:cNvSpPr txBox="1"/>
            <p:nvPr/>
          </p:nvSpPr>
          <p:spPr>
            <a:xfrm>
              <a:off x="10320809" y="470645"/>
              <a:ext cx="969850" cy="52322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solidFill>
                    <a:schemeClr val="accent1"/>
                  </a:solidFill>
                  <a:effectLst/>
                  <a:latin typeface="+mn-lt"/>
                  <a:ea typeface="+mn-ea"/>
                  <a:cs typeface="+mn-ea"/>
                  <a:sym typeface="+mn-lt"/>
                </a:rPr>
                <a:t>100</a:t>
              </a:r>
              <a:endParaRPr lang="zh-CN" altLang="en-US" sz="2800" i="0" spc="0" dirty="0">
                <a:solidFill>
                  <a:schemeClr val="accent1"/>
                </a:solidFill>
                <a:effectLst/>
                <a:latin typeface="+mn-lt"/>
                <a:ea typeface="+mn-ea"/>
                <a:cs typeface="+mn-ea"/>
                <a:sym typeface="+mn-lt"/>
              </a:endParaRPr>
            </a:p>
          </p:txBody>
        </p:sp>
        <p:sp>
          <p:nvSpPr>
            <p:cNvPr id="8" name="文本框 7"/>
            <p:cNvSpPr txBox="1"/>
            <p:nvPr/>
          </p:nvSpPr>
          <p:spPr>
            <a:xfrm>
              <a:off x="9145651" y="538035"/>
              <a:ext cx="1124538"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1400" i="0" spc="0" dirty="0">
                  <a:solidFill>
                    <a:schemeClr val="accent1"/>
                  </a:solidFill>
                  <a:effectLst/>
                  <a:latin typeface="+mn-lt"/>
                  <a:ea typeface="+mn-ea"/>
                  <a:cs typeface="+mn-ea"/>
                  <a:sym typeface="+mn-lt"/>
                </a:rPr>
                <a:t>热烈庆祝</a:t>
              </a:r>
            </a:p>
          </p:txBody>
        </p:sp>
        <p:sp>
          <p:nvSpPr>
            <p:cNvPr id="9" name="文本框 8"/>
            <p:cNvSpPr txBox="1"/>
            <p:nvPr/>
          </p:nvSpPr>
          <p:spPr>
            <a:xfrm>
              <a:off x="9263442" y="740213"/>
              <a:ext cx="985614" cy="184666"/>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600" i="0" spc="0" dirty="0">
                  <a:solidFill>
                    <a:schemeClr val="accent1"/>
                  </a:solidFill>
                  <a:effectLst/>
                  <a:latin typeface="+mn-lt"/>
                  <a:ea typeface="+mn-ea"/>
                  <a:cs typeface="+mn-ea"/>
                  <a:sym typeface="+mn-lt"/>
                </a:rPr>
                <a:t>中国共产党成立</a:t>
              </a:r>
            </a:p>
          </p:txBody>
        </p:sp>
        <p:sp>
          <p:nvSpPr>
            <p:cNvPr id="10" name="文本框 9"/>
            <p:cNvSpPr txBox="1"/>
            <p:nvPr/>
          </p:nvSpPr>
          <p:spPr>
            <a:xfrm>
              <a:off x="10995946" y="625427"/>
              <a:ext cx="629955"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1400" i="0" spc="0" dirty="0">
                  <a:solidFill>
                    <a:schemeClr val="accent1"/>
                  </a:solidFill>
                  <a:effectLst/>
                  <a:latin typeface="+mn-lt"/>
                  <a:ea typeface="+mn-ea"/>
                  <a:cs typeface="+mn-ea"/>
                  <a:sym typeface="+mn-lt"/>
                </a:rPr>
                <a:t>周年</a:t>
              </a:r>
            </a:p>
          </p:txBody>
        </p:sp>
        <p:sp>
          <p:nvSpPr>
            <p:cNvPr id="11" name="文本框 10"/>
            <p:cNvSpPr txBox="1"/>
            <p:nvPr/>
          </p:nvSpPr>
          <p:spPr>
            <a:xfrm>
              <a:off x="11018827" y="540788"/>
              <a:ext cx="568748" cy="1692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500" i="0" spc="0" dirty="0">
                  <a:solidFill>
                    <a:schemeClr val="accent1"/>
                  </a:solidFill>
                  <a:effectLst/>
                  <a:latin typeface="+mn-lt"/>
                  <a:ea typeface="+mn-ea"/>
                  <a:cs typeface="+mn-ea"/>
                  <a:sym typeface="+mn-lt"/>
                </a:rPr>
                <a:t>1921-2021</a:t>
              </a:r>
              <a:endParaRPr lang="zh-CN" altLang="en-US" sz="500" i="0" spc="0" dirty="0">
                <a:solidFill>
                  <a:schemeClr val="accent1"/>
                </a:solidFill>
                <a:effectLst/>
                <a:latin typeface="+mn-lt"/>
                <a:ea typeface="+mn-ea"/>
                <a:cs typeface="+mn-ea"/>
                <a:sym typeface="+mn-lt"/>
              </a:endParaRPr>
            </a:p>
          </p:txBody>
        </p:sp>
        <p:pic>
          <p:nvPicPr>
            <p:cNvPr id="12" name="图片 11" descr="卡通人物&#10;&#10;中度可信度描述已自动生成"/>
            <p:cNvPicPr>
              <a:picLocks noChangeAspect="1"/>
            </p:cNvPicPr>
            <p:nvPr/>
          </p:nvPicPr>
          <p:blipFill>
            <a:blip r:embed="rId2" cstate="screen"/>
            <a:stretch>
              <a:fillRect/>
            </a:stretch>
          </p:blipFill>
          <p:spPr>
            <a:xfrm flipH="1">
              <a:off x="8748276" y="250423"/>
              <a:ext cx="718097" cy="682781"/>
            </a:xfrm>
            <a:prstGeom prst="rect">
              <a:avLst/>
            </a:prstGeom>
          </p:spPr>
        </p:pic>
        <p:cxnSp>
          <p:nvCxnSpPr>
            <p:cNvPr id="13" name="直接连接符 12"/>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Rectangle 11"/>
          <p:cNvSpPr>
            <a:spLocks noChangeArrowheads="1"/>
          </p:cNvSpPr>
          <p:nvPr/>
        </p:nvSpPr>
        <p:spPr bwMode="auto">
          <a:xfrm>
            <a:off x="2952673" y="1556064"/>
            <a:ext cx="6308161"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坚持走中国特色社会主义道路</a:t>
            </a:r>
          </a:p>
        </p:txBody>
      </p:sp>
      <p:sp>
        <p:nvSpPr>
          <p:cNvPr id="17" name="Aichitds3-1"/>
          <p:cNvSpPr/>
          <p:nvPr/>
        </p:nvSpPr>
        <p:spPr bwMode="auto">
          <a:xfrm>
            <a:off x="1421305" y="2748466"/>
            <a:ext cx="582773" cy="536217"/>
          </a:xfrm>
          <a:prstGeom prst="homePlate">
            <a:avLst>
              <a:gd name="adj" fmla="val 23365"/>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ln w="19050">
                <a:noFill/>
              </a:ln>
              <a:gradFill>
                <a:gsLst>
                  <a:gs pos="100000">
                    <a:srgbClr val="E9BE61"/>
                  </a:gs>
                  <a:gs pos="49000">
                    <a:srgbClr val="FEEFAC"/>
                  </a:gs>
                </a:gsLst>
                <a:lin ang="5400000" scaled="0"/>
              </a:gradFill>
              <a:cs typeface="+mn-ea"/>
              <a:sym typeface="+mn-lt"/>
            </a:endParaRPr>
          </a:p>
        </p:txBody>
      </p:sp>
      <p:sp>
        <p:nvSpPr>
          <p:cNvPr id="18" name="Aichitds3-2"/>
          <p:cNvSpPr txBox="1"/>
          <p:nvPr/>
        </p:nvSpPr>
        <p:spPr>
          <a:xfrm>
            <a:off x="1450658" y="2785742"/>
            <a:ext cx="468161" cy="461665"/>
          </a:xfrm>
          <a:prstGeom prst="rect">
            <a:avLst/>
          </a:prstGeom>
          <a:noFill/>
          <a:ln>
            <a:noFill/>
          </a:ln>
          <a:effectLst/>
        </p:spPr>
        <p:txBody>
          <a:bodyPr wrap="square" rtlCol="0">
            <a:spAutoFit/>
          </a:bodyPr>
          <a:lstStyle>
            <a:defPPr>
              <a:defRPr lang="zh-CN"/>
            </a:defPPr>
            <a:lvl1pPr algn="ctr">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要</a:t>
            </a:r>
          </a:p>
        </p:txBody>
      </p:sp>
      <p:sp>
        <p:nvSpPr>
          <p:cNvPr id="19" name="Aichitds4"/>
          <p:cNvSpPr/>
          <p:nvPr/>
        </p:nvSpPr>
        <p:spPr>
          <a:xfrm>
            <a:off x="2097238" y="2831908"/>
            <a:ext cx="8223571" cy="369332"/>
          </a:xfrm>
          <a:prstGeom prst="rect">
            <a:avLst/>
          </a:prstGeom>
          <a:noFill/>
        </p:spPr>
        <p:txBody>
          <a:bodyPr wrap="square" rtlCol="0">
            <a:spAutoFit/>
          </a:bodyPr>
          <a:lstStyle/>
          <a:p>
            <a:pPr lvl="0" algn="just" defTabSz="913765" fontAlgn="base">
              <a:spcBef>
                <a:spcPct val="0"/>
              </a:spcBef>
              <a:spcAft>
                <a:spcPct val="0"/>
              </a:spcAft>
              <a:defRPr/>
            </a:pPr>
            <a:r>
              <a:rPr lang="zh-CN" altLang="en-US" dirty="0">
                <a:solidFill>
                  <a:srgbClr val="FCC79F">
                    <a:lumMod val="10000"/>
                  </a:srgbClr>
                </a:solidFill>
                <a:cs typeface="+mn-ea"/>
                <a:sym typeface="+mn-lt"/>
              </a:rPr>
              <a:t>借鉴脱贫攻坚民主监督的好经验、好做法，谋划部署好新的专项民主监督工作。</a:t>
            </a:r>
          </a:p>
        </p:txBody>
      </p:sp>
      <p:sp>
        <p:nvSpPr>
          <p:cNvPr id="21" name="Aichitds2"/>
          <p:cNvSpPr/>
          <p:nvPr/>
        </p:nvSpPr>
        <p:spPr bwMode="auto">
          <a:xfrm>
            <a:off x="1712691" y="3656759"/>
            <a:ext cx="9058004" cy="824851"/>
          </a:xfrm>
          <a:prstGeom prst="rect">
            <a:avLst/>
          </a:prstGeom>
          <a:solidFill>
            <a:schemeClr val="bg1">
              <a:lumMod val="85000"/>
              <a:alpha val="15000"/>
            </a:schemeClr>
          </a:solidFill>
          <a:ln w="9525" cap="flat" cmpd="sng" algn="ctr">
            <a:solidFill>
              <a:srgbClr val="FFFFFF">
                <a:lumMod val="75000"/>
              </a:srgbClr>
            </a:solidFill>
            <a:prstDash val="solid"/>
            <a:round/>
            <a:headEnd type="none" w="med" len="med"/>
            <a:tailEnd type="none" w="med" len="med"/>
          </a:ln>
          <a:effectLst/>
        </p:spPr>
        <p:txBody>
          <a:bodyPr vert="horz" wrap="square" lIns="91404" tIns="45702" rIns="91404" bIns="45702" numCol="1" rtlCol="0" anchor="t" anchorCtr="0" compatLnSpc="1"/>
          <a:lstStyle/>
          <a:p>
            <a:pPr defTabSz="913765" fontAlgn="base">
              <a:spcBef>
                <a:spcPct val="0"/>
              </a:spcBef>
              <a:spcAft>
                <a:spcPct val="0"/>
              </a:spcAft>
            </a:pPr>
            <a:endParaRPr lang="zh-CN" altLang="en-US" kern="0">
              <a:solidFill>
                <a:srgbClr val="BC0000"/>
              </a:solidFill>
              <a:cs typeface="+mn-ea"/>
              <a:sym typeface="+mn-lt"/>
            </a:endParaRPr>
          </a:p>
        </p:txBody>
      </p:sp>
      <p:sp>
        <p:nvSpPr>
          <p:cNvPr id="22" name="Aichitds3-1"/>
          <p:cNvSpPr/>
          <p:nvPr/>
        </p:nvSpPr>
        <p:spPr bwMode="auto">
          <a:xfrm>
            <a:off x="1421305" y="3801076"/>
            <a:ext cx="582773" cy="536217"/>
          </a:xfrm>
          <a:prstGeom prst="homePlate">
            <a:avLst>
              <a:gd name="adj" fmla="val 23365"/>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ln w="19050">
                <a:noFill/>
              </a:ln>
              <a:gradFill>
                <a:gsLst>
                  <a:gs pos="100000">
                    <a:srgbClr val="E9BE61"/>
                  </a:gs>
                  <a:gs pos="49000">
                    <a:srgbClr val="FEEFAC"/>
                  </a:gs>
                </a:gsLst>
                <a:lin ang="5400000" scaled="0"/>
              </a:gradFill>
              <a:cs typeface="+mn-ea"/>
              <a:sym typeface="+mn-lt"/>
            </a:endParaRPr>
          </a:p>
        </p:txBody>
      </p:sp>
      <p:sp>
        <p:nvSpPr>
          <p:cNvPr id="23" name="Aichitds3-2"/>
          <p:cNvSpPr txBox="1"/>
          <p:nvPr/>
        </p:nvSpPr>
        <p:spPr>
          <a:xfrm>
            <a:off x="1450658" y="3838352"/>
            <a:ext cx="468161" cy="461665"/>
          </a:xfrm>
          <a:prstGeom prst="rect">
            <a:avLst/>
          </a:prstGeom>
          <a:noFill/>
          <a:ln>
            <a:noFill/>
          </a:ln>
          <a:effectLst/>
        </p:spPr>
        <p:txBody>
          <a:bodyPr wrap="square" rtlCol="0">
            <a:spAutoFit/>
          </a:bodyPr>
          <a:lstStyle>
            <a:defPPr>
              <a:defRPr lang="zh-CN"/>
            </a:defPPr>
            <a:lvl1pPr algn="ctr">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要</a:t>
            </a:r>
          </a:p>
        </p:txBody>
      </p:sp>
      <p:sp>
        <p:nvSpPr>
          <p:cNvPr id="24" name="Aichitds4"/>
          <p:cNvSpPr/>
          <p:nvPr/>
        </p:nvSpPr>
        <p:spPr>
          <a:xfrm>
            <a:off x="2097238" y="3746019"/>
            <a:ext cx="8199287" cy="646331"/>
          </a:xfrm>
          <a:prstGeom prst="rect">
            <a:avLst/>
          </a:prstGeom>
          <a:noFill/>
        </p:spPr>
        <p:txBody>
          <a:bodyPr wrap="square" rtlCol="0">
            <a:spAutoFit/>
          </a:bodyPr>
          <a:lstStyle/>
          <a:p>
            <a:pPr lvl="0" algn="just" defTabSz="913765" fontAlgn="base">
              <a:spcBef>
                <a:spcPct val="0"/>
              </a:spcBef>
              <a:spcAft>
                <a:spcPct val="0"/>
              </a:spcAft>
              <a:defRPr/>
            </a:pPr>
            <a:r>
              <a:rPr lang="zh-CN" altLang="en-US" dirty="0">
                <a:solidFill>
                  <a:srgbClr val="FCC79F">
                    <a:lumMod val="10000"/>
                  </a:srgbClr>
                </a:solidFill>
                <a:cs typeface="+mn-ea"/>
                <a:sym typeface="+mn-lt"/>
              </a:rPr>
              <a:t>围绕促进非公有制经济健康发展和非公有制经济人士健康成长的主题履行职责、发挥作用，加强政治引领和思想引导。</a:t>
            </a:r>
          </a:p>
        </p:txBody>
      </p:sp>
      <p:sp>
        <p:nvSpPr>
          <p:cNvPr id="25" name="Aichitds2"/>
          <p:cNvSpPr/>
          <p:nvPr/>
        </p:nvSpPr>
        <p:spPr bwMode="auto">
          <a:xfrm>
            <a:off x="1712691" y="4709369"/>
            <a:ext cx="9058004" cy="824851"/>
          </a:xfrm>
          <a:prstGeom prst="rect">
            <a:avLst/>
          </a:prstGeom>
          <a:solidFill>
            <a:schemeClr val="bg1">
              <a:lumMod val="85000"/>
              <a:alpha val="15000"/>
            </a:schemeClr>
          </a:solidFill>
          <a:ln w="9525" cap="flat" cmpd="sng" algn="ctr">
            <a:solidFill>
              <a:srgbClr val="FFFFFF">
                <a:lumMod val="75000"/>
              </a:srgbClr>
            </a:solidFill>
            <a:prstDash val="solid"/>
            <a:round/>
            <a:headEnd type="none" w="med" len="med"/>
            <a:tailEnd type="none" w="med" len="med"/>
          </a:ln>
          <a:effectLst/>
        </p:spPr>
        <p:txBody>
          <a:bodyPr vert="horz" wrap="square" lIns="91404" tIns="45702" rIns="91404" bIns="45702" numCol="1" rtlCol="0" anchor="t" anchorCtr="0" compatLnSpc="1"/>
          <a:lstStyle/>
          <a:p>
            <a:pPr defTabSz="913765" fontAlgn="base">
              <a:spcBef>
                <a:spcPct val="0"/>
              </a:spcBef>
              <a:spcAft>
                <a:spcPct val="0"/>
              </a:spcAft>
            </a:pPr>
            <a:endParaRPr lang="zh-CN" altLang="en-US" kern="0">
              <a:solidFill>
                <a:srgbClr val="BC0000"/>
              </a:solidFill>
              <a:cs typeface="+mn-ea"/>
              <a:sym typeface="+mn-lt"/>
            </a:endParaRPr>
          </a:p>
        </p:txBody>
      </p:sp>
      <p:sp>
        <p:nvSpPr>
          <p:cNvPr id="26" name="Aichitds3-1"/>
          <p:cNvSpPr/>
          <p:nvPr/>
        </p:nvSpPr>
        <p:spPr bwMode="auto">
          <a:xfrm>
            <a:off x="1421305" y="4853686"/>
            <a:ext cx="582773" cy="536217"/>
          </a:xfrm>
          <a:prstGeom prst="homePlate">
            <a:avLst>
              <a:gd name="adj" fmla="val 23365"/>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ln w="19050">
                <a:noFill/>
              </a:ln>
              <a:gradFill>
                <a:gsLst>
                  <a:gs pos="100000">
                    <a:srgbClr val="E9BE61"/>
                  </a:gs>
                  <a:gs pos="49000">
                    <a:srgbClr val="FEEFAC"/>
                  </a:gs>
                </a:gsLst>
                <a:lin ang="5400000" scaled="0"/>
              </a:gradFill>
              <a:cs typeface="+mn-ea"/>
              <a:sym typeface="+mn-lt"/>
            </a:endParaRPr>
          </a:p>
        </p:txBody>
      </p:sp>
      <p:sp>
        <p:nvSpPr>
          <p:cNvPr id="27" name="Aichitds3-2"/>
          <p:cNvSpPr txBox="1"/>
          <p:nvPr/>
        </p:nvSpPr>
        <p:spPr>
          <a:xfrm>
            <a:off x="1450658" y="4890962"/>
            <a:ext cx="468161" cy="461665"/>
          </a:xfrm>
          <a:prstGeom prst="rect">
            <a:avLst/>
          </a:prstGeom>
          <a:noFill/>
          <a:ln>
            <a:noFill/>
          </a:ln>
          <a:effectLst/>
        </p:spPr>
        <p:txBody>
          <a:bodyPr wrap="square" rtlCol="0">
            <a:spAutoFit/>
          </a:bodyPr>
          <a:lstStyle>
            <a:defPPr>
              <a:defRPr lang="zh-CN"/>
            </a:defPPr>
            <a:lvl1pPr algn="ctr">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要</a:t>
            </a:r>
          </a:p>
        </p:txBody>
      </p:sp>
      <p:sp>
        <p:nvSpPr>
          <p:cNvPr id="28" name="Aichitds4"/>
          <p:cNvSpPr/>
          <p:nvPr/>
        </p:nvSpPr>
        <p:spPr>
          <a:xfrm>
            <a:off x="2097238" y="4798629"/>
            <a:ext cx="8199287" cy="646331"/>
          </a:xfrm>
          <a:prstGeom prst="rect">
            <a:avLst/>
          </a:prstGeom>
          <a:noFill/>
        </p:spPr>
        <p:txBody>
          <a:bodyPr wrap="square" rtlCol="0">
            <a:spAutoFit/>
          </a:bodyPr>
          <a:lstStyle/>
          <a:p>
            <a:pPr lvl="0" algn="just" defTabSz="913765" fontAlgn="base">
              <a:spcBef>
                <a:spcPct val="0"/>
              </a:spcBef>
              <a:spcAft>
                <a:spcPct val="0"/>
              </a:spcAft>
              <a:defRPr/>
            </a:pPr>
            <a:r>
              <a:rPr lang="zh-CN" altLang="en-US" dirty="0">
                <a:solidFill>
                  <a:srgbClr val="FCC79F">
                    <a:lumMod val="10000"/>
                  </a:srgbClr>
                </a:solidFill>
                <a:cs typeface="+mn-ea"/>
                <a:sym typeface="+mn-lt"/>
              </a:rPr>
              <a:t>发挥党外知识分子的专业优势，在做好疫情防控和推动经济社会发展等方面作出新的贡献。</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3" grpId="0" animBg="1"/>
      <p:bldP spid="4" grpId="0"/>
      <p:bldP spid="14" grpId="0" animBg="1"/>
      <p:bldP spid="17" grpId="0" animBg="1"/>
      <p:bldP spid="18" grpId="0"/>
      <p:bldP spid="19" grpId="0"/>
      <p:bldP spid="21" grpId="0" animBg="1"/>
      <p:bldP spid="22" grpId="0" animBg="1"/>
      <p:bldP spid="23" grpId="0"/>
      <p:bldP spid="24" grpId="0"/>
      <p:bldP spid="25" grpId="0" animBg="1"/>
      <p:bldP spid="26" grpId="0" animBg="1"/>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3"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 name="文本框 3"/>
          <p:cNvSpPr txBox="1"/>
          <p:nvPr/>
        </p:nvSpPr>
        <p:spPr>
          <a:xfrm>
            <a:off x="1217644" y="273865"/>
            <a:ext cx="723371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党的百年光辉历程给我们的深刻启示</a:t>
            </a:r>
          </a:p>
        </p:txBody>
      </p:sp>
      <p:cxnSp>
        <p:nvCxnSpPr>
          <p:cNvPr id="5" name="直接连接符 4"/>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8748276" y="250423"/>
            <a:ext cx="2877625" cy="743443"/>
            <a:chOff x="8748276" y="250423"/>
            <a:chExt cx="2877625" cy="743443"/>
          </a:xfrm>
        </p:grpSpPr>
        <p:sp>
          <p:nvSpPr>
            <p:cNvPr id="7" name="文本框 6"/>
            <p:cNvSpPr txBox="1"/>
            <p:nvPr/>
          </p:nvSpPr>
          <p:spPr>
            <a:xfrm>
              <a:off x="10320809" y="470645"/>
              <a:ext cx="969850" cy="52322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solidFill>
                    <a:schemeClr val="accent1"/>
                  </a:solidFill>
                  <a:effectLst/>
                  <a:latin typeface="+mn-lt"/>
                  <a:ea typeface="+mn-ea"/>
                  <a:cs typeface="+mn-ea"/>
                  <a:sym typeface="+mn-lt"/>
                </a:rPr>
                <a:t>100</a:t>
              </a:r>
              <a:endParaRPr lang="zh-CN" altLang="en-US" sz="2800" i="0" spc="0" dirty="0">
                <a:solidFill>
                  <a:schemeClr val="accent1"/>
                </a:solidFill>
                <a:effectLst/>
                <a:latin typeface="+mn-lt"/>
                <a:ea typeface="+mn-ea"/>
                <a:cs typeface="+mn-ea"/>
                <a:sym typeface="+mn-lt"/>
              </a:endParaRPr>
            </a:p>
          </p:txBody>
        </p:sp>
        <p:sp>
          <p:nvSpPr>
            <p:cNvPr id="8" name="文本框 7"/>
            <p:cNvSpPr txBox="1"/>
            <p:nvPr/>
          </p:nvSpPr>
          <p:spPr>
            <a:xfrm>
              <a:off x="9145651" y="538035"/>
              <a:ext cx="1124538"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1400" i="0" spc="0" dirty="0">
                  <a:solidFill>
                    <a:schemeClr val="accent1"/>
                  </a:solidFill>
                  <a:effectLst/>
                  <a:latin typeface="+mn-lt"/>
                  <a:ea typeface="+mn-ea"/>
                  <a:cs typeface="+mn-ea"/>
                  <a:sym typeface="+mn-lt"/>
                </a:rPr>
                <a:t>热烈庆祝</a:t>
              </a:r>
            </a:p>
          </p:txBody>
        </p:sp>
        <p:sp>
          <p:nvSpPr>
            <p:cNvPr id="9" name="文本框 8"/>
            <p:cNvSpPr txBox="1"/>
            <p:nvPr/>
          </p:nvSpPr>
          <p:spPr>
            <a:xfrm>
              <a:off x="9263442" y="740213"/>
              <a:ext cx="985614" cy="184666"/>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600" i="0" spc="0" dirty="0">
                  <a:solidFill>
                    <a:schemeClr val="accent1"/>
                  </a:solidFill>
                  <a:effectLst/>
                  <a:latin typeface="+mn-lt"/>
                  <a:ea typeface="+mn-ea"/>
                  <a:cs typeface="+mn-ea"/>
                  <a:sym typeface="+mn-lt"/>
                </a:rPr>
                <a:t>中国共产党成立</a:t>
              </a:r>
            </a:p>
          </p:txBody>
        </p:sp>
        <p:sp>
          <p:nvSpPr>
            <p:cNvPr id="10" name="文本框 9"/>
            <p:cNvSpPr txBox="1"/>
            <p:nvPr/>
          </p:nvSpPr>
          <p:spPr>
            <a:xfrm>
              <a:off x="10995946" y="625427"/>
              <a:ext cx="629955"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1400" i="0" spc="0" dirty="0">
                  <a:solidFill>
                    <a:schemeClr val="accent1"/>
                  </a:solidFill>
                  <a:effectLst/>
                  <a:latin typeface="+mn-lt"/>
                  <a:ea typeface="+mn-ea"/>
                  <a:cs typeface="+mn-ea"/>
                  <a:sym typeface="+mn-lt"/>
                </a:rPr>
                <a:t>周年</a:t>
              </a:r>
            </a:p>
          </p:txBody>
        </p:sp>
        <p:sp>
          <p:nvSpPr>
            <p:cNvPr id="11" name="文本框 10"/>
            <p:cNvSpPr txBox="1"/>
            <p:nvPr/>
          </p:nvSpPr>
          <p:spPr>
            <a:xfrm>
              <a:off x="11018827" y="540788"/>
              <a:ext cx="568748" cy="1692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500" i="0" spc="0" dirty="0">
                  <a:solidFill>
                    <a:schemeClr val="accent1"/>
                  </a:solidFill>
                  <a:effectLst/>
                  <a:latin typeface="+mn-lt"/>
                  <a:ea typeface="+mn-ea"/>
                  <a:cs typeface="+mn-ea"/>
                  <a:sym typeface="+mn-lt"/>
                </a:rPr>
                <a:t>1921-2021</a:t>
              </a:r>
              <a:endParaRPr lang="zh-CN" altLang="en-US" sz="500" i="0" spc="0" dirty="0">
                <a:solidFill>
                  <a:schemeClr val="accent1"/>
                </a:solidFill>
                <a:effectLst/>
                <a:latin typeface="+mn-lt"/>
                <a:ea typeface="+mn-ea"/>
                <a:cs typeface="+mn-ea"/>
                <a:sym typeface="+mn-lt"/>
              </a:endParaRPr>
            </a:p>
          </p:txBody>
        </p:sp>
        <p:pic>
          <p:nvPicPr>
            <p:cNvPr id="12" name="图片 11" descr="卡通人物&#10;&#10;中度可信度描述已自动生成"/>
            <p:cNvPicPr>
              <a:picLocks noChangeAspect="1"/>
            </p:cNvPicPr>
            <p:nvPr/>
          </p:nvPicPr>
          <p:blipFill>
            <a:blip r:embed="rId2" cstate="screen"/>
            <a:stretch>
              <a:fillRect/>
            </a:stretch>
          </p:blipFill>
          <p:spPr>
            <a:xfrm flipH="1">
              <a:off x="8748276" y="250423"/>
              <a:ext cx="718097" cy="682781"/>
            </a:xfrm>
            <a:prstGeom prst="rect">
              <a:avLst/>
            </a:prstGeom>
          </p:spPr>
        </p:pic>
        <p:cxnSp>
          <p:nvCxnSpPr>
            <p:cNvPr id="13" name="直接连接符 12"/>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bwMode="auto">
          <a:xfrm>
            <a:off x="1305561" y="1482931"/>
            <a:ext cx="854088" cy="854086"/>
          </a:xfrm>
          <a:prstGeom prst="ellipse">
            <a:avLst/>
          </a:prstGeom>
          <a:gradFill>
            <a:gsLst>
              <a:gs pos="0">
                <a:srgbClr val="C30F0F">
                  <a:lumMod val="90000"/>
                  <a:lumOff val="10000"/>
                </a:srgbClr>
              </a:gs>
              <a:gs pos="45000">
                <a:srgbClr val="C30F0F"/>
              </a:gs>
            </a:gsLst>
            <a:lin ang="5400000" scaled="1"/>
          </a:gradFill>
          <a:ln w="9525">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15" name="文本框 14"/>
          <p:cNvSpPr txBox="1"/>
          <p:nvPr/>
        </p:nvSpPr>
        <p:spPr>
          <a:xfrm>
            <a:off x="2158980" y="1717148"/>
            <a:ext cx="8495360" cy="52322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00000"/>
              </a:lnSpc>
            </a:pPr>
            <a:r>
              <a:rPr lang="zh-CN" altLang="en-US" sz="2800" dirty="0">
                <a:latin typeface="+mn-lt"/>
                <a:ea typeface="+mn-ea"/>
                <a:cs typeface="+mn-ea"/>
                <a:sym typeface="+mn-lt"/>
              </a:rPr>
              <a:t>“不忘初心、牢记使命”主题教育总结大会上的讲话</a:t>
            </a:r>
          </a:p>
        </p:txBody>
      </p:sp>
      <p:cxnSp>
        <p:nvCxnSpPr>
          <p:cNvPr id="16" name="直接连接符 15"/>
          <p:cNvCxnSpPr/>
          <p:nvPr/>
        </p:nvCxnSpPr>
        <p:spPr>
          <a:xfrm>
            <a:off x="2264424" y="2292707"/>
            <a:ext cx="848867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025641" y="1962288"/>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KSO_Shape"/>
          <p:cNvSpPr/>
          <p:nvPr/>
        </p:nvSpPr>
        <p:spPr bwMode="auto">
          <a:xfrm>
            <a:off x="1537660" y="1677664"/>
            <a:ext cx="350684" cy="425932"/>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19" name="矩形 18"/>
          <p:cNvSpPr/>
          <p:nvPr/>
        </p:nvSpPr>
        <p:spPr>
          <a:xfrm>
            <a:off x="2378231" y="2415358"/>
            <a:ext cx="8427503" cy="701731"/>
          </a:xfrm>
          <a:prstGeom prst="rect">
            <a:avLst/>
          </a:prstGeom>
        </p:spPr>
        <p:txBody>
          <a:bodyPr wrap="square">
            <a:spAutoFit/>
          </a:bodyPr>
          <a:lstStyle/>
          <a:p>
            <a:pPr algn="just">
              <a:lnSpc>
                <a:spcPct val="110000"/>
              </a:lnSpc>
              <a:buClr>
                <a:schemeClr val="accent1"/>
              </a:buClr>
            </a:pPr>
            <a:r>
              <a:rPr lang="zh-CN" altLang="en-US" dirty="0">
                <a:solidFill>
                  <a:prstClr val="black"/>
                </a:solidFill>
                <a:cs typeface="+mn-ea"/>
                <a:sym typeface="+mn-lt"/>
              </a:rPr>
              <a:t>开展“不忘初心、牢记使命”主题教育，党员、干部要多学党史、新中国史，自觉接受红色传统教育，常学常新，不断感悟，巩固和升华理想信念。</a:t>
            </a:r>
          </a:p>
        </p:txBody>
      </p:sp>
      <p:sp>
        <p:nvSpPr>
          <p:cNvPr id="20" name="矩形 19"/>
          <p:cNvSpPr/>
          <p:nvPr/>
        </p:nvSpPr>
        <p:spPr>
          <a:xfrm>
            <a:off x="0" y="3940095"/>
            <a:ext cx="12192000" cy="426364"/>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bwMode="auto">
          <a:xfrm>
            <a:off x="2368331" y="3602241"/>
            <a:ext cx="1102072" cy="110207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algn="ctr"/>
            <a:endParaRPr lang="zh-CN" altLang="en-US" sz="1400" dirty="0">
              <a:ln w="19050">
                <a:noFill/>
              </a:ln>
              <a:gradFill>
                <a:gsLst>
                  <a:gs pos="100000">
                    <a:srgbClr val="E9BE61"/>
                  </a:gs>
                  <a:gs pos="49000">
                    <a:srgbClr val="FEEFAC"/>
                  </a:gs>
                </a:gsLst>
                <a:lin ang="5400000" scaled="0"/>
              </a:gradFill>
              <a:cs typeface="+mn-ea"/>
              <a:sym typeface="+mn-lt"/>
            </a:endParaRPr>
          </a:p>
        </p:txBody>
      </p:sp>
      <p:sp>
        <p:nvSpPr>
          <p:cNvPr id="22" name="矩形 21"/>
          <p:cNvSpPr/>
          <p:nvPr/>
        </p:nvSpPr>
        <p:spPr>
          <a:xfrm>
            <a:off x="2073082" y="4951112"/>
            <a:ext cx="1724986" cy="803297"/>
          </a:xfrm>
          <a:prstGeom prst="rect">
            <a:avLst/>
          </a:prstGeom>
        </p:spPr>
        <p:txBody>
          <a:bodyPr wrap="square">
            <a:spAutoFit/>
          </a:bodyPr>
          <a:lstStyle/>
          <a:p>
            <a:pPr lvl="0" algn="ctr">
              <a:lnSpc>
                <a:spcPct val="110000"/>
              </a:lnSpc>
              <a:buClr>
                <a:schemeClr val="accent1"/>
              </a:buClr>
              <a:defRPr/>
            </a:pPr>
            <a:r>
              <a:rPr lang="zh-CN" altLang="en-US" sz="1400" dirty="0">
                <a:solidFill>
                  <a:prstClr val="black"/>
                </a:solidFill>
                <a:cs typeface="+mn-ea"/>
                <a:sym typeface="+mn-lt"/>
              </a:rPr>
              <a:t>坚定做中国特色社会主义事业接班人的理想。</a:t>
            </a:r>
          </a:p>
        </p:txBody>
      </p:sp>
      <p:sp>
        <p:nvSpPr>
          <p:cNvPr id="23" name="椭圆 22"/>
          <p:cNvSpPr/>
          <p:nvPr/>
        </p:nvSpPr>
        <p:spPr bwMode="auto">
          <a:xfrm>
            <a:off x="5544964" y="3602241"/>
            <a:ext cx="1102072" cy="110207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algn="ctr"/>
            <a:endParaRPr lang="zh-CN" altLang="en-US" sz="1400" dirty="0">
              <a:ln w="19050">
                <a:noFill/>
              </a:ln>
              <a:gradFill>
                <a:gsLst>
                  <a:gs pos="100000">
                    <a:srgbClr val="E9BE61"/>
                  </a:gs>
                  <a:gs pos="49000">
                    <a:srgbClr val="FEEFAC"/>
                  </a:gs>
                </a:gsLst>
                <a:lin ang="5400000" scaled="0"/>
              </a:gradFill>
              <a:cs typeface="+mn-ea"/>
              <a:sym typeface="+mn-lt"/>
            </a:endParaRPr>
          </a:p>
        </p:txBody>
      </p:sp>
      <p:sp>
        <p:nvSpPr>
          <p:cNvPr id="24" name="矩形 23"/>
          <p:cNvSpPr/>
          <p:nvPr/>
        </p:nvSpPr>
        <p:spPr>
          <a:xfrm>
            <a:off x="4727042" y="4951112"/>
            <a:ext cx="2737916" cy="1277273"/>
          </a:xfrm>
          <a:prstGeom prst="rect">
            <a:avLst/>
          </a:prstGeom>
        </p:spPr>
        <p:txBody>
          <a:bodyPr wrap="square">
            <a:spAutoFit/>
          </a:bodyPr>
          <a:lstStyle/>
          <a:p>
            <a:pPr lvl="0" algn="ctr">
              <a:lnSpc>
                <a:spcPct val="110000"/>
              </a:lnSpc>
              <a:buClr>
                <a:schemeClr val="accent1"/>
              </a:buClr>
              <a:defRPr/>
            </a:pPr>
            <a:r>
              <a:rPr lang="zh-CN" altLang="en-US" sz="1400" dirty="0">
                <a:solidFill>
                  <a:prstClr val="black"/>
                </a:solidFill>
                <a:cs typeface="+mn-ea"/>
                <a:sym typeface="+mn-lt"/>
              </a:rPr>
              <a:t>我们要爱岗敬业，干一行、钻一行，发挥自己的聪明才智，不断创新、创业，甘愿出大力、流大汗，百折不挠地为完成各自承担的工作任务，</a:t>
            </a:r>
          </a:p>
        </p:txBody>
      </p:sp>
      <p:sp>
        <p:nvSpPr>
          <p:cNvPr id="25" name="椭圆 24"/>
          <p:cNvSpPr/>
          <p:nvPr/>
        </p:nvSpPr>
        <p:spPr bwMode="auto">
          <a:xfrm>
            <a:off x="8707974" y="3602241"/>
            <a:ext cx="1102072" cy="110207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algn="ctr"/>
            <a:endParaRPr lang="zh-CN" altLang="en-US" sz="1400" dirty="0">
              <a:ln w="19050">
                <a:noFill/>
              </a:ln>
              <a:gradFill>
                <a:gsLst>
                  <a:gs pos="100000">
                    <a:srgbClr val="E9BE61"/>
                  </a:gs>
                  <a:gs pos="49000">
                    <a:srgbClr val="FEEFAC"/>
                  </a:gs>
                </a:gsLst>
                <a:lin ang="5400000" scaled="0"/>
              </a:gradFill>
              <a:cs typeface="+mn-ea"/>
              <a:sym typeface="+mn-lt"/>
            </a:endParaRPr>
          </a:p>
        </p:txBody>
      </p:sp>
      <p:sp>
        <p:nvSpPr>
          <p:cNvPr id="26" name="矩形 25"/>
          <p:cNvSpPr/>
          <p:nvPr/>
        </p:nvSpPr>
        <p:spPr>
          <a:xfrm>
            <a:off x="8100057" y="4951112"/>
            <a:ext cx="2317906" cy="1040285"/>
          </a:xfrm>
          <a:prstGeom prst="rect">
            <a:avLst/>
          </a:prstGeom>
        </p:spPr>
        <p:txBody>
          <a:bodyPr wrap="square">
            <a:spAutoFit/>
          </a:bodyPr>
          <a:lstStyle/>
          <a:p>
            <a:pPr lvl="0" algn="ctr">
              <a:lnSpc>
                <a:spcPct val="110000"/>
              </a:lnSpc>
              <a:buClr>
                <a:schemeClr val="accent1"/>
              </a:buClr>
              <a:defRPr/>
            </a:pPr>
            <a:r>
              <a:rPr lang="zh-CN" altLang="en-US" sz="1400" dirty="0">
                <a:solidFill>
                  <a:prstClr val="black"/>
                </a:solidFill>
                <a:cs typeface="+mn-ea"/>
                <a:sym typeface="+mn-lt"/>
              </a:rPr>
              <a:t>我们革命军人要努力成为具有远大理想的一代、品德高尚的一代、勤奋学习的一代、艰苦创业的一代</a:t>
            </a:r>
            <a:endParaRPr lang="en-US" altLang="zh-CN" sz="1400" dirty="0">
              <a:solidFill>
                <a:prstClr val="black"/>
              </a:solidFill>
              <a:cs typeface="+mn-ea"/>
              <a:sym typeface="+mn-lt"/>
            </a:endParaRPr>
          </a:p>
        </p:txBody>
      </p:sp>
      <p:sp>
        <p:nvSpPr>
          <p:cNvPr id="27" name="文本框 26"/>
          <p:cNvSpPr txBox="1"/>
          <p:nvPr/>
        </p:nvSpPr>
        <p:spPr>
          <a:xfrm>
            <a:off x="8522420" y="3830112"/>
            <a:ext cx="1473181" cy="646331"/>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nSpc>
                <a:spcPct val="90000"/>
              </a:lnSpc>
            </a:pPr>
            <a:r>
              <a:rPr lang="zh-CN" altLang="en-US" sz="2000" dirty="0">
                <a:latin typeface="+mn-lt"/>
                <a:ea typeface="+mn-ea"/>
                <a:cs typeface="+mn-ea"/>
                <a:sym typeface="+mn-lt"/>
              </a:rPr>
              <a:t>革命军</a:t>
            </a:r>
            <a:endParaRPr lang="en-US" altLang="zh-CN" sz="2000" dirty="0">
              <a:latin typeface="+mn-lt"/>
              <a:ea typeface="+mn-ea"/>
              <a:cs typeface="+mn-ea"/>
              <a:sym typeface="+mn-lt"/>
            </a:endParaRPr>
          </a:p>
          <a:p>
            <a:pPr>
              <a:lnSpc>
                <a:spcPct val="90000"/>
              </a:lnSpc>
            </a:pPr>
            <a:r>
              <a:rPr lang="zh-CN" altLang="en-US" sz="2000" dirty="0">
                <a:latin typeface="+mn-lt"/>
                <a:ea typeface="+mn-ea"/>
                <a:cs typeface="+mn-ea"/>
                <a:sym typeface="+mn-lt"/>
              </a:rPr>
              <a:t>人要努力</a:t>
            </a:r>
          </a:p>
        </p:txBody>
      </p:sp>
      <p:sp>
        <p:nvSpPr>
          <p:cNvPr id="28" name="文本框 27"/>
          <p:cNvSpPr txBox="1"/>
          <p:nvPr/>
        </p:nvSpPr>
        <p:spPr>
          <a:xfrm>
            <a:off x="5359410" y="3774712"/>
            <a:ext cx="1473181" cy="757130"/>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nSpc>
                <a:spcPct val="90000"/>
              </a:lnSpc>
            </a:pPr>
            <a:r>
              <a:rPr lang="zh-CN" altLang="en-US" sz="2400" dirty="0">
                <a:latin typeface="+mn-lt"/>
                <a:ea typeface="+mn-ea"/>
                <a:cs typeface="+mn-ea"/>
                <a:sym typeface="+mn-lt"/>
              </a:rPr>
              <a:t>爱岗</a:t>
            </a:r>
            <a:endParaRPr lang="en-US" altLang="zh-CN" sz="2400" dirty="0">
              <a:latin typeface="+mn-lt"/>
              <a:ea typeface="+mn-ea"/>
              <a:cs typeface="+mn-ea"/>
              <a:sym typeface="+mn-lt"/>
            </a:endParaRPr>
          </a:p>
          <a:p>
            <a:pPr>
              <a:lnSpc>
                <a:spcPct val="90000"/>
              </a:lnSpc>
            </a:pPr>
            <a:r>
              <a:rPr lang="zh-CN" altLang="en-US" sz="2400" dirty="0">
                <a:latin typeface="+mn-lt"/>
                <a:ea typeface="+mn-ea"/>
                <a:cs typeface="+mn-ea"/>
                <a:sym typeface="+mn-lt"/>
              </a:rPr>
              <a:t>敬业</a:t>
            </a:r>
          </a:p>
        </p:txBody>
      </p:sp>
      <p:sp>
        <p:nvSpPr>
          <p:cNvPr id="29" name="文本框 28"/>
          <p:cNvSpPr txBox="1"/>
          <p:nvPr/>
        </p:nvSpPr>
        <p:spPr>
          <a:xfrm>
            <a:off x="2328598" y="3830112"/>
            <a:ext cx="1181538" cy="646331"/>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nSpc>
                <a:spcPct val="90000"/>
              </a:lnSpc>
            </a:pPr>
            <a:r>
              <a:rPr lang="zh-CN" altLang="en-US" sz="2000" dirty="0">
                <a:latin typeface="+mn-lt"/>
                <a:ea typeface="+mn-ea"/>
                <a:cs typeface="+mn-ea"/>
                <a:sym typeface="+mn-lt"/>
              </a:rPr>
              <a:t>事业</a:t>
            </a:r>
            <a:endParaRPr lang="en-US" altLang="zh-CN" sz="2000" dirty="0">
              <a:latin typeface="+mn-lt"/>
              <a:ea typeface="+mn-ea"/>
              <a:cs typeface="+mn-ea"/>
              <a:sym typeface="+mn-lt"/>
            </a:endParaRPr>
          </a:p>
          <a:p>
            <a:pPr>
              <a:lnSpc>
                <a:spcPct val="90000"/>
              </a:lnSpc>
            </a:pPr>
            <a:r>
              <a:rPr lang="zh-CN" altLang="en-US" sz="2000" dirty="0">
                <a:latin typeface="+mn-lt"/>
                <a:ea typeface="+mn-ea"/>
                <a:cs typeface="+mn-ea"/>
                <a:sym typeface="+mn-lt"/>
              </a:rPr>
              <a:t>接班人</a:t>
            </a:r>
          </a:p>
        </p:txBody>
      </p:sp>
      <p:sp>
        <p:nvSpPr>
          <p:cNvPr id="30" name="椭圆 29"/>
          <p:cNvSpPr/>
          <p:nvPr/>
        </p:nvSpPr>
        <p:spPr bwMode="auto">
          <a:xfrm>
            <a:off x="5443161" y="3500438"/>
            <a:ext cx="1305678" cy="1305678"/>
          </a:xfrm>
          <a:prstGeom prst="ellipse">
            <a:avLst/>
          </a:prstGeom>
          <a:noFill/>
          <a:ln w="6350">
            <a:solidFill>
              <a:schemeClr val="accent1"/>
            </a:solidFill>
            <a:prstDash val="dash"/>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algn="ctr"/>
            <a:endParaRPr lang="zh-CN" altLang="en-US" sz="1400" dirty="0">
              <a:ln w="19050">
                <a:noFill/>
              </a:ln>
              <a:gradFill>
                <a:gsLst>
                  <a:gs pos="100000">
                    <a:srgbClr val="E9BE61"/>
                  </a:gs>
                  <a:gs pos="49000">
                    <a:srgbClr val="FEEFAC"/>
                  </a:gs>
                </a:gsLst>
                <a:lin ang="5400000" scaled="0"/>
              </a:gradFill>
              <a:cs typeface="+mn-ea"/>
              <a:sym typeface="+mn-lt"/>
            </a:endParaRPr>
          </a:p>
        </p:txBody>
      </p:sp>
      <p:sp>
        <p:nvSpPr>
          <p:cNvPr id="31" name="椭圆 30"/>
          <p:cNvSpPr/>
          <p:nvPr/>
        </p:nvSpPr>
        <p:spPr bwMode="auto">
          <a:xfrm>
            <a:off x="8606171" y="3500438"/>
            <a:ext cx="1305678" cy="1305678"/>
          </a:xfrm>
          <a:prstGeom prst="ellipse">
            <a:avLst/>
          </a:prstGeom>
          <a:noFill/>
          <a:ln w="6350">
            <a:solidFill>
              <a:schemeClr val="accent1"/>
            </a:solidFill>
            <a:prstDash val="dash"/>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algn="ctr"/>
            <a:endParaRPr lang="zh-CN" altLang="en-US" sz="1400" dirty="0">
              <a:ln w="19050">
                <a:noFill/>
              </a:ln>
              <a:gradFill>
                <a:gsLst>
                  <a:gs pos="100000">
                    <a:srgbClr val="E9BE61"/>
                  </a:gs>
                  <a:gs pos="49000">
                    <a:srgbClr val="FEEFAC"/>
                  </a:gs>
                </a:gsLst>
                <a:lin ang="5400000" scaled="0"/>
              </a:gradFill>
              <a:cs typeface="+mn-ea"/>
              <a:sym typeface="+mn-lt"/>
            </a:endParaRPr>
          </a:p>
        </p:txBody>
      </p:sp>
      <p:sp>
        <p:nvSpPr>
          <p:cNvPr id="32" name="椭圆 31"/>
          <p:cNvSpPr/>
          <p:nvPr/>
        </p:nvSpPr>
        <p:spPr bwMode="auto">
          <a:xfrm>
            <a:off x="2266528" y="3500438"/>
            <a:ext cx="1305678" cy="1305678"/>
          </a:xfrm>
          <a:prstGeom prst="ellipse">
            <a:avLst/>
          </a:prstGeom>
          <a:noFill/>
          <a:ln w="6350">
            <a:solidFill>
              <a:schemeClr val="accent1"/>
            </a:solidFill>
            <a:prstDash val="dash"/>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algn="ctr"/>
            <a:endParaRPr lang="zh-CN" altLang="en-US" sz="1400" dirty="0">
              <a:ln w="19050">
                <a:noFill/>
              </a:ln>
              <a:gradFill>
                <a:gsLst>
                  <a:gs pos="100000">
                    <a:srgbClr val="E9BE61"/>
                  </a:gs>
                  <a:gs pos="49000">
                    <a:srgbClr val="FEEFAC"/>
                  </a:gs>
                </a:gsLst>
                <a:lin ang="5400000" scaled="0"/>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ppt_x"/>
                                          </p:val>
                                        </p:tav>
                                        <p:tav tm="100000">
                                          <p:val>
                                            <p:strVal val="#ppt_x"/>
                                          </p:val>
                                        </p:tav>
                                      </p:tavLst>
                                    </p:anim>
                                    <p:anim calcmode="lin" valueType="num">
                                      <p:cBhvr additive="base">
                                        <p:cTn id="84" dur="5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ppt_x"/>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additive="base">
                                        <p:cTn id="95" dur="500" fill="hold"/>
                                        <p:tgtEl>
                                          <p:spTgt spid="32"/>
                                        </p:tgtEl>
                                        <p:attrNameLst>
                                          <p:attrName>ppt_x</p:attrName>
                                        </p:attrNameLst>
                                      </p:cBhvr>
                                      <p:tavLst>
                                        <p:tav tm="0">
                                          <p:val>
                                            <p:strVal val="#ppt_x"/>
                                          </p:val>
                                        </p:tav>
                                        <p:tav tm="100000">
                                          <p:val>
                                            <p:strVal val="#ppt_x"/>
                                          </p:val>
                                        </p:tav>
                                      </p:tavLst>
                                    </p:anim>
                                    <p:anim calcmode="lin" valueType="num">
                                      <p:cBhvr additive="base">
                                        <p:cTn id="96" dur="500" fill="hold"/>
                                        <p:tgtEl>
                                          <p:spTgt spid="3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additive="base">
                                        <p:cTn id="99" dur="500" fill="hold"/>
                                        <p:tgtEl>
                                          <p:spTgt spid="20"/>
                                        </p:tgtEl>
                                        <p:attrNameLst>
                                          <p:attrName>ppt_x</p:attrName>
                                        </p:attrNameLst>
                                      </p:cBhvr>
                                      <p:tavLst>
                                        <p:tav tm="0">
                                          <p:val>
                                            <p:strVal val="#ppt_x"/>
                                          </p:val>
                                        </p:tav>
                                        <p:tav tm="100000">
                                          <p:val>
                                            <p:strVal val="#ppt_x"/>
                                          </p:val>
                                        </p:tav>
                                      </p:tavLst>
                                    </p:anim>
                                    <p:anim calcmode="lin" valueType="num">
                                      <p:cBhvr additive="base">
                                        <p:cTn id="10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4" grpId="0" animBg="1"/>
      <p:bldP spid="15" grpId="0"/>
      <p:bldP spid="18" grpId="0" animBg="1"/>
      <p:bldP spid="19" grpId="0"/>
      <p:bldP spid="20" grpId="0" animBg="1"/>
      <p:bldP spid="21" grpId="0" animBg="1"/>
      <p:bldP spid="22" grpId="0"/>
      <p:bldP spid="23" grpId="0" animBg="1"/>
      <p:bldP spid="24" grpId="0"/>
      <p:bldP spid="25" grpId="0" animBg="1"/>
      <p:bldP spid="26" grpId="0"/>
      <p:bldP spid="27" grpId="0"/>
      <p:bldP spid="28" grpId="0"/>
      <p:bldP spid="29" grpId="0"/>
      <p:bldP spid="30" grpId="0" animBg="1"/>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2"/>
          <p:cNvSpPr/>
          <p:nvPr/>
        </p:nvSpPr>
        <p:spPr>
          <a:xfrm>
            <a:off x="4081452" y="3670720"/>
            <a:ext cx="595627" cy="43316"/>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endParaRPr lang="en-US" sz="2000">
              <a:ln w="19050">
                <a:noFill/>
              </a:ln>
              <a:gradFill>
                <a:gsLst>
                  <a:gs pos="100000">
                    <a:srgbClr val="E9BE61"/>
                  </a:gs>
                  <a:gs pos="49000">
                    <a:srgbClr val="FEEFAC"/>
                  </a:gs>
                </a:gsLst>
                <a:lin ang="5400000" scaled="0"/>
              </a:gradFill>
              <a:cs typeface="+mn-ea"/>
              <a:sym typeface="+mn-lt"/>
            </a:endParaRPr>
          </a:p>
        </p:txBody>
      </p:sp>
      <p:sp>
        <p:nvSpPr>
          <p:cNvPr id="3" name="Rectangle 154"/>
          <p:cNvSpPr/>
          <p:nvPr/>
        </p:nvSpPr>
        <p:spPr>
          <a:xfrm>
            <a:off x="4523802" y="2344840"/>
            <a:ext cx="1222441" cy="43316"/>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endParaRPr lang="en-US" sz="2000">
              <a:ln w="19050">
                <a:noFill/>
              </a:ln>
              <a:gradFill>
                <a:gsLst>
                  <a:gs pos="100000">
                    <a:srgbClr val="E9BE61"/>
                  </a:gs>
                  <a:gs pos="49000">
                    <a:srgbClr val="FEEFAC"/>
                  </a:gs>
                </a:gsLst>
                <a:lin ang="5400000" scaled="0"/>
              </a:gradFill>
              <a:cs typeface="+mn-ea"/>
              <a:sym typeface="+mn-lt"/>
            </a:endParaRPr>
          </a:p>
        </p:txBody>
      </p:sp>
      <p:sp>
        <p:nvSpPr>
          <p:cNvPr id="4" name="Rectangle 155"/>
          <p:cNvSpPr/>
          <p:nvPr/>
        </p:nvSpPr>
        <p:spPr>
          <a:xfrm>
            <a:off x="4523802" y="5089488"/>
            <a:ext cx="1222441" cy="43316"/>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endParaRPr lang="en-US" sz="2000">
              <a:ln w="19050">
                <a:noFill/>
              </a:ln>
              <a:gradFill>
                <a:gsLst>
                  <a:gs pos="100000">
                    <a:srgbClr val="E9BE61"/>
                  </a:gs>
                  <a:gs pos="49000">
                    <a:srgbClr val="FEEFAC"/>
                  </a:gs>
                </a:gsLst>
                <a:lin ang="5400000" scaled="0"/>
              </a:gradFill>
              <a:cs typeface="+mn-ea"/>
              <a:sym typeface="+mn-lt"/>
            </a:endParaRPr>
          </a:p>
        </p:txBody>
      </p:sp>
      <p:sp>
        <p:nvSpPr>
          <p:cNvPr id="5" name="Oval 89"/>
          <p:cNvSpPr/>
          <p:nvPr/>
        </p:nvSpPr>
        <p:spPr>
          <a:xfrm>
            <a:off x="3640911" y="3383688"/>
            <a:ext cx="617380" cy="61738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endParaRPr lang="en-US" sz="2000" dirty="0">
              <a:ln w="19050">
                <a:noFill/>
              </a:ln>
              <a:gradFill>
                <a:gsLst>
                  <a:gs pos="100000">
                    <a:srgbClr val="E9BE61"/>
                  </a:gs>
                  <a:gs pos="49000">
                    <a:srgbClr val="FEEFAC"/>
                  </a:gs>
                </a:gsLst>
                <a:lin ang="5400000" scaled="0"/>
              </a:gradFill>
              <a:cs typeface="+mn-ea"/>
              <a:sym typeface="+mn-lt"/>
            </a:endParaRPr>
          </a:p>
        </p:txBody>
      </p:sp>
      <p:sp>
        <p:nvSpPr>
          <p:cNvPr id="6" name="Oval 91"/>
          <p:cNvSpPr/>
          <p:nvPr/>
        </p:nvSpPr>
        <p:spPr>
          <a:xfrm>
            <a:off x="4084798" y="2053502"/>
            <a:ext cx="617380" cy="61738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endParaRPr lang="en-US" sz="2000" dirty="0">
              <a:ln w="19050">
                <a:noFill/>
              </a:ln>
              <a:gradFill>
                <a:gsLst>
                  <a:gs pos="100000">
                    <a:srgbClr val="E9BE61"/>
                  </a:gs>
                  <a:gs pos="49000">
                    <a:srgbClr val="FEEFAC"/>
                  </a:gs>
                </a:gsLst>
                <a:lin ang="5400000" scaled="0"/>
              </a:gradFill>
              <a:cs typeface="+mn-ea"/>
              <a:sym typeface="+mn-lt"/>
            </a:endParaRPr>
          </a:p>
        </p:txBody>
      </p:sp>
      <p:sp>
        <p:nvSpPr>
          <p:cNvPr id="7" name="Oval 93"/>
          <p:cNvSpPr/>
          <p:nvPr/>
        </p:nvSpPr>
        <p:spPr>
          <a:xfrm>
            <a:off x="4078981" y="4791497"/>
            <a:ext cx="617380" cy="61738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endParaRPr lang="en-US" sz="2000" dirty="0">
              <a:ln w="19050">
                <a:noFill/>
              </a:ln>
              <a:gradFill>
                <a:gsLst>
                  <a:gs pos="100000">
                    <a:srgbClr val="E9BE61"/>
                  </a:gs>
                  <a:gs pos="49000">
                    <a:srgbClr val="FEEFAC"/>
                  </a:gs>
                </a:gsLst>
                <a:lin ang="5400000" scaled="0"/>
              </a:gradFill>
              <a:cs typeface="+mn-ea"/>
              <a:sym typeface="+mn-lt"/>
            </a:endParaRPr>
          </a:p>
        </p:txBody>
      </p:sp>
      <p:sp>
        <p:nvSpPr>
          <p:cNvPr id="8" name="Oval 95"/>
          <p:cNvSpPr/>
          <p:nvPr/>
        </p:nvSpPr>
        <p:spPr>
          <a:xfrm flipH="1">
            <a:off x="8074279" y="3383686"/>
            <a:ext cx="617380" cy="61738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r>
              <a:rPr lang="en-US" sz="2000" dirty="0">
                <a:ln w="19050">
                  <a:noFill/>
                </a:ln>
                <a:gradFill>
                  <a:gsLst>
                    <a:gs pos="100000">
                      <a:srgbClr val="E9BE61"/>
                    </a:gs>
                    <a:gs pos="49000">
                      <a:srgbClr val="FEEFAC"/>
                    </a:gs>
                  </a:gsLst>
                  <a:lin ang="5400000" scaled="0"/>
                </a:gradFill>
                <a:cs typeface="+mn-ea"/>
                <a:sym typeface="+mn-lt"/>
              </a:rPr>
              <a:t>5</a:t>
            </a:r>
          </a:p>
        </p:txBody>
      </p:sp>
      <p:sp>
        <p:nvSpPr>
          <p:cNvPr id="9" name="Rectangle 156"/>
          <p:cNvSpPr/>
          <p:nvPr/>
        </p:nvSpPr>
        <p:spPr>
          <a:xfrm flipH="1">
            <a:off x="7601761" y="3670720"/>
            <a:ext cx="595627" cy="43316"/>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endParaRPr lang="en-US" sz="2000">
              <a:ln w="19050">
                <a:noFill/>
              </a:ln>
              <a:gradFill>
                <a:gsLst>
                  <a:gs pos="100000">
                    <a:srgbClr val="E9BE61"/>
                  </a:gs>
                  <a:gs pos="49000">
                    <a:srgbClr val="FEEFAC"/>
                  </a:gs>
                </a:gsLst>
                <a:lin ang="5400000" scaled="0"/>
              </a:gradFill>
              <a:cs typeface="+mn-ea"/>
              <a:sym typeface="+mn-lt"/>
            </a:endParaRPr>
          </a:p>
        </p:txBody>
      </p:sp>
      <p:sp>
        <p:nvSpPr>
          <p:cNvPr id="10" name="Oval 97"/>
          <p:cNvSpPr/>
          <p:nvPr/>
        </p:nvSpPr>
        <p:spPr>
          <a:xfrm flipH="1">
            <a:off x="7585531" y="2053502"/>
            <a:ext cx="617380" cy="61738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r>
              <a:rPr lang="en-US" sz="2000" dirty="0">
                <a:ln w="19050">
                  <a:noFill/>
                </a:ln>
                <a:gradFill>
                  <a:gsLst>
                    <a:gs pos="100000">
                      <a:srgbClr val="E9BE61"/>
                    </a:gs>
                    <a:gs pos="49000">
                      <a:srgbClr val="FEEFAC"/>
                    </a:gs>
                  </a:gsLst>
                  <a:lin ang="5400000" scaled="0"/>
                </a:gradFill>
                <a:cs typeface="+mn-ea"/>
                <a:sym typeface="+mn-lt"/>
              </a:rPr>
              <a:t>4</a:t>
            </a:r>
          </a:p>
        </p:txBody>
      </p:sp>
      <p:sp>
        <p:nvSpPr>
          <p:cNvPr id="11" name="Rectangle 157"/>
          <p:cNvSpPr/>
          <p:nvPr/>
        </p:nvSpPr>
        <p:spPr>
          <a:xfrm flipH="1">
            <a:off x="6470953" y="2344840"/>
            <a:ext cx="1222441" cy="43316"/>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endParaRPr lang="en-US" sz="2000">
              <a:ln w="19050">
                <a:noFill/>
              </a:ln>
              <a:gradFill>
                <a:gsLst>
                  <a:gs pos="100000">
                    <a:srgbClr val="E9BE61"/>
                  </a:gs>
                  <a:gs pos="49000">
                    <a:srgbClr val="FEEFAC"/>
                  </a:gs>
                </a:gsLst>
                <a:lin ang="5400000" scaled="0"/>
              </a:gradFill>
              <a:cs typeface="+mn-ea"/>
              <a:sym typeface="+mn-lt"/>
            </a:endParaRPr>
          </a:p>
        </p:txBody>
      </p:sp>
      <p:sp>
        <p:nvSpPr>
          <p:cNvPr id="12" name="Oval 99"/>
          <p:cNvSpPr/>
          <p:nvPr/>
        </p:nvSpPr>
        <p:spPr>
          <a:xfrm flipH="1">
            <a:off x="7585531" y="4791493"/>
            <a:ext cx="617380" cy="61738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r>
              <a:rPr lang="en-US" sz="2000" dirty="0">
                <a:ln w="19050">
                  <a:noFill/>
                </a:ln>
                <a:gradFill>
                  <a:gsLst>
                    <a:gs pos="100000">
                      <a:srgbClr val="E9BE61"/>
                    </a:gs>
                    <a:gs pos="49000">
                      <a:srgbClr val="FEEFAC"/>
                    </a:gs>
                  </a:gsLst>
                  <a:lin ang="5400000" scaled="0"/>
                </a:gradFill>
                <a:cs typeface="+mn-ea"/>
                <a:sym typeface="+mn-lt"/>
              </a:rPr>
              <a:t>6</a:t>
            </a:r>
          </a:p>
        </p:txBody>
      </p:sp>
      <p:sp>
        <p:nvSpPr>
          <p:cNvPr id="13" name="Rectangle 158"/>
          <p:cNvSpPr/>
          <p:nvPr/>
        </p:nvSpPr>
        <p:spPr>
          <a:xfrm flipH="1">
            <a:off x="6470953" y="5089488"/>
            <a:ext cx="1222441" cy="43316"/>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endParaRPr lang="en-US" sz="2000">
              <a:ln w="19050">
                <a:noFill/>
              </a:ln>
              <a:gradFill>
                <a:gsLst>
                  <a:gs pos="100000">
                    <a:srgbClr val="E9BE61"/>
                  </a:gs>
                  <a:gs pos="49000">
                    <a:srgbClr val="FEEFAC"/>
                  </a:gs>
                </a:gsLst>
                <a:lin ang="5400000" scaled="0"/>
              </a:gradFill>
              <a:cs typeface="+mn-ea"/>
              <a:sym typeface="+mn-lt"/>
            </a:endParaRPr>
          </a:p>
        </p:txBody>
      </p:sp>
      <p:sp>
        <p:nvSpPr>
          <p:cNvPr id="14" name="Oval 87"/>
          <p:cNvSpPr/>
          <p:nvPr/>
        </p:nvSpPr>
        <p:spPr>
          <a:xfrm>
            <a:off x="5113964" y="2714212"/>
            <a:ext cx="1956331" cy="195633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endParaRPr lang="en-US" sz="2000" dirty="0">
              <a:ln w="19050">
                <a:noFill/>
              </a:ln>
              <a:gradFill>
                <a:gsLst>
                  <a:gs pos="100000">
                    <a:srgbClr val="E9BE61"/>
                  </a:gs>
                  <a:gs pos="49000">
                    <a:srgbClr val="FEEFAC"/>
                  </a:gs>
                </a:gsLst>
                <a:lin ang="5400000" scaled="0"/>
              </a:gradFill>
              <a:cs typeface="+mn-ea"/>
              <a:sym typeface="+mn-lt"/>
            </a:endParaRPr>
          </a:p>
        </p:txBody>
      </p:sp>
      <p:sp>
        <p:nvSpPr>
          <p:cNvPr id="15" name="Freeform 9"/>
          <p:cNvSpPr/>
          <p:nvPr/>
        </p:nvSpPr>
        <p:spPr bwMode="auto">
          <a:xfrm>
            <a:off x="4674958" y="2279303"/>
            <a:ext cx="1416833" cy="2826147"/>
          </a:xfrm>
          <a:custGeom>
            <a:avLst/>
            <a:gdLst>
              <a:gd name="T0" fmla="*/ 4134 w 4134"/>
              <a:gd name="T1" fmla="*/ 8268 h 8268"/>
              <a:gd name="T2" fmla="*/ 1211 w 4134"/>
              <a:gd name="T3" fmla="*/ 7057 h 8268"/>
              <a:gd name="T4" fmla="*/ 0 w 4134"/>
              <a:gd name="T5" fmla="*/ 4134 h 8268"/>
              <a:gd name="T6" fmla="*/ 1211 w 4134"/>
              <a:gd name="T7" fmla="*/ 1211 h 8268"/>
              <a:gd name="T8" fmla="*/ 4134 w 4134"/>
              <a:gd name="T9" fmla="*/ 0 h 8268"/>
              <a:gd name="T10" fmla="*/ 4134 w 4134"/>
              <a:gd name="T11" fmla="*/ 180 h 8268"/>
              <a:gd name="T12" fmla="*/ 1338 w 4134"/>
              <a:gd name="T13" fmla="*/ 1338 h 8268"/>
              <a:gd name="T14" fmla="*/ 180 w 4134"/>
              <a:gd name="T15" fmla="*/ 4134 h 8268"/>
              <a:gd name="T16" fmla="*/ 1338 w 4134"/>
              <a:gd name="T17" fmla="*/ 6930 h 8268"/>
              <a:gd name="T18" fmla="*/ 4134 w 4134"/>
              <a:gd name="T19" fmla="*/ 8088 h 8268"/>
              <a:gd name="T20" fmla="*/ 4134 w 4134"/>
              <a:gd name="T21" fmla="*/ 8268 h 8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34" h="8268">
                <a:moveTo>
                  <a:pt x="4134" y="8268"/>
                </a:moveTo>
                <a:cubicBezTo>
                  <a:pt x="2992" y="8268"/>
                  <a:pt x="1959" y="7805"/>
                  <a:pt x="1211" y="7057"/>
                </a:cubicBezTo>
                <a:cubicBezTo>
                  <a:pt x="463" y="6309"/>
                  <a:pt x="0" y="5275"/>
                  <a:pt x="0" y="4134"/>
                </a:cubicBezTo>
                <a:cubicBezTo>
                  <a:pt x="0" y="2992"/>
                  <a:pt x="463" y="1959"/>
                  <a:pt x="1211" y="1211"/>
                </a:cubicBezTo>
                <a:cubicBezTo>
                  <a:pt x="1959" y="463"/>
                  <a:pt x="2992" y="0"/>
                  <a:pt x="4134" y="0"/>
                </a:cubicBezTo>
                <a:lnTo>
                  <a:pt x="4134" y="180"/>
                </a:lnTo>
                <a:cubicBezTo>
                  <a:pt x="3042" y="180"/>
                  <a:pt x="2054" y="622"/>
                  <a:pt x="1338" y="1338"/>
                </a:cubicBezTo>
                <a:cubicBezTo>
                  <a:pt x="622" y="2054"/>
                  <a:pt x="180" y="3042"/>
                  <a:pt x="180" y="4134"/>
                </a:cubicBezTo>
                <a:cubicBezTo>
                  <a:pt x="180" y="5226"/>
                  <a:pt x="622" y="6214"/>
                  <a:pt x="1338" y="6930"/>
                </a:cubicBezTo>
                <a:cubicBezTo>
                  <a:pt x="2054" y="7645"/>
                  <a:pt x="3042" y="8088"/>
                  <a:pt x="4134" y="8088"/>
                </a:cubicBezTo>
                <a:lnTo>
                  <a:pt x="4134" y="8268"/>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endParaRPr lang="en-US" sz="2000" dirty="0">
              <a:ln w="19050">
                <a:noFill/>
              </a:ln>
              <a:gradFill>
                <a:gsLst>
                  <a:gs pos="100000">
                    <a:srgbClr val="E9BE61"/>
                  </a:gs>
                  <a:gs pos="49000">
                    <a:srgbClr val="FEEFAC"/>
                  </a:gs>
                </a:gsLst>
                <a:lin ang="5400000" scaled="0"/>
              </a:gradFill>
              <a:cs typeface="+mn-ea"/>
              <a:sym typeface="+mn-lt"/>
            </a:endParaRPr>
          </a:p>
        </p:txBody>
      </p:sp>
      <p:sp>
        <p:nvSpPr>
          <p:cNvPr id="16" name="Freeform 9"/>
          <p:cNvSpPr/>
          <p:nvPr/>
        </p:nvSpPr>
        <p:spPr bwMode="auto">
          <a:xfrm flipH="1">
            <a:off x="6091792" y="2279303"/>
            <a:ext cx="1416833" cy="2826147"/>
          </a:xfrm>
          <a:custGeom>
            <a:avLst/>
            <a:gdLst>
              <a:gd name="T0" fmla="*/ 4134 w 4134"/>
              <a:gd name="T1" fmla="*/ 8268 h 8268"/>
              <a:gd name="T2" fmla="*/ 1211 w 4134"/>
              <a:gd name="T3" fmla="*/ 7057 h 8268"/>
              <a:gd name="T4" fmla="*/ 0 w 4134"/>
              <a:gd name="T5" fmla="*/ 4134 h 8268"/>
              <a:gd name="T6" fmla="*/ 1211 w 4134"/>
              <a:gd name="T7" fmla="*/ 1211 h 8268"/>
              <a:gd name="T8" fmla="*/ 4134 w 4134"/>
              <a:gd name="T9" fmla="*/ 0 h 8268"/>
              <a:gd name="T10" fmla="*/ 4134 w 4134"/>
              <a:gd name="T11" fmla="*/ 180 h 8268"/>
              <a:gd name="T12" fmla="*/ 1338 w 4134"/>
              <a:gd name="T13" fmla="*/ 1338 h 8268"/>
              <a:gd name="T14" fmla="*/ 180 w 4134"/>
              <a:gd name="T15" fmla="*/ 4134 h 8268"/>
              <a:gd name="T16" fmla="*/ 1338 w 4134"/>
              <a:gd name="T17" fmla="*/ 6930 h 8268"/>
              <a:gd name="T18" fmla="*/ 4134 w 4134"/>
              <a:gd name="T19" fmla="*/ 8088 h 8268"/>
              <a:gd name="T20" fmla="*/ 4134 w 4134"/>
              <a:gd name="T21" fmla="*/ 8268 h 8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34" h="8268">
                <a:moveTo>
                  <a:pt x="4134" y="8268"/>
                </a:moveTo>
                <a:cubicBezTo>
                  <a:pt x="2992" y="8268"/>
                  <a:pt x="1959" y="7805"/>
                  <a:pt x="1211" y="7057"/>
                </a:cubicBezTo>
                <a:cubicBezTo>
                  <a:pt x="463" y="6309"/>
                  <a:pt x="0" y="5275"/>
                  <a:pt x="0" y="4134"/>
                </a:cubicBezTo>
                <a:cubicBezTo>
                  <a:pt x="0" y="2992"/>
                  <a:pt x="463" y="1959"/>
                  <a:pt x="1211" y="1211"/>
                </a:cubicBezTo>
                <a:cubicBezTo>
                  <a:pt x="1959" y="463"/>
                  <a:pt x="2992" y="0"/>
                  <a:pt x="4134" y="0"/>
                </a:cubicBezTo>
                <a:lnTo>
                  <a:pt x="4134" y="180"/>
                </a:lnTo>
                <a:cubicBezTo>
                  <a:pt x="3042" y="180"/>
                  <a:pt x="2054" y="622"/>
                  <a:pt x="1338" y="1338"/>
                </a:cubicBezTo>
                <a:cubicBezTo>
                  <a:pt x="622" y="2054"/>
                  <a:pt x="180" y="3042"/>
                  <a:pt x="180" y="4134"/>
                </a:cubicBezTo>
                <a:cubicBezTo>
                  <a:pt x="180" y="5226"/>
                  <a:pt x="622" y="6214"/>
                  <a:pt x="1338" y="6930"/>
                </a:cubicBezTo>
                <a:cubicBezTo>
                  <a:pt x="2054" y="7645"/>
                  <a:pt x="3042" y="8088"/>
                  <a:pt x="4134" y="8088"/>
                </a:cubicBezTo>
                <a:lnTo>
                  <a:pt x="4134" y="8268"/>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endParaRPr lang="en-US" sz="2000">
              <a:ln w="19050">
                <a:noFill/>
              </a:ln>
              <a:gradFill>
                <a:gsLst>
                  <a:gs pos="100000">
                    <a:srgbClr val="E9BE61"/>
                  </a:gs>
                  <a:gs pos="49000">
                    <a:srgbClr val="FEEFAC"/>
                  </a:gs>
                </a:gsLst>
                <a:lin ang="5400000" scaled="0"/>
              </a:gradFill>
              <a:cs typeface="+mn-ea"/>
              <a:sym typeface="+mn-lt"/>
            </a:endParaRPr>
          </a:p>
        </p:txBody>
      </p:sp>
      <p:sp>
        <p:nvSpPr>
          <p:cNvPr id="17" name="Oval 148"/>
          <p:cNvSpPr/>
          <p:nvPr/>
        </p:nvSpPr>
        <p:spPr>
          <a:xfrm>
            <a:off x="4610232" y="3582496"/>
            <a:ext cx="219764" cy="21976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endParaRPr lang="en-US" sz="2000" dirty="0">
              <a:ln w="19050">
                <a:noFill/>
              </a:ln>
              <a:gradFill>
                <a:gsLst>
                  <a:gs pos="100000">
                    <a:srgbClr val="E9BE61"/>
                  </a:gs>
                  <a:gs pos="49000">
                    <a:srgbClr val="FEEFAC"/>
                  </a:gs>
                </a:gsLst>
                <a:lin ang="5400000" scaled="0"/>
              </a:gradFill>
              <a:cs typeface="+mn-ea"/>
              <a:sym typeface="+mn-lt"/>
            </a:endParaRPr>
          </a:p>
        </p:txBody>
      </p:sp>
      <p:sp>
        <p:nvSpPr>
          <p:cNvPr id="18" name="Oval 149"/>
          <p:cNvSpPr/>
          <p:nvPr/>
        </p:nvSpPr>
        <p:spPr>
          <a:xfrm>
            <a:off x="7390177" y="3582496"/>
            <a:ext cx="219764" cy="21976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endParaRPr lang="en-US" sz="2000" dirty="0">
              <a:ln w="19050">
                <a:noFill/>
              </a:ln>
              <a:gradFill>
                <a:gsLst>
                  <a:gs pos="100000">
                    <a:srgbClr val="E9BE61"/>
                  </a:gs>
                  <a:gs pos="49000">
                    <a:srgbClr val="FEEFAC"/>
                  </a:gs>
                </a:gsLst>
                <a:lin ang="5400000" scaled="0"/>
              </a:gradFill>
              <a:cs typeface="+mn-ea"/>
              <a:sym typeface="+mn-lt"/>
            </a:endParaRPr>
          </a:p>
        </p:txBody>
      </p:sp>
      <p:sp>
        <p:nvSpPr>
          <p:cNvPr id="19" name="Oval 150"/>
          <p:cNvSpPr/>
          <p:nvPr/>
        </p:nvSpPr>
        <p:spPr>
          <a:xfrm>
            <a:off x="6345171" y="4990304"/>
            <a:ext cx="219764" cy="21976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endParaRPr lang="en-US" sz="2000" dirty="0">
              <a:ln w="19050">
                <a:noFill/>
              </a:ln>
              <a:gradFill>
                <a:gsLst>
                  <a:gs pos="100000">
                    <a:srgbClr val="E9BE61"/>
                  </a:gs>
                  <a:gs pos="49000">
                    <a:srgbClr val="FEEFAC"/>
                  </a:gs>
                </a:gsLst>
                <a:lin ang="5400000" scaled="0"/>
              </a:gradFill>
              <a:cs typeface="+mn-ea"/>
              <a:sym typeface="+mn-lt"/>
            </a:endParaRPr>
          </a:p>
        </p:txBody>
      </p:sp>
      <p:sp>
        <p:nvSpPr>
          <p:cNvPr id="20" name="Oval 151"/>
          <p:cNvSpPr/>
          <p:nvPr/>
        </p:nvSpPr>
        <p:spPr>
          <a:xfrm>
            <a:off x="5626095" y="5000806"/>
            <a:ext cx="219764" cy="21976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endParaRPr lang="en-US" sz="2000" dirty="0">
              <a:ln w="19050">
                <a:noFill/>
              </a:ln>
              <a:gradFill>
                <a:gsLst>
                  <a:gs pos="100000">
                    <a:srgbClr val="E9BE61"/>
                  </a:gs>
                  <a:gs pos="49000">
                    <a:srgbClr val="FEEFAC"/>
                  </a:gs>
                </a:gsLst>
                <a:lin ang="5400000" scaled="0"/>
              </a:gradFill>
              <a:cs typeface="+mn-ea"/>
              <a:sym typeface="+mn-lt"/>
            </a:endParaRPr>
          </a:p>
        </p:txBody>
      </p:sp>
      <p:sp>
        <p:nvSpPr>
          <p:cNvPr id="21" name="Oval 152"/>
          <p:cNvSpPr/>
          <p:nvPr/>
        </p:nvSpPr>
        <p:spPr>
          <a:xfrm>
            <a:off x="6345171" y="2249812"/>
            <a:ext cx="219764" cy="21976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endParaRPr lang="en-US" sz="2000" dirty="0">
              <a:ln w="19050">
                <a:noFill/>
              </a:ln>
              <a:gradFill>
                <a:gsLst>
                  <a:gs pos="100000">
                    <a:srgbClr val="E9BE61"/>
                  </a:gs>
                  <a:gs pos="49000">
                    <a:srgbClr val="FEEFAC"/>
                  </a:gs>
                </a:gsLst>
                <a:lin ang="5400000" scaled="0"/>
              </a:gradFill>
              <a:cs typeface="+mn-ea"/>
              <a:sym typeface="+mn-lt"/>
            </a:endParaRPr>
          </a:p>
        </p:txBody>
      </p:sp>
      <p:sp>
        <p:nvSpPr>
          <p:cNvPr id="22" name="Oval 153"/>
          <p:cNvSpPr/>
          <p:nvPr/>
        </p:nvSpPr>
        <p:spPr>
          <a:xfrm>
            <a:off x="5626095" y="2260313"/>
            <a:ext cx="219764" cy="21976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lnSpc>
                <a:spcPct val="120000"/>
              </a:lnSpc>
            </a:pPr>
            <a:endParaRPr lang="en-US" sz="2000" dirty="0">
              <a:ln w="19050">
                <a:noFill/>
              </a:ln>
              <a:gradFill>
                <a:gsLst>
                  <a:gs pos="100000">
                    <a:srgbClr val="E9BE61"/>
                  </a:gs>
                  <a:gs pos="49000">
                    <a:srgbClr val="FEEFAC"/>
                  </a:gs>
                </a:gsLst>
                <a:lin ang="5400000" scaled="0"/>
              </a:gradFill>
              <a:cs typeface="+mn-ea"/>
              <a:sym typeface="+mn-lt"/>
            </a:endParaRPr>
          </a:p>
        </p:txBody>
      </p:sp>
      <p:sp>
        <p:nvSpPr>
          <p:cNvPr id="23" name="TextBox 45"/>
          <p:cNvSpPr txBox="1"/>
          <p:nvPr/>
        </p:nvSpPr>
        <p:spPr>
          <a:xfrm>
            <a:off x="4887218" y="3153769"/>
            <a:ext cx="2409823" cy="1077218"/>
          </a:xfrm>
          <a:prstGeom prst="rect">
            <a:avLst/>
          </a:prstGeom>
          <a:noFill/>
          <a:ln>
            <a:noFill/>
          </a:ln>
          <a:effectLst/>
        </p:spPr>
        <p:txBody>
          <a:bodyPr wrap="square" rtlCol="0">
            <a:spAutoFit/>
          </a:bodyPr>
          <a:lstStyle>
            <a:defPPr>
              <a:defRPr lang="zh-CN"/>
            </a:defPPr>
            <a:lvl1pPr algn="ctr">
              <a:defRPr sz="40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3200" dirty="0">
                <a:latin typeface="+mn-lt"/>
                <a:ea typeface="+mn-ea"/>
                <a:cs typeface="+mn-ea"/>
                <a:sym typeface="+mn-lt"/>
              </a:rPr>
              <a:t>辉煌</a:t>
            </a:r>
            <a:endParaRPr lang="en-US" altLang="zh-CN" sz="3200" dirty="0">
              <a:latin typeface="+mn-lt"/>
              <a:ea typeface="+mn-ea"/>
              <a:cs typeface="+mn-ea"/>
              <a:sym typeface="+mn-lt"/>
            </a:endParaRPr>
          </a:p>
          <a:p>
            <a:r>
              <a:rPr lang="en-US" altLang="zh-CN" sz="3200" dirty="0">
                <a:latin typeface="+mn-lt"/>
                <a:ea typeface="+mn-ea"/>
                <a:cs typeface="+mn-ea"/>
                <a:sym typeface="+mn-lt"/>
              </a:rPr>
              <a:t>100</a:t>
            </a:r>
            <a:r>
              <a:rPr lang="zh-CN" altLang="en-US" sz="3200" dirty="0">
                <a:latin typeface="+mn-lt"/>
                <a:ea typeface="+mn-ea"/>
                <a:cs typeface="+mn-ea"/>
                <a:sym typeface="+mn-lt"/>
              </a:rPr>
              <a:t>年</a:t>
            </a:r>
          </a:p>
        </p:txBody>
      </p:sp>
      <p:sp>
        <p:nvSpPr>
          <p:cNvPr id="24" name="TextBox 47"/>
          <p:cNvSpPr txBox="1"/>
          <p:nvPr/>
        </p:nvSpPr>
        <p:spPr>
          <a:xfrm>
            <a:off x="1026367" y="2021814"/>
            <a:ext cx="3032511" cy="683264"/>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r"/>
            <a:r>
              <a:rPr lang="zh-CN" altLang="en-US" sz="1600" dirty="0">
                <a:solidFill>
                  <a:schemeClr val="tx1">
                    <a:lumMod val="75000"/>
                    <a:lumOff val="25000"/>
                  </a:schemeClr>
                </a:solidFill>
                <a:latin typeface="+mn-lt"/>
                <a:ea typeface="+mn-ea"/>
                <a:cs typeface="+mn-ea"/>
                <a:sym typeface="+mn-lt"/>
              </a:rPr>
              <a:t>加强对惠民富民、促进共同富裕政策措施落实情况监督检查</a:t>
            </a:r>
          </a:p>
        </p:txBody>
      </p:sp>
      <p:sp>
        <p:nvSpPr>
          <p:cNvPr id="25" name="TextBox 45"/>
          <p:cNvSpPr txBox="1"/>
          <p:nvPr/>
        </p:nvSpPr>
        <p:spPr>
          <a:xfrm>
            <a:off x="4053062" y="4893226"/>
            <a:ext cx="669219" cy="400110"/>
          </a:xfrm>
          <a:prstGeom prst="rect">
            <a:avLst/>
          </a:prstGeom>
          <a:noFill/>
          <a:ln>
            <a:noFill/>
          </a:ln>
          <a:effectLst/>
        </p:spPr>
        <p:txBody>
          <a:bodyPr wrap="square" rtlCol="0">
            <a:spAutoFit/>
          </a:bodyPr>
          <a:lstStyle>
            <a:defPPr>
              <a:defRPr lang="zh-CN"/>
            </a:defPPr>
            <a:lvl1pPr algn="ctr">
              <a:defRPr sz="40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en-US" altLang="zh-CN" sz="2000" dirty="0">
                <a:latin typeface="+mn-lt"/>
                <a:ea typeface="+mn-ea"/>
                <a:cs typeface="+mn-ea"/>
                <a:sym typeface="+mn-lt"/>
              </a:rPr>
              <a:t>3</a:t>
            </a:r>
            <a:endParaRPr lang="zh-CN" altLang="en-US" sz="2000" dirty="0">
              <a:latin typeface="+mn-lt"/>
              <a:ea typeface="+mn-ea"/>
              <a:cs typeface="+mn-ea"/>
              <a:sym typeface="+mn-lt"/>
            </a:endParaRPr>
          </a:p>
        </p:txBody>
      </p:sp>
      <p:sp>
        <p:nvSpPr>
          <p:cNvPr id="26" name="TextBox 45"/>
          <p:cNvSpPr txBox="1"/>
          <p:nvPr/>
        </p:nvSpPr>
        <p:spPr>
          <a:xfrm>
            <a:off x="3618627" y="3491070"/>
            <a:ext cx="669219" cy="400110"/>
          </a:xfrm>
          <a:prstGeom prst="rect">
            <a:avLst/>
          </a:prstGeom>
          <a:noFill/>
          <a:ln>
            <a:noFill/>
          </a:ln>
          <a:effectLst/>
        </p:spPr>
        <p:txBody>
          <a:bodyPr wrap="square" rtlCol="0">
            <a:spAutoFit/>
          </a:bodyPr>
          <a:lstStyle>
            <a:defPPr>
              <a:defRPr lang="zh-CN"/>
            </a:defPPr>
            <a:lvl1pPr algn="ctr">
              <a:defRPr sz="40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en-US" altLang="zh-CN" sz="2000" dirty="0">
                <a:latin typeface="+mn-lt"/>
                <a:ea typeface="+mn-ea"/>
                <a:cs typeface="+mn-ea"/>
                <a:sym typeface="+mn-lt"/>
              </a:rPr>
              <a:t>2</a:t>
            </a:r>
            <a:endParaRPr lang="zh-CN" altLang="en-US" sz="2000" dirty="0">
              <a:latin typeface="+mn-lt"/>
              <a:ea typeface="+mn-ea"/>
              <a:cs typeface="+mn-ea"/>
              <a:sym typeface="+mn-lt"/>
            </a:endParaRPr>
          </a:p>
        </p:txBody>
      </p:sp>
      <p:sp>
        <p:nvSpPr>
          <p:cNvPr id="27" name="TextBox 45"/>
          <p:cNvSpPr txBox="1"/>
          <p:nvPr/>
        </p:nvSpPr>
        <p:spPr>
          <a:xfrm>
            <a:off x="4058879" y="2162137"/>
            <a:ext cx="669219" cy="400110"/>
          </a:xfrm>
          <a:prstGeom prst="rect">
            <a:avLst/>
          </a:prstGeom>
          <a:noFill/>
          <a:ln>
            <a:noFill/>
          </a:ln>
          <a:effectLst/>
        </p:spPr>
        <p:txBody>
          <a:bodyPr wrap="square" rtlCol="0">
            <a:spAutoFit/>
          </a:bodyPr>
          <a:lstStyle>
            <a:defPPr>
              <a:defRPr lang="zh-CN"/>
            </a:defPPr>
            <a:lvl1pPr algn="ctr">
              <a:defRPr sz="40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en-US" altLang="zh-CN" sz="2000" dirty="0">
                <a:latin typeface="+mn-lt"/>
                <a:ea typeface="+mn-ea"/>
                <a:cs typeface="+mn-ea"/>
                <a:sym typeface="+mn-lt"/>
              </a:rPr>
              <a:t>1</a:t>
            </a:r>
            <a:endParaRPr lang="zh-CN" altLang="en-US" sz="2000" dirty="0">
              <a:latin typeface="+mn-lt"/>
              <a:ea typeface="+mn-ea"/>
              <a:cs typeface="+mn-ea"/>
              <a:sym typeface="+mn-lt"/>
            </a:endParaRPr>
          </a:p>
        </p:txBody>
      </p:sp>
      <p:sp>
        <p:nvSpPr>
          <p:cNvPr id="28" name="TextBox 47"/>
          <p:cNvSpPr txBox="1"/>
          <p:nvPr/>
        </p:nvSpPr>
        <p:spPr>
          <a:xfrm>
            <a:off x="1169580" y="3403768"/>
            <a:ext cx="2441776" cy="683264"/>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r"/>
            <a:r>
              <a:rPr lang="zh-CN" altLang="en-US" sz="1600" dirty="0">
                <a:solidFill>
                  <a:schemeClr val="tx1">
                    <a:lumMod val="75000"/>
                    <a:lumOff val="25000"/>
                  </a:schemeClr>
                </a:solidFill>
                <a:latin typeface="+mn-lt"/>
                <a:ea typeface="+mn-ea"/>
                <a:cs typeface="+mn-ea"/>
                <a:sym typeface="+mn-lt"/>
              </a:rPr>
              <a:t>强化对巩固“四个不摘”政策成果的监督</a:t>
            </a:r>
          </a:p>
        </p:txBody>
      </p:sp>
      <p:sp>
        <p:nvSpPr>
          <p:cNvPr id="29" name="TextBox 47"/>
          <p:cNvSpPr txBox="1"/>
          <p:nvPr/>
        </p:nvSpPr>
        <p:spPr>
          <a:xfrm>
            <a:off x="1582714" y="4964272"/>
            <a:ext cx="2441776" cy="362792"/>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r"/>
            <a:r>
              <a:rPr lang="zh-CN" altLang="en-US" sz="1600" dirty="0">
                <a:solidFill>
                  <a:schemeClr val="tx1">
                    <a:lumMod val="75000"/>
                    <a:lumOff val="25000"/>
                  </a:schemeClr>
                </a:solidFill>
                <a:latin typeface="+mn-lt"/>
                <a:ea typeface="+mn-ea"/>
                <a:cs typeface="+mn-ea"/>
                <a:sym typeface="+mn-lt"/>
              </a:rPr>
              <a:t>保障同乡村振兴有效衔接</a:t>
            </a:r>
          </a:p>
        </p:txBody>
      </p:sp>
      <p:sp>
        <p:nvSpPr>
          <p:cNvPr id="30" name="TextBox 47"/>
          <p:cNvSpPr txBox="1"/>
          <p:nvPr/>
        </p:nvSpPr>
        <p:spPr>
          <a:xfrm>
            <a:off x="8227400" y="2157919"/>
            <a:ext cx="2757235" cy="362792"/>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600" dirty="0">
                <a:solidFill>
                  <a:schemeClr val="tx1">
                    <a:lumMod val="75000"/>
                    <a:lumOff val="25000"/>
                  </a:schemeClr>
                </a:solidFill>
                <a:latin typeface="+mn-lt"/>
                <a:ea typeface="+mn-ea"/>
                <a:cs typeface="+mn-ea"/>
                <a:sym typeface="+mn-lt"/>
              </a:rPr>
              <a:t>坚决惩处涉黑涉恶“保护伞”</a:t>
            </a:r>
          </a:p>
        </p:txBody>
      </p:sp>
      <p:sp>
        <p:nvSpPr>
          <p:cNvPr id="31" name="TextBox 47"/>
          <p:cNvSpPr txBox="1"/>
          <p:nvPr/>
        </p:nvSpPr>
        <p:spPr>
          <a:xfrm>
            <a:off x="8704706" y="3118389"/>
            <a:ext cx="2757235" cy="1274195"/>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600" dirty="0">
                <a:solidFill>
                  <a:schemeClr val="tx1">
                    <a:lumMod val="75000"/>
                    <a:lumOff val="25000"/>
                  </a:schemeClr>
                </a:solidFill>
                <a:latin typeface="+mn-lt"/>
                <a:ea typeface="+mn-ea"/>
                <a:cs typeface="+mn-ea"/>
                <a:sym typeface="+mn-lt"/>
              </a:rPr>
              <a:t>持续纠治教育医疗、养老社保、生态环保、安全生产、食品药品安全、执法司法等领域腐败和作风问题</a:t>
            </a:r>
          </a:p>
        </p:txBody>
      </p:sp>
      <p:sp>
        <p:nvSpPr>
          <p:cNvPr id="32" name="TextBox 47"/>
          <p:cNvSpPr txBox="1"/>
          <p:nvPr/>
        </p:nvSpPr>
        <p:spPr>
          <a:xfrm>
            <a:off x="8304607" y="4729192"/>
            <a:ext cx="2441776" cy="683264"/>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600" dirty="0">
                <a:solidFill>
                  <a:schemeClr val="tx1">
                    <a:lumMod val="75000"/>
                    <a:lumOff val="25000"/>
                  </a:schemeClr>
                </a:solidFill>
                <a:latin typeface="+mn-lt"/>
                <a:ea typeface="+mn-ea"/>
                <a:cs typeface="+mn-ea"/>
                <a:sym typeface="+mn-lt"/>
              </a:rPr>
              <a:t>完善民生领域损害群众利益问题治理机制。</a:t>
            </a:r>
          </a:p>
        </p:txBody>
      </p:sp>
      <p:sp>
        <p:nvSpPr>
          <p:cNvPr id="33" name="椭圆 32"/>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34"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35" name="文本框 34"/>
          <p:cNvSpPr txBox="1"/>
          <p:nvPr/>
        </p:nvSpPr>
        <p:spPr>
          <a:xfrm>
            <a:off x="1217644" y="273865"/>
            <a:ext cx="723371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党的百年光辉历程给我们的深刻启示</a:t>
            </a:r>
          </a:p>
        </p:txBody>
      </p:sp>
      <p:cxnSp>
        <p:nvCxnSpPr>
          <p:cNvPr id="36" name="直接连接符 35"/>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8748276" y="250423"/>
            <a:ext cx="2877625" cy="743443"/>
            <a:chOff x="8748276" y="250423"/>
            <a:chExt cx="2877625" cy="743443"/>
          </a:xfrm>
        </p:grpSpPr>
        <p:sp>
          <p:nvSpPr>
            <p:cNvPr id="38" name="文本框 37"/>
            <p:cNvSpPr txBox="1"/>
            <p:nvPr/>
          </p:nvSpPr>
          <p:spPr>
            <a:xfrm>
              <a:off x="10320809" y="470645"/>
              <a:ext cx="969850" cy="52322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solidFill>
                    <a:schemeClr val="accent1"/>
                  </a:solidFill>
                  <a:effectLst/>
                  <a:latin typeface="+mn-lt"/>
                  <a:ea typeface="+mn-ea"/>
                  <a:cs typeface="+mn-ea"/>
                  <a:sym typeface="+mn-lt"/>
                </a:rPr>
                <a:t>100</a:t>
              </a:r>
              <a:endParaRPr lang="zh-CN" altLang="en-US" sz="2800" i="0" spc="0" dirty="0">
                <a:solidFill>
                  <a:schemeClr val="accent1"/>
                </a:solidFill>
                <a:effectLst/>
                <a:latin typeface="+mn-lt"/>
                <a:ea typeface="+mn-ea"/>
                <a:cs typeface="+mn-ea"/>
                <a:sym typeface="+mn-lt"/>
              </a:endParaRPr>
            </a:p>
          </p:txBody>
        </p:sp>
        <p:sp>
          <p:nvSpPr>
            <p:cNvPr id="39" name="文本框 38"/>
            <p:cNvSpPr txBox="1"/>
            <p:nvPr/>
          </p:nvSpPr>
          <p:spPr>
            <a:xfrm>
              <a:off x="9145651" y="538035"/>
              <a:ext cx="1124538"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1400" i="0" spc="0" dirty="0">
                  <a:solidFill>
                    <a:schemeClr val="accent1"/>
                  </a:solidFill>
                  <a:effectLst/>
                  <a:latin typeface="+mn-lt"/>
                  <a:ea typeface="+mn-ea"/>
                  <a:cs typeface="+mn-ea"/>
                  <a:sym typeface="+mn-lt"/>
                </a:rPr>
                <a:t>热烈庆祝</a:t>
              </a:r>
            </a:p>
          </p:txBody>
        </p:sp>
        <p:sp>
          <p:nvSpPr>
            <p:cNvPr id="40" name="文本框 39"/>
            <p:cNvSpPr txBox="1"/>
            <p:nvPr/>
          </p:nvSpPr>
          <p:spPr>
            <a:xfrm>
              <a:off x="9263442" y="740213"/>
              <a:ext cx="985614" cy="184666"/>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600" i="0" spc="0" dirty="0">
                  <a:solidFill>
                    <a:schemeClr val="accent1"/>
                  </a:solidFill>
                  <a:effectLst/>
                  <a:latin typeface="+mn-lt"/>
                  <a:ea typeface="+mn-ea"/>
                  <a:cs typeface="+mn-ea"/>
                  <a:sym typeface="+mn-lt"/>
                </a:rPr>
                <a:t>中国共产党成立</a:t>
              </a:r>
            </a:p>
          </p:txBody>
        </p:sp>
        <p:sp>
          <p:nvSpPr>
            <p:cNvPr id="41" name="文本框 40"/>
            <p:cNvSpPr txBox="1"/>
            <p:nvPr/>
          </p:nvSpPr>
          <p:spPr>
            <a:xfrm>
              <a:off x="10995946" y="625427"/>
              <a:ext cx="629955"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1400" i="0" spc="0" dirty="0">
                  <a:solidFill>
                    <a:schemeClr val="accent1"/>
                  </a:solidFill>
                  <a:effectLst/>
                  <a:latin typeface="+mn-lt"/>
                  <a:ea typeface="+mn-ea"/>
                  <a:cs typeface="+mn-ea"/>
                  <a:sym typeface="+mn-lt"/>
                </a:rPr>
                <a:t>周年</a:t>
              </a:r>
            </a:p>
          </p:txBody>
        </p:sp>
        <p:sp>
          <p:nvSpPr>
            <p:cNvPr id="42" name="文本框 41"/>
            <p:cNvSpPr txBox="1"/>
            <p:nvPr/>
          </p:nvSpPr>
          <p:spPr>
            <a:xfrm>
              <a:off x="11018827" y="540788"/>
              <a:ext cx="568748" cy="1692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500" i="0" spc="0" dirty="0">
                  <a:solidFill>
                    <a:schemeClr val="accent1"/>
                  </a:solidFill>
                  <a:effectLst/>
                  <a:latin typeface="+mn-lt"/>
                  <a:ea typeface="+mn-ea"/>
                  <a:cs typeface="+mn-ea"/>
                  <a:sym typeface="+mn-lt"/>
                </a:rPr>
                <a:t>1921-2021</a:t>
              </a:r>
              <a:endParaRPr lang="zh-CN" altLang="en-US" sz="500" i="0" spc="0" dirty="0">
                <a:solidFill>
                  <a:schemeClr val="accent1"/>
                </a:solidFill>
                <a:effectLst/>
                <a:latin typeface="+mn-lt"/>
                <a:ea typeface="+mn-ea"/>
                <a:cs typeface="+mn-ea"/>
                <a:sym typeface="+mn-lt"/>
              </a:endParaRPr>
            </a:p>
          </p:txBody>
        </p:sp>
        <p:pic>
          <p:nvPicPr>
            <p:cNvPr id="43" name="图片 42" descr="卡通人物&#10;&#10;中度可信度描述已自动生成"/>
            <p:cNvPicPr>
              <a:picLocks noChangeAspect="1"/>
            </p:cNvPicPr>
            <p:nvPr/>
          </p:nvPicPr>
          <p:blipFill>
            <a:blip r:embed="rId2" cstate="screen"/>
            <a:stretch>
              <a:fillRect/>
            </a:stretch>
          </p:blipFill>
          <p:spPr>
            <a:xfrm flipH="1">
              <a:off x="8748276" y="250423"/>
              <a:ext cx="718097" cy="682781"/>
            </a:xfrm>
            <a:prstGeom prst="rect">
              <a:avLst/>
            </a:prstGeom>
          </p:spPr>
        </p:pic>
        <p:cxnSp>
          <p:nvCxnSpPr>
            <p:cNvPr id="44" name="直接连接符 43"/>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ppt_x"/>
                                          </p:val>
                                        </p:tav>
                                        <p:tav tm="100000">
                                          <p:val>
                                            <p:strVal val="#ppt_x"/>
                                          </p:val>
                                        </p:tav>
                                      </p:tavLst>
                                    </p:anim>
                                    <p:anim calcmode="lin" valueType="num">
                                      <p:cBhvr additive="base">
                                        <p:cTn id="72" dur="500" fill="hold"/>
                                        <p:tgtEl>
                                          <p:spTgt spid="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ppt_x"/>
                                          </p:val>
                                        </p:tav>
                                        <p:tav tm="100000">
                                          <p:val>
                                            <p:strVal val="#ppt_x"/>
                                          </p:val>
                                        </p:tav>
                                      </p:tavLst>
                                    </p:anim>
                                    <p:anim calcmode="lin" valueType="num">
                                      <p:cBhvr additive="base">
                                        <p:cTn id="76" dur="500" fill="hold"/>
                                        <p:tgtEl>
                                          <p:spTgt spid="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additive="base">
                                        <p:cTn id="83" dur="500" fill="hold"/>
                                        <p:tgtEl>
                                          <p:spTgt spid="7"/>
                                        </p:tgtEl>
                                        <p:attrNameLst>
                                          <p:attrName>ppt_x</p:attrName>
                                        </p:attrNameLst>
                                      </p:cBhvr>
                                      <p:tavLst>
                                        <p:tav tm="0">
                                          <p:val>
                                            <p:strVal val="#ppt_x"/>
                                          </p:val>
                                        </p:tav>
                                        <p:tav tm="100000">
                                          <p:val>
                                            <p:strVal val="#ppt_x"/>
                                          </p:val>
                                        </p:tav>
                                      </p:tavLst>
                                    </p:anim>
                                    <p:anim calcmode="lin" valueType="num">
                                      <p:cBhvr additive="base">
                                        <p:cTn id="84" dur="500" fill="hold"/>
                                        <p:tgtEl>
                                          <p:spTgt spid="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500" fill="hold"/>
                                        <p:tgtEl>
                                          <p:spTgt spid="8"/>
                                        </p:tgtEl>
                                        <p:attrNameLst>
                                          <p:attrName>ppt_x</p:attrName>
                                        </p:attrNameLst>
                                      </p:cBhvr>
                                      <p:tavLst>
                                        <p:tav tm="0">
                                          <p:val>
                                            <p:strVal val="#ppt_x"/>
                                          </p:val>
                                        </p:tav>
                                        <p:tav tm="100000">
                                          <p:val>
                                            <p:strVal val="#ppt_x"/>
                                          </p:val>
                                        </p:tav>
                                      </p:tavLst>
                                    </p:anim>
                                    <p:anim calcmode="lin" valueType="num">
                                      <p:cBhvr additive="base">
                                        <p:cTn id="88" dur="500" fill="hold"/>
                                        <p:tgtEl>
                                          <p:spTgt spid="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additive="base">
                                        <p:cTn id="91" dur="500" fill="hold"/>
                                        <p:tgtEl>
                                          <p:spTgt spid="9"/>
                                        </p:tgtEl>
                                        <p:attrNameLst>
                                          <p:attrName>ppt_x</p:attrName>
                                        </p:attrNameLst>
                                      </p:cBhvr>
                                      <p:tavLst>
                                        <p:tav tm="0">
                                          <p:val>
                                            <p:strVal val="#ppt_x"/>
                                          </p:val>
                                        </p:tav>
                                        <p:tav tm="100000">
                                          <p:val>
                                            <p:strVal val="#ppt_x"/>
                                          </p:val>
                                        </p:tav>
                                      </p:tavLst>
                                    </p:anim>
                                    <p:anim calcmode="lin" valueType="num">
                                      <p:cBhvr additive="base">
                                        <p:cTn id="92" dur="500" fill="hold"/>
                                        <p:tgtEl>
                                          <p:spTgt spid="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additive="base">
                                        <p:cTn id="95" dur="500" fill="hold"/>
                                        <p:tgtEl>
                                          <p:spTgt spid="10"/>
                                        </p:tgtEl>
                                        <p:attrNameLst>
                                          <p:attrName>ppt_x</p:attrName>
                                        </p:attrNameLst>
                                      </p:cBhvr>
                                      <p:tavLst>
                                        <p:tav tm="0">
                                          <p:val>
                                            <p:strVal val="#ppt_x"/>
                                          </p:val>
                                        </p:tav>
                                        <p:tav tm="100000">
                                          <p:val>
                                            <p:strVal val="#ppt_x"/>
                                          </p:val>
                                        </p:tav>
                                      </p:tavLst>
                                    </p:anim>
                                    <p:anim calcmode="lin" valueType="num">
                                      <p:cBhvr additive="base">
                                        <p:cTn id="96" dur="500" fill="hold"/>
                                        <p:tgtEl>
                                          <p:spTgt spid="1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additive="base">
                                        <p:cTn id="99" dur="500" fill="hold"/>
                                        <p:tgtEl>
                                          <p:spTgt spid="11"/>
                                        </p:tgtEl>
                                        <p:attrNameLst>
                                          <p:attrName>ppt_x</p:attrName>
                                        </p:attrNameLst>
                                      </p:cBhvr>
                                      <p:tavLst>
                                        <p:tav tm="0">
                                          <p:val>
                                            <p:strVal val="#ppt_x"/>
                                          </p:val>
                                        </p:tav>
                                        <p:tav tm="100000">
                                          <p:val>
                                            <p:strVal val="#ppt_x"/>
                                          </p:val>
                                        </p:tav>
                                      </p:tavLst>
                                    </p:anim>
                                    <p:anim calcmode="lin" valueType="num">
                                      <p:cBhvr additive="base">
                                        <p:cTn id="100" dur="500" fill="hold"/>
                                        <p:tgtEl>
                                          <p:spTgt spid="1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additive="base">
                                        <p:cTn id="103" dur="500" fill="hold"/>
                                        <p:tgtEl>
                                          <p:spTgt spid="12"/>
                                        </p:tgtEl>
                                        <p:attrNameLst>
                                          <p:attrName>ppt_x</p:attrName>
                                        </p:attrNameLst>
                                      </p:cBhvr>
                                      <p:tavLst>
                                        <p:tav tm="0">
                                          <p:val>
                                            <p:strVal val="#ppt_x"/>
                                          </p:val>
                                        </p:tav>
                                        <p:tav tm="100000">
                                          <p:val>
                                            <p:strVal val="#ppt_x"/>
                                          </p:val>
                                        </p:tav>
                                      </p:tavLst>
                                    </p:anim>
                                    <p:anim calcmode="lin" valueType="num">
                                      <p:cBhvr additive="base">
                                        <p:cTn id="104" dur="500" fill="hold"/>
                                        <p:tgtEl>
                                          <p:spTgt spid="1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
                                        </p:tgtEl>
                                        <p:attrNameLst>
                                          <p:attrName>style.visibility</p:attrName>
                                        </p:attrNameLst>
                                      </p:cBhvr>
                                      <p:to>
                                        <p:strVal val="visible"/>
                                      </p:to>
                                    </p:set>
                                    <p:anim calcmode="lin" valueType="num">
                                      <p:cBhvr additive="base">
                                        <p:cTn id="107" dur="500" fill="hold"/>
                                        <p:tgtEl>
                                          <p:spTgt spid="13"/>
                                        </p:tgtEl>
                                        <p:attrNameLst>
                                          <p:attrName>ppt_x</p:attrName>
                                        </p:attrNameLst>
                                      </p:cBhvr>
                                      <p:tavLst>
                                        <p:tav tm="0">
                                          <p:val>
                                            <p:strVal val="#ppt_x"/>
                                          </p:val>
                                        </p:tav>
                                        <p:tav tm="100000">
                                          <p:val>
                                            <p:strVal val="#ppt_x"/>
                                          </p:val>
                                        </p:tav>
                                      </p:tavLst>
                                    </p:anim>
                                    <p:anim calcmode="lin" valueType="num">
                                      <p:cBhvr additive="base">
                                        <p:cTn id="108" dur="500" fill="hold"/>
                                        <p:tgtEl>
                                          <p:spTgt spid="1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additive="base">
                                        <p:cTn id="111" dur="500" fill="hold"/>
                                        <p:tgtEl>
                                          <p:spTgt spid="28"/>
                                        </p:tgtEl>
                                        <p:attrNameLst>
                                          <p:attrName>ppt_x</p:attrName>
                                        </p:attrNameLst>
                                      </p:cBhvr>
                                      <p:tavLst>
                                        <p:tav tm="0">
                                          <p:val>
                                            <p:strVal val="#ppt_x"/>
                                          </p:val>
                                        </p:tav>
                                        <p:tav tm="100000">
                                          <p:val>
                                            <p:strVal val="#ppt_x"/>
                                          </p:val>
                                        </p:tav>
                                      </p:tavLst>
                                    </p:anim>
                                    <p:anim calcmode="lin" valueType="num">
                                      <p:cBhvr additive="base">
                                        <p:cTn id="112" dur="500" fill="hold"/>
                                        <p:tgtEl>
                                          <p:spTgt spid="2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additive="base">
                                        <p:cTn id="115" dur="500" fill="hold"/>
                                        <p:tgtEl>
                                          <p:spTgt spid="29"/>
                                        </p:tgtEl>
                                        <p:attrNameLst>
                                          <p:attrName>ppt_x</p:attrName>
                                        </p:attrNameLst>
                                      </p:cBhvr>
                                      <p:tavLst>
                                        <p:tav tm="0">
                                          <p:val>
                                            <p:strVal val="#ppt_x"/>
                                          </p:val>
                                        </p:tav>
                                        <p:tav tm="100000">
                                          <p:val>
                                            <p:strVal val="#ppt_x"/>
                                          </p:val>
                                        </p:tav>
                                      </p:tavLst>
                                    </p:anim>
                                    <p:anim calcmode="lin" valueType="num">
                                      <p:cBhvr additive="base">
                                        <p:cTn id="116" dur="500" fill="hold"/>
                                        <p:tgtEl>
                                          <p:spTgt spid="29"/>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additive="base">
                                        <p:cTn id="119" dur="500" fill="hold"/>
                                        <p:tgtEl>
                                          <p:spTgt spid="30"/>
                                        </p:tgtEl>
                                        <p:attrNameLst>
                                          <p:attrName>ppt_x</p:attrName>
                                        </p:attrNameLst>
                                      </p:cBhvr>
                                      <p:tavLst>
                                        <p:tav tm="0">
                                          <p:val>
                                            <p:strVal val="#ppt_x"/>
                                          </p:val>
                                        </p:tav>
                                        <p:tav tm="100000">
                                          <p:val>
                                            <p:strVal val="#ppt_x"/>
                                          </p:val>
                                        </p:tav>
                                      </p:tavLst>
                                    </p:anim>
                                    <p:anim calcmode="lin" valueType="num">
                                      <p:cBhvr additive="base">
                                        <p:cTn id="120" dur="500" fill="hold"/>
                                        <p:tgtEl>
                                          <p:spTgt spid="30"/>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1"/>
                                        </p:tgtEl>
                                        <p:attrNameLst>
                                          <p:attrName>style.visibility</p:attrName>
                                        </p:attrNameLst>
                                      </p:cBhvr>
                                      <p:to>
                                        <p:strVal val="visible"/>
                                      </p:to>
                                    </p:set>
                                    <p:anim calcmode="lin" valueType="num">
                                      <p:cBhvr additive="base">
                                        <p:cTn id="123" dur="500" fill="hold"/>
                                        <p:tgtEl>
                                          <p:spTgt spid="31"/>
                                        </p:tgtEl>
                                        <p:attrNameLst>
                                          <p:attrName>ppt_x</p:attrName>
                                        </p:attrNameLst>
                                      </p:cBhvr>
                                      <p:tavLst>
                                        <p:tav tm="0">
                                          <p:val>
                                            <p:strVal val="#ppt_x"/>
                                          </p:val>
                                        </p:tav>
                                        <p:tav tm="100000">
                                          <p:val>
                                            <p:strVal val="#ppt_x"/>
                                          </p:val>
                                        </p:tav>
                                      </p:tavLst>
                                    </p:anim>
                                    <p:anim calcmode="lin" valueType="num">
                                      <p:cBhvr additive="base">
                                        <p:cTn id="124" dur="500" fill="hold"/>
                                        <p:tgtEl>
                                          <p:spTgt spid="31"/>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2"/>
                                        </p:tgtEl>
                                        <p:attrNameLst>
                                          <p:attrName>style.visibility</p:attrName>
                                        </p:attrNameLst>
                                      </p:cBhvr>
                                      <p:to>
                                        <p:strVal val="visible"/>
                                      </p:to>
                                    </p:set>
                                    <p:anim calcmode="lin" valueType="num">
                                      <p:cBhvr additive="base">
                                        <p:cTn id="127" dur="500" fill="hold"/>
                                        <p:tgtEl>
                                          <p:spTgt spid="32"/>
                                        </p:tgtEl>
                                        <p:attrNameLst>
                                          <p:attrName>ppt_x</p:attrName>
                                        </p:attrNameLst>
                                      </p:cBhvr>
                                      <p:tavLst>
                                        <p:tav tm="0">
                                          <p:val>
                                            <p:strVal val="#ppt_x"/>
                                          </p:val>
                                        </p:tav>
                                        <p:tav tm="100000">
                                          <p:val>
                                            <p:strVal val="#ppt_x"/>
                                          </p:val>
                                        </p:tav>
                                      </p:tavLst>
                                    </p:anim>
                                    <p:anim calcmode="lin" valueType="num">
                                      <p:cBhvr additive="base">
                                        <p:cTn id="128" dur="500" fill="hold"/>
                                        <p:tgtEl>
                                          <p:spTgt spid="32"/>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33"/>
                                        </p:tgtEl>
                                        <p:attrNameLst>
                                          <p:attrName>style.visibility</p:attrName>
                                        </p:attrNameLst>
                                      </p:cBhvr>
                                      <p:to>
                                        <p:strVal val="visible"/>
                                      </p:to>
                                    </p:set>
                                    <p:anim calcmode="lin" valueType="num">
                                      <p:cBhvr additive="base">
                                        <p:cTn id="131" dur="500" fill="hold"/>
                                        <p:tgtEl>
                                          <p:spTgt spid="33"/>
                                        </p:tgtEl>
                                        <p:attrNameLst>
                                          <p:attrName>ppt_x</p:attrName>
                                        </p:attrNameLst>
                                      </p:cBhvr>
                                      <p:tavLst>
                                        <p:tav tm="0">
                                          <p:val>
                                            <p:strVal val="#ppt_x"/>
                                          </p:val>
                                        </p:tav>
                                        <p:tav tm="100000">
                                          <p:val>
                                            <p:strVal val="#ppt_x"/>
                                          </p:val>
                                        </p:tav>
                                      </p:tavLst>
                                    </p:anim>
                                    <p:anim calcmode="lin" valueType="num">
                                      <p:cBhvr additive="base">
                                        <p:cTn id="132" dur="500" fill="hold"/>
                                        <p:tgtEl>
                                          <p:spTgt spid="33"/>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34"/>
                                        </p:tgtEl>
                                        <p:attrNameLst>
                                          <p:attrName>style.visibility</p:attrName>
                                        </p:attrNameLst>
                                      </p:cBhvr>
                                      <p:to>
                                        <p:strVal val="visible"/>
                                      </p:to>
                                    </p:set>
                                    <p:anim calcmode="lin" valueType="num">
                                      <p:cBhvr additive="base">
                                        <p:cTn id="135" dur="500" fill="hold"/>
                                        <p:tgtEl>
                                          <p:spTgt spid="34"/>
                                        </p:tgtEl>
                                        <p:attrNameLst>
                                          <p:attrName>ppt_x</p:attrName>
                                        </p:attrNameLst>
                                      </p:cBhvr>
                                      <p:tavLst>
                                        <p:tav tm="0">
                                          <p:val>
                                            <p:strVal val="#ppt_x"/>
                                          </p:val>
                                        </p:tav>
                                        <p:tav tm="100000">
                                          <p:val>
                                            <p:strVal val="#ppt_x"/>
                                          </p:val>
                                        </p:tav>
                                      </p:tavLst>
                                    </p:anim>
                                    <p:anim calcmode="lin" valueType="num">
                                      <p:cBhvr additive="base">
                                        <p:cTn id="136" dur="500" fill="hold"/>
                                        <p:tgtEl>
                                          <p:spTgt spid="34"/>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5"/>
                                        </p:tgtEl>
                                        <p:attrNameLst>
                                          <p:attrName>style.visibility</p:attrName>
                                        </p:attrNameLst>
                                      </p:cBhvr>
                                      <p:to>
                                        <p:strVal val="visible"/>
                                      </p:to>
                                    </p:set>
                                    <p:anim calcmode="lin" valueType="num">
                                      <p:cBhvr additive="base">
                                        <p:cTn id="139" dur="500" fill="hold"/>
                                        <p:tgtEl>
                                          <p:spTgt spid="35"/>
                                        </p:tgtEl>
                                        <p:attrNameLst>
                                          <p:attrName>ppt_x</p:attrName>
                                        </p:attrNameLst>
                                      </p:cBhvr>
                                      <p:tavLst>
                                        <p:tav tm="0">
                                          <p:val>
                                            <p:strVal val="#ppt_x"/>
                                          </p:val>
                                        </p:tav>
                                        <p:tav tm="100000">
                                          <p:val>
                                            <p:strVal val="#ppt_x"/>
                                          </p:val>
                                        </p:tav>
                                      </p:tavLst>
                                    </p:anim>
                                    <p:anim calcmode="lin" valueType="num">
                                      <p:cBhvr additive="base">
                                        <p:cTn id="140" dur="500" fill="hold"/>
                                        <p:tgtEl>
                                          <p:spTgt spid="35"/>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36"/>
                                        </p:tgtEl>
                                        <p:attrNameLst>
                                          <p:attrName>style.visibility</p:attrName>
                                        </p:attrNameLst>
                                      </p:cBhvr>
                                      <p:to>
                                        <p:strVal val="visible"/>
                                      </p:to>
                                    </p:set>
                                    <p:anim calcmode="lin" valueType="num">
                                      <p:cBhvr additive="base">
                                        <p:cTn id="143" dur="500" fill="hold"/>
                                        <p:tgtEl>
                                          <p:spTgt spid="36"/>
                                        </p:tgtEl>
                                        <p:attrNameLst>
                                          <p:attrName>ppt_x</p:attrName>
                                        </p:attrNameLst>
                                      </p:cBhvr>
                                      <p:tavLst>
                                        <p:tav tm="0">
                                          <p:val>
                                            <p:strVal val="#ppt_x"/>
                                          </p:val>
                                        </p:tav>
                                        <p:tav tm="100000">
                                          <p:val>
                                            <p:strVal val="#ppt_x"/>
                                          </p:val>
                                        </p:tav>
                                      </p:tavLst>
                                    </p:anim>
                                    <p:anim calcmode="lin" valueType="num">
                                      <p:cBhvr additive="base">
                                        <p:cTn id="144" dur="500" fill="hold"/>
                                        <p:tgtEl>
                                          <p:spTgt spid="36"/>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37"/>
                                        </p:tgtEl>
                                        <p:attrNameLst>
                                          <p:attrName>style.visibility</p:attrName>
                                        </p:attrNameLst>
                                      </p:cBhvr>
                                      <p:to>
                                        <p:strVal val="visible"/>
                                      </p:to>
                                    </p:set>
                                    <p:anim calcmode="lin" valueType="num">
                                      <p:cBhvr additive="base">
                                        <p:cTn id="147" dur="500" fill="hold"/>
                                        <p:tgtEl>
                                          <p:spTgt spid="37"/>
                                        </p:tgtEl>
                                        <p:attrNameLst>
                                          <p:attrName>ppt_x</p:attrName>
                                        </p:attrNameLst>
                                      </p:cBhvr>
                                      <p:tavLst>
                                        <p:tav tm="0">
                                          <p:val>
                                            <p:strVal val="#ppt_x"/>
                                          </p:val>
                                        </p:tav>
                                        <p:tav tm="100000">
                                          <p:val>
                                            <p:strVal val="#ppt_x"/>
                                          </p:val>
                                        </p:tav>
                                      </p:tavLst>
                                    </p:anim>
                                    <p:anim calcmode="lin" valueType="num">
                                      <p:cBhvr additive="base">
                                        <p:cTn id="14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P spid="32" grpId="0"/>
      <p:bldP spid="33" grpId="0" animBg="1"/>
      <p:bldP spid="34" grpId="0" animBg="1"/>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bwMode="auto">
          <a:xfrm>
            <a:off x="2706840" y="2303035"/>
            <a:ext cx="662386" cy="2426626"/>
          </a:xfrm>
          <a:prstGeom prst="rect">
            <a:avLst/>
          </a:prstGeom>
        </p:spPr>
        <p:txBody>
          <a:bodyPr wrap="square">
            <a:spAutoFit/>
          </a:bodyPr>
          <a:lstStyle/>
          <a:p>
            <a:pPr algn="ctr">
              <a:lnSpc>
                <a:spcPct val="120000"/>
              </a:lnSpc>
            </a:pPr>
            <a:r>
              <a:rPr lang="zh-CN" altLang="en-US" sz="6600" dirty="0">
                <a:gradFill>
                  <a:gsLst>
                    <a:gs pos="0">
                      <a:schemeClr val="accent1">
                        <a:lumMod val="90000"/>
                        <a:lumOff val="10000"/>
                      </a:schemeClr>
                    </a:gs>
                    <a:gs pos="59000">
                      <a:schemeClr val="accent1"/>
                    </a:gs>
                  </a:gsLst>
                  <a:lin ang="5400000" scaled="1"/>
                </a:gradFill>
                <a:cs typeface="+mn-ea"/>
                <a:sym typeface="+mn-lt"/>
              </a:rPr>
              <a:t>目</a:t>
            </a:r>
            <a:endParaRPr lang="en-US" altLang="zh-CN" sz="6600" dirty="0">
              <a:gradFill>
                <a:gsLst>
                  <a:gs pos="0">
                    <a:schemeClr val="accent1">
                      <a:lumMod val="90000"/>
                      <a:lumOff val="10000"/>
                    </a:schemeClr>
                  </a:gs>
                  <a:gs pos="59000">
                    <a:schemeClr val="accent1"/>
                  </a:gs>
                </a:gsLst>
                <a:lin ang="5400000" scaled="1"/>
              </a:gradFill>
              <a:cs typeface="+mn-ea"/>
              <a:sym typeface="+mn-lt"/>
            </a:endParaRPr>
          </a:p>
          <a:p>
            <a:pPr algn="ctr">
              <a:lnSpc>
                <a:spcPct val="120000"/>
              </a:lnSpc>
            </a:pPr>
            <a:r>
              <a:rPr lang="zh-CN" altLang="en-US" sz="6600" dirty="0">
                <a:gradFill>
                  <a:gsLst>
                    <a:gs pos="0">
                      <a:schemeClr val="accent1">
                        <a:lumMod val="90000"/>
                        <a:lumOff val="10000"/>
                      </a:schemeClr>
                    </a:gs>
                    <a:gs pos="59000">
                      <a:schemeClr val="accent1"/>
                    </a:gs>
                  </a:gsLst>
                  <a:lin ang="5400000" scaled="1"/>
                </a:gradFill>
                <a:cs typeface="+mn-ea"/>
                <a:sym typeface="+mn-lt"/>
              </a:rPr>
              <a:t>录</a:t>
            </a:r>
          </a:p>
        </p:txBody>
      </p:sp>
      <p:sp>
        <p:nvSpPr>
          <p:cNvPr id="3" name="Rectangle 4"/>
          <p:cNvSpPr/>
          <p:nvPr/>
        </p:nvSpPr>
        <p:spPr bwMode="auto">
          <a:xfrm rot="5400000">
            <a:off x="2959551" y="4046620"/>
            <a:ext cx="1388772" cy="328936"/>
          </a:xfrm>
          <a:prstGeom prst="rect">
            <a:avLst/>
          </a:prstGeom>
        </p:spPr>
        <p:txBody>
          <a:bodyPr wrap="square">
            <a:spAutoFit/>
          </a:bodyPr>
          <a:lstStyle/>
          <a:p>
            <a:pPr algn="dist">
              <a:lnSpc>
                <a:spcPct val="120000"/>
              </a:lnSpc>
            </a:pPr>
            <a:r>
              <a:rPr lang="en-US" altLang="zh-CN" sz="1400" dirty="0">
                <a:gradFill>
                  <a:gsLst>
                    <a:gs pos="0">
                      <a:schemeClr val="accent1">
                        <a:lumMod val="90000"/>
                        <a:lumOff val="10000"/>
                      </a:schemeClr>
                    </a:gs>
                    <a:gs pos="59000">
                      <a:schemeClr val="accent1"/>
                    </a:gs>
                  </a:gsLst>
                  <a:lin ang="5400000" scaled="1"/>
                </a:gradFill>
                <a:cs typeface="+mn-ea"/>
                <a:sym typeface="+mn-lt"/>
              </a:rPr>
              <a:t>CONTENTS</a:t>
            </a:r>
          </a:p>
        </p:txBody>
      </p:sp>
      <p:sp>
        <p:nvSpPr>
          <p:cNvPr id="4" name="矩形: 对角圆角 3"/>
          <p:cNvSpPr/>
          <p:nvPr/>
        </p:nvSpPr>
        <p:spPr bwMode="auto">
          <a:xfrm>
            <a:off x="5053293" y="1271911"/>
            <a:ext cx="5526259" cy="588594"/>
          </a:xfrm>
          <a:prstGeom prst="round2DiagRect">
            <a:avLst>
              <a:gd name="adj1" fmla="val 22121"/>
              <a:gd name="adj2" fmla="val 0"/>
            </a:avLst>
          </a:prstGeom>
          <a:solidFill>
            <a:srgbClr val="FFFFFF">
              <a:alpha val="6000"/>
            </a:srgbClr>
          </a:solidFill>
          <a:ln w="9525" cap="flat">
            <a:solidFill>
              <a:schemeClr val="accent1">
                <a:alpha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5" name="椭圆 4"/>
          <p:cNvSpPr/>
          <p:nvPr/>
        </p:nvSpPr>
        <p:spPr bwMode="auto">
          <a:xfrm>
            <a:off x="5250568" y="1346209"/>
            <a:ext cx="440000" cy="43999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a:gsLst>
                    <a:gs pos="0">
                      <a:srgbClr val="FEEFAC"/>
                    </a:gs>
                    <a:gs pos="45000">
                      <a:srgbClr val="E9BE61"/>
                    </a:gs>
                  </a:gsLst>
                  <a:lin ang="5400000" scaled="1"/>
                </a:gradFill>
                <a:cs typeface="+mn-ea"/>
                <a:sym typeface="+mn-lt"/>
              </a:rPr>
              <a:t>1</a:t>
            </a:r>
            <a:endParaRPr lang="zh-CN" altLang="en-US" sz="2000" dirty="0">
              <a:gradFill>
                <a:gsLst>
                  <a:gs pos="0">
                    <a:srgbClr val="FEEFAC"/>
                  </a:gs>
                  <a:gs pos="45000">
                    <a:srgbClr val="E9BE61"/>
                  </a:gs>
                </a:gsLst>
                <a:lin ang="5400000" scaled="1"/>
              </a:gradFill>
              <a:cs typeface="+mn-ea"/>
              <a:sym typeface="+mn-lt"/>
            </a:endParaRPr>
          </a:p>
        </p:txBody>
      </p:sp>
      <p:sp>
        <p:nvSpPr>
          <p:cNvPr id="6" name="TextBox 47"/>
          <p:cNvSpPr txBox="1"/>
          <p:nvPr/>
        </p:nvSpPr>
        <p:spPr>
          <a:xfrm>
            <a:off x="5726371" y="1330951"/>
            <a:ext cx="4681791" cy="443648"/>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2200" dirty="0">
                <a:latin typeface="+mn-lt"/>
                <a:ea typeface="+mn-ea"/>
                <a:cs typeface="+mn-ea"/>
                <a:sym typeface="+mn-lt"/>
              </a:rPr>
              <a:t>在全党开展中共党史学习教育</a:t>
            </a:r>
          </a:p>
        </p:txBody>
      </p:sp>
      <p:sp>
        <p:nvSpPr>
          <p:cNvPr id="7" name="矩形: 对角圆角 6"/>
          <p:cNvSpPr/>
          <p:nvPr/>
        </p:nvSpPr>
        <p:spPr bwMode="auto">
          <a:xfrm>
            <a:off x="5053293" y="2137158"/>
            <a:ext cx="5526259" cy="588594"/>
          </a:xfrm>
          <a:prstGeom prst="round2DiagRect">
            <a:avLst>
              <a:gd name="adj1" fmla="val 22121"/>
              <a:gd name="adj2" fmla="val 0"/>
            </a:avLst>
          </a:prstGeom>
          <a:solidFill>
            <a:srgbClr val="FFFFFF">
              <a:alpha val="6000"/>
            </a:srgbClr>
          </a:solidFill>
          <a:ln w="9525" cap="flat">
            <a:solidFill>
              <a:schemeClr val="accent1">
                <a:alpha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8" name="椭圆 7"/>
          <p:cNvSpPr/>
          <p:nvPr/>
        </p:nvSpPr>
        <p:spPr bwMode="auto">
          <a:xfrm>
            <a:off x="5250568" y="2211456"/>
            <a:ext cx="440000" cy="43999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a:gsLst>
                    <a:gs pos="0">
                      <a:srgbClr val="FEEFAC"/>
                    </a:gs>
                    <a:gs pos="45000">
                      <a:srgbClr val="E9BE61"/>
                    </a:gs>
                  </a:gsLst>
                  <a:lin ang="5400000" scaled="1"/>
                </a:gradFill>
                <a:cs typeface="+mn-ea"/>
                <a:sym typeface="+mn-lt"/>
              </a:rPr>
              <a:t>2</a:t>
            </a:r>
            <a:endParaRPr lang="zh-CN" altLang="en-US" sz="2000" dirty="0">
              <a:gradFill>
                <a:gsLst>
                  <a:gs pos="0">
                    <a:srgbClr val="FEEFAC"/>
                  </a:gs>
                  <a:gs pos="45000">
                    <a:srgbClr val="E9BE61"/>
                  </a:gs>
                </a:gsLst>
                <a:lin ang="5400000" scaled="1"/>
              </a:gradFill>
              <a:cs typeface="+mn-ea"/>
              <a:sym typeface="+mn-lt"/>
            </a:endParaRPr>
          </a:p>
        </p:txBody>
      </p:sp>
      <p:sp>
        <p:nvSpPr>
          <p:cNvPr id="9" name="TextBox 47"/>
          <p:cNvSpPr txBox="1"/>
          <p:nvPr/>
        </p:nvSpPr>
        <p:spPr>
          <a:xfrm>
            <a:off x="5726371" y="2196198"/>
            <a:ext cx="4681791" cy="443648"/>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2200" dirty="0">
                <a:latin typeface="+mn-lt"/>
                <a:ea typeface="+mn-ea"/>
                <a:cs typeface="+mn-ea"/>
                <a:sym typeface="+mn-lt"/>
              </a:rPr>
              <a:t>为什么要学党史</a:t>
            </a:r>
          </a:p>
        </p:txBody>
      </p:sp>
      <p:sp>
        <p:nvSpPr>
          <p:cNvPr id="10" name="矩形: 对角圆角 9"/>
          <p:cNvSpPr/>
          <p:nvPr/>
        </p:nvSpPr>
        <p:spPr bwMode="auto">
          <a:xfrm>
            <a:off x="5053293" y="3002405"/>
            <a:ext cx="5526259" cy="588594"/>
          </a:xfrm>
          <a:prstGeom prst="round2DiagRect">
            <a:avLst>
              <a:gd name="adj1" fmla="val 22121"/>
              <a:gd name="adj2" fmla="val 0"/>
            </a:avLst>
          </a:prstGeom>
          <a:solidFill>
            <a:srgbClr val="FFFFFF">
              <a:alpha val="6000"/>
            </a:srgbClr>
          </a:solidFill>
          <a:ln w="9525" cap="flat">
            <a:solidFill>
              <a:schemeClr val="accent1">
                <a:alpha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11" name="椭圆 10"/>
          <p:cNvSpPr/>
          <p:nvPr/>
        </p:nvSpPr>
        <p:spPr bwMode="auto">
          <a:xfrm>
            <a:off x="5250568" y="3076703"/>
            <a:ext cx="440000" cy="43999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a:gsLst>
                    <a:gs pos="0">
                      <a:srgbClr val="FEEFAC"/>
                    </a:gs>
                    <a:gs pos="45000">
                      <a:srgbClr val="E9BE61"/>
                    </a:gs>
                  </a:gsLst>
                  <a:lin ang="5400000" scaled="1"/>
                </a:gradFill>
                <a:cs typeface="+mn-ea"/>
                <a:sym typeface="+mn-lt"/>
              </a:rPr>
              <a:t>3</a:t>
            </a:r>
            <a:endParaRPr lang="zh-CN" altLang="en-US" sz="2000" dirty="0">
              <a:gradFill>
                <a:gsLst>
                  <a:gs pos="0">
                    <a:srgbClr val="FEEFAC"/>
                  </a:gs>
                  <a:gs pos="45000">
                    <a:srgbClr val="E9BE61"/>
                  </a:gs>
                </a:gsLst>
                <a:lin ang="5400000" scaled="1"/>
              </a:gradFill>
              <a:cs typeface="+mn-ea"/>
              <a:sym typeface="+mn-lt"/>
            </a:endParaRPr>
          </a:p>
        </p:txBody>
      </p:sp>
      <p:sp>
        <p:nvSpPr>
          <p:cNvPr id="12" name="TextBox 47"/>
          <p:cNvSpPr txBox="1"/>
          <p:nvPr/>
        </p:nvSpPr>
        <p:spPr>
          <a:xfrm>
            <a:off x="5726371" y="3061445"/>
            <a:ext cx="4681791" cy="443648"/>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2200" dirty="0">
                <a:latin typeface="+mn-lt"/>
                <a:ea typeface="+mn-ea"/>
                <a:cs typeface="+mn-ea"/>
                <a:sym typeface="+mn-lt"/>
              </a:rPr>
              <a:t>党的百年光辉历程给我们的深刻启示</a:t>
            </a:r>
          </a:p>
        </p:txBody>
      </p:sp>
      <p:sp>
        <p:nvSpPr>
          <p:cNvPr id="13" name="矩形: 对角圆角 12"/>
          <p:cNvSpPr/>
          <p:nvPr/>
        </p:nvSpPr>
        <p:spPr bwMode="auto">
          <a:xfrm>
            <a:off x="5053293" y="3867652"/>
            <a:ext cx="5526259" cy="588594"/>
          </a:xfrm>
          <a:prstGeom prst="round2DiagRect">
            <a:avLst>
              <a:gd name="adj1" fmla="val 22121"/>
              <a:gd name="adj2" fmla="val 0"/>
            </a:avLst>
          </a:prstGeom>
          <a:solidFill>
            <a:srgbClr val="FFFFFF">
              <a:alpha val="6000"/>
            </a:srgbClr>
          </a:solidFill>
          <a:ln w="9525" cap="flat">
            <a:solidFill>
              <a:schemeClr val="accent1">
                <a:alpha val="6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14" name="椭圆 13"/>
          <p:cNvSpPr/>
          <p:nvPr/>
        </p:nvSpPr>
        <p:spPr bwMode="auto">
          <a:xfrm>
            <a:off x="5250568" y="3941950"/>
            <a:ext cx="440000" cy="43999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a:gsLst>
                    <a:gs pos="0">
                      <a:srgbClr val="FEEFAC"/>
                    </a:gs>
                    <a:gs pos="45000">
                      <a:srgbClr val="E9BE61"/>
                    </a:gs>
                  </a:gsLst>
                  <a:lin ang="5400000" scaled="1"/>
                </a:gradFill>
                <a:cs typeface="+mn-ea"/>
                <a:sym typeface="+mn-lt"/>
              </a:rPr>
              <a:t>4</a:t>
            </a:r>
            <a:endParaRPr lang="zh-CN" altLang="en-US" sz="2000" dirty="0">
              <a:gradFill>
                <a:gsLst>
                  <a:gs pos="0">
                    <a:srgbClr val="FEEFAC"/>
                  </a:gs>
                  <a:gs pos="45000">
                    <a:srgbClr val="E9BE61"/>
                  </a:gs>
                </a:gsLst>
                <a:lin ang="5400000" scaled="1"/>
              </a:gradFill>
              <a:cs typeface="+mn-ea"/>
              <a:sym typeface="+mn-lt"/>
            </a:endParaRPr>
          </a:p>
        </p:txBody>
      </p:sp>
      <p:sp>
        <p:nvSpPr>
          <p:cNvPr id="15" name="TextBox 47"/>
          <p:cNvSpPr txBox="1"/>
          <p:nvPr/>
        </p:nvSpPr>
        <p:spPr>
          <a:xfrm>
            <a:off x="5726371" y="3926692"/>
            <a:ext cx="4681791" cy="443648"/>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2200" dirty="0">
                <a:latin typeface="+mn-lt"/>
                <a:ea typeface="+mn-ea"/>
                <a:cs typeface="+mn-ea"/>
                <a:sym typeface="+mn-lt"/>
              </a:rPr>
              <a:t>没有共产党就没有新中国</a:t>
            </a:r>
          </a:p>
        </p:txBody>
      </p:sp>
      <p:pic>
        <p:nvPicPr>
          <p:cNvPr id="16" name="图片 15"/>
          <p:cNvPicPr>
            <a:picLocks noChangeAspect="1"/>
          </p:cNvPicPr>
          <p:nvPr/>
        </p:nvPicPr>
        <p:blipFill>
          <a:blip r:embed="rId2"/>
          <a:stretch>
            <a:fillRect/>
          </a:stretch>
        </p:blipFill>
        <p:spPr>
          <a:xfrm>
            <a:off x="10143193" y="624211"/>
            <a:ext cx="1227931" cy="647700"/>
          </a:xfrm>
          <a:prstGeom prst="rect">
            <a:avLst/>
          </a:prstGeom>
        </p:spPr>
      </p:pic>
      <p:pic>
        <p:nvPicPr>
          <p:cNvPr id="17" name="图片 16" descr="图片包含 建筑, 电话, 手机, 桌子&#10;&#10;描述已自动生成"/>
          <p:cNvPicPr>
            <a:picLocks noChangeAspect="1"/>
          </p:cNvPicPr>
          <p:nvPr/>
        </p:nvPicPr>
        <p:blipFill>
          <a:blip r:embed="rId3" cstate="screen"/>
          <a:stretch>
            <a:fillRect/>
          </a:stretch>
        </p:blipFill>
        <p:spPr>
          <a:xfrm>
            <a:off x="10591800" y="5007818"/>
            <a:ext cx="1600200" cy="1850182"/>
          </a:xfrm>
          <a:prstGeom prst="rect">
            <a:avLst/>
          </a:prstGeom>
        </p:spPr>
      </p:pic>
      <p:pic>
        <p:nvPicPr>
          <p:cNvPr id="18" name="图片 17" descr="图片包含 游戏机, 电脑&#10;&#10;描述已自动生成"/>
          <p:cNvPicPr>
            <a:picLocks noChangeAspect="1"/>
          </p:cNvPicPr>
          <p:nvPr/>
        </p:nvPicPr>
        <p:blipFill rotWithShape="1">
          <a:blip r:embed="rId4" cstate="screen"/>
          <a:srcRect/>
          <a:stretch>
            <a:fillRect/>
          </a:stretch>
        </p:blipFill>
        <p:spPr>
          <a:xfrm>
            <a:off x="-5335" y="-1"/>
            <a:ext cx="3582590" cy="2007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8" grpId="0" animBg="1"/>
      <p:bldP spid="9" grpId="0"/>
      <p:bldP spid="10" grpId="0" animBg="1"/>
      <p:bldP spid="11" grpId="0" animBg="1"/>
      <p:bldP spid="12" grpId="0"/>
      <p:bldP spid="13" grpId="0" animBg="1"/>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 杯子, 食物, 飞盘&#10;&#10;描述已自动生成"/>
          <p:cNvPicPr>
            <a:picLocks noChangeAspect="1"/>
          </p:cNvPicPr>
          <p:nvPr/>
        </p:nvPicPr>
        <p:blipFill>
          <a:blip r:embed="rId5">
            <a:extLst>
              <a:ext uri="{BEBA8EAE-BF5A-486C-A8C5-ECC9F3942E4B}">
                <a14:imgProps xmlns:a14="http://schemas.microsoft.com/office/drawing/2010/main">
                  <a14:imgLayer r:embed="rId6">
                    <a14:imgEffect>
                      <a14:saturation sat="190000"/>
                    </a14:imgEffect>
                  </a14:imgLayer>
                </a14:imgProps>
              </a:ext>
            </a:extLst>
          </a:blip>
          <a:stretch>
            <a:fillRect/>
          </a:stretch>
        </p:blipFill>
        <p:spPr>
          <a:xfrm>
            <a:off x="0" y="5321300"/>
            <a:ext cx="12192000" cy="1536700"/>
          </a:xfrm>
          <a:prstGeom prst="rect">
            <a:avLst/>
          </a:prstGeom>
        </p:spPr>
      </p:pic>
      <p:pic>
        <p:nvPicPr>
          <p:cNvPr id="5" name="图片 4" descr="卡通人物&#10;&#10;低可信度描述已自动生成"/>
          <p:cNvPicPr>
            <a:picLocks noChangeAspect="1"/>
          </p:cNvPicPr>
          <p:nvPr/>
        </p:nvPicPr>
        <p:blipFill>
          <a:blip r:embed="rId7" cstate="screen"/>
          <a:stretch>
            <a:fillRect/>
          </a:stretch>
        </p:blipFill>
        <p:spPr>
          <a:xfrm>
            <a:off x="1103600" y="5546539"/>
            <a:ext cx="1220500" cy="1086222"/>
          </a:xfrm>
          <a:prstGeom prst="rect">
            <a:avLst/>
          </a:prstGeom>
        </p:spPr>
      </p:pic>
      <p:sp>
        <p:nvSpPr>
          <p:cNvPr id="6" name="TextBox 47"/>
          <p:cNvSpPr txBox="1"/>
          <p:nvPr/>
        </p:nvSpPr>
        <p:spPr>
          <a:xfrm>
            <a:off x="2066113" y="2516685"/>
            <a:ext cx="8086067" cy="2326791"/>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10000"/>
              </a:lnSpc>
            </a:pPr>
            <a:r>
              <a:rPr lang="zh-CN" altLang="en-US" sz="6600" dirty="0">
                <a:latin typeface="+mn-lt"/>
                <a:ea typeface="+mn-ea"/>
                <a:cs typeface="+mn-ea"/>
                <a:sym typeface="+mn-lt"/>
              </a:rPr>
              <a:t>没有共产党</a:t>
            </a:r>
            <a:endParaRPr lang="en-US" altLang="zh-CN" sz="6600" dirty="0">
              <a:latin typeface="+mn-lt"/>
              <a:ea typeface="+mn-ea"/>
              <a:cs typeface="+mn-ea"/>
              <a:sym typeface="+mn-lt"/>
            </a:endParaRPr>
          </a:p>
          <a:p>
            <a:pPr>
              <a:lnSpc>
                <a:spcPct val="110000"/>
              </a:lnSpc>
            </a:pPr>
            <a:r>
              <a:rPr lang="zh-CN" altLang="en-US" sz="6600" dirty="0">
                <a:latin typeface="+mn-lt"/>
                <a:ea typeface="+mn-ea"/>
                <a:cs typeface="+mn-ea"/>
                <a:sym typeface="+mn-lt"/>
              </a:rPr>
              <a:t>就没有新中国</a:t>
            </a:r>
          </a:p>
        </p:txBody>
      </p:sp>
      <p:sp>
        <p:nvSpPr>
          <p:cNvPr id="7" name="矩形: 圆角 6"/>
          <p:cNvSpPr/>
          <p:nvPr/>
        </p:nvSpPr>
        <p:spPr>
          <a:xfrm>
            <a:off x="4900839" y="1197689"/>
            <a:ext cx="2390320" cy="442945"/>
          </a:xfrm>
          <a:prstGeom prst="roundRect">
            <a:avLst>
              <a:gd name="adj" fmla="val 4469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gradFill>
                  <a:gsLst>
                    <a:gs pos="0">
                      <a:srgbClr val="FEEFAC"/>
                    </a:gs>
                    <a:gs pos="45000">
                      <a:srgbClr val="E9BE61"/>
                    </a:gs>
                  </a:gsLst>
                  <a:lin ang="5400000" scaled="1"/>
                </a:gradFill>
                <a:cs typeface="+mn-ea"/>
                <a:sym typeface="+mn-lt"/>
              </a:rPr>
              <a:t>第四部分</a:t>
            </a:r>
          </a:p>
        </p:txBody>
      </p:sp>
      <p:pic>
        <p:nvPicPr>
          <p:cNvPr id="8" name="PA-图片 4"/>
          <p:cNvPicPr>
            <a:picLocks noChangeAspect="1"/>
          </p:cNvPicPr>
          <p:nvPr>
            <p:custDataLst>
              <p:tags r:id="rId1"/>
            </p:custDataLst>
          </p:nvPr>
        </p:nvPicPr>
        <p:blipFill>
          <a:blip r:embed="rId8" cstate="screen"/>
          <a:stretch>
            <a:fillRect/>
          </a:stretch>
        </p:blipFill>
        <p:spPr>
          <a:xfrm>
            <a:off x="5376426" y="2044240"/>
            <a:ext cx="1439146" cy="376854"/>
          </a:xfrm>
          <a:prstGeom prst="rect">
            <a:avLst/>
          </a:prstGeom>
        </p:spPr>
      </p:pic>
      <p:cxnSp>
        <p:nvCxnSpPr>
          <p:cNvPr id="9" name="PA-直接连接符 5"/>
          <p:cNvCxnSpPr/>
          <p:nvPr>
            <p:custDataLst>
              <p:tags r:id="rId2"/>
            </p:custDataLst>
          </p:nvPr>
        </p:nvCxnSpPr>
        <p:spPr>
          <a:xfrm>
            <a:off x="7271299" y="2232667"/>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 name="PA-直接连接符 5"/>
          <p:cNvCxnSpPr/>
          <p:nvPr>
            <p:custDataLst>
              <p:tags r:id="rId3"/>
            </p:custDataLst>
          </p:nvPr>
        </p:nvCxnSpPr>
        <p:spPr>
          <a:xfrm flipH="1">
            <a:off x="2066113" y="2232667"/>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9"/>
          <a:stretch>
            <a:fillRect/>
          </a:stretch>
        </p:blipFill>
        <p:spPr>
          <a:xfrm>
            <a:off x="9796580" y="1061973"/>
            <a:ext cx="1123950" cy="714375"/>
          </a:xfrm>
          <a:prstGeom prst="rect">
            <a:avLst/>
          </a:prstGeom>
        </p:spPr>
      </p:pic>
      <p:pic>
        <p:nvPicPr>
          <p:cNvPr id="12" name="图片 11" descr="图片包含 游戏机, 电脑&#10;&#10;描述已自动生成"/>
          <p:cNvPicPr>
            <a:picLocks noChangeAspect="1"/>
          </p:cNvPicPr>
          <p:nvPr/>
        </p:nvPicPr>
        <p:blipFill rotWithShape="1">
          <a:blip r:embed="rId10" cstate="screen"/>
          <a:srcRect/>
          <a:stretch>
            <a:fillRect/>
          </a:stretch>
        </p:blipFill>
        <p:spPr>
          <a:xfrm>
            <a:off x="-5335" y="-1"/>
            <a:ext cx="3582590" cy="2007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1708150" y="1819274"/>
            <a:ext cx="9341822" cy="3607181"/>
          </a:xfrm>
          <a:prstGeom prst="roundRect">
            <a:avLst>
              <a:gd name="adj" fmla="val 7014"/>
            </a:avLst>
          </a:prstGeom>
          <a:noFill/>
          <a:ln w="15875">
            <a:gradFill>
              <a:gsLst>
                <a:gs pos="46000">
                  <a:schemeClr val="bg1">
                    <a:lumMod val="85000"/>
                  </a:schemeClr>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885158" y="2773853"/>
            <a:ext cx="1698022" cy="1698022"/>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圆角矩形 10"/>
          <p:cNvSpPr/>
          <p:nvPr/>
        </p:nvSpPr>
        <p:spPr bwMode="auto">
          <a:xfrm rot="8040000" flipH="1">
            <a:off x="1003182" y="2892445"/>
            <a:ext cx="1461974" cy="1460838"/>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5" name="矩形 4"/>
          <p:cNvSpPr/>
          <p:nvPr/>
        </p:nvSpPr>
        <p:spPr>
          <a:xfrm>
            <a:off x="3014451" y="1994029"/>
            <a:ext cx="7818883" cy="683264"/>
          </a:xfrm>
          <a:prstGeom prst="rect">
            <a:avLst/>
          </a:prstGeom>
        </p:spPr>
        <p:txBody>
          <a:bodyPr wrap="square">
            <a:spAutoFit/>
          </a:bodyPr>
          <a:lstStyle/>
          <a:p>
            <a:pPr marL="106045" lvl="0">
              <a:lnSpc>
                <a:spcPct val="120000"/>
              </a:lnSpc>
              <a:buClr>
                <a:schemeClr val="accent1"/>
              </a:buClr>
              <a:defRPr/>
            </a:pPr>
            <a:r>
              <a:rPr lang="zh-CN" altLang="en-US" sz="1600" dirty="0">
                <a:solidFill>
                  <a:prstClr val="black"/>
                </a:solidFill>
                <a:cs typeface="+mn-ea"/>
                <a:sym typeface="+mn-lt"/>
              </a:rPr>
              <a:t>中国共产党从中国实际出发，制定了民主革命时期反帝反封建的新纲领，和国民党进行第一次合作，掀起了规模空前的革命大风暴，给帝国主义和封建势力以沉重打击。 </a:t>
            </a:r>
          </a:p>
        </p:txBody>
      </p:sp>
      <p:sp>
        <p:nvSpPr>
          <p:cNvPr id="6" name="文本框 5"/>
          <p:cNvSpPr txBox="1"/>
          <p:nvPr/>
        </p:nvSpPr>
        <p:spPr>
          <a:xfrm>
            <a:off x="1005881" y="3477866"/>
            <a:ext cx="1456576" cy="535531"/>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nSpc>
                <a:spcPct val="90000"/>
              </a:lnSpc>
            </a:pPr>
            <a:r>
              <a:rPr lang="zh-CN" altLang="en-US" sz="1600" dirty="0">
                <a:latin typeface="+mn-lt"/>
                <a:ea typeface="+mn-ea"/>
                <a:cs typeface="+mn-ea"/>
                <a:sym typeface="+mn-lt"/>
              </a:rPr>
              <a:t>没有共产党</a:t>
            </a:r>
            <a:endParaRPr lang="en-US" altLang="zh-CN" sz="1600" dirty="0">
              <a:latin typeface="+mn-lt"/>
              <a:ea typeface="+mn-ea"/>
              <a:cs typeface="+mn-ea"/>
              <a:sym typeface="+mn-lt"/>
            </a:endParaRPr>
          </a:p>
          <a:p>
            <a:pPr>
              <a:lnSpc>
                <a:spcPct val="90000"/>
              </a:lnSpc>
            </a:pPr>
            <a:r>
              <a:rPr lang="zh-CN" altLang="en-US" sz="1600" dirty="0">
                <a:latin typeface="+mn-lt"/>
                <a:ea typeface="+mn-ea"/>
                <a:cs typeface="+mn-ea"/>
                <a:sym typeface="+mn-lt"/>
              </a:rPr>
              <a:t>就没有新中国</a:t>
            </a:r>
          </a:p>
        </p:txBody>
      </p:sp>
      <p:sp>
        <p:nvSpPr>
          <p:cNvPr id="7" name="椭圆 6"/>
          <p:cNvSpPr/>
          <p:nvPr/>
        </p:nvSpPr>
        <p:spPr bwMode="auto">
          <a:xfrm>
            <a:off x="2506610" y="2057739"/>
            <a:ext cx="530964" cy="53096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algn="ct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8" name="图形 29"/>
          <p:cNvSpPr/>
          <p:nvPr/>
        </p:nvSpPr>
        <p:spPr>
          <a:xfrm>
            <a:off x="2622325" y="2159444"/>
            <a:ext cx="298726" cy="327554"/>
          </a:xfrm>
          <a:custGeom>
            <a:avLst/>
            <a:gdLst>
              <a:gd name="connsiteX0" fmla="*/ 120606 w 298726"/>
              <a:gd name="connsiteY0" fmla="*/ 93332 h 327554"/>
              <a:gd name="connsiteX1" fmla="*/ 141120 w 298726"/>
              <a:gd name="connsiteY1" fmla="*/ 72820 h 327554"/>
              <a:gd name="connsiteX2" fmla="*/ 157611 w 298726"/>
              <a:gd name="connsiteY2" fmla="*/ 72820 h 327554"/>
              <a:gd name="connsiteX3" fmla="*/ 178120 w 298726"/>
              <a:gd name="connsiteY3" fmla="*/ 93332 h 327554"/>
              <a:gd name="connsiteX4" fmla="*/ 178120 w 298726"/>
              <a:gd name="connsiteY4" fmla="*/ 142339 h 327554"/>
              <a:gd name="connsiteX5" fmla="*/ 120606 w 298726"/>
              <a:gd name="connsiteY5" fmla="*/ 142339 h 327554"/>
              <a:gd name="connsiteX6" fmla="*/ 120606 w 298726"/>
              <a:gd name="connsiteY6" fmla="*/ 93332 h 327554"/>
              <a:gd name="connsiteX7" fmla="*/ 149363 w 298726"/>
              <a:gd name="connsiteY7" fmla="*/ 13675 h 327554"/>
              <a:gd name="connsiteX8" fmla="*/ 172096 w 298726"/>
              <a:gd name="connsiteY8" fmla="*/ 36406 h 327554"/>
              <a:gd name="connsiteX9" fmla="*/ 149363 w 298726"/>
              <a:gd name="connsiteY9" fmla="*/ 59139 h 327554"/>
              <a:gd name="connsiteX10" fmla="*/ 126629 w 298726"/>
              <a:gd name="connsiteY10" fmla="*/ 36406 h 327554"/>
              <a:gd name="connsiteX11" fmla="*/ 149363 w 298726"/>
              <a:gd name="connsiteY11" fmla="*/ 13675 h 327554"/>
              <a:gd name="connsiteX12" fmla="*/ 106931 w 298726"/>
              <a:gd name="connsiteY12" fmla="*/ 93332 h 327554"/>
              <a:gd name="connsiteX13" fmla="*/ 106931 w 298726"/>
              <a:gd name="connsiteY13" fmla="*/ 149181 h 327554"/>
              <a:gd name="connsiteX14" fmla="*/ 113768 w 298726"/>
              <a:gd name="connsiteY14" fmla="*/ 156016 h 327554"/>
              <a:gd name="connsiteX15" fmla="*/ 184960 w 298726"/>
              <a:gd name="connsiteY15" fmla="*/ 156016 h 327554"/>
              <a:gd name="connsiteX16" fmla="*/ 191797 w 298726"/>
              <a:gd name="connsiteY16" fmla="*/ 149181 h 327554"/>
              <a:gd name="connsiteX17" fmla="*/ 191797 w 298726"/>
              <a:gd name="connsiteY17" fmla="*/ 93332 h 327554"/>
              <a:gd name="connsiteX18" fmla="*/ 173865 w 298726"/>
              <a:gd name="connsiteY18" fmla="*/ 63264 h 327554"/>
              <a:gd name="connsiteX19" fmla="*/ 185774 w 298726"/>
              <a:gd name="connsiteY19" fmla="*/ 36406 h 327554"/>
              <a:gd name="connsiteX20" fmla="*/ 149363 w 298726"/>
              <a:gd name="connsiteY20" fmla="*/ 0 h 327554"/>
              <a:gd name="connsiteX21" fmla="*/ 112954 w 298726"/>
              <a:gd name="connsiteY21" fmla="*/ 36406 h 327554"/>
              <a:gd name="connsiteX22" fmla="*/ 124863 w 298726"/>
              <a:gd name="connsiteY22" fmla="*/ 63264 h 327554"/>
              <a:gd name="connsiteX23" fmla="*/ 106931 w 298726"/>
              <a:gd name="connsiteY23" fmla="*/ 93332 h 327554"/>
              <a:gd name="connsiteX24" fmla="*/ 285051 w 298726"/>
              <a:gd name="connsiteY24" fmla="*/ 313875 h 327554"/>
              <a:gd name="connsiteX25" fmla="*/ 227534 w 298726"/>
              <a:gd name="connsiteY25" fmla="*/ 313875 h 327554"/>
              <a:gd name="connsiteX26" fmla="*/ 227534 w 298726"/>
              <a:gd name="connsiteY26" fmla="*/ 264866 h 327554"/>
              <a:gd name="connsiteX27" fmla="*/ 248049 w 298726"/>
              <a:gd name="connsiteY27" fmla="*/ 244353 h 327554"/>
              <a:gd name="connsiteX28" fmla="*/ 264537 w 298726"/>
              <a:gd name="connsiteY28" fmla="*/ 244353 h 327554"/>
              <a:gd name="connsiteX29" fmla="*/ 285050 w 298726"/>
              <a:gd name="connsiteY29" fmla="*/ 264866 h 327554"/>
              <a:gd name="connsiteX30" fmla="*/ 285051 w 298726"/>
              <a:gd name="connsiteY30" fmla="*/ 313875 h 327554"/>
              <a:gd name="connsiteX31" fmla="*/ 256291 w 298726"/>
              <a:gd name="connsiteY31" fmla="*/ 185212 h 327554"/>
              <a:gd name="connsiteX32" fmla="*/ 279025 w 298726"/>
              <a:gd name="connsiteY32" fmla="*/ 207948 h 327554"/>
              <a:gd name="connsiteX33" fmla="*/ 256291 w 298726"/>
              <a:gd name="connsiteY33" fmla="*/ 230679 h 327554"/>
              <a:gd name="connsiteX34" fmla="*/ 233559 w 298726"/>
              <a:gd name="connsiteY34" fmla="*/ 207948 h 327554"/>
              <a:gd name="connsiteX35" fmla="*/ 256291 w 298726"/>
              <a:gd name="connsiteY35" fmla="*/ 185212 h 327554"/>
              <a:gd name="connsiteX36" fmla="*/ 280794 w 298726"/>
              <a:gd name="connsiteY36" fmla="*/ 234798 h 327554"/>
              <a:gd name="connsiteX37" fmla="*/ 292700 w 298726"/>
              <a:gd name="connsiteY37" fmla="*/ 207948 h 327554"/>
              <a:gd name="connsiteX38" fmla="*/ 256291 w 298726"/>
              <a:gd name="connsiteY38" fmla="*/ 171532 h 327554"/>
              <a:gd name="connsiteX39" fmla="*/ 219883 w 298726"/>
              <a:gd name="connsiteY39" fmla="*/ 207948 h 327554"/>
              <a:gd name="connsiteX40" fmla="*/ 231787 w 298726"/>
              <a:gd name="connsiteY40" fmla="*/ 234798 h 327554"/>
              <a:gd name="connsiteX41" fmla="*/ 213857 w 298726"/>
              <a:gd name="connsiteY41" fmla="*/ 264866 h 327554"/>
              <a:gd name="connsiteX42" fmla="*/ 213857 w 298726"/>
              <a:gd name="connsiteY42" fmla="*/ 320712 h 327554"/>
              <a:gd name="connsiteX43" fmla="*/ 220697 w 298726"/>
              <a:gd name="connsiteY43" fmla="*/ 327555 h 327554"/>
              <a:gd name="connsiteX44" fmla="*/ 291889 w 298726"/>
              <a:gd name="connsiteY44" fmla="*/ 327555 h 327554"/>
              <a:gd name="connsiteX45" fmla="*/ 298727 w 298726"/>
              <a:gd name="connsiteY45" fmla="*/ 320712 h 327554"/>
              <a:gd name="connsiteX46" fmla="*/ 298727 w 298726"/>
              <a:gd name="connsiteY46" fmla="*/ 264866 h 327554"/>
              <a:gd name="connsiteX47" fmla="*/ 280794 w 298726"/>
              <a:gd name="connsiteY47" fmla="*/ 234798 h 327554"/>
              <a:gd name="connsiteX48" fmla="*/ 71194 w 298726"/>
              <a:gd name="connsiteY48" fmla="*/ 313875 h 327554"/>
              <a:gd name="connsiteX49" fmla="*/ 13677 w 298726"/>
              <a:gd name="connsiteY49" fmla="*/ 313875 h 327554"/>
              <a:gd name="connsiteX50" fmla="*/ 13677 w 298726"/>
              <a:gd name="connsiteY50" fmla="*/ 264866 h 327554"/>
              <a:gd name="connsiteX51" fmla="*/ 34192 w 298726"/>
              <a:gd name="connsiteY51" fmla="*/ 244353 h 327554"/>
              <a:gd name="connsiteX52" fmla="*/ 50681 w 298726"/>
              <a:gd name="connsiteY52" fmla="*/ 244353 h 327554"/>
              <a:gd name="connsiteX53" fmla="*/ 71192 w 298726"/>
              <a:gd name="connsiteY53" fmla="*/ 264866 h 327554"/>
              <a:gd name="connsiteX54" fmla="*/ 71194 w 298726"/>
              <a:gd name="connsiteY54" fmla="*/ 313875 h 327554"/>
              <a:gd name="connsiteX55" fmla="*/ 42437 w 298726"/>
              <a:gd name="connsiteY55" fmla="*/ 185212 h 327554"/>
              <a:gd name="connsiteX56" fmla="*/ 65169 w 298726"/>
              <a:gd name="connsiteY56" fmla="*/ 207948 h 327554"/>
              <a:gd name="connsiteX57" fmla="*/ 42437 w 298726"/>
              <a:gd name="connsiteY57" fmla="*/ 230679 h 327554"/>
              <a:gd name="connsiteX58" fmla="*/ 19704 w 298726"/>
              <a:gd name="connsiteY58" fmla="*/ 207948 h 327554"/>
              <a:gd name="connsiteX59" fmla="*/ 42437 w 298726"/>
              <a:gd name="connsiteY59" fmla="*/ 185212 h 327554"/>
              <a:gd name="connsiteX60" fmla="*/ 84869 w 298726"/>
              <a:gd name="connsiteY60" fmla="*/ 320712 h 327554"/>
              <a:gd name="connsiteX61" fmla="*/ 84869 w 298726"/>
              <a:gd name="connsiteY61" fmla="*/ 264866 h 327554"/>
              <a:gd name="connsiteX62" fmla="*/ 66937 w 298726"/>
              <a:gd name="connsiteY62" fmla="*/ 234798 h 327554"/>
              <a:gd name="connsiteX63" fmla="*/ 78846 w 298726"/>
              <a:gd name="connsiteY63" fmla="*/ 207948 h 327554"/>
              <a:gd name="connsiteX64" fmla="*/ 42437 w 298726"/>
              <a:gd name="connsiteY64" fmla="*/ 171532 h 327554"/>
              <a:gd name="connsiteX65" fmla="*/ 6026 w 298726"/>
              <a:gd name="connsiteY65" fmla="*/ 207948 h 327554"/>
              <a:gd name="connsiteX66" fmla="*/ 17933 w 298726"/>
              <a:gd name="connsiteY66" fmla="*/ 234798 h 327554"/>
              <a:gd name="connsiteX67" fmla="*/ 0 w 298726"/>
              <a:gd name="connsiteY67" fmla="*/ 264866 h 327554"/>
              <a:gd name="connsiteX68" fmla="*/ 0 w 298726"/>
              <a:gd name="connsiteY68" fmla="*/ 320712 h 327554"/>
              <a:gd name="connsiteX69" fmla="*/ 6840 w 298726"/>
              <a:gd name="connsiteY69" fmla="*/ 327555 h 327554"/>
              <a:gd name="connsiteX70" fmla="*/ 78032 w 298726"/>
              <a:gd name="connsiteY70" fmla="*/ 327555 h 327554"/>
              <a:gd name="connsiteX71" fmla="*/ 84869 w 298726"/>
              <a:gd name="connsiteY71" fmla="*/ 320712 h 327554"/>
              <a:gd name="connsiteX72" fmla="*/ 149363 w 298726"/>
              <a:gd name="connsiteY72" fmla="*/ 185490 h 327554"/>
              <a:gd name="connsiteX73" fmla="*/ 142526 w 298726"/>
              <a:gd name="connsiteY73" fmla="*/ 192333 h 327554"/>
              <a:gd name="connsiteX74" fmla="*/ 142526 w 298726"/>
              <a:gd name="connsiteY74" fmla="*/ 231770 h 327554"/>
              <a:gd name="connsiteX75" fmla="*/ 114639 w 298726"/>
              <a:gd name="connsiteY75" fmla="*/ 259655 h 327554"/>
              <a:gd name="connsiteX76" fmla="*/ 114639 w 298726"/>
              <a:gd name="connsiteY76" fmla="*/ 269324 h 327554"/>
              <a:gd name="connsiteX77" fmla="*/ 119473 w 298726"/>
              <a:gd name="connsiteY77" fmla="*/ 271332 h 327554"/>
              <a:gd name="connsiteX78" fmla="*/ 124307 w 298726"/>
              <a:gd name="connsiteY78" fmla="*/ 269324 h 327554"/>
              <a:gd name="connsiteX79" fmla="*/ 149363 w 298726"/>
              <a:gd name="connsiteY79" fmla="*/ 244271 h 327554"/>
              <a:gd name="connsiteX80" fmla="*/ 174421 w 298726"/>
              <a:gd name="connsiteY80" fmla="*/ 269324 h 327554"/>
              <a:gd name="connsiteX81" fmla="*/ 179253 w 298726"/>
              <a:gd name="connsiteY81" fmla="*/ 271332 h 327554"/>
              <a:gd name="connsiteX82" fmla="*/ 184087 w 298726"/>
              <a:gd name="connsiteY82" fmla="*/ 269324 h 327554"/>
              <a:gd name="connsiteX83" fmla="*/ 184087 w 298726"/>
              <a:gd name="connsiteY83" fmla="*/ 259655 h 327554"/>
              <a:gd name="connsiteX84" fmla="*/ 156202 w 298726"/>
              <a:gd name="connsiteY84" fmla="*/ 231770 h 327554"/>
              <a:gd name="connsiteX85" fmla="*/ 156202 w 298726"/>
              <a:gd name="connsiteY85" fmla="*/ 192333 h 327554"/>
              <a:gd name="connsiteX86" fmla="*/ 149363 w 298726"/>
              <a:gd name="connsiteY86" fmla="*/ 185490 h 32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98726" h="327554">
                <a:moveTo>
                  <a:pt x="120606" y="93332"/>
                </a:moveTo>
                <a:cubicBezTo>
                  <a:pt x="120606" y="82020"/>
                  <a:pt x="129806" y="72820"/>
                  <a:pt x="141120" y="72820"/>
                </a:cubicBezTo>
                <a:lnTo>
                  <a:pt x="157611" y="72820"/>
                </a:lnTo>
                <a:cubicBezTo>
                  <a:pt x="168920" y="72820"/>
                  <a:pt x="178120" y="82020"/>
                  <a:pt x="178120" y="93332"/>
                </a:cubicBezTo>
                <a:lnTo>
                  <a:pt x="178120" y="142339"/>
                </a:lnTo>
                <a:lnTo>
                  <a:pt x="120606" y="142339"/>
                </a:lnTo>
                <a:lnTo>
                  <a:pt x="120606" y="93332"/>
                </a:lnTo>
                <a:close/>
                <a:moveTo>
                  <a:pt x="149363" y="13675"/>
                </a:moveTo>
                <a:cubicBezTo>
                  <a:pt x="161897" y="13675"/>
                  <a:pt x="172096" y="23874"/>
                  <a:pt x="172096" y="36406"/>
                </a:cubicBezTo>
                <a:cubicBezTo>
                  <a:pt x="172099" y="48940"/>
                  <a:pt x="161897" y="59139"/>
                  <a:pt x="149363" y="59139"/>
                </a:cubicBezTo>
                <a:cubicBezTo>
                  <a:pt x="136829" y="59139"/>
                  <a:pt x="126629" y="48940"/>
                  <a:pt x="126629" y="36406"/>
                </a:cubicBezTo>
                <a:cubicBezTo>
                  <a:pt x="126632" y="23874"/>
                  <a:pt x="136829" y="13675"/>
                  <a:pt x="149363" y="13675"/>
                </a:cubicBezTo>
                <a:close/>
                <a:moveTo>
                  <a:pt x="106931" y="93332"/>
                </a:moveTo>
                <a:lnTo>
                  <a:pt x="106931" y="149181"/>
                </a:lnTo>
                <a:cubicBezTo>
                  <a:pt x="106931" y="152955"/>
                  <a:pt x="109992" y="156016"/>
                  <a:pt x="113768" y="156016"/>
                </a:cubicBezTo>
                <a:lnTo>
                  <a:pt x="184960" y="156016"/>
                </a:lnTo>
                <a:cubicBezTo>
                  <a:pt x="188737" y="156016"/>
                  <a:pt x="191797" y="152955"/>
                  <a:pt x="191797" y="149181"/>
                </a:cubicBezTo>
                <a:lnTo>
                  <a:pt x="191797" y="93332"/>
                </a:lnTo>
                <a:cubicBezTo>
                  <a:pt x="191797" y="80360"/>
                  <a:pt x="184536" y="69053"/>
                  <a:pt x="173865" y="63264"/>
                </a:cubicBezTo>
                <a:cubicBezTo>
                  <a:pt x="181161" y="56602"/>
                  <a:pt x="185774" y="47046"/>
                  <a:pt x="185774" y="36406"/>
                </a:cubicBezTo>
                <a:cubicBezTo>
                  <a:pt x="185774" y="16332"/>
                  <a:pt x="169440" y="0"/>
                  <a:pt x="149363" y="0"/>
                </a:cubicBezTo>
                <a:cubicBezTo>
                  <a:pt x="129286" y="-3"/>
                  <a:pt x="112954" y="16331"/>
                  <a:pt x="112954" y="36406"/>
                </a:cubicBezTo>
                <a:cubicBezTo>
                  <a:pt x="112954" y="47045"/>
                  <a:pt x="117568" y="56602"/>
                  <a:pt x="124863" y="63264"/>
                </a:cubicBezTo>
                <a:cubicBezTo>
                  <a:pt x="114191" y="69053"/>
                  <a:pt x="106931" y="80360"/>
                  <a:pt x="106931" y="93332"/>
                </a:cubicBezTo>
                <a:close/>
                <a:moveTo>
                  <a:pt x="285051" y="313875"/>
                </a:moveTo>
                <a:lnTo>
                  <a:pt x="227534" y="313875"/>
                </a:lnTo>
                <a:lnTo>
                  <a:pt x="227534" y="264866"/>
                </a:lnTo>
                <a:cubicBezTo>
                  <a:pt x="227534" y="253554"/>
                  <a:pt x="236735" y="244353"/>
                  <a:pt x="248049" y="244353"/>
                </a:cubicBezTo>
                <a:lnTo>
                  <a:pt x="264537" y="244353"/>
                </a:lnTo>
                <a:cubicBezTo>
                  <a:pt x="275849" y="244353"/>
                  <a:pt x="285050" y="253554"/>
                  <a:pt x="285050" y="264866"/>
                </a:cubicBezTo>
                <a:lnTo>
                  <a:pt x="285051" y="313875"/>
                </a:lnTo>
                <a:close/>
                <a:moveTo>
                  <a:pt x="256291" y="185212"/>
                </a:moveTo>
                <a:cubicBezTo>
                  <a:pt x="268825" y="185212"/>
                  <a:pt x="279025" y="195411"/>
                  <a:pt x="279025" y="207948"/>
                </a:cubicBezTo>
                <a:cubicBezTo>
                  <a:pt x="279025" y="220479"/>
                  <a:pt x="268825" y="230679"/>
                  <a:pt x="256291" y="230679"/>
                </a:cubicBezTo>
                <a:cubicBezTo>
                  <a:pt x="243757" y="230679"/>
                  <a:pt x="233559" y="220480"/>
                  <a:pt x="233559" y="207948"/>
                </a:cubicBezTo>
                <a:cubicBezTo>
                  <a:pt x="233558" y="195411"/>
                  <a:pt x="243757" y="185212"/>
                  <a:pt x="256291" y="185212"/>
                </a:cubicBezTo>
                <a:close/>
                <a:moveTo>
                  <a:pt x="280794" y="234798"/>
                </a:moveTo>
                <a:cubicBezTo>
                  <a:pt x="288089" y="228136"/>
                  <a:pt x="292700" y="218580"/>
                  <a:pt x="292700" y="207948"/>
                </a:cubicBezTo>
                <a:cubicBezTo>
                  <a:pt x="292700" y="187868"/>
                  <a:pt x="276366" y="171532"/>
                  <a:pt x="256291" y="171532"/>
                </a:cubicBezTo>
                <a:cubicBezTo>
                  <a:pt x="236214" y="171532"/>
                  <a:pt x="219883" y="187868"/>
                  <a:pt x="219883" y="207948"/>
                </a:cubicBezTo>
                <a:cubicBezTo>
                  <a:pt x="219883" y="218580"/>
                  <a:pt x="224494" y="228136"/>
                  <a:pt x="231787" y="234798"/>
                </a:cubicBezTo>
                <a:cubicBezTo>
                  <a:pt x="221119" y="240590"/>
                  <a:pt x="213857" y="251897"/>
                  <a:pt x="213857" y="264866"/>
                </a:cubicBezTo>
                <a:lnTo>
                  <a:pt x="213857" y="320712"/>
                </a:lnTo>
                <a:cubicBezTo>
                  <a:pt x="213857" y="324491"/>
                  <a:pt x="216921" y="327555"/>
                  <a:pt x="220697" y="327555"/>
                </a:cubicBezTo>
                <a:lnTo>
                  <a:pt x="291889" y="327555"/>
                </a:lnTo>
                <a:cubicBezTo>
                  <a:pt x="295666" y="327555"/>
                  <a:pt x="298727" y="324491"/>
                  <a:pt x="298727" y="320712"/>
                </a:cubicBezTo>
                <a:lnTo>
                  <a:pt x="298727" y="264866"/>
                </a:lnTo>
                <a:cubicBezTo>
                  <a:pt x="298726" y="251897"/>
                  <a:pt x="291464" y="240590"/>
                  <a:pt x="280794" y="234798"/>
                </a:cubicBezTo>
                <a:close/>
                <a:moveTo>
                  <a:pt x="71194" y="313875"/>
                </a:moveTo>
                <a:lnTo>
                  <a:pt x="13677" y="313875"/>
                </a:lnTo>
                <a:lnTo>
                  <a:pt x="13677" y="264866"/>
                </a:lnTo>
                <a:cubicBezTo>
                  <a:pt x="13677" y="253554"/>
                  <a:pt x="22878" y="244353"/>
                  <a:pt x="34192" y="244353"/>
                </a:cubicBezTo>
                <a:lnTo>
                  <a:pt x="50681" y="244353"/>
                </a:lnTo>
                <a:cubicBezTo>
                  <a:pt x="61992" y="244353"/>
                  <a:pt x="71192" y="253554"/>
                  <a:pt x="71192" y="264866"/>
                </a:cubicBezTo>
                <a:lnTo>
                  <a:pt x="71194" y="313875"/>
                </a:lnTo>
                <a:close/>
                <a:moveTo>
                  <a:pt x="42437" y="185212"/>
                </a:moveTo>
                <a:cubicBezTo>
                  <a:pt x="54971" y="185212"/>
                  <a:pt x="65169" y="195411"/>
                  <a:pt x="65169" y="207948"/>
                </a:cubicBezTo>
                <a:cubicBezTo>
                  <a:pt x="65169" y="220479"/>
                  <a:pt x="54971" y="230679"/>
                  <a:pt x="42437" y="230679"/>
                </a:cubicBezTo>
                <a:cubicBezTo>
                  <a:pt x="29903" y="230679"/>
                  <a:pt x="19704" y="220480"/>
                  <a:pt x="19704" y="207948"/>
                </a:cubicBezTo>
                <a:cubicBezTo>
                  <a:pt x="19703" y="195411"/>
                  <a:pt x="29901" y="185212"/>
                  <a:pt x="42437" y="185212"/>
                </a:cubicBezTo>
                <a:close/>
                <a:moveTo>
                  <a:pt x="84869" y="320712"/>
                </a:moveTo>
                <a:lnTo>
                  <a:pt x="84869" y="264866"/>
                </a:lnTo>
                <a:cubicBezTo>
                  <a:pt x="84869" y="251897"/>
                  <a:pt x="77610" y="240590"/>
                  <a:pt x="66937" y="234798"/>
                </a:cubicBezTo>
                <a:cubicBezTo>
                  <a:pt x="74232" y="228136"/>
                  <a:pt x="78846" y="218580"/>
                  <a:pt x="78846" y="207948"/>
                </a:cubicBezTo>
                <a:cubicBezTo>
                  <a:pt x="78848" y="187868"/>
                  <a:pt x="62511" y="171532"/>
                  <a:pt x="42437" y="171532"/>
                </a:cubicBezTo>
                <a:cubicBezTo>
                  <a:pt x="22361" y="171532"/>
                  <a:pt x="6026" y="187868"/>
                  <a:pt x="6026" y="207948"/>
                </a:cubicBezTo>
                <a:cubicBezTo>
                  <a:pt x="6026" y="218580"/>
                  <a:pt x="10637" y="228136"/>
                  <a:pt x="17933" y="234798"/>
                </a:cubicBezTo>
                <a:cubicBezTo>
                  <a:pt x="7259" y="240590"/>
                  <a:pt x="0" y="251897"/>
                  <a:pt x="0" y="264866"/>
                </a:cubicBezTo>
                <a:lnTo>
                  <a:pt x="0" y="320712"/>
                </a:lnTo>
                <a:cubicBezTo>
                  <a:pt x="0" y="324491"/>
                  <a:pt x="3061" y="327555"/>
                  <a:pt x="6840" y="327555"/>
                </a:cubicBezTo>
                <a:lnTo>
                  <a:pt x="78032" y="327555"/>
                </a:lnTo>
                <a:cubicBezTo>
                  <a:pt x="81808" y="327555"/>
                  <a:pt x="84869" y="324491"/>
                  <a:pt x="84869" y="320712"/>
                </a:cubicBezTo>
                <a:close/>
                <a:moveTo>
                  <a:pt x="149363" y="185490"/>
                </a:moveTo>
                <a:cubicBezTo>
                  <a:pt x="145587" y="185490"/>
                  <a:pt x="142526" y="188554"/>
                  <a:pt x="142526" y="192333"/>
                </a:cubicBezTo>
                <a:lnTo>
                  <a:pt x="142526" y="231770"/>
                </a:lnTo>
                <a:lnTo>
                  <a:pt x="114639" y="259655"/>
                </a:lnTo>
                <a:cubicBezTo>
                  <a:pt x="111968" y="262327"/>
                  <a:pt x="111968" y="266652"/>
                  <a:pt x="114639" y="269324"/>
                </a:cubicBezTo>
                <a:cubicBezTo>
                  <a:pt x="115918" y="270611"/>
                  <a:pt x="117658" y="271334"/>
                  <a:pt x="119473" y="271332"/>
                </a:cubicBezTo>
                <a:cubicBezTo>
                  <a:pt x="121223" y="271332"/>
                  <a:pt x="122974" y="270663"/>
                  <a:pt x="124307" y="269324"/>
                </a:cubicBezTo>
                <a:lnTo>
                  <a:pt x="149363" y="244271"/>
                </a:lnTo>
                <a:lnTo>
                  <a:pt x="174421" y="269324"/>
                </a:lnTo>
                <a:cubicBezTo>
                  <a:pt x="175699" y="270612"/>
                  <a:pt x="177439" y="271335"/>
                  <a:pt x="179253" y="271332"/>
                </a:cubicBezTo>
                <a:cubicBezTo>
                  <a:pt x="181005" y="271332"/>
                  <a:pt x="182754" y="270663"/>
                  <a:pt x="184087" y="269324"/>
                </a:cubicBezTo>
                <a:cubicBezTo>
                  <a:pt x="186759" y="266653"/>
                  <a:pt x="186756" y="262328"/>
                  <a:pt x="184087" y="259655"/>
                </a:cubicBezTo>
                <a:lnTo>
                  <a:pt x="156202" y="231770"/>
                </a:lnTo>
                <a:lnTo>
                  <a:pt x="156202" y="192333"/>
                </a:lnTo>
                <a:cubicBezTo>
                  <a:pt x="156203" y="188553"/>
                  <a:pt x="153137" y="185490"/>
                  <a:pt x="149363" y="18549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9" name="椭圆 8"/>
          <p:cNvSpPr/>
          <p:nvPr/>
        </p:nvSpPr>
        <p:spPr bwMode="auto">
          <a:xfrm>
            <a:off x="2876956" y="3332566"/>
            <a:ext cx="530964" cy="53096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algn="ct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0" name="图形 31"/>
          <p:cNvSpPr/>
          <p:nvPr/>
        </p:nvSpPr>
        <p:spPr>
          <a:xfrm>
            <a:off x="2981462" y="3477866"/>
            <a:ext cx="321952" cy="240364"/>
          </a:xfrm>
          <a:custGeom>
            <a:avLst/>
            <a:gdLst>
              <a:gd name="connsiteX0" fmla="*/ 728011 w 1903876"/>
              <a:gd name="connsiteY0" fmla="*/ 449108 h 1421398"/>
              <a:gd name="connsiteX1" fmla="*/ 281008 w 1903876"/>
              <a:gd name="connsiteY1" fmla="*/ 449108 h 1421398"/>
              <a:gd name="connsiteX2" fmla="*/ 254496 w 1903876"/>
              <a:gd name="connsiteY2" fmla="*/ 475673 h 1421398"/>
              <a:gd name="connsiteX3" fmla="*/ 281008 w 1903876"/>
              <a:gd name="connsiteY3" fmla="*/ 502165 h 1421398"/>
              <a:gd name="connsiteX4" fmla="*/ 728013 w 1903876"/>
              <a:gd name="connsiteY4" fmla="*/ 502165 h 1421398"/>
              <a:gd name="connsiteX5" fmla="*/ 754452 w 1903876"/>
              <a:gd name="connsiteY5" fmla="*/ 475673 h 1421398"/>
              <a:gd name="connsiteX6" fmla="*/ 728011 w 1903876"/>
              <a:gd name="connsiteY6" fmla="*/ 449108 h 1421398"/>
              <a:gd name="connsiteX7" fmla="*/ 728011 w 1903876"/>
              <a:gd name="connsiteY7" fmla="*/ 667405 h 1421398"/>
              <a:gd name="connsiteX8" fmla="*/ 281008 w 1903876"/>
              <a:gd name="connsiteY8" fmla="*/ 667405 h 1421398"/>
              <a:gd name="connsiteX9" fmla="*/ 254496 w 1903876"/>
              <a:gd name="connsiteY9" fmla="*/ 693967 h 1421398"/>
              <a:gd name="connsiteX10" fmla="*/ 281008 w 1903876"/>
              <a:gd name="connsiteY10" fmla="*/ 720498 h 1421398"/>
              <a:gd name="connsiteX11" fmla="*/ 728013 w 1903876"/>
              <a:gd name="connsiteY11" fmla="*/ 720498 h 1421398"/>
              <a:gd name="connsiteX12" fmla="*/ 754452 w 1903876"/>
              <a:gd name="connsiteY12" fmla="*/ 693967 h 1421398"/>
              <a:gd name="connsiteX13" fmla="*/ 728011 w 1903876"/>
              <a:gd name="connsiteY13" fmla="*/ 667405 h 1421398"/>
              <a:gd name="connsiteX14" fmla="*/ 728011 w 1903876"/>
              <a:gd name="connsiteY14" fmla="*/ 885775 h 1421398"/>
              <a:gd name="connsiteX15" fmla="*/ 281008 w 1903876"/>
              <a:gd name="connsiteY15" fmla="*/ 885775 h 1421398"/>
              <a:gd name="connsiteX16" fmla="*/ 254496 w 1903876"/>
              <a:gd name="connsiteY16" fmla="*/ 912333 h 1421398"/>
              <a:gd name="connsiteX17" fmla="*/ 281008 w 1903876"/>
              <a:gd name="connsiteY17" fmla="*/ 938864 h 1421398"/>
              <a:gd name="connsiteX18" fmla="*/ 728013 w 1903876"/>
              <a:gd name="connsiteY18" fmla="*/ 938864 h 1421398"/>
              <a:gd name="connsiteX19" fmla="*/ 754452 w 1903876"/>
              <a:gd name="connsiteY19" fmla="*/ 912333 h 1421398"/>
              <a:gd name="connsiteX20" fmla="*/ 728011 w 1903876"/>
              <a:gd name="connsiteY20" fmla="*/ 885775 h 1421398"/>
              <a:gd name="connsiteX21" fmla="*/ 1147980 w 1903876"/>
              <a:gd name="connsiteY21" fmla="*/ 475673 h 1421398"/>
              <a:gd name="connsiteX22" fmla="*/ 1174420 w 1903876"/>
              <a:gd name="connsiteY22" fmla="*/ 502165 h 1421398"/>
              <a:gd name="connsiteX23" fmla="*/ 1621419 w 1903876"/>
              <a:gd name="connsiteY23" fmla="*/ 502165 h 1421398"/>
              <a:gd name="connsiteX24" fmla="*/ 1647897 w 1903876"/>
              <a:gd name="connsiteY24" fmla="*/ 475673 h 1421398"/>
              <a:gd name="connsiteX25" fmla="*/ 1621419 w 1903876"/>
              <a:gd name="connsiteY25" fmla="*/ 449108 h 1421398"/>
              <a:gd name="connsiteX26" fmla="*/ 1174423 w 1903876"/>
              <a:gd name="connsiteY26" fmla="*/ 449108 h 1421398"/>
              <a:gd name="connsiteX27" fmla="*/ 1147980 w 1903876"/>
              <a:gd name="connsiteY27" fmla="*/ 475673 h 1421398"/>
              <a:gd name="connsiteX28" fmla="*/ 1621426 w 1903876"/>
              <a:gd name="connsiteY28" fmla="*/ 667405 h 1421398"/>
              <a:gd name="connsiteX29" fmla="*/ 1174423 w 1903876"/>
              <a:gd name="connsiteY29" fmla="*/ 667405 h 1421398"/>
              <a:gd name="connsiteX30" fmla="*/ 1147984 w 1903876"/>
              <a:gd name="connsiteY30" fmla="*/ 693967 h 1421398"/>
              <a:gd name="connsiteX31" fmla="*/ 1174423 w 1903876"/>
              <a:gd name="connsiteY31" fmla="*/ 720498 h 1421398"/>
              <a:gd name="connsiteX32" fmla="*/ 1621426 w 1903876"/>
              <a:gd name="connsiteY32" fmla="*/ 720498 h 1421398"/>
              <a:gd name="connsiteX33" fmla="*/ 1647901 w 1903876"/>
              <a:gd name="connsiteY33" fmla="*/ 693967 h 1421398"/>
              <a:gd name="connsiteX34" fmla="*/ 1621426 w 1903876"/>
              <a:gd name="connsiteY34" fmla="*/ 667405 h 1421398"/>
              <a:gd name="connsiteX35" fmla="*/ 1621426 w 1903876"/>
              <a:gd name="connsiteY35" fmla="*/ 885775 h 1421398"/>
              <a:gd name="connsiteX36" fmla="*/ 1174423 w 1903876"/>
              <a:gd name="connsiteY36" fmla="*/ 885775 h 1421398"/>
              <a:gd name="connsiteX37" fmla="*/ 1147984 w 1903876"/>
              <a:gd name="connsiteY37" fmla="*/ 912333 h 1421398"/>
              <a:gd name="connsiteX38" fmla="*/ 1174423 w 1903876"/>
              <a:gd name="connsiteY38" fmla="*/ 938864 h 1421398"/>
              <a:gd name="connsiteX39" fmla="*/ 1621426 w 1903876"/>
              <a:gd name="connsiteY39" fmla="*/ 938864 h 1421398"/>
              <a:gd name="connsiteX40" fmla="*/ 1647901 w 1903876"/>
              <a:gd name="connsiteY40" fmla="*/ 912333 h 1421398"/>
              <a:gd name="connsiteX41" fmla="*/ 1621426 w 1903876"/>
              <a:gd name="connsiteY41" fmla="*/ 885775 h 1421398"/>
              <a:gd name="connsiteX42" fmla="*/ 1394820 w 1903876"/>
              <a:gd name="connsiteY42" fmla="*/ 0 h 1421398"/>
              <a:gd name="connsiteX43" fmla="*/ 951943 w 1903876"/>
              <a:gd name="connsiteY43" fmla="*/ 89756 h 1421398"/>
              <a:gd name="connsiteX44" fmla="*/ 509066 w 1903876"/>
              <a:gd name="connsiteY44" fmla="*/ 0 h 1421398"/>
              <a:gd name="connsiteX45" fmla="*/ 0 w 1903876"/>
              <a:gd name="connsiteY45" fmla="*/ 196462 h 1421398"/>
              <a:gd name="connsiteX46" fmla="*/ 0 w 1903876"/>
              <a:gd name="connsiteY46" fmla="*/ 1355108 h 1421398"/>
              <a:gd name="connsiteX47" fmla="*/ 23573 w 1903876"/>
              <a:gd name="connsiteY47" fmla="*/ 1405817 h 1421398"/>
              <a:gd name="connsiteX48" fmla="*/ 77490 w 1903876"/>
              <a:gd name="connsiteY48" fmla="*/ 1420419 h 1421398"/>
              <a:gd name="connsiteX49" fmla="*/ 509062 w 1903876"/>
              <a:gd name="connsiteY49" fmla="*/ 1385919 h 1421398"/>
              <a:gd name="connsiteX50" fmla="*/ 940637 w 1903876"/>
              <a:gd name="connsiteY50" fmla="*/ 1420419 h 1421398"/>
              <a:gd name="connsiteX51" fmla="*/ 945953 w 1903876"/>
              <a:gd name="connsiteY51" fmla="*/ 1420944 h 1421398"/>
              <a:gd name="connsiteX52" fmla="*/ 950153 w 1903876"/>
              <a:gd name="connsiteY52" fmla="*/ 1421206 h 1421398"/>
              <a:gd name="connsiteX53" fmla="*/ 951941 w 1903876"/>
              <a:gd name="connsiteY53" fmla="*/ 1421391 h 1421398"/>
              <a:gd name="connsiteX54" fmla="*/ 962502 w 1903876"/>
              <a:gd name="connsiteY54" fmla="*/ 1420460 h 1421398"/>
              <a:gd name="connsiteX55" fmla="*/ 963243 w 1903876"/>
              <a:gd name="connsiteY55" fmla="*/ 1420419 h 1421398"/>
              <a:gd name="connsiteX56" fmla="*/ 1394822 w 1903876"/>
              <a:gd name="connsiteY56" fmla="*/ 1385919 h 1421398"/>
              <a:gd name="connsiteX57" fmla="*/ 1826394 w 1903876"/>
              <a:gd name="connsiteY57" fmla="*/ 1420419 h 1421398"/>
              <a:gd name="connsiteX58" fmla="*/ 1837696 w 1903876"/>
              <a:gd name="connsiteY58" fmla="*/ 1421389 h 1421398"/>
              <a:gd name="connsiteX59" fmla="*/ 1880315 w 1903876"/>
              <a:gd name="connsiteY59" fmla="*/ 1405817 h 1421398"/>
              <a:gd name="connsiteX60" fmla="*/ 1903877 w 1903876"/>
              <a:gd name="connsiteY60" fmla="*/ 1355108 h 1421398"/>
              <a:gd name="connsiteX61" fmla="*/ 1903877 w 1903876"/>
              <a:gd name="connsiteY61" fmla="*/ 196462 h 1421398"/>
              <a:gd name="connsiteX62" fmla="*/ 1394820 w 1903876"/>
              <a:gd name="connsiteY62" fmla="*/ 0 h 1421398"/>
              <a:gd name="connsiteX63" fmla="*/ 132377 w 1903876"/>
              <a:gd name="connsiteY63" fmla="*/ 1277796 h 1421398"/>
              <a:gd name="connsiteX64" fmla="*/ 132377 w 1903876"/>
              <a:gd name="connsiteY64" fmla="*/ 204845 h 1421398"/>
              <a:gd name="connsiteX65" fmla="*/ 509062 w 1903876"/>
              <a:gd name="connsiteY65" fmla="*/ 132639 h 1421398"/>
              <a:gd name="connsiteX66" fmla="*/ 885747 w 1903876"/>
              <a:gd name="connsiteY66" fmla="*/ 204845 h 1421398"/>
              <a:gd name="connsiteX67" fmla="*/ 885747 w 1903876"/>
              <a:gd name="connsiteY67" fmla="*/ 1277797 h 1421398"/>
              <a:gd name="connsiteX68" fmla="*/ 509062 w 1903876"/>
              <a:gd name="connsiteY68" fmla="*/ 1253244 h 1421398"/>
              <a:gd name="connsiteX69" fmla="*/ 132377 w 1903876"/>
              <a:gd name="connsiteY69" fmla="*/ 1277796 h 1421398"/>
              <a:gd name="connsiteX70" fmla="*/ 1771505 w 1903876"/>
              <a:gd name="connsiteY70" fmla="*/ 1277796 h 1421398"/>
              <a:gd name="connsiteX71" fmla="*/ 1018130 w 1903876"/>
              <a:gd name="connsiteY71" fmla="*/ 1277796 h 1421398"/>
              <a:gd name="connsiteX72" fmla="*/ 1018130 w 1903876"/>
              <a:gd name="connsiteY72" fmla="*/ 204845 h 1421398"/>
              <a:gd name="connsiteX73" fmla="*/ 1394820 w 1903876"/>
              <a:gd name="connsiteY73" fmla="*/ 132639 h 1421398"/>
              <a:gd name="connsiteX74" fmla="*/ 1771503 w 1903876"/>
              <a:gd name="connsiteY74" fmla="*/ 204845 h 1421398"/>
              <a:gd name="connsiteX75" fmla="*/ 1771505 w 1903876"/>
              <a:gd name="connsiteY75" fmla="*/ 1277796 h 1421398"/>
              <a:gd name="connsiteX76" fmla="*/ 1771505 w 1903876"/>
              <a:gd name="connsiteY76" fmla="*/ 1277796 h 14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903876" h="1421398">
                <a:moveTo>
                  <a:pt x="728011" y="449108"/>
                </a:moveTo>
                <a:lnTo>
                  <a:pt x="281008" y="449108"/>
                </a:lnTo>
                <a:cubicBezTo>
                  <a:pt x="266319" y="449108"/>
                  <a:pt x="254496" y="460993"/>
                  <a:pt x="254496" y="475673"/>
                </a:cubicBezTo>
                <a:cubicBezTo>
                  <a:pt x="254496" y="490279"/>
                  <a:pt x="266319" y="502165"/>
                  <a:pt x="281008" y="502165"/>
                </a:cubicBezTo>
                <a:lnTo>
                  <a:pt x="728013" y="502165"/>
                </a:lnTo>
                <a:cubicBezTo>
                  <a:pt x="742590" y="502165"/>
                  <a:pt x="754452" y="490281"/>
                  <a:pt x="754452" y="475673"/>
                </a:cubicBezTo>
                <a:cubicBezTo>
                  <a:pt x="754451" y="460995"/>
                  <a:pt x="742590" y="449108"/>
                  <a:pt x="728011" y="449108"/>
                </a:cubicBezTo>
                <a:close/>
                <a:moveTo>
                  <a:pt x="728011" y="667405"/>
                </a:moveTo>
                <a:lnTo>
                  <a:pt x="281008" y="667405"/>
                </a:lnTo>
                <a:cubicBezTo>
                  <a:pt x="266319" y="667405"/>
                  <a:pt x="254496" y="679326"/>
                  <a:pt x="254496" y="693967"/>
                </a:cubicBezTo>
                <a:cubicBezTo>
                  <a:pt x="254496" y="708649"/>
                  <a:pt x="266319" y="720498"/>
                  <a:pt x="281008" y="720498"/>
                </a:cubicBezTo>
                <a:lnTo>
                  <a:pt x="728013" y="720498"/>
                </a:lnTo>
                <a:cubicBezTo>
                  <a:pt x="742590" y="720498"/>
                  <a:pt x="754452" y="708651"/>
                  <a:pt x="754452" y="693967"/>
                </a:cubicBezTo>
                <a:cubicBezTo>
                  <a:pt x="754451" y="679324"/>
                  <a:pt x="742590" y="667405"/>
                  <a:pt x="728011" y="667405"/>
                </a:cubicBezTo>
                <a:close/>
                <a:moveTo>
                  <a:pt x="728011" y="885775"/>
                </a:moveTo>
                <a:lnTo>
                  <a:pt x="281008" y="885775"/>
                </a:lnTo>
                <a:cubicBezTo>
                  <a:pt x="266319" y="885775"/>
                  <a:pt x="254496" y="897692"/>
                  <a:pt x="254496" y="912333"/>
                </a:cubicBezTo>
                <a:cubicBezTo>
                  <a:pt x="254496" y="926980"/>
                  <a:pt x="266319" y="938864"/>
                  <a:pt x="281008" y="938864"/>
                </a:cubicBezTo>
                <a:lnTo>
                  <a:pt x="728013" y="938864"/>
                </a:lnTo>
                <a:cubicBezTo>
                  <a:pt x="742590" y="938864"/>
                  <a:pt x="754452" y="926980"/>
                  <a:pt x="754452" y="912333"/>
                </a:cubicBezTo>
                <a:cubicBezTo>
                  <a:pt x="754451" y="897692"/>
                  <a:pt x="742590" y="885775"/>
                  <a:pt x="728011" y="885775"/>
                </a:cubicBezTo>
                <a:close/>
                <a:moveTo>
                  <a:pt x="1147980" y="475673"/>
                </a:moveTo>
                <a:cubicBezTo>
                  <a:pt x="1147980" y="490279"/>
                  <a:pt x="1159802" y="502165"/>
                  <a:pt x="1174420" y="502165"/>
                </a:cubicBezTo>
                <a:lnTo>
                  <a:pt x="1621419" y="502165"/>
                </a:lnTo>
                <a:cubicBezTo>
                  <a:pt x="1636072" y="502165"/>
                  <a:pt x="1647897" y="490281"/>
                  <a:pt x="1647897" y="475673"/>
                </a:cubicBezTo>
                <a:cubicBezTo>
                  <a:pt x="1647897" y="460995"/>
                  <a:pt x="1636076" y="449108"/>
                  <a:pt x="1621419" y="449108"/>
                </a:cubicBezTo>
                <a:lnTo>
                  <a:pt x="1174423" y="449108"/>
                </a:lnTo>
                <a:cubicBezTo>
                  <a:pt x="1159809" y="449108"/>
                  <a:pt x="1147980" y="460995"/>
                  <a:pt x="1147980" y="475673"/>
                </a:cubicBezTo>
                <a:close/>
                <a:moveTo>
                  <a:pt x="1621426" y="667405"/>
                </a:moveTo>
                <a:lnTo>
                  <a:pt x="1174423" y="667405"/>
                </a:lnTo>
                <a:cubicBezTo>
                  <a:pt x="1159807" y="667405"/>
                  <a:pt x="1147984" y="679326"/>
                  <a:pt x="1147984" y="693967"/>
                </a:cubicBezTo>
                <a:cubicBezTo>
                  <a:pt x="1147984" y="708649"/>
                  <a:pt x="1159807" y="720498"/>
                  <a:pt x="1174423" y="720498"/>
                </a:cubicBezTo>
                <a:lnTo>
                  <a:pt x="1621426" y="720498"/>
                </a:lnTo>
                <a:cubicBezTo>
                  <a:pt x="1636076" y="720498"/>
                  <a:pt x="1647901" y="708651"/>
                  <a:pt x="1647901" y="693967"/>
                </a:cubicBezTo>
                <a:cubicBezTo>
                  <a:pt x="1647897" y="679324"/>
                  <a:pt x="1636076" y="667405"/>
                  <a:pt x="1621426" y="667405"/>
                </a:cubicBezTo>
                <a:close/>
                <a:moveTo>
                  <a:pt x="1621426" y="885775"/>
                </a:moveTo>
                <a:lnTo>
                  <a:pt x="1174423" y="885775"/>
                </a:lnTo>
                <a:cubicBezTo>
                  <a:pt x="1159807" y="885775"/>
                  <a:pt x="1147984" y="897692"/>
                  <a:pt x="1147984" y="912333"/>
                </a:cubicBezTo>
                <a:cubicBezTo>
                  <a:pt x="1147984" y="926980"/>
                  <a:pt x="1159807" y="938864"/>
                  <a:pt x="1174423" y="938864"/>
                </a:cubicBezTo>
                <a:lnTo>
                  <a:pt x="1621426" y="938864"/>
                </a:lnTo>
                <a:cubicBezTo>
                  <a:pt x="1636076" y="938864"/>
                  <a:pt x="1647901" y="926980"/>
                  <a:pt x="1647901" y="912333"/>
                </a:cubicBezTo>
                <a:cubicBezTo>
                  <a:pt x="1647897" y="897692"/>
                  <a:pt x="1636076" y="885775"/>
                  <a:pt x="1621426" y="885775"/>
                </a:cubicBezTo>
                <a:close/>
                <a:moveTo>
                  <a:pt x="1394820" y="0"/>
                </a:moveTo>
                <a:cubicBezTo>
                  <a:pt x="1230756" y="0"/>
                  <a:pt x="1047507" y="25150"/>
                  <a:pt x="951943" y="89756"/>
                </a:cubicBezTo>
                <a:cubicBezTo>
                  <a:pt x="856374" y="25150"/>
                  <a:pt x="673165" y="0"/>
                  <a:pt x="509066" y="0"/>
                </a:cubicBezTo>
                <a:cubicBezTo>
                  <a:pt x="274203" y="0"/>
                  <a:pt x="0" y="51420"/>
                  <a:pt x="0" y="196462"/>
                </a:cubicBezTo>
                <a:lnTo>
                  <a:pt x="0" y="1355108"/>
                </a:lnTo>
                <a:cubicBezTo>
                  <a:pt x="0" y="1374742"/>
                  <a:pt x="8624" y="1393221"/>
                  <a:pt x="23573" y="1405817"/>
                </a:cubicBezTo>
                <a:cubicBezTo>
                  <a:pt x="38521" y="1418412"/>
                  <a:pt x="58231" y="1423774"/>
                  <a:pt x="77490" y="1420419"/>
                </a:cubicBezTo>
                <a:cubicBezTo>
                  <a:pt x="207714" y="1397848"/>
                  <a:pt x="356902" y="1385919"/>
                  <a:pt x="509062" y="1385919"/>
                </a:cubicBezTo>
                <a:cubicBezTo>
                  <a:pt x="661226" y="1385919"/>
                  <a:pt x="810412" y="1397844"/>
                  <a:pt x="940637" y="1420419"/>
                </a:cubicBezTo>
                <a:cubicBezTo>
                  <a:pt x="942420" y="1420758"/>
                  <a:pt x="944167" y="1420758"/>
                  <a:pt x="945953" y="1420944"/>
                </a:cubicBezTo>
                <a:cubicBezTo>
                  <a:pt x="947364" y="1421056"/>
                  <a:pt x="948738" y="1421165"/>
                  <a:pt x="950153" y="1421206"/>
                </a:cubicBezTo>
                <a:cubicBezTo>
                  <a:pt x="950745" y="1421279"/>
                  <a:pt x="951347" y="1421391"/>
                  <a:pt x="951941" y="1421391"/>
                </a:cubicBezTo>
                <a:cubicBezTo>
                  <a:pt x="955473" y="1421391"/>
                  <a:pt x="959006" y="1421093"/>
                  <a:pt x="962502" y="1420460"/>
                </a:cubicBezTo>
                <a:cubicBezTo>
                  <a:pt x="962723" y="1420419"/>
                  <a:pt x="962944" y="1420460"/>
                  <a:pt x="963243" y="1420419"/>
                </a:cubicBezTo>
                <a:cubicBezTo>
                  <a:pt x="1093472" y="1397848"/>
                  <a:pt x="1242658" y="1385919"/>
                  <a:pt x="1394822" y="1385919"/>
                </a:cubicBezTo>
                <a:cubicBezTo>
                  <a:pt x="1546979" y="1385919"/>
                  <a:pt x="1696206" y="1397844"/>
                  <a:pt x="1826394" y="1420419"/>
                </a:cubicBezTo>
                <a:cubicBezTo>
                  <a:pt x="1830154" y="1421091"/>
                  <a:pt x="1833977" y="1421389"/>
                  <a:pt x="1837696" y="1421389"/>
                </a:cubicBezTo>
                <a:cubicBezTo>
                  <a:pt x="1853164" y="1421389"/>
                  <a:pt x="1868265" y="1415988"/>
                  <a:pt x="1880315" y="1405817"/>
                </a:cubicBezTo>
                <a:cubicBezTo>
                  <a:pt x="1895262" y="1393221"/>
                  <a:pt x="1903877" y="1374746"/>
                  <a:pt x="1903877" y="1355108"/>
                </a:cubicBezTo>
                <a:lnTo>
                  <a:pt x="1903877" y="196462"/>
                </a:lnTo>
                <a:cubicBezTo>
                  <a:pt x="1903877" y="51416"/>
                  <a:pt x="1629677" y="0"/>
                  <a:pt x="1394820" y="0"/>
                </a:cubicBezTo>
                <a:close/>
                <a:moveTo>
                  <a:pt x="132377" y="1277796"/>
                </a:moveTo>
                <a:lnTo>
                  <a:pt x="132377" y="204845"/>
                </a:lnTo>
                <a:cubicBezTo>
                  <a:pt x="159147" y="178575"/>
                  <a:pt x="291380" y="132639"/>
                  <a:pt x="509062" y="132639"/>
                </a:cubicBezTo>
                <a:cubicBezTo>
                  <a:pt x="726709" y="132639"/>
                  <a:pt x="858977" y="178577"/>
                  <a:pt x="885747" y="204845"/>
                </a:cubicBezTo>
                <a:lnTo>
                  <a:pt x="885747" y="1277797"/>
                </a:lnTo>
                <a:cubicBezTo>
                  <a:pt x="768020" y="1261668"/>
                  <a:pt x="639436" y="1253244"/>
                  <a:pt x="509062" y="1253244"/>
                </a:cubicBezTo>
                <a:cubicBezTo>
                  <a:pt x="378692" y="1253243"/>
                  <a:pt x="250069" y="1261666"/>
                  <a:pt x="132377" y="1277796"/>
                </a:cubicBezTo>
                <a:close/>
                <a:moveTo>
                  <a:pt x="1771505" y="1277796"/>
                </a:moveTo>
                <a:cubicBezTo>
                  <a:pt x="1536087" y="1245604"/>
                  <a:pt x="1253477" y="1245604"/>
                  <a:pt x="1018130" y="1277796"/>
                </a:cubicBezTo>
                <a:lnTo>
                  <a:pt x="1018130" y="204845"/>
                </a:lnTo>
                <a:cubicBezTo>
                  <a:pt x="1044902" y="178575"/>
                  <a:pt x="1177138" y="132639"/>
                  <a:pt x="1394820" y="132639"/>
                </a:cubicBezTo>
                <a:cubicBezTo>
                  <a:pt x="1612501" y="132639"/>
                  <a:pt x="1744729" y="178577"/>
                  <a:pt x="1771503" y="204845"/>
                </a:cubicBezTo>
                <a:lnTo>
                  <a:pt x="1771505" y="1277796"/>
                </a:lnTo>
                <a:lnTo>
                  <a:pt x="1771505" y="1277796"/>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11" name="椭圆 10"/>
          <p:cNvSpPr/>
          <p:nvPr/>
        </p:nvSpPr>
        <p:spPr bwMode="auto">
          <a:xfrm>
            <a:off x="2506610" y="4536321"/>
            <a:ext cx="530964" cy="53096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algn="ct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2" name="图形 27"/>
          <p:cNvSpPr/>
          <p:nvPr/>
        </p:nvSpPr>
        <p:spPr>
          <a:xfrm>
            <a:off x="2644105" y="4657234"/>
            <a:ext cx="255974" cy="289138"/>
          </a:xfrm>
          <a:custGeom>
            <a:avLst/>
            <a:gdLst>
              <a:gd name="connsiteX0" fmla="*/ 213414 w 297400"/>
              <a:gd name="connsiteY0" fmla="*/ 134362 h 335930"/>
              <a:gd name="connsiteX1" fmla="*/ 280598 w 297400"/>
              <a:gd name="connsiteY1" fmla="*/ 67184 h 335930"/>
              <a:gd name="connsiteX2" fmla="*/ 213414 w 297400"/>
              <a:gd name="connsiteY2" fmla="*/ 0 h 335930"/>
              <a:gd name="connsiteX3" fmla="*/ 146236 w 297400"/>
              <a:gd name="connsiteY3" fmla="*/ 67184 h 335930"/>
              <a:gd name="connsiteX4" fmla="*/ 213414 w 297400"/>
              <a:gd name="connsiteY4" fmla="*/ 134362 h 335930"/>
              <a:gd name="connsiteX5" fmla="*/ 213414 w 297400"/>
              <a:gd name="connsiteY5" fmla="*/ 22396 h 335930"/>
              <a:gd name="connsiteX6" fmla="*/ 258202 w 297400"/>
              <a:gd name="connsiteY6" fmla="*/ 67184 h 335930"/>
              <a:gd name="connsiteX7" fmla="*/ 213414 w 297400"/>
              <a:gd name="connsiteY7" fmla="*/ 111972 h 335930"/>
              <a:gd name="connsiteX8" fmla="*/ 168627 w 297400"/>
              <a:gd name="connsiteY8" fmla="*/ 67184 h 335930"/>
              <a:gd name="connsiteX9" fmla="*/ 213414 w 297400"/>
              <a:gd name="connsiteY9" fmla="*/ 22396 h 335930"/>
              <a:gd name="connsiteX10" fmla="*/ 297390 w 297400"/>
              <a:gd name="connsiteY10" fmla="*/ 235135 h 335930"/>
              <a:gd name="connsiteX11" fmla="*/ 258202 w 297400"/>
              <a:gd name="connsiteY11" fmla="*/ 201546 h 335930"/>
              <a:gd name="connsiteX12" fmla="*/ 236863 w 297400"/>
              <a:gd name="connsiteY12" fmla="*/ 209883 h 335930"/>
              <a:gd name="connsiteX13" fmla="*/ 140637 w 297400"/>
              <a:gd name="connsiteY13" fmla="*/ 111972 h 335930"/>
              <a:gd name="connsiteX14" fmla="*/ 118240 w 297400"/>
              <a:gd name="connsiteY14" fmla="*/ 106372 h 335930"/>
              <a:gd name="connsiteX15" fmla="*/ 675 w 297400"/>
              <a:gd name="connsiteY15" fmla="*/ 313512 h 335930"/>
              <a:gd name="connsiteX16" fmla="*/ 17473 w 297400"/>
              <a:gd name="connsiteY16" fmla="*/ 335909 h 335930"/>
              <a:gd name="connsiteX17" fmla="*/ 163397 w 297400"/>
              <a:gd name="connsiteY17" fmla="*/ 335909 h 335930"/>
              <a:gd name="connsiteX18" fmla="*/ 185430 w 297400"/>
              <a:gd name="connsiteY18" fmla="*/ 330309 h 335930"/>
              <a:gd name="connsiteX19" fmla="*/ 191029 w 297400"/>
              <a:gd name="connsiteY19" fmla="*/ 310388 h 335930"/>
              <a:gd name="connsiteX20" fmla="*/ 191029 w 297400"/>
              <a:gd name="connsiteY20" fmla="*/ 258764 h 335930"/>
              <a:gd name="connsiteX21" fmla="*/ 239551 w 297400"/>
              <a:gd name="connsiteY21" fmla="*/ 260796 h 335930"/>
              <a:gd name="connsiteX22" fmla="*/ 248050 w 297400"/>
              <a:gd name="connsiteY22" fmla="*/ 230438 h 335930"/>
              <a:gd name="connsiteX23" fmla="*/ 258207 w 297400"/>
              <a:gd name="connsiteY23" fmla="*/ 223943 h 335930"/>
              <a:gd name="connsiteX24" fmla="*/ 275004 w 297400"/>
              <a:gd name="connsiteY24" fmla="*/ 235141 h 335930"/>
              <a:gd name="connsiteX25" fmla="*/ 275016 w 297400"/>
              <a:gd name="connsiteY25" fmla="*/ 323898 h 335930"/>
              <a:gd name="connsiteX26" fmla="*/ 274876 w 297400"/>
              <a:gd name="connsiteY26" fmla="*/ 324828 h 335930"/>
              <a:gd name="connsiteX27" fmla="*/ 275016 w 297400"/>
              <a:gd name="connsiteY27" fmla="*/ 326720 h 335930"/>
              <a:gd name="connsiteX28" fmla="*/ 275016 w 297400"/>
              <a:gd name="connsiteY28" fmla="*/ 326961 h 335930"/>
              <a:gd name="connsiteX29" fmla="*/ 275038 w 297400"/>
              <a:gd name="connsiteY29" fmla="*/ 326961 h 335930"/>
              <a:gd name="connsiteX30" fmla="*/ 286052 w 297400"/>
              <a:gd name="connsiteY30" fmla="*/ 335931 h 335930"/>
              <a:gd name="connsiteX31" fmla="*/ 297401 w 297400"/>
              <a:gd name="connsiteY31" fmla="*/ 326950 h 335930"/>
              <a:gd name="connsiteX32" fmla="*/ 297390 w 297400"/>
              <a:gd name="connsiteY32" fmla="*/ 235135 h 335930"/>
              <a:gd name="connsiteX33" fmla="*/ 224640 w 297400"/>
              <a:gd name="connsiteY33" fmla="*/ 241272 h 335930"/>
              <a:gd name="connsiteX34" fmla="*/ 214842 w 297400"/>
              <a:gd name="connsiteY34" fmla="*/ 247745 h 335930"/>
              <a:gd name="connsiteX35" fmla="*/ 208106 w 297400"/>
              <a:gd name="connsiteY35" fmla="*/ 245908 h 335930"/>
              <a:gd name="connsiteX36" fmla="*/ 194629 w 297400"/>
              <a:gd name="connsiteY36" fmla="*/ 235147 h 335930"/>
              <a:gd name="connsiteX37" fmla="*/ 177569 w 297400"/>
              <a:gd name="connsiteY37" fmla="*/ 233657 h 335930"/>
              <a:gd name="connsiteX38" fmla="*/ 168627 w 297400"/>
              <a:gd name="connsiteY38" fmla="*/ 251927 h 335930"/>
              <a:gd name="connsiteX39" fmla="*/ 168627 w 297400"/>
              <a:gd name="connsiteY39" fmla="*/ 313512 h 335930"/>
              <a:gd name="connsiteX40" fmla="*/ 23066 w 297400"/>
              <a:gd name="connsiteY40" fmla="*/ 313512 h 335930"/>
              <a:gd name="connsiteX41" fmla="*/ 106880 w 297400"/>
              <a:gd name="connsiteY41" fmla="*/ 133836 h 335930"/>
              <a:gd name="connsiteX42" fmla="*/ 121230 w 297400"/>
              <a:gd name="connsiteY42" fmla="*/ 127363 h 335930"/>
              <a:gd name="connsiteX43" fmla="*/ 135038 w 297400"/>
              <a:gd name="connsiteY43" fmla="*/ 134362 h 335930"/>
              <a:gd name="connsiteX44" fmla="*/ 207815 w 297400"/>
              <a:gd name="connsiteY44" fmla="*/ 212739 h 335930"/>
              <a:gd name="connsiteX45" fmla="*/ 225251 w 297400"/>
              <a:gd name="connsiteY45" fmla="*/ 234357 h 335930"/>
              <a:gd name="connsiteX46" fmla="*/ 224640 w 297400"/>
              <a:gd name="connsiteY46" fmla="*/ 241272 h 33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97400" h="335930">
                <a:moveTo>
                  <a:pt x="213414" y="134362"/>
                </a:moveTo>
                <a:cubicBezTo>
                  <a:pt x="250519" y="134362"/>
                  <a:pt x="280598" y="104284"/>
                  <a:pt x="280598" y="67184"/>
                </a:cubicBezTo>
                <a:cubicBezTo>
                  <a:pt x="280598" y="30084"/>
                  <a:pt x="250519" y="0"/>
                  <a:pt x="213414" y="0"/>
                </a:cubicBezTo>
                <a:cubicBezTo>
                  <a:pt x="176314" y="0"/>
                  <a:pt x="146236" y="30079"/>
                  <a:pt x="146236" y="67184"/>
                </a:cubicBezTo>
                <a:cubicBezTo>
                  <a:pt x="146236" y="104289"/>
                  <a:pt x="176309" y="134362"/>
                  <a:pt x="213414" y="134362"/>
                </a:cubicBezTo>
                <a:close/>
                <a:moveTo>
                  <a:pt x="213414" y="22396"/>
                </a:moveTo>
                <a:cubicBezTo>
                  <a:pt x="238151" y="22396"/>
                  <a:pt x="258202" y="42447"/>
                  <a:pt x="258202" y="67184"/>
                </a:cubicBezTo>
                <a:cubicBezTo>
                  <a:pt x="258202" y="91921"/>
                  <a:pt x="238151" y="111972"/>
                  <a:pt x="213414" y="111972"/>
                </a:cubicBezTo>
                <a:cubicBezTo>
                  <a:pt x="188677" y="111972"/>
                  <a:pt x="168627" y="91921"/>
                  <a:pt x="168627" y="67184"/>
                </a:cubicBezTo>
                <a:cubicBezTo>
                  <a:pt x="168627" y="42447"/>
                  <a:pt x="188677" y="22396"/>
                  <a:pt x="213414" y="22396"/>
                </a:cubicBezTo>
                <a:close/>
                <a:moveTo>
                  <a:pt x="297390" y="235135"/>
                </a:moveTo>
                <a:cubicBezTo>
                  <a:pt x="297390" y="235135"/>
                  <a:pt x="299120" y="200684"/>
                  <a:pt x="258202" y="201546"/>
                </a:cubicBezTo>
                <a:cubicBezTo>
                  <a:pt x="251684" y="201680"/>
                  <a:pt x="243526" y="204290"/>
                  <a:pt x="236863" y="209883"/>
                </a:cubicBezTo>
                <a:lnTo>
                  <a:pt x="140637" y="111972"/>
                </a:lnTo>
                <a:cubicBezTo>
                  <a:pt x="140637" y="111972"/>
                  <a:pt x="133962" y="105409"/>
                  <a:pt x="118240" y="106372"/>
                </a:cubicBezTo>
                <a:cubicBezTo>
                  <a:pt x="118240" y="106372"/>
                  <a:pt x="33206" y="116742"/>
                  <a:pt x="675" y="313512"/>
                </a:cubicBezTo>
                <a:cubicBezTo>
                  <a:pt x="675" y="313512"/>
                  <a:pt x="-5159" y="335909"/>
                  <a:pt x="17473" y="335909"/>
                </a:cubicBezTo>
                <a:lnTo>
                  <a:pt x="163397" y="335909"/>
                </a:lnTo>
                <a:cubicBezTo>
                  <a:pt x="163397" y="335909"/>
                  <a:pt x="179523" y="336283"/>
                  <a:pt x="185430" y="330309"/>
                </a:cubicBezTo>
                <a:cubicBezTo>
                  <a:pt x="192350" y="323311"/>
                  <a:pt x="191029" y="310388"/>
                  <a:pt x="191029" y="310388"/>
                </a:cubicBezTo>
                <a:lnTo>
                  <a:pt x="191029" y="258764"/>
                </a:lnTo>
                <a:cubicBezTo>
                  <a:pt x="205637" y="272034"/>
                  <a:pt x="226824" y="273181"/>
                  <a:pt x="239551" y="260796"/>
                </a:cubicBezTo>
                <a:cubicBezTo>
                  <a:pt x="247608" y="252958"/>
                  <a:pt x="250357" y="241552"/>
                  <a:pt x="248050" y="230438"/>
                </a:cubicBezTo>
                <a:cubicBezTo>
                  <a:pt x="249293" y="227677"/>
                  <a:pt x="252031" y="224665"/>
                  <a:pt x="258207" y="223943"/>
                </a:cubicBezTo>
                <a:cubicBezTo>
                  <a:pt x="267860" y="222817"/>
                  <a:pt x="275094" y="228444"/>
                  <a:pt x="275004" y="235141"/>
                </a:cubicBezTo>
                <a:lnTo>
                  <a:pt x="275016" y="323898"/>
                </a:lnTo>
                <a:cubicBezTo>
                  <a:pt x="274954" y="324363"/>
                  <a:pt x="274876" y="324341"/>
                  <a:pt x="274876" y="324828"/>
                </a:cubicBezTo>
                <a:cubicBezTo>
                  <a:pt x="274876" y="325315"/>
                  <a:pt x="274960" y="326256"/>
                  <a:pt x="275016" y="326720"/>
                </a:cubicBezTo>
                <a:lnTo>
                  <a:pt x="275016" y="326961"/>
                </a:lnTo>
                <a:lnTo>
                  <a:pt x="275038" y="326961"/>
                </a:lnTo>
                <a:cubicBezTo>
                  <a:pt x="275833" y="332347"/>
                  <a:pt x="280435" y="335931"/>
                  <a:pt x="286052" y="335931"/>
                </a:cubicBezTo>
                <a:cubicBezTo>
                  <a:pt x="291667" y="335931"/>
                  <a:pt x="296595" y="332347"/>
                  <a:pt x="297401" y="326950"/>
                </a:cubicBezTo>
                <a:lnTo>
                  <a:pt x="297390" y="235135"/>
                </a:lnTo>
                <a:close/>
                <a:moveTo>
                  <a:pt x="224640" y="241272"/>
                </a:moveTo>
                <a:cubicBezTo>
                  <a:pt x="222121" y="246121"/>
                  <a:pt x="217899" y="247453"/>
                  <a:pt x="214842" y="247745"/>
                </a:cubicBezTo>
                <a:cubicBezTo>
                  <a:pt x="210771" y="248137"/>
                  <a:pt x="208106" y="245908"/>
                  <a:pt x="208106" y="245908"/>
                </a:cubicBezTo>
                <a:lnTo>
                  <a:pt x="194629" y="235147"/>
                </a:lnTo>
                <a:cubicBezTo>
                  <a:pt x="187121" y="229665"/>
                  <a:pt x="181242" y="231384"/>
                  <a:pt x="177569" y="233657"/>
                </a:cubicBezTo>
                <a:cubicBezTo>
                  <a:pt x="168134" y="239497"/>
                  <a:pt x="168627" y="251927"/>
                  <a:pt x="168627" y="251927"/>
                </a:cubicBezTo>
                <a:lnTo>
                  <a:pt x="168627" y="313512"/>
                </a:lnTo>
                <a:lnTo>
                  <a:pt x="23066" y="313512"/>
                </a:lnTo>
                <a:cubicBezTo>
                  <a:pt x="48128" y="165667"/>
                  <a:pt x="106880" y="133836"/>
                  <a:pt x="106880" y="133836"/>
                </a:cubicBezTo>
                <a:cubicBezTo>
                  <a:pt x="114578" y="128763"/>
                  <a:pt x="117826" y="127649"/>
                  <a:pt x="121230" y="127363"/>
                </a:cubicBezTo>
                <a:cubicBezTo>
                  <a:pt x="128492" y="126753"/>
                  <a:pt x="135038" y="134362"/>
                  <a:pt x="135038" y="134362"/>
                </a:cubicBezTo>
                <a:lnTo>
                  <a:pt x="207815" y="212739"/>
                </a:lnTo>
                <a:cubicBezTo>
                  <a:pt x="216762" y="221933"/>
                  <a:pt x="223576" y="228612"/>
                  <a:pt x="225251" y="234357"/>
                </a:cubicBezTo>
                <a:cubicBezTo>
                  <a:pt x="225861" y="236457"/>
                  <a:pt x="225430" y="239744"/>
                  <a:pt x="224640" y="24127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13" name="矩形 12"/>
          <p:cNvSpPr/>
          <p:nvPr/>
        </p:nvSpPr>
        <p:spPr>
          <a:xfrm>
            <a:off x="3384797" y="3120995"/>
            <a:ext cx="7690686" cy="978729"/>
          </a:xfrm>
          <a:prstGeom prst="rect">
            <a:avLst/>
          </a:prstGeom>
        </p:spPr>
        <p:txBody>
          <a:bodyPr wrap="square">
            <a:spAutoFit/>
          </a:bodyPr>
          <a:lstStyle/>
          <a:p>
            <a:pPr marL="391795" lvl="0" indent="-285750">
              <a:lnSpc>
                <a:spcPct val="120000"/>
              </a:lnSpc>
              <a:buClr>
                <a:schemeClr val="accent1"/>
              </a:buClr>
              <a:buFont typeface="Arial" panose="020B0604020202020204" pitchFamily="34" charset="0"/>
              <a:buChar char="•"/>
              <a:defRPr/>
            </a:pPr>
            <a:r>
              <a:rPr lang="zh-CN" altLang="en-US" sz="1600" dirty="0">
                <a:solidFill>
                  <a:prstClr val="black"/>
                </a:solidFill>
                <a:cs typeface="+mn-ea"/>
                <a:sym typeface="+mn-lt"/>
              </a:rPr>
              <a:t>这一期间，中国共产党根据中国实际，探索出一条以农村包围城市、武装夺取政权的革命新道路，高举革命旗帜，从“八一南 昌起义”到井岗山根据地的创建；</a:t>
            </a:r>
            <a:endParaRPr lang="en-US" altLang="zh-CN" sz="1600" dirty="0">
              <a:solidFill>
                <a:prstClr val="black"/>
              </a:solidFill>
              <a:cs typeface="+mn-ea"/>
              <a:sym typeface="+mn-lt"/>
            </a:endParaRPr>
          </a:p>
          <a:p>
            <a:pPr marL="391795" lvl="0" indent="-285750">
              <a:lnSpc>
                <a:spcPct val="120000"/>
              </a:lnSpc>
              <a:buClr>
                <a:schemeClr val="accent1"/>
              </a:buClr>
              <a:buFont typeface="Arial" panose="020B0604020202020204" pitchFamily="34" charset="0"/>
              <a:buChar char="•"/>
              <a:defRPr/>
            </a:pPr>
            <a:r>
              <a:rPr lang="zh-CN" altLang="en-US" sz="1600" dirty="0">
                <a:solidFill>
                  <a:prstClr val="black"/>
                </a:solidFill>
                <a:cs typeface="+mn-ea"/>
                <a:sym typeface="+mn-lt"/>
              </a:rPr>
              <a:t>从革命运动的复兴到红军反“围剿”的胜利；</a:t>
            </a:r>
          </a:p>
        </p:txBody>
      </p:sp>
      <p:sp>
        <p:nvSpPr>
          <p:cNvPr id="14" name="矩形 13"/>
          <p:cNvSpPr/>
          <p:nvPr/>
        </p:nvSpPr>
        <p:spPr>
          <a:xfrm>
            <a:off x="3014451" y="4324750"/>
            <a:ext cx="8173016" cy="978729"/>
          </a:xfrm>
          <a:prstGeom prst="rect">
            <a:avLst/>
          </a:prstGeom>
        </p:spPr>
        <p:txBody>
          <a:bodyPr wrap="square">
            <a:spAutoFit/>
          </a:bodyPr>
          <a:lstStyle/>
          <a:p>
            <a:pPr marL="391795" lvl="0" indent="-285750">
              <a:lnSpc>
                <a:spcPct val="120000"/>
              </a:lnSpc>
              <a:buClr>
                <a:schemeClr val="accent1"/>
              </a:buClr>
              <a:buFont typeface="Arial" panose="020B0604020202020204" pitchFamily="34" charset="0"/>
              <a:buChar char="•"/>
              <a:defRPr/>
            </a:pPr>
            <a:r>
              <a:rPr lang="zh-CN" altLang="en-US" sz="1600" dirty="0">
                <a:solidFill>
                  <a:prstClr val="black"/>
                </a:solidFill>
                <a:cs typeface="+mn-ea"/>
                <a:sym typeface="+mn-lt"/>
              </a:rPr>
              <a:t>从王明“左”倾错误到革命运动的挫折；</a:t>
            </a:r>
            <a:endParaRPr lang="en-US" altLang="zh-CN" sz="1600" dirty="0">
              <a:solidFill>
                <a:prstClr val="black"/>
              </a:solidFill>
              <a:cs typeface="+mn-ea"/>
              <a:sym typeface="+mn-lt"/>
            </a:endParaRPr>
          </a:p>
          <a:p>
            <a:pPr marL="391795" lvl="0" indent="-285750">
              <a:lnSpc>
                <a:spcPct val="120000"/>
              </a:lnSpc>
              <a:buClr>
                <a:schemeClr val="accent1"/>
              </a:buClr>
              <a:buFont typeface="Arial" panose="020B0604020202020204" pitchFamily="34" charset="0"/>
              <a:buChar char="•"/>
              <a:defRPr/>
            </a:pPr>
            <a:r>
              <a:rPr lang="zh-CN" altLang="en-US" sz="1600" dirty="0">
                <a:solidFill>
                  <a:prstClr val="black"/>
                </a:solidFill>
                <a:cs typeface="+mn-ea"/>
                <a:sym typeface="+mn-lt"/>
              </a:rPr>
              <a:t>从遵义会议的伟大转折到红军长征的胜利， 特别是遵义会议，确立了毛泽东同志在红军和党中央的领导地位，挽救了党，挽救了中国革命，为迎接全面抗战作了准备。 </a:t>
            </a:r>
          </a:p>
        </p:txBody>
      </p:sp>
      <p:cxnSp>
        <p:nvCxnSpPr>
          <p:cNvPr id="15" name="直接连接符 14"/>
          <p:cNvCxnSpPr/>
          <p:nvPr/>
        </p:nvCxnSpPr>
        <p:spPr>
          <a:xfrm>
            <a:off x="2876956" y="2994762"/>
            <a:ext cx="7690686" cy="0"/>
          </a:xfrm>
          <a:prstGeom prst="line">
            <a:avLst/>
          </a:prstGeom>
          <a:noFill/>
          <a:ln w="6350" cap="flat" cmpd="sng" algn="ctr">
            <a:solidFill>
              <a:schemeClr val="bg1">
                <a:lumMod val="75000"/>
              </a:schemeClr>
            </a:solidFill>
            <a:prstDash val="dash"/>
            <a:miter lim="800000"/>
          </a:ln>
          <a:effectLst/>
        </p:spPr>
      </p:cxnSp>
      <p:cxnSp>
        <p:nvCxnSpPr>
          <p:cNvPr id="16" name="直接连接符 15"/>
          <p:cNvCxnSpPr/>
          <p:nvPr/>
        </p:nvCxnSpPr>
        <p:spPr>
          <a:xfrm>
            <a:off x="2876956" y="4175862"/>
            <a:ext cx="7690686" cy="0"/>
          </a:xfrm>
          <a:prstGeom prst="line">
            <a:avLst/>
          </a:prstGeom>
          <a:noFill/>
          <a:ln w="6350" cap="flat" cmpd="sng" algn="ctr">
            <a:solidFill>
              <a:schemeClr val="bg1">
                <a:lumMod val="75000"/>
              </a:schemeClr>
            </a:solidFill>
            <a:prstDash val="dash"/>
            <a:miter lim="800000"/>
          </a:ln>
          <a:effectLst/>
        </p:spPr>
      </p:cxnSp>
      <p:sp>
        <p:nvSpPr>
          <p:cNvPr id="17" name="椭圆 16"/>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18"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19" name="文本框 18"/>
          <p:cNvSpPr txBox="1"/>
          <p:nvPr/>
        </p:nvSpPr>
        <p:spPr>
          <a:xfrm>
            <a:off x="1217644" y="273865"/>
            <a:ext cx="723371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没有共产党就没有新中国</a:t>
            </a:r>
          </a:p>
        </p:txBody>
      </p:sp>
      <p:cxnSp>
        <p:nvCxnSpPr>
          <p:cNvPr id="20" name="直接连接符 19"/>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8748276" y="250423"/>
            <a:ext cx="2877625" cy="743443"/>
            <a:chOff x="8748276" y="250423"/>
            <a:chExt cx="2877625" cy="743443"/>
          </a:xfrm>
        </p:grpSpPr>
        <p:sp>
          <p:nvSpPr>
            <p:cNvPr id="22" name="文本框 21"/>
            <p:cNvSpPr txBox="1"/>
            <p:nvPr/>
          </p:nvSpPr>
          <p:spPr>
            <a:xfrm>
              <a:off x="10320809" y="470645"/>
              <a:ext cx="969850" cy="52322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solidFill>
                    <a:schemeClr val="accent1"/>
                  </a:solidFill>
                  <a:effectLst/>
                  <a:latin typeface="+mn-lt"/>
                  <a:ea typeface="+mn-ea"/>
                  <a:cs typeface="+mn-ea"/>
                  <a:sym typeface="+mn-lt"/>
                </a:rPr>
                <a:t>100</a:t>
              </a:r>
              <a:endParaRPr lang="zh-CN" altLang="en-US" sz="2800" i="0" spc="0" dirty="0">
                <a:solidFill>
                  <a:schemeClr val="accent1"/>
                </a:solidFill>
                <a:effectLst/>
                <a:latin typeface="+mn-lt"/>
                <a:ea typeface="+mn-ea"/>
                <a:cs typeface="+mn-ea"/>
                <a:sym typeface="+mn-lt"/>
              </a:endParaRPr>
            </a:p>
          </p:txBody>
        </p:sp>
        <p:sp>
          <p:nvSpPr>
            <p:cNvPr id="23" name="文本框 22"/>
            <p:cNvSpPr txBox="1"/>
            <p:nvPr/>
          </p:nvSpPr>
          <p:spPr>
            <a:xfrm>
              <a:off x="9145651" y="538035"/>
              <a:ext cx="1124538"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1400" i="0" spc="0" dirty="0">
                  <a:solidFill>
                    <a:schemeClr val="accent1"/>
                  </a:solidFill>
                  <a:effectLst/>
                  <a:latin typeface="+mn-lt"/>
                  <a:ea typeface="+mn-ea"/>
                  <a:cs typeface="+mn-ea"/>
                  <a:sym typeface="+mn-lt"/>
                </a:rPr>
                <a:t>热烈庆祝</a:t>
              </a:r>
            </a:p>
          </p:txBody>
        </p:sp>
        <p:sp>
          <p:nvSpPr>
            <p:cNvPr id="24" name="文本框 23"/>
            <p:cNvSpPr txBox="1"/>
            <p:nvPr/>
          </p:nvSpPr>
          <p:spPr>
            <a:xfrm>
              <a:off x="9263442" y="740213"/>
              <a:ext cx="985614" cy="184666"/>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600" i="0" spc="0" dirty="0">
                  <a:solidFill>
                    <a:schemeClr val="accent1"/>
                  </a:solidFill>
                  <a:effectLst/>
                  <a:latin typeface="+mn-lt"/>
                  <a:ea typeface="+mn-ea"/>
                  <a:cs typeface="+mn-ea"/>
                  <a:sym typeface="+mn-lt"/>
                </a:rPr>
                <a:t>中国共产党成立</a:t>
              </a:r>
            </a:p>
          </p:txBody>
        </p:sp>
        <p:sp>
          <p:nvSpPr>
            <p:cNvPr id="25" name="文本框 24"/>
            <p:cNvSpPr txBox="1"/>
            <p:nvPr/>
          </p:nvSpPr>
          <p:spPr>
            <a:xfrm>
              <a:off x="10995946" y="625427"/>
              <a:ext cx="629955"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1400" i="0" spc="0" dirty="0">
                  <a:solidFill>
                    <a:schemeClr val="accent1"/>
                  </a:solidFill>
                  <a:effectLst/>
                  <a:latin typeface="+mn-lt"/>
                  <a:ea typeface="+mn-ea"/>
                  <a:cs typeface="+mn-ea"/>
                  <a:sym typeface="+mn-lt"/>
                </a:rPr>
                <a:t>周年</a:t>
              </a:r>
            </a:p>
          </p:txBody>
        </p:sp>
        <p:sp>
          <p:nvSpPr>
            <p:cNvPr id="26" name="文本框 25"/>
            <p:cNvSpPr txBox="1"/>
            <p:nvPr/>
          </p:nvSpPr>
          <p:spPr>
            <a:xfrm>
              <a:off x="11018827" y="540788"/>
              <a:ext cx="568748" cy="1692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500" i="0" spc="0" dirty="0">
                  <a:solidFill>
                    <a:schemeClr val="accent1"/>
                  </a:solidFill>
                  <a:effectLst/>
                  <a:latin typeface="+mn-lt"/>
                  <a:ea typeface="+mn-ea"/>
                  <a:cs typeface="+mn-ea"/>
                  <a:sym typeface="+mn-lt"/>
                </a:rPr>
                <a:t>1921-2021</a:t>
              </a:r>
              <a:endParaRPr lang="zh-CN" altLang="en-US" sz="500" i="0" spc="0" dirty="0">
                <a:solidFill>
                  <a:schemeClr val="accent1"/>
                </a:solidFill>
                <a:effectLst/>
                <a:latin typeface="+mn-lt"/>
                <a:ea typeface="+mn-ea"/>
                <a:cs typeface="+mn-ea"/>
                <a:sym typeface="+mn-lt"/>
              </a:endParaRPr>
            </a:p>
          </p:txBody>
        </p:sp>
        <p:pic>
          <p:nvPicPr>
            <p:cNvPr id="27" name="图片 26" descr="卡通人物&#10;&#10;中度可信度描述已自动生成"/>
            <p:cNvPicPr>
              <a:picLocks noChangeAspect="1"/>
            </p:cNvPicPr>
            <p:nvPr/>
          </p:nvPicPr>
          <p:blipFill>
            <a:blip r:embed="rId2" cstate="screen"/>
            <a:stretch>
              <a:fillRect/>
            </a:stretch>
          </p:blipFill>
          <p:spPr>
            <a:xfrm flipH="1">
              <a:off x="8748276" y="250423"/>
              <a:ext cx="718097" cy="682781"/>
            </a:xfrm>
            <a:prstGeom prst="rect">
              <a:avLst/>
            </a:prstGeom>
          </p:spPr>
        </p:pic>
        <p:cxnSp>
          <p:nvCxnSpPr>
            <p:cNvPr id="28" name="直接连接符 27"/>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9" name="图片 28" descr="卡通人物&#10;&#10;低可信度描述已自动生成"/>
          <p:cNvPicPr>
            <a:picLocks noChangeAspect="1"/>
          </p:cNvPicPr>
          <p:nvPr/>
        </p:nvPicPr>
        <p:blipFill>
          <a:blip r:embed="rId3" cstate="screen"/>
          <a:stretch>
            <a:fillRect/>
          </a:stretch>
        </p:blipFill>
        <p:spPr>
          <a:xfrm>
            <a:off x="1554442" y="3120995"/>
            <a:ext cx="359454" cy="319906"/>
          </a:xfrm>
          <a:prstGeom prst="rect">
            <a:avLst/>
          </a:prstGeom>
        </p:spPr>
      </p:pic>
      <p:sp>
        <p:nvSpPr>
          <p:cNvPr id="31" name="TextBox 30"/>
          <p:cNvSpPr txBox="1"/>
          <p:nvPr/>
        </p:nvSpPr>
        <p:spPr>
          <a:xfrm>
            <a:off x="1305561" y="62298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节日</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 </a:t>
            </a:r>
            <a:r>
              <a:rPr kumimoji="0" lang="en-US" altLang="zh-CN" sz="100" b="0" i="0" u="none" strike="noStrike" kern="0" cap="none" spc="0" normalizeH="0" baseline="0" noProof="0" smtClean="0">
                <a:ln>
                  <a:noFill/>
                </a:ln>
                <a:solidFill>
                  <a:schemeClr val="bg1"/>
                </a:solidFill>
                <a:effectLst/>
                <a:uLnTx/>
                <a:uFillTx/>
              </a:rPr>
              <a:t>http:// www.PPT818.com/jieri/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ppt_x"/>
                                          </p:val>
                                        </p:tav>
                                        <p:tav tm="100000">
                                          <p:val>
                                            <p:strVal val="#ppt_x"/>
                                          </p:val>
                                        </p:tav>
                                      </p:tavLst>
                                    </p:anim>
                                    <p:anim calcmode="lin" valueType="num">
                                      <p:cBhvr additive="base">
                                        <p:cTn id="84" dur="500" fill="hold"/>
                                        <p:tgtEl>
                                          <p:spTgt spid="1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ppt_x"/>
                                          </p:val>
                                        </p:tav>
                                        <p:tav tm="100000">
                                          <p:val>
                                            <p:strVal val="#ppt_x"/>
                                          </p:val>
                                        </p:tav>
                                      </p:tavLst>
                                    </p:anim>
                                    <p:anim calcmode="lin" valueType="num">
                                      <p:cBhvr additive="base">
                                        <p:cTn id="8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animBg="1"/>
      <p:bldP spid="8" grpId="0" animBg="1"/>
      <p:bldP spid="9" grpId="0" animBg="1"/>
      <p:bldP spid="10" grpId="0" animBg="1"/>
      <p:bldP spid="11" grpId="0" animBg="1"/>
      <p:bldP spid="12" grpId="0" animBg="1"/>
      <p:bldP spid="13" grpId="0"/>
      <p:bldP spid="14" grpId="0"/>
      <p:bldP spid="17" grpId="0" animBg="1"/>
      <p:bldP spid="18"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3"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 name="文本框 3"/>
          <p:cNvSpPr txBox="1"/>
          <p:nvPr/>
        </p:nvSpPr>
        <p:spPr>
          <a:xfrm>
            <a:off x="1217644" y="273865"/>
            <a:ext cx="723371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没有共产党就没有新中国</a:t>
            </a:r>
          </a:p>
        </p:txBody>
      </p:sp>
      <p:cxnSp>
        <p:nvCxnSpPr>
          <p:cNvPr id="5" name="直接连接符 4"/>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8748276" y="250423"/>
            <a:ext cx="2877625" cy="743443"/>
            <a:chOff x="8748276" y="250423"/>
            <a:chExt cx="2877625" cy="743443"/>
          </a:xfrm>
        </p:grpSpPr>
        <p:sp>
          <p:nvSpPr>
            <p:cNvPr id="7" name="文本框 6"/>
            <p:cNvSpPr txBox="1"/>
            <p:nvPr/>
          </p:nvSpPr>
          <p:spPr>
            <a:xfrm>
              <a:off x="10320809" y="470645"/>
              <a:ext cx="969850" cy="52322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solidFill>
                    <a:schemeClr val="accent1"/>
                  </a:solidFill>
                  <a:effectLst/>
                  <a:latin typeface="+mn-lt"/>
                  <a:ea typeface="+mn-ea"/>
                  <a:cs typeface="+mn-ea"/>
                  <a:sym typeface="+mn-lt"/>
                </a:rPr>
                <a:t>100</a:t>
              </a:r>
              <a:endParaRPr lang="zh-CN" altLang="en-US" sz="2800" i="0" spc="0" dirty="0">
                <a:solidFill>
                  <a:schemeClr val="accent1"/>
                </a:solidFill>
                <a:effectLst/>
                <a:latin typeface="+mn-lt"/>
                <a:ea typeface="+mn-ea"/>
                <a:cs typeface="+mn-ea"/>
                <a:sym typeface="+mn-lt"/>
              </a:endParaRPr>
            </a:p>
          </p:txBody>
        </p:sp>
        <p:sp>
          <p:nvSpPr>
            <p:cNvPr id="8" name="文本框 7"/>
            <p:cNvSpPr txBox="1"/>
            <p:nvPr/>
          </p:nvSpPr>
          <p:spPr>
            <a:xfrm>
              <a:off x="9145651" y="538035"/>
              <a:ext cx="1124538"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1400" i="0" spc="0" dirty="0">
                  <a:solidFill>
                    <a:schemeClr val="accent1"/>
                  </a:solidFill>
                  <a:effectLst/>
                  <a:latin typeface="+mn-lt"/>
                  <a:ea typeface="+mn-ea"/>
                  <a:cs typeface="+mn-ea"/>
                  <a:sym typeface="+mn-lt"/>
                </a:rPr>
                <a:t>热烈庆祝</a:t>
              </a:r>
            </a:p>
          </p:txBody>
        </p:sp>
        <p:sp>
          <p:nvSpPr>
            <p:cNvPr id="9" name="文本框 8"/>
            <p:cNvSpPr txBox="1"/>
            <p:nvPr/>
          </p:nvSpPr>
          <p:spPr>
            <a:xfrm>
              <a:off x="9263442" y="740213"/>
              <a:ext cx="985614" cy="184666"/>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600" i="0" spc="0" dirty="0">
                  <a:solidFill>
                    <a:schemeClr val="accent1"/>
                  </a:solidFill>
                  <a:effectLst/>
                  <a:latin typeface="+mn-lt"/>
                  <a:ea typeface="+mn-ea"/>
                  <a:cs typeface="+mn-ea"/>
                  <a:sym typeface="+mn-lt"/>
                </a:rPr>
                <a:t>中国共产党成立</a:t>
              </a:r>
            </a:p>
          </p:txBody>
        </p:sp>
        <p:sp>
          <p:nvSpPr>
            <p:cNvPr id="10" name="文本框 9"/>
            <p:cNvSpPr txBox="1"/>
            <p:nvPr/>
          </p:nvSpPr>
          <p:spPr>
            <a:xfrm>
              <a:off x="10995946" y="625427"/>
              <a:ext cx="629955"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1400" i="0" spc="0" dirty="0">
                  <a:solidFill>
                    <a:schemeClr val="accent1"/>
                  </a:solidFill>
                  <a:effectLst/>
                  <a:latin typeface="+mn-lt"/>
                  <a:ea typeface="+mn-ea"/>
                  <a:cs typeface="+mn-ea"/>
                  <a:sym typeface="+mn-lt"/>
                </a:rPr>
                <a:t>周年</a:t>
              </a:r>
            </a:p>
          </p:txBody>
        </p:sp>
        <p:sp>
          <p:nvSpPr>
            <p:cNvPr id="11" name="文本框 10"/>
            <p:cNvSpPr txBox="1"/>
            <p:nvPr/>
          </p:nvSpPr>
          <p:spPr>
            <a:xfrm>
              <a:off x="11018827" y="540788"/>
              <a:ext cx="568748" cy="1692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500" i="0" spc="0" dirty="0">
                  <a:solidFill>
                    <a:schemeClr val="accent1"/>
                  </a:solidFill>
                  <a:effectLst/>
                  <a:latin typeface="+mn-lt"/>
                  <a:ea typeface="+mn-ea"/>
                  <a:cs typeface="+mn-ea"/>
                  <a:sym typeface="+mn-lt"/>
                </a:rPr>
                <a:t>1921-2021</a:t>
              </a:r>
              <a:endParaRPr lang="zh-CN" altLang="en-US" sz="500" i="0" spc="0" dirty="0">
                <a:solidFill>
                  <a:schemeClr val="accent1"/>
                </a:solidFill>
                <a:effectLst/>
                <a:latin typeface="+mn-lt"/>
                <a:ea typeface="+mn-ea"/>
                <a:cs typeface="+mn-ea"/>
                <a:sym typeface="+mn-lt"/>
              </a:endParaRPr>
            </a:p>
          </p:txBody>
        </p:sp>
        <p:pic>
          <p:nvPicPr>
            <p:cNvPr id="12" name="图片 11" descr="卡通人物&#10;&#10;中度可信度描述已自动生成"/>
            <p:cNvPicPr>
              <a:picLocks noChangeAspect="1"/>
            </p:cNvPicPr>
            <p:nvPr/>
          </p:nvPicPr>
          <p:blipFill>
            <a:blip r:embed="rId2" cstate="screen"/>
            <a:stretch>
              <a:fillRect/>
            </a:stretch>
          </p:blipFill>
          <p:spPr>
            <a:xfrm flipH="1">
              <a:off x="8748276" y="250423"/>
              <a:ext cx="718097" cy="682781"/>
            </a:xfrm>
            <a:prstGeom prst="rect">
              <a:avLst/>
            </a:prstGeom>
          </p:spPr>
        </p:pic>
        <p:cxnSp>
          <p:nvCxnSpPr>
            <p:cNvPr id="13" name="直接连接符 12"/>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Oval 5"/>
          <p:cNvSpPr>
            <a:spLocks noChangeArrowheads="1"/>
          </p:cNvSpPr>
          <p:nvPr/>
        </p:nvSpPr>
        <p:spPr bwMode="auto">
          <a:xfrm>
            <a:off x="5238750" y="4133129"/>
            <a:ext cx="958500" cy="953099"/>
          </a:xfrm>
          <a:prstGeom prst="ellipse">
            <a:avLst/>
          </a:prstGeom>
          <a:solidFill>
            <a:schemeClr val="bg1">
              <a:lumMod val="75000"/>
              <a:alpha val="2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endParaRPr lang="en-US" sz="2400">
              <a:ln w="19050">
                <a:noFill/>
              </a:ln>
              <a:gradFill>
                <a:gsLst>
                  <a:gs pos="100000">
                    <a:srgbClr val="E9BE61"/>
                  </a:gs>
                  <a:gs pos="49000">
                    <a:srgbClr val="FEEFAC"/>
                  </a:gs>
                </a:gsLst>
                <a:lin ang="5400000" scaled="0"/>
              </a:gradFill>
              <a:cs typeface="+mn-ea"/>
              <a:sym typeface="+mn-lt"/>
            </a:endParaRPr>
          </a:p>
        </p:txBody>
      </p:sp>
      <p:sp>
        <p:nvSpPr>
          <p:cNvPr id="15" name="Oval 6"/>
          <p:cNvSpPr>
            <a:spLocks noChangeArrowheads="1"/>
          </p:cNvSpPr>
          <p:nvPr/>
        </p:nvSpPr>
        <p:spPr bwMode="auto">
          <a:xfrm>
            <a:off x="5238750" y="2626531"/>
            <a:ext cx="958500" cy="953099"/>
          </a:xfrm>
          <a:prstGeom prst="ellipse">
            <a:avLst/>
          </a:prstGeom>
          <a:solidFill>
            <a:schemeClr val="bg1">
              <a:lumMod val="75000"/>
              <a:alpha val="2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endParaRPr lang="en-US" sz="2400">
              <a:ln w="19050">
                <a:noFill/>
              </a:ln>
              <a:gradFill>
                <a:gsLst>
                  <a:gs pos="100000">
                    <a:srgbClr val="E9BE61"/>
                  </a:gs>
                  <a:gs pos="49000">
                    <a:srgbClr val="FEEFAC"/>
                  </a:gs>
                </a:gsLst>
                <a:lin ang="5400000" scaled="0"/>
              </a:gradFill>
              <a:cs typeface="+mn-ea"/>
              <a:sym typeface="+mn-lt"/>
            </a:endParaRPr>
          </a:p>
        </p:txBody>
      </p:sp>
      <p:sp>
        <p:nvSpPr>
          <p:cNvPr id="16" name="Oval 7"/>
          <p:cNvSpPr>
            <a:spLocks noChangeArrowheads="1"/>
          </p:cNvSpPr>
          <p:nvPr/>
        </p:nvSpPr>
        <p:spPr bwMode="auto">
          <a:xfrm>
            <a:off x="5994750" y="3377130"/>
            <a:ext cx="958500" cy="953099"/>
          </a:xfrm>
          <a:prstGeom prst="ellipse">
            <a:avLst/>
          </a:prstGeom>
          <a:solidFill>
            <a:schemeClr val="bg1">
              <a:lumMod val="75000"/>
              <a:alpha val="2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endParaRPr lang="en-US" sz="2400">
              <a:ln w="19050">
                <a:noFill/>
              </a:ln>
              <a:gradFill>
                <a:gsLst>
                  <a:gs pos="100000">
                    <a:srgbClr val="E9BE61"/>
                  </a:gs>
                  <a:gs pos="49000">
                    <a:srgbClr val="FEEFAC"/>
                  </a:gs>
                </a:gsLst>
                <a:lin ang="5400000" scaled="0"/>
              </a:gradFill>
              <a:cs typeface="+mn-ea"/>
              <a:sym typeface="+mn-lt"/>
            </a:endParaRPr>
          </a:p>
        </p:txBody>
      </p:sp>
      <p:sp>
        <p:nvSpPr>
          <p:cNvPr id="17" name="Oval 8"/>
          <p:cNvSpPr>
            <a:spLocks noChangeArrowheads="1"/>
          </p:cNvSpPr>
          <p:nvPr/>
        </p:nvSpPr>
        <p:spPr bwMode="auto">
          <a:xfrm>
            <a:off x="5994750" y="4908028"/>
            <a:ext cx="958500" cy="953099"/>
          </a:xfrm>
          <a:prstGeom prst="ellipse">
            <a:avLst/>
          </a:prstGeom>
          <a:solidFill>
            <a:schemeClr val="bg1">
              <a:lumMod val="75000"/>
              <a:alpha val="2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endParaRPr lang="en-US" sz="2400">
              <a:ln w="19050">
                <a:noFill/>
              </a:ln>
              <a:gradFill>
                <a:gsLst>
                  <a:gs pos="100000">
                    <a:srgbClr val="E9BE61"/>
                  </a:gs>
                  <a:gs pos="49000">
                    <a:srgbClr val="FEEFAC"/>
                  </a:gs>
                </a:gsLst>
                <a:lin ang="5400000" scaled="0"/>
              </a:gradFill>
              <a:cs typeface="+mn-ea"/>
              <a:sym typeface="+mn-lt"/>
            </a:endParaRPr>
          </a:p>
        </p:txBody>
      </p:sp>
      <p:sp>
        <p:nvSpPr>
          <p:cNvPr id="18" name="Freeform 9"/>
          <p:cNvSpPr/>
          <p:nvPr/>
        </p:nvSpPr>
        <p:spPr bwMode="auto">
          <a:xfrm>
            <a:off x="5395350" y="2788531"/>
            <a:ext cx="1414799" cy="2932196"/>
          </a:xfrm>
          <a:custGeom>
            <a:avLst/>
            <a:gdLst>
              <a:gd name="T0" fmla="*/ 1825 w 2295"/>
              <a:gd name="T1" fmla="*/ 3722 h 4773"/>
              <a:gd name="T2" fmla="*/ 1758 w 2295"/>
              <a:gd name="T3" fmla="*/ 3716 h 4773"/>
              <a:gd name="T4" fmla="*/ 1220 w 2295"/>
              <a:gd name="T5" fmla="*/ 3497 h 4773"/>
              <a:gd name="T6" fmla="*/ 1197 w 2295"/>
              <a:gd name="T7" fmla="*/ 3474 h 4773"/>
              <a:gd name="T8" fmla="*/ 1030 w 2295"/>
              <a:gd name="T9" fmla="*/ 3007 h 4773"/>
              <a:gd name="T10" fmla="*/ 1032 w 2295"/>
              <a:gd name="T11" fmla="*/ 2964 h 4773"/>
              <a:gd name="T12" fmla="*/ 1032 w 2295"/>
              <a:gd name="T13" fmla="*/ 2961 h 4773"/>
              <a:gd name="T14" fmla="*/ 1230 w 2295"/>
              <a:gd name="T15" fmla="*/ 2459 h 4773"/>
              <a:gd name="T16" fmla="*/ 1248 w 2295"/>
              <a:gd name="T17" fmla="*/ 2442 h 4773"/>
              <a:gd name="T18" fmla="*/ 1732 w 2295"/>
              <a:gd name="T19" fmla="*/ 2243 h 4773"/>
              <a:gd name="T20" fmla="*/ 1762 w 2295"/>
              <a:gd name="T21" fmla="*/ 2243 h 4773"/>
              <a:gd name="T22" fmla="*/ 2256 w 2295"/>
              <a:gd name="T23" fmla="*/ 1756 h 4773"/>
              <a:gd name="T24" fmla="*/ 1747 w 2295"/>
              <a:gd name="T25" fmla="*/ 1224 h 4773"/>
              <a:gd name="T26" fmla="*/ 1734 w 2295"/>
              <a:gd name="T27" fmla="*/ 1224 h 4773"/>
              <a:gd name="T28" fmla="*/ 1247 w 2295"/>
              <a:gd name="T29" fmla="*/ 1031 h 4773"/>
              <a:gd name="T30" fmla="*/ 1032 w 2295"/>
              <a:gd name="T31" fmla="*/ 503 h 4773"/>
              <a:gd name="T32" fmla="*/ 1031 w 2295"/>
              <a:gd name="T33" fmla="*/ 497 h 4773"/>
              <a:gd name="T34" fmla="*/ 522 w 2295"/>
              <a:gd name="T35" fmla="*/ 0 h 4773"/>
              <a:gd name="T36" fmla="*/ 12 w 2295"/>
              <a:gd name="T37" fmla="*/ 509 h 4773"/>
              <a:gd name="T38" fmla="*/ 507 w 2295"/>
              <a:gd name="T39" fmla="*/ 1019 h 4773"/>
              <a:gd name="T40" fmla="*/ 514 w 2295"/>
              <a:gd name="T41" fmla="*/ 1020 h 4773"/>
              <a:gd name="T42" fmla="*/ 1038 w 2295"/>
              <a:gd name="T43" fmla="*/ 1235 h 4773"/>
              <a:gd name="T44" fmla="*/ 1045 w 2295"/>
              <a:gd name="T45" fmla="*/ 1241 h 4773"/>
              <a:gd name="T46" fmla="*/ 1237 w 2295"/>
              <a:gd name="T47" fmla="*/ 1728 h 4773"/>
              <a:gd name="T48" fmla="*/ 1237 w 2295"/>
              <a:gd name="T49" fmla="*/ 1733 h 4773"/>
              <a:gd name="T50" fmla="*/ 1237 w 2295"/>
              <a:gd name="T51" fmla="*/ 1736 h 4773"/>
              <a:gd name="T52" fmla="*/ 1038 w 2295"/>
              <a:gd name="T53" fmla="*/ 2239 h 4773"/>
              <a:gd name="T54" fmla="*/ 1021 w 2295"/>
              <a:gd name="T55" fmla="*/ 2256 h 4773"/>
              <a:gd name="T56" fmla="*/ 537 w 2295"/>
              <a:gd name="T57" fmla="*/ 2455 h 4773"/>
              <a:gd name="T58" fmla="*/ 507 w 2295"/>
              <a:gd name="T59" fmla="*/ 2455 h 4773"/>
              <a:gd name="T60" fmla="*/ 13 w 2295"/>
              <a:gd name="T61" fmla="*/ 2941 h 4773"/>
              <a:gd name="T62" fmla="*/ 522 w 2295"/>
              <a:gd name="T63" fmla="*/ 3474 h 4773"/>
              <a:gd name="T64" fmla="*/ 524 w 2295"/>
              <a:gd name="T65" fmla="*/ 3474 h 4773"/>
              <a:gd name="T66" fmla="*/ 955 w 2295"/>
              <a:gd name="T67" fmla="*/ 3644 h 4773"/>
              <a:gd name="T68" fmla="*/ 1018 w 2295"/>
              <a:gd name="T69" fmla="*/ 3707 h 4773"/>
              <a:gd name="T70" fmla="*/ 1237 w 2295"/>
              <a:gd name="T71" fmla="*/ 4239 h 4773"/>
              <a:gd name="T72" fmla="*/ 1244 w 2295"/>
              <a:gd name="T73" fmla="*/ 4307 h 4773"/>
              <a:gd name="T74" fmla="*/ 1681 w 2295"/>
              <a:gd name="T75" fmla="*/ 4731 h 4773"/>
              <a:gd name="T76" fmla="*/ 2252 w 2295"/>
              <a:gd name="T77" fmla="*/ 4159 h 4773"/>
              <a:gd name="T78" fmla="*/ 1825 w 2295"/>
              <a:gd name="T79" fmla="*/ 3722 h 4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95" h="4773">
                <a:moveTo>
                  <a:pt x="1825" y="3722"/>
                </a:moveTo>
                <a:cubicBezTo>
                  <a:pt x="1803" y="3718"/>
                  <a:pt x="1780" y="3717"/>
                  <a:pt x="1758" y="3716"/>
                </a:cubicBezTo>
                <a:cubicBezTo>
                  <a:pt x="1557" y="3712"/>
                  <a:pt x="1363" y="3639"/>
                  <a:pt x="1220" y="3497"/>
                </a:cubicBezTo>
                <a:lnTo>
                  <a:pt x="1197" y="3474"/>
                </a:lnTo>
                <a:cubicBezTo>
                  <a:pt x="1075" y="3351"/>
                  <a:pt x="1015" y="3180"/>
                  <a:pt x="1030" y="3007"/>
                </a:cubicBezTo>
                <a:cubicBezTo>
                  <a:pt x="1031" y="2993"/>
                  <a:pt x="1032" y="2979"/>
                  <a:pt x="1032" y="2964"/>
                </a:cubicBezTo>
                <a:cubicBezTo>
                  <a:pt x="1032" y="2963"/>
                  <a:pt x="1032" y="2962"/>
                  <a:pt x="1032" y="2961"/>
                </a:cubicBezTo>
                <a:cubicBezTo>
                  <a:pt x="1031" y="2774"/>
                  <a:pt x="1097" y="2592"/>
                  <a:pt x="1230" y="2459"/>
                </a:cubicBezTo>
                <a:lnTo>
                  <a:pt x="1248" y="2442"/>
                </a:lnTo>
                <a:cubicBezTo>
                  <a:pt x="1376" y="2314"/>
                  <a:pt x="1551" y="2238"/>
                  <a:pt x="1732" y="2243"/>
                </a:cubicBezTo>
                <a:cubicBezTo>
                  <a:pt x="1742" y="2243"/>
                  <a:pt x="1752" y="2243"/>
                  <a:pt x="1762" y="2243"/>
                </a:cubicBezTo>
                <a:cubicBezTo>
                  <a:pt x="2026" y="2235"/>
                  <a:pt x="2245" y="2019"/>
                  <a:pt x="2256" y="1756"/>
                </a:cubicBezTo>
                <a:cubicBezTo>
                  <a:pt x="2269" y="1464"/>
                  <a:pt x="2036" y="1224"/>
                  <a:pt x="1747" y="1224"/>
                </a:cubicBezTo>
                <a:cubicBezTo>
                  <a:pt x="1743" y="1224"/>
                  <a:pt x="1738" y="1224"/>
                  <a:pt x="1734" y="1224"/>
                </a:cubicBezTo>
                <a:cubicBezTo>
                  <a:pt x="1552" y="1228"/>
                  <a:pt x="1376" y="1160"/>
                  <a:pt x="1247" y="1031"/>
                </a:cubicBezTo>
                <a:cubicBezTo>
                  <a:pt x="1107" y="891"/>
                  <a:pt x="1034" y="701"/>
                  <a:pt x="1032" y="503"/>
                </a:cubicBezTo>
                <a:cubicBezTo>
                  <a:pt x="1032" y="501"/>
                  <a:pt x="1032" y="499"/>
                  <a:pt x="1031" y="497"/>
                </a:cubicBezTo>
                <a:cubicBezTo>
                  <a:pt x="1025" y="224"/>
                  <a:pt x="795" y="0"/>
                  <a:pt x="522" y="0"/>
                </a:cubicBezTo>
                <a:cubicBezTo>
                  <a:pt x="241" y="0"/>
                  <a:pt x="13" y="228"/>
                  <a:pt x="12" y="509"/>
                </a:cubicBezTo>
                <a:cubicBezTo>
                  <a:pt x="12" y="782"/>
                  <a:pt x="235" y="1012"/>
                  <a:pt x="507" y="1019"/>
                </a:cubicBezTo>
                <a:cubicBezTo>
                  <a:pt x="509" y="1019"/>
                  <a:pt x="511" y="1020"/>
                  <a:pt x="514" y="1020"/>
                </a:cubicBezTo>
                <a:cubicBezTo>
                  <a:pt x="710" y="1023"/>
                  <a:pt x="899" y="1096"/>
                  <a:pt x="1038" y="1235"/>
                </a:cubicBezTo>
                <a:lnTo>
                  <a:pt x="1045" y="1241"/>
                </a:lnTo>
                <a:cubicBezTo>
                  <a:pt x="1173" y="1370"/>
                  <a:pt x="1239" y="1546"/>
                  <a:pt x="1237" y="1728"/>
                </a:cubicBezTo>
                <a:cubicBezTo>
                  <a:pt x="1237" y="1730"/>
                  <a:pt x="1237" y="1732"/>
                  <a:pt x="1237" y="1733"/>
                </a:cubicBezTo>
                <a:cubicBezTo>
                  <a:pt x="1237" y="1734"/>
                  <a:pt x="1237" y="1735"/>
                  <a:pt x="1237" y="1736"/>
                </a:cubicBezTo>
                <a:cubicBezTo>
                  <a:pt x="1238" y="1924"/>
                  <a:pt x="1171" y="2106"/>
                  <a:pt x="1038" y="2239"/>
                </a:cubicBezTo>
                <a:lnTo>
                  <a:pt x="1021" y="2256"/>
                </a:lnTo>
                <a:cubicBezTo>
                  <a:pt x="893" y="2384"/>
                  <a:pt x="719" y="2460"/>
                  <a:pt x="537" y="2455"/>
                </a:cubicBezTo>
                <a:cubicBezTo>
                  <a:pt x="527" y="2454"/>
                  <a:pt x="517" y="2454"/>
                  <a:pt x="507" y="2455"/>
                </a:cubicBezTo>
                <a:cubicBezTo>
                  <a:pt x="243" y="2462"/>
                  <a:pt x="24" y="2678"/>
                  <a:pt x="13" y="2941"/>
                </a:cubicBezTo>
                <a:cubicBezTo>
                  <a:pt x="0" y="3233"/>
                  <a:pt x="233" y="3474"/>
                  <a:pt x="522" y="3474"/>
                </a:cubicBezTo>
                <a:cubicBezTo>
                  <a:pt x="523" y="3474"/>
                  <a:pt x="523" y="3474"/>
                  <a:pt x="524" y="3474"/>
                </a:cubicBezTo>
                <a:cubicBezTo>
                  <a:pt x="685" y="3473"/>
                  <a:pt x="841" y="3530"/>
                  <a:pt x="955" y="3644"/>
                </a:cubicBezTo>
                <a:lnTo>
                  <a:pt x="1018" y="3707"/>
                </a:lnTo>
                <a:cubicBezTo>
                  <a:pt x="1159" y="3848"/>
                  <a:pt x="1232" y="4040"/>
                  <a:pt x="1237" y="4239"/>
                </a:cubicBezTo>
                <a:cubicBezTo>
                  <a:pt x="1238" y="4262"/>
                  <a:pt x="1240" y="4284"/>
                  <a:pt x="1244" y="4307"/>
                </a:cubicBezTo>
                <a:cubicBezTo>
                  <a:pt x="1278" y="4528"/>
                  <a:pt x="1459" y="4703"/>
                  <a:pt x="1681" y="4731"/>
                </a:cubicBezTo>
                <a:cubicBezTo>
                  <a:pt x="2014" y="4773"/>
                  <a:pt x="2295" y="4492"/>
                  <a:pt x="2252" y="4159"/>
                </a:cubicBezTo>
                <a:cubicBezTo>
                  <a:pt x="2224" y="3936"/>
                  <a:pt x="2047" y="3755"/>
                  <a:pt x="1825" y="3722"/>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endParaRPr lang="en-US" sz="2400">
              <a:ln w="19050">
                <a:noFill/>
              </a:ln>
              <a:gradFill>
                <a:gsLst>
                  <a:gs pos="100000">
                    <a:srgbClr val="E9BE61"/>
                  </a:gs>
                  <a:gs pos="49000">
                    <a:srgbClr val="FEEFAC"/>
                  </a:gs>
                </a:gsLst>
                <a:lin ang="5400000" scaled="0"/>
              </a:gradFill>
              <a:cs typeface="+mn-ea"/>
              <a:sym typeface="+mn-lt"/>
            </a:endParaRPr>
          </a:p>
        </p:txBody>
      </p:sp>
      <p:sp>
        <p:nvSpPr>
          <p:cNvPr id="19" name="Freeform 5"/>
          <p:cNvSpPr>
            <a:spLocks noEditPoints="1"/>
          </p:cNvSpPr>
          <p:nvPr/>
        </p:nvSpPr>
        <p:spPr bwMode="auto">
          <a:xfrm>
            <a:off x="6334816" y="5245394"/>
            <a:ext cx="278367" cy="278367"/>
          </a:xfrm>
          <a:custGeom>
            <a:avLst/>
            <a:gdLst>
              <a:gd name="T0" fmla="*/ 1024 w 2048"/>
              <a:gd name="T1" fmla="*/ 0 h 2048"/>
              <a:gd name="T2" fmla="*/ 0 w 2048"/>
              <a:gd name="T3" fmla="*/ 1024 h 2048"/>
              <a:gd name="T4" fmla="*/ 1024 w 2048"/>
              <a:gd name="T5" fmla="*/ 2048 h 2048"/>
              <a:gd name="T6" fmla="*/ 2048 w 2048"/>
              <a:gd name="T7" fmla="*/ 1024 h 2048"/>
              <a:gd name="T8" fmla="*/ 1024 w 2048"/>
              <a:gd name="T9" fmla="*/ 0 h 2048"/>
              <a:gd name="T10" fmla="*/ 1499 w 2048"/>
              <a:gd name="T11" fmla="*/ 1134 h 2048"/>
              <a:gd name="T12" fmla="*/ 1024 w 2048"/>
              <a:gd name="T13" fmla="*/ 1134 h 2048"/>
              <a:gd name="T14" fmla="*/ 914 w 2048"/>
              <a:gd name="T15" fmla="*/ 1024 h 2048"/>
              <a:gd name="T16" fmla="*/ 914 w 2048"/>
              <a:gd name="T17" fmla="*/ 549 h 2048"/>
              <a:gd name="T18" fmla="*/ 1024 w 2048"/>
              <a:gd name="T19" fmla="*/ 439 h 2048"/>
              <a:gd name="T20" fmla="*/ 1134 w 2048"/>
              <a:gd name="T21" fmla="*/ 549 h 2048"/>
              <a:gd name="T22" fmla="*/ 1134 w 2048"/>
              <a:gd name="T23" fmla="*/ 915 h 2048"/>
              <a:gd name="T24" fmla="*/ 1499 w 2048"/>
              <a:gd name="T25" fmla="*/ 915 h 2048"/>
              <a:gd name="T26" fmla="*/ 1609 w 2048"/>
              <a:gd name="T27" fmla="*/ 1024 h 2048"/>
              <a:gd name="T28" fmla="*/ 1499 w 2048"/>
              <a:gd name="T29" fmla="*/ 11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8" h="2048">
                <a:moveTo>
                  <a:pt x="1024" y="0"/>
                </a:moveTo>
                <a:cubicBezTo>
                  <a:pt x="459" y="0"/>
                  <a:pt x="0" y="459"/>
                  <a:pt x="0" y="1024"/>
                </a:cubicBezTo>
                <a:cubicBezTo>
                  <a:pt x="0" y="1589"/>
                  <a:pt x="459" y="2048"/>
                  <a:pt x="1024" y="2048"/>
                </a:cubicBezTo>
                <a:cubicBezTo>
                  <a:pt x="1589" y="2048"/>
                  <a:pt x="2048" y="1589"/>
                  <a:pt x="2048" y="1024"/>
                </a:cubicBezTo>
                <a:cubicBezTo>
                  <a:pt x="2048" y="459"/>
                  <a:pt x="1589" y="0"/>
                  <a:pt x="1024" y="0"/>
                </a:cubicBezTo>
                <a:close/>
                <a:moveTo>
                  <a:pt x="1499" y="1134"/>
                </a:moveTo>
                <a:cubicBezTo>
                  <a:pt x="1024" y="1134"/>
                  <a:pt x="1024" y="1134"/>
                  <a:pt x="1024" y="1134"/>
                </a:cubicBezTo>
                <a:cubicBezTo>
                  <a:pt x="963" y="1134"/>
                  <a:pt x="914" y="1085"/>
                  <a:pt x="914" y="1024"/>
                </a:cubicBezTo>
                <a:cubicBezTo>
                  <a:pt x="914" y="549"/>
                  <a:pt x="914" y="549"/>
                  <a:pt x="914" y="549"/>
                </a:cubicBezTo>
                <a:cubicBezTo>
                  <a:pt x="914" y="489"/>
                  <a:pt x="963" y="439"/>
                  <a:pt x="1024" y="439"/>
                </a:cubicBezTo>
                <a:cubicBezTo>
                  <a:pt x="1085" y="439"/>
                  <a:pt x="1134" y="489"/>
                  <a:pt x="1134" y="549"/>
                </a:cubicBezTo>
                <a:cubicBezTo>
                  <a:pt x="1134" y="915"/>
                  <a:pt x="1134" y="915"/>
                  <a:pt x="1134" y="915"/>
                </a:cubicBezTo>
                <a:cubicBezTo>
                  <a:pt x="1499" y="915"/>
                  <a:pt x="1499" y="915"/>
                  <a:pt x="1499" y="915"/>
                </a:cubicBezTo>
                <a:cubicBezTo>
                  <a:pt x="1560" y="915"/>
                  <a:pt x="1609" y="964"/>
                  <a:pt x="1609" y="1024"/>
                </a:cubicBezTo>
                <a:cubicBezTo>
                  <a:pt x="1609" y="1085"/>
                  <a:pt x="1560" y="1134"/>
                  <a:pt x="1499" y="1134"/>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dirty="0">
              <a:cs typeface="+mn-ea"/>
              <a:sym typeface="+mn-lt"/>
            </a:endParaRPr>
          </a:p>
        </p:txBody>
      </p:sp>
      <p:grpSp>
        <p:nvGrpSpPr>
          <p:cNvPr id="20" name="Group 17"/>
          <p:cNvGrpSpPr/>
          <p:nvPr/>
        </p:nvGrpSpPr>
        <p:grpSpPr>
          <a:xfrm>
            <a:off x="5604610" y="4468633"/>
            <a:ext cx="226780" cy="282092"/>
            <a:chOff x="4862513" y="3505200"/>
            <a:chExt cx="260350" cy="323851"/>
          </a:xfrm>
          <a:solidFill>
            <a:schemeClr val="accent2"/>
          </a:solidFill>
        </p:grpSpPr>
        <p:sp>
          <p:nvSpPr>
            <p:cNvPr id="21" name="Freeform 9"/>
            <p:cNvSpPr/>
            <p:nvPr/>
          </p:nvSpPr>
          <p:spPr bwMode="auto">
            <a:xfrm>
              <a:off x="4870451" y="3505200"/>
              <a:ext cx="220663" cy="234950"/>
            </a:xfrm>
            <a:custGeom>
              <a:avLst/>
              <a:gdLst>
                <a:gd name="T0" fmla="*/ 761 w 1393"/>
                <a:gd name="T1" fmla="*/ 0 h 1489"/>
                <a:gd name="T2" fmla="*/ 240 w 1393"/>
                <a:gd name="T3" fmla="*/ 0 h 1489"/>
                <a:gd name="T4" fmla="*/ 93 w 1393"/>
                <a:gd name="T5" fmla="*/ 0 h 1489"/>
                <a:gd name="T6" fmla="*/ 0 w 1393"/>
                <a:gd name="T7" fmla="*/ 93 h 1489"/>
                <a:gd name="T8" fmla="*/ 93 w 1393"/>
                <a:gd name="T9" fmla="*/ 186 h 1489"/>
                <a:gd name="T10" fmla="*/ 147 w 1393"/>
                <a:gd name="T11" fmla="*/ 186 h 1489"/>
                <a:gd name="T12" fmla="*/ 147 w 1393"/>
                <a:gd name="T13" fmla="*/ 938 h 1489"/>
                <a:gd name="T14" fmla="*/ 240 w 1393"/>
                <a:gd name="T15" fmla="*/ 1031 h 1489"/>
                <a:gd name="T16" fmla="*/ 397 w 1393"/>
                <a:gd name="T17" fmla="*/ 1031 h 1489"/>
                <a:gd name="T18" fmla="*/ 462 w 1393"/>
                <a:gd name="T19" fmla="*/ 1004 h 1489"/>
                <a:gd name="T20" fmla="*/ 591 w 1393"/>
                <a:gd name="T21" fmla="*/ 876 h 1489"/>
                <a:gd name="T22" fmla="*/ 591 w 1393"/>
                <a:gd name="T23" fmla="*/ 1100 h 1489"/>
                <a:gd name="T24" fmla="*/ 201 w 1393"/>
                <a:gd name="T25" fmla="*/ 1489 h 1489"/>
                <a:gd name="T26" fmla="*/ 1393 w 1393"/>
                <a:gd name="T27" fmla="*/ 1489 h 1489"/>
                <a:gd name="T28" fmla="*/ 1393 w 1393"/>
                <a:gd name="T29" fmla="*/ 633 h 1489"/>
                <a:gd name="T30" fmla="*/ 761 w 1393"/>
                <a:gd name="T31" fmla="*/ 0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3" h="1489">
                  <a:moveTo>
                    <a:pt x="761" y="0"/>
                  </a:moveTo>
                  <a:cubicBezTo>
                    <a:pt x="240" y="0"/>
                    <a:pt x="240" y="0"/>
                    <a:pt x="240" y="0"/>
                  </a:cubicBezTo>
                  <a:cubicBezTo>
                    <a:pt x="93" y="0"/>
                    <a:pt x="93" y="0"/>
                    <a:pt x="93" y="0"/>
                  </a:cubicBezTo>
                  <a:cubicBezTo>
                    <a:pt x="41" y="0"/>
                    <a:pt x="0" y="42"/>
                    <a:pt x="0" y="93"/>
                  </a:cubicBezTo>
                  <a:cubicBezTo>
                    <a:pt x="0" y="145"/>
                    <a:pt x="41" y="186"/>
                    <a:pt x="93" y="186"/>
                  </a:cubicBezTo>
                  <a:cubicBezTo>
                    <a:pt x="147" y="186"/>
                    <a:pt x="147" y="186"/>
                    <a:pt x="147" y="186"/>
                  </a:cubicBezTo>
                  <a:cubicBezTo>
                    <a:pt x="147" y="938"/>
                    <a:pt x="147" y="938"/>
                    <a:pt x="147" y="938"/>
                  </a:cubicBezTo>
                  <a:cubicBezTo>
                    <a:pt x="147" y="990"/>
                    <a:pt x="188" y="1031"/>
                    <a:pt x="240" y="1031"/>
                  </a:cubicBezTo>
                  <a:cubicBezTo>
                    <a:pt x="397" y="1031"/>
                    <a:pt x="397" y="1031"/>
                    <a:pt x="397" y="1031"/>
                  </a:cubicBezTo>
                  <a:cubicBezTo>
                    <a:pt x="421" y="1031"/>
                    <a:pt x="445" y="1021"/>
                    <a:pt x="462" y="1004"/>
                  </a:cubicBezTo>
                  <a:cubicBezTo>
                    <a:pt x="591" y="876"/>
                    <a:pt x="591" y="876"/>
                    <a:pt x="591" y="876"/>
                  </a:cubicBezTo>
                  <a:cubicBezTo>
                    <a:pt x="591" y="1100"/>
                    <a:pt x="591" y="1100"/>
                    <a:pt x="591" y="1100"/>
                  </a:cubicBezTo>
                  <a:cubicBezTo>
                    <a:pt x="201" y="1489"/>
                    <a:pt x="201" y="1489"/>
                    <a:pt x="201" y="1489"/>
                  </a:cubicBezTo>
                  <a:cubicBezTo>
                    <a:pt x="1393" y="1489"/>
                    <a:pt x="1393" y="1489"/>
                    <a:pt x="1393" y="1489"/>
                  </a:cubicBezTo>
                  <a:cubicBezTo>
                    <a:pt x="1393" y="633"/>
                    <a:pt x="1393" y="633"/>
                    <a:pt x="1393" y="633"/>
                  </a:cubicBezTo>
                  <a:cubicBezTo>
                    <a:pt x="1393" y="284"/>
                    <a:pt x="1109" y="0"/>
                    <a:pt x="761" y="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sym typeface="+mn-lt"/>
              </a:endParaRPr>
            </a:p>
          </p:txBody>
        </p:sp>
        <p:sp>
          <p:nvSpPr>
            <p:cNvPr id="22" name="Freeform 10"/>
            <p:cNvSpPr/>
            <p:nvPr/>
          </p:nvSpPr>
          <p:spPr bwMode="auto">
            <a:xfrm>
              <a:off x="4862513" y="3770313"/>
              <a:ext cx="260350" cy="58738"/>
            </a:xfrm>
            <a:custGeom>
              <a:avLst/>
              <a:gdLst>
                <a:gd name="T0" fmla="*/ 0 w 1646"/>
                <a:gd name="T1" fmla="*/ 0 h 372"/>
                <a:gd name="T2" fmla="*/ 0 w 1646"/>
                <a:gd name="T3" fmla="*/ 279 h 372"/>
                <a:gd name="T4" fmla="*/ 93 w 1646"/>
                <a:gd name="T5" fmla="*/ 372 h 372"/>
                <a:gd name="T6" fmla="*/ 1553 w 1646"/>
                <a:gd name="T7" fmla="*/ 372 h 372"/>
                <a:gd name="T8" fmla="*/ 1646 w 1646"/>
                <a:gd name="T9" fmla="*/ 279 h 372"/>
                <a:gd name="T10" fmla="*/ 1646 w 1646"/>
                <a:gd name="T11" fmla="*/ 0 h 372"/>
                <a:gd name="T12" fmla="*/ 0 w 1646"/>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1646" h="372">
                  <a:moveTo>
                    <a:pt x="0" y="0"/>
                  </a:moveTo>
                  <a:cubicBezTo>
                    <a:pt x="0" y="279"/>
                    <a:pt x="0" y="279"/>
                    <a:pt x="0" y="279"/>
                  </a:cubicBezTo>
                  <a:cubicBezTo>
                    <a:pt x="0" y="330"/>
                    <a:pt x="42" y="372"/>
                    <a:pt x="93" y="372"/>
                  </a:cubicBezTo>
                  <a:cubicBezTo>
                    <a:pt x="1553" y="372"/>
                    <a:pt x="1553" y="372"/>
                    <a:pt x="1553" y="372"/>
                  </a:cubicBezTo>
                  <a:cubicBezTo>
                    <a:pt x="1604" y="372"/>
                    <a:pt x="1646" y="330"/>
                    <a:pt x="1646" y="279"/>
                  </a:cubicBezTo>
                  <a:cubicBezTo>
                    <a:pt x="1646" y="0"/>
                    <a:pt x="1646" y="0"/>
                    <a:pt x="1646" y="0"/>
                  </a:cubicBezTo>
                  <a:lnTo>
                    <a:pt x="0" y="0"/>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sym typeface="+mn-lt"/>
              </a:endParaRPr>
            </a:p>
          </p:txBody>
        </p:sp>
      </p:grpSp>
      <p:grpSp>
        <p:nvGrpSpPr>
          <p:cNvPr id="23" name="Group 20"/>
          <p:cNvGrpSpPr/>
          <p:nvPr/>
        </p:nvGrpSpPr>
        <p:grpSpPr>
          <a:xfrm>
            <a:off x="6334816" y="3717424"/>
            <a:ext cx="273798" cy="272511"/>
            <a:chOff x="9682163" y="3494088"/>
            <a:chExt cx="338137" cy="336551"/>
          </a:xfrm>
          <a:solidFill>
            <a:schemeClr val="accent3"/>
          </a:solidFill>
        </p:grpSpPr>
        <p:sp>
          <p:nvSpPr>
            <p:cNvPr id="24" name="Rectangle 18"/>
            <p:cNvSpPr>
              <a:spLocks noChangeArrowheads="1"/>
            </p:cNvSpPr>
            <p:nvPr/>
          </p:nvSpPr>
          <p:spPr bwMode="auto">
            <a:xfrm>
              <a:off x="9836150" y="3687763"/>
              <a:ext cx="30162" cy="30163"/>
            </a:xfrm>
            <a:prstGeom prst="rect">
              <a:avLst/>
            </a:pr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sym typeface="+mn-lt"/>
              </a:endParaRPr>
            </a:p>
          </p:txBody>
        </p:sp>
        <p:sp>
          <p:nvSpPr>
            <p:cNvPr id="25" name="Freeform 19"/>
            <p:cNvSpPr>
              <a:spLocks noEditPoints="1"/>
            </p:cNvSpPr>
            <p:nvPr/>
          </p:nvSpPr>
          <p:spPr bwMode="auto">
            <a:xfrm>
              <a:off x="9682163" y="3494088"/>
              <a:ext cx="338137" cy="163513"/>
            </a:xfrm>
            <a:custGeom>
              <a:avLst/>
              <a:gdLst>
                <a:gd name="T0" fmla="*/ 1955 w 2048"/>
                <a:gd name="T1" fmla="*/ 372 h 993"/>
                <a:gd name="T2" fmla="*/ 1427 w 2048"/>
                <a:gd name="T3" fmla="*/ 372 h 993"/>
                <a:gd name="T4" fmla="*/ 1427 w 2048"/>
                <a:gd name="T5" fmla="*/ 93 h 993"/>
                <a:gd name="T6" fmla="*/ 1334 w 2048"/>
                <a:gd name="T7" fmla="*/ 0 h 993"/>
                <a:gd name="T8" fmla="*/ 714 w 2048"/>
                <a:gd name="T9" fmla="*/ 0 h 993"/>
                <a:gd name="T10" fmla="*/ 621 w 2048"/>
                <a:gd name="T11" fmla="*/ 93 h 993"/>
                <a:gd name="T12" fmla="*/ 621 w 2048"/>
                <a:gd name="T13" fmla="*/ 372 h 993"/>
                <a:gd name="T14" fmla="*/ 93 w 2048"/>
                <a:gd name="T15" fmla="*/ 372 h 993"/>
                <a:gd name="T16" fmla="*/ 0 w 2048"/>
                <a:gd name="T17" fmla="*/ 465 h 993"/>
                <a:gd name="T18" fmla="*/ 0 w 2048"/>
                <a:gd name="T19" fmla="*/ 781 h 993"/>
                <a:gd name="T20" fmla="*/ 93 w 2048"/>
                <a:gd name="T21" fmla="*/ 804 h 993"/>
                <a:gd name="T22" fmla="*/ 186 w 2048"/>
                <a:gd name="T23" fmla="*/ 827 h 993"/>
                <a:gd name="T24" fmla="*/ 849 w 2048"/>
                <a:gd name="T25" fmla="*/ 993 h 993"/>
                <a:gd name="T26" fmla="*/ 1199 w 2048"/>
                <a:gd name="T27" fmla="*/ 993 h 993"/>
                <a:gd name="T28" fmla="*/ 1862 w 2048"/>
                <a:gd name="T29" fmla="*/ 827 h 993"/>
                <a:gd name="T30" fmla="*/ 1955 w 2048"/>
                <a:gd name="T31" fmla="*/ 804 h 993"/>
                <a:gd name="T32" fmla="*/ 2048 w 2048"/>
                <a:gd name="T33" fmla="*/ 781 h 993"/>
                <a:gd name="T34" fmla="*/ 2048 w 2048"/>
                <a:gd name="T35" fmla="*/ 465 h 993"/>
                <a:gd name="T36" fmla="*/ 1955 w 2048"/>
                <a:gd name="T37" fmla="*/ 372 h 993"/>
                <a:gd name="T38" fmla="*/ 1241 w 2048"/>
                <a:gd name="T39" fmla="*/ 372 h 993"/>
                <a:gd name="T40" fmla="*/ 807 w 2048"/>
                <a:gd name="T41" fmla="*/ 372 h 993"/>
                <a:gd name="T42" fmla="*/ 807 w 2048"/>
                <a:gd name="T43" fmla="*/ 186 h 993"/>
                <a:gd name="T44" fmla="*/ 1241 w 2048"/>
                <a:gd name="T45" fmla="*/ 186 h 993"/>
                <a:gd name="T46" fmla="*/ 1241 w 2048"/>
                <a:gd name="T47" fmla="*/ 37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8" h="993">
                  <a:moveTo>
                    <a:pt x="1955" y="372"/>
                  </a:moveTo>
                  <a:cubicBezTo>
                    <a:pt x="1427" y="372"/>
                    <a:pt x="1427" y="372"/>
                    <a:pt x="1427" y="372"/>
                  </a:cubicBezTo>
                  <a:cubicBezTo>
                    <a:pt x="1427" y="93"/>
                    <a:pt x="1427" y="93"/>
                    <a:pt x="1427" y="93"/>
                  </a:cubicBezTo>
                  <a:cubicBezTo>
                    <a:pt x="1427" y="42"/>
                    <a:pt x="1386" y="0"/>
                    <a:pt x="1334" y="0"/>
                  </a:cubicBezTo>
                  <a:cubicBezTo>
                    <a:pt x="714" y="0"/>
                    <a:pt x="714" y="0"/>
                    <a:pt x="714" y="0"/>
                  </a:cubicBezTo>
                  <a:cubicBezTo>
                    <a:pt x="662" y="0"/>
                    <a:pt x="621" y="42"/>
                    <a:pt x="621" y="93"/>
                  </a:cubicBezTo>
                  <a:cubicBezTo>
                    <a:pt x="621" y="372"/>
                    <a:pt x="621" y="372"/>
                    <a:pt x="621" y="372"/>
                  </a:cubicBezTo>
                  <a:cubicBezTo>
                    <a:pt x="93" y="372"/>
                    <a:pt x="93" y="372"/>
                    <a:pt x="93" y="372"/>
                  </a:cubicBezTo>
                  <a:cubicBezTo>
                    <a:pt x="42" y="372"/>
                    <a:pt x="0" y="414"/>
                    <a:pt x="0" y="465"/>
                  </a:cubicBezTo>
                  <a:cubicBezTo>
                    <a:pt x="0" y="781"/>
                    <a:pt x="0" y="781"/>
                    <a:pt x="0" y="781"/>
                  </a:cubicBezTo>
                  <a:cubicBezTo>
                    <a:pt x="93" y="804"/>
                    <a:pt x="93" y="804"/>
                    <a:pt x="93" y="804"/>
                  </a:cubicBezTo>
                  <a:cubicBezTo>
                    <a:pt x="186" y="827"/>
                    <a:pt x="186" y="827"/>
                    <a:pt x="186" y="827"/>
                  </a:cubicBezTo>
                  <a:cubicBezTo>
                    <a:pt x="849" y="993"/>
                    <a:pt x="849" y="993"/>
                    <a:pt x="849" y="993"/>
                  </a:cubicBezTo>
                  <a:cubicBezTo>
                    <a:pt x="1199" y="993"/>
                    <a:pt x="1199" y="993"/>
                    <a:pt x="1199" y="993"/>
                  </a:cubicBezTo>
                  <a:cubicBezTo>
                    <a:pt x="1862" y="827"/>
                    <a:pt x="1862" y="827"/>
                    <a:pt x="1862" y="827"/>
                  </a:cubicBezTo>
                  <a:cubicBezTo>
                    <a:pt x="1955" y="804"/>
                    <a:pt x="1955" y="804"/>
                    <a:pt x="1955" y="804"/>
                  </a:cubicBezTo>
                  <a:cubicBezTo>
                    <a:pt x="2048" y="781"/>
                    <a:pt x="2048" y="781"/>
                    <a:pt x="2048" y="781"/>
                  </a:cubicBezTo>
                  <a:cubicBezTo>
                    <a:pt x="2048" y="465"/>
                    <a:pt x="2048" y="465"/>
                    <a:pt x="2048" y="465"/>
                  </a:cubicBezTo>
                  <a:cubicBezTo>
                    <a:pt x="2048" y="414"/>
                    <a:pt x="2006" y="372"/>
                    <a:pt x="1955" y="372"/>
                  </a:cubicBezTo>
                  <a:close/>
                  <a:moveTo>
                    <a:pt x="1241" y="372"/>
                  </a:moveTo>
                  <a:cubicBezTo>
                    <a:pt x="807" y="372"/>
                    <a:pt x="807" y="372"/>
                    <a:pt x="807" y="372"/>
                  </a:cubicBezTo>
                  <a:cubicBezTo>
                    <a:pt x="807" y="186"/>
                    <a:pt x="807" y="186"/>
                    <a:pt x="807" y="186"/>
                  </a:cubicBezTo>
                  <a:cubicBezTo>
                    <a:pt x="1241" y="186"/>
                    <a:pt x="1241" y="186"/>
                    <a:pt x="1241" y="186"/>
                  </a:cubicBezTo>
                  <a:lnTo>
                    <a:pt x="1241" y="372"/>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sym typeface="+mn-lt"/>
              </a:endParaRPr>
            </a:p>
          </p:txBody>
        </p:sp>
        <p:sp>
          <p:nvSpPr>
            <p:cNvPr id="26" name="Freeform 20"/>
            <p:cNvSpPr/>
            <p:nvPr/>
          </p:nvSpPr>
          <p:spPr bwMode="auto">
            <a:xfrm>
              <a:off x="9682163" y="3654426"/>
              <a:ext cx="338137" cy="176213"/>
            </a:xfrm>
            <a:custGeom>
              <a:avLst/>
              <a:gdLst>
                <a:gd name="T0" fmla="*/ 1955 w 2048"/>
                <a:gd name="T1" fmla="*/ 23 h 1075"/>
                <a:gd name="T2" fmla="*/ 1862 w 2048"/>
                <a:gd name="T3" fmla="*/ 46 h 1075"/>
                <a:gd name="T4" fmla="*/ 1303 w 2048"/>
                <a:gd name="T5" fmla="*/ 186 h 1075"/>
                <a:gd name="T6" fmla="*/ 1303 w 2048"/>
                <a:gd name="T7" fmla="*/ 485 h 1075"/>
                <a:gd name="T8" fmla="*/ 1210 w 2048"/>
                <a:gd name="T9" fmla="*/ 579 h 1075"/>
                <a:gd name="T10" fmla="*/ 838 w 2048"/>
                <a:gd name="T11" fmla="*/ 579 h 1075"/>
                <a:gd name="T12" fmla="*/ 745 w 2048"/>
                <a:gd name="T13" fmla="*/ 485 h 1075"/>
                <a:gd name="T14" fmla="*/ 745 w 2048"/>
                <a:gd name="T15" fmla="*/ 186 h 1075"/>
                <a:gd name="T16" fmla="*/ 186 w 2048"/>
                <a:gd name="T17" fmla="*/ 46 h 1075"/>
                <a:gd name="T18" fmla="*/ 93 w 2048"/>
                <a:gd name="T19" fmla="*/ 23 h 1075"/>
                <a:gd name="T20" fmla="*/ 0 w 2048"/>
                <a:gd name="T21" fmla="*/ 0 h 1075"/>
                <a:gd name="T22" fmla="*/ 0 w 2048"/>
                <a:gd name="T23" fmla="*/ 982 h 1075"/>
                <a:gd name="T24" fmla="*/ 93 w 2048"/>
                <a:gd name="T25" fmla="*/ 1075 h 1075"/>
                <a:gd name="T26" fmla="*/ 1955 w 2048"/>
                <a:gd name="T27" fmla="*/ 1075 h 1075"/>
                <a:gd name="T28" fmla="*/ 2048 w 2048"/>
                <a:gd name="T29" fmla="*/ 982 h 1075"/>
                <a:gd name="T30" fmla="*/ 2048 w 2048"/>
                <a:gd name="T31" fmla="*/ 0 h 1075"/>
                <a:gd name="T32" fmla="*/ 1955 w 2048"/>
                <a:gd name="T33" fmla="*/ 23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8" h="1075">
                  <a:moveTo>
                    <a:pt x="1955" y="23"/>
                  </a:moveTo>
                  <a:cubicBezTo>
                    <a:pt x="1862" y="46"/>
                    <a:pt x="1862" y="46"/>
                    <a:pt x="1862" y="46"/>
                  </a:cubicBezTo>
                  <a:cubicBezTo>
                    <a:pt x="1303" y="186"/>
                    <a:pt x="1303" y="186"/>
                    <a:pt x="1303" y="186"/>
                  </a:cubicBezTo>
                  <a:cubicBezTo>
                    <a:pt x="1303" y="485"/>
                    <a:pt x="1303" y="485"/>
                    <a:pt x="1303" y="485"/>
                  </a:cubicBezTo>
                  <a:cubicBezTo>
                    <a:pt x="1303" y="537"/>
                    <a:pt x="1262" y="579"/>
                    <a:pt x="1210" y="579"/>
                  </a:cubicBezTo>
                  <a:cubicBezTo>
                    <a:pt x="838" y="579"/>
                    <a:pt x="838" y="579"/>
                    <a:pt x="838" y="579"/>
                  </a:cubicBezTo>
                  <a:cubicBezTo>
                    <a:pt x="786" y="579"/>
                    <a:pt x="745" y="537"/>
                    <a:pt x="745" y="485"/>
                  </a:cubicBezTo>
                  <a:cubicBezTo>
                    <a:pt x="745" y="186"/>
                    <a:pt x="745" y="186"/>
                    <a:pt x="745" y="186"/>
                  </a:cubicBezTo>
                  <a:cubicBezTo>
                    <a:pt x="186" y="46"/>
                    <a:pt x="186" y="46"/>
                    <a:pt x="186" y="46"/>
                  </a:cubicBezTo>
                  <a:cubicBezTo>
                    <a:pt x="93" y="23"/>
                    <a:pt x="93" y="23"/>
                    <a:pt x="93" y="23"/>
                  </a:cubicBezTo>
                  <a:cubicBezTo>
                    <a:pt x="0" y="0"/>
                    <a:pt x="0" y="0"/>
                    <a:pt x="0" y="0"/>
                  </a:cubicBezTo>
                  <a:cubicBezTo>
                    <a:pt x="0" y="982"/>
                    <a:pt x="0" y="982"/>
                    <a:pt x="0" y="982"/>
                  </a:cubicBezTo>
                  <a:cubicBezTo>
                    <a:pt x="0" y="1033"/>
                    <a:pt x="42" y="1075"/>
                    <a:pt x="93" y="1075"/>
                  </a:cubicBezTo>
                  <a:cubicBezTo>
                    <a:pt x="1955" y="1075"/>
                    <a:pt x="1955" y="1075"/>
                    <a:pt x="1955" y="1075"/>
                  </a:cubicBezTo>
                  <a:cubicBezTo>
                    <a:pt x="2006" y="1075"/>
                    <a:pt x="2048" y="1033"/>
                    <a:pt x="2048" y="982"/>
                  </a:cubicBezTo>
                  <a:cubicBezTo>
                    <a:pt x="2048" y="0"/>
                    <a:pt x="2048" y="0"/>
                    <a:pt x="2048" y="0"/>
                  </a:cubicBezTo>
                  <a:lnTo>
                    <a:pt x="1955" y="23"/>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dirty="0">
                <a:cs typeface="+mn-ea"/>
                <a:sym typeface="+mn-lt"/>
              </a:endParaRPr>
            </a:p>
          </p:txBody>
        </p:sp>
      </p:grpSp>
      <p:grpSp>
        <p:nvGrpSpPr>
          <p:cNvPr id="27" name="Group 24"/>
          <p:cNvGrpSpPr/>
          <p:nvPr/>
        </p:nvGrpSpPr>
        <p:grpSpPr>
          <a:xfrm>
            <a:off x="5561854" y="2958028"/>
            <a:ext cx="354203" cy="282089"/>
            <a:chOff x="5168900" y="2687638"/>
            <a:chExt cx="1855788" cy="1477963"/>
          </a:xfrm>
          <a:solidFill>
            <a:schemeClr val="accent4"/>
          </a:solidFill>
        </p:grpSpPr>
        <p:sp>
          <p:nvSpPr>
            <p:cNvPr id="28" name="Freeform 15"/>
            <p:cNvSpPr/>
            <p:nvPr/>
          </p:nvSpPr>
          <p:spPr bwMode="auto">
            <a:xfrm>
              <a:off x="5430838" y="2687638"/>
              <a:ext cx="642938" cy="714375"/>
            </a:xfrm>
            <a:custGeom>
              <a:avLst/>
              <a:gdLst>
                <a:gd name="T0" fmla="*/ 337 w 678"/>
                <a:gd name="T1" fmla="*/ 754 h 754"/>
                <a:gd name="T2" fmla="*/ 337 w 678"/>
                <a:gd name="T3" fmla="*/ 754 h 754"/>
                <a:gd name="T4" fmla="*/ 339 w 678"/>
                <a:gd name="T5" fmla="*/ 754 h 754"/>
                <a:gd name="T6" fmla="*/ 341 w 678"/>
                <a:gd name="T7" fmla="*/ 754 h 754"/>
                <a:gd name="T8" fmla="*/ 341 w 678"/>
                <a:gd name="T9" fmla="*/ 754 h 754"/>
                <a:gd name="T10" fmla="*/ 629 w 678"/>
                <a:gd name="T11" fmla="*/ 301 h 754"/>
                <a:gd name="T12" fmla="*/ 339 w 678"/>
                <a:gd name="T13" fmla="*/ 4 h 754"/>
                <a:gd name="T14" fmla="*/ 49 w 678"/>
                <a:gd name="T15" fmla="*/ 301 h 754"/>
                <a:gd name="T16" fmla="*/ 337 w 678"/>
                <a:gd name="T17"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754">
                  <a:moveTo>
                    <a:pt x="337" y="754"/>
                  </a:moveTo>
                  <a:cubicBezTo>
                    <a:pt x="337" y="754"/>
                    <a:pt x="337" y="754"/>
                    <a:pt x="337" y="754"/>
                  </a:cubicBezTo>
                  <a:cubicBezTo>
                    <a:pt x="338" y="754"/>
                    <a:pt x="338" y="754"/>
                    <a:pt x="339" y="754"/>
                  </a:cubicBezTo>
                  <a:cubicBezTo>
                    <a:pt x="340" y="754"/>
                    <a:pt x="340" y="754"/>
                    <a:pt x="341" y="754"/>
                  </a:cubicBezTo>
                  <a:cubicBezTo>
                    <a:pt x="341" y="754"/>
                    <a:pt x="341" y="754"/>
                    <a:pt x="341" y="754"/>
                  </a:cubicBezTo>
                  <a:cubicBezTo>
                    <a:pt x="678" y="751"/>
                    <a:pt x="629" y="301"/>
                    <a:pt x="629" y="301"/>
                  </a:cubicBezTo>
                  <a:cubicBezTo>
                    <a:pt x="615" y="1"/>
                    <a:pt x="364" y="3"/>
                    <a:pt x="339" y="4"/>
                  </a:cubicBezTo>
                  <a:cubicBezTo>
                    <a:pt x="314" y="3"/>
                    <a:pt x="63" y="0"/>
                    <a:pt x="49" y="301"/>
                  </a:cubicBezTo>
                  <a:cubicBezTo>
                    <a:pt x="49" y="301"/>
                    <a:pt x="0" y="751"/>
                    <a:pt x="337" y="754"/>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dirty="0">
                <a:cs typeface="+mn-ea"/>
                <a:sym typeface="+mn-lt"/>
              </a:endParaRPr>
            </a:p>
          </p:txBody>
        </p:sp>
        <p:sp>
          <p:nvSpPr>
            <p:cNvPr id="29" name="Freeform 16"/>
            <p:cNvSpPr/>
            <p:nvPr/>
          </p:nvSpPr>
          <p:spPr bwMode="auto">
            <a:xfrm>
              <a:off x="5168900" y="3481388"/>
              <a:ext cx="1052513" cy="671513"/>
            </a:xfrm>
            <a:custGeom>
              <a:avLst/>
              <a:gdLst>
                <a:gd name="T0" fmla="*/ 834 w 1111"/>
                <a:gd name="T1" fmla="*/ 0 h 708"/>
                <a:gd name="T2" fmla="*/ 717 w 1111"/>
                <a:gd name="T3" fmla="*/ 370 h 708"/>
                <a:gd name="T4" fmla="*/ 648 w 1111"/>
                <a:gd name="T5" fmla="*/ 176 h 708"/>
                <a:gd name="T6" fmla="*/ 617 w 1111"/>
                <a:gd name="T7" fmla="*/ 0 h 708"/>
                <a:gd name="T8" fmla="*/ 617 w 1111"/>
                <a:gd name="T9" fmla="*/ 0 h 708"/>
                <a:gd name="T10" fmla="*/ 616 w 1111"/>
                <a:gd name="T11" fmla="*/ 0 h 708"/>
                <a:gd name="T12" fmla="*/ 616 w 1111"/>
                <a:gd name="T13" fmla="*/ 0 h 708"/>
                <a:gd name="T14" fmla="*/ 616 w 1111"/>
                <a:gd name="T15" fmla="*/ 0 h 708"/>
                <a:gd name="T16" fmla="*/ 584 w 1111"/>
                <a:gd name="T17" fmla="*/ 176 h 708"/>
                <a:gd name="T18" fmla="*/ 516 w 1111"/>
                <a:gd name="T19" fmla="*/ 370 h 708"/>
                <a:gd name="T20" fmla="*/ 399 w 1111"/>
                <a:gd name="T21" fmla="*/ 0 h 708"/>
                <a:gd name="T22" fmla="*/ 121 w 1111"/>
                <a:gd name="T23" fmla="*/ 154 h 708"/>
                <a:gd name="T24" fmla="*/ 0 w 1111"/>
                <a:gd name="T25" fmla="*/ 381 h 708"/>
                <a:gd name="T26" fmla="*/ 0 w 1111"/>
                <a:gd name="T27" fmla="*/ 708 h 708"/>
                <a:gd name="T28" fmla="*/ 617 w 1111"/>
                <a:gd name="T29" fmla="*/ 708 h 708"/>
                <a:gd name="T30" fmla="*/ 811 w 1111"/>
                <a:gd name="T31" fmla="*/ 708 h 708"/>
                <a:gd name="T32" fmla="*/ 808 w 1111"/>
                <a:gd name="T33" fmla="*/ 683 h 708"/>
                <a:gd name="T34" fmla="*/ 808 w 1111"/>
                <a:gd name="T35" fmla="*/ 380 h 708"/>
                <a:gd name="T36" fmla="*/ 900 w 1111"/>
                <a:gd name="T37" fmla="*/ 288 h 708"/>
                <a:gd name="T38" fmla="*/ 1014 w 1111"/>
                <a:gd name="T39" fmla="*/ 288 h 708"/>
                <a:gd name="T40" fmla="*/ 1038 w 1111"/>
                <a:gd name="T41" fmla="*/ 291 h 708"/>
                <a:gd name="T42" fmla="*/ 1038 w 1111"/>
                <a:gd name="T43" fmla="*/ 243 h 708"/>
                <a:gd name="T44" fmla="*/ 1111 w 1111"/>
                <a:gd name="T45" fmla="*/ 153 h 708"/>
                <a:gd name="T46" fmla="*/ 834 w 1111"/>
                <a:gd name="T47"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1" h="708">
                  <a:moveTo>
                    <a:pt x="834" y="0"/>
                  </a:moveTo>
                  <a:cubicBezTo>
                    <a:pt x="717" y="370"/>
                    <a:pt x="717" y="370"/>
                    <a:pt x="717" y="370"/>
                  </a:cubicBezTo>
                  <a:cubicBezTo>
                    <a:pt x="648" y="176"/>
                    <a:pt x="648" y="176"/>
                    <a:pt x="648" y="176"/>
                  </a:cubicBezTo>
                  <a:cubicBezTo>
                    <a:pt x="768" y="9"/>
                    <a:pt x="640" y="1"/>
                    <a:pt x="617" y="0"/>
                  </a:cubicBezTo>
                  <a:cubicBezTo>
                    <a:pt x="617" y="0"/>
                    <a:pt x="617" y="0"/>
                    <a:pt x="617" y="0"/>
                  </a:cubicBezTo>
                  <a:cubicBezTo>
                    <a:pt x="617" y="0"/>
                    <a:pt x="617" y="0"/>
                    <a:pt x="616" y="0"/>
                  </a:cubicBezTo>
                  <a:cubicBezTo>
                    <a:pt x="616" y="0"/>
                    <a:pt x="616" y="0"/>
                    <a:pt x="616" y="0"/>
                  </a:cubicBezTo>
                  <a:cubicBezTo>
                    <a:pt x="616" y="0"/>
                    <a:pt x="616" y="0"/>
                    <a:pt x="616" y="0"/>
                  </a:cubicBezTo>
                  <a:cubicBezTo>
                    <a:pt x="593" y="1"/>
                    <a:pt x="464" y="9"/>
                    <a:pt x="584" y="176"/>
                  </a:cubicBezTo>
                  <a:cubicBezTo>
                    <a:pt x="516" y="370"/>
                    <a:pt x="516" y="370"/>
                    <a:pt x="516" y="370"/>
                  </a:cubicBezTo>
                  <a:cubicBezTo>
                    <a:pt x="399" y="0"/>
                    <a:pt x="399" y="0"/>
                    <a:pt x="399" y="0"/>
                  </a:cubicBezTo>
                  <a:cubicBezTo>
                    <a:pt x="399" y="0"/>
                    <a:pt x="252" y="71"/>
                    <a:pt x="121" y="154"/>
                  </a:cubicBezTo>
                  <a:cubicBezTo>
                    <a:pt x="22" y="217"/>
                    <a:pt x="3" y="283"/>
                    <a:pt x="0" y="381"/>
                  </a:cubicBezTo>
                  <a:cubicBezTo>
                    <a:pt x="0" y="708"/>
                    <a:pt x="0" y="708"/>
                    <a:pt x="0" y="708"/>
                  </a:cubicBezTo>
                  <a:cubicBezTo>
                    <a:pt x="617" y="708"/>
                    <a:pt x="617" y="708"/>
                    <a:pt x="617" y="708"/>
                  </a:cubicBezTo>
                  <a:cubicBezTo>
                    <a:pt x="811" y="708"/>
                    <a:pt x="811" y="708"/>
                    <a:pt x="811" y="708"/>
                  </a:cubicBezTo>
                  <a:cubicBezTo>
                    <a:pt x="809" y="700"/>
                    <a:pt x="808" y="692"/>
                    <a:pt x="808" y="683"/>
                  </a:cubicBezTo>
                  <a:cubicBezTo>
                    <a:pt x="808" y="380"/>
                    <a:pt x="808" y="380"/>
                    <a:pt x="808" y="380"/>
                  </a:cubicBezTo>
                  <a:cubicBezTo>
                    <a:pt x="808" y="329"/>
                    <a:pt x="849" y="288"/>
                    <a:pt x="900" y="288"/>
                  </a:cubicBezTo>
                  <a:cubicBezTo>
                    <a:pt x="1014" y="288"/>
                    <a:pt x="1014" y="288"/>
                    <a:pt x="1014" y="288"/>
                  </a:cubicBezTo>
                  <a:cubicBezTo>
                    <a:pt x="1022" y="288"/>
                    <a:pt x="1030" y="289"/>
                    <a:pt x="1038" y="291"/>
                  </a:cubicBezTo>
                  <a:cubicBezTo>
                    <a:pt x="1038" y="243"/>
                    <a:pt x="1038" y="243"/>
                    <a:pt x="1038" y="243"/>
                  </a:cubicBezTo>
                  <a:cubicBezTo>
                    <a:pt x="1038" y="199"/>
                    <a:pt x="1069" y="162"/>
                    <a:pt x="1111" y="153"/>
                  </a:cubicBezTo>
                  <a:cubicBezTo>
                    <a:pt x="980" y="71"/>
                    <a:pt x="834" y="0"/>
                    <a:pt x="834" y="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sym typeface="+mn-lt"/>
              </a:endParaRPr>
            </a:p>
          </p:txBody>
        </p:sp>
        <p:sp>
          <p:nvSpPr>
            <p:cNvPr id="30" name="Freeform 17"/>
            <p:cNvSpPr/>
            <p:nvPr/>
          </p:nvSpPr>
          <p:spPr bwMode="auto">
            <a:xfrm>
              <a:off x="5999163" y="3817938"/>
              <a:ext cx="153988" cy="334963"/>
            </a:xfrm>
            <a:custGeom>
              <a:avLst/>
              <a:gdLst>
                <a:gd name="T0" fmla="*/ 138 w 163"/>
                <a:gd name="T1" fmla="*/ 0 h 352"/>
                <a:gd name="T2" fmla="*/ 24 w 163"/>
                <a:gd name="T3" fmla="*/ 0 h 352"/>
                <a:gd name="T4" fmla="*/ 0 w 163"/>
                <a:gd name="T5" fmla="*/ 25 h 352"/>
                <a:gd name="T6" fmla="*/ 0 w 163"/>
                <a:gd name="T7" fmla="*/ 72 h 352"/>
                <a:gd name="T8" fmla="*/ 0 w 163"/>
                <a:gd name="T9" fmla="*/ 281 h 352"/>
                <a:gd name="T10" fmla="*/ 0 w 163"/>
                <a:gd name="T11" fmla="*/ 328 h 352"/>
                <a:gd name="T12" fmla="*/ 24 w 163"/>
                <a:gd name="T13" fmla="*/ 352 h 352"/>
                <a:gd name="T14" fmla="*/ 138 w 163"/>
                <a:gd name="T15" fmla="*/ 352 h 352"/>
                <a:gd name="T16" fmla="*/ 162 w 163"/>
                <a:gd name="T17" fmla="*/ 328 h 352"/>
                <a:gd name="T18" fmla="*/ 162 w 163"/>
                <a:gd name="T19" fmla="*/ 281 h 352"/>
                <a:gd name="T20" fmla="*/ 162 w 163"/>
                <a:gd name="T21" fmla="*/ 72 h 352"/>
                <a:gd name="T22" fmla="*/ 162 w 163"/>
                <a:gd name="T23" fmla="*/ 25 h 352"/>
                <a:gd name="T24" fmla="*/ 138 w 163"/>
                <a:gd name="T2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352">
                  <a:moveTo>
                    <a:pt x="138" y="0"/>
                  </a:moveTo>
                  <a:cubicBezTo>
                    <a:pt x="24" y="0"/>
                    <a:pt x="24" y="0"/>
                    <a:pt x="24" y="0"/>
                  </a:cubicBezTo>
                  <a:cubicBezTo>
                    <a:pt x="10" y="0"/>
                    <a:pt x="0" y="12"/>
                    <a:pt x="0" y="25"/>
                  </a:cubicBezTo>
                  <a:cubicBezTo>
                    <a:pt x="0" y="72"/>
                    <a:pt x="0" y="72"/>
                    <a:pt x="0" y="72"/>
                  </a:cubicBezTo>
                  <a:cubicBezTo>
                    <a:pt x="0" y="281"/>
                    <a:pt x="0" y="281"/>
                    <a:pt x="0" y="281"/>
                  </a:cubicBezTo>
                  <a:cubicBezTo>
                    <a:pt x="0" y="328"/>
                    <a:pt x="0" y="328"/>
                    <a:pt x="0" y="328"/>
                  </a:cubicBezTo>
                  <a:cubicBezTo>
                    <a:pt x="0" y="342"/>
                    <a:pt x="11" y="352"/>
                    <a:pt x="24" y="352"/>
                  </a:cubicBezTo>
                  <a:cubicBezTo>
                    <a:pt x="138" y="352"/>
                    <a:pt x="138" y="352"/>
                    <a:pt x="138" y="352"/>
                  </a:cubicBezTo>
                  <a:cubicBezTo>
                    <a:pt x="152" y="352"/>
                    <a:pt x="162" y="341"/>
                    <a:pt x="162" y="328"/>
                  </a:cubicBezTo>
                  <a:cubicBezTo>
                    <a:pt x="162" y="281"/>
                    <a:pt x="162" y="281"/>
                    <a:pt x="162" y="281"/>
                  </a:cubicBezTo>
                  <a:cubicBezTo>
                    <a:pt x="162" y="72"/>
                    <a:pt x="162" y="72"/>
                    <a:pt x="162" y="72"/>
                  </a:cubicBezTo>
                  <a:cubicBezTo>
                    <a:pt x="162" y="25"/>
                    <a:pt x="162" y="25"/>
                    <a:pt x="162" y="25"/>
                  </a:cubicBezTo>
                  <a:cubicBezTo>
                    <a:pt x="163" y="12"/>
                    <a:pt x="152" y="0"/>
                    <a:pt x="138" y="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sym typeface="+mn-lt"/>
              </a:endParaRPr>
            </a:p>
          </p:txBody>
        </p:sp>
        <p:sp>
          <p:nvSpPr>
            <p:cNvPr id="31" name="Freeform 18"/>
            <p:cNvSpPr/>
            <p:nvPr/>
          </p:nvSpPr>
          <p:spPr bwMode="auto">
            <a:xfrm>
              <a:off x="6216650" y="3689350"/>
              <a:ext cx="155575" cy="463550"/>
            </a:xfrm>
            <a:custGeom>
              <a:avLst/>
              <a:gdLst>
                <a:gd name="T0" fmla="*/ 138 w 163"/>
                <a:gd name="T1" fmla="*/ 0 h 488"/>
                <a:gd name="T2" fmla="*/ 24 w 163"/>
                <a:gd name="T3" fmla="*/ 0 h 488"/>
                <a:gd name="T4" fmla="*/ 0 w 163"/>
                <a:gd name="T5" fmla="*/ 24 h 488"/>
                <a:gd name="T6" fmla="*/ 0 w 163"/>
                <a:gd name="T7" fmla="*/ 208 h 488"/>
                <a:gd name="T8" fmla="*/ 0 w 163"/>
                <a:gd name="T9" fmla="*/ 280 h 488"/>
                <a:gd name="T10" fmla="*/ 0 w 163"/>
                <a:gd name="T11" fmla="*/ 464 h 488"/>
                <a:gd name="T12" fmla="*/ 24 w 163"/>
                <a:gd name="T13" fmla="*/ 488 h 488"/>
                <a:gd name="T14" fmla="*/ 138 w 163"/>
                <a:gd name="T15" fmla="*/ 488 h 488"/>
                <a:gd name="T16" fmla="*/ 163 w 163"/>
                <a:gd name="T17" fmla="*/ 464 h 488"/>
                <a:gd name="T18" fmla="*/ 163 w 163"/>
                <a:gd name="T19" fmla="*/ 280 h 488"/>
                <a:gd name="T20" fmla="*/ 163 w 163"/>
                <a:gd name="T21" fmla="*/ 208 h 488"/>
                <a:gd name="T22" fmla="*/ 163 w 163"/>
                <a:gd name="T23" fmla="*/ 25 h 488"/>
                <a:gd name="T24" fmla="*/ 138 w 163"/>
                <a:gd name="T25"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488">
                  <a:moveTo>
                    <a:pt x="138" y="0"/>
                  </a:moveTo>
                  <a:cubicBezTo>
                    <a:pt x="24" y="0"/>
                    <a:pt x="24" y="0"/>
                    <a:pt x="24" y="0"/>
                  </a:cubicBezTo>
                  <a:cubicBezTo>
                    <a:pt x="11" y="0"/>
                    <a:pt x="0" y="11"/>
                    <a:pt x="0" y="24"/>
                  </a:cubicBezTo>
                  <a:cubicBezTo>
                    <a:pt x="0" y="208"/>
                    <a:pt x="0" y="208"/>
                    <a:pt x="0" y="208"/>
                  </a:cubicBezTo>
                  <a:cubicBezTo>
                    <a:pt x="0" y="280"/>
                    <a:pt x="0" y="280"/>
                    <a:pt x="0" y="280"/>
                  </a:cubicBezTo>
                  <a:cubicBezTo>
                    <a:pt x="0" y="464"/>
                    <a:pt x="0" y="464"/>
                    <a:pt x="0" y="464"/>
                  </a:cubicBezTo>
                  <a:cubicBezTo>
                    <a:pt x="0" y="478"/>
                    <a:pt x="11" y="488"/>
                    <a:pt x="24" y="488"/>
                  </a:cubicBezTo>
                  <a:cubicBezTo>
                    <a:pt x="138" y="488"/>
                    <a:pt x="138" y="488"/>
                    <a:pt x="138" y="488"/>
                  </a:cubicBezTo>
                  <a:cubicBezTo>
                    <a:pt x="152" y="488"/>
                    <a:pt x="163" y="477"/>
                    <a:pt x="163" y="464"/>
                  </a:cubicBezTo>
                  <a:cubicBezTo>
                    <a:pt x="163" y="280"/>
                    <a:pt x="163" y="280"/>
                    <a:pt x="163" y="280"/>
                  </a:cubicBezTo>
                  <a:cubicBezTo>
                    <a:pt x="163" y="208"/>
                    <a:pt x="163" y="208"/>
                    <a:pt x="163" y="208"/>
                  </a:cubicBezTo>
                  <a:cubicBezTo>
                    <a:pt x="163" y="25"/>
                    <a:pt x="163" y="25"/>
                    <a:pt x="163" y="25"/>
                  </a:cubicBezTo>
                  <a:cubicBezTo>
                    <a:pt x="163" y="11"/>
                    <a:pt x="152" y="0"/>
                    <a:pt x="138" y="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sym typeface="+mn-lt"/>
              </a:endParaRPr>
            </a:p>
          </p:txBody>
        </p:sp>
        <p:sp>
          <p:nvSpPr>
            <p:cNvPr id="32" name="Freeform 19"/>
            <p:cNvSpPr/>
            <p:nvPr/>
          </p:nvSpPr>
          <p:spPr bwMode="auto">
            <a:xfrm>
              <a:off x="6338888" y="3284538"/>
              <a:ext cx="349250" cy="868363"/>
            </a:xfrm>
            <a:custGeom>
              <a:avLst/>
              <a:gdLst>
                <a:gd name="T0" fmla="*/ 266 w 368"/>
                <a:gd name="T1" fmla="*/ 501 h 916"/>
                <a:gd name="T2" fmla="*/ 266 w 368"/>
                <a:gd name="T3" fmla="*/ 298 h 916"/>
                <a:gd name="T4" fmla="*/ 344 w 368"/>
                <a:gd name="T5" fmla="*/ 298 h 916"/>
                <a:gd name="T6" fmla="*/ 360 w 368"/>
                <a:gd name="T7" fmla="*/ 270 h 916"/>
                <a:gd name="T8" fmla="*/ 200 w 368"/>
                <a:gd name="T9" fmla="*/ 12 h 916"/>
                <a:gd name="T10" fmla="*/ 168 w 368"/>
                <a:gd name="T11" fmla="*/ 12 h 916"/>
                <a:gd name="T12" fmla="*/ 8 w 368"/>
                <a:gd name="T13" fmla="*/ 270 h 916"/>
                <a:gd name="T14" fmla="*/ 23 w 368"/>
                <a:gd name="T15" fmla="*/ 298 h 916"/>
                <a:gd name="T16" fmla="*/ 102 w 368"/>
                <a:gd name="T17" fmla="*/ 298 h 916"/>
                <a:gd name="T18" fmla="*/ 102 w 368"/>
                <a:gd name="T19" fmla="*/ 892 h 916"/>
                <a:gd name="T20" fmla="*/ 126 w 368"/>
                <a:gd name="T21" fmla="*/ 916 h 916"/>
                <a:gd name="T22" fmla="*/ 241 w 368"/>
                <a:gd name="T23" fmla="*/ 916 h 916"/>
                <a:gd name="T24" fmla="*/ 265 w 368"/>
                <a:gd name="T25" fmla="*/ 892 h 916"/>
                <a:gd name="T26" fmla="*/ 192 w 368"/>
                <a:gd name="T27" fmla="*/ 696 h 916"/>
                <a:gd name="T28" fmla="*/ 266 w 368"/>
                <a:gd name="T29" fmla="*/ 5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916">
                  <a:moveTo>
                    <a:pt x="266" y="501"/>
                  </a:moveTo>
                  <a:cubicBezTo>
                    <a:pt x="266" y="298"/>
                    <a:pt x="266" y="298"/>
                    <a:pt x="266" y="298"/>
                  </a:cubicBezTo>
                  <a:cubicBezTo>
                    <a:pt x="344" y="298"/>
                    <a:pt x="344" y="298"/>
                    <a:pt x="344" y="298"/>
                  </a:cubicBezTo>
                  <a:cubicBezTo>
                    <a:pt x="359" y="298"/>
                    <a:pt x="368" y="282"/>
                    <a:pt x="360" y="270"/>
                  </a:cubicBezTo>
                  <a:cubicBezTo>
                    <a:pt x="200" y="12"/>
                    <a:pt x="200" y="12"/>
                    <a:pt x="200" y="12"/>
                  </a:cubicBezTo>
                  <a:cubicBezTo>
                    <a:pt x="192" y="0"/>
                    <a:pt x="175" y="0"/>
                    <a:pt x="168" y="12"/>
                  </a:cubicBezTo>
                  <a:cubicBezTo>
                    <a:pt x="8" y="270"/>
                    <a:pt x="8" y="270"/>
                    <a:pt x="8" y="270"/>
                  </a:cubicBezTo>
                  <a:cubicBezTo>
                    <a:pt x="0" y="282"/>
                    <a:pt x="9" y="298"/>
                    <a:pt x="23" y="298"/>
                  </a:cubicBezTo>
                  <a:cubicBezTo>
                    <a:pt x="102" y="298"/>
                    <a:pt x="102" y="298"/>
                    <a:pt x="102" y="298"/>
                  </a:cubicBezTo>
                  <a:cubicBezTo>
                    <a:pt x="102" y="892"/>
                    <a:pt x="102" y="892"/>
                    <a:pt x="102" y="892"/>
                  </a:cubicBezTo>
                  <a:cubicBezTo>
                    <a:pt x="102" y="906"/>
                    <a:pt x="113" y="916"/>
                    <a:pt x="126" y="916"/>
                  </a:cubicBezTo>
                  <a:cubicBezTo>
                    <a:pt x="241" y="916"/>
                    <a:pt x="241" y="916"/>
                    <a:pt x="241" y="916"/>
                  </a:cubicBezTo>
                  <a:cubicBezTo>
                    <a:pt x="254" y="916"/>
                    <a:pt x="265" y="906"/>
                    <a:pt x="265" y="892"/>
                  </a:cubicBezTo>
                  <a:cubicBezTo>
                    <a:pt x="219" y="840"/>
                    <a:pt x="192" y="771"/>
                    <a:pt x="192" y="696"/>
                  </a:cubicBezTo>
                  <a:cubicBezTo>
                    <a:pt x="192" y="622"/>
                    <a:pt x="220" y="553"/>
                    <a:pt x="266" y="501"/>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sym typeface="+mn-lt"/>
              </a:endParaRPr>
            </a:p>
          </p:txBody>
        </p:sp>
        <p:sp>
          <p:nvSpPr>
            <p:cNvPr id="33" name="Freeform 20"/>
            <p:cNvSpPr>
              <a:spLocks noEditPoints="1"/>
            </p:cNvSpPr>
            <p:nvPr/>
          </p:nvSpPr>
          <p:spPr bwMode="auto">
            <a:xfrm>
              <a:off x="6581775" y="3722688"/>
              <a:ext cx="442913" cy="442913"/>
            </a:xfrm>
            <a:custGeom>
              <a:avLst/>
              <a:gdLst>
                <a:gd name="T0" fmla="*/ 234 w 467"/>
                <a:gd name="T1" fmla="*/ 0 h 467"/>
                <a:gd name="T2" fmla="*/ 0 w 467"/>
                <a:gd name="T3" fmla="*/ 233 h 467"/>
                <a:gd name="T4" fmla="*/ 234 w 467"/>
                <a:gd name="T5" fmla="*/ 467 h 467"/>
                <a:gd name="T6" fmla="*/ 467 w 467"/>
                <a:gd name="T7" fmla="*/ 233 h 467"/>
                <a:gd name="T8" fmla="*/ 234 w 467"/>
                <a:gd name="T9" fmla="*/ 0 h 467"/>
                <a:gd name="T10" fmla="*/ 301 w 467"/>
                <a:gd name="T11" fmla="*/ 326 h 467"/>
                <a:gd name="T12" fmla="*/ 262 w 467"/>
                <a:gd name="T13" fmla="*/ 351 h 467"/>
                <a:gd name="T14" fmla="*/ 252 w 467"/>
                <a:gd name="T15" fmla="*/ 363 h 467"/>
                <a:gd name="T16" fmla="*/ 252 w 467"/>
                <a:gd name="T17" fmla="*/ 384 h 467"/>
                <a:gd name="T18" fmla="*/ 243 w 467"/>
                <a:gd name="T19" fmla="*/ 393 h 467"/>
                <a:gd name="T20" fmla="*/ 221 w 467"/>
                <a:gd name="T21" fmla="*/ 393 h 467"/>
                <a:gd name="T22" fmla="*/ 211 w 467"/>
                <a:gd name="T23" fmla="*/ 383 h 467"/>
                <a:gd name="T24" fmla="*/ 211 w 467"/>
                <a:gd name="T25" fmla="*/ 368 h 467"/>
                <a:gd name="T26" fmla="*/ 200 w 467"/>
                <a:gd name="T27" fmla="*/ 355 h 467"/>
                <a:gd name="T28" fmla="*/ 160 w 467"/>
                <a:gd name="T29" fmla="*/ 344 h 467"/>
                <a:gd name="T30" fmla="*/ 152 w 467"/>
                <a:gd name="T31" fmla="*/ 326 h 467"/>
                <a:gd name="T32" fmla="*/ 159 w 467"/>
                <a:gd name="T33" fmla="*/ 303 h 467"/>
                <a:gd name="T34" fmla="*/ 172 w 467"/>
                <a:gd name="T35" fmla="*/ 298 h 467"/>
                <a:gd name="T36" fmla="*/ 216 w 467"/>
                <a:gd name="T37" fmla="*/ 311 h 467"/>
                <a:gd name="T38" fmla="*/ 245 w 467"/>
                <a:gd name="T39" fmla="*/ 307 h 467"/>
                <a:gd name="T40" fmla="*/ 250 w 467"/>
                <a:gd name="T41" fmla="*/ 268 h 467"/>
                <a:gd name="T42" fmla="*/ 234 w 467"/>
                <a:gd name="T43" fmla="*/ 259 h 467"/>
                <a:gd name="T44" fmla="*/ 189 w 467"/>
                <a:gd name="T45" fmla="*/ 239 h 467"/>
                <a:gd name="T46" fmla="*/ 153 w 467"/>
                <a:gd name="T47" fmla="*/ 178 h 467"/>
                <a:gd name="T48" fmla="*/ 202 w 467"/>
                <a:gd name="T49" fmla="*/ 116 h 467"/>
                <a:gd name="T50" fmla="*/ 214 w 467"/>
                <a:gd name="T51" fmla="*/ 99 h 467"/>
                <a:gd name="T52" fmla="*/ 214 w 467"/>
                <a:gd name="T53" fmla="*/ 86 h 467"/>
                <a:gd name="T54" fmla="*/ 225 w 467"/>
                <a:gd name="T55" fmla="*/ 75 h 467"/>
                <a:gd name="T56" fmla="*/ 234 w 467"/>
                <a:gd name="T57" fmla="*/ 75 h 467"/>
                <a:gd name="T58" fmla="*/ 254 w 467"/>
                <a:gd name="T59" fmla="*/ 95 h 467"/>
                <a:gd name="T60" fmla="*/ 268 w 467"/>
                <a:gd name="T61" fmla="*/ 111 h 467"/>
                <a:gd name="T62" fmla="*/ 299 w 467"/>
                <a:gd name="T63" fmla="*/ 121 h 467"/>
                <a:gd name="T64" fmla="*/ 305 w 467"/>
                <a:gd name="T65" fmla="*/ 133 h 467"/>
                <a:gd name="T66" fmla="*/ 297 w 467"/>
                <a:gd name="T67" fmla="*/ 159 h 467"/>
                <a:gd name="T68" fmla="*/ 284 w 467"/>
                <a:gd name="T69" fmla="*/ 164 h 467"/>
                <a:gd name="T70" fmla="*/ 234 w 467"/>
                <a:gd name="T71" fmla="*/ 155 h 467"/>
                <a:gd name="T72" fmla="*/ 221 w 467"/>
                <a:gd name="T73" fmla="*/ 157 h 467"/>
                <a:gd name="T74" fmla="*/ 216 w 467"/>
                <a:gd name="T75" fmla="*/ 191 h 467"/>
                <a:gd name="T76" fmla="*/ 238 w 467"/>
                <a:gd name="T77" fmla="*/ 203 h 467"/>
                <a:gd name="T78" fmla="*/ 277 w 467"/>
                <a:gd name="T79" fmla="*/ 220 h 467"/>
                <a:gd name="T80" fmla="*/ 301 w 467"/>
                <a:gd name="T81" fmla="*/ 32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7" h="467">
                  <a:moveTo>
                    <a:pt x="234" y="0"/>
                  </a:moveTo>
                  <a:cubicBezTo>
                    <a:pt x="104" y="0"/>
                    <a:pt x="0" y="104"/>
                    <a:pt x="0" y="233"/>
                  </a:cubicBezTo>
                  <a:cubicBezTo>
                    <a:pt x="0" y="363"/>
                    <a:pt x="104" y="467"/>
                    <a:pt x="234" y="467"/>
                  </a:cubicBezTo>
                  <a:cubicBezTo>
                    <a:pt x="363" y="467"/>
                    <a:pt x="467" y="363"/>
                    <a:pt x="467" y="233"/>
                  </a:cubicBezTo>
                  <a:cubicBezTo>
                    <a:pt x="467" y="104"/>
                    <a:pt x="363" y="0"/>
                    <a:pt x="234" y="0"/>
                  </a:cubicBezTo>
                  <a:close/>
                  <a:moveTo>
                    <a:pt x="301" y="326"/>
                  </a:moveTo>
                  <a:cubicBezTo>
                    <a:pt x="291" y="338"/>
                    <a:pt x="277" y="347"/>
                    <a:pt x="262" y="351"/>
                  </a:cubicBezTo>
                  <a:cubicBezTo>
                    <a:pt x="255" y="353"/>
                    <a:pt x="252" y="356"/>
                    <a:pt x="252" y="363"/>
                  </a:cubicBezTo>
                  <a:cubicBezTo>
                    <a:pt x="253" y="370"/>
                    <a:pt x="252" y="377"/>
                    <a:pt x="252" y="384"/>
                  </a:cubicBezTo>
                  <a:cubicBezTo>
                    <a:pt x="252" y="390"/>
                    <a:pt x="249" y="393"/>
                    <a:pt x="243" y="393"/>
                  </a:cubicBezTo>
                  <a:cubicBezTo>
                    <a:pt x="236" y="393"/>
                    <a:pt x="228" y="393"/>
                    <a:pt x="221" y="393"/>
                  </a:cubicBezTo>
                  <a:cubicBezTo>
                    <a:pt x="214" y="393"/>
                    <a:pt x="211" y="389"/>
                    <a:pt x="211" y="383"/>
                  </a:cubicBezTo>
                  <a:cubicBezTo>
                    <a:pt x="211" y="378"/>
                    <a:pt x="211" y="373"/>
                    <a:pt x="211" y="368"/>
                  </a:cubicBezTo>
                  <a:cubicBezTo>
                    <a:pt x="211" y="357"/>
                    <a:pt x="211" y="357"/>
                    <a:pt x="200" y="355"/>
                  </a:cubicBezTo>
                  <a:cubicBezTo>
                    <a:pt x="186" y="353"/>
                    <a:pt x="173" y="350"/>
                    <a:pt x="160" y="344"/>
                  </a:cubicBezTo>
                  <a:cubicBezTo>
                    <a:pt x="150" y="339"/>
                    <a:pt x="150" y="337"/>
                    <a:pt x="152" y="326"/>
                  </a:cubicBezTo>
                  <a:cubicBezTo>
                    <a:pt x="154" y="319"/>
                    <a:pt x="157" y="311"/>
                    <a:pt x="159" y="303"/>
                  </a:cubicBezTo>
                  <a:cubicBezTo>
                    <a:pt x="162" y="295"/>
                    <a:pt x="164" y="293"/>
                    <a:pt x="172" y="298"/>
                  </a:cubicBezTo>
                  <a:cubicBezTo>
                    <a:pt x="186" y="305"/>
                    <a:pt x="200" y="309"/>
                    <a:pt x="216" y="311"/>
                  </a:cubicBezTo>
                  <a:cubicBezTo>
                    <a:pt x="226" y="312"/>
                    <a:pt x="236" y="311"/>
                    <a:pt x="245" y="307"/>
                  </a:cubicBezTo>
                  <a:cubicBezTo>
                    <a:pt x="262" y="300"/>
                    <a:pt x="265" y="280"/>
                    <a:pt x="250" y="268"/>
                  </a:cubicBezTo>
                  <a:cubicBezTo>
                    <a:pt x="245" y="264"/>
                    <a:pt x="240" y="261"/>
                    <a:pt x="234" y="259"/>
                  </a:cubicBezTo>
                  <a:cubicBezTo>
                    <a:pt x="218" y="252"/>
                    <a:pt x="203" y="247"/>
                    <a:pt x="189" y="239"/>
                  </a:cubicBezTo>
                  <a:cubicBezTo>
                    <a:pt x="166" y="225"/>
                    <a:pt x="151" y="206"/>
                    <a:pt x="153" y="178"/>
                  </a:cubicBezTo>
                  <a:cubicBezTo>
                    <a:pt x="155" y="146"/>
                    <a:pt x="173" y="126"/>
                    <a:pt x="202" y="116"/>
                  </a:cubicBezTo>
                  <a:cubicBezTo>
                    <a:pt x="214" y="111"/>
                    <a:pt x="214" y="112"/>
                    <a:pt x="214" y="99"/>
                  </a:cubicBezTo>
                  <a:cubicBezTo>
                    <a:pt x="214" y="95"/>
                    <a:pt x="214" y="91"/>
                    <a:pt x="214" y="86"/>
                  </a:cubicBezTo>
                  <a:cubicBezTo>
                    <a:pt x="214" y="77"/>
                    <a:pt x="216" y="75"/>
                    <a:pt x="225" y="75"/>
                  </a:cubicBezTo>
                  <a:cubicBezTo>
                    <a:pt x="228" y="75"/>
                    <a:pt x="231" y="75"/>
                    <a:pt x="234" y="75"/>
                  </a:cubicBezTo>
                  <a:cubicBezTo>
                    <a:pt x="254" y="75"/>
                    <a:pt x="254" y="75"/>
                    <a:pt x="254" y="95"/>
                  </a:cubicBezTo>
                  <a:cubicBezTo>
                    <a:pt x="254" y="109"/>
                    <a:pt x="254" y="109"/>
                    <a:pt x="268" y="111"/>
                  </a:cubicBezTo>
                  <a:cubicBezTo>
                    <a:pt x="278" y="113"/>
                    <a:pt x="289" y="116"/>
                    <a:pt x="299" y="121"/>
                  </a:cubicBezTo>
                  <a:cubicBezTo>
                    <a:pt x="304" y="123"/>
                    <a:pt x="306" y="127"/>
                    <a:pt x="305" y="133"/>
                  </a:cubicBezTo>
                  <a:cubicBezTo>
                    <a:pt x="302" y="141"/>
                    <a:pt x="300" y="150"/>
                    <a:pt x="297" y="159"/>
                  </a:cubicBezTo>
                  <a:cubicBezTo>
                    <a:pt x="294" y="167"/>
                    <a:pt x="292" y="168"/>
                    <a:pt x="284" y="164"/>
                  </a:cubicBezTo>
                  <a:cubicBezTo>
                    <a:pt x="268" y="157"/>
                    <a:pt x="252" y="153"/>
                    <a:pt x="234" y="155"/>
                  </a:cubicBezTo>
                  <a:cubicBezTo>
                    <a:pt x="230" y="155"/>
                    <a:pt x="226" y="155"/>
                    <a:pt x="221" y="157"/>
                  </a:cubicBezTo>
                  <a:cubicBezTo>
                    <a:pt x="206" y="164"/>
                    <a:pt x="204" y="181"/>
                    <a:pt x="216" y="191"/>
                  </a:cubicBezTo>
                  <a:cubicBezTo>
                    <a:pt x="223" y="196"/>
                    <a:pt x="230" y="199"/>
                    <a:pt x="238" y="203"/>
                  </a:cubicBezTo>
                  <a:cubicBezTo>
                    <a:pt x="251" y="208"/>
                    <a:pt x="264" y="213"/>
                    <a:pt x="277" y="220"/>
                  </a:cubicBezTo>
                  <a:cubicBezTo>
                    <a:pt x="318" y="241"/>
                    <a:pt x="329" y="291"/>
                    <a:pt x="301" y="326"/>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cs typeface="+mn-ea"/>
                <a:sym typeface="+mn-lt"/>
              </a:endParaRPr>
            </a:p>
          </p:txBody>
        </p:sp>
      </p:grpSp>
      <p:sp>
        <p:nvSpPr>
          <p:cNvPr id="34" name="矩形 33"/>
          <p:cNvSpPr/>
          <p:nvPr/>
        </p:nvSpPr>
        <p:spPr>
          <a:xfrm>
            <a:off x="1860784" y="2700784"/>
            <a:ext cx="3234866" cy="867930"/>
          </a:xfrm>
          <a:prstGeom prst="rect">
            <a:avLst/>
          </a:prstGeom>
        </p:spPr>
        <p:txBody>
          <a:bodyPr wrap="square">
            <a:spAutoFit/>
          </a:bodyPr>
          <a:lstStyle/>
          <a:p>
            <a:pPr marL="277495" lvl="0" indent="-171450">
              <a:lnSpc>
                <a:spcPct val="120000"/>
              </a:lnSpc>
              <a:buClr>
                <a:schemeClr val="accent1"/>
              </a:buClr>
              <a:buFont typeface="Arial" panose="020B0604020202020204" pitchFamily="34" charset="0"/>
              <a:buChar char="•"/>
              <a:defRPr/>
            </a:pPr>
            <a:r>
              <a:rPr lang="zh-CN" altLang="en-US" sz="1400" dirty="0">
                <a:solidFill>
                  <a:prstClr val="black"/>
                </a:solidFill>
                <a:cs typeface="+mn-ea"/>
                <a:sym typeface="+mn-lt"/>
              </a:rPr>
              <a:t>今年拟安排地方政府专项</a:t>
            </a:r>
            <a:r>
              <a:rPr lang="zh-CN" altLang="en-US" sz="1400" dirty="0">
                <a:solidFill>
                  <a:schemeClr val="accent1"/>
                </a:solidFill>
                <a:cs typeface="+mn-ea"/>
                <a:sym typeface="+mn-lt"/>
              </a:rPr>
              <a:t>债券</a:t>
            </a:r>
            <a:r>
              <a:rPr lang="en-US" altLang="zh-CN" sz="1400" dirty="0">
                <a:solidFill>
                  <a:schemeClr val="accent1"/>
                </a:solidFill>
                <a:cs typeface="+mn-ea"/>
                <a:sym typeface="+mn-lt"/>
              </a:rPr>
              <a:t>3.65</a:t>
            </a:r>
            <a:r>
              <a:rPr lang="zh-CN" altLang="en-US" sz="1400" dirty="0">
                <a:solidFill>
                  <a:schemeClr val="accent1"/>
                </a:solidFill>
                <a:cs typeface="+mn-ea"/>
                <a:sym typeface="+mn-lt"/>
              </a:rPr>
              <a:t>万亿元</a:t>
            </a:r>
            <a:r>
              <a:rPr lang="zh-CN" altLang="en-US" sz="1400" dirty="0">
                <a:solidFill>
                  <a:prstClr val="black"/>
                </a:solidFill>
                <a:cs typeface="+mn-ea"/>
                <a:sym typeface="+mn-lt"/>
              </a:rPr>
              <a:t>，优先支持在建工程，合理扩大使用范围。</a:t>
            </a:r>
            <a:endParaRPr lang="en-US" altLang="zh-CN" sz="1400" dirty="0">
              <a:solidFill>
                <a:prstClr val="black"/>
              </a:solidFill>
              <a:cs typeface="+mn-ea"/>
              <a:sym typeface="+mn-lt"/>
            </a:endParaRPr>
          </a:p>
        </p:txBody>
      </p:sp>
      <p:sp>
        <p:nvSpPr>
          <p:cNvPr id="35" name="矩形 34"/>
          <p:cNvSpPr/>
          <p:nvPr/>
        </p:nvSpPr>
        <p:spPr>
          <a:xfrm>
            <a:off x="7010127" y="3212283"/>
            <a:ext cx="3695585" cy="932563"/>
          </a:xfrm>
          <a:prstGeom prst="rect">
            <a:avLst/>
          </a:prstGeom>
        </p:spPr>
        <p:txBody>
          <a:bodyPr wrap="square">
            <a:spAutoFit/>
          </a:bodyPr>
          <a:lstStyle/>
          <a:p>
            <a:pPr marL="277495" lvl="0" indent="-171450">
              <a:lnSpc>
                <a:spcPct val="130000"/>
              </a:lnSpc>
              <a:buClr>
                <a:schemeClr val="accent1"/>
              </a:buClr>
              <a:buFont typeface="Arial" panose="020B0604020202020204" pitchFamily="34" charset="0"/>
              <a:buChar char="•"/>
              <a:defRPr/>
            </a:pPr>
            <a:r>
              <a:rPr lang="zh-CN" altLang="en-US" sz="1400" dirty="0">
                <a:solidFill>
                  <a:prstClr val="black"/>
                </a:solidFill>
                <a:cs typeface="+mn-ea"/>
                <a:sym typeface="+mn-lt"/>
              </a:rPr>
              <a:t>继续支持促进区域协调发展的重大工程，推进“两新一重”建设，实施一批交通、能源、水利等重大工程项目，</a:t>
            </a:r>
            <a:endParaRPr lang="en-US" altLang="zh-CN" sz="1400" dirty="0">
              <a:solidFill>
                <a:prstClr val="black"/>
              </a:solidFill>
              <a:cs typeface="+mn-ea"/>
              <a:sym typeface="+mn-lt"/>
            </a:endParaRPr>
          </a:p>
        </p:txBody>
      </p:sp>
      <p:sp>
        <p:nvSpPr>
          <p:cNvPr id="36" name="矩形 35"/>
          <p:cNvSpPr/>
          <p:nvPr/>
        </p:nvSpPr>
        <p:spPr>
          <a:xfrm>
            <a:off x="1785799" y="4131305"/>
            <a:ext cx="3309850" cy="867930"/>
          </a:xfrm>
          <a:prstGeom prst="rect">
            <a:avLst/>
          </a:prstGeom>
        </p:spPr>
        <p:txBody>
          <a:bodyPr wrap="square">
            <a:spAutoFit/>
          </a:bodyPr>
          <a:lstStyle/>
          <a:p>
            <a:pPr marL="277495" lvl="0" indent="-171450">
              <a:lnSpc>
                <a:spcPct val="120000"/>
              </a:lnSpc>
              <a:buClr>
                <a:schemeClr val="accent1"/>
              </a:buClr>
              <a:buFont typeface="Arial" panose="020B0604020202020204" pitchFamily="34" charset="0"/>
              <a:buChar char="•"/>
              <a:defRPr/>
            </a:pPr>
            <a:r>
              <a:rPr lang="zh-CN" altLang="en-US" sz="1400" dirty="0">
                <a:solidFill>
                  <a:prstClr val="black"/>
                </a:solidFill>
                <a:cs typeface="+mn-ea"/>
                <a:sym typeface="+mn-lt"/>
              </a:rPr>
              <a:t>政府投资更多向惠及面广的民生项目倾斜，新开工改造城镇</a:t>
            </a:r>
            <a:r>
              <a:rPr lang="zh-CN" altLang="en-US" sz="1400" dirty="0">
                <a:solidFill>
                  <a:schemeClr val="accent1"/>
                </a:solidFill>
                <a:cs typeface="+mn-ea"/>
                <a:sym typeface="+mn-lt"/>
              </a:rPr>
              <a:t>老旧小区</a:t>
            </a:r>
            <a:r>
              <a:rPr lang="en-US" altLang="zh-CN" sz="1400" dirty="0">
                <a:solidFill>
                  <a:schemeClr val="accent1"/>
                </a:solidFill>
                <a:cs typeface="+mn-ea"/>
                <a:sym typeface="+mn-lt"/>
              </a:rPr>
              <a:t>5.3</a:t>
            </a:r>
            <a:r>
              <a:rPr lang="zh-CN" altLang="en-US" sz="1400" dirty="0">
                <a:solidFill>
                  <a:schemeClr val="accent1"/>
                </a:solidFill>
                <a:cs typeface="+mn-ea"/>
                <a:sym typeface="+mn-lt"/>
              </a:rPr>
              <a:t>万个</a:t>
            </a:r>
            <a:r>
              <a:rPr lang="zh-CN" altLang="en-US" sz="1400" dirty="0">
                <a:solidFill>
                  <a:prstClr val="black"/>
                </a:solidFill>
                <a:cs typeface="+mn-ea"/>
                <a:sym typeface="+mn-lt"/>
              </a:rPr>
              <a:t>，提升县城公共服务水平。</a:t>
            </a:r>
            <a:endParaRPr lang="en-US" altLang="zh-CN" sz="1400" dirty="0">
              <a:solidFill>
                <a:prstClr val="black"/>
              </a:solidFill>
              <a:cs typeface="+mn-ea"/>
              <a:sym typeface="+mn-lt"/>
            </a:endParaRPr>
          </a:p>
        </p:txBody>
      </p:sp>
      <p:sp>
        <p:nvSpPr>
          <p:cNvPr id="37" name="矩形 36"/>
          <p:cNvSpPr/>
          <p:nvPr/>
        </p:nvSpPr>
        <p:spPr>
          <a:xfrm>
            <a:off x="6997291" y="4952316"/>
            <a:ext cx="3695585" cy="932563"/>
          </a:xfrm>
          <a:prstGeom prst="rect">
            <a:avLst/>
          </a:prstGeom>
        </p:spPr>
        <p:txBody>
          <a:bodyPr wrap="square">
            <a:spAutoFit/>
          </a:bodyPr>
          <a:lstStyle/>
          <a:p>
            <a:pPr marL="277495" lvl="0" indent="-171450">
              <a:lnSpc>
                <a:spcPct val="130000"/>
              </a:lnSpc>
              <a:buClr>
                <a:schemeClr val="accent1"/>
              </a:buClr>
              <a:buFont typeface="Arial" panose="020B0604020202020204" pitchFamily="34" charset="0"/>
              <a:buChar char="•"/>
              <a:defRPr/>
            </a:pPr>
            <a:r>
              <a:rPr lang="zh-CN" altLang="en-US" sz="1400" dirty="0">
                <a:solidFill>
                  <a:prstClr val="black"/>
                </a:solidFill>
                <a:cs typeface="+mn-ea"/>
                <a:sym typeface="+mn-lt"/>
              </a:rPr>
              <a:t>完善支持社会资本参与政策，进一步拆除妨碍民间投资的各种藩篱，在更多领域让社会资本进得来、能发展、有作为。</a:t>
            </a:r>
            <a:endParaRPr lang="en-US" altLang="zh-CN" sz="1400" dirty="0">
              <a:solidFill>
                <a:prstClr val="black"/>
              </a:solidFill>
              <a:cs typeface="+mn-ea"/>
              <a:sym typeface="+mn-lt"/>
            </a:endParaRPr>
          </a:p>
        </p:txBody>
      </p:sp>
      <p:sp>
        <p:nvSpPr>
          <p:cNvPr id="38" name="圆角矩形 36"/>
          <p:cNvSpPr/>
          <p:nvPr/>
        </p:nvSpPr>
        <p:spPr>
          <a:xfrm>
            <a:off x="2368059" y="1498396"/>
            <a:ext cx="8428437" cy="461847"/>
          </a:xfrm>
          <a:prstGeom prst="roundRect">
            <a:avLst>
              <a:gd name="adj" fmla="val 50000"/>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prstClr val="white"/>
              </a:solidFill>
              <a:effectLst/>
              <a:uLnTx/>
              <a:uFillTx/>
              <a:cs typeface="+mn-ea"/>
              <a:sym typeface="+mn-lt"/>
            </a:endParaRPr>
          </a:p>
        </p:txBody>
      </p:sp>
      <p:sp>
        <p:nvSpPr>
          <p:cNvPr id="39" name="矩形 38"/>
          <p:cNvSpPr/>
          <p:nvPr/>
        </p:nvSpPr>
        <p:spPr>
          <a:xfrm>
            <a:off x="2548807" y="1485171"/>
            <a:ext cx="8337632" cy="464166"/>
          </a:xfrm>
          <a:prstGeom prst="rect">
            <a:avLst/>
          </a:prstGeom>
        </p:spPr>
        <p:txBody>
          <a:bodyPr wrap="square">
            <a:spAutoFit/>
          </a:bodyPr>
          <a:lstStyle/>
          <a:p>
            <a:pPr>
              <a:lnSpc>
                <a:spcPct val="120000"/>
              </a:lnSpc>
            </a:pPr>
            <a:r>
              <a:rPr lang="zh-CN" altLang="en-US" sz="2200" dirty="0">
                <a:gradFill>
                  <a:gsLst>
                    <a:gs pos="0">
                      <a:schemeClr val="accent1">
                        <a:lumMod val="90000"/>
                        <a:lumOff val="10000"/>
                      </a:schemeClr>
                    </a:gs>
                    <a:gs pos="100000">
                      <a:schemeClr val="accent1"/>
                    </a:gs>
                  </a:gsLst>
                  <a:lin ang="5400000" scaled="1"/>
                </a:gradFill>
                <a:cs typeface="+mn-ea"/>
                <a:sym typeface="+mn-lt"/>
              </a:rPr>
              <a:t>中国共产党的历史，是一部百折不挠、前赴后继的理论探索史</a:t>
            </a:r>
          </a:p>
        </p:txBody>
      </p:sp>
      <p:sp>
        <p:nvSpPr>
          <p:cNvPr id="40" name="椭圆 39"/>
          <p:cNvSpPr/>
          <p:nvPr/>
        </p:nvSpPr>
        <p:spPr bwMode="auto">
          <a:xfrm>
            <a:off x="1380173" y="1498395"/>
            <a:ext cx="461848" cy="46184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41" name="椭圆 12"/>
          <p:cNvSpPr>
            <a:spLocks noChangeArrowheads="1"/>
          </p:cNvSpPr>
          <p:nvPr/>
        </p:nvSpPr>
        <p:spPr bwMode="auto">
          <a:xfrm>
            <a:off x="1305561" y="1423783"/>
            <a:ext cx="611072" cy="611072"/>
          </a:xfrm>
          <a:prstGeom prst="ellipse">
            <a:avLst/>
          </a:prstGeom>
          <a:noFill/>
          <a:ln w="3175" cmpd="sng">
            <a:solidFill>
              <a:srgbClr val="C00000"/>
            </a:solidFill>
            <a:prstDash val="dash"/>
            <a:round/>
          </a:ln>
          <a:extLst>
            <a:ext uri="{909E8E84-426E-40DD-AFC4-6F175D3DCCD1}">
              <a14:hiddenFill xmlns:a14="http://schemas.microsoft.com/office/drawing/2010/main">
                <a:solidFill>
                  <a:srgbClr val="FFFFFF"/>
                </a:solidFill>
              </a14:hiddenFill>
            </a:ext>
          </a:extLst>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42" name="Line 106"/>
          <p:cNvSpPr>
            <a:spLocks noChangeShapeType="1"/>
          </p:cNvSpPr>
          <p:nvPr/>
        </p:nvSpPr>
        <p:spPr bwMode="auto">
          <a:xfrm flipH="1">
            <a:off x="1916633" y="1729319"/>
            <a:ext cx="451426" cy="0"/>
          </a:xfrm>
          <a:prstGeom prst="line">
            <a:avLst/>
          </a:prstGeom>
          <a:noFill/>
          <a:ln w="3175" cap="flat">
            <a:solidFill>
              <a:srgbClr val="C00000"/>
            </a:solidFill>
            <a:prstDash val="solid"/>
            <a:miter lim="800000"/>
            <a:headEnd type="oval"/>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3" name="KSO_Shape"/>
          <p:cNvSpPr/>
          <p:nvPr/>
        </p:nvSpPr>
        <p:spPr bwMode="auto">
          <a:xfrm>
            <a:off x="1484081" y="1575048"/>
            <a:ext cx="254032" cy="308542"/>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ppt_x"/>
                                          </p:val>
                                        </p:tav>
                                        <p:tav tm="100000">
                                          <p:val>
                                            <p:strVal val="#ppt_x"/>
                                          </p:val>
                                        </p:tav>
                                      </p:tavLst>
                                    </p:anim>
                                    <p:anim calcmode="lin" valueType="num">
                                      <p:cBhvr additive="base">
                                        <p:cTn id="56" dur="500" fill="hold"/>
                                        <p:tgtEl>
                                          <p:spTgt spid="4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500" fill="hold"/>
                                        <p:tgtEl>
                                          <p:spTgt spid="23"/>
                                        </p:tgtEl>
                                        <p:attrNameLst>
                                          <p:attrName>ppt_x</p:attrName>
                                        </p:attrNameLst>
                                      </p:cBhvr>
                                      <p:tavLst>
                                        <p:tav tm="0">
                                          <p:val>
                                            <p:strVal val="#ppt_x"/>
                                          </p:val>
                                        </p:tav>
                                        <p:tav tm="100000">
                                          <p:val>
                                            <p:strVal val="#ppt_x"/>
                                          </p:val>
                                        </p:tav>
                                      </p:tavLst>
                                    </p:anim>
                                    <p:anim calcmode="lin" valueType="num">
                                      <p:cBhvr additive="base">
                                        <p:cTn id="96" dur="500" fill="hold"/>
                                        <p:tgtEl>
                                          <p:spTgt spid="2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ppt_x"/>
                                          </p:val>
                                        </p:tav>
                                        <p:tav tm="100000">
                                          <p:val>
                                            <p:strVal val="#ppt_x"/>
                                          </p:val>
                                        </p:tav>
                                      </p:tavLst>
                                    </p:anim>
                                    <p:anim calcmode="lin" valueType="num">
                                      <p:cBhvr additive="base">
                                        <p:cTn id="10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4" grpId="0" animBg="1"/>
      <p:bldP spid="15" grpId="0" animBg="1"/>
      <p:bldP spid="16" grpId="0" animBg="1"/>
      <p:bldP spid="17" grpId="0" animBg="1"/>
      <p:bldP spid="18" grpId="0" animBg="1"/>
      <p:bldP spid="19" grpId="0" animBg="1"/>
      <p:bldP spid="34" grpId="0"/>
      <p:bldP spid="35" grpId="0"/>
      <p:bldP spid="36" grpId="0"/>
      <p:bldP spid="37" grpId="0"/>
      <p:bldP spid="38" grpId="0" animBg="1"/>
      <p:bldP spid="39" grpId="0"/>
      <p:bldP spid="40" grpId="0" animBg="1"/>
      <p:bldP spid="41" grpId="0" animBg="1"/>
      <p:bldP spid="42"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bwMode="auto">
          <a:xfrm>
            <a:off x="1307800" y="2649312"/>
            <a:ext cx="1611723" cy="571500"/>
          </a:xfrm>
          <a:prstGeom prst="roundRect">
            <a:avLst>
              <a:gd name="adj" fmla="val 16283"/>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3" name="文本框 2"/>
          <p:cNvSpPr txBox="1"/>
          <p:nvPr/>
        </p:nvSpPr>
        <p:spPr>
          <a:xfrm>
            <a:off x="1388571" y="2685956"/>
            <a:ext cx="1450181" cy="503279"/>
          </a:xfrm>
          <a:prstGeom prst="rect">
            <a:avLst/>
          </a:prstGeom>
        </p:spPr>
        <p:txBody>
          <a:bodyPr wrap="square">
            <a:spAutoFit/>
          </a:bodyPr>
          <a:lstStyle>
            <a:defPPr>
              <a:defRPr lang="zh-CN"/>
            </a:defPPr>
            <a:lvl1pPr algn="ctr">
              <a:lnSpc>
                <a:spcPct val="120000"/>
              </a:lnSpc>
              <a:defRPr sz="24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持之以恒</a:t>
            </a:r>
          </a:p>
        </p:txBody>
      </p:sp>
      <p:sp>
        <p:nvSpPr>
          <p:cNvPr id="4" name="矩形 3"/>
          <p:cNvSpPr/>
          <p:nvPr/>
        </p:nvSpPr>
        <p:spPr>
          <a:xfrm>
            <a:off x="3081064" y="2642675"/>
            <a:ext cx="7397744" cy="584775"/>
          </a:xfrm>
          <a:prstGeom prst="rect">
            <a:avLst/>
          </a:prstGeom>
        </p:spPr>
        <p:txBody>
          <a:bodyPr wrap="square">
            <a:spAutoFit/>
          </a:bodyPr>
          <a:lstStyle/>
          <a:p>
            <a:pPr lvl="0" algn="just">
              <a:buClr>
                <a:schemeClr val="accent1"/>
              </a:buClr>
              <a:defRPr/>
            </a:pPr>
            <a:r>
              <a:rPr lang="zh-CN" altLang="en-US" sz="1600" dirty="0">
                <a:solidFill>
                  <a:prstClr val="black"/>
                </a:solidFill>
                <a:cs typeface="+mn-ea"/>
                <a:sym typeface="+mn-lt"/>
              </a:rPr>
              <a:t>落实中央八项规定及其实施细则精神，对贯彻党中央决策部署做选择、搞变通、打折扣等形式主义、官僚主义突出问题精准施治，严查享乐主义、奢靡之风。</a:t>
            </a:r>
          </a:p>
        </p:txBody>
      </p:sp>
      <p:sp>
        <p:nvSpPr>
          <p:cNvPr id="5" name="矩形: 圆角 4"/>
          <p:cNvSpPr/>
          <p:nvPr/>
        </p:nvSpPr>
        <p:spPr bwMode="auto">
          <a:xfrm>
            <a:off x="1307800" y="3729901"/>
            <a:ext cx="1611723" cy="571500"/>
          </a:xfrm>
          <a:prstGeom prst="roundRect">
            <a:avLst>
              <a:gd name="adj" fmla="val 16283"/>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6" name="文本框 5"/>
          <p:cNvSpPr txBox="1"/>
          <p:nvPr/>
        </p:nvSpPr>
        <p:spPr>
          <a:xfrm>
            <a:off x="1388571" y="3766545"/>
            <a:ext cx="1450181" cy="503279"/>
          </a:xfrm>
          <a:prstGeom prst="rect">
            <a:avLst/>
          </a:prstGeom>
        </p:spPr>
        <p:txBody>
          <a:bodyPr wrap="square">
            <a:spAutoFit/>
          </a:bodyPr>
          <a:lstStyle>
            <a:defPPr>
              <a:defRPr lang="zh-CN"/>
            </a:defPPr>
            <a:lvl1pPr algn="ctr">
              <a:lnSpc>
                <a:spcPct val="120000"/>
              </a:lnSpc>
              <a:defRPr sz="24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督促落实</a:t>
            </a:r>
          </a:p>
        </p:txBody>
      </p:sp>
      <p:sp>
        <p:nvSpPr>
          <p:cNvPr id="7" name="矩形 6"/>
          <p:cNvSpPr/>
          <p:nvPr/>
        </p:nvSpPr>
        <p:spPr>
          <a:xfrm>
            <a:off x="3081065" y="3723264"/>
            <a:ext cx="7042650" cy="584775"/>
          </a:xfrm>
          <a:prstGeom prst="rect">
            <a:avLst/>
          </a:prstGeom>
        </p:spPr>
        <p:txBody>
          <a:bodyPr wrap="square">
            <a:spAutoFit/>
          </a:bodyPr>
          <a:lstStyle/>
          <a:p>
            <a:pPr lvl="0" algn="just">
              <a:buClr>
                <a:schemeClr val="accent1"/>
              </a:buClr>
              <a:defRPr/>
            </a:pPr>
            <a:r>
              <a:rPr lang="zh-CN" altLang="en-US" sz="1600" dirty="0">
                <a:solidFill>
                  <a:prstClr val="black"/>
                </a:solidFill>
                <a:cs typeface="+mn-ea"/>
                <a:sym typeface="+mn-lt"/>
              </a:rPr>
              <a:t>督促落实规范领导干部配偶、子女及其配偶经商办企业行为规定，推动以上率下、严格执行。</a:t>
            </a:r>
          </a:p>
        </p:txBody>
      </p:sp>
      <p:sp>
        <p:nvSpPr>
          <p:cNvPr id="8" name="矩形: 圆角 7"/>
          <p:cNvSpPr/>
          <p:nvPr/>
        </p:nvSpPr>
        <p:spPr bwMode="auto">
          <a:xfrm>
            <a:off x="1307800" y="4860200"/>
            <a:ext cx="1611723" cy="571500"/>
          </a:xfrm>
          <a:prstGeom prst="roundRect">
            <a:avLst>
              <a:gd name="adj" fmla="val 16283"/>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9" name="文本框 8"/>
          <p:cNvSpPr txBox="1"/>
          <p:nvPr/>
        </p:nvSpPr>
        <p:spPr>
          <a:xfrm>
            <a:off x="1388571" y="4896844"/>
            <a:ext cx="1450181" cy="503279"/>
          </a:xfrm>
          <a:prstGeom prst="rect">
            <a:avLst/>
          </a:prstGeom>
        </p:spPr>
        <p:txBody>
          <a:bodyPr wrap="square">
            <a:spAutoFit/>
          </a:bodyPr>
          <a:lstStyle>
            <a:defPPr>
              <a:defRPr lang="zh-CN"/>
            </a:defPPr>
            <a:lvl1pPr algn="ctr">
              <a:lnSpc>
                <a:spcPct val="120000"/>
              </a:lnSpc>
              <a:defRPr sz="24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督促落实</a:t>
            </a:r>
          </a:p>
        </p:txBody>
      </p:sp>
      <p:sp>
        <p:nvSpPr>
          <p:cNvPr id="10" name="矩形 9"/>
          <p:cNvSpPr/>
          <p:nvPr/>
        </p:nvSpPr>
        <p:spPr>
          <a:xfrm>
            <a:off x="3081065" y="4853563"/>
            <a:ext cx="7215460" cy="584775"/>
          </a:xfrm>
          <a:prstGeom prst="rect">
            <a:avLst/>
          </a:prstGeom>
        </p:spPr>
        <p:txBody>
          <a:bodyPr wrap="square">
            <a:spAutoFit/>
          </a:bodyPr>
          <a:lstStyle/>
          <a:p>
            <a:pPr lvl="0" algn="just">
              <a:buClr>
                <a:schemeClr val="accent1"/>
              </a:buClr>
              <a:defRPr/>
            </a:pPr>
            <a:r>
              <a:rPr lang="zh-CN" altLang="en-US" sz="1600" dirty="0">
                <a:solidFill>
                  <a:prstClr val="black"/>
                </a:solidFill>
                <a:cs typeface="+mn-ea"/>
                <a:sym typeface="+mn-lt"/>
              </a:rPr>
              <a:t>教育引导党员领导干部坚决反对特权思想和特权行为，严格管好家属子女，严格家风家教。</a:t>
            </a:r>
          </a:p>
        </p:txBody>
      </p:sp>
      <p:cxnSp>
        <p:nvCxnSpPr>
          <p:cNvPr id="11" name="直接连接符 10"/>
          <p:cNvCxnSpPr/>
          <p:nvPr/>
        </p:nvCxnSpPr>
        <p:spPr>
          <a:xfrm>
            <a:off x="1307800" y="3429000"/>
            <a:ext cx="88820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388571" y="4559300"/>
            <a:ext cx="89079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16"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17" name="文本框 16"/>
          <p:cNvSpPr txBox="1"/>
          <p:nvPr/>
        </p:nvSpPr>
        <p:spPr>
          <a:xfrm>
            <a:off x="1217644" y="273865"/>
            <a:ext cx="723371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没有共产党就没有新中国</a:t>
            </a:r>
          </a:p>
        </p:txBody>
      </p:sp>
      <p:cxnSp>
        <p:nvCxnSpPr>
          <p:cNvPr id="18" name="直接连接符 17"/>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8748276" y="250423"/>
            <a:ext cx="2877625" cy="743443"/>
            <a:chOff x="8748276" y="250423"/>
            <a:chExt cx="2877625" cy="743443"/>
          </a:xfrm>
        </p:grpSpPr>
        <p:sp>
          <p:nvSpPr>
            <p:cNvPr id="20" name="文本框 19"/>
            <p:cNvSpPr txBox="1"/>
            <p:nvPr/>
          </p:nvSpPr>
          <p:spPr>
            <a:xfrm>
              <a:off x="10320809" y="470645"/>
              <a:ext cx="969850" cy="52322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solidFill>
                    <a:schemeClr val="accent1"/>
                  </a:solidFill>
                  <a:effectLst/>
                  <a:latin typeface="+mn-lt"/>
                  <a:ea typeface="+mn-ea"/>
                  <a:cs typeface="+mn-ea"/>
                  <a:sym typeface="+mn-lt"/>
                </a:rPr>
                <a:t>100</a:t>
              </a:r>
              <a:endParaRPr lang="zh-CN" altLang="en-US" sz="2800" i="0" spc="0" dirty="0">
                <a:solidFill>
                  <a:schemeClr val="accent1"/>
                </a:solidFill>
                <a:effectLst/>
                <a:latin typeface="+mn-lt"/>
                <a:ea typeface="+mn-ea"/>
                <a:cs typeface="+mn-ea"/>
                <a:sym typeface="+mn-lt"/>
              </a:endParaRPr>
            </a:p>
          </p:txBody>
        </p:sp>
        <p:sp>
          <p:nvSpPr>
            <p:cNvPr id="21" name="文本框 20"/>
            <p:cNvSpPr txBox="1"/>
            <p:nvPr/>
          </p:nvSpPr>
          <p:spPr>
            <a:xfrm>
              <a:off x="9145651" y="538035"/>
              <a:ext cx="1124538"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1400" i="0" spc="0" dirty="0">
                  <a:solidFill>
                    <a:schemeClr val="accent1"/>
                  </a:solidFill>
                  <a:effectLst/>
                  <a:latin typeface="+mn-lt"/>
                  <a:ea typeface="+mn-ea"/>
                  <a:cs typeface="+mn-ea"/>
                  <a:sym typeface="+mn-lt"/>
                </a:rPr>
                <a:t>热烈庆祝</a:t>
              </a:r>
            </a:p>
          </p:txBody>
        </p:sp>
        <p:sp>
          <p:nvSpPr>
            <p:cNvPr id="22" name="文本框 21"/>
            <p:cNvSpPr txBox="1"/>
            <p:nvPr/>
          </p:nvSpPr>
          <p:spPr>
            <a:xfrm>
              <a:off x="9263442" y="740213"/>
              <a:ext cx="985614" cy="184666"/>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600" i="0" spc="0" dirty="0">
                  <a:solidFill>
                    <a:schemeClr val="accent1"/>
                  </a:solidFill>
                  <a:effectLst/>
                  <a:latin typeface="+mn-lt"/>
                  <a:ea typeface="+mn-ea"/>
                  <a:cs typeface="+mn-ea"/>
                  <a:sym typeface="+mn-lt"/>
                </a:rPr>
                <a:t>中国共产党成立</a:t>
              </a:r>
            </a:p>
          </p:txBody>
        </p:sp>
        <p:sp>
          <p:nvSpPr>
            <p:cNvPr id="23" name="文本框 22"/>
            <p:cNvSpPr txBox="1"/>
            <p:nvPr/>
          </p:nvSpPr>
          <p:spPr>
            <a:xfrm>
              <a:off x="10995946" y="625427"/>
              <a:ext cx="629955"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1400" i="0" spc="0" dirty="0">
                  <a:solidFill>
                    <a:schemeClr val="accent1"/>
                  </a:solidFill>
                  <a:effectLst/>
                  <a:latin typeface="+mn-lt"/>
                  <a:ea typeface="+mn-ea"/>
                  <a:cs typeface="+mn-ea"/>
                  <a:sym typeface="+mn-lt"/>
                </a:rPr>
                <a:t>周年</a:t>
              </a:r>
            </a:p>
          </p:txBody>
        </p:sp>
        <p:sp>
          <p:nvSpPr>
            <p:cNvPr id="24" name="文本框 23"/>
            <p:cNvSpPr txBox="1"/>
            <p:nvPr/>
          </p:nvSpPr>
          <p:spPr>
            <a:xfrm>
              <a:off x="11018827" y="540788"/>
              <a:ext cx="568748" cy="1692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500" i="0" spc="0" dirty="0">
                  <a:solidFill>
                    <a:schemeClr val="accent1"/>
                  </a:solidFill>
                  <a:effectLst/>
                  <a:latin typeface="+mn-lt"/>
                  <a:ea typeface="+mn-ea"/>
                  <a:cs typeface="+mn-ea"/>
                  <a:sym typeface="+mn-lt"/>
                </a:rPr>
                <a:t>1921-2021</a:t>
              </a:r>
              <a:endParaRPr lang="zh-CN" altLang="en-US" sz="500" i="0" spc="0" dirty="0">
                <a:solidFill>
                  <a:schemeClr val="accent1"/>
                </a:solidFill>
                <a:effectLst/>
                <a:latin typeface="+mn-lt"/>
                <a:ea typeface="+mn-ea"/>
                <a:cs typeface="+mn-ea"/>
                <a:sym typeface="+mn-lt"/>
              </a:endParaRPr>
            </a:p>
          </p:txBody>
        </p:sp>
        <p:pic>
          <p:nvPicPr>
            <p:cNvPr id="25" name="图片 24" descr="卡通人物&#10;&#10;中度可信度描述已自动生成"/>
            <p:cNvPicPr>
              <a:picLocks noChangeAspect="1"/>
            </p:cNvPicPr>
            <p:nvPr/>
          </p:nvPicPr>
          <p:blipFill>
            <a:blip r:embed="rId2" cstate="screen"/>
            <a:stretch>
              <a:fillRect/>
            </a:stretch>
          </p:blipFill>
          <p:spPr>
            <a:xfrm flipH="1">
              <a:off x="8748276" y="250423"/>
              <a:ext cx="718097" cy="682781"/>
            </a:xfrm>
            <a:prstGeom prst="rect">
              <a:avLst/>
            </a:prstGeom>
          </p:spPr>
        </p:pic>
        <p:cxnSp>
          <p:nvCxnSpPr>
            <p:cNvPr id="26" name="直接连接符 25"/>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Rectangle 11"/>
          <p:cNvSpPr>
            <a:spLocks noChangeArrowheads="1"/>
          </p:cNvSpPr>
          <p:nvPr/>
        </p:nvSpPr>
        <p:spPr bwMode="auto">
          <a:xfrm>
            <a:off x="3718793" y="1465892"/>
            <a:ext cx="4754413"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牢记党的理想信念</a:t>
            </a:r>
          </a:p>
        </p:txBody>
      </p:sp>
      <p:pic>
        <p:nvPicPr>
          <p:cNvPr id="28" name="图片 27"/>
          <p:cNvPicPr>
            <a:picLocks noChangeAspect="1"/>
          </p:cNvPicPr>
          <p:nvPr/>
        </p:nvPicPr>
        <p:blipFill>
          <a:blip r:embed="rId3" cstate="screen"/>
          <a:stretch>
            <a:fillRect/>
          </a:stretch>
        </p:blipFill>
        <p:spPr>
          <a:xfrm>
            <a:off x="9960494" y="2959639"/>
            <a:ext cx="2231506" cy="3418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ppt_x"/>
                                          </p:val>
                                        </p:tav>
                                        <p:tav tm="100000">
                                          <p:val>
                                            <p:strVal val="#ppt_x"/>
                                          </p:val>
                                        </p:tav>
                                      </p:tavLst>
                                    </p:anim>
                                    <p:anim calcmode="lin" valueType="num">
                                      <p:cBhvr additive="base">
                                        <p:cTn id="7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P spid="7" grpId="0"/>
      <p:bldP spid="8" grpId="0" animBg="1"/>
      <p:bldP spid="9" grpId="0"/>
      <p:bldP spid="10" grpId="0"/>
      <p:bldP spid="15" grpId="0" animBg="1"/>
      <p:bldP spid="16" grpId="0" animBg="1"/>
      <p:bldP spid="17"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nvSpPr>
        <p:spPr bwMode="auto">
          <a:xfrm rot="5400000">
            <a:off x="4083374" y="-657153"/>
            <a:ext cx="4010020" cy="4010020"/>
          </a:xfrm>
          <a:prstGeom prst="ellipse">
            <a:avLst/>
          </a:prstGeom>
          <a:gradFill>
            <a:gsLst>
              <a:gs pos="81000">
                <a:schemeClr val="accent1">
                  <a:lumMod val="5000"/>
                  <a:lumOff val="95000"/>
                  <a:alpha val="0"/>
                </a:schemeClr>
              </a:gs>
              <a:gs pos="100000">
                <a:schemeClr val="accent1">
                  <a:alpha val="22000"/>
                </a:schemeClr>
              </a:gs>
            </a:gsLst>
            <a:lin ang="0" scaled="0"/>
          </a:gradFill>
          <a:ln>
            <a:gradFill>
              <a:gsLst>
                <a:gs pos="76000">
                  <a:schemeClr val="accent1">
                    <a:lumMod val="5000"/>
                    <a:lumOff val="95000"/>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椭圆 2"/>
          <p:cNvSpPr/>
          <p:nvPr/>
        </p:nvSpPr>
        <p:spPr bwMode="auto">
          <a:xfrm>
            <a:off x="5783046" y="3993055"/>
            <a:ext cx="610678" cy="610678"/>
          </a:xfrm>
          <a:prstGeom prst="ellipse">
            <a:avLst/>
          </a:prstGeom>
          <a:gradFill>
            <a:gsLst>
              <a:gs pos="0">
                <a:srgbClr val="C30F0F">
                  <a:lumMod val="90000"/>
                  <a:lumOff val="10000"/>
                </a:srgbClr>
              </a:gs>
              <a:gs pos="45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400" b="1" dirty="0">
                <a:gradFill>
                  <a:gsLst>
                    <a:gs pos="0">
                      <a:srgbClr val="FEEFAC"/>
                    </a:gs>
                    <a:gs pos="89000">
                      <a:srgbClr val="E9BE61"/>
                    </a:gs>
                  </a:gsLst>
                  <a:lin ang="5400000" scaled="1"/>
                </a:gradFill>
                <a:cs typeface="+mn-ea"/>
                <a:sym typeface="+mn-lt"/>
              </a:rPr>
              <a:t>2</a:t>
            </a:r>
            <a:endParaRPr lang="zh-CN" altLang="en-US" sz="2400" b="1" dirty="0">
              <a:gradFill>
                <a:gsLst>
                  <a:gs pos="0">
                    <a:srgbClr val="FEEFAC"/>
                  </a:gs>
                  <a:gs pos="89000">
                    <a:srgbClr val="E9BE61"/>
                  </a:gs>
                </a:gsLst>
                <a:lin ang="5400000" scaled="1"/>
              </a:gradFill>
              <a:cs typeface="+mn-ea"/>
              <a:sym typeface="+mn-lt"/>
            </a:endParaRPr>
          </a:p>
        </p:txBody>
      </p:sp>
      <p:sp>
        <p:nvSpPr>
          <p:cNvPr id="4" name="椭圆 3"/>
          <p:cNvSpPr/>
          <p:nvPr/>
        </p:nvSpPr>
        <p:spPr bwMode="auto">
          <a:xfrm>
            <a:off x="2302349" y="2666620"/>
            <a:ext cx="610118" cy="610114"/>
          </a:xfrm>
          <a:prstGeom prst="ellipse">
            <a:avLst/>
          </a:prstGeom>
          <a:gradFill>
            <a:gsLst>
              <a:gs pos="0">
                <a:srgbClr val="C30F0F">
                  <a:lumMod val="90000"/>
                  <a:lumOff val="10000"/>
                </a:srgbClr>
              </a:gs>
              <a:gs pos="45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400" b="1" dirty="0">
                <a:gradFill>
                  <a:gsLst>
                    <a:gs pos="0">
                      <a:srgbClr val="FEEFAC"/>
                    </a:gs>
                    <a:gs pos="89000">
                      <a:srgbClr val="E9BE61"/>
                    </a:gs>
                  </a:gsLst>
                  <a:lin ang="5400000" scaled="1"/>
                </a:gradFill>
                <a:cs typeface="+mn-ea"/>
                <a:sym typeface="+mn-lt"/>
              </a:rPr>
              <a:t>1</a:t>
            </a:r>
            <a:endParaRPr lang="zh-CN" altLang="en-US" sz="2400" b="1" dirty="0">
              <a:gradFill>
                <a:gsLst>
                  <a:gs pos="0">
                    <a:srgbClr val="FEEFAC"/>
                  </a:gs>
                  <a:gs pos="89000">
                    <a:srgbClr val="E9BE61"/>
                  </a:gs>
                </a:gsLst>
                <a:lin ang="5400000" scaled="1"/>
              </a:gradFill>
              <a:cs typeface="+mn-ea"/>
              <a:sym typeface="+mn-lt"/>
            </a:endParaRPr>
          </a:p>
        </p:txBody>
      </p:sp>
      <p:cxnSp>
        <p:nvCxnSpPr>
          <p:cNvPr id="5" name="直接箭头连接符 4"/>
          <p:cNvCxnSpPr/>
          <p:nvPr/>
        </p:nvCxnSpPr>
        <p:spPr>
          <a:xfrm flipV="1">
            <a:off x="3195132" y="2540545"/>
            <a:ext cx="1639370" cy="284420"/>
          </a:xfrm>
          <a:prstGeom prst="straightConnector1">
            <a:avLst/>
          </a:prstGeom>
          <a:ln>
            <a:gradFill>
              <a:gsLst>
                <a:gs pos="96000">
                  <a:schemeClr val="accent1">
                    <a:lumMod val="5000"/>
                    <a:lumOff val="95000"/>
                    <a:alpha val="0"/>
                  </a:schemeClr>
                </a:gs>
                <a:gs pos="19000">
                  <a:schemeClr val="bg1">
                    <a:lumMod val="75000"/>
                  </a:schemeClr>
                </a:gs>
              </a:gsLst>
              <a:lin ang="0" scaled="0"/>
            </a:gradFill>
            <a:headEnd type="triangle"/>
            <a:tailEnd type="none"/>
          </a:ln>
        </p:spPr>
        <p:style>
          <a:lnRef idx="1">
            <a:schemeClr val="accent1"/>
          </a:lnRef>
          <a:fillRef idx="0">
            <a:schemeClr val="accent1"/>
          </a:fillRef>
          <a:effectRef idx="0">
            <a:schemeClr val="accent1"/>
          </a:effectRef>
          <a:fontRef idx="minor">
            <a:schemeClr val="tx1"/>
          </a:fontRef>
        </p:style>
      </p:cxnSp>
      <p:sp>
        <p:nvSpPr>
          <p:cNvPr id="7" name="椭圆 6"/>
          <p:cNvSpPr/>
          <p:nvPr/>
        </p:nvSpPr>
        <p:spPr bwMode="auto">
          <a:xfrm>
            <a:off x="9182655" y="2666620"/>
            <a:ext cx="610118" cy="610114"/>
          </a:xfrm>
          <a:prstGeom prst="ellipse">
            <a:avLst/>
          </a:prstGeom>
          <a:gradFill>
            <a:gsLst>
              <a:gs pos="0">
                <a:srgbClr val="C30F0F">
                  <a:lumMod val="90000"/>
                  <a:lumOff val="10000"/>
                </a:srgbClr>
              </a:gs>
              <a:gs pos="45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400" b="1" dirty="0">
                <a:gradFill>
                  <a:gsLst>
                    <a:gs pos="0">
                      <a:srgbClr val="FEEFAC"/>
                    </a:gs>
                    <a:gs pos="89000">
                      <a:srgbClr val="E9BE61"/>
                    </a:gs>
                  </a:gsLst>
                  <a:lin ang="5400000" scaled="1"/>
                </a:gradFill>
                <a:cs typeface="+mn-ea"/>
                <a:sym typeface="+mn-lt"/>
              </a:rPr>
              <a:t>3</a:t>
            </a:r>
            <a:endParaRPr lang="zh-CN" altLang="en-US" sz="2400" b="1" dirty="0">
              <a:gradFill>
                <a:gsLst>
                  <a:gs pos="0">
                    <a:srgbClr val="FEEFAC"/>
                  </a:gs>
                  <a:gs pos="89000">
                    <a:srgbClr val="E9BE61"/>
                  </a:gs>
                </a:gsLst>
                <a:lin ang="5400000" scaled="1"/>
              </a:gradFill>
              <a:cs typeface="+mn-ea"/>
              <a:sym typeface="+mn-lt"/>
            </a:endParaRPr>
          </a:p>
        </p:txBody>
      </p:sp>
      <p:sp>
        <p:nvSpPr>
          <p:cNvPr id="8" name="矩形 7"/>
          <p:cNvSpPr/>
          <p:nvPr/>
        </p:nvSpPr>
        <p:spPr>
          <a:xfrm>
            <a:off x="1305561" y="3474677"/>
            <a:ext cx="2603694" cy="1421928"/>
          </a:xfrm>
          <a:prstGeom prst="rect">
            <a:avLst/>
          </a:prstGeom>
        </p:spPr>
        <p:txBody>
          <a:bodyPr wrap="square">
            <a:spAutoFit/>
          </a:bodyPr>
          <a:lstStyle/>
          <a:p>
            <a:pPr lvl="0" algn="ctr">
              <a:lnSpc>
                <a:spcPct val="120000"/>
              </a:lnSpc>
              <a:buClr>
                <a:schemeClr val="accent1"/>
              </a:buClr>
              <a:defRPr/>
            </a:pPr>
            <a:r>
              <a:rPr lang="zh-CN" altLang="en-US" dirty="0">
                <a:solidFill>
                  <a:schemeClr val="tx1">
                    <a:lumMod val="75000"/>
                    <a:lumOff val="25000"/>
                  </a:schemeClr>
                </a:solidFill>
                <a:cs typeface="+mn-ea"/>
                <a:sym typeface="+mn-lt"/>
              </a:rPr>
              <a:t>具有很强的政治性、思想性、指导性，是推进全面从严治党向纵深发展的重要遵循</a:t>
            </a:r>
          </a:p>
        </p:txBody>
      </p:sp>
      <p:sp>
        <p:nvSpPr>
          <p:cNvPr id="9" name="矩形 8"/>
          <p:cNvSpPr/>
          <p:nvPr/>
        </p:nvSpPr>
        <p:spPr>
          <a:xfrm>
            <a:off x="4427148" y="4743670"/>
            <a:ext cx="3322473" cy="1274195"/>
          </a:xfrm>
          <a:prstGeom prst="rect">
            <a:avLst/>
          </a:prstGeom>
        </p:spPr>
        <p:txBody>
          <a:bodyPr wrap="square">
            <a:spAutoFit/>
          </a:bodyPr>
          <a:lstStyle/>
          <a:p>
            <a:pPr lvl="0" algn="ctr">
              <a:lnSpc>
                <a:spcPct val="120000"/>
              </a:lnSpc>
              <a:buClr>
                <a:schemeClr val="accent1"/>
              </a:buClr>
              <a:defRPr/>
            </a:pPr>
            <a:r>
              <a:rPr lang="zh-CN" altLang="en-US" sz="1600" dirty="0">
                <a:solidFill>
                  <a:schemeClr val="tx1">
                    <a:lumMod val="75000"/>
                    <a:lumOff val="25000"/>
                  </a:schemeClr>
                </a:solidFill>
                <a:cs typeface="+mn-ea"/>
                <a:sym typeface="+mn-lt"/>
              </a:rPr>
              <a:t>充分彰显了以习近平同志为核心的党中央高瞻远瞩的战略眼光、始终如一的历史担当、为民无我的崇高境界、兴党强国的使命情怀</a:t>
            </a:r>
          </a:p>
        </p:txBody>
      </p:sp>
      <p:sp>
        <p:nvSpPr>
          <p:cNvPr id="10" name="矩形 9"/>
          <p:cNvSpPr/>
          <p:nvPr/>
        </p:nvSpPr>
        <p:spPr>
          <a:xfrm>
            <a:off x="8093394" y="3429000"/>
            <a:ext cx="2885432" cy="1569660"/>
          </a:xfrm>
          <a:prstGeom prst="rect">
            <a:avLst/>
          </a:prstGeom>
        </p:spPr>
        <p:txBody>
          <a:bodyPr wrap="square">
            <a:spAutoFit/>
          </a:bodyPr>
          <a:lstStyle/>
          <a:p>
            <a:pPr lvl="0" algn="ctr">
              <a:lnSpc>
                <a:spcPct val="120000"/>
              </a:lnSpc>
              <a:buClr>
                <a:schemeClr val="accent1"/>
              </a:buClr>
              <a:defRPr/>
            </a:pPr>
            <a:r>
              <a:rPr lang="zh-CN" altLang="en-US" sz="1600" dirty="0">
                <a:solidFill>
                  <a:schemeClr val="tx1">
                    <a:lumMod val="75000"/>
                    <a:lumOff val="25000"/>
                  </a:schemeClr>
                </a:solidFill>
                <a:cs typeface="+mn-ea"/>
                <a:sym typeface="+mn-lt"/>
              </a:rPr>
              <a:t>具有很强的政治性、思想性、指导性，是推进全面从严治党向纵深发展的重要遵循，是新时代纪检监察工作高质量发展的行动指南</a:t>
            </a:r>
          </a:p>
        </p:txBody>
      </p:sp>
      <p:sp>
        <p:nvSpPr>
          <p:cNvPr id="11" name="椭圆 10"/>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12"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13" name="文本框 12"/>
          <p:cNvSpPr txBox="1"/>
          <p:nvPr/>
        </p:nvSpPr>
        <p:spPr>
          <a:xfrm>
            <a:off x="1217644" y="273865"/>
            <a:ext cx="723371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没有共产党就没有新中国</a:t>
            </a:r>
          </a:p>
        </p:txBody>
      </p:sp>
      <p:cxnSp>
        <p:nvCxnSpPr>
          <p:cNvPr id="14" name="直接连接符 13"/>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748276" y="250423"/>
            <a:ext cx="2877625" cy="743443"/>
            <a:chOff x="8748276" y="250423"/>
            <a:chExt cx="2877625" cy="743443"/>
          </a:xfrm>
        </p:grpSpPr>
        <p:sp>
          <p:nvSpPr>
            <p:cNvPr id="16" name="文本框 15"/>
            <p:cNvSpPr txBox="1"/>
            <p:nvPr/>
          </p:nvSpPr>
          <p:spPr>
            <a:xfrm>
              <a:off x="10320809" y="470645"/>
              <a:ext cx="969850" cy="52322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solidFill>
                    <a:schemeClr val="accent1"/>
                  </a:solidFill>
                  <a:effectLst/>
                  <a:latin typeface="+mn-lt"/>
                  <a:ea typeface="+mn-ea"/>
                  <a:cs typeface="+mn-ea"/>
                  <a:sym typeface="+mn-lt"/>
                </a:rPr>
                <a:t>100</a:t>
              </a:r>
              <a:endParaRPr lang="zh-CN" altLang="en-US" sz="2800" i="0" spc="0" dirty="0">
                <a:solidFill>
                  <a:schemeClr val="accent1"/>
                </a:solidFill>
                <a:effectLst/>
                <a:latin typeface="+mn-lt"/>
                <a:ea typeface="+mn-ea"/>
                <a:cs typeface="+mn-ea"/>
                <a:sym typeface="+mn-lt"/>
              </a:endParaRPr>
            </a:p>
          </p:txBody>
        </p:sp>
        <p:sp>
          <p:nvSpPr>
            <p:cNvPr id="17" name="文本框 16"/>
            <p:cNvSpPr txBox="1"/>
            <p:nvPr/>
          </p:nvSpPr>
          <p:spPr>
            <a:xfrm>
              <a:off x="9145651" y="538035"/>
              <a:ext cx="1124538"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1400" i="0" spc="0" dirty="0">
                  <a:solidFill>
                    <a:schemeClr val="accent1"/>
                  </a:solidFill>
                  <a:effectLst/>
                  <a:latin typeface="+mn-lt"/>
                  <a:ea typeface="+mn-ea"/>
                  <a:cs typeface="+mn-ea"/>
                  <a:sym typeface="+mn-lt"/>
                </a:rPr>
                <a:t>热烈庆祝</a:t>
              </a:r>
            </a:p>
          </p:txBody>
        </p:sp>
        <p:sp>
          <p:nvSpPr>
            <p:cNvPr id="18" name="文本框 17"/>
            <p:cNvSpPr txBox="1"/>
            <p:nvPr/>
          </p:nvSpPr>
          <p:spPr>
            <a:xfrm>
              <a:off x="9263442" y="740213"/>
              <a:ext cx="985614" cy="184666"/>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600" i="0" spc="0" dirty="0">
                  <a:solidFill>
                    <a:schemeClr val="accent1"/>
                  </a:solidFill>
                  <a:effectLst/>
                  <a:latin typeface="+mn-lt"/>
                  <a:ea typeface="+mn-ea"/>
                  <a:cs typeface="+mn-ea"/>
                  <a:sym typeface="+mn-lt"/>
                </a:rPr>
                <a:t>中国共产党成立</a:t>
              </a:r>
            </a:p>
          </p:txBody>
        </p:sp>
        <p:sp>
          <p:nvSpPr>
            <p:cNvPr id="19" name="文本框 18"/>
            <p:cNvSpPr txBox="1"/>
            <p:nvPr/>
          </p:nvSpPr>
          <p:spPr>
            <a:xfrm>
              <a:off x="10995946" y="625427"/>
              <a:ext cx="629955"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1400" i="0" spc="0" dirty="0">
                  <a:solidFill>
                    <a:schemeClr val="accent1"/>
                  </a:solidFill>
                  <a:effectLst/>
                  <a:latin typeface="+mn-lt"/>
                  <a:ea typeface="+mn-ea"/>
                  <a:cs typeface="+mn-ea"/>
                  <a:sym typeface="+mn-lt"/>
                </a:rPr>
                <a:t>周年</a:t>
              </a:r>
            </a:p>
          </p:txBody>
        </p:sp>
        <p:sp>
          <p:nvSpPr>
            <p:cNvPr id="20" name="文本框 19"/>
            <p:cNvSpPr txBox="1"/>
            <p:nvPr/>
          </p:nvSpPr>
          <p:spPr>
            <a:xfrm>
              <a:off x="11018827" y="540788"/>
              <a:ext cx="568748" cy="1692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500" i="0" spc="0" dirty="0">
                  <a:solidFill>
                    <a:schemeClr val="accent1"/>
                  </a:solidFill>
                  <a:effectLst/>
                  <a:latin typeface="+mn-lt"/>
                  <a:ea typeface="+mn-ea"/>
                  <a:cs typeface="+mn-ea"/>
                  <a:sym typeface="+mn-lt"/>
                </a:rPr>
                <a:t>1921-2021</a:t>
              </a:r>
              <a:endParaRPr lang="zh-CN" altLang="en-US" sz="500" i="0" spc="0" dirty="0">
                <a:solidFill>
                  <a:schemeClr val="accent1"/>
                </a:solidFill>
                <a:effectLst/>
                <a:latin typeface="+mn-lt"/>
                <a:ea typeface="+mn-ea"/>
                <a:cs typeface="+mn-ea"/>
                <a:sym typeface="+mn-lt"/>
              </a:endParaRPr>
            </a:p>
          </p:txBody>
        </p:sp>
        <p:pic>
          <p:nvPicPr>
            <p:cNvPr id="21" name="图片 20" descr="卡通人物&#10;&#10;中度可信度描述已自动生成"/>
            <p:cNvPicPr>
              <a:picLocks noChangeAspect="1"/>
            </p:cNvPicPr>
            <p:nvPr/>
          </p:nvPicPr>
          <p:blipFill>
            <a:blip r:embed="rId2" cstate="screen"/>
            <a:stretch>
              <a:fillRect/>
            </a:stretch>
          </p:blipFill>
          <p:spPr>
            <a:xfrm flipH="1">
              <a:off x="8748276" y="250423"/>
              <a:ext cx="718097" cy="682781"/>
            </a:xfrm>
            <a:prstGeom prst="rect">
              <a:avLst/>
            </a:prstGeom>
          </p:spPr>
        </p:pic>
        <p:cxnSp>
          <p:nvCxnSpPr>
            <p:cNvPr id="22" name="直接连接符 21"/>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3" name="图片 22" descr="卡通人物&#10;&#10;低可信度描述已自动生成"/>
          <p:cNvPicPr>
            <a:picLocks noChangeAspect="1"/>
          </p:cNvPicPr>
          <p:nvPr/>
        </p:nvPicPr>
        <p:blipFill>
          <a:blip r:embed="rId3" cstate="screen"/>
          <a:stretch>
            <a:fillRect/>
          </a:stretch>
        </p:blipFill>
        <p:spPr>
          <a:xfrm>
            <a:off x="5255825" y="1429946"/>
            <a:ext cx="1600200" cy="1424140"/>
          </a:xfrm>
          <a:prstGeom prst="rect">
            <a:avLst/>
          </a:prstGeom>
        </p:spPr>
      </p:pic>
      <p:cxnSp>
        <p:nvCxnSpPr>
          <p:cNvPr id="26" name="直接箭头连接符 25"/>
          <p:cNvCxnSpPr/>
          <p:nvPr/>
        </p:nvCxnSpPr>
        <p:spPr>
          <a:xfrm flipH="1" flipV="1">
            <a:off x="7290829" y="2540545"/>
            <a:ext cx="1639370" cy="284420"/>
          </a:xfrm>
          <a:prstGeom prst="straightConnector1">
            <a:avLst/>
          </a:prstGeom>
          <a:ln>
            <a:gradFill>
              <a:gsLst>
                <a:gs pos="96000">
                  <a:schemeClr val="accent1">
                    <a:lumMod val="5000"/>
                    <a:lumOff val="95000"/>
                    <a:alpha val="0"/>
                  </a:schemeClr>
                </a:gs>
                <a:gs pos="19000">
                  <a:schemeClr val="bg1">
                    <a:lumMod val="75000"/>
                  </a:schemeClr>
                </a:gs>
              </a:gsLst>
              <a:lin ang="0" scaled="0"/>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6088384" y="3276734"/>
            <a:ext cx="0" cy="426586"/>
          </a:xfrm>
          <a:prstGeom prst="straightConnector1">
            <a:avLst/>
          </a:prstGeom>
          <a:ln>
            <a:gradFill>
              <a:gsLst>
                <a:gs pos="96000">
                  <a:schemeClr val="accent1">
                    <a:lumMod val="5000"/>
                    <a:lumOff val="95000"/>
                    <a:alpha val="0"/>
                  </a:schemeClr>
                </a:gs>
                <a:gs pos="19000">
                  <a:schemeClr val="bg1">
                    <a:lumMod val="75000"/>
                  </a:schemeClr>
                </a:gs>
              </a:gsLst>
              <a:lin ang="5400000" scaled="0"/>
            </a:gradFill>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animBg="1"/>
      <p:bldP spid="4" grpId="0" animBg="1"/>
      <p:bldP spid="7" grpId="0" animBg="1"/>
      <p:bldP spid="8" grpId="0"/>
      <p:bldP spid="9" grpId="0"/>
      <p:bldP spid="10" grpId="0"/>
      <p:bldP spid="11" grpId="0" animBg="1"/>
      <p:bldP spid="12"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27"/>
          <p:cNvSpPr/>
          <p:nvPr/>
        </p:nvSpPr>
        <p:spPr>
          <a:xfrm>
            <a:off x="4365361" y="4581549"/>
            <a:ext cx="304464" cy="3044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PA-文本占位符 3"/>
          <p:cNvSpPr txBox="1"/>
          <p:nvPr>
            <p:custDataLst>
              <p:tags r:id="rId1"/>
            </p:custDataLst>
          </p:nvPr>
        </p:nvSpPr>
        <p:spPr>
          <a:xfrm>
            <a:off x="6269654" y="2021060"/>
            <a:ext cx="1501319" cy="1323439"/>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80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rPr>
              <a:t>的</a:t>
            </a:r>
            <a:endParaRPr lang="en-US" altLang="zh-CN" sz="80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endParaRPr>
          </a:p>
        </p:txBody>
      </p:sp>
      <p:sp>
        <p:nvSpPr>
          <p:cNvPr id="3" name="PA-文本占位符 3"/>
          <p:cNvSpPr txBox="1"/>
          <p:nvPr>
            <p:custDataLst>
              <p:tags r:id="rId2"/>
            </p:custDataLst>
          </p:nvPr>
        </p:nvSpPr>
        <p:spPr>
          <a:xfrm>
            <a:off x="4005641" y="3931546"/>
            <a:ext cx="4495766" cy="338554"/>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dist"/>
            <a:r>
              <a:rPr lang="en-US" altLang="zh-CN" sz="1600" dirty="0">
                <a:solidFill>
                  <a:schemeClr val="accent1"/>
                </a:solidFill>
                <a:effectLst/>
                <a:latin typeface="+mn-lt"/>
                <a:ea typeface="+mn-ea"/>
                <a:cs typeface="+mn-ea"/>
                <a:sym typeface="+mn-lt"/>
              </a:rPr>
              <a:t>【</a:t>
            </a:r>
            <a:r>
              <a:rPr lang="zh-CN" altLang="en-US" sz="1600" dirty="0">
                <a:solidFill>
                  <a:schemeClr val="accent1"/>
                </a:solidFill>
                <a:effectLst/>
                <a:latin typeface="+mn-lt"/>
                <a:ea typeface="+mn-ea"/>
                <a:cs typeface="+mn-ea"/>
                <a:sym typeface="+mn-lt"/>
              </a:rPr>
              <a:t>热烈庆祝建党</a:t>
            </a:r>
            <a:r>
              <a:rPr lang="en-US" altLang="zh-CN" sz="1600" dirty="0">
                <a:solidFill>
                  <a:schemeClr val="accent1"/>
                </a:solidFill>
                <a:effectLst/>
                <a:latin typeface="+mn-lt"/>
                <a:ea typeface="+mn-ea"/>
                <a:cs typeface="+mn-ea"/>
                <a:sym typeface="+mn-lt"/>
              </a:rPr>
              <a:t>100</a:t>
            </a:r>
            <a:r>
              <a:rPr lang="zh-CN" altLang="en-US" sz="1600" dirty="0">
                <a:solidFill>
                  <a:schemeClr val="accent1"/>
                </a:solidFill>
                <a:effectLst/>
                <a:latin typeface="+mn-lt"/>
                <a:ea typeface="+mn-ea"/>
                <a:cs typeface="+mn-ea"/>
                <a:sym typeface="+mn-lt"/>
              </a:rPr>
              <a:t>周年七一建党节专题党课</a:t>
            </a:r>
            <a:r>
              <a:rPr lang="en-US" altLang="zh-CN" sz="1600" dirty="0">
                <a:solidFill>
                  <a:schemeClr val="accent1"/>
                </a:solidFill>
                <a:effectLst/>
                <a:latin typeface="+mn-lt"/>
                <a:ea typeface="+mn-ea"/>
                <a:cs typeface="+mn-ea"/>
                <a:sym typeface="+mn-lt"/>
              </a:rPr>
              <a:t>】</a:t>
            </a:r>
          </a:p>
        </p:txBody>
      </p:sp>
      <p:sp>
        <p:nvSpPr>
          <p:cNvPr id="4" name="PA-文本占位符 3"/>
          <p:cNvSpPr txBox="1"/>
          <p:nvPr>
            <p:custDataLst>
              <p:tags r:id="rId3"/>
            </p:custDataLst>
          </p:nvPr>
        </p:nvSpPr>
        <p:spPr>
          <a:xfrm>
            <a:off x="2263926" y="1756051"/>
            <a:ext cx="1485061" cy="2215991"/>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138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rPr>
              <a:t>感</a:t>
            </a:r>
            <a:endParaRPr lang="en-US" altLang="zh-CN" sz="138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endParaRPr>
          </a:p>
        </p:txBody>
      </p:sp>
      <p:sp>
        <p:nvSpPr>
          <p:cNvPr id="5" name="PA-文本占位符 3"/>
          <p:cNvSpPr txBox="1"/>
          <p:nvPr>
            <p:custDataLst>
              <p:tags r:id="rId4"/>
            </p:custDataLst>
          </p:nvPr>
        </p:nvSpPr>
        <p:spPr>
          <a:xfrm>
            <a:off x="3372910" y="2016063"/>
            <a:ext cx="1501319" cy="1446550"/>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88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rPr>
              <a:t>谢</a:t>
            </a:r>
            <a:endParaRPr lang="en-US" altLang="zh-CN" sz="88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endParaRPr>
          </a:p>
        </p:txBody>
      </p:sp>
      <p:sp>
        <p:nvSpPr>
          <p:cNvPr id="6" name="PA-文本占位符 3"/>
          <p:cNvSpPr txBox="1"/>
          <p:nvPr>
            <p:custDataLst>
              <p:tags r:id="rId5"/>
            </p:custDataLst>
          </p:nvPr>
        </p:nvSpPr>
        <p:spPr>
          <a:xfrm>
            <a:off x="4498785" y="1719543"/>
            <a:ext cx="1173336" cy="1446550"/>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88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rPr>
              <a:t>大</a:t>
            </a:r>
            <a:endParaRPr lang="en-US" altLang="zh-CN" sz="88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endParaRPr>
          </a:p>
        </p:txBody>
      </p:sp>
      <p:sp>
        <p:nvSpPr>
          <p:cNvPr id="7" name="PA-文本占位符 3"/>
          <p:cNvSpPr txBox="1"/>
          <p:nvPr>
            <p:custDataLst>
              <p:tags r:id="rId6"/>
            </p:custDataLst>
          </p:nvPr>
        </p:nvSpPr>
        <p:spPr>
          <a:xfrm>
            <a:off x="5329213" y="2071491"/>
            <a:ext cx="1501319" cy="1323439"/>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80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rPr>
              <a:t>家</a:t>
            </a:r>
            <a:endParaRPr lang="en-US" altLang="zh-CN" sz="80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endParaRPr>
          </a:p>
        </p:txBody>
      </p:sp>
      <p:sp>
        <p:nvSpPr>
          <p:cNvPr id="9" name="PA-文本占位符 3"/>
          <p:cNvSpPr txBox="1"/>
          <p:nvPr>
            <p:custDataLst>
              <p:tags r:id="rId7"/>
            </p:custDataLst>
          </p:nvPr>
        </p:nvSpPr>
        <p:spPr>
          <a:xfrm rot="178824">
            <a:off x="7335959" y="1988558"/>
            <a:ext cx="1501319" cy="1446550"/>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88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rPr>
              <a:t>观</a:t>
            </a:r>
            <a:endParaRPr lang="en-US" altLang="zh-CN" sz="88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endParaRPr>
          </a:p>
        </p:txBody>
      </p:sp>
      <p:sp>
        <p:nvSpPr>
          <p:cNvPr id="10" name="PA-文本占位符 3"/>
          <p:cNvSpPr txBox="1"/>
          <p:nvPr>
            <p:custDataLst>
              <p:tags r:id="rId8"/>
            </p:custDataLst>
          </p:nvPr>
        </p:nvSpPr>
        <p:spPr>
          <a:xfrm>
            <a:off x="8354357" y="1513491"/>
            <a:ext cx="1501319" cy="2215991"/>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zh-CN" altLang="en-US" sz="138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rPr>
              <a:t>看</a:t>
            </a:r>
            <a:endParaRPr lang="en-US" altLang="zh-CN" sz="13800" spc="-300" dirty="0">
              <a:gradFill>
                <a:gsLst>
                  <a:gs pos="100000">
                    <a:schemeClr val="accent1"/>
                  </a:gs>
                  <a:gs pos="61000">
                    <a:schemeClr val="accent1">
                      <a:lumMod val="90000"/>
                      <a:lumOff val="10000"/>
                    </a:schemeClr>
                  </a:gs>
                </a:gsLst>
                <a:lin ang="5400000" scaled="0"/>
              </a:gradFill>
              <a:effectLst/>
              <a:latin typeface="汉仪大宋简" panose="02010609000101010101" pitchFamily="49" charset="-122"/>
              <a:ea typeface="汉仪大宋简" panose="02010609000101010101" pitchFamily="49" charset="-122"/>
              <a:cs typeface="+mn-ea"/>
              <a:sym typeface="+mn-lt"/>
            </a:endParaRPr>
          </a:p>
        </p:txBody>
      </p:sp>
      <p:sp>
        <p:nvSpPr>
          <p:cNvPr id="12" name="文本框 11"/>
          <p:cNvSpPr txBox="1"/>
          <p:nvPr/>
        </p:nvSpPr>
        <p:spPr>
          <a:xfrm>
            <a:off x="6482107" y="826718"/>
            <a:ext cx="1311427" cy="83099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4800" i="0" spc="0" dirty="0">
                <a:solidFill>
                  <a:schemeClr val="accent1"/>
                </a:solidFill>
                <a:effectLst/>
                <a:latin typeface="+mn-lt"/>
                <a:ea typeface="+mn-ea"/>
                <a:cs typeface="+mn-ea"/>
                <a:sym typeface="+mn-lt"/>
              </a:rPr>
              <a:t>100</a:t>
            </a:r>
            <a:endParaRPr lang="zh-CN" altLang="en-US" sz="4800" i="0" spc="0" dirty="0">
              <a:solidFill>
                <a:schemeClr val="accent1"/>
              </a:solidFill>
              <a:effectLst/>
              <a:latin typeface="+mn-lt"/>
              <a:ea typeface="+mn-ea"/>
              <a:cs typeface="+mn-ea"/>
              <a:sym typeface="+mn-lt"/>
            </a:endParaRPr>
          </a:p>
        </p:txBody>
      </p:sp>
      <p:sp>
        <p:nvSpPr>
          <p:cNvPr id="13" name="文本框 12"/>
          <p:cNvSpPr txBox="1"/>
          <p:nvPr/>
        </p:nvSpPr>
        <p:spPr>
          <a:xfrm>
            <a:off x="4111134" y="926205"/>
            <a:ext cx="1520595" cy="461665"/>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dist"/>
            <a:r>
              <a:rPr lang="zh-CN" altLang="en-US" sz="2400" i="0" spc="0" dirty="0">
                <a:solidFill>
                  <a:schemeClr val="accent1"/>
                </a:solidFill>
                <a:effectLst/>
                <a:latin typeface="+mn-lt"/>
                <a:ea typeface="+mn-ea"/>
                <a:cs typeface="+mn-ea"/>
                <a:sym typeface="+mn-lt"/>
              </a:rPr>
              <a:t>热烈庆祝</a:t>
            </a:r>
          </a:p>
        </p:txBody>
      </p:sp>
      <p:sp>
        <p:nvSpPr>
          <p:cNvPr id="14" name="文本框 13"/>
          <p:cNvSpPr txBox="1"/>
          <p:nvPr/>
        </p:nvSpPr>
        <p:spPr>
          <a:xfrm>
            <a:off x="4420534" y="1283877"/>
            <a:ext cx="1215676" cy="2616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dist"/>
            <a:r>
              <a:rPr lang="zh-CN" altLang="en-US" sz="1100" i="0" spc="0" dirty="0">
                <a:solidFill>
                  <a:schemeClr val="accent1"/>
                </a:solidFill>
                <a:effectLst/>
                <a:latin typeface="+mn-lt"/>
                <a:ea typeface="+mn-ea"/>
                <a:cs typeface="+mn-ea"/>
                <a:sym typeface="+mn-lt"/>
              </a:rPr>
              <a:t>中国共产党成立</a:t>
            </a:r>
          </a:p>
        </p:txBody>
      </p:sp>
      <p:sp>
        <p:nvSpPr>
          <p:cNvPr id="15" name="文本框 14"/>
          <p:cNvSpPr txBox="1"/>
          <p:nvPr/>
        </p:nvSpPr>
        <p:spPr>
          <a:xfrm>
            <a:off x="7649583" y="1073007"/>
            <a:ext cx="851823" cy="461665"/>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2400" i="0" spc="0" dirty="0">
                <a:solidFill>
                  <a:schemeClr val="accent1"/>
                </a:solidFill>
                <a:effectLst/>
                <a:latin typeface="+mn-lt"/>
                <a:ea typeface="+mn-ea"/>
                <a:cs typeface="+mn-ea"/>
                <a:sym typeface="+mn-lt"/>
              </a:rPr>
              <a:t>周年</a:t>
            </a:r>
          </a:p>
        </p:txBody>
      </p:sp>
      <p:sp>
        <p:nvSpPr>
          <p:cNvPr id="16" name="文本框 15"/>
          <p:cNvSpPr txBox="1"/>
          <p:nvPr/>
        </p:nvSpPr>
        <p:spPr>
          <a:xfrm>
            <a:off x="7680523" y="945863"/>
            <a:ext cx="769059" cy="230832"/>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900" i="0" spc="0" dirty="0">
                <a:solidFill>
                  <a:schemeClr val="accent1"/>
                </a:solidFill>
                <a:effectLst/>
                <a:latin typeface="+mn-lt"/>
                <a:ea typeface="+mn-ea"/>
                <a:cs typeface="+mn-ea"/>
                <a:sym typeface="+mn-lt"/>
              </a:rPr>
              <a:t>1921-2021</a:t>
            </a:r>
            <a:endParaRPr lang="zh-CN" altLang="en-US" sz="900" i="0" spc="0" dirty="0">
              <a:solidFill>
                <a:schemeClr val="accent1"/>
              </a:solidFill>
              <a:effectLst/>
              <a:latin typeface="+mn-lt"/>
              <a:ea typeface="+mn-ea"/>
              <a:cs typeface="+mn-ea"/>
              <a:sym typeface="+mn-lt"/>
            </a:endParaRPr>
          </a:p>
        </p:txBody>
      </p:sp>
      <p:pic>
        <p:nvPicPr>
          <p:cNvPr id="17" name="图片 16" descr="卡通人物&#10;&#10;低可信度描述已自动生成"/>
          <p:cNvPicPr>
            <a:picLocks noChangeAspect="1"/>
          </p:cNvPicPr>
          <p:nvPr/>
        </p:nvPicPr>
        <p:blipFill>
          <a:blip r:embed="rId13" cstate="screen"/>
          <a:stretch>
            <a:fillRect/>
          </a:stretch>
        </p:blipFill>
        <p:spPr>
          <a:xfrm>
            <a:off x="5707475" y="894128"/>
            <a:ext cx="739112" cy="657796"/>
          </a:xfrm>
          <a:prstGeom prst="rect">
            <a:avLst/>
          </a:prstGeom>
        </p:spPr>
      </p:pic>
      <p:sp>
        <p:nvSpPr>
          <p:cNvPr id="18" name="PA-矩形 4"/>
          <p:cNvSpPr txBox="1">
            <a:spLocks noChangeArrowheads="1"/>
          </p:cNvSpPr>
          <p:nvPr>
            <p:custDataLst>
              <p:tags r:id="rId9"/>
            </p:custDataLst>
          </p:nvPr>
        </p:nvSpPr>
        <p:spPr bwMode="auto">
          <a:xfrm>
            <a:off x="4781894" y="4559754"/>
            <a:ext cx="982000" cy="307777"/>
          </a:xfrm>
          <a:prstGeom prst="rect">
            <a:avLst/>
          </a:prstGeom>
          <a:noFill/>
          <a:ln>
            <a:noFill/>
          </a:ln>
          <a:effectLst/>
        </p:spPr>
        <p:txBody>
          <a:bodyPr wrap="square" rtlCol="0">
            <a:spAutoFit/>
          </a:bodyPr>
          <a:lstStyle>
            <a:defPPr>
              <a:defRPr lang="zh-CN"/>
            </a:defPPr>
            <a:lvl1pPr algn="dist">
              <a:defRPr sz="2000" i="1"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宋体 CN Heavy" panose="02020900000000000000" pitchFamily="18" charset="-122"/>
                <a:ea typeface="思源宋体 CN Heavy" panose="02020900000000000000" pitchFamily="18" charset="-122"/>
              </a:defRPr>
            </a:lvl1pPr>
          </a:lstStyle>
          <a:p>
            <a:pPr algn="l"/>
            <a:r>
              <a:rPr lang="zh-CN" altLang="en-US" sz="1400" i="0" dirty="0" smtClean="0">
                <a:solidFill>
                  <a:schemeClr val="accent1"/>
                </a:solidFill>
                <a:effectLst/>
                <a:latin typeface="+mn-lt"/>
                <a:ea typeface="+mn-ea"/>
                <a:cs typeface="+mn-ea"/>
                <a:sym typeface="+mn-lt"/>
              </a:rPr>
              <a:t>第一</a:t>
            </a:r>
            <a:r>
              <a:rPr lang="en-US" altLang="zh-CN" sz="1400" i="0" dirty="0" smtClean="0">
                <a:solidFill>
                  <a:schemeClr val="accent1"/>
                </a:solidFill>
                <a:effectLst/>
                <a:latin typeface="+mn-lt"/>
                <a:ea typeface="+mn-ea"/>
                <a:cs typeface="+mn-ea"/>
                <a:sym typeface="+mn-lt"/>
              </a:rPr>
              <a:t>PPT</a:t>
            </a:r>
            <a:endParaRPr lang="zh-CN" altLang="en-US" sz="1400" i="0" dirty="0">
              <a:solidFill>
                <a:schemeClr val="accent1"/>
              </a:solidFill>
              <a:effectLst/>
              <a:latin typeface="+mn-lt"/>
              <a:ea typeface="+mn-ea"/>
              <a:cs typeface="+mn-ea"/>
              <a:sym typeface="+mn-lt"/>
            </a:endParaRPr>
          </a:p>
        </p:txBody>
      </p:sp>
      <p:sp>
        <p:nvSpPr>
          <p:cNvPr id="20" name="PA-矩形 4"/>
          <p:cNvSpPr txBox="1">
            <a:spLocks noChangeArrowheads="1"/>
          </p:cNvSpPr>
          <p:nvPr>
            <p:custDataLst>
              <p:tags r:id="rId10"/>
            </p:custDataLst>
          </p:nvPr>
        </p:nvSpPr>
        <p:spPr bwMode="auto">
          <a:xfrm>
            <a:off x="6724915" y="4559754"/>
            <a:ext cx="1618986" cy="307777"/>
          </a:xfrm>
          <a:prstGeom prst="rect">
            <a:avLst/>
          </a:prstGeom>
          <a:noFill/>
          <a:ln>
            <a:noFill/>
          </a:ln>
          <a:effectLst/>
        </p:spPr>
        <p:txBody>
          <a:bodyPr wrap="square" rtlCol="0">
            <a:spAutoFit/>
          </a:bodyPr>
          <a:lstStyle>
            <a:defPPr>
              <a:defRPr lang="zh-CN"/>
            </a:defPPr>
            <a:lvl1pPr algn="dist">
              <a:defRPr sz="2000" i="1"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宋体 CN Heavy" panose="02020900000000000000" pitchFamily="18" charset="-122"/>
                <a:ea typeface="思源宋体 CN Heavy" panose="02020900000000000000" pitchFamily="18" charset="-122"/>
              </a:defRPr>
            </a:lvl1pPr>
          </a:lstStyle>
          <a:p>
            <a:pPr algn="l"/>
            <a:r>
              <a:rPr lang="en-US" altLang="zh-CN" sz="1400" i="0" dirty="0">
                <a:solidFill>
                  <a:schemeClr val="accent1"/>
                </a:solidFill>
                <a:effectLst/>
                <a:latin typeface="+mn-lt"/>
                <a:ea typeface="+mn-ea"/>
                <a:cs typeface="+mn-ea"/>
                <a:sym typeface="+mn-lt"/>
              </a:rPr>
              <a:t>2021</a:t>
            </a:r>
            <a:r>
              <a:rPr lang="zh-CN" altLang="en-US" sz="1400" i="0" dirty="0">
                <a:solidFill>
                  <a:schemeClr val="accent1"/>
                </a:solidFill>
                <a:effectLst/>
                <a:latin typeface="+mn-lt"/>
                <a:ea typeface="+mn-ea"/>
                <a:cs typeface="+mn-ea"/>
                <a:sym typeface="+mn-lt"/>
              </a:rPr>
              <a:t>年</a:t>
            </a:r>
            <a:r>
              <a:rPr lang="en-US" altLang="zh-CN" sz="1400" i="0" dirty="0" smtClean="0">
                <a:solidFill>
                  <a:schemeClr val="accent1"/>
                </a:solidFill>
                <a:effectLst/>
                <a:latin typeface="+mn-lt"/>
                <a:ea typeface="+mn-ea"/>
                <a:cs typeface="+mn-ea"/>
                <a:sym typeface="+mn-lt"/>
              </a:rPr>
              <a:t>07</a:t>
            </a:r>
            <a:r>
              <a:rPr lang="zh-CN" altLang="en-US" sz="1400" i="0" dirty="0" smtClean="0">
                <a:solidFill>
                  <a:schemeClr val="accent1"/>
                </a:solidFill>
                <a:effectLst/>
                <a:latin typeface="+mn-lt"/>
                <a:ea typeface="+mn-ea"/>
                <a:cs typeface="+mn-ea"/>
                <a:sym typeface="+mn-lt"/>
              </a:rPr>
              <a:t>月</a:t>
            </a:r>
            <a:r>
              <a:rPr lang="en-US" altLang="zh-CN" sz="1400" i="0" dirty="0" smtClean="0">
                <a:solidFill>
                  <a:schemeClr val="accent1"/>
                </a:solidFill>
                <a:effectLst/>
                <a:latin typeface="+mn-lt"/>
                <a:ea typeface="+mn-ea"/>
                <a:cs typeface="+mn-ea"/>
                <a:sym typeface="+mn-lt"/>
              </a:rPr>
              <a:t>01</a:t>
            </a:r>
            <a:r>
              <a:rPr lang="zh-CN" altLang="en-US" sz="1400" i="0" dirty="0" smtClean="0">
                <a:solidFill>
                  <a:schemeClr val="accent1"/>
                </a:solidFill>
                <a:effectLst/>
                <a:latin typeface="+mn-lt"/>
                <a:ea typeface="+mn-ea"/>
                <a:cs typeface="+mn-ea"/>
                <a:sym typeface="+mn-lt"/>
              </a:rPr>
              <a:t>日</a:t>
            </a:r>
            <a:endParaRPr lang="zh-CN" altLang="en-US" sz="1400" i="0" dirty="0">
              <a:solidFill>
                <a:schemeClr val="accent1"/>
              </a:solidFill>
              <a:effectLst/>
              <a:latin typeface="+mn-lt"/>
              <a:ea typeface="+mn-ea"/>
              <a:cs typeface="+mn-ea"/>
              <a:sym typeface="+mn-lt"/>
            </a:endParaRPr>
          </a:p>
        </p:txBody>
      </p:sp>
      <p:sp>
        <p:nvSpPr>
          <p:cNvPr id="22" name="PA-椭圆 18"/>
          <p:cNvSpPr/>
          <p:nvPr>
            <p:custDataLst>
              <p:tags r:id="rId11"/>
            </p:custDataLst>
          </p:nvPr>
        </p:nvSpPr>
        <p:spPr>
          <a:xfrm>
            <a:off x="6328970" y="4582136"/>
            <a:ext cx="303292" cy="30329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grpSp>
        <p:nvGrpSpPr>
          <p:cNvPr id="24" name="PA-Graphic 17"/>
          <p:cNvGrpSpPr/>
          <p:nvPr/>
        </p:nvGrpSpPr>
        <p:grpSpPr>
          <a:xfrm>
            <a:off x="6360487" y="4613652"/>
            <a:ext cx="240258" cy="240258"/>
            <a:chOff x="6360487" y="4673159"/>
            <a:chExt cx="240258" cy="240258"/>
          </a:xfrm>
        </p:grpSpPr>
        <p:sp>
          <p:nvSpPr>
            <p:cNvPr id="25" name="任意多边形: 形状 24"/>
            <p:cNvSpPr/>
            <p:nvPr/>
          </p:nvSpPr>
          <p:spPr>
            <a:xfrm>
              <a:off x="6375335" y="4687328"/>
              <a:ext cx="210981" cy="211030"/>
            </a:xfrm>
            <a:custGeom>
              <a:avLst/>
              <a:gdLst>
                <a:gd name="connsiteX0" fmla="*/ 105516 w 210981"/>
                <a:gd name="connsiteY0" fmla="*/ 211030 h 211030"/>
                <a:gd name="connsiteX1" fmla="*/ 30907 w 210981"/>
                <a:gd name="connsiteY1" fmla="*/ 180127 h 211030"/>
                <a:gd name="connsiteX2" fmla="*/ 0 w 210981"/>
                <a:gd name="connsiteY2" fmla="*/ 105514 h 211030"/>
                <a:gd name="connsiteX3" fmla="*/ 30907 w 210981"/>
                <a:gd name="connsiteY3" fmla="*/ 30904 h 211030"/>
                <a:gd name="connsiteX4" fmla="*/ 105516 w 210981"/>
                <a:gd name="connsiteY4" fmla="*/ 0 h 211030"/>
                <a:gd name="connsiteX5" fmla="*/ 180127 w 210981"/>
                <a:gd name="connsiteY5" fmla="*/ 30904 h 211030"/>
                <a:gd name="connsiteX6" fmla="*/ 180127 w 210981"/>
                <a:gd name="connsiteY6" fmla="*/ 180125 h 211030"/>
                <a:gd name="connsiteX7" fmla="*/ 105516 w 210981"/>
                <a:gd name="connsiteY7" fmla="*/ 211030 h 211030"/>
                <a:gd name="connsiteX8" fmla="*/ 105516 w 210981"/>
                <a:gd name="connsiteY8" fmla="*/ 18931 h 211030"/>
                <a:gd name="connsiteX9" fmla="*/ 44292 w 210981"/>
                <a:gd name="connsiteY9" fmla="*/ 44290 h 211030"/>
                <a:gd name="connsiteX10" fmla="*/ 18931 w 210981"/>
                <a:gd name="connsiteY10" fmla="*/ 105514 h 211030"/>
                <a:gd name="connsiteX11" fmla="*/ 44291 w 210981"/>
                <a:gd name="connsiteY11" fmla="*/ 166740 h 211030"/>
                <a:gd name="connsiteX12" fmla="*/ 105516 w 210981"/>
                <a:gd name="connsiteY12" fmla="*/ 192099 h 211030"/>
                <a:gd name="connsiteX13" fmla="*/ 166741 w 210981"/>
                <a:gd name="connsiteY13" fmla="*/ 166738 h 211030"/>
                <a:gd name="connsiteX14" fmla="*/ 166741 w 210981"/>
                <a:gd name="connsiteY14" fmla="*/ 44290 h 211030"/>
                <a:gd name="connsiteX15" fmla="*/ 105516 w 210981"/>
                <a:gd name="connsiteY15" fmla="*/ 18931 h 21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0981" h="211030">
                  <a:moveTo>
                    <a:pt x="105516" y="211030"/>
                  </a:moveTo>
                  <a:cubicBezTo>
                    <a:pt x="77332" y="211030"/>
                    <a:pt x="50836" y="200055"/>
                    <a:pt x="30907" y="180127"/>
                  </a:cubicBezTo>
                  <a:cubicBezTo>
                    <a:pt x="10975" y="160196"/>
                    <a:pt x="0" y="133698"/>
                    <a:pt x="0" y="105514"/>
                  </a:cubicBezTo>
                  <a:cubicBezTo>
                    <a:pt x="0" y="77329"/>
                    <a:pt x="10975" y="50833"/>
                    <a:pt x="30907" y="30904"/>
                  </a:cubicBezTo>
                  <a:cubicBezTo>
                    <a:pt x="50833" y="10976"/>
                    <a:pt x="77332" y="0"/>
                    <a:pt x="105516" y="0"/>
                  </a:cubicBezTo>
                  <a:cubicBezTo>
                    <a:pt x="133698" y="0"/>
                    <a:pt x="160197" y="10975"/>
                    <a:pt x="180127" y="30904"/>
                  </a:cubicBezTo>
                  <a:cubicBezTo>
                    <a:pt x="221268" y="72046"/>
                    <a:pt x="221266" y="138987"/>
                    <a:pt x="180127" y="180125"/>
                  </a:cubicBezTo>
                  <a:cubicBezTo>
                    <a:pt x="160197" y="200055"/>
                    <a:pt x="133701" y="211030"/>
                    <a:pt x="105516" y="211030"/>
                  </a:cubicBezTo>
                  <a:close/>
                  <a:moveTo>
                    <a:pt x="105516" y="18931"/>
                  </a:moveTo>
                  <a:cubicBezTo>
                    <a:pt x="82389" y="18931"/>
                    <a:pt x="60644" y="27938"/>
                    <a:pt x="44292" y="44290"/>
                  </a:cubicBezTo>
                  <a:cubicBezTo>
                    <a:pt x="27938" y="60644"/>
                    <a:pt x="18931" y="82387"/>
                    <a:pt x="18931" y="105514"/>
                  </a:cubicBezTo>
                  <a:cubicBezTo>
                    <a:pt x="18931" y="128642"/>
                    <a:pt x="27938" y="150385"/>
                    <a:pt x="44291" y="166740"/>
                  </a:cubicBezTo>
                  <a:cubicBezTo>
                    <a:pt x="60647" y="183092"/>
                    <a:pt x="82388" y="192099"/>
                    <a:pt x="105516" y="192099"/>
                  </a:cubicBezTo>
                  <a:cubicBezTo>
                    <a:pt x="128644" y="192099"/>
                    <a:pt x="150386" y="183092"/>
                    <a:pt x="166741" y="166738"/>
                  </a:cubicBezTo>
                  <a:cubicBezTo>
                    <a:pt x="200500" y="132982"/>
                    <a:pt x="200500" y="78052"/>
                    <a:pt x="166741" y="44290"/>
                  </a:cubicBezTo>
                  <a:cubicBezTo>
                    <a:pt x="150386" y="27938"/>
                    <a:pt x="128642" y="18931"/>
                    <a:pt x="105516" y="18931"/>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6" name="任意多边形: 形状 25"/>
            <p:cNvSpPr/>
            <p:nvPr/>
          </p:nvSpPr>
          <p:spPr>
            <a:xfrm>
              <a:off x="6471503" y="4734807"/>
              <a:ext cx="18931" cy="71633"/>
            </a:xfrm>
            <a:custGeom>
              <a:avLst/>
              <a:gdLst>
                <a:gd name="connsiteX0" fmla="*/ 9466 w 18931"/>
                <a:gd name="connsiteY0" fmla="*/ 71633 h 71633"/>
                <a:gd name="connsiteX1" fmla="*/ 0 w 18931"/>
                <a:gd name="connsiteY1" fmla="*/ 62168 h 71633"/>
                <a:gd name="connsiteX2" fmla="*/ 0 w 18931"/>
                <a:gd name="connsiteY2" fmla="*/ 9466 h 71633"/>
                <a:gd name="connsiteX3" fmla="*/ 9466 w 18931"/>
                <a:gd name="connsiteY3" fmla="*/ 0 h 71633"/>
                <a:gd name="connsiteX4" fmla="*/ 18932 w 18931"/>
                <a:gd name="connsiteY4" fmla="*/ 9466 h 71633"/>
                <a:gd name="connsiteX5" fmla="*/ 18932 w 18931"/>
                <a:gd name="connsiteY5" fmla="*/ 62168 h 71633"/>
                <a:gd name="connsiteX6" fmla="*/ 9466 w 18931"/>
                <a:gd name="connsiteY6" fmla="*/ 71633 h 7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1" h="71633">
                  <a:moveTo>
                    <a:pt x="9466" y="71633"/>
                  </a:moveTo>
                  <a:cubicBezTo>
                    <a:pt x="4237" y="71633"/>
                    <a:pt x="0" y="67395"/>
                    <a:pt x="0" y="62168"/>
                  </a:cubicBezTo>
                  <a:lnTo>
                    <a:pt x="0" y="9466"/>
                  </a:lnTo>
                  <a:cubicBezTo>
                    <a:pt x="0" y="4239"/>
                    <a:pt x="4237" y="0"/>
                    <a:pt x="9466" y="0"/>
                  </a:cubicBezTo>
                  <a:cubicBezTo>
                    <a:pt x="14694" y="0"/>
                    <a:pt x="18932" y="4239"/>
                    <a:pt x="18932" y="9466"/>
                  </a:cubicBezTo>
                  <a:lnTo>
                    <a:pt x="18932" y="62168"/>
                  </a:lnTo>
                  <a:cubicBezTo>
                    <a:pt x="18931" y="67395"/>
                    <a:pt x="14694" y="71633"/>
                    <a:pt x="9466" y="71633"/>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7" name="任意多边形: 形状 26"/>
            <p:cNvSpPr/>
            <p:nvPr/>
          </p:nvSpPr>
          <p:spPr>
            <a:xfrm>
              <a:off x="6443436" y="4789565"/>
              <a:ext cx="46998" cy="47001"/>
            </a:xfrm>
            <a:custGeom>
              <a:avLst/>
              <a:gdLst>
                <a:gd name="connsiteX0" fmla="*/ 9465 w 46998"/>
                <a:gd name="connsiteY0" fmla="*/ 47001 h 47001"/>
                <a:gd name="connsiteX1" fmla="*/ 2773 w 46998"/>
                <a:gd name="connsiteY1" fmla="*/ 44230 h 47001"/>
                <a:gd name="connsiteX2" fmla="*/ 2773 w 46998"/>
                <a:gd name="connsiteY2" fmla="*/ 30843 h 47001"/>
                <a:gd name="connsiteX3" fmla="*/ 30840 w 46998"/>
                <a:gd name="connsiteY3" fmla="*/ 2773 h 47001"/>
                <a:gd name="connsiteX4" fmla="*/ 44225 w 46998"/>
                <a:gd name="connsiteY4" fmla="*/ 2771 h 47001"/>
                <a:gd name="connsiteX5" fmla="*/ 44225 w 46998"/>
                <a:gd name="connsiteY5" fmla="*/ 16158 h 47001"/>
                <a:gd name="connsiteX6" fmla="*/ 16158 w 46998"/>
                <a:gd name="connsiteY6" fmla="*/ 44228 h 47001"/>
                <a:gd name="connsiteX7" fmla="*/ 9465 w 46998"/>
                <a:gd name="connsiteY7" fmla="*/ 47001 h 4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98" h="47001">
                  <a:moveTo>
                    <a:pt x="9465" y="47001"/>
                  </a:moveTo>
                  <a:cubicBezTo>
                    <a:pt x="7044" y="47001"/>
                    <a:pt x="4622" y="46077"/>
                    <a:pt x="2773" y="44230"/>
                  </a:cubicBezTo>
                  <a:cubicBezTo>
                    <a:pt x="-924" y="40532"/>
                    <a:pt x="-924" y="34539"/>
                    <a:pt x="2773" y="30843"/>
                  </a:cubicBezTo>
                  <a:lnTo>
                    <a:pt x="30840" y="2773"/>
                  </a:lnTo>
                  <a:cubicBezTo>
                    <a:pt x="34532" y="-925"/>
                    <a:pt x="40528" y="-923"/>
                    <a:pt x="44225" y="2771"/>
                  </a:cubicBezTo>
                  <a:cubicBezTo>
                    <a:pt x="47923" y="6469"/>
                    <a:pt x="47923" y="12462"/>
                    <a:pt x="44225" y="16158"/>
                  </a:cubicBezTo>
                  <a:lnTo>
                    <a:pt x="16158" y="44228"/>
                  </a:lnTo>
                  <a:cubicBezTo>
                    <a:pt x="14313" y="46077"/>
                    <a:pt x="11887" y="47001"/>
                    <a:pt x="9465" y="47001"/>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grpSp>
      <p:grpSp>
        <p:nvGrpSpPr>
          <p:cNvPr id="31" name="图形 29"/>
          <p:cNvGrpSpPr/>
          <p:nvPr/>
        </p:nvGrpSpPr>
        <p:grpSpPr>
          <a:xfrm>
            <a:off x="4408417" y="4624605"/>
            <a:ext cx="218352" cy="218352"/>
            <a:chOff x="4082293" y="4734807"/>
            <a:chExt cx="341998" cy="341998"/>
          </a:xfrm>
        </p:grpSpPr>
        <p:sp>
          <p:nvSpPr>
            <p:cNvPr id="32" name="任意多边形: 形状 31"/>
            <p:cNvSpPr/>
            <p:nvPr/>
          </p:nvSpPr>
          <p:spPr>
            <a:xfrm>
              <a:off x="4136454" y="4949413"/>
              <a:ext cx="232694" cy="125359"/>
            </a:xfrm>
            <a:custGeom>
              <a:avLst/>
              <a:gdLst>
                <a:gd name="connsiteX0" fmla="*/ 4362 w 232694"/>
                <a:gd name="connsiteY0" fmla="*/ 18750 h 125359"/>
                <a:gd name="connsiteX1" fmla="*/ 104350 w 232694"/>
                <a:gd name="connsiteY1" fmla="*/ 64878 h 125359"/>
                <a:gd name="connsiteX2" fmla="*/ 104350 w 232694"/>
                <a:gd name="connsiteY2" fmla="*/ 104550 h 125359"/>
                <a:gd name="connsiteX3" fmla="*/ 77581 w 232694"/>
                <a:gd name="connsiteY3" fmla="*/ 104550 h 125359"/>
                <a:gd name="connsiteX4" fmla="*/ 77145 w 232694"/>
                <a:gd name="connsiteY4" fmla="*/ 104477 h 125359"/>
                <a:gd name="connsiteX5" fmla="*/ 67134 w 232694"/>
                <a:gd name="connsiteY5" fmla="*/ 115338 h 125359"/>
                <a:gd name="connsiteX6" fmla="*/ 77995 w 232694"/>
                <a:gd name="connsiteY6" fmla="*/ 125351 h 125359"/>
                <a:gd name="connsiteX7" fmla="*/ 78285 w 232694"/>
                <a:gd name="connsiteY7" fmla="*/ 125277 h 125359"/>
                <a:gd name="connsiteX8" fmla="*/ 150105 w 232694"/>
                <a:gd name="connsiteY8" fmla="*/ 125277 h 125359"/>
                <a:gd name="connsiteX9" fmla="*/ 150540 w 232694"/>
                <a:gd name="connsiteY9" fmla="*/ 125351 h 125359"/>
                <a:gd name="connsiteX10" fmla="*/ 160748 w 232694"/>
                <a:gd name="connsiteY10" fmla="*/ 114670 h 125359"/>
                <a:gd name="connsiteX11" fmla="*/ 150069 w 232694"/>
                <a:gd name="connsiteY11" fmla="*/ 104462 h 125359"/>
                <a:gd name="connsiteX12" fmla="*/ 149690 w 232694"/>
                <a:gd name="connsiteY12" fmla="*/ 104477 h 125359"/>
                <a:gd name="connsiteX13" fmla="*/ 149400 w 232694"/>
                <a:gd name="connsiteY13" fmla="*/ 104550 h 125359"/>
                <a:gd name="connsiteX14" fmla="*/ 125077 w 232694"/>
                <a:gd name="connsiteY14" fmla="*/ 104550 h 125359"/>
                <a:gd name="connsiteX15" fmla="*/ 125077 w 232694"/>
                <a:gd name="connsiteY15" fmla="*/ 65044 h 125359"/>
                <a:gd name="connsiteX16" fmla="*/ 229542 w 232694"/>
                <a:gd name="connsiteY16" fmla="*/ 17807 h 125359"/>
                <a:gd name="connsiteX17" fmla="*/ 229774 w 232694"/>
                <a:gd name="connsiteY17" fmla="*/ 3152 h 125359"/>
                <a:gd name="connsiteX18" fmla="*/ 221821 w 232694"/>
                <a:gd name="connsiteY18" fmla="*/ 13 h 125359"/>
                <a:gd name="connsiteX19" fmla="*/ 214473 w 232694"/>
                <a:gd name="connsiteY19" fmla="*/ 3546 h 125359"/>
                <a:gd name="connsiteX20" fmla="*/ 116434 w 232694"/>
                <a:gd name="connsiteY20" fmla="*/ 44742 h 125359"/>
                <a:gd name="connsiteX21" fmla="*/ 17866 w 232694"/>
                <a:gd name="connsiteY21" fmla="*/ 3028 h 125359"/>
                <a:gd name="connsiteX22" fmla="*/ 17762 w 232694"/>
                <a:gd name="connsiteY22" fmla="*/ 3142 h 125359"/>
                <a:gd name="connsiteX23" fmla="*/ 10000 w 232694"/>
                <a:gd name="connsiteY23" fmla="*/ 33 h 125359"/>
                <a:gd name="connsiteX24" fmla="*/ 9 w 232694"/>
                <a:gd name="connsiteY24" fmla="*/ 10876 h 125359"/>
                <a:gd name="connsiteX25" fmla="*/ 9 w 232694"/>
                <a:gd name="connsiteY25" fmla="*/ 10884 h 125359"/>
                <a:gd name="connsiteX26" fmla="*/ 4372 w 232694"/>
                <a:gd name="connsiteY26" fmla="*/ 18760 h 12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2694" h="125359">
                  <a:moveTo>
                    <a:pt x="4362" y="18750"/>
                  </a:moveTo>
                  <a:cubicBezTo>
                    <a:pt x="31002" y="45731"/>
                    <a:pt x="66533" y="62123"/>
                    <a:pt x="104350" y="64878"/>
                  </a:cubicBezTo>
                  <a:lnTo>
                    <a:pt x="104350" y="104550"/>
                  </a:lnTo>
                  <a:lnTo>
                    <a:pt x="77581" y="104550"/>
                  </a:lnTo>
                  <a:cubicBezTo>
                    <a:pt x="77425" y="104550"/>
                    <a:pt x="77301" y="104477"/>
                    <a:pt x="77145" y="104477"/>
                  </a:cubicBezTo>
                  <a:cubicBezTo>
                    <a:pt x="71382" y="104712"/>
                    <a:pt x="66900" y="109575"/>
                    <a:pt x="67134" y="115338"/>
                  </a:cubicBezTo>
                  <a:cubicBezTo>
                    <a:pt x="67369" y="121102"/>
                    <a:pt x="72232" y="125584"/>
                    <a:pt x="77995" y="125351"/>
                  </a:cubicBezTo>
                  <a:cubicBezTo>
                    <a:pt x="78099" y="125351"/>
                    <a:pt x="78182" y="125287"/>
                    <a:pt x="78285" y="125277"/>
                  </a:cubicBezTo>
                  <a:lnTo>
                    <a:pt x="150105" y="125277"/>
                  </a:lnTo>
                  <a:cubicBezTo>
                    <a:pt x="150250" y="125277"/>
                    <a:pt x="150385" y="125361"/>
                    <a:pt x="150540" y="125351"/>
                  </a:cubicBezTo>
                  <a:cubicBezTo>
                    <a:pt x="156308" y="125220"/>
                    <a:pt x="160879" y="120438"/>
                    <a:pt x="160748" y="114670"/>
                  </a:cubicBezTo>
                  <a:cubicBezTo>
                    <a:pt x="160618" y="108902"/>
                    <a:pt x="155837" y="104332"/>
                    <a:pt x="150069" y="104462"/>
                  </a:cubicBezTo>
                  <a:cubicBezTo>
                    <a:pt x="149943" y="104465"/>
                    <a:pt x="149816" y="104470"/>
                    <a:pt x="149690" y="104477"/>
                  </a:cubicBezTo>
                  <a:cubicBezTo>
                    <a:pt x="149587" y="104488"/>
                    <a:pt x="149504" y="104550"/>
                    <a:pt x="149400" y="104550"/>
                  </a:cubicBezTo>
                  <a:lnTo>
                    <a:pt x="125077" y="104550"/>
                  </a:lnTo>
                  <a:lnTo>
                    <a:pt x="125077" y="65044"/>
                  </a:lnTo>
                  <a:cubicBezTo>
                    <a:pt x="164728" y="62920"/>
                    <a:pt x="201571" y="46462"/>
                    <a:pt x="229542" y="17807"/>
                  </a:cubicBezTo>
                  <a:cubicBezTo>
                    <a:pt x="233653" y="13824"/>
                    <a:pt x="233756" y="7263"/>
                    <a:pt x="229774" y="3152"/>
                  </a:cubicBezTo>
                  <a:cubicBezTo>
                    <a:pt x="227698" y="1010"/>
                    <a:pt x="224800" y="-134"/>
                    <a:pt x="221821" y="13"/>
                  </a:cubicBezTo>
                  <a:cubicBezTo>
                    <a:pt x="218991" y="134"/>
                    <a:pt x="216335" y="1412"/>
                    <a:pt x="214473" y="3546"/>
                  </a:cubicBezTo>
                  <a:cubicBezTo>
                    <a:pt x="188723" y="29992"/>
                    <a:pt x="153345" y="44858"/>
                    <a:pt x="116434" y="44742"/>
                  </a:cubicBezTo>
                  <a:cubicBezTo>
                    <a:pt x="79262" y="44872"/>
                    <a:pt x="43652" y="29802"/>
                    <a:pt x="17866" y="3028"/>
                  </a:cubicBezTo>
                  <a:lnTo>
                    <a:pt x="17762" y="3142"/>
                  </a:lnTo>
                  <a:cubicBezTo>
                    <a:pt x="15733" y="1051"/>
                    <a:pt x="12911" y="-80"/>
                    <a:pt x="10000" y="33"/>
                  </a:cubicBezTo>
                  <a:cubicBezTo>
                    <a:pt x="4247" y="268"/>
                    <a:pt x="-226" y="5123"/>
                    <a:pt x="9" y="10876"/>
                  </a:cubicBezTo>
                  <a:cubicBezTo>
                    <a:pt x="9" y="10879"/>
                    <a:pt x="9" y="10881"/>
                    <a:pt x="9" y="10884"/>
                  </a:cubicBezTo>
                  <a:cubicBezTo>
                    <a:pt x="173" y="14041"/>
                    <a:pt x="1782" y="16947"/>
                    <a:pt x="4372" y="18760"/>
                  </a:cubicBezTo>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solidFill>
                  <a:schemeClr val="tx1"/>
                </a:solidFill>
                <a:cs typeface="+mn-ea"/>
                <a:sym typeface="+mn-lt"/>
              </a:endParaRPr>
            </a:p>
          </p:txBody>
        </p:sp>
        <p:sp>
          <p:nvSpPr>
            <p:cNvPr id="33" name="任意多边形: 形状 32"/>
            <p:cNvSpPr/>
            <p:nvPr/>
          </p:nvSpPr>
          <p:spPr>
            <a:xfrm>
              <a:off x="4171906" y="4740030"/>
              <a:ext cx="156790" cy="233843"/>
            </a:xfrm>
            <a:custGeom>
              <a:avLst/>
              <a:gdLst>
                <a:gd name="connsiteX0" fmla="*/ 20727 w 156790"/>
                <a:gd name="connsiteY0" fmla="*/ 78390 h 233843"/>
                <a:gd name="connsiteX1" fmla="*/ 78390 w 156790"/>
                <a:gd name="connsiteY1" fmla="*/ 20727 h 233843"/>
                <a:gd name="connsiteX2" fmla="*/ 136063 w 156790"/>
                <a:gd name="connsiteY2" fmla="*/ 78390 h 233843"/>
                <a:gd name="connsiteX3" fmla="*/ 136063 w 156790"/>
                <a:gd name="connsiteY3" fmla="*/ 155454 h 233843"/>
                <a:gd name="connsiteX4" fmla="*/ 78390 w 156790"/>
                <a:gd name="connsiteY4" fmla="*/ 213116 h 233843"/>
                <a:gd name="connsiteX5" fmla="*/ 20727 w 156790"/>
                <a:gd name="connsiteY5" fmla="*/ 155454 h 233843"/>
                <a:gd name="connsiteX6" fmla="*/ 20727 w 156790"/>
                <a:gd name="connsiteY6" fmla="*/ 78390 h 233843"/>
                <a:gd name="connsiteX7" fmla="*/ 78390 w 156790"/>
                <a:gd name="connsiteY7" fmla="*/ 233844 h 233843"/>
                <a:gd name="connsiteX8" fmla="*/ 156790 w 156790"/>
                <a:gd name="connsiteY8" fmla="*/ 155454 h 233843"/>
                <a:gd name="connsiteX9" fmla="*/ 156790 w 156790"/>
                <a:gd name="connsiteY9" fmla="*/ 78390 h 233843"/>
                <a:gd name="connsiteX10" fmla="*/ 78390 w 156790"/>
                <a:gd name="connsiteY10" fmla="*/ 0 h 233843"/>
                <a:gd name="connsiteX11" fmla="*/ 0 w 156790"/>
                <a:gd name="connsiteY11" fmla="*/ 78390 h 233843"/>
                <a:gd name="connsiteX12" fmla="*/ 0 w 156790"/>
                <a:gd name="connsiteY12" fmla="*/ 155454 h 233843"/>
                <a:gd name="connsiteX13" fmla="*/ 78390 w 156790"/>
                <a:gd name="connsiteY13" fmla="*/ 233844 h 23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790" h="233843">
                  <a:moveTo>
                    <a:pt x="20727" y="78390"/>
                  </a:moveTo>
                  <a:cubicBezTo>
                    <a:pt x="20761" y="46558"/>
                    <a:pt x="46558" y="20761"/>
                    <a:pt x="78390" y="20727"/>
                  </a:cubicBezTo>
                  <a:cubicBezTo>
                    <a:pt x="110226" y="20756"/>
                    <a:pt x="136029" y="46554"/>
                    <a:pt x="136063" y="78390"/>
                  </a:cubicBezTo>
                  <a:lnTo>
                    <a:pt x="136063" y="155454"/>
                  </a:lnTo>
                  <a:cubicBezTo>
                    <a:pt x="136029" y="187290"/>
                    <a:pt x="110226" y="213088"/>
                    <a:pt x="78390" y="213116"/>
                  </a:cubicBezTo>
                  <a:cubicBezTo>
                    <a:pt x="46558" y="213082"/>
                    <a:pt x="20761" y="187286"/>
                    <a:pt x="20727" y="155454"/>
                  </a:cubicBezTo>
                  <a:lnTo>
                    <a:pt x="20727" y="78390"/>
                  </a:lnTo>
                  <a:close/>
                  <a:moveTo>
                    <a:pt x="78390" y="233844"/>
                  </a:moveTo>
                  <a:cubicBezTo>
                    <a:pt x="121617" y="233844"/>
                    <a:pt x="156790" y="198670"/>
                    <a:pt x="156790" y="155454"/>
                  </a:cubicBezTo>
                  <a:lnTo>
                    <a:pt x="156790" y="78390"/>
                  </a:lnTo>
                  <a:cubicBezTo>
                    <a:pt x="156790" y="35174"/>
                    <a:pt x="121627" y="0"/>
                    <a:pt x="78390" y="0"/>
                  </a:cubicBezTo>
                  <a:cubicBezTo>
                    <a:pt x="35174" y="0"/>
                    <a:pt x="0" y="35164"/>
                    <a:pt x="0" y="78390"/>
                  </a:cubicBezTo>
                  <a:lnTo>
                    <a:pt x="0" y="155454"/>
                  </a:lnTo>
                  <a:cubicBezTo>
                    <a:pt x="0" y="198670"/>
                    <a:pt x="35164" y="233844"/>
                    <a:pt x="78390" y="233844"/>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solidFill>
                  <a:schemeClr val="tx1"/>
                </a:solidFill>
                <a:cs typeface="+mn-ea"/>
                <a:sym typeface="+mn-lt"/>
              </a:endParaRPr>
            </a:p>
          </p:txBody>
        </p:sp>
      </p:grpSp>
      <p:pic>
        <p:nvPicPr>
          <p:cNvPr id="36" name="图片 35"/>
          <p:cNvPicPr>
            <a:picLocks noChangeAspect="1"/>
          </p:cNvPicPr>
          <p:nvPr/>
        </p:nvPicPr>
        <p:blipFill>
          <a:blip r:embed="rId14"/>
          <a:stretch>
            <a:fillRect/>
          </a:stretch>
        </p:blipFill>
        <p:spPr>
          <a:xfrm>
            <a:off x="9594047" y="1061279"/>
            <a:ext cx="1227931" cy="647700"/>
          </a:xfrm>
          <a:prstGeom prst="rect">
            <a:avLst/>
          </a:prstGeom>
        </p:spPr>
      </p:pic>
      <p:pic>
        <p:nvPicPr>
          <p:cNvPr id="38" name="图片 37" descr="图片包含 游戏机, 电脑&#10;&#10;描述已自动生成"/>
          <p:cNvPicPr>
            <a:picLocks noChangeAspect="1"/>
          </p:cNvPicPr>
          <p:nvPr/>
        </p:nvPicPr>
        <p:blipFill rotWithShape="1">
          <a:blip r:embed="rId15" cstate="screen"/>
          <a:srcRect/>
          <a:stretch>
            <a:fillRect/>
          </a:stretch>
        </p:blipFill>
        <p:spPr>
          <a:xfrm>
            <a:off x="-5335" y="-1"/>
            <a:ext cx="3582590" cy="2007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500" fill="hold"/>
                                        <p:tgtEl>
                                          <p:spTgt spid="36"/>
                                        </p:tgtEl>
                                        <p:attrNameLst>
                                          <p:attrName>ppt_x</p:attrName>
                                        </p:attrNameLst>
                                      </p:cBhvr>
                                      <p:tavLst>
                                        <p:tav tm="0">
                                          <p:val>
                                            <p:strVal val="#ppt_x"/>
                                          </p:val>
                                        </p:tav>
                                        <p:tav tm="100000">
                                          <p:val>
                                            <p:strVal val="#ppt_x"/>
                                          </p:val>
                                        </p:tav>
                                      </p:tavLst>
                                    </p:anim>
                                    <p:anim calcmode="lin" valueType="num">
                                      <p:cBhvr additive="base">
                                        <p:cTn id="88" dur="500" fill="hold"/>
                                        <p:tgtEl>
                                          <p:spTgt spid="36"/>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p:bldP spid="3" grpId="0"/>
      <p:bldP spid="4" grpId="0"/>
      <p:bldP spid="5" grpId="0"/>
      <p:bldP spid="6" grpId="0"/>
      <p:bldP spid="7" grpId="0"/>
      <p:bldP spid="9" grpId="0"/>
      <p:bldP spid="10" grpId="0"/>
      <p:bldP spid="12" grpId="0"/>
      <p:bldP spid="13" grpId="0"/>
      <p:bldP spid="14" grpId="0"/>
      <p:bldP spid="15" grpId="0"/>
      <p:bldP spid="16" grpId="0"/>
      <p:bldP spid="18" grpId="0"/>
      <p:bldP spid="20"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 杯子, 食物, 飞盘&#10;&#10;描述已自动生成"/>
          <p:cNvPicPr>
            <a:picLocks noChangeAspect="1"/>
          </p:cNvPicPr>
          <p:nvPr/>
        </p:nvPicPr>
        <p:blipFill>
          <a:blip r:embed="rId5">
            <a:extLst>
              <a:ext uri="{BEBA8EAE-BF5A-486C-A8C5-ECC9F3942E4B}">
                <a14:imgProps xmlns:a14="http://schemas.microsoft.com/office/drawing/2010/main">
                  <a14:imgLayer r:embed="rId6">
                    <a14:imgEffect>
                      <a14:saturation sat="190000"/>
                    </a14:imgEffect>
                  </a14:imgLayer>
                </a14:imgProps>
              </a:ext>
            </a:extLst>
          </a:blip>
          <a:stretch>
            <a:fillRect/>
          </a:stretch>
        </p:blipFill>
        <p:spPr>
          <a:xfrm>
            <a:off x="0" y="5321300"/>
            <a:ext cx="12192000" cy="1536700"/>
          </a:xfrm>
          <a:prstGeom prst="rect">
            <a:avLst/>
          </a:prstGeom>
        </p:spPr>
      </p:pic>
      <p:pic>
        <p:nvPicPr>
          <p:cNvPr id="5" name="图片 4" descr="卡通人物&#10;&#10;低可信度描述已自动生成"/>
          <p:cNvPicPr>
            <a:picLocks noChangeAspect="1"/>
          </p:cNvPicPr>
          <p:nvPr/>
        </p:nvPicPr>
        <p:blipFill>
          <a:blip r:embed="rId7" cstate="screen"/>
          <a:stretch>
            <a:fillRect/>
          </a:stretch>
        </p:blipFill>
        <p:spPr>
          <a:xfrm>
            <a:off x="1103600" y="5546539"/>
            <a:ext cx="1220500" cy="1086222"/>
          </a:xfrm>
          <a:prstGeom prst="rect">
            <a:avLst/>
          </a:prstGeom>
        </p:spPr>
      </p:pic>
      <p:sp>
        <p:nvSpPr>
          <p:cNvPr id="6" name="TextBox 47"/>
          <p:cNvSpPr txBox="1"/>
          <p:nvPr/>
        </p:nvSpPr>
        <p:spPr>
          <a:xfrm>
            <a:off x="2066113" y="2311163"/>
            <a:ext cx="8086067" cy="2326791"/>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10000"/>
              </a:lnSpc>
            </a:pPr>
            <a:r>
              <a:rPr lang="zh-CN" altLang="en-US" sz="6600" dirty="0">
                <a:latin typeface="+mn-lt"/>
                <a:ea typeface="+mn-ea"/>
                <a:cs typeface="+mn-ea"/>
                <a:sym typeface="+mn-lt"/>
              </a:rPr>
              <a:t>在全党开展</a:t>
            </a:r>
            <a:endParaRPr lang="en-US" altLang="zh-CN" sz="6600" dirty="0">
              <a:latin typeface="+mn-lt"/>
              <a:ea typeface="+mn-ea"/>
              <a:cs typeface="+mn-ea"/>
              <a:sym typeface="+mn-lt"/>
            </a:endParaRPr>
          </a:p>
          <a:p>
            <a:pPr>
              <a:lnSpc>
                <a:spcPct val="110000"/>
              </a:lnSpc>
            </a:pPr>
            <a:r>
              <a:rPr lang="zh-CN" altLang="en-US" sz="6600" dirty="0">
                <a:latin typeface="+mn-lt"/>
                <a:ea typeface="+mn-ea"/>
                <a:cs typeface="+mn-ea"/>
                <a:sym typeface="+mn-lt"/>
              </a:rPr>
              <a:t>中共党史学习教育</a:t>
            </a:r>
          </a:p>
        </p:txBody>
      </p:sp>
      <p:sp>
        <p:nvSpPr>
          <p:cNvPr id="7" name="矩形: 圆角 6"/>
          <p:cNvSpPr/>
          <p:nvPr/>
        </p:nvSpPr>
        <p:spPr>
          <a:xfrm>
            <a:off x="4900839" y="992167"/>
            <a:ext cx="2390320" cy="442945"/>
          </a:xfrm>
          <a:prstGeom prst="roundRect">
            <a:avLst>
              <a:gd name="adj" fmla="val 4469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gradFill>
                  <a:gsLst>
                    <a:gs pos="0">
                      <a:srgbClr val="FEEFAC"/>
                    </a:gs>
                    <a:gs pos="45000">
                      <a:srgbClr val="E9BE61"/>
                    </a:gs>
                  </a:gsLst>
                  <a:lin ang="5400000" scaled="1"/>
                </a:gradFill>
                <a:cs typeface="+mn-ea"/>
                <a:sym typeface="+mn-lt"/>
              </a:rPr>
              <a:t>第一部分</a:t>
            </a:r>
          </a:p>
        </p:txBody>
      </p:sp>
      <p:pic>
        <p:nvPicPr>
          <p:cNvPr id="8" name="PA-图片 4"/>
          <p:cNvPicPr>
            <a:picLocks noChangeAspect="1"/>
          </p:cNvPicPr>
          <p:nvPr>
            <p:custDataLst>
              <p:tags r:id="rId1"/>
            </p:custDataLst>
          </p:nvPr>
        </p:nvPicPr>
        <p:blipFill>
          <a:blip r:embed="rId8" cstate="screen"/>
          <a:stretch>
            <a:fillRect/>
          </a:stretch>
        </p:blipFill>
        <p:spPr>
          <a:xfrm>
            <a:off x="5376426" y="1838718"/>
            <a:ext cx="1439146" cy="376854"/>
          </a:xfrm>
          <a:prstGeom prst="rect">
            <a:avLst/>
          </a:prstGeom>
        </p:spPr>
      </p:pic>
      <p:cxnSp>
        <p:nvCxnSpPr>
          <p:cNvPr id="9" name="PA-直接连接符 5"/>
          <p:cNvCxnSpPr/>
          <p:nvPr>
            <p:custDataLst>
              <p:tags r:id="rId2"/>
            </p:custDataLst>
          </p:nvPr>
        </p:nvCxnSpPr>
        <p:spPr>
          <a:xfrm>
            <a:off x="7271299" y="20271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 name="PA-直接连接符 5"/>
          <p:cNvCxnSpPr/>
          <p:nvPr>
            <p:custDataLst>
              <p:tags r:id="rId3"/>
            </p:custDataLst>
          </p:nvPr>
        </p:nvCxnSpPr>
        <p:spPr>
          <a:xfrm flipH="1">
            <a:off x="2066113" y="20271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9"/>
          <a:stretch>
            <a:fillRect/>
          </a:stretch>
        </p:blipFill>
        <p:spPr>
          <a:xfrm>
            <a:off x="9796580" y="856451"/>
            <a:ext cx="1123950" cy="714375"/>
          </a:xfrm>
          <a:prstGeom prst="rect">
            <a:avLst/>
          </a:prstGeom>
        </p:spPr>
      </p:pic>
      <p:pic>
        <p:nvPicPr>
          <p:cNvPr id="12" name="图片 11" descr="图片包含 游戏机, 电脑&#10;&#10;描述已自动生成"/>
          <p:cNvPicPr>
            <a:picLocks noChangeAspect="1"/>
          </p:cNvPicPr>
          <p:nvPr/>
        </p:nvPicPr>
        <p:blipFill rotWithShape="1">
          <a:blip r:embed="rId10" cstate="screen"/>
          <a:srcRect/>
          <a:stretch>
            <a:fillRect/>
          </a:stretch>
        </p:blipFill>
        <p:spPr>
          <a:xfrm>
            <a:off x="-5335" y="-1"/>
            <a:ext cx="3582590" cy="2007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3"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 name="文本框 3"/>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在全党开展中共党史学习教育</a:t>
            </a:r>
          </a:p>
        </p:txBody>
      </p:sp>
      <p:cxnSp>
        <p:nvCxnSpPr>
          <p:cNvPr id="5" name="直接连接符 4"/>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8748276" y="250423"/>
            <a:ext cx="2877625" cy="743443"/>
            <a:chOff x="8748276" y="250423"/>
            <a:chExt cx="2877625" cy="743443"/>
          </a:xfrm>
        </p:grpSpPr>
        <p:sp>
          <p:nvSpPr>
            <p:cNvPr id="7" name="文本框 6"/>
            <p:cNvSpPr txBox="1"/>
            <p:nvPr/>
          </p:nvSpPr>
          <p:spPr>
            <a:xfrm>
              <a:off x="10320809" y="470645"/>
              <a:ext cx="969850" cy="52322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solidFill>
                    <a:schemeClr val="accent1"/>
                  </a:solidFill>
                  <a:effectLst/>
                  <a:latin typeface="+mn-lt"/>
                  <a:ea typeface="+mn-ea"/>
                  <a:cs typeface="+mn-ea"/>
                  <a:sym typeface="+mn-lt"/>
                </a:rPr>
                <a:t>100</a:t>
              </a:r>
              <a:endParaRPr lang="zh-CN" altLang="en-US" sz="2800" i="0" spc="0" dirty="0">
                <a:solidFill>
                  <a:schemeClr val="accent1"/>
                </a:solidFill>
                <a:effectLst/>
                <a:latin typeface="+mn-lt"/>
                <a:ea typeface="+mn-ea"/>
                <a:cs typeface="+mn-ea"/>
                <a:sym typeface="+mn-lt"/>
              </a:endParaRPr>
            </a:p>
          </p:txBody>
        </p:sp>
        <p:sp>
          <p:nvSpPr>
            <p:cNvPr id="8" name="文本框 7"/>
            <p:cNvSpPr txBox="1"/>
            <p:nvPr/>
          </p:nvSpPr>
          <p:spPr>
            <a:xfrm>
              <a:off x="9145651" y="538035"/>
              <a:ext cx="1124538"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1400" i="0" spc="0" dirty="0">
                  <a:solidFill>
                    <a:schemeClr val="accent1"/>
                  </a:solidFill>
                  <a:effectLst/>
                  <a:latin typeface="+mn-lt"/>
                  <a:ea typeface="+mn-ea"/>
                  <a:cs typeface="+mn-ea"/>
                  <a:sym typeface="+mn-lt"/>
                </a:rPr>
                <a:t>热烈庆祝</a:t>
              </a:r>
            </a:p>
          </p:txBody>
        </p:sp>
        <p:sp>
          <p:nvSpPr>
            <p:cNvPr id="9" name="文本框 8"/>
            <p:cNvSpPr txBox="1"/>
            <p:nvPr/>
          </p:nvSpPr>
          <p:spPr>
            <a:xfrm>
              <a:off x="9263442" y="740213"/>
              <a:ext cx="985614" cy="184666"/>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600" i="0" spc="0" dirty="0">
                  <a:solidFill>
                    <a:schemeClr val="accent1"/>
                  </a:solidFill>
                  <a:effectLst/>
                  <a:latin typeface="+mn-lt"/>
                  <a:ea typeface="+mn-ea"/>
                  <a:cs typeface="+mn-ea"/>
                  <a:sym typeface="+mn-lt"/>
                </a:rPr>
                <a:t>中国共产党成立</a:t>
              </a:r>
            </a:p>
          </p:txBody>
        </p:sp>
        <p:sp>
          <p:nvSpPr>
            <p:cNvPr id="10" name="文本框 9"/>
            <p:cNvSpPr txBox="1"/>
            <p:nvPr/>
          </p:nvSpPr>
          <p:spPr>
            <a:xfrm>
              <a:off x="10995946" y="625427"/>
              <a:ext cx="629955"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1400" i="0" spc="0" dirty="0">
                  <a:solidFill>
                    <a:schemeClr val="accent1"/>
                  </a:solidFill>
                  <a:effectLst/>
                  <a:latin typeface="+mn-lt"/>
                  <a:ea typeface="+mn-ea"/>
                  <a:cs typeface="+mn-ea"/>
                  <a:sym typeface="+mn-lt"/>
                </a:rPr>
                <a:t>周年</a:t>
              </a:r>
            </a:p>
          </p:txBody>
        </p:sp>
        <p:sp>
          <p:nvSpPr>
            <p:cNvPr id="11" name="文本框 10"/>
            <p:cNvSpPr txBox="1"/>
            <p:nvPr/>
          </p:nvSpPr>
          <p:spPr>
            <a:xfrm>
              <a:off x="11018827" y="540788"/>
              <a:ext cx="568748" cy="1692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500" i="0" spc="0" dirty="0">
                  <a:solidFill>
                    <a:schemeClr val="accent1"/>
                  </a:solidFill>
                  <a:effectLst/>
                  <a:latin typeface="+mn-lt"/>
                  <a:ea typeface="+mn-ea"/>
                  <a:cs typeface="+mn-ea"/>
                  <a:sym typeface="+mn-lt"/>
                </a:rPr>
                <a:t>1921-2021</a:t>
              </a:r>
              <a:endParaRPr lang="zh-CN" altLang="en-US" sz="500" i="0" spc="0" dirty="0">
                <a:solidFill>
                  <a:schemeClr val="accent1"/>
                </a:solidFill>
                <a:effectLst/>
                <a:latin typeface="+mn-lt"/>
                <a:ea typeface="+mn-ea"/>
                <a:cs typeface="+mn-ea"/>
                <a:sym typeface="+mn-lt"/>
              </a:endParaRPr>
            </a:p>
          </p:txBody>
        </p:sp>
        <p:pic>
          <p:nvPicPr>
            <p:cNvPr id="12" name="图片 11" descr="卡通人物&#10;&#10;中度可信度描述已自动生成"/>
            <p:cNvPicPr>
              <a:picLocks noChangeAspect="1"/>
            </p:cNvPicPr>
            <p:nvPr/>
          </p:nvPicPr>
          <p:blipFill>
            <a:blip r:embed="rId2" cstate="screen"/>
            <a:stretch>
              <a:fillRect/>
            </a:stretch>
          </p:blipFill>
          <p:spPr>
            <a:xfrm flipH="1">
              <a:off x="8748276" y="250423"/>
              <a:ext cx="718097" cy="682781"/>
            </a:xfrm>
            <a:prstGeom prst="rect">
              <a:avLst/>
            </a:prstGeom>
          </p:spPr>
        </p:pic>
        <p:cxnSp>
          <p:nvCxnSpPr>
            <p:cNvPr id="13" name="直接连接符 12"/>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圆角矩形 36"/>
          <p:cNvSpPr/>
          <p:nvPr/>
        </p:nvSpPr>
        <p:spPr>
          <a:xfrm>
            <a:off x="2368059" y="1498396"/>
            <a:ext cx="8428437" cy="461847"/>
          </a:xfrm>
          <a:prstGeom prst="roundRect">
            <a:avLst>
              <a:gd name="adj" fmla="val 50000"/>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prstClr val="white"/>
              </a:solidFill>
              <a:effectLst/>
              <a:uLnTx/>
              <a:uFillTx/>
              <a:cs typeface="+mn-ea"/>
              <a:sym typeface="+mn-lt"/>
            </a:endParaRPr>
          </a:p>
        </p:txBody>
      </p:sp>
      <p:sp>
        <p:nvSpPr>
          <p:cNvPr id="15" name="矩形 14"/>
          <p:cNvSpPr/>
          <p:nvPr/>
        </p:nvSpPr>
        <p:spPr>
          <a:xfrm>
            <a:off x="2548807" y="1446357"/>
            <a:ext cx="3316268" cy="565604"/>
          </a:xfrm>
          <a:prstGeom prst="rect">
            <a:avLst/>
          </a:prstGeom>
        </p:spPr>
        <p:txBody>
          <a:bodyPr wrap="square">
            <a:spAutoFit/>
          </a:bodyPr>
          <a:lstStyle/>
          <a:p>
            <a:pPr>
              <a:lnSpc>
                <a:spcPct val="120000"/>
              </a:lnSpc>
            </a:pPr>
            <a:r>
              <a:rPr lang="zh-CN" altLang="en-US" sz="2800" dirty="0">
                <a:gradFill>
                  <a:gsLst>
                    <a:gs pos="0">
                      <a:schemeClr val="accent1">
                        <a:lumMod val="90000"/>
                        <a:lumOff val="10000"/>
                      </a:schemeClr>
                    </a:gs>
                    <a:gs pos="100000">
                      <a:schemeClr val="accent1"/>
                    </a:gs>
                  </a:gsLst>
                  <a:lin ang="5400000" scaled="1"/>
                </a:gradFill>
                <a:cs typeface="+mn-ea"/>
                <a:sym typeface="+mn-lt"/>
              </a:rPr>
              <a:t>习近平总书记强调</a:t>
            </a:r>
          </a:p>
        </p:txBody>
      </p:sp>
      <p:sp>
        <p:nvSpPr>
          <p:cNvPr id="16" name="椭圆 15"/>
          <p:cNvSpPr/>
          <p:nvPr/>
        </p:nvSpPr>
        <p:spPr bwMode="auto">
          <a:xfrm>
            <a:off x="1380173" y="1498395"/>
            <a:ext cx="461848" cy="46184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7" name="椭圆 12"/>
          <p:cNvSpPr>
            <a:spLocks noChangeArrowheads="1"/>
          </p:cNvSpPr>
          <p:nvPr/>
        </p:nvSpPr>
        <p:spPr bwMode="auto">
          <a:xfrm>
            <a:off x="1305561" y="1423783"/>
            <a:ext cx="611072" cy="611072"/>
          </a:xfrm>
          <a:prstGeom prst="ellipse">
            <a:avLst/>
          </a:prstGeom>
          <a:noFill/>
          <a:ln w="3175" cmpd="sng">
            <a:solidFill>
              <a:srgbClr val="C00000"/>
            </a:solidFill>
            <a:prstDash val="dash"/>
            <a:round/>
          </a:ln>
          <a:extLst>
            <a:ext uri="{909E8E84-426E-40DD-AFC4-6F175D3DCCD1}">
              <a14:hiddenFill xmlns:a14="http://schemas.microsoft.com/office/drawing/2010/main">
                <a:solidFill>
                  <a:srgbClr val="FFFFFF"/>
                </a:solidFill>
              </a14:hiddenFill>
            </a:ext>
          </a:extLst>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18" name="Line 106"/>
          <p:cNvSpPr>
            <a:spLocks noChangeShapeType="1"/>
          </p:cNvSpPr>
          <p:nvPr/>
        </p:nvSpPr>
        <p:spPr bwMode="auto">
          <a:xfrm flipH="1">
            <a:off x="1916633" y="1729319"/>
            <a:ext cx="451426" cy="0"/>
          </a:xfrm>
          <a:prstGeom prst="line">
            <a:avLst/>
          </a:prstGeom>
          <a:noFill/>
          <a:ln w="3175" cap="flat">
            <a:solidFill>
              <a:srgbClr val="C00000"/>
            </a:solidFill>
            <a:prstDash val="solid"/>
            <a:miter lim="800000"/>
            <a:headEnd type="oval"/>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矩形 43"/>
          <p:cNvSpPr/>
          <p:nvPr/>
        </p:nvSpPr>
        <p:spPr>
          <a:xfrm>
            <a:off x="2368059" y="2064320"/>
            <a:ext cx="8428437" cy="2184091"/>
          </a:xfrm>
          <a:prstGeom prst="rect">
            <a:avLst/>
          </a:prstGeom>
        </p:spPr>
        <p:txBody>
          <a:bodyPr wrap="square" lIns="105571" tIns="52784" rIns="105571" bIns="52784">
            <a:spAutoFit/>
          </a:bodyPr>
          <a:lstStyle/>
          <a:p>
            <a:pPr marL="285750" indent="-285750" algn="just" fontAlgn="base">
              <a:lnSpc>
                <a:spcPct val="150000"/>
              </a:lnSpc>
              <a:spcBef>
                <a:spcPct val="0"/>
              </a:spcBef>
              <a:spcAft>
                <a:spcPct val="0"/>
              </a:spcAft>
              <a:buFont typeface="Arial" panose="020B0604020202020204" pitchFamily="34" charset="0"/>
              <a:buChar char="•"/>
              <a:defRPr/>
            </a:pPr>
            <a:r>
              <a:rPr lang="en-US" altLang="zh-CN" kern="0" dirty="0">
                <a:solidFill>
                  <a:prstClr val="black">
                    <a:lumMod val="95000"/>
                    <a:lumOff val="5000"/>
                  </a:prstClr>
                </a:solidFill>
                <a:cs typeface="+mn-ea"/>
                <a:sym typeface="+mn-lt"/>
              </a:rPr>
              <a:t>2020</a:t>
            </a:r>
            <a:r>
              <a:rPr lang="zh-CN" altLang="en-US" kern="0" dirty="0">
                <a:solidFill>
                  <a:prstClr val="black">
                    <a:lumMod val="95000"/>
                    <a:lumOff val="5000"/>
                  </a:prstClr>
                </a:solidFill>
                <a:cs typeface="+mn-ea"/>
                <a:sym typeface="+mn-lt"/>
              </a:rPr>
              <a:t>年是新中国历史上极不平凡的一年。</a:t>
            </a:r>
            <a:endParaRPr lang="en-US" altLang="zh-CN" kern="0" dirty="0">
              <a:solidFill>
                <a:prstClr val="black">
                  <a:lumMod val="95000"/>
                  <a:lumOff val="5000"/>
                </a:prstClr>
              </a:solidFill>
              <a:cs typeface="+mn-ea"/>
              <a:sym typeface="+mn-lt"/>
            </a:endParaRPr>
          </a:p>
          <a:p>
            <a:pPr marL="285750" indent="-285750" algn="just" fontAlgn="base">
              <a:lnSpc>
                <a:spcPct val="150000"/>
              </a:lnSpc>
              <a:spcBef>
                <a:spcPct val="0"/>
              </a:spcBef>
              <a:spcAft>
                <a:spcPct val="0"/>
              </a:spcAft>
              <a:buFont typeface="Arial" panose="020B0604020202020204" pitchFamily="34" charset="0"/>
              <a:buChar char="•"/>
              <a:defRPr/>
            </a:pPr>
            <a:r>
              <a:rPr lang="zh-CN" altLang="en-US" kern="0" dirty="0">
                <a:solidFill>
                  <a:prstClr val="black">
                    <a:lumMod val="95000"/>
                    <a:lumOff val="5000"/>
                  </a:prstClr>
                </a:solidFill>
                <a:cs typeface="+mn-ea"/>
                <a:sym typeface="+mn-lt"/>
              </a:rPr>
              <a:t>面对严峻复杂的形势任务、前所未有的风险挑战，中共中央团结带领全党全国各族人民齐心协力、迎难而上，</a:t>
            </a:r>
            <a:endParaRPr lang="en-US" altLang="zh-CN" kern="0" dirty="0">
              <a:solidFill>
                <a:prstClr val="black">
                  <a:lumMod val="95000"/>
                  <a:lumOff val="5000"/>
                </a:prstClr>
              </a:solidFill>
              <a:cs typeface="+mn-ea"/>
              <a:sym typeface="+mn-lt"/>
            </a:endParaRPr>
          </a:p>
          <a:p>
            <a:pPr marL="285750" indent="-285750" algn="just" fontAlgn="base">
              <a:lnSpc>
                <a:spcPct val="150000"/>
              </a:lnSpc>
              <a:spcBef>
                <a:spcPct val="0"/>
              </a:spcBef>
              <a:spcAft>
                <a:spcPct val="0"/>
              </a:spcAft>
              <a:buFont typeface="Arial" panose="020B0604020202020204" pitchFamily="34" charset="0"/>
              <a:buChar char="•"/>
              <a:defRPr/>
            </a:pPr>
            <a:r>
              <a:rPr lang="zh-CN" altLang="en-US" kern="0" dirty="0">
                <a:solidFill>
                  <a:schemeClr val="accent1"/>
                </a:solidFill>
                <a:cs typeface="+mn-ea"/>
                <a:sym typeface="+mn-lt"/>
              </a:rPr>
              <a:t>统筹疫情防控</a:t>
            </a:r>
            <a:r>
              <a:rPr lang="zh-CN" altLang="en-US" kern="0" dirty="0">
                <a:solidFill>
                  <a:prstClr val="black">
                    <a:lumMod val="95000"/>
                    <a:lumOff val="5000"/>
                  </a:prstClr>
                </a:solidFill>
                <a:cs typeface="+mn-ea"/>
                <a:sym typeface="+mn-lt"/>
              </a:rPr>
              <a:t>和经济社会发展，</a:t>
            </a:r>
            <a:r>
              <a:rPr lang="zh-CN" altLang="en-US" kern="0" dirty="0">
                <a:solidFill>
                  <a:schemeClr val="accent1"/>
                </a:solidFill>
                <a:cs typeface="+mn-ea"/>
                <a:sym typeface="+mn-lt"/>
              </a:rPr>
              <a:t>统筹深化改革开放</a:t>
            </a:r>
            <a:r>
              <a:rPr lang="zh-CN" altLang="en-US" kern="0" dirty="0">
                <a:solidFill>
                  <a:prstClr val="black">
                    <a:lumMod val="95000"/>
                    <a:lumOff val="5000"/>
                  </a:prstClr>
                </a:solidFill>
                <a:cs typeface="+mn-ea"/>
                <a:sym typeface="+mn-lt"/>
              </a:rPr>
              <a:t>和应对外部压力，</a:t>
            </a:r>
            <a:r>
              <a:rPr lang="zh-CN" altLang="en-US" kern="0" dirty="0">
                <a:solidFill>
                  <a:schemeClr val="accent1"/>
                </a:solidFill>
                <a:cs typeface="+mn-ea"/>
                <a:sym typeface="+mn-lt"/>
              </a:rPr>
              <a:t>统筹抓好“六稳”工作和落实“六保”任务</a:t>
            </a:r>
            <a:r>
              <a:rPr lang="zh-CN" altLang="en-US" kern="0" dirty="0">
                <a:solidFill>
                  <a:prstClr val="black">
                    <a:lumMod val="95000"/>
                    <a:lumOff val="5000"/>
                  </a:prstClr>
                </a:solidFill>
                <a:cs typeface="+mn-ea"/>
                <a:sym typeface="+mn-lt"/>
              </a:rPr>
              <a:t>，决胜全面建成小康社会、决战脱贫攻坚。</a:t>
            </a:r>
            <a:endParaRPr lang="en-US" altLang="zh-CN" b="1" kern="0" dirty="0">
              <a:solidFill>
                <a:srgbClr val="E60000"/>
              </a:solidFill>
              <a:cs typeface="+mn-ea"/>
              <a:sym typeface="+mn-lt"/>
            </a:endParaRPr>
          </a:p>
        </p:txBody>
      </p:sp>
      <p:sp>
        <p:nvSpPr>
          <p:cNvPr id="45" name="矩形: 圆角 44"/>
          <p:cNvSpPr/>
          <p:nvPr/>
        </p:nvSpPr>
        <p:spPr>
          <a:xfrm>
            <a:off x="2548807" y="4519825"/>
            <a:ext cx="2484479" cy="395007"/>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gradFill>
                  <a:gsLst>
                    <a:gs pos="100000">
                      <a:srgbClr val="E9BE61"/>
                    </a:gs>
                    <a:gs pos="49000">
                      <a:srgbClr val="FEEFAC"/>
                    </a:gs>
                  </a:gsLst>
                  <a:lin ang="5400000" scaled="0"/>
                </a:gradFill>
                <a:cs typeface="+mn-ea"/>
                <a:sym typeface="+mn-lt"/>
              </a:rPr>
              <a:t>“十四五”全面擘画</a:t>
            </a:r>
          </a:p>
        </p:txBody>
      </p:sp>
      <p:sp>
        <p:nvSpPr>
          <p:cNvPr id="46" name="矩形: 圆角 45"/>
          <p:cNvSpPr/>
          <p:nvPr/>
        </p:nvSpPr>
        <p:spPr>
          <a:xfrm>
            <a:off x="5366652" y="4519825"/>
            <a:ext cx="2484479" cy="395007"/>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gradFill>
                  <a:gsLst>
                    <a:gs pos="100000">
                      <a:srgbClr val="E9BE61"/>
                    </a:gs>
                    <a:gs pos="49000">
                      <a:srgbClr val="FEEFAC"/>
                    </a:gs>
                  </a:gsLst>
                  <a:lin ang="5400000" scaled="0"/>
                </a:gradFill>
                <a:cs typeface="+mn-ea"/>
                <a:sym typeface="+mn-lt"/>
              </a:rPr>
              <a:t>“十三五”圆满收官</a:t>
            </a:r>
          </a:p>
        </p:txBody>
      </p:sp>
      <p:sp>
        <p:nvSpPr>
          <p:cNvPr id="47" name="矩形: 圆角 46"/>
          <p:cNvSpPr/>
          <p:nvPr/>
        </p:nvSpPr>
        <p:spPr>
          <a:xfrm>
            <a:off x="3201950" y="5169036"/>
            <a:ext cx="3247924" cy="395007"/>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gradFill>
                  <a:gsLst>
                    <a:gs pos="100000">
                      <a:srgbClr val="E9BE61"/>
                    </a:gs>
                    <a:gs pos="49000">
                      <a:srgbClr val="FEEFAC"/>
                    </a:gs>
                  </a:gsLst>
                  <a:lin ang="5400000" scaled="0"/>
                </a:gradFill>
                <a:cs typeface="+mn-ea"/>
                <a:sym typeface="+mn-lt"/>
              </a:rPr>
              <a:t>脱贫攻坚任务如期完成</a:t>
            </a:r>
          </a:p>
        </p:txBody>
      </p:sp>
      <p:sp>
        <p:nvSpPr>
          <p:cNvPr id="48" name="矩形: 圆角 47"/>
          <p:cNvSpPr/>
          <p:nvPr/>
        </p:nvSpPr>
        <p:spPr>
          <a:xfrm>
            <a:off x="6805483" y="5169036"/>
            <a:ext cx="3700490" cy="395007"/>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gradFill>
                  <a:gsLst>
                    <a:gs pos="100000">
                      <a:srgbClr val="E9BE61"/>
                    </a:gs>
                    <a:gs pos="49000">
                      <a:srgbClr val="FEEFAC"/>
                    </a:gs>
                  </a:gsLst>
                  <a:lin ang="5400000" scaled="0"/>
                </a:gradFill>
                <a:cs typeface="+mn-ea"/>
                <a:sym typeface="+mn-lt"/>
              </a:rPr>
              <a:t>经济增长率先实现由负转正</a:t>
            </a:r>
          </a:p>
        </p:txBody>
      </p:sp>
      <p:sp>
        <p:nvSpPr>
          <p:cNvPr id="49" name="矩形: 圆角 48"/>
          <p:cNvSpPr/>
          <p:nvPr/>
        </p:nvSpPr>
        <p:spPr>
          <a:xfrm>
            <a:off x="8310526" y="4519825"/>
            <a:ext cx="2484479" cy="395007"/>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gradFill>
                  <a:gsLst>
                    <a:gs pos="100000">
                      <a:srgbClr val="E9BE61"/>
                    </a:gs>
                    <a:gs pos="49000">
                      <a:srgbClr val="FEEFAC"/>
                    </a:gs>
                  </a:gsLst>
                  <a:lin ang="5400000" scaled="0"/>
                </a:gradFill>
                <a:cs typeface="+mn-ea"/>
                <a:sym typeface="+mn-lt"/>
              </a:rPr>
              <a:t>“十三五”圆满收官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ppt_x"/>
                                          </p:val>
                                        </p:tav>
                                        <p:tav tm="100000">
                                          <p:val>
                                            <p:strVal val="#ppt_x"/>
                                          </p:val>
                                        </p:tav>
                                      </p:tavLst>
                                    </p:anim>
                                    <p:anim calcmode="lin" valueType="num">
                                      <p:cBhvr additive="base">
                                        <p:cTn id="52" dur="500" fill="hold"/>
                                        <p:tgtEl>
                                          <p:spTgt spid="4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fill="hold"/>
                                        <p:tgtEl>
                                          <p:spTgt spid="46"/>
                                        </p:tgtEl>
                                        <p:attrNameLst>
                                          <p:attrName>ppt_x</p:attrName>
                                        </p:attrNameLst>
                                      </p:cBhvr>
                                      <p:tavLst>
                                        <p:tav tm="0">
                                          <p:val>
                                            <p:strVal val="#ppt_x"/>
                                          </p:val>
                                        </p:tav>
                                        <p:tav tm="100000">
                                          <p:val>
                                            <p:strVal val="#ppt_x"/>
                                          </p:val>
                                        </p:tav>
                                      </p:tavLst>
                                    </p:anim>
                                    <p:anim calcmode="lin" valueType="num">
                                      <p:cBhvr additive="base">
                                        <p:cTn id="56" dur="500" fill="hold"/>
                                        <p:tgtEl>
                                          <p:spTgt spid="4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ppt_x"/>
                                          </p:val>
                                        </p:tav>
                                        <p:tav tm="100000">
                                          <p:val>
                                            <p:strVal val="#ppt_x"/>
                                          </p:val>
                                        </p:tav>
                                      </p:tavLst>
                                    </p:anim>
                                    <p:anim calcmode="lin" valueType="num">
                                      <p:cBhvr additive="base">
                                        <p:cTn id="60" dur="500" fill="hold"/>
                                        <p:tgtEl>
                                          <p:spTgt spid="4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ppt_x"/>
                                          </p:val>
                                        </p:tav>
                                        <p:tav tm="100000">
                                          <p:val>
                                            <p:strVal val="#ppt_x"/>
                                          </p:val>
                                        </p:tav>
                                      </p:tavLst>
                                    </p:anim>
                                    <p:anim calcmode="lin" valueType="num">
                                      <p:cBhvr additive="base">
                                        <p:cTn id="64" dur="500" fill="hold"/>
                                        <p:tgtEl>
                                          <p:spTgt spid="4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4" grpId="0" animBg="1"/>
      <p:bldP spid="15" grpId="0"/>
      <p:bldP spid="16" grpId="0" animBg="1"/>
      <p:bldP spid="17" grpId="0" animBg="1"/>
      <p:bldP spid="18" grpId="0" animBg="1"/>
      <p:bldP spid="44" grpId="0"/>
      <p:bldP spid="45" grpId="0" animBg="1"/>
      <p:bldP spid="46" grpId="0" animBg="1"/>
      <p:bldP spid="47" grpId="0" animBg="1"/>
      <p:bldP spid="48"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a:endCxn id="33" idx="4"/>
          </p:cNvCxnSpPr>
          <p:nvPr/>
        </p:nvCxnSpPr>
        <p:spPr>
          <a:xfrm>
            <a:off x="2889443" y="2689451"/>
            <a:ext cx="0" cy="18433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圆角矩形 36"/>
          <p:cNvSpPr/>
          <p:nvPr/>
        </p:nvSpPr>
        <p:spPr>
          <a:xfrm>
            <a:off x="2368059" y="1498396"/>
            <a:ext cx="8428437" cy="461847"/>
          </a:xfrm>
          <a:prstGeom prst="roundRect">
            <a:avLst>
              <a:gd name="adj" fmla="val 50000"/>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prstClr val="white"/>
              </a:solidFill>
              <a:effectLst/>
              <a:uLnTx/>
              <a:uFillTx/>
              <a:cs typeface="+mn-ea"/>
              <a:sym typeface="+mn-lt"/>
            </a:endParaRPr>
          </a:p>
        </p:txBody>
      </p:sp>
      <p:sp>
        <p:nvSpPr>
          <p:cNvPr id="3" name="矩形 2"/>
          <p:cNvSpPr/>
          <p:nvPr/>
        </p:nvSpPr>
        <p:spPr>
          <a:xfrm>
            <a:off x="2548806" y="1446357"/>
            <a:ext cx="3966293" cy="565604"/>
          </a:xfrm>
          <a:prstGeom prst="rect">
            <a:avLst/>
          </a:prstGeom>
        </p:spPr>
        <p:txBody>
          <a:bodyPr wrap="square">
            <a:spAutoFit/>
          </a:bodyPr>
          <a:lstStyle/>
          <a:p>
            <a:pPr>
              <a:lnSpc>
                <a:spcPct val="120000"/>
              </a:lnSpc>
            </a:pPr>
            <a:r>
              <a:rPr lang="zh-CN" altLang="en-US" sz="2800" dirty="0">
                <a:gradFill>
                  <a:gsLst>
                    <a:gs pos="0">
                      <a:schemeClr val="accent1">
                        <a:lumMod val="90000"/>
                        <a:lumOff val="10000"/>
                      </a:schemeClr>
                    </a:gs>
                    <a:gs pos="100000">
                      <a:schemeClr val="accent1"/>
                    </a:gs>
                  </a:gsLst>
                  <a:lin ang="5400000" scaled="1"/>
                </a:gradFill>
                <a:cs typeface="+mn-ea"/>
                <a:sym typeface="+mn-lt"/>
              </a:rPr>
              <a:t>三会一课</a:t>
            </a:r>
            <a:r>
              <a:rPr lang="en-US" altLang="zh-CN" sz="2800" dirty="0">
                <a:gradFill>
                  <a:gsLst>
                    <a:gs pos="0">
                      <a:schemeClr val="accent1">
                        <a:lumMod val="90000"/>
                        <a:lumOff val="10000"/>
                      </a:schemeClr>
                    </a:gs>
                    <a:gs pos="100000">
                      <a:schemeClr val="accent1"/>
                    </a:gs>
                  </a:gsLst>
                  <a:lin ang="5400000" scaled="1"/>
                </a:gradFill>
                <a:cs typeface="+mn-ea"/>
                <a:sym typeface="+mn-lt"/>
              </a:rPr>
              <a:t>——</a:t>
            </a:r>
            <a:r>
              <a:rPr lang="zh-CN" altLang="en-US" sz="2800" dirty="0">
                <a:gradFill>
                  <a:gsLst>
                    <a:gs pos="0">
                      <a:schemeClr val="accent1">
                        <a:lumMod val="90000"/>
                        <a:lumOff val="10000"/>
                      </a:schemeClr>
                    </a:gs>
                    <a:gs pos="100000">
                      <a:schemeClr val="accent1"/>
                    </a:gs>
                  </a:gsLst>
                  <a:lin ang="5400000" scaled="1"/>
                </a:gradFill>
                <a:cs typeface="+mn-ea"/>
                <a:sym typeface="+mn-lt"/>
              </a:rPr>
              <a:t>上党课</a:t>
            </a:r>
          </a:p>
        </p:txBody>
      </p:sp>
      <p:sp>
        <p:nvSpPr>
          <p:cNvPr id="4" name="椭圆 3"/>
          <p:cNvSpPr/>
          <p:nvPr/>
        </p:nvSpPr>
        <p:spPr bwMode="auto">
          <a:xfrm>
            <a:off x="1380173" y="1498395"/>
            <a:ext cx="461848" cy="46184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5" name="椭圆 12"/>
          <p:cNvSpPr>
            <a:spLocks noChangeArrowheads="1"/>
          </p:cNvSpPr>
          <p:nvPr/>
        </p:nvSpPr>
        <p:spPr bwMode="auto">
          <a:xfrm>
            <a:off x="1305561" y="1423783"/>
            <a:ext cx="611072" cy="611072"/>
          </a:xfrm>
          <a:prstGeom prst="ellipse">
            <a:avLst/>
          </a:prstGeom>
          <a:noFill/>
          <a:ln w="3175" cmpd="sng">
            <a:solidFill>
              <a:srgbClr val="C00000"/>
            </a:solidFill>
            <a:prstDash val="dash"/>
            <a:round/>
          </a:ln>
          <a:extLst>
            <a:ext uri="{909E8E84-426E-40DD-AFC4-6F175D3DCCD1}">
              <a14:hiddenFill xmlns:a14="http://schemas.microsoft.com/office/drawing/2010/main">
                <a:solidFill>
                  <a:srgbClr val="FFFFFF"/>
                </a:solidFill>
              </a14:hiddenFill>
            </a:ext>
          </a:extLst>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6" name="Line 106"/>
          <p:cNvSpPr>
            <a:spLocks noChangeShapeType="1"/>
          </p:cNvSpPr>
          <p:nvPr/>
        </p:nvSpPr>
        <p:spPr bwMode="auto">
          <a:xfrm flipH="1">
            <a:off x="1916633" y="1729319"/>
            <a:ext cx="451426" cy="0"/>
          </a:xfrm>
          <a:prstGeom prst="line">
            <a:avLst/>
          </a:prstGeom>
          <a:noFill/>
          <a:ln w="3175" cap="flat">
            <a:solidFill>
              <a:srgbClr val="C00000"/>
            </a:solidFill>
            <a:prstDash val="solid"/>
            <a:miter lim="800000"/>
            <a:headEnd type="oval"/>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8"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9" name="文本框 8"/>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在全党开展中共党史学习教育</a:t>
            </a:r>
          </a:p>
        </p:txBody>
      </p:sp>
      <p:cxnSp>
        <p:nvCxnSpPr>
          <p:cNvPr id="10" name="直接连接符 9"/>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8748276" y="250423"/>
            <a:ext cx="2877625" cy="743443"/>
            <a:chOff x="8748276" y="250423"/>
            <a:chExt cx="2877625" cy="743443"/>
          </a:xfrm>
        </p:grpSpPr>
        <p:sp>
          <p:nvSpPr>
            <p:cNvPr id="12" name="文本框 11"/>
            <p:cNvSpPr txBox="1"/>
            <p:nvPr/>
          </p:nvSpPr>
          <p:spPr>
            <a:xfrm>
              <a:off x="10320809" y="470645"/>
              <a:ext cx="969850" cy="52322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solidFill>
                    <a:schemeClr val="accent1"/>
                  </a:solidFill>
                  <a:effectLst/>
                  <a:latin typeface="+mn-lt"/>
                  <a:ea typeface="+mn-ea"/>
                  <a:cs typeface="+mn-ea"/>
                  <a:sym typeface="+mn-lt"/>
                </a:rPr>
                <a:t>100</a:t>
              </a:r>
              <a:endParaRPr lang="zh-CN" altLang="en-US" sz="2800" i="0" spc="0" dirty="0">
                <a:solidFill>
                  <a:schemeClr val="accent1"/>
                </a:solidFill>
                <a:effectLst/>
                <a:latin typeface="+mn-lt"/>
                <a:ea typeface="+mn-ea"/>
                <a:cs typeface="+mn-ea"/>
                <a:sym typeface="+mn-lt"/>
              </a:endParaRPr>
            </a:p>
          </p:txBody>
        </p:sp>
        <p:sp>
          <p:nvSpPr>
            <p:cNvPr id="13" name="文本框 12"/>
            <p:cNvSpPr txBox="1"/>
            <p:nvPr/>
          </p:nvSpPr>
          <p:spPr>
            <a:xfrm>
              <a:off x="9145651" y="538035"/>
              <a:ext cx="1124538"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1400" i="0" spc="0" dirty="0">
                  <a:solidFill>
                    <a:schemeClr val="accent1"/>
                  </a:solidFill>
                  <a:effectLst/>
                  <a:latin typeface="+mn-lt"/>
                  <a:ea typeface="+mn-ea"/>
                  <a:cs typeface="+mn-ea"/>
                  <a:sym typeface="+mn-lt"/>
                </a:rPr>
                <a:t>热烈庆祝</a:t>
              </a:r>
            </a:p>
          </p:txBody>
        </p:sp>
        <p:sp>
          <p:nvSpPr>
            <p:cNvPr id="14" name="文本框 13"/>
            <p:cNvSpPr txBox="1"/>
            <p:nvPr/>
          </p:nvSpPr>
          <p:spPr>
            <a:xfrm>
              <a:off x="9263442" y="740213"/>
              <a:ext cx="985614" cy="184666"/>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600" i="0" spc="0" dirty="0">
                  <a:solidFill>
                    <a:schemeClr val="accent1"/>
                  </a:solidFill>
                  <a:effectLst/>
                  <a:latin typeface="+mn-lt"/>
                  <a:ea typeface="+mn-ea"/>
                  <a:cs typeface="+mn-ea"/>
                  <a:sym typeface="+mn-lt"/>
                </a:rPr>
                <a:t>中国共产党成立</a:t>
              </a:r>
            </a:p>
          </p:txBody>
        </p:sp>
        <p:sp>
          <p:nvSpPr>
            <p:cNvPr id="15" name="文本框 14"/>
            <p:cNvSpPr txBox="1"/>
            <p:nvPr/>
          </p:nvSpPr>
          <p:spPr>
            <a:xfrm>
              <a:off x="10995946" y="625427"/>
              <a:ext cx="629955"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1400" i="0" spc="0" dirty="0">
                  <a:solidFill>
                    <a:schemeClr val="accent1"/>
                  </a:solidFill>
                  <a:effectLst/>
                  <a:latin typeface="+mn-lt"/>
                  <a:ea typeface="+mn-ea"/>
                  <a:cs typeface="+mn-ea"/>
                  <a:sym typeface="+mn-lt"/>
                </a:rPr>
                <a:t>周年</a:t>
              </a:r>
            </a:p>
          </p:txBody>
        </p:sp>
        <p:sp>
          <p:nvSpPr>
            <p:cNvPr id="16" name="文本框 15"/>
            <p:cNvSpPr txBox="1"/>
            <p:nvPr/>
          </p:nvSpPr>
          <p:spPr>
            <a:xfrm>
              <a:off x="11018827" y="540788"/>
              <a:ext cx="568748" cy="1692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500" i="0" spc="0" dirty="0">
                  <a:solidFill>
                    <a:schemeClr val="accent1"/>
                  </a:solidFill>
                  <a:effectLst/>
                  <a:latin typeface="+mn-lt"/>
                  <a:ea typeface="+mn-ea"/>
                  <a:cs typeface="+mn-ea"/>
                  <a:sym typeface="+mn-lt"/>
                </a:rPr>
                <a:t>1921-2021</a:t>
              </a:r>
              <a:endParaRPr lang="zh-CN" altLang="en-US" sz="500" i="0" spc="0" dirty="0">
                <a:solidFill>
                  <a:schemeClr val="accent1"/>
                </a:solidFill>
                <a:effectLst/>
                <a:latin typeface="+mn-lt"/>
                <a:ea typeface="+mn-ea"/>
                <a:cs typeface="+mn-ea"/>
                <a:sym typeface="+mn-lt"/>
              </a:endParaRPr>
            </a:p>
          </p:txBody>
        </p:sp>
        <p:pic>
          <p:nvPicPr>
            <p:cNvPr id="17" name="图片 16" descr="卡通人物&#10;&#10;中度可信度描述已自动生成"/>
            <p:cNvPicPr>
              <a:picLocks noChangeAspect="1"/>
            </p:cNvPicPr>
            <p:nvPr/>
          </p:nvPicPr>
          <p:blipFill>
            <a:blip r:embed="rId2" cstate="screen"/>
            <a:stretch>
              <a:fillRect/>
            </a:stretch>
          </p:blipFill>
          <p:spPr>
            <a:xfrm flipH="1">
              <a:off x="8748276" y="250423"/>
              <a:ext cx="718097" cy="682781"/>
            </a:xfrm>
            <a:prstGeom prst="rect">
              <a:avLst/>
            </a:prstGeom>
          </p:spPr>
        </p:pic>
        <p:cxnSp>
          <p:nvCxnSpPr>
            <p:cNvPr id="18" name="直接连接符 17"/>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矩形: 圆角 18"/>
          <p:cNvSpPr/>
          <p:nvPr/>
        </p:nvSpPr>
        <p:spPr>
          <a:xfrm>
            <a:off x="2368059" y="2384321"/>
            <a:ext cx="2169650" cy="501551"/>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主要内容</a:t>
            </a:r>
          </a:p>
        </p:txBody>
      </p:sp>
      <p:cxnSp>
        <p:nvCxnSpPr>
          <p:cNvPr id="23" name="直接箭头连接符 22"/>
          <p:cNvCxnSpPr/>
          <p:nvPr/>
        </p:nvCxnSpPr>
        <p:spPr>
          <a:xfrm>
            <a:off x="2889444" y="3332196"/>
            <a:ext cx="274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flipH="1">
            <a:off x="2794827" y="3237581"/>
            <a:ext cx="189232" cy="18923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28" name="矩形 27"/>
          <p:cNvSpPr/>
          <p:nvPr/>
        </p:nvSpPr>
        <p:spPr>
          <a:xfrm>
            <a:off x="3341157" y="3133840"/>
            <a:ext cx="4788392" cy="396583"/>
          </a:xfrm>
          <a:prstGeom prst="rect">
            <a:avLst/>
          </a:prstGeom>
        </p:spPr>
        <p:txBody>
          <a:bodyPr wrap="square">
            <a:spAutoFit/>
          </a:bodyPr>
          <a:lstStyle/>
          <a:p>
            <a:pPr>
              <a:lnSpc>
                <a:spcPct val="120000"/>
              </a:lnSpc>
            </a:pPr>
            <a:r>
              <a:rPr lang="zh-CN" altLang="en-US" dirty="0">
                <a:solidFill>
                  <a:schemeClr val="tx1">
                    <a:lumMod val="75000"/>
                    <a:lumOff val="25000"/>
                  </a:schemeClr>
                </a:solidFill>
                <a:cs typeface="+mn-ea"/>
                <a:sym typeface="+mn-lt"/>
              </a:rPr>
              <a:t>讲党课由支部书记或副书记等人员主持</a:t>
            </a:r>
          </a:p>
        </p:txBody>
      </p:sp>
      <p:cxnSp>
        <p:nvCxnSpPr>
          <p:cNvPr id="29" name="直接箭头连接符 28"/>
          <p:cNvCxnSpPr/>
          <p:nvPr/>
        </p:nvCxnSpPr>
        <p:spPr>
          <a:xfrm>
            <a:off x="2889444" y="3812774"/>
            <a:ext cx="274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flipH="1">
            <a:off x="2794827" y="3718159"/>
            <a:ext cx="189232" cy="18923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31" name="矩形 30"/>
          <p:cNvSpPr/>
          <p:nvPr/>
        </p:nvSpPr>
        <p:spPr>
          <a:xfrm>
            <a:off x="3341156" y="3618981"/>
            <a:ext cx="5319779" cy="396583"/>
          </a:xfrm>
          <a:prstGeom prst="rect">
            <a:avLst/>
          </a:prstGeom>
        </p:spPr>
        <p:txBody>
          <a:bodyPr wrap="square">
            <a:spAutoFit/>
          </a:bodyPr>
          <a:lstStyle/>
          <a:p>
            <a:pPr>
              <a:lnSpc>
                <a:spcPct val="120000"/>
              </a:lnSpc>
            </a:pPr>
            <a:r>
              <a:rPr lang="zh-CN" altLang="en-US" dirty="0">
                <a:solidFill>
                  <a:schemeClr val="tx1">
                    <a:lumMod val="75000"/>
                    <a:lumOff val="25000"/>
                  </a:schemeClr>
                </a:solidFill>
                <a:cs typeface="+mn-ea"/>
                <a:sym typeface="+mn-lt"/>
              </a:rPr>
              <a:t>党课讲授结束，支部党员可以提问交流、作出评价</a:t>
            </a:r>
          </a:p>
        </p:txBody>
      </p:sp>
      <p:cxnSp>
        <p:nvCxnSpPr>
          <p:cNvPr id="32" name="直接箭头连接符 31"/>
          <p:cNvCxnSpPr/>
          <p:nvPr/>
        </p:nvCxnSpPr>
        <p:spPr>
          <a:xfrm>
            <a:off x="2889444" y="4438152"/>
            <a:ext cx="2747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flipH="1">
            <a:off x="2794827" y="4343537"/>
            <a:ext cx="189232" cy="18923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34" name="矩形 33"/>
          <p:cNvSpPr/>
          <p:nvPr/>
        </p:nvSpPr>
        <p:spPr>
          <a:xfrm>
            <a:off x="3341157" y="4097834"/>
            <a:ext cx="4806052" cy="701731"/>
          </a:xfrm>
          <a:prstGeom prst="rect">
            <a:avLst/>
          </a:prstGeom>
        </p:spPr>
        <p:txBody>
          <a:bodyPr wrap="square">
            <a:spAutoFit/>
          </a:bodyPr>
          <a:lstStyle/>
          <a:p>
            <a:pPr>
              <a:lnSpc>
                <a:spcPct val="110000"/>
              </a:lnSpc>
            </a:pPr>
            <a:r>
              <a:rPr lang="zh-CN" altLang="en-US" dirty="0">
                <a:solidFill>
                  <a:schemeClr val="tx1">
                    <a:lumMod val="75000"/>
                    <a:lumOff val="25000"/>
                  </a:schemeClr>
                </a:solidFill>
                <a:cs typeface="+mn-ea"/>
                <a:sym typeface="+mn-lt"/>
              </a:rPr>
              <a:t>支部党课活动应由宣传委员做记录，包括参加人员、讲课内容、讨论发言等情况。</a:t>
            </a:r>
          </a:p>
        </p:txBody>
      </p:sp>
      <p:sp>
        <p:nvSpPr>
          <p:cNvPr id="37" name="等腰三角形 36"/>
          <p:cNvSpPr/>
          <p:nvPr/>
        </p:nvSpPr>
        <p:spPr>
          <a:xfrm flipV="1">
            <a:off x="2771210" y="2871704"/>
            <a:ext cx="236466" cy="127607"/>
          </a:xfrm>
          <a:prstGeom prst="triangle">
            <a:avLst/>
          </a:prstGeom>
          <a:solidFill>
            <a:srgbClr val="C3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Aichitds2"/>
          <p:cNvSpPr/>
          <p:nvPr/>
        </p:nvSpPr>
        <p:spPr bwMode="auto">
          <a:xfrm>
            <a:off x="3183000" y="4969448"/>
            <a:ext cx="8247000" cy="927574"/>
          </a:xfrm>
          <a:prstGeom prst="rect">
            <a:avLst/>
          </a:prstGeom>
          <a:solidFill>
            <a:schemeClr val="bg1">
              <a:lumMod val="85000"/>
              <a:alpha val="15000"/>
            </a:schemeClr>
          </a:solidFill>
          <a:ln w="9525" cap="flat" cmpd="sng" algn="ctr">
            <a:solidFill>
              <a:srgbClr val="FFFFFF">
                <a:lumMod val="75000"/>
              </a:srgbClr>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cs typeface="+mn-ea"/>
              <a:sym typeface="+mn-lt"/>
            </a:endParaRPr>
          </a:p>
        </p:txBody>
      </p:sp>
      <p:sp>
        <p:nvSpPr>
          <p:cNvPr id="38" name="矩形: 圆角 37"/>
          <p:cNvSpPr/>
          <p:nvPr/>
        </p:nvSpPr>
        <p:spPr>
          <a:xfrm>
            <a:off x="2732268" y="5037297"/>
            <a:ext cx="1017244" cy="806216"/>
          </a:xfrm>
          <a:prstGeom prst="roundRect">
            <a:avLst>
              <a:gd name="adj" fmla="val 2278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要求</a:t>
            </a:r>
          </a:p>
        </p:txBody>
      </p:sp>
      <p:sp>
        <p:nvSpPr>
          <p:cNvPr id="47" name="矩形 46"/>
          <p:cNvSpPr/>
          <p:nvPr/>
        </p:nvSpPr>
        <p:spPr>
          <a:xfrm>
            <a:off x="3970884" y="5011519"/>
            <a:ext cx="4169687" cy="904863"/>
          </a:xfrm>
          <a:prstGeom prst="rect">
            <a:avLst/>
          </a:prstGeom>
        </p:spPr>
        <p:txBody>
          <a:bodyPr wrap="square">
            <a:spAutoFit/>
          </a:bodyPr>
          <a:lstStyle/>
          <a:p>
            <a:pPr marL="285750" lvl="0" indent="-285750">
              <a:lnSpc>
                <a:spcPct val="11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理论联系实际，突出针对性；</a:t>
            </a:r>
            <a:endParaRPr lang="en-US" altLang="zh-CN" sz="1600" dirty="0">
              <a:solidFill>
                <a:schemeClr val="tx1">
                  <a:lumMod val="75000"/>
                  <a:lumOff val="25000"/>
                </a:schemeClr>
              </a:solidFill>
              <a:cs typeface="+mn-ea"/>
              <a:sym typeface="+mn-lt"/>
            </a:endParaRPr>
          </a:p>
          <a:p>
            <a:pPr marL="285750" lvl="0" indent="-285750">
              <a:lnSpc>
                <a:spcPct val="11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旗帜鲜明，观点正确，突出思想性；</a:t>
            </a:r>
          </a:p>
          <a:p>
            <a:pPr marL="285750" lvl="0" indent="-285750">
              <a:lnSpc>
                <a:spcPct val="11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以理服人，突出实效性。</a:t>
            </a:r>
          </a:p>
        </p:txBody>
      </p:sp>
      <p:pic>
        <p:nvPicPr>
          <p:cNvPr id="48" name="图片 47"/>
          <p:cNvPicPr>
            <a:picLocks noChangeAspect="1"/>
          </p:cNvPicPr>
          <p:nvPr/>
        </p:nvPicPr>
        <p:blipFill>
          <a:blip r:embed="rId3"/>
          <a:stretch>
            <a:fillRect/>
          </a:stretch>
        </p:blipFill>
        <p:spPr>
          <a:xfrm flipH="1">
            <a:off x="8306539" y="2398607"/>
            <a:ext cx="3554395" cy="33795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ppt_x"/>
                                          </p:val>
                                        </p:tav>
                                        <p:tav tm="100000">
                                          <p:val>
                                            <p:strVal val="#ppt_x"/>
                                          </p:val>
                                        </p:tav>
                                      </p:tavLst>
                                    </p:anim>
                                    <p:anim calcmode="lin" valueType="num">
                                      <p:cBhvr additive="base">
                                        <p:cTn id="76" dur="500" fill="hold"/>
                                        <p:tgtEl>
                                          <p:spTgt spid="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fill="hold"/>
                                        <p:tgtEl>
                                          <p:spTgt spid="47"/>
                                        </p:tgtEl>
                                        <p:attrNameLst>
                                          <p:attrName>ppt_x</p:attrName>
                                        </p:attrNameLst>
                                      </p:cBhvr>
                                      <p:tavLst>
                                        <p:tav tm="0">
                                          <p:val>
                                            <p:strVal val="#ppt_x"/>
                                          </p:val>
                                        </p:tav>
                                        <p:tav tm="100000">
                                          <p:val>
                                            <p:strVal val="#ppt_x"/>
                                          </p:val>
                                        </p:tav>
                                      </p:tavLst>
                                    </p:anim>
                                    <p:anim calcmode="lin" valueType="num">
                                      <p:cBhvr additive="base">
                                        <p:cTn id="88" dur="500" fill="hold"/>
                                        <p:tgtEl>
                                          <p:spTgt spid="47"/>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additive="base">
                                        <p:cTn id="91" dur="500" fill="hold"/>
                                        <p:tgtEl>
                                          <p:spTgt spid="48"/>
                                        </p:tgtEl>
                                        <p:attrNameLst>
                                          <p:attrName>ppt_x</p:attrName>
                                        </p:attrNameLst>
                                      </p:cBhvr>
                                      <p:tavLst>
                                        <p:tav tm="0">
                                          <p:val>
                                            <p:strVal val="#ppt_x"/>
                                          </p:val>
                                        </p:tav>
                                        <p:tav tm="100000">
                                          <p:val>
                                            <p:strVal val="#ppt_x"/>
                                          </p:val>
                                        </p:tav>
                                      </p:tavLst>
                                    </p:anim>
                                    <p:anim calcmode="lin" valueType="num">
                                      <p:cBhvr additive="base">
                                        <p:cTn id="92" dur="500" fill="hold"/>
                                        <p:tgtEl>
                                          <p:spTgt spid="48"/>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500" fill="hold"/>
                                        <p:tgtEl>
                                          <p:spTgt spid="23"/>
                                        </p:tgtEl>
                                        <p:attrNameLst>
                                          <p:attrName>ppt_x</p:attrName>
                                        </p:attrNameLst>
                                      </p:cBhvr>
                                      <p:tavLst>
                                        <p:tav tm="0">
                                          <p:val>
                                            <p:strVal val="#ppt_x"/>
                                          </p:val>
                                        </p:tav>
                                        <p:tav tm="100000">
                                          <p:val>
                                            <p:strVal val="#ppt_x"/>
                                          </p:val>
                                        </p:tav>
                                      </p:tavLst>
                                    </p:anim>
                                    <p:anim calcmode="lin" valueType="num">
                                      <p:cBhvr additive="base">
                                        <p:cTn id="96" dur="500" fill="hold"/>
                                        <p:tgtEl>
                                          <p:spTgt spid="2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ppt_x"/>
                                          </p:val>
                                        </p:tav>
                                        <p:tav tm="100000">
                                          <p:val>
                                            <p:strVal val="#ppt_x"/>
                                          </p:val>
                                        </p:tav>
                                      </p:tavLst>
                                    </p:anim>
                                    <p:anim calcmode="lin" valueType="num">
                                      <p:cBhvr additive="base">
                                        <p:cTn id="100" dur="500" fill="hold"/>
                                        <p:tgtEl>
                                          <p:spTgt spid="29"/>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additive="base">
                                        <p:cTn id="103" dur="500" fill="hold"/>
                                        <p:tgtEl>
                                          <p:spTgt spid="32"/>
                                        </p:tgtEl>
                                        <p:attrNameLst>
                                          <p:attrName>ppt_x</p:attrName>
                                        </p:attrNameLst>
                                      </p:cBhvr>
                                      <p:tavLst>
                                        <p:tav tm="0">
                                          <p:val>
                                            <p:strVal val="#ppt_x"/>
                                          </p:val>
                                        </p:tav>
                                        <p:tav tm="100000">
                                          <p:val>
                                            <p:strVal val="#ppt_x"/>
                                          </p:val>
                                        </p:tav>
                                      </p:tavLst>
                                    </p:anim>
                                    <p:anim calcmode="lin" valueType="num">
                                      <p:cBhvr additive="base">
                                        <p:cTn id="104" dur="500" fill="hold"/>
                                        <p:tgtEl>
                                          <p:spTgt spid="3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9" grpId="0" animBg="1"/>
      <p:bldP spid="27" grpId="0" animBg="1"/>
      <p:bldP spid="28" grpId="0"/>
      <p:bldP spid="30" grpId="0" animBg="1"/>
      <p:bldP spid="31" grpId="0"/>
      <p:bldP spid="33" grpId="0" animBg="1"/>
      <p:bldP spid="34" grpId="0"/>
      <p:bldP spid="37" grpId="0" animBg="1"/>
      <p:bldP spid="45" grpId="0" animBg="1"/>
      <p:bldP spid="38" grpId="0" animBg="1"/>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36"/>
          <p:cNvSpPr/>
          <p:nvPr/>
        </p:nvSpPr>
        <p:spPr>
          <a:xfrm>
            <a:off x="2368059" y="1498396"/>
            <a:ext cx="8428437" cy="461847"/>
          </a:xfrm>
          <a:prstGeom prst="roundRect">
            <a:avLst>
              <a:gd name="adj" fmla="val 50000"/>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prstClr val="white"/>
              </a:solidFill>
              <a:effectLst/>
              <a:uLnTx/>
              <a:uFillTx/>
              <a:cs typeface="+mn-ea"/>
              <a:sym typeface="+mn-lt"/>
            </a:endParaRPr>
          </a:p>
        </p:txBody>
      </p:sp>
      <p:sp>
        <p:nvSpPr>
          <p:cNvPr id="3" name="矩形 2"/>
          <p:cNvSpPr/>
          <p:nvPr/>
        </p:nvSpPr>
        <p:spPr>
          <a:xfrm>
            <a:off x="2548806" y="1446357"/>
            <a:ext cx="3966293" cy="565604"/>
          </a:xfrm>
          <a:prstGeom prst="rect">
            <a:avLst/>
          </a:prstGeom>
        </p:spPr>
        <p:txBody>
          <a:bodyPr wrap="square">
            <a:spAutoFit/>
          </a:bodyPr>
          <a:lstStyle/>
          <a:p>
            <a:pPr>
              <a:lnSpc>
                <a:spcPct val="120000"/>
              </a:lnSpc>
            </a:pPr>
            <a:r>
              <a:rPr lang="zh-CN" altLang="en-US" sz="2800" dirty="0">
                <a:gradFill>
                  <a:gsLst>
                    <a:gs pos="0">
                      <a:schemeClr val="accent1">
                        <a:lumMod val="90000"/>
                        <a:lumOff val="10000"/>
                      </a:schemeClr>
                    </a:gs>
                    <a:gs pos="100000">
                      <a:schemeClr val="accent1"/>
                    </a:gs>
                  </a:gsLst>
                  <a:lin ang="5400000" scaled="1"/>
                </a:gradFill>
                <a:cs typeface="+mn-ea"/>
                <a:sym typeface="+mn-lt"/>
              </a:rPr>
              <a:t>三会一课</a:t>
            </a:r>
            <a:r>
              <a:rPr lang="en-US" altLang="zh-CN" sz="2800" dirty="0">
                <a:gradFill>
                  <a:gsLst>
                    <a:gs pos="0">
                      <a:schemeClr val="accent1">
                        <a:lumMod val="90000"/>
                        <a:lumOff val="10000"/>
                      </a:schemeClr>
                    </a:gs>
                    <a:gs pos="100000">
                      <a:schemeClr val="accent1"/>
                    </a:gs>
                  </a:gsLst>
                  <a:lin ang="5400000" scaled="1"/>
                </a:gradFill>
                <a:cs typeface="+mn-ea"/>
                <a:sym typeface="+mn-lt"/>
              </a:rPr>
              <a:t>——</a:t>
            </a:r>
            <a:r>
              <a:rPr lang="zh-CN" altLang="en-US" sz="2800" dirty="0">
                <a:gradFill>
                  <a:gsLst>
                    <a:gs pos="0">
                      <a:schemeClr val="accent1">
                        <a:lumMod val="90000"/>
                        <a:lumOff val="10000"/>
                      </a:schemeClr>
                    </a:gs>
                    <a:gs pos="100000">
                      <a:schemeClr val="accent1"/>
                    </a:gs>
                  </a:gsLst>
                  <a:lin ang="5400000" scaled="1"/>
                </a:gradFill>
                <a:cs typeface="+mn-ea"/>
                <a:sym typeface="+mn-lt"/>
              </a:rPr>
              <a:t>上党课</a:t>
            </a:r>
          </a:p>
        </p:txBody>
      </p:sp>
      <p:sp>
        <p:nvSpPr>
          <p:cNvPr id="4" name="椭圆 3"/>
          <p:cNvSpPr/>
          <p:nvPr/>
        </p:nvSpPr>
        <p:spPr bwMode="auto">
          <a:xfrm>
            <a:off x="1380173" y="1498395"/>
            <a:ext cx="461848" cy="46184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r>
              <a:rPr lang="en-US" altLang="zh-CN" sz="20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5" name="椭圆 12"/>
          <p:cNvSpPr>
            <a:spLocks noChangeArrowheads="1"/>
          </p:cNvSpPr>
          <p:nvPr/>
        </p:nvSpPr>
        <p:spPr bwMode="auto">
          <a:xfrm>
            <a:off x="1305561" y="1423783"/>
            <a:ext cx="611072" cy="611072"/>
          </a:xfrm>
          <a:prstGeom prst="ellipse">
            <a:avLst/>
          </a:prstGeom>
          <a:noFill/>
          <a:ln w="3175" cmpd="sng">
            <a:solidFill>
              <a:srgbClr val="C00000"/>
            </a:solidFill>
            <a:prstDash val="dash"/>
            <a:round/>
          </a:ln>
          <a:extLst>
            <a:ext uri="{909E8E84-426E-40DD-AFC4-6F175D3DCCD1}">
              <a14:hiddenFill xmlns:a14="http://schemas.microsoft.com/office/drawing/2010/main">
                <a:solidFill>
                  <a:srgbClr val="FFFFFF"/>
                </a:solidFill>
              </a14:hiddenFill>
            </a:ext>
          </a:extLst>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6" name="Line 106"/>
          <p:cNvSpPr>
            <a:spLocks noChangeShapeType="1"/>
          </p:cNvSpPr>
          <p:nvPr/>
        </p:nvSpPr>
        <p:spPr bwMode="auto">
          <a:xfrm flipH="1">
            <a:off x="1916633" y="1729319"/>
            <a:ext cx="451426" cy="0"/>
          </a:xfrm>
          <a:prstGeom prst="line">
            <a:avLst/>
          </a:prstGeom>
          <a:noFill/>
          <a:ln w="3175" cap="flat">
            <a:solidFill>
              <a:srgbClr val="C00000"/>
            </a:solidFill>
            <a:prstDash val="solid"/>
            <a:miter lim="800000"/>
            <a:headEnd type="oval"/>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8"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9" name="文本框 8"/>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在全党开展中共党史学习教育</a:t>
            </a:r>
          </a:p>
        </p:txBody>
      </p:sp>
      <p:cxnSp>
        <p:nvCxnSpPr>
          <p:cNvPr id="10" name="直接连接符 9"/>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8748276" y="250423"/>
            <a:ext cx="2877625" cy="743443"/>
            <a:chOff x="8748276" y="250423"/>
            <a:chExt cx="2877625" cy="743443"/>
          </a:xfrm>
        </p:grpSpPr>
        <p:sp>
          <p:nvSpPr>
            <p:cNvPr id="12" name="文本框 11"/>
            <p:cNvSpPr txBox="1"/>
            <p:nvPr/>
          </p:nvSpPr>
          <p:spPr>
            <a:xfrm>
              <a:off x="10320809" y="470645"/>
              <a:ext cx="969850" cy="52322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solidFill>
                    <a:schemeClr val="accent1"/>
                  </a:solidFill>
                  <a:effectLst/>
                  <a:latin typeface="+mn-lt"/>
                  <a:ea typeface="+mn-ea"/>
                  <a:cs typeface="+mn-ea"/>
                  <a:sym typeface="+mn-lt"/>
                </a:rPr>
                <a:t>100</a:t>
              </a:r>
              <a:endParaRPr lang="zh-CN" altLang="en-US" sz="2800" i="0" spc="0" dirty="0">
                <a:solidFill>
                  <a:schemeClr val="accent1"/>
                </a:solidFill>
                <a:effectLst/>
                <a:latin typeface="+mn-lt"/>
                <a:ea typeface="+mn-ea"/>
                <a:cs typeface="+mn-ea"/>
                <a:sym typeface="+mn-lt"/>
              </a:endParaRPr>
            </a:p>
          </p:txBody>
        </p:sp>
        <p:sp>
          <p:nvSpPr>
            <p:cNvPr id="13" name="文本框 12"/>
            <p:cNvSpPr txBox="1"/>
            <p:nvPr/>
          </p:nvSpPr>
          <p:spPr>
            <a:xfrm>
              <a:off x="9145651" y="538035"/>
              <a:ext cx="1124538"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1400" i="0" spc="0" dirty="0">
                  <a:solidFill>
                    <a:schemeClr val="accent1"/>
                  </a:solidFill>
                  <a:effectLst/>
                  <a:latin typeface="+mn-lt"/>
                  <a:ea typeface="+mn-ea"/>
                  <a:cs typeface="+mn-ea"/>
                  <a:sym typeface="+mn-lt"/>
                </a:rPr>
                <a:t>热烈庆祝</a:t>
              </a:r>
            </a:p>
          </p:txBody>
        </p:sp>
        <p:sp>
          <p:nvSpPr>
            <p:cNvPr id="14" name="文本框 13"/>
            <p:cNvSpPr txBox="1"/>
            <p:nvPr/>
          </p:nvSpPr>
          <p:spPr>
            <a:xfrm>
              <a:off x="9263442" y="740213"/>
              <a:ext cx="985614" cy="184666"/>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600" i="0" spc="0" dirty="0">
                  <a:solidFill>
                    <a:schemeClr val="accent1"/>
                  </a:solidFill>
                  <a:effectLst/>
                  <a:latin typeface="+mn-lt"/>
                  <a:ea typeface="+mn-ea"/>
                  <a:cs typeface="+mn-ea"/>
                  <a:sym typeface="+mn-lt"/>
                </a:rPr>
                <a:t>中国共产党成立</a:t>
              </a:r>
            </a:p>
          </p:txBody>
        </p:sp>
        <p:sp>
          <p:nvSpPr>
            <p:cNvPr id="15" name="文本框 14"/>
            <p:cNvSpPr txBox="1"/>
            <p:nvPr/>
          </p:nvSpPr>
          <p:spPr>
            <a:xfrm>
              <a:off x="10995946" y="625427"/>
              <a:ext cx="629955"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1400" i="0" spc="0" dirty="0">
                  <a:solidFill>
                    <a:schemeClr val="accent1"/>
                  </a:solidFill>
                  <a:effectLst/>
                  <a:latin typeface="+mn-lt"/>
                  <a:ea typeface="+mn-ea"/>
                  <a:cs typeface="+mn-ea"/>
                  <a:sym typeface="+mn-lt"/>
                </a:rPr>
                <a:t>周年</a:t>
              </a:r>
            </a:p>
          </p:txBody>
        </p:sp>
        <p:sp>
          <p:nvSpPr>
            <p:cNvPr id="16" name="文本框 15"/>
            <p:cNvSpPr txBox="1"/>
            <p:nvPr/>
          </p:nvSpPr>
          <p:spPr>
            <a:xfrm>
              <a:off x="11018827" y="540788"/>
              <a:ext cx="568748" cy="1692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500" i="0" spc="0" dirty="0">
                  <a:solidFill>
                    <a:schemeClr val="accent1"/>
                  </a:solidFill>
                  <a:effectLst/>
                  <a:latin typeface="+mn-lt"/>
                  <a:ea typeface="+mn-ea"/>
                  <a:cs typeface="+mn-ea"/>
                  <a:sym typeface="+mn-lt"/>
                </a:rPr>
                <a:t>1921-2021</a:t>
              </a:r>
              <a:endParaRPr lang="zh-CN" altLang="en-US" sz="500" i="0" spc="0" dirty="0">
                <a:solidFill>
                  <a:schemeClr val="accent1"/>
                </a:solidFill>
                <a:effectLst/>
                <a:latin typeface="+mn-lt"/>
                <a:ea typeface="+mn-ea"/>
                <a:cs typeface="+mn-ea"/>
                <a:sym typeface="+mn-lt"/>
              </a:endParaRPr>
            </a:p>
          </p:txBody>
        </p:sp>
        <p:pic>
          <p:nvPicPr>
            <p:cNvPr id="17" name="图片 16" descr="卡通人物&#10;&#10;中度可信度描述已自动生成"/>
            <p:cNvPicPr>
              <a:picLocks noChangeAspect="1"/>
            </p:cNvPicPr>
            <p:nvPr/>
          </p:nvPicPr>
          <p:blipFill>
            <a:blip r:embed="rId2" cstate="screen"/>
            <a:stretch>
              <a:fillRect/>
            </a:stretch>
          </p:blipFill>
          <p:spPr>
            <a:xfrm flipH="1">
              <a:off x="8748276" y="250423"/>
              <a:ext cx="718097" cy="682781"/>
            </a:xfrm>
            <a:prstGeom prst="rect">
              <a:avLst/>
            </a:prstGeom>
          </p:spPr>
        </p:pic>
        <p:cxnSp>
          <p:nvCxnSpPr>
            <p:cNvPr id="18" name="直接连接符 17"/>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矩形 18"/>
          <p:cNvSpPr/>
          <p:nvPr/>
        </p:nvSpPr>
        <p:spPr>
          <a:xfrm>
            <a:off x="3046902" y="2656053"/>
            <a:ext cx="7598238" cy="1061829"/>
          </a:xfrm>
          <a:prstGeom prst="rect">
            <a:avLst/>
          </a:prstGeom>
        </p:spPr>
        <p:txBody>
          <a:bodyPr wrap="square">
            <a:spAutoFit/>
          </a:bodyPr>
          <a:lstStyle/>
          <a:p>
            <a:pPr marL="391795" lvl="0" indent="-285750">
              <a:lnSpc>
                <a:spcPct val="150000"/>
              </a:lnSpc>
              <a:buClr>
                <a:schemeClr val="accent1"/>
              </a:buClr>
              <a:buFont typeface="Arial" panose="020B0604020202020204" pitchFamily="34" charset="0"/>
              <a:buChar char="•"/>
              <a:defRPr/>
            </a:pPr>
            <a:r>
              <a:rPr lang="zh-CN" altLang="en-US" sz="1400" dirty="0">
                <a:solidFill>
                  <a:prstClr val="black"/>
                </a:solidFill>
                <a:cs typeface="+mn-ea"/>
                <a:sym typeface="+mn-lt"/>
              </a:rPr>
              <a:t>全面贯彻中共十九大和十九届二中、三中、四中、五中全会精神，全面总结和展示同中国共产党团结奋斗、风雨同舟的光辉历程，引导广大成员继承和发扬光荣传统，</a:t>
            </a:r>
            <a:endParaRPr lang="en-US" altLang="zh-CN" sz="1400" dirty="0">
              <a:solidFill>
                <a:prstClr val="black"/>
              </a:solidFill>
              <a:cs typeface="+mn-ea"/>
              <a:sym typeface="+mn-lt"/>
            </a:endParaRPr>
          </a:p>
          <a:p>
            <a:pPr marL="391795" lvl="0" indent="-285750">
              <a:lnSpc>
                <a:spcPct val="150000"/>
              </a:lnSpc>
              <a:buClr>
                <a:schemeClr val="accent1"/>
              </a:buClr>
              <a:buFont typeface="Arial" panose="020B0604020202020204" pitchFamily="34" charset="0"/>
              <a:buChar char="•"/>
              <a:defRPr/>
            </a:pPr>
            <a:r>
              <a:rPr lang="zh-CN" altLang="en-US" sz="1400" dirty="0">
                <a:solidFill>
                  <a:schemeClr val="accent1"/>
                </a:solidFill>
                <a:cs typeface="+mn-ea"/>
                <a:sym typeface="+mn-lt"/>
              </a:rPr>
              <a:t>坚定</a:t>
            </a:r>
            <a:r>
              <a:rPr lang="zh-CN" altLang="en-US" sz="1400" dirty="0">
                <a:solidFill>
                  <a:prstClr val="black"/>
                </a:solidFill>
                <a:cs typeface="+mn-ea"/>
                <a:sym typeface="+mn-lt"/>
              </a:rPr>
              <a:t>中国特色社会主义理想信念，</a:t>
            </a:r>
            <a:r>
              <a:rPr lang="zh-CN" altLang="en-US" sz="1400" dirty="0">
                <a:solidFill>
                  <a:schemeClr val="accent1"/>
                </a:solidFill>
                <a:cs typeface="+mn-ea"/>
                <a:sym typeface="+mn-lt"/>
              </a:rPr>
              <a:t>坚持</a:t>
            </a:r>
            <a:r>
              <a:rPr lang="zh-CN" altLang="en-US" sz="1400" dirty="0">
                <a:solidFill>
                  <a:prstClr val="black"/>
                </a:solidFill>
                <a:cs typeface="+mn-ea"/>
                <a:sym typeface="+mn-lt"/>
              </a:rPr>
              <a:t>和完善中国共产党领导的多党合作和政治协商制度</a:t>
            </a:r>
          </a:p>
        </p:txBody>
      </p:sp>
      <p:sp>
        <p:nvSpPr>
          <p:cNvPr id="20" name="矩形: 圆角 19"/>
          <p:cNvSpPr/>
          <p:nvPr/>
        </p:nvSpPr>
        <p:spPr>
          <a:xfrm>
            <a:off x="2595374" y="2486970"/>
            <a:ext cx="8791124" cy="1381924"/>
          </a:xfrm>
          <a:prstGeom prst="roundRect">
            <a:avLst>
              <a:gd name="adj" fmla="val 7014"/>
            </a:avLst>
          </a:prstGeom>
          <a:noFill/>
          <a:ln w="15875">
            <a:gradFill>
              <a:gsLst>
                <a:gs pos="46000">
                  <a:schemeClr val="bg1">
                    <a:lumMod val="85000"/>
                  </a:schemeClr>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bwMode="auto">
          <a:xfrm>
            <a:off x="2124943" y="2707501"/>
            <a:ext cx="940862" cy="94086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22" name="任意多边形: 形状 21"/>
          <p:cNvSpPr/>
          <p:nvPr/>
        </p:nvSpPr>
        <p:spPr>
          <a:xfrm>
            <a:off x="2340392" y="2895815"/>
            <a:ext cx="509964" cy="564234"/>
          </a:xfrm>
          <a:custGeom>
            <a:avLst/>
            <a:gdLst>
              <a:gd name="connsiteX0" fmla="*/ 290242 w 580084"/>
              <a:gd name="connsiteY0" fmla="*/ 540390 h 641817"/>
              <a:gd name="connsiteX1" fmla="*/ 258978 w 580084"/>
              <a:gd name="connsiteY1" fmla="*/ 570858 h 641817"/>
              <a:gd name="connsiteX2" fmla="*/ 289445 w 580084"/>
              <a:gd name="connsiteY2" fmla="*/ 602122 h 641817"/>
              <a:gd name="connsiteX3" fmla="*/ 320709 w 580084"/>
              <a:gd name="connsiteY3" fmla="*/ 571654 h 641817"/>
              <a:gd name="connsiteX4" fmla="*/ 320709 w 580084"/>
              <a:gd name="connsiteY4" fmla="*/ 570858 h 641817"/>
              <a:gd name="connsiteX5" fmla="*/ 290242 w 580084"/>
              <a:gd name="connsiteY5" fmla="*/ 540390 h 641817"/>
              <a:gd name="connsiteX6" fmla="*/ 509126 w 580084"/>
              <a:gd name="connsiteY6" fmla="*/ 416115 h 641817"/>
              <a:gd name="connsiteX7" fmla="*/ 478258 w 580084"/>
              <a:gd name="connsiteY7" fmla="*/ 446984 h 641817"/>
              <a:gd name="connsiteX8" fmla="*/ 509126 w 580084"/>
              <a:gd name="connsiteY8" fmla="*/ 477852 h 641817"/>
              <a:gd name="connsiteX9" fmla="*/ 539994 w 580084"/>
              <a:gd name="connsiteY9" fmla="*/ 446984 h 641817"/>
              <a:gd name="connsiteX10" fmla="*/ 509933 w 580084"/>
              <a:gd name="connsiteY10" fmla="*/ 416115 h 641817"/>
              <a:gd name="connsiteX11" fmla="*/ 509126 w 580084"/>
              <a:gd name="connsiteY11" fmla="*/ 416115 h 641817"/>
              <a:gd name="connsiteX12" fmla="*/ 71358 w 580084"/>
              <a:gd name="connsiteY12" fmla="*/ 416115 h 641817"/>
              <a:gd name="connsiteX13" fmla="*/ 40092 w 580084"/>
              <a:gd name="connsiteY13" fmla="*/ 446580 h 641817"/>
              <a:gd name="connsiteX14" fmla="*/ 70556 w 580084"/>
              <a:gd name="connsiteY14" fmla="*/ 477847 h 641817"/>
              <a:gd name="connsiteX15" fmla="*/ 101822 w 580084"/>
              <a:gd name="connsiteY15" fmla="*/ 447382 h 641817"/>
              <a:gd name="connsiteX16" fmla="*/ 101825 w 580084"/>
              <a:gd name="connsiteY16" fmla="*/ 446984 h 641817"/>
              <a:gd name="connsiteX17" fmla="*/ 71761 w 580084"/>
              <a:gd name="connsiteY17" fmla="*/ 416119 h 641817"/>
              <a:gd name="connsiteX18" fmla="*/ 71358 w 580084"/>
              <a:gd name="connsiteY18" fmla="*/ 416115 h 641817"/>
              <a:gd name="connsiteX19" fmla="*/ 247748 w 580084"/>
              <a:gd name="connsiteY19" fmla="*/ 337943 h 641817"/>
              <a:gd name="connsiteX20" fmla="*/ 332736 w 580084"/>
              <a:gd name="connsiteY20" fmla="*/ 337943 h 641817"/>
              <a:gd name="connsiteX21" fmla="*/ 390464 w 580084"/>
              <a:gd name="connsiteY21" fmla="*/ 395671 h 641817"/>
              <a:gd name="connsiteX22" fmla="*/ 390464 w 580084"/>
              <a:gd name="connsiteY22" fmla="*/ 416918 h 641817"/>
              <a:gd name="connsiteX23" fmla="*/ 375631 w 580084"/>
              <a:gd name="connsiteY23" fmla="*/ 432151 h 641817"/>
              <a:gd name="connsiteX24" fmla="*/ 360397 w 580084"/>
              <a:gd name="connsiteY24" fmla="*/ 416918 h 641817"/>
              <a:gd name="connsiteX25" fmla="*/ 360397 w 580084"/>
              <a:gd name="connsiteY25" fmla="*/ 395671 h 641817"/>
              <a:gd name="connsiteX26" fmla="*/ 332736 w 580084"/>
              <a:gd name="connsiteY26" fmla="*/ 368009 h 641817"/>
              <a:gd name="connsiteX27" fmla="*/ 247748 w 580084"/>
              <a:gd name="connsiteY27" fmla="*/ 368009 h 641817"/>
              <a:gd name="connsiteX28" fmla="*/ 220086 w 580084"/>
              <a:gd name="connsiteY28" fmla="*/ 395671 h 641817"/>
              <a:gd name="connsiteX29" fmla="*/ 220086 w 580084"/>
              <a:gd name="connsiteY29" fmla="*/ 416918 h 641817"/>
              <a:gd name="connsiteX30" fmla="*/ 207517 w 580084"/>
              <a:gd name="connsiteY30" fmla="*/ 434413 h 641817"/>
              <a:gd name="connsiteX31" fmla="*/ 190020 w 580084"/>
              <a:gd name="connsiteY31" fmla="*/ 421844 h 641817"/>
              <a:gd name="connsiteX32" fmla="*/ 190020 w 580084"/>
              <a:gd name="connsiteY32" fmla="*/ 416918 h 641817"/>
              <a:gd name="connsiteX33" fmla="*/ 190020 w 580084"/>
              <a:gd name="connsiteY33" fmla="*/ 395671 h 641817"/>
              <a:gd name="connsiteX34" fmla="*/ 247748 w 580084"/>
              <a:gd name="connsiteY34" fmla="*/ 337943 h 641817"/>
              <a:gd name="connsiteX35" fmla="*/ 290242 w 580084"/>
              <a:gd name="connsiteY35" fmla="*/ 240929 h 641817"/>
              <a:gd name="connsiteX36" fmla="*/ 262580 w 580084"/>
              <a:gd name="connsiteY36" fmla="*/ 268589 h 641817"/>
              <a:gd name="connsiteX37" fmla="*/ 290242 w 580084"/>
              <a:gd name="connsiteY37" fmla="*/ 296251 h 641817"/>
              <a:gd name="connsiteX38" fmla="*/ 317903 w 580084"/>
              <a:gd name="connsiteY38" fmla="*/ 268589 h 641817"/>
              <a:gd name="connsiteX39" fmla="*/ 290242 w 580084"/>
              <a:gd name="connsiteY39" fmla="*/ 240929 h 641817"/>
              <a:gd name="connsiteX40" fmla="*/ 290242 w 580084"/>
              <a:gd name="connsiteY40" fmla="*/ 210060 h 641817"/>
              <a:gd name="connsiteX41" fmla="*/ 347970 w 580084"/>
              <a:gd name="connsiteY41" fmla="*/ 267788 h 641817"/>
              <a:gd name="connsiteX42" fmla="*/ 290242 w 580084"/>
              <a:gd name="connsiteY42" fmla="*/ 325515 h 641817"/>
              <a:gd name="connsiteX43" fmla="*/ 232514 w 580084"/>
              <a:gd name="connsiteY43" fmla="*/ 267788 h 641817"/>
              <a:gd name="connsiteX44" fmla="*/ 290242 w 580084"/>
              <a:gd name="connsiteY44" fmla="*/ 210060 h 641817"/>
              <a:gd name="connsiteX45" fmla="*/ 509126 w 580084"/>
              <a:gd name="connsiteY45" fmla="*/ 160751 h 641817"/>
              <a:gd name="connsiteX46" fmla="*/ 509126 w 580084"/>
              <a:gd name="connsiteY46" fmla="*/ 161954 h 641817"/>
              <a:gd name="connsiteX47" fmla="*/ 478659 w 580084"/>
              <a:gd name="connsiteY47" fmla="*/ 192421 h 641817"/>
              <a:gd name="connsiteX48" fmla="*/ 510321 w 580084"/>
              <a:gd name="connsiteY48" fmla="*/ 222474 h 641817"/>
              <a:gd name="connsiteX49" fmla="*/ 540374 w 580084"/>
              <a:gd name="connsiteY49" fmla="*/ 190812 h 641817"/>
              <a:gd name="connsiteX50" fmla="*/ 509126 w 580084"/>
              <a:gd name="connsiteY50" fmla="*/ 160751 h 641817"/>
              <a:gd name="connsiteX51" fmla="*/ 71358 w 580084"/>
              <a:gd name="connsiteY51" fmla="*/ 160751 h 641817"/>
              <a:gd name="connsiteX52" fmla="*/ 40492 w 580084"/>
              <a:gd name="connsiteY52" fmla="*/ 190815 h 641817"/>
              <a:gd name="connsiteX53" fmla="*/ 40490 w 580084"/>
              <a:gd name="connsiteY53" fmla="*/ 191219 h 641817"/>
              <a:gd name="connsiteX54" fmla="*/ 46989 w 580084"/>
              <a:gd name="connsiteY54" fmla="*/ 213933 h 641817"/>
              <a:gd name="connsiteX55" fmla="*/ 67056 w 580084"/>
              <a:gd name="connsiteY55" fmla="*/ 225071 h 641817"/>
              <a:gd name="connsiteX56" fmla="*/ 71358 w 580084"/>
              <a:gd name="connsiteY56" fmla="*/ 223289 h 641817"/>
              <a:gd name="connsiteX57" fmla="*/ 72853 w 580084"/>
              <a:gd name="connsiteY57" fmla="*/ 223908 h 641817"/>
              <a:gd name="connsiteX58" fmla="*/ 90359 w 580084"/>
              <a:gd name="connsiteY58" fmla="*/ 218900 h 641817"/>
              <a:gd name="connsiteX59" fmla="*/ 101825 w 580084"/>
              <a:gd name="connsiteY59" fmla="*/ 198243 h 641817"/>
              <a:gd name="connsiteX60" fmla="*/ 101825 w 580084"/>
              <a:gd name="connsiteY60" fmla="*/ 191219 h 641817"/>
              <a:gd name="connsiteX61" fmla="*/ 71358 w 580084"/>
              <a:gd name="connsiteY61" fmla="*/ 160751 h 641817"/>
              <a:gd name="connsiteX62" fmla="*/ 343035 w 580084"/>
              <a:gd name="connsiteY62" fmla="*/ 118736 h 641817"/>
              <a:gd name="connsiteX63" fmla="*/ 341343 w 580084"/>
              <a:gd name="connsiteY63" fmla="*/ 121247 h 641817"/>
              <a:gd name="connsiteX64" fmla="*/ 291455 w 580084"/>
              <a:gd name="connsiteY64" fmla="*/ 141920 h 641817"/>
              <a:gd name="connsiteX65" fmla="*/ 290242 w 580084"/>
              <a:gd name="connsiteY65" fmla="*/ 141910 h 641817"/>
              <a:gd name="connsiteX66" fmla="*/ 240306 w 580084"/>
              <a:gd name="connsiteY66" fmla="*/ 120560 h 641817"/>
              <a:gd name="connsiteX67" fmla="*/ 239149 w 580084"/>
              <a:gd name="connsiteY67" fmla="*/ 118802 h 641817"/>
              <a:gd name="connsiteX68" fmla="*/ 138702 w 580084"/>
              <a:gd name="connsiteY68" fmla="*/ 176567 h 641817"/>
              <a:gd name="connsiteX69" fmla="*/ 141913 w 580084"/>
              <a:gd name="connsiteY69" fmla="*/ 192021 h 641817"/>
              <a:gd name="connsiteX70" fmla="*/ 141914 w 580084"/>
              <a:gd name="connsiteY70" fmla="*/ 192421 h 641817"/>
              <a:gd name="connsiteX71" fmla="*/ 98849 w 580084"/>
              <a:gd name="connsiteY71" fmla="*/ 257687 h 641817"/>
              <a:gd name="connsiteX72" fmla="*/ 91402 w 580084"/>
              <a:gd name="connsiteY72" fmla="*/ 259229 h 641817"/>
              <a:gd name="connsiteX73" fmla="*/ 91402 w 580084"/>
              <a:gd name="connsiteY73" fmla="*/ 379715 h 641817"/>
              <a:gd name="connsiteX74" fmla="*/ 98209 w 580084"/>
              <a:gd name="connsiteY74" fmla="*/ 381049 h 641817"/>
              <a:gd name="connsiteX75" fmla="*/ 141914 w 580084"/>
              <a:gd name="connsiteY75" fmla="*/ 446184 h 641817"/>
              <a:gd name="connsiteX76" fmla="*/ 141914 w 580084"/>
              <a:gd name="connsiteY76" fmla="*/ 446984 h 641817"/>
              <a:gd name="connsiteX77" fmla="*/ 139086 w 580084"/>
              <a:gd name="connsiteY77" fmla="*/ 460991 h 641817"/>
              <a:gd name="connsiteX78" fmla="*/ 241225 w 580084"/>
              <a:gd name="connsiteY78" fmla="*/ 519713 h 641817"/>
              <a:gd name="connsiteX79" fmla="*/ 261852 w 580084"/>
              <a:gd name="connsiteY79" fmla="*/ 505635 h 641817"/>
              <a:gd name="connsiteX80" fmla="*/ 289440 w 580084"/>
              <a:gd name="connsiteY80" fmla="*/ 499903 h 641817"/>
              <a:gd name="connsiteX81" fmla="*/ 339731 w 580084"/>
              <a:gd name="connsiteY81" fmla="*/ 520402 h 641817"/>
              <a:gd name="connsiteX82" fmla="*/ 339762 w 580084"/>
              <a:gd name="connsiteY82" fmla="*/ 520448 h 641817"/>
              <a:gd name="connsiteX83" fmla="*/ 441134 w 580084"/>
              <a:gd name="connsiteY83" fmla="*/ 461262 h 641817"/>
              <a:gd name="connsiteX84" fmla="*/ 438170 w 580084"/>
              <a:gd name="connsiteY84" fmla="*/ 446582 h 641817"/>
              <a:gd name="connsiteX85" fmla="*/ 481508 w 580084"/>
              <a:gd name="connsiteY85" fmla="*/ 381202 h 641817"/>
              <a:gd name="connsiteX86" fmla="*/ 493491 w 580084"/>
              <a:gd name="connsiteY86" fmla="*/ 378783 h 641817"/>
              <a:gd name="connsiteX87" fmla="*/ 493491 w 580084"/>
              <a:gd name="connsiteY87" fmla="*/ 260222 h 641817"/>
              <a:gd name="connsiteX88" fmla="*/ 481506 w 580084"/>
              <a:gd name="connsiteY88" fmla="*/ 257802 h 641817"/>
              <a:gd name="connsiteX89" fmla="*/ 438169 w 580084"/>
              <a:gd name="connsiteY89" fmla="*/ 192421 h 641817"/>
              <a:gd name="connsiteX90" fmla="*/ 441436 w 580084"/>
              <a:gd name="connsiteY90" fmla="*/ 176239 h 641817"/>
              <a:gd name="connsiteX91" fmla="*/ 290242 w 580084"/>
              <a:gd name="connsiteY91" fmla="*/ 40485 h 641817"/>
              <a:gd name="connsiteX92" fmla="*/ 258975 w 580084"/>
              <a:gd name="connsiteY92" fmla="*/ 70950 h 641817"/>
              <a:gd name="connsiteX93" fmla="*/ 289440 w 580084"/>
              <a:gd name="connsiteY93" fmla="*/ 102217 h 641817"/>
              <a:gd name="connsiteX94" fmla="*/ 320707 w 580084"/>
              <a:gd name="connsiteY94" fmla="*/ 71752 h 641817"/>
              <a:gd name="connsiteX95" fmla="*/ 320709 w 580084"/>
              <a:gd name="connsiteY95" fmla="*/ 71353 h 641817"/>
              <a:gd name="connsiteX96" fmla="*/ 290645 w 580084"/>
              <a:gd name="connsiteY96" fmla="*/ 40488 h 641817"/>
              <a:gd name="connsiteX97" fmla="*/ 290242 w 580084"/>
              <a:gd name="connsiteY97" fmla="*/ 40485 h 641817"/>
              <a:gd name="connsiteX98" fmla="*/ 291848 w 580084"/>
              <a:gd name="connsiteY98" fmla="*/ 5 h 641817"/>
              <a:gd name="connsiteX99" fmla="*/ 362001 w 580084"/>
              <a:gd name="connsiteY99" fmla="*/ 71353 h 641817"/>
              <a:gd name="connsiteX100" fmla="*/ 359824 w 580084"/>
              <a:gd name="connsiteY100" fmla="*/ 82145 h 641817"/>
              <a:gd name="connsiteX101" fmla="*/ 460532 w 580084"/>
              <a:gd name="connsiteY101" fmla="*/ 141182 h 641817"/>
              <a:gd name="connsiteX102" fmla="*/ 481506 w 580084"/>
              <a:gd name="connsiteY102" fmla="*/ 127040 h 641817"/>
              <a:gd name="connsiteX103" fmla="*/ 509126 w 580084"/>
              <a:gd name="connsiteY103" fmla="*/ 121464 h 641817"/>
              <a:gd name="connsiteX104" fmla="*/ 580083 w 580084"/>
              <a:gd name="connsiteY104" fmla="*/ 192421 h 641817"/>
              <a:gd name="connsiteX105" fmla="*/ 537361 w 580084"/>
              <a:gd name="connsiteY105" fmla="*/ 257677 h 641817"/>
              <a:gd name="connsiteX106" fmla="*/ 533579 w 580084"/>
              <a:gd name="connsiteY106" fmla="*/ 258463 h 641817"/>
              <a:gd name="connsiteX107" fmla="*/ 533579 w 580084"/>
              <a:gd name="connsiteY107" fmla="*/ 380563 h 641817"/>
              <a:gd name="connsiteX108" fmla="*/ 536747 w 580084"/>
              <a:gd name="connsiteY108" fmla="*/ 381203 h 641817"/>
              <a:gd name="connsiteX109" fmla="*/ 580084 w 580084"/>
              <a:gd name="connsiteY109" fmla="*/ 446584 h 641817"/>
              <a:gd name="connsiteX110" fmla="*/ 580083 w 580084"/>
              <a:gd name="connsiteY110" fmla="*/ 446984 h 641817"/>
              <a:gd name="connsiteX111" fmla="*/ 509528 w 580084"/>
              <a:gd name="connsiteY111" fmla="*/ 517541 h 641817"/>
              <a:gd name="connsiteX112" fmla="*/ 509126 w 580084"/>
              <a:gd name="connsiteY112" fmla="*/ 517540 h 641817"/>
              <a:gd name="connsiteX113" fmla="*/ 481506 w 580084"/>
              <a:gd name="connsiteY113" fmla="*/ 511963 h 641817"/>
              <a:gd name="connsiteX114" fmla="*/ 459496 w 580084"/>
              <a:gd name="connsiteY114" fmla="*/ 497123 h 641817"/>
              <a:gd name="connsiteX115" fmla="*/ 357885 w 580084"/>
              <a:gd name="connsiteY115" fmla="*/ 556448 h 641817"/>
              <a:gd name="connsiteX116" fmla="*/ 360796 w 580084"/>
              <a:gd name="connsiteY116" fmla="*/ 570458 h 641817"/>
              <a:gd name="connsiteX117" fmla="*/ 360798 w 580084"/>
              <a:gd name="connsiteY117" fmla="*/ 570858 h 641817"/>
              <a:gd name="connsiteX118" fmla="*/ 290242 w 580084"/>
              <a:gd name="connsiteY118" fmla="*/ 641816 h 641817"/>
              <a:gd name="connsiteX119" fmla="*/ 218885 w 580084"/>
              <a:gd name="connsiteY119" fmla="*/ 571260 h 641817"/>
              <a:gd name="connsiteX120" fmla="*/ 222062 w 580084"/>
              <a:gd name="connsiteY120" fmla="*/ 555052 h 641817"/>
              <a:gd name="connsiteX121" fmla="*/ 121293 w 580084"/>
              <a:gd name="connsiteY121" fmla="*/ 496809 h 641817"/>
              <a:gd name="connsiteX122" fmla="*/ 121249 w 580084"/>
              <a:gd name="connsiteY122" fmla="*/ 496875 h 641817"/>
              <a:gd name="connsiteX123" fmla="*/ 71358 w 580084"/>
              <a:gd name="connsiteY123" fmla="*/ 517540 h 641817"/>
              <a:gd name="connsiteX124" fmla="*/ 2 w 580084"/>
              <a:gd name="connsiteY124" fmla="*/ 446984 h 641817"/>
              <a:gd name="connsiteX125" fmla="*/ 42970 w 580084"/>
              <a:gd name="connsiteY125" fmla="*/ 381360 h 641817"/>
              <a:gd name="connsiteX126" fmla="*/ 51313 w 580084"/>
              <a:gd name="connsiteY126" fmla="*/ 379627 h 641817"/>
              <a:gd name="connsiteX127" fmla="*/ 51313 w 580084"/>
              <a:gd name="connsiteY127" fmla="*/ 259449 h 641817"/>
              <a:gd name="connsiteX128" fmla="*/ 43707 w 580084"/>
              <a:gd name="connsiteY128" fmla="*/ 257958 h 641817"/>
              <a:gd name="connsiteX129" fmla="*/ 1 w 580084"/>
              <a:gd name="connsiteY129" fmla="*/ 192823 h 641817"/>
              <a:gd name="connsiteX130" fmla="*/ 70556 w 580084"/>
              <a:gd name="connsiteY130" fmla="*/ 121466 h 641817"/>
              <a:gd name="connsiteX131" fmla="*/ 98207 w 580084"/>
              <a:gd name="connsiteY131" fmla="*/ 126886 h 641817"/>
              <a:gd name="connsiteX132" fmla="*/ 119611 w 580084"/>
              <a:gd name="connsiteY132" fmla="*/ 141142 h 641817"/>
              <a:gd name="connsiteX133" fmla="*/ 222355 w 580084"/>
              <a:gd name="connsiteY133" fmla="*/ 82055 h 641817"/>
              <a:gd name="connsiteX134" fmla="*/ 220092 w 580084"/>
              <a:gd name="connsiteY134" fmla="*/ 70154 h 641817"/>
              <a:gd name="connsiteX135" fmla="*/ 291848 w 580084"/>
              <a:gd name="connsiteY135" fmla="*/ 5 h 64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80084" h="641817">
                <a:moveTo>
                  <a:pt x="290242" y="540390"/>
                </a:moveTo>
                <a:cubicBezTo>
                  <a:pt x="273195" y="540170"/>
                  <a:pt x="259198" y="553811"/>
                  <a:pt x="258978" y="570858"/>
                </a:cubicBezTo>
                <a:cubicBezTo>
                  <a:pt x="258758" y="587905"/>
                  <a:pt x="272399" y="601902"/>
                  <a:pt x="289445" y="602122"/>
                </a:cubicBezTo>
                <a:cubicBezTo>
                  <a:pt x="306492" y="602342"/>
                  <a:pt x="320489" y="588701"/>
                  <a:pt x="320709" y="571654"/>
                </a:cubicBezTo>
                <a:cubicBezTo>
                  <a:pt x="320712" y="571389"/>
                  <a:pt x="320712" y="571123"/>
                  <a:pt x="320709" y="570858"/>
                </a:cubicBezTo>
                <a:cubicBezTo>
                  <a:pt x="320709" y="554031"/>
                  <a:pt x="307068" y="540390"/>
                  <a:pt x="290242" y="540390"/>
                </a:cubicBezTo>
                <a:close/>
                <a:moveTo>
                  <a:pt x="509126" y="416115"/>
                </a:moveTo>
                <a:cubicBezTo>
                  <a:pt x="492078" y="416115"/>
                  <a:pt x="478258" y="429936"/>
                  <a:pt x="478258" y="446984"/>
                </a:cubicBezTo>
                <a:cubicBezTo>
                  <a:pt x="478258" y="464032"/>
                  <a:pt x="492078" y="477852"/>
                  <a:pt x="509126" y="477852"/>
                </a:cubicBezTo>
                <a:cubicBezTo>
                  <a:pt x="526174" y="477852"/>
                  <a:pt x="539994" y="464032"/>
                  <a:pt x="539994" y="446984"/>
                </a:cubicBezTo>
                <a:cubicBezTo>
                  <a:pt x="540217" y="430159"/>
                  <a:pt x="526758" y="416339"/>
                  <a:pt x="509933" y="416115"/>
                </a:cubicBezTo>
                <a:cubicBezTo>
                  <a:pt x="509664" y="416112"/>
                  <a:pt x="509395" y="416112"/>
                  <a:pt x="509126" y="416115"/>
                </a:cubicBezTo>
                <a:close/>
                <a:moveTo>
                  <a:pt x="71358" y="416115"/>
                </a:moveTo>
                <a:cubicBezTo>
                  <a:pt x="54311" y="415894"/>
                  <a:pt x="40313" y="429534"/>
                  <a:pt x="40092" y="446580"/>
                </a:cubicBezTo>
                <a:cubicBezTo>
                  <a:pt x="39870" y="463627"/>
                  <a:pt x="53509" y="477626"/>
                  <a:pt x="70556" y="477847"/>
                </a:cubicBezTo>
                <a:cubicBezTo>
                  <a:pt x="87603" y="478068"/>
                  <a:pt x="101601" y="464429"/>
                  <a:pt x="101822" y="447382"/>
                </a:cubicBezTo>
                <a:cubicBezTo>
                  <a:pt x="101824" y="447249"/>
                  <a:pt x="101825" y="447117"/>
                  <a:pt x="101825" y="446984"/>
                </a:cubicBezTo>
                <a:cubicBezTo>
                  <a:pt x="102047" y="430159"/>
                  <a:pt x="88586" y="416340"/>
                  <a:pt x="71761" y="416119"/>
                </a:cubicBezTo>
                <a:cubicBezTo>
                  <a:pt x="71627" y="416117"/>
                  <a:pt x="71492" y="416115"/>
                  <a:pt x="71358" y="416115"/>
                </a:cubicBezTo>
                <a:close/>
                <a:moveTo>
                  <a:pt x="247748" y="337943"/>
                </a:moveTo>
                <a:lnTo>
                  <a:pt x="332736" y="337943"/>
                </a:lnTo>
                <a:cubicBezTo>
                  <a:pt x="364618" y="337943"/>
                  <a:pt x="390464" y="363789"/>
                  <a:pt x="390464" y="395671"/>
                </a:cubicBezTo>
                <a:lnTo>
                  <a:pt x="390464" y="416918"/>
                </a:lnTo>
                <a:cubicBezTo>
                  <a:pt x="390466" y="425177"/>
                  <a:pt x="383887" y="431934"/>
                  <a:pt x="375631" y="432151"/>
                </a:cubicBezTo>
                <a:cubicBezTo>
                  <a:pt x="367217" y="432151"/>
                  <a:pt x="360397" y="425331"/>
                  <a:pt x="360397" y="416918"/>
                </a:cubicBezTo>
                <a:lnTo>
                  <a:pt x="360397" y="395671"/>
                </a:lnTo>
                <a:cubicBezTo>
                  <a:pt x="360397" y="380394"/>
                  <a:pt x="348013" y="368009"/>
                  <a:pt x="332736" y="368009"/>
                </a:cubicBezTo>
                <a:lnTo>
                  <a:pt x="247748" y="368009"/>
                </a:lnTo>
                <a:cubicBezTo>
                  <a:pt x="232471" y="368009"/>
                  <a:pt x="220086" y="380394"/>
                  <a:pt x="220086" y="395671"/>
                </a:cubicBezTo>
                <a:lnTo>
                  <a:pt x="220086" y="416918"/>
                </a:lnTo>
                <a:cubicBezTo>
                  <a:pt x="221447" y="425220"/>
                  <a:pt x="215819" y="433053"/>
                  <a:pt x="207517" y="434413"/>
                </a:cubicBezTo>
                <a:cubicBezTo>
                  <a:pt x="199214" y="435774"/>
                  <a:pt x="191381" y="430146"/>
                  <a:pt x="190020" y="421844"/>
                </a:cubicBezTo>
                <a:cubicBezTo>
                  <a:pt x="189753" y="420213"/>
                  <a:pt x="189753" y="418549"/>
                  <a:pt x="190020" y="416918"/>
                </a:cubicBezTo>
                <a:lnTo>
                  <a:pt x="190020" y="395671"/>
                </a:lnTo>
                <a:cubicBezTo>
                  <a:pt x="190020" y="363789"/>
                  <a:pt x="215866" y="337943"/>
                  <a:pt x="247748" y="337943"/>
                </a:cubicBezTo>
                <a:close/>
                <a:moveTo>
                  <a:pt x="290242" y="240929"/>
                </a:moveTo>
                <a:cubicBezTo>
                  <a:pt x="274965" y="240929"/>
                  <a:pt x="262580" y="253312"/>
                  <a:pt x="262580" y="268589"/>
                </a:cubicBezTo>
                <a:cubicBezTo>
                  <a:pt x="262580" y="283866"/>
                  <a:pt x="274965" y="296251"/>
                  <a:pt x="290242" y="296251"/>
                </a:cubicBezTo>
                <a:cubicBezTo>
                  <a:pt x="305519" y="296251"/>
                  <a:pt x="317903" y="283866"/>
                  <a:pt x="317903" y="268589"/>
                </a:cubicBezTo>
                <a:cubicBezTo>
                  <a:pt x="317903" y="253312"/>
                  <a:pt x="305519" y="240929"/>
                  <a:pt x="290242" y="240929"/>
                </a:cubicBezTo>
                <a:close/>
                <a:moveTo>
                  <a:pt x="290242" y="210060"/>
                </a:moveTo>
                <a:cubicBezTo>
                  <a:pt x="322124" y="210060"/>
                  <a:pt x="347970" y="235906"/>
                  <a:pt x="347970" y="267788"/>
                </a:cubicBezTo>
                <a:cubicBezTo>
                  <a:pt x="347751" y="299579"/>
                  <a:pt x="322033" y="325297"/>
                  <a:pt x="290242" y="325515"/>
                </a:cubicBezTo>
                <a:cubicBezTo>
                  <a:pt x="258360" y="325515"/>
                  <a:pt x="232514" y="299670"/>
                  <a:pt x="232514" y="267788"/>
                </a:cubicBezTo>
                <a:cubicBezTo>
                  <a:pt x="232514" y="235906"/>
                  <a:pt x="258360" y="210060"/>
                  <a:pt x="290242" y="210060"/>
                </a:cubicBezTo>
                <a:close/>
                <a:moveTo>
                  <a:pt x="509126" y="160751"/>
                </a:moveTo>
                <a:lnTo>
                  <a:pt x="509126" y="161954"/>
                </a:lnTo>
                <a:cubicBezTo>
                  <a:pt x="492299" y="161954"/>
                  <a:pt x="478659" y="175594"/>
                  <a:pt x="478659" y="192421"/>
                </a:cubicBezTo>
                <a:cubicBezTo>
                  <a:pt x="479102" y="209463"/>
                  <a:pt x="493278" y="222919"/>
                  <a:pt x="510321" y="222474"/>
                </a:cubicBezTo>
                <a:cubicBezTo>
                  <a:pt x="527363" y="222031"/>
                  <a:pt x="540818" y="207855"/>
                  <a:pt x="540374" y="190812"/>
                </a:cubicBezTo>
                <a:cubicBezTo>
                  <a:pt x="539934" y="173931"/>
                  <a:pt x="526011" y="160537"/>
                  <a:pt x="509126" y="160751"/>
                </a:cubicBezTo>
                <a:close/>
                <a:moveTo>
                  <a:pt x="71358" y="160751"/>
                </a:moveTo>
                <a:cubicBezTo>
                  <a:pt x="54532" y="160530"/>
                  <a:pt x="40714" y="173990"/>
                  <a:pt x="40492" y="190815"/>
                </a:cubicBezTo>
                <a:cubicBezTo>
                  <a:pt x="40490" y="190950"/>
                  <a:pt x="40490" y="191084"/>
                  <a:pt x="40490" y="191219"/>
                </a:cubicBezTo>
                <a:cubicBezTo>
                  <a:pt x="39520" y="199688"/>
                  <a:pt x="42075" y="207747"/>
                  <a:pt x="46989" y="213933"/>
                </a:cubicBezTo>
                <a:lnTo>
                  <a:pt x="67056" y="225071"/>
                </a:lnTo>
                <a:lnTo>
                  <a:pt x="71358" y="223289"/>
                </a:lnTo>
                <a:lnTo>
                  <a:pt x="72853" y="223908"/>
                </a:lnTo>
                <a:lnTo>
                  <a:pt x="90359" y="218900"/>
                </a:lnTo>
                <a:cubicBezTo>
                  <a:pt x="96545" y="213985"/>
                  <a:pt x="100856" y="206712"/>
                  <a:pt x="101825" y="198243"/>
                </a:cubicBezTo>
                <a:cubicBezTo>
                  <a:pt x="102093" y="195909"/>
                  <a:pt x="102093" y="193552"/>
                  <a:pt x="101825" y="191219"/>
                </a:cubicBezTo>
                <a:cubicBezTo>
                  <a:pt x="101825" y="174392"/>
                  <a:pt x="88184" y="160751"/>
                  <a:pt x="71358" y="160751"/>
                </a:cubicBezTo>
                <a:close/>
                <a:moveTo>
                  <a:pt x="343035" y="118736"/>
                </a:moveTo>
                <a:lnTo>
                  <a:pt x="341343" y="121247"/>
                </a:lnTo>
                <a:cubicBezTo>
                  <a:pt x="328576" y="134017"/>
                  <a:pt x="310939" y="141917"/>
                  <a:pt x="291455" y="141920"/>
                </a:cubicBezTo>
                <a:cubicBezTo>
                  <a:pt x="291050" y="141920"/>
                  <a:pt x="290646" y="141917"/>
                  <a:pt x="290242" y="141910"/>
                </a:cubicBezTo>
                <a:cubicBezTo>
                  <a:pt x="270649" y="141688"/>
                  <a:pt x="253001" y="133546"/>
                  <a:pt x="240306" y="120560"/>
                </a:cubicBezTo>
                <a:lnTo>
                  <a:pt x="239149" y="118802"/>
                </a:lnTo>
                <a:lnTo>
                  <a:pt x="138702" y="176567"/>
                </a:lnTo>
                <a:lnTo>
                  <a:pt x="141913" y="192021"/>
                </a:lnTo>
                <a:cubicBezTo>
                  <a:pt x="141913" y="192154"/>
                  <a:pt x="141914" y="192288"/>
                  <a:pt x="141914" y="192421"/>
                </a:cubicBezTo>
                <a:cubicBezTo>
                  <a:pt x="141915" y="221696"/>
                  <a:pt x="124182" y="246848"/>
                  <a:pt x="98849" y="257687"/>
                </a:cubicBezTo>
                <a:lnTo>
                  <a:pt x="91402" y="259229"/>
                </a:lnTo>
                <a:lnTo>
                  <a:pt x="91402" y="379715"/>
                </a:lnTo>
                <a:lnTo>
                  <a:pt x="98209" y="381049"/>
                </a:lnTo>
                <a:cubicBezTo>
                  <a:pt x="123737" y="391677"/>
                  <a:pt x="141748" y="416794"/>
                  <a:pt x="141914" y="446184"/>
                </a:cubicBezTo>
                <a:cubicBezTo>
                  <a:pt x="141915" y="446451"/>
                  <a:pt x="141915" y="446718"/>
                  <a:pt x="141914" y="446984"/>
                </a:cubicBezTo>
                <a:lnTo>
                  <a:pt x="139086" y="460991"/>
                </a:lnTo>
                <a:lnTo>
                  <a:pt x="241225" y="519713"/>
                </a:lnTo>
                <a:lnTo>
                  <a:pt x="261852" y="505635"/>
                </a:lnTo>
                <a:cubicBezTo>
                  <a:pt x="270321" y="501997"/>
                  <a:pt x="279643" y="499958"/>
                  <a:pt x="289440" y="499903"/>
                </a:cubicBezTo>
                <a:cubicBezTo>
                  <a:pt x="309034" y="499793"/>
                  <a:pt x="326818" y="507634"/>
                  <a:pt x="339731" y="520402"/>
                </a:cubicBezTo>
                <a:lnTo>
                  <a:pt x="339762" y="520448"/>
                </a:lnTo>
                <a:lnTo>
                  <a:pt x="441134" y="461262"/>
                </a:lnTo>
                <a:lnTo>
                  <a:pt x="438170" y="446582"/>
                </a:lnTo>
                <a:cubicBezTo>
                  <a:pt x="438170" y="417190"/>
                  <a:pt x="456041" y="391973"/>
                  <a:pt x="481508" y="381202"/>
                </a:cubicBezTo>
                <a:lnTo>
                  <a:pt x="493491" y="378783"/>
                </a:lnTo>
                <a:lnTo>
                  <a:pt x="493491" y="260222"/>
                </a:lnTo>
                <a:lnTo>
                  <a:pt x="481506" y="257802"/>
                </a:lnTo>
                <a:cubicBezTo>
                  <a:pt x="456039" y="247030"/>
                  <a:pt x="438169" y="221813"/>
                  <a:pt x="438169" y="192421"/>
                </a:cubicBezTo>
                <a:lnTo>
                  <a:pt x="441436" y="176239"/>
                </a:lnTo>
                <a:close/>
                <a:moveTo>
                  <a:pt x="290242" y="40485"/>
                </a:moveTo>
                <a:cubicBezTo>
                  <a:pt x="273195" y="40264"/>
                  <a:pt x="259196" y="53903"/>
                  <a:pt x="258975" y="70950"/>
                </a:cubicBezTo>
                <a:cubicBezTo>
                  <a:pt x="258754" y="87996"/>
                  <a:pt x="272393" y="101995"/>
                  <a:pt x="289440" y="102217"/>
                </a:cubicBezTo>
                <a:cubicBezTo>
                  <a:pt x="306487" y="102438"/>
                  <a:pt x="320485" y="88798"/>
                  <a:pt x="320707" y="71752"/>
                </a:cubicBezTo>
                <a:cubicBezTo>
                  <a:pt x="320708" y="71619"/>
                  <a:pt x="320709" y="71486"/>
                  <a:pt x="320709" y="71353"/>
                </a:cubicBezTo>
                <a:cubicBezTo>
                  <a:pt x="320931" y="54528"/>
                  <a:pt x="307471" y="40709"/>
                  <a:pt x="290645" y="40488"/>
                </a:cubicBezTo>
                <a:cubicBezTo>
                  <a:pt x="290511" y="40486"/>
                  <a:pt x="290377" y="40485"/>
                  <a:pt x="290242" y="40485"/>
                </a:cubicBezTo>
                <a:close/>
                <a:moveTo>
                  <a:pt x="291848" y="5"/>
                </a:moveTo>
                <a:cubicBezTo>
                  <a:pt x="330875" y="446"/>
                  <a:pt x="362219" y="32324"/>
                  <a:pt x="362001" y="71353"/>
                </a:cubicBezTo>
                <a:lnTo>
                  <a:pt x="359824" y="82145"/>
                </a:lnTo>
                <a:lnTo>
                  <a:pt x="460532" y="141182"/>
                </a:lnTo>
                <a:lnTo>
                  <a:pt x="481506" y="127040"/>
                </a:lnTo>
                <a:cubicBezTo>
                  <a:pt x="489995" y="123450"/>
                  <a:pt x="499329" y="121464"/>
                  <a:pt x="509126" y="121464"/>
                </a:cubicBezTo>
                <a:cubicBezTo>
                  <a:pt x="548315" y="121464"/>
                  <a:pt x="580083" y="153233"/>
                  <a:pt x="580083" y="192421"/>
                </a:cubicBezTo>
                <a:cubicBezTo>
                  <a:pt x="580250" y="221646"/>
                  <a:pt x="562624" y="246822"/>
                  <a:pt x="537361" y="257677"/>
                </a:cubicBezTo>
                <a:lnTo>
                  <a:pt x="533579" y="258463"/>
                </a:lnTo>
                <a:lnTo>
                  <a:pt x="533579" y="380563"/>
                </a:lnTo>
                <a:lnTo>
                  <a:pt x="536747" y="381203"/>
                </a:lnTo>
                <a:cubicBezTo>
                  <a:pt x="562215" y="391975"/>
                  <a:pt x="580084" y="417193"/>
                  <a:pt x="580084" y="446584"/>
                </a:cubicBezTo>
                <a:cubicBezTo>
                  <a:pt x="580084" y="446718"/>
                  <a:pt x="580084" y="446851"/>
                  <a:pt x="580083" y="446984"/>
                </a:cubicBezTo>
                <a:cubicBezTo>
                  <a:pt x="580083" y="485951"/>
                  <a:pt x="548495" y="517541"/>
                  <a:pt x="509528" y="517541"/>
                </a:cubicBezTo>
                <a:cubicBezTo>
                  <a:pt x="509394" y="517541"/>
                  <a:pt x="509260" y="517541"/>
                  <a:pt x="509126" y="517540"/>
                </a:cubicBezTo>
                <a:cubicBezTo>
                  <a:pt x="499329" y="517540"/>
                  <a:pt x="489995" y="515554"/>
                  <a:pt x="481506" y="511963"/>
                </a:cubicBezTo>
                <a:lnTo>
                  <a:pt x="459496" y="497123"/>
                </a:lnTo>
                <a:lnTo>
                  <a:pt x="357885" y="556448"/>
                </a:lnTo>
                <a:lnTo>
                  <a:pt x="360796" y="570458"/>
                </a:lnTo>
                <a:cubicBezTo>
                  <a:pt x="360798" y="570591"/>
                  <a:pt x="360798" y="570725"/>
                  <a:pt x="360798" y="570858"/>
                </a:cubicBezTo>
                <a:cubicBezTo>
                  <a:pt x="360798" y="609890"/>
                  <a:pt x="329274" y="641597"/>
                  <a:pt x="290242" y="641816"/>
                </a:cubicBezTo>
                <a:cubicBezTo>
                  <a:pt x="251054" y="642035"/>
                  <a:pt x="219107" y="610448"/>
                  <a:pt x="218885" y="571260"/>
                </a:cubicBezTo>
                <a:lnTo>
                  <a:pt x="222062" y="555052"/>
                </a:lnTo>
                <a:lnTo>
                  <a:pt x="121293" y="496809"/>
                </a:lnTo>
                <a:lnTo>
                  <a:pt x="121249" y="496875"/>
                </a:lnTo>
                <a:cubicBezTo>
                  <a:pt x="108481" y="509643"/>
                  <a:pt x="90842" y="517540"/>
                  <a:pt x="71358" y="517540"/>
                </a:cubicBezTo>
                <a:cubicBezTo>
                  <a:pt x="32170" y="517761"/>
                  <a:pt x="223" y="486172"/>
                  <a:pt x="2" y="446984"/>
                </a:cubicBezTo>
                <a:cubicBezTo>
                  <a:pt x="-164" y="417593"/>
                  <a:pt x="17564" y="392275"/>
                  <a:pt x="42970" y="381360"/>
                </a:cubicBezTo>
                <a:lnTo>
                  <a:pt x="51313" y="379627"/>
                </a:lnTo>
                <a:lnTo>
                  <a:pt x="51313" y="259449"/>
                </a:lnTo>
                <a:lnTo>
                  <a:pt x="43707" y="257958"/>
                </a:lnTo>
                <a:cubicBezTo>
                  <a:pt x="18179" y="247331"/>
                  <a:pt x="168" y="222214"/>
                  <a:pt x="1" y="192823"/>
                </a:cubicBezTo>
                <a:cubicBezTo>
                  <a:pt x="-220" y="153635"/>
                  <a:pt x="31368" y="121688"/>
                  <a:pt x="70556" y="121466"/>
                </a:cubicBezTo>
                <a:cubicBezTo>
                  <a:pt x="80353" y="121411"/>
                  <a:pt x="89698" y="123344"/>
                  <a:pt x="98207" y="126886"/>
                </a:cubicBezTo>
                <a:lnTo>
                  <a:pt x="119611" y="141142"/>
                </a:lnTo>
                <a:lnTo>
                  <a:pt x="222355" y="82055"/>
                </a:lnTo>
                <a:lnTo>
                  <a:pt x="220092" y="70154"/>
                </a:lnTo>
                <a:cubicBezTo>
                  <a:pt x="220536" y="30968"/>
                  <a:pt x="252662" y="-439"/>
                  <a:pt x="291848" y="5"/>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3" name="矩形: 圆角 22"/>
          <p:cNvSpPr/>
          <p:nvPr/>
        </p:nvSpPr>
        <p:spPr>
          <a:xfrm flipH="1">
            <a:off x="1642976" y="4091892"/>
            <a:ext cx="8791124" cy="1381924"/>
          </a:xfrm>
          <a:prstGeom prst="roundRect">
            <a:avLst>
              <a:gd name="adj" fmla="val 7014"/>
            </a:avLst>
          </a:prstGeom>
          <a:noFill/>
          <a:ln w="15875">
            <a:gradFill>
              <a:gsLst>
                <a:gs pos="56000">
                  <a:schemeClr val="bg1">
                    <a:lumMod val="85000"/>
                  </a:schemeClr>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bwMode="auto">
          <a:xfrm>
            <a:off x="9963669" y="4312423"/>
            <a:ext cx="940862" cy="94086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endParaRPr lang="zh-CN" altLang="en-US" sz="2400" dirty="0">
              <a:ln w="19050">
                <a:noFill/>
              </a:ln>
              <a:gradFill>
                <a:gsLst>
                  <a:gs pos="100000">
                    <a:srgbClr val="E9BE61"/>
                  </a:gs>
                  <a:gs pos="49000">
                    <a:srgbClr val="FEEFAC"/>
                  </a:gs>
                </a:gsLst>
                <a:lin ang="5400000" scaled="0"/>
              </a:gradFill>
              <a:cs typeface="+mn-ea"/>
              <a:sym typeface="+mn-lt"/>
            </a:endParaRPr>
          </a:p>
        </p:txBody>
      </p:sp>
      <p:grpSp>
        <p:nvGrpSpPr>
          <p:cNvPr id="26" name="图形 30"/>
          <p:cNvGrpSpPr/>
          <p:nvPr/>
        </p:nvGrpSpPr>
        <p:grpSpPr>
          <a:xfrm>
            <a:off x="10175799" y="4525537"/>
            <a:ext cx="535654" cy="514634"/>
            <a:chOff x="10352413" y="4489691"/>
            <a:chExt cx="1618506" cy="1554993"/>
          </a:xfrm>
        </p:grpSpPr>
        <p:sp>
          <p:nvSpPr>
            <p:cNvPr id="27" name="任意多边形: 形状 26"/>
            <p:cNvSpPr/>
            <p:nvPr/>
          </p:nvSpPr>
          <p:spPr>
            <a:xfrm>
              <a:off x="10352413" y="5316729"/>
              <a:ext cx="368424" cy="635310"/>
            </a:xfrm>
            <a:custGeom>
              <a:avLst/>
              <a:gdLst>
                <a:gd name="connsiteX0" fmla="*/ 258942 w 368424"/>
                <a:gd name="connsiteY0" fmla="*/ 635310 h 635310"/>
                <a:gd name="connsiteX1" fmla="*/ 109482 w 368424"/>
                <a:gd name="connsiteY1" fmla="*/ 635310 h 635310"/>
                <a:gd name="connsiteX2" fmla="*/ 0 w 368424"/>
                <a:gd name="connsiteY2" fmla="*/ 525828 h 635310"/>
                <a:gd name="connsiteX3" fmla="*/ 0 w 368424"/>
                <a:gd name="connsiteY3" fmla="*/ 109482 h 635310"/>
                <a:gd name="connsiteX4" fmla="*/ 109482 w 368424"/>
                <a:gd name="connsiteY4" fmla="*/ 0 h 635310"/>
                <a:gd name="connsiteX5" fmla="*/ 258942 w 368424"/>
                <a:gd name="connsiteY5" fmla="*/ 0 h 635310"/>
                <a:gd name="connsiteX6" fmla="*/ 368424 w 368424"/>
                <a:gd name="connsiteY6" fmla="*/ 109482 h 635310"/>
                <a:gd name="connsiteX7" fmla="*/ 368424 w 368424"/>
                <a:gd name="connsiteY7" fmla="*/ 525810 h 635310"/>
                <a:gd name="connsiteX8" fmla="*/ 258942 w 368424"/>
                <a:gd name="connsiteY8" fmla="*/ 635310 h 635310"/>
                <a:gd name="connsiteX9" fmla="*/ 109482 w 368424"/>
                <a:gd name="connsiteY9" fmla="*/ 74414 h 635310"/>
                <a:gd name="connsiteX10" fmla="*/ 74414 w 368424"/>
                <a:gd name="connsiteY10" fmla="*/ 109482 h 635310"/>
                <a:gd name="connsiteX11" fmla="*/ 74414 w 368424"/>
                <a:gd name="connsiteY11" fmla="*/ 525810 h 635310"/>
                <a:gd name="connsiteX12" fmla="*/ 109482 w 368424"/>
                <a:gd name="connsiteY12" fmla="*/ 560878 h 635310"/>
                <a:gd name="connsiteX13" fmla="*/ 258942 w 368424"/>
                <a:gd name="connsiteY13" fmla="*/ 560878 h 635310"/>
                <a:gd name="connsiteX14" fmla="*/ 294010 w 368424"/>
                <a:gd name="connsiteY14" fmla="*/ 525810 h 635310"/>
                <a:gd name="connsiteX15" fmla="*/ 294010 w 368424"/>
                <a:gd name="connsiteY15" fmla="*/ 109482 h 635310"/>
                <a:gd name="connsiteX16" fmla="*/ 258942 w 368424"/>
                <a:gd name="connsiteY16" fmla="*/ 74414 h 635310"/>
                <a:gd name="connsiteX17" fmla="*/ 109482 w 368424"/>
                <a:gd name="connsiteY17" fmla="*/ 74414 h 63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424" h="635310">
                  <a:moveTo>
                    <a:pt x="258942" y="635310"/>
                  </a:moveTo>
                  <a:lnTo>
                    <a:pt x="109482" y="635310"/>
                  </a:lnTo>
                  <a:cubicBezTo>
                    <a:pt x="49113" y="635310"/>
                    <a:pt x="0" y="586197"/>
                    <a:pt x="0" y="525828"/>
                  </a:cubicBezTo>
                  <a:lnTo>
                    <a:pt x="0" y="109482"/>
                  </a:lnTo>
                  <a:cubicBezTo>
                    <a:pt x="0" y="49113"/>
                    <a:pt x="49113" y="0"/>
                    <a:pt x="109482" y="0"/>
                  </a:cubicBezTo>
                  <a:lnTo>
                    <a:pt x="258942" y="0"/>
                  </a:lnTo>
                  <a:cubicBezTo>
                    <a:pt x="319311" y="0"/>
                    <a:pt x="368424" y="49113"/>
                    <a:pt x="368424" y="109482"/>
                  </a:cubicBezTo>
                  <a:lnTo>
                    <a:pt x="368424" y="525810"/>
                  </a:lnTo>
                  <a:cubicBezTo>
                    <a:pt x="368443" y="586197"/>
                    <a:pt x="319311" y="635310"/>
                    <a:pt x="258942" y="635310"/>
                  </a:cubicBezTo>
                  <a:close/>
                  <a:moveTo>
                    <a:pt x="109482" y="74414"/>
                  </a:moveTo>
                  <a:cubicBezTo>
                    <a:pt x="90153" y="74414"/>
                    <a:pt x="74414" y="90153"/>
                    <a:pt x="74414" y="109482"/>
                  </a:cubicBezTo>
                  <a:lnTo>
                    <a:pt x="74414" y="525810"/>
                  </a:lnTo>
                  <a:cubicBezTo>
                    <a:pt x="74414" y="545139"/>
                    <a:pt x="90153" y="560878"/>
                    <a:pt x="109482" y="560878"/>
                  </a:cubicBezTo>
                  <a:lnTo>
                    <a:pt x="258942" y="560878"/>
                  </a:lnTo>
                  <a:cubicBezTo>
                    <a:pt x="278271" y="560878"/>
                    <a:pt x="294010" y="545139"/>
                    <a:pt x="294010" y="525810"/>
                  </a:cubicBezTo>
                  <a:lnTo>
                    <a:pt x="294010" y="109482"/>
                  </a:lnTo>
                  <a:cubicBezTo>
                    <a:pt x="294010" y="90153"/>
                    <a:pt x="278271" y="74414"/>
                    <a:pt x="258942" y="74414"/>
                  </a:cubicBezTo>
                  <a:lnTo>
                    <a:pt x="109482" y="74414"/>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8" name="任意多边形: 形状 27"/>
            <p:cNvSpPr/>
            <p:nvPr/>
          </p:nvSpPr>
          <p:spPr>
            <a:xfrm>
              <a:off x="10462452" y="4489691"/>
              <a:ext cx="1508467" cy="1554993"/>
            </a:xfrm>
            <a:custGeom>
              <a:avLst/>
              <a:gdLst>
                <a:gd name="connsiteX0" fmla="*/ 812138 w 1508467"/>
                <a:gd name="connsiteY0" fmla="*/ 986693 h 1554993"/>
                <a:gd name="connsiteX1" fmla="*/ 221197 w 1508467"/>
                <a:gd name="connsiteY1" fmla="*/ 986693 h 1554993"/>
                <a:gd name="connsiteX2" fmla="*/ 183990 w 1508467"/>
                <a:gd name="connsiteY2" fmla="*/ 949486 h 1554993"/>
                <a:gd name="connsiteX3" fmla="*/ 221197 w 1508467"/>
                <a:gd name="connsiteY3" fmla="*/ 912279 h 1554993"/>
                <a:gd name="connsiteX4" fmla="*/ 812156 w 1508467"/>
                <a:gd name="connsiteY4" fmla="*/ 912279 h 1554993"/>
                <a:gd name="connsiteX5" fmla="*/ 849363 w 1508467"/>
                <a:gd name="connsiteY5" fmla="*/ 949486 h 1554993"/>
                <a:gd name="connsiteX6" fmla="*/ 812138 w 1508467"/>
                <a:gd name="connsiteY6" fmla="*/ 986693 h 1554993"/>
                <a:gd name="connsiteX7" fmla="*/ 706432 w 1508467"/>
                <a:gd name="connsiteY7" fmla="*/ 1554994 h 1554993"/>
                <a:gd name="connsiteX8" fmla="*/ 635144 w 1508467"/>
                <a:gd name="connsiteY8" fmla="*/ 1552501 h 1554993"/>
                <a:gd name="connsiteX9" fmla="*/ 196250 w 1508467"/>
                <a:gd name="connsiteY9" fmla="*/ 1378335 h 1554993"/>
                <a:gd name="connsiteX10" fmla="*/ 193571 w 1508467"/>
                <a:gd name="connsiteY10" fmla="*/ 1325780 h 1554993"/>
                <a:gd name="connsiteX11" fmla="*/ 246126 w 1508467"/>
                <a:gd name="connsiteY11" fmla="*/ 1323101 h 1554993"/>
                <a:gd name="connsiteX12" fmla="*/ 640464 w 1508467"/>
                <a:gd name="connsiteY12" fmla="*/ 1478273 h 1554993"/>
                <a:gd name="connsiteX13" fmla="*/ 1042523 w 1508467"/>
                <a:gd name="connsiteY13" fmla="*/ 1429438 h 1554993"/>
                <a:gd name="connsiteX14" fmla="*/ 1320720 w 1508467"/>
                <a:gd name="connsiteY14" fmla="*/ 1203424 h 1554993"/>
                <a:gd name="connsiteX15" fmla="*/ 1434034 w 1508467"/>
                <a:gd name="connsiteY15" fmla="*/ 949486 h 1554993"/>
                <a:gd name="connsiteX16" fmla="*/ 1393144 w 1508467"/>
                <a:gd name="connsiteY16" fmla="*/ 901824 h 1554993"/>
                <a:gd name="connsiteX17" fmla="*/ 1331120 w 1508467"/>
                <a:gd name="connsiteY17" fmla="*/ 944687 h 1554993"/>
                <a:gd name="connsiteX18" fmla="*/ 1240911 w 1508467"/>
                <a:gd name="connsiteY18" fmla="*/ 1125848 h 1554993"/>
                <a:gd name="connsiteX19" fmla="*/ 1054802 w 1508467"/>
                <a:gd name="connsiteY19" fmla="*/ 1224521 h 1554993"/>
                <a:gd name="connsiteX20" fmla="*/ 575371 w 1508467"/>
                <a:gd name="connsiteY20" fmla="*/ 1224521 h 1554993"/>
                <a:gd name="connsiteX21" fmla="*/ 538164 w 1508467"/>
                <a:gd name="connsiteY21" fmla="*/ 1187314 h 1554993"/>
                <a:gd name="connsiteX22" fmla="*/ 575371 w 1508467"/>
                <a:gd name="connsiteY22" fmla="*/ 1150107 h 1554993"/>
                <a:gd name="connsiteX23" fmla="*/ 1054802 w 1508467"/>
                <a:gd name="connsiteY23" fmla="*/ 1150107 h 1554993"/>
                <a:gd name="connsiteX24" fmla="*/ 1183910 w 1508467"/>
                <a:gd name="connsiteY24" fmla="*/ 1078037 h 1554993"/>
                <a:gd name="connsiteX25" fmla="*/ 1258566 w 1508467"/>
                <a:gd name="connsiteY25" fmla="*/ 928185 h 1554993"/>
                <a:gd name="connsiteX26" fmla="*/ 1401460 w 1508467"/>
                <a:gd name="connsiteY26" fmla="*/ 827875 h 1554993"/>
                <a:gd name="connsiteX27" fmla="*/ 1508467 w 1508467"/>
                <a:gd name="connsiteY27" fmla="*/ 949486 h 1554993"/>
                <a:gd name="connsiteX28" fmla="*/ 1381331 w 1508467"/>
                <a:gd name="connsiteY28" fmla="*/ 1246622 h 1554993"/>
                <a:gd name="connsiteX29" fmla="*/ 1242437 w 1508467"/>
                <a:gd name="connsiteY29" fmla="*/ 1399468 h 1554993"/>
                <a:gd name="connsiteX30" fmla="*/ 1064066 w 1508467"/>
                <a:gd name="connsiteY30" fmla="*/ 1500671 h 1554993"/>
                <a:gd name="connsiteX31" fmla="*/ 706432 w 1508467"/>
                <a:gd name="connsiteY31" fmla="*/ 1554994 h 1554993"/>
                <a:gd name="connsiteX32" fmla="*/ 37208 w 1508467"/>
                <a:gd name="connsiteY32" fmla="*/ 728681 h 1554993"/>
                <a:gd name="connsiteX33" fmla="*/ 36948 w 1508467"/>
                <a:gd name="connsiteY33" fmla="*/ 728681 h 1554993"/>
                <a:gd name="connsiteX34" fmla="*/ 1 w 1508467"/>
                <a:gd name="connsiteY34" fmla="*/ 691214 h 1554993"/>
                <a:gd name="connsiteX35" fmla="*/ 133574 w 1508467"/>
                <a:gd name="connsiteY35" fmla="*/ 285936 h 1554993"/>
                <a:gd name="connsiteX36" fmla="*/ 185571 w 1508467"/>
                <a:gd name="connsiteY36" fmla="*/ 277825 h 1554993"/>
                <a:gd name="connsiteX37" fmla="*/ 193682 w 1508467"/>
                <a:gd name="connsiteY37" fmla="*/ 329822 h 1554993"/>
                <a:gd name="connsiteX38" fmla="*/ 74415 w 1508467"/>
                <a:gd name="connsiteY38" fmla="*/ 691716 h 1554993"/>
                <a:gd name="connsiteX39" fmla="*/ 37208 w 1508467"/>
                <a:gd name="connsiteY39" fmla="*/ 728681 h 1554993"/>
                <a:gd name="connsiteX40" fmla="*/ 253455 w 1508467"/>
                <a:gd name="connsiteY40" fmla="*/ 245213 h 1554993"/>
                <a:gd name="connsiteX41" fmla="*/ 225904 w 1508467"/>
                <a:gd name="connsiteY41" fmla="*/ 233009 h 1554993"/>
                <a:gd name="connsiteX42" fmla="*/ 228452 w 1508467"/>
                <a:gd name="connsiteY42" fmla="*/ 180454 h 1554993"/>
                <a:gd name="connsiteX43" fmla="*/ 238070 w 1508467"/>
                <a:gd name="connsiteY43" fmla="*/ 171878 h 1554993"/>
                <a:gd name="connsiteX44" fmla="*/ 290569 w 1508467"/>
                <a:gd name="connsiteY44" fmla="*/ 175394 h 1554993"/>
                <a:gd name="connsiteX45" fmla="*/ 287053 w 1508467"/>
                <a:gd name="connsiteY45" fmla="*/ 227893 h 1554993"/>
                <a:gd name="connsiteX46" fmla="*/ 278458 w 1508467"/>
                <a:gd name="connsiteY46" fmla="*/ 235539 h 1554993"/>
                <a:gd name="connsiteX47" fmla="*/ 253455 w 1508467"/>
                <a:gd name="connsiteY47" fmla="*/ 245213 h 1554993"/>
                <a:gd name="connsiteX48" fmla="*/ 1355007 w 1508467"/>
                <a:gd name="connsiteY48" fmla="*/ 728756 h 1554993"/>
                <a:gd name="connsiteX49" fmla="*/ 1317800 w 1508467"/>
                <a:gd name="connsiteY49" fmla="*/ 691809 h 1554993"/>
                <a:gd name="connsiteX50" fmla="*/ 1134313 w 1508467"/>
                <a:gd name="connsiteY50" fmla="*/ 255091 h 1554993"/>
                <a:gd name="connsiteX51" fmla="*/ 696107 w 1508467"/>
                <a:gd name="connsiteY51" fmla="*/ 74414 h 1554993"/>
                <a:gd name="connsiteX52" fmla="*/ 399772 w 1508467"/>
                <a:gd name="connsiteY52" fmla="*/ 149442 h 1554993"/>
                <a:gd name="connsiteX53" fmla="*/ 349319 w 1508467"/>
                <a:gd name="connsiteY53" fmla="*/ 134503 h 1554993"/>
                <a:gd name="connsiteX54" fmla="*/ 364258 w 1508467"/>
                <a:gd name="connsiteY54" fmla="*/ 84051 h 1554993"/>
                <a:gd name="connsiteX55" fmla="*/ 696126 w 1508467"/>
                <a:gd name="connsiteY55" fmla="*/ 0 h 1554993"/>
                <a:gd name="connsiteX56" fmla="*/ 966063 w 1508467"/>
                <a:gd name="connsiteY56" fmla="*/ 54285 h 1554993"/>
                <a:gd name="connsiteX57" fmla="*/ 1186794 w 1508467"/>
                <a:gd name="connsiteY57" fmla="*/ 202313 h 1554993"/>
                <a:gd name="connsiteX58" fmla="*/ 1336217 w 1508467"/>
                <a:gd name="connsiteY58" fmla="*/ 422021 h 1554993"/>
                <a:gd name="connsiteX59" fmla="*/ 1392251 w 1508467"/>
                <a:gd name="connsiteY59" fmla="*/ 691325 h 1554993"/>
                <a:gd name="connsiteX60" fmla="*/ 1355304 w 1508467"/>
                <a:gd name="connsiteY60" fmla="*/ 728774 h 1554993"/>
                <a:gd name="connsiteX61" fmla="*/ 1355007 w 1508467"/>
                <a:gd name="connsiteY61" fmla="*/ 728756 h 155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08467" h="1554993">
                  <a:moveTo>
                    <a:pt x="812138" y="986693"/>
                  </a:moveTo>
                  <a:lnTo>
                    <a:pt x="221197" y="986693"/>
                  </a:lnTo>
                  <a:cubicBezTo>
                    <a:pt x="200640" y="986693"/>
                    <a:pt x="183990" y="970043"/>
                    <a:pt x="183990" y="949486"/>
                  </a:cubicBezTo>
                  <a:cubicBezTo>
                    <a:pt x="183990" y="928929"/>
                    <a:pt x="200640" y="912279"/>
                    <a:pt x="221197" y="912279"/>
                  </a:cubicBezTo>
                  <a:lnTo>
                    <a:pt x="812156" y="912279"/>
                  </a:lnTo>
                  <a:cubicBezTo>
                    <a:pt x="832713" y="912279"/>
                    <a:pt x="849363" y="928929"/>
                    <a:pt x="849363" y="949486"/>
                  </a:cubicBezTo>
                  <a:cubicBezTo>
                    <a:pt x="849363" y="970043"/>
                    <a:pt x="832694" y="986693"/>
                    <a:pt x="812138" y="986693"/>
                  </a:cubicBezTo>
                  <a:close/>
                  <a:moveTo>
                    <a:pt x="706432" y="1554994"/>
                  </a:moveTo>
                  <a:cubicBezTo>
                    <a:pt x="682211" y="1554994"/>
                    <a:pt x="658417" y="1554175"/>
                    <a:pt x="635144" y="1552501"/>
                  </a:cubicBezTo>
                  <a:cubicBezTo>
                    <a:pt x="457815" y="1539813"/>
                    <a:pt x="310159" y="1481212"/>
                    <a:pt x="196250" y="1378335"/>
                  </a:cubicBezTo>
                  <a:cubicBezTo>
                    <a:pt x="180995" y="1364568"/>
                    <a:pt x="179804" y="1341035"/>
                    <a:pt x="193571" y="1325780"/>
                  </a:cubicBezTo>
                  <a:cubicBezTo>
                    <a:pt x="207337" y="1310525"/>
                    <a:pt x="230871" y="1309334"/>
                    <a:pt x="246126" y="1323101"/>
                  </a:cubicBezTo>
                  <a:cubicBezTo>
                    <a:pt x="347422" y="1414593"/>
                    <a:pt x="480083" y="1466794"/>
                    <a:pt x="640464" y="1478273"/>
                  </a:cubicBezTo>
                  <a:cubicBezTo>
                    <a:pt x="765889" y="1487239"/>
                    <a:pt x="908690" y="1469901"/>
                    <a:pt x="1042523" y="1429438"/>
                  </a:cubicBezTo>
                  <a:cubicBezTo>
                    <a:pt x="1172395" y="1390166"/>
                    <a:pt x="1272575" y="1270992"/>
                    <a:pt x="1320720" y="1203424"/>
                  </a:cubicBezTo>
                  <a:cubicBezTo>
                    <a:pt x="1395116" y="1099059"/>
                    <a:pt x="1434034" y="996683"/>
                    <a:pt x="1434034" y="949486"/>
                  </a:cubicBezTo>
                  <a:cubicBezTo>
                    <a:pt x="1434034" y="910605"/>
                    <a:pt x="1405441" y="903201"/>
                    <a:pt x="1393144" y="901824"/>
                  </a:cubicBezTo>
                  <a:cubicBezTo>
                    <a:pt x="1368606" y="899071"/>
                    <a:pt x="1338710" y="911312"/>
                    <a:pt x="1331120" y="944687"/>
                  </a:cubicBezTo>
                  <a:cubicBezTo>
                    <a:pt x="1316739" y="1007939"/>
                    <a:pt x="1283011" y="1075655"/>
                    <a:pt x="1240911" y="1125848"/>
                  </a:cubicBezTo>
                  <a:cubicBezTo>
                    <a:pt x="1186775" y="1190383"/>
                    <a:pt x="1122407" y="1224502"/>
                    <a:pt x="1054802" y="1224521"/>
                  </a:cubicBezTo>
                  <a:lnTo>
                    <a:pt x="575371" y="1224521"/>
                  </a:lnTo>
                  <a:cubicBezTo>
                    <a:pt x="554814" y="1224521"/>
                    <a:pt x="538164" y="1207871"/>
                    <a:pt x="538164" y="1187314"/>
                  </a:cubicBezTo>
                  <a:cubicBezTo>
                    <a:pt x="538164" y="1166757"/>
                    <a:pt x="554814" y="1150107"/>
                    <a:pt x="575371" y="1150107"/>
                  </a:cubicBezTo>
                  <a:lnTo>
                    <a:pt x="1054802" y="1150107"/>
                  </a:lnTo>
                  <a:cubicBezTo>
                    <a:pt x="1111543" y="1150107"/>
                    <a:pt x="1156321" y="1110909"/>
                    <a:pt x="1183910" y="1078037"/>
                  </a:cubicBezTo>
                  <a:cubicBezTo>
                    <a:pt x="1218773" y="1036476"/>
                    <a:pt x="1246678" y="980461"/>
                    <a:pt x="1258566" y="928185"/>
                  </a:cubicBezTo>
                  <a:cubicBezTo>
                    <a:pt x="1275495" y="853697"/>
                    <a:pt x="1343268" y="821327"/>
                    <a:pt x="1401460" y="827875"/>
                  </a:cubicBezTo>
                  <a:cubicBezTo>
                    <a:pt x="1454722" y="833847"/>
                    <a:pt x="1508467" y="873770"/>
                    <a:pt x="1508467" y="949486"/>
                  </a:cubicBezTo>
                  <a:cubicBezTo>
                    <a:pt x="1508467" y="1020533"/>
                    <a:pt x="1457382" y="1139949"/>
                    <a:pt x="1381331" y="1246622"/>
                  </a:cubicBezTo>
                  <a:cubicBezTo>
                    <a:pt x="1338971" y="1306041"/>
                    <a:pt x="1292238" y="1357480"/>
                    <a:pt x="1242437" y="1399468"/>
                  </a:cubicBezTo>
                  <a:cubicBezTo>
                    <a:pt x="1184468" y="1448358"/>
                    <a:pt x="1124453" y="1482403"/>
                    <a:pt x="1064066" y="1500671"/>
                  </a:cubicBezTo>
                  <a:cubicBezTo>
                    <a:pt x="946399" y="1536260"/>
                    <a:pt x="821904" y="1554994"/>
                    <a:pt x="706432" y="1554994"/>
                  </a:cubicBezTo>
                  <a:close/>
                  <a:moveTo>
                    <a:pt x="37208" y="728681"/>
                  </a:moveTo>
                  <a:lnTo>
                    <a:pt x="36948" y="728681"/>
                  </a:lnTo>
                  <a:cubicBezTo>
                    <a:pt x="16391" y="728532"/>
                    <a:pt x="-148" y="711771"/>
                    <a:pt x="1" y="691214"/>
                  </a:cubicBezTo>
                  <a:cubicBezTo>
                    <a:pt x="1006" y="544376"/>
                    <a:pt x="47198" y="404236"/>
                    <a:pt x="133574" y="285936"/>
                  </a:cubicBezTo>
                  <a:cubicBezTo>
                    <a:pt x="145685" y="269342"/>
                    <a:pt x="168977" y="265714"/>
                    <a:pt x="185571" y="277825"/>
                  </a:cubicBezTo>
                  <a:cubicBezTo>
                    <a:pt x="202165" y="289936"/>
                    <a:pt x="205793" y="313227"/>
                    <a:pt x="193682" y="329822"/>
                  </a:cubicBezTo>
                  <a:cubicBezTo>
                    <a:pt x="116552" y="435434"/>
                    <a:pt x="75327" y="560580"/>
                    <a:pt x="74415" y="691716"/>
                  </a:cubicBezTo>
                  <a:cubicBezTo>
                    <a:pt x="74266" y="712198"/>
                    <a:pt x="57635" y="728681"/>
                    <a:pt x="37208" y="728681"/>
                  </a:cubicBezTo>
                  <a:close/>
                  <a:moveTo>
                    <a:pt x="253455" y="245213"/>
                  </a:moveTo>
                  <a:cubicBezTo>
                    <a:pt x="243335" y="245213"/>
                    <a:pt x="233233" y="241102"/>
                    <a:pt x="225904" y="233009"/>
                  </a:cubicBezTo>
                  <a:cubicBezTo>
                    <a:pt x="212100" y="217791"/>
                    <a:pt x="213235" y="194258"/>
                    <a:pt x="228452" y="180454"/>
                  </a:cubicBezTo>
                  <a:cubicBezTo>
                    <a:pt x="231632" y="177567"/>
                    <a:pt x="234839" y="174707"/>
                    <a:pt x="238070" y="171878"/>
                  </a:cubicBezTo>
                  <a:cubicBezTo>
                    <a:pt x="253548" y="158353"/>
                    <a:pt x="277045" y="159934"/>
                    <a:pt x="290569" y="175394"/>
                  </a:cubicBezTo>
                  <a:cubicBezTo>
                    <a:pt x="304094" y="190872"/>
                    <a:pt x="302513" y="214368"/>
                    <a:pt x="287053" y="227893"/>
                  </a:cubicBezTo>
                  <a:cubicBezTo>
                    <a:pt x="284170" y="230423"/>
                    <a:pt x="281305" y="232972"/>
                    <a:pt x="278458" y="235539"/>
                  </a:cubicBezTo>
                  <a:cubicBezTo>
                    <a:pt x="271333" y="242032"/>
                    <a:pt x="262385" y="245213"/>
                    <a:pt x="253455" y="245213"/>
                  </a:cubicBezTo>
                  <a:close/>
                  <a:moveTo>
                    <a:pt x="1355007" y="728756"/>
                  </a:moveTo>
                  <a:cubicBezTo>
                    <a:pt x="1334580" y="728756"/>
                    <a:pt x="1317948" y="712254"/>
                    <a:pt x="1317800" y="691809"/>
                  </a:cubicBezTo>
                  <a:cubicBezTo>
                    <a:pt x="1316683" y="526647"/>
                    <a:pt x="1251515" y="371549"/>
                    <a:pt x="1134313" y="255091"/>
                  </a:cubicBezTo>
                  <a:cubicBezTo>
                    <a:pt x="1017055" y="138578"/>
                    <a:pt x="861418" y="74414"/>
                    <a:pt x="696107" y="74414"/>
                  </a:cubicBezTo>
                  <a:cubicBezTo>
                    <a:pt x="592597" y="74414"/>
                    <a:pt x="490111" y="100366"/>
                    <a:pt x="399772" y="149442"/>
                  </a:cubicBezTo>
                  <a:cubicBezTo>
                    <a:pt x="381708" y="159246"/>
                    <a:pt x="359123" y="152567"/>
                    <a:pt x="349319" y="134503"/>
                  </a:cubicBezTo>
                  <a:cubicBezTo>
                    <a:pt x="339515" y="116439"/>
                    <a:pt x="346194" y="93855"/>
                    <a:pt x="364258" y="84051"/>
                  </a:cubicBezTo>
                  <a:cubicBezTo>
                    <a:pt x="465480" y="29059"/>
                    <a:pt x="580226" y="0"/>
                    <a:pt x="696126" y="0"/>
                  </a:cubicBezTo>
                  <a:cubicBezTo>
                    <a:pt x="789702" y="0"/>
                    <a:pt x="880505" y="18269"/>
                    <a:pt x="966063" y="54285"/>
                  </a:cubicBezTo>
                  <a:cubicBezTo>
                    <a:pt x="1048663" y="89074"/>
                    <a:pt x="1122928" y="138875"/>
                    <a:pt x="1186794" y="202313"/>
                  </a:cubicBezTo>
                  <a:cubicBezTo>
                    <a:pt x="1250622" y="265751"/>
                    <a:pt x="1300908" y="339663"/>
                    <a:pt x="1336217" y="422021"/>
                  </a:cubicBezTo>
                  <a:cubicBezTo>
                    <a:pt x="1372773" y="507262"/>
                    <a:pt x="1391618" y="597861"/>
                    <a:pt x="1392251" y="691325"/>
                  </a:cubicBezTo>
                  <a:cubicBezTo>
                    <a:pt x="1392381" y="711864"/>
                    <a:pt x="1375843" y="728644"/>
                    <a:pt x="1355304" y="728774"/>
                  </a:cubicBezTo>
                  <a:cubicBezTo>
                    <a:pt x="1355174" y="728756"/>
                    <a:pt x="1355081" y="728756"/>
                    <a:pt x="1355007" y="728756"/>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29" name="任意多边形: 形状 28"/>
            <p:cNvSpPr/>
            <p:nvPr/>
          </p:nvSpPr>
          <p:spPr>
            <a:xfrm>
              <a:off x="10931578" y="4728434"/>
              <a:ext cx="457460" cy="579643"/>
            </a:xfrm>
            <a:custGeom>
              <a:avLst/>
              <a:gdLst>
                <a:gd name="connsiteX0" fmla="*/ 420253 w 457460"/>
                <a:gd name="connsiteY0" fmla="*/ 266212 h 579643"/>
                <a:gd name="connsiteX1" fmla="*/ 457460 w 457460"/>
                <a:gd name="connsiteY1" fmla="*/ 229005 h 579643"/>
                <a:gd name="connsiteX2" fmla="*/ 420253 w 457460"/>
                <a:gd name="connsiteY2" fmla="*/ 191798 h 579643"/>
                <a:gd name="connsiteX3" fmla="*/ 318827 w 457460"/>
                <a:gd name="connsiteY3" fmla="*/ 191798 h 579643"/>
                <a:gd name="connsiteX4" fmla="*/ 446559 w 457460"/>
                <a:gd name="connsiteY4" fmla="*/ 64047 h 579643"/>
                <a:gd name="connsiteX5" fmla="*/ 446559 w 457460"/>
                <a:gd name="connsiteY5" fmla="*/ 11418 h 579643"/>
                <a:gd name="connsiteX6" fmla="*/ 393948 w 457460"/>
                <a:gd name="connsiteY6" fmla="*/ 11418 h 579643"/>
                <a:gd name="connsiteX7" fmla="*/ 228991 w 457460"/>
                <a:gd name="connsiteY7" fmla="*/ 176375 h 579643"/>
                <a:gd name="connsiteX8" fmla="*/ 63512 w 457460"/>
                <a:gd name="connsiteY8" fmla="*/ 10897 h 579643"/>
                <a:gd name="connsiteX9" fmla="*/ 10902 w 457460"/>
                <a:gd name="connsiteY9" fmla="*/ 10897 h 579643"/>
                <a:gd name="connsiteX10" fmla="*/ 10902 w 457460"/>
                <a:gd name="connsiteY10" fmla="*/ 63526 h 579643"/>
                <a:gd name="connsiteX11" fmla="*/ 139173 w 457460"/>
                <a:gd name="connsiteY11" fmla="*/ 191798 h 579643"/>
                <a:gd name="connsiteX12" fmla="*/ 37207 w 457460"/>
                <a:gd name="connsiteY12" fmla="*/ 191798 h 579643"/>
                <a:gd name="connsiteX13" fmla="*/ 0 w 457460"/>
                <a:gd name="connsiteY13" fmla="*/ 229005 h 579643"/>
                <a:gd name="connsiteX14" fmla="*/ 37207 w 457460"/>
                <a:gd name="connsiteY14" fmla="*/ 266212 h 579643"/>
                <a:gd name="connsiteX15" fmla="*/ 191784 w 457460"/>
                <a:gd name="connsiteY15" fmla="*/ 266212 h 579643"/>
                <a:gd name="connsiteX16" fmla="*/ 191784 w 457460"/>
                <a:gd name="connsiteY16" fmla="*/ 352699 h 579643"/>
                <a:gd name="connsiteX17" fmla="*/ 37207 w 457460"/>
                <a:gd name="connsiteY17" fmla="*/ 352699 h 579643"/>
                <a:gd name="connsiteX18" fmla="*/ 0 w 457460"/>
                <a:gd name="connsiteY18" fmla="*/ 389906 h 579643"/>
                <a:gd name="connsiteX19" fmla="*/ 37207 w 457460"/>
                <a:gd name="connsiteY19" fmla="*/ 427113 h 579643"/>
                <a:gd name="connsiteX20" fmla="*/ 191784 w 457460"/>
                <a:gd name="connsiteY20" fmla="*/ 427113 h 579643"/>
                <a:gd name="connsiteX21" fmla="*/ 191784 w 457460"/>
                <a:gd name="connsiteY21" fmla="*/ 542437 h 579643"/>
                <a:gd name="connsiteX22" fmla="*/ 228991 w 457460"/>
                <a:gd name="connsiteY22" fmla="*/ 579644 h 579643"/>
                <a:gd name="connsiteX23" fmla="*/ 266198 w 457460"/>
                <a:gd name="connsiteY23" fmla="*/ 542437 h 579643"/>
                <a:gd name="connsiteX24" fmla="*/ 266198 w 457460"/>
                <a:gd name="connsiteY24" fmla="*/ 427113 h 579643"/>
                <a:gd name="connsiteX25" fmla="*/ 419714 w 457460"/>
                <a:gd name="connsiteY25" fmla="*/ 427113 h 579643"/>
                <a:gd name="connsiteX26" fmla="*/ 456921 w 457460"/>
                <a:gd name="connsiteY26" fmla="*/ 389906 h 579643"/>
                <a:gd name="connsiteX27" fmla="*/ 419714 w 457460"/>
                <a:gd name="connsiteY27" fmla="*/ 352699 h 579643"/>
                <a:gd name="connsiteX28" fmla="*/ 266198 w 457460"/>
                <a:gd name="connsiteY28" fmla="*/ 352699 h 579643"/>
                <a:gd name="connsiteX29" fmla="*/ 266198 w 457460"/>
                <a:gd name="connsiteY29" fmla="*/ 266212 h 579643"/>
                <a:gd name="connsiteX30" fmla="*/ 420253 w 457460"/>
                <a:gd name="connsiteY30" fmla="*/ 266212 h 57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7460" h="579643">
                  <a:moveTo>
                    <a:pt x="420253" y="266212"/>
                  </a:moveTo>
                  <a:cubicBezTo>
                    <a:pt x="440810" y="266212"/>
                    <a:pt x="457460" y="249562"/>
                    <a:pt x="457460" y="229005"/>
                  </a:cubicBezTo>
                  <a:cubicBezTo>
                    <a:pt x="457460" y="208448"/>
                    <a:pt x="440810" y="191798"/>
                    <a:pt x="420253" y="191798"/>
                  </a:cubicBezTo>
                  <a:lnTo>
                    <a:pt x="318827" y="191798"/>
                  </a:lnTo>
                  <a:lnTo>
                    <a:pt x="446559" y="64047"/>
                  </a:lnTo>
                  <a:cubicBezTo>
                    <a:pt x="461088" y="49518"/>
                    <a:pt x="461088" y="25966"/>
                    <a:pt x="446559" y="11418"/>
                  </a:cubicBezTo>
                  <a:cubicBezTo>
                    <a:pt x="432029" y="-3130"/>
                    <a:pt x="408477" y="-3111"/>
                    <a:pt x="393948" y="11418"/>
                  </a:cubicBezTo>
                  <a:lnTo>
                    <a:pt x="228991" y="176375"/>
                  </a:lnTo>
                  <a:lnTo>
                    <a:pt x="63512" y="10897"/>
                  </a:lnTo>
                  <a:cubicBezTo>
                    <a:pt x="48983" y="-3632"/>
                    <a:pt x="25431" y="-3632"/>
                    <a:pt x="10902" y="10897"/>
                  </a:cubicBezTo>
                  <a:cubicBezTo>
                    <a:pt x="-3628" y="25426"/>
                    <a:pt x="-3628" y="48978"/>
                    <a:pt x="10902" y="63526"/>
                  </a:cubicBezTo>
                  <a:lnTo>
                    <a:pt x="139173" y="191798"/>
                  </a:lnTo>
                  <a:lnTo>
                    <a:pt x="37207" y="191798"/>
                  </a:lnTo>
                  <a:cubicBezTo>
                    <a:pt x="16650" y="191798"/>
                    <a:pt x="0" y="208448"/>
                    <a:pt x="0" y="229005"/>
                  </a:cubicBezTo>
                  <a:cubicBezTo>
                    <a:pt x="0" y="249562"/>
                    <a:pt x="16650" y="266212"/>
                    <a:pt x="37207" y="266212"/>
                  </a:cubicBezTo>
                  <a:lnTo>
                    <a:pt x="191784" y="266212"/>
                  </a:lnTo>
                  <a:lnTo>
                    <a:pt x="191784" y="352699"/>
                  </a:lnTo>
                  <a:lnTo>
                    <a:pt x="37207" y="352699"/>
                  </a:lnTo>
                  <a:cubicBezTo>
                    <a:pt x="16650" y="352699"/>
                    <a:pt x="0" y="369350"/>
                    <a:pt x="0" y="389906"/>
                  </a:cubicBezTo>
                  <a:cubicBezTo>
                    <a:pt x="0" y="410463"/>
                    <a:pt x="16650" y="427113"/>
                    <a:pt x="37207" y="427113"/>
                  </a:cubicBezTo>
                  <a:lnTo>
                    <a:pt x="191784" y="427113"/>
                  </a:lnTo>
                  <a:lnTo>
                    <a:pt x="191784" y="542437"/>
                  </a:lnTo>
                  <a:cubicBezTo>
                    <a:pt x="191784" y="562994"/>
                    <a:pt x="208434" y="579644"/>
                    <a:pt x="228991" y="579644"/>
                  </a:cubicBezTo>
                  <a:cubicBezTo>
                    <a:pt x="249548" y="579644"/>
                    <a:pt x="266198" y="562994"/>
                    <a:pt x="266198" y="542437"/>
                  </a:cubicBezTo>
                  <a:lnTo>
                    <a:pt x="266198" y="427113"/>
                  </a:lnTo>
                  <a:lnTo>
                    <a:pt x="419714" y="427113"/>
                  </a:lnTo>
                  <a:cubicBezTo>
                    <a:pt x="440271" y="427113"/>
                    <a:pt x="456921" y="410463"/>
                    <a:pt x="456921" y="389906"/>
                  </a:cubicBezTo>
                  <a:cubicBezTo>
                    <a:pt x="456921" y="369350"/>
                    <a:pt x="440271" y="352699"/>
                    <a:pt x="419714" y="352699"/>
                  </a:cubicBezTo>
                  <a:lnTo>
                    <a:pt x="266198" y="352699"/>
                  </a:lnTo>
                  <a:lnTo>
                    <a:pt x="266198" y="266212"/>
                  </a:lnTo>
                  <a:lnTo>
                    <a:pt x="420253" y="266212"/>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grpSp>
      <p:sp>
        <p:nvSpPr>
          <p:cNvPr id="30" name="矩形 29"/>
          <p:cNvSpPr/>
          <p:nvPr/>
        </p:nvSpPr>
        <p:spPr>
          <a:xfrm>
            <a:off x="3065805" y="4270919"/>
            <a:ext cx="6639414" cy="1061829"/>
          </a:xfrm>
          <a:prstGeom prst="rect">
            <a:avLst/>
          </a:prstGeom>
        </p:spPr>
        <p:txBody>
          <a:bodyPr wrap="square">
            <a:spAutoFit/>
          </a:bodyPr>
          <a:lstStyle/>
          <a:p>
            <a:pPr marL="391795" lvl="0" indent="-285750">
              <a:lnSpc>
                <a:spcPct val="150000"/>
              </a:lnSpc>
              <a:buClr>
                <a:schemeClr val="accent1"/>
              </a:buClr>
              <a:buFont typeface="Arial" panose="020B0604020202020204" pitchFamily="34" charset="0"/>
              <a:buChar char="•"/>
              <a:defRPr/>
            </a:pPr>
            <a:r>
              <a:rPr lang="zh-CN" altLang="en-US" sz="1400" dirty="0">
                <a:solidFill>
                  <a:prstClr val="black"/>
                </a:solidFill>
                <a:cs typeface="+mn-ea"/>
                <a:sym typeface="+mn-lt"/>
              </a:rPr>
              <a:t>围绕把握新发展阶段、贯彻新发展理念、构建新发展格局，</a:t>
            </a:r>
            <a:endParaRPr lang="en-US" altLang="zh-CN" sz="1400" dirty="0">
              <a:solidFill>
                <a:prstClr val="black"/>
              </a:solidFill>
              <a:cs typeface="+mn-ea"/>
              <a:sym typeface="+mn-lt"/>
            </a:endParaRPr>
          </a:p>
          <a:p>
            <a:pPr marL="391795" lvl="0" indent="-285750">
              <a:lnSpc>
                <a:spcPct val="150000"/>
              </a:lnSpc>
              <a:buClr>
                <a:schemeClr val="accent1"/>
              </a:buClr>
              <a:buFont typeface="Arial" panose="020B0604020202020204" pitchFamily="34" charset="0"/>
              <a:buChar char="•"/>
              <a:defRPr/>
            </a:pPr>
            <a:r>
              <a:rPr lang="zh-CN" altLang="en-US" sz="1400" dirty="0">
                <a:solidFill>
                  <a:prstClr val="black"/>
                </a:solidFill>
                <a:cs typeface="+mn-ea"/>
                <a:sym typeface="+mn-lt"/>
              </a:rPr>
              <a:t>积极建言资政，广泛汇集共识，以一往无前的奋斗姿态、风雨无阻的精神状态，谱写新时代多党合作事业新篇章。</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9" grpId="0"/>
      <p:bldP spid="20" grpId="0" animBg="1"/>
      <p:bldP spid="21" grpId="0" animBg="1"/>
      <p:bldP spid="22" grpId="0" animBg="1"/>
      <p:bldP spid="23" grpId="0" animBg="1"/>
      <p:bldP spid="24"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36"/>
          <p:cNvSpPr/>
          <p:nvPr/>
        </p:nvSpPr>
        <p:spPr>
          <a:xfrm>
            <a:off x="2368059" y="1498396"/>
            <a:ext cx="8428437" cy="461847"/>
          </a:xfrm>
          <a:prstGeom prst="roundRect">
            <a:avLst>
              <a:gd name="adj" fmla="val 50000"/>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85" b="0" i="0" u="none" strike="noStrike" kern="1200" cap="none" spc="0" normalizeH="0" baseline="0" noProof="0">
              <a:ln>
                <a:noFill/>
              </a:ln>
              <a:solidFill>
                <a:prstClr val="white"/>
              </a:solidFill>
              <a:effectLst/>
              <a:uLnTx/>
              <a:uFillTx/>
              <a:cs typeface="+mn-ea"/>
              <a:sym typeface="+mn-lt"/>
            </a:endParaRPr>
          </a:p>
        </p:txBody>
      </p:sp>
      <p:sp>
        <p:nvSpPr>
          <p:cNvPr id="3" name="矩形 2"/>
          <p:cNvSpPr/>
          <p:nvPr/>
        </p:nvSpPr>
        <p:spPr>
          <a:xfrm>
            <a:off x="2548807" y="1446357"/>
            <a:ext cx="3331294" cy="565604"/>
          </a:xfrm>
          <a:prstGeom prst="rect">
            <a:avLst/>
          </a:prstGeom>
        </p:spPr>
        <p:txBody>
          <a:bodyPr wrap="square">
            <a:spAutoFit/>
          </a:bodyPr>
          <a:lstStyle/>
          <a:p>
            <a:pPr>
              <a:lnSpc>
                <a:spcPct val="120000"/>
              </a:lnSpc>
            </a:pPr>
            <a:r>
              <a:rPr lang="zh-CN" altLang="en-US" sz="2800" dirty="0">
                <a:gradFill>
                  <a:gsLst>
                    <a:gs pos="0">
                      <a:schemeClr val="accent1">
                        <a:lumMod val="90000"/>
                        <a:lumOff val="10000"/>
                      </a:schemeClr>
                    </a:gs>
                    <a:gs pos="100000">
                      <a:schemeClr val="accent1"/>
                    </a:gs>
                  </a:gsLst>
                  <a:lin ang="5400000" scaled="1"/>
                </a:gradFill>
                <a:cs typeface="+mn-ea"/>
                <a:sym typeface="+mn-lt"/>
              </a:rPr>
              <a:t>习近平总书记指出</a:t>
            </a:r>
          </a:p>
        </p:txBody>
      </p:sp>
      <p:sp>
        <p:nvSpPr>
          <p:cNvPr id="4" name="椭圆 3"/>
          <p:cNvSpPr/>
          <p:nvPr/>
        </p:nvSpPr>
        <p:spPr bwMode="auto">
          <a:xfrm>
            <a:off x="1380173" y="1498395"/>
            <a:ext cx="461848" cy="46184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r>
              <a:rPr lang="en-US" altLang="zh-CN" sz="2000" dirty="0">
                <a:ln w="19050">
                  <a:noFill/>
                </a:ln>
                <a:gradFill>
                  <a:gsLst>
                    <a:gs pos="100000">
                      <a:srgbClr val="E9BE61"/>
                    </a:gs>
                    <a:gs pos="49000">
                      <a:srgbClr val="FEEFAC"/>
                    </a:gs>
                  </a:gsLst>
                  <a:lin ang="5400000" scaled="0"/>
                </a:gradFill>
                <a:cs typeface="+mn-ea"/>
                <a:sym typeface="+mn-lt"/>
              </a:rPr>
              <a:t>4</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5" name="椭圆 12"/>
          <p:cNvSpPr>
            <a:spLocks noChangeArrowheads="1"/>
          </p:cNvSpPr>
          <p:nvPr/>
        </p:nvSpPr>
        <p:spPr bwMode="auto">
          <a:xfrm>
            <a:off x="1305561" y="1423783"/>
            <a:ext cx="611072" cy="611072"/>
          </a:xfrm>
          <a:prstGeom prst="ellipse">
            <a:avLst/>
          </a:prstGeom>
          <a:noFill/>
          <a:ln w="3175" cmpd="sng">
            <a:solidFill>
              <a:srgbClr val="C00000"/>
            </a:solidFill>
            <a:prstDash val="dash"/>
            <a:round/>
          </a:ln>
          <a:extLst>
            <a:ext uri="{909E8E84-426E-40DD-AFC4-6F175D3DCCD1}">
              <a14:hiddenFill xmlns:a14="http://schemas.microsoft.com/office/drawing/2010/main">
                <a:solidFill>
                  <a:srgbClr val="FFFFFF"/>
                </a:solidFill>
              </a14:hiddenFill>
            </a:ext>
          </a:extLst>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mn-lt"/>
              <a:ea typeface="+mn-ea"/>
              <a:cs typeface="+mn-ea"/>
              <a:sym typeface="+mn-lt"/>
            </a:endParaRPr>
          </a:p>
        </p:txBody>
      </p:sp>
      <p:sp>
        <p:nvSpPr>
          <p:cNvPr id="6" name="Line 106"/>
          <p:cNvSpPr>
            <a:spLocks noChangeShapeType="1"/>
          </p:cNvSpPr>
          <p:nvPr/>
        </p:nvSpPr>
        <p:spPr bwMode="auto">
          <a:xfrm flipH="1">
            <a:off x="1916633" y="1729319"/>
            <a:ext cx="451426" cy="0"/>
          </a:xfrm>
          <a:prstGeom prst="line">
            <a:avLst/>
          </a:prstGeom>
          <a:noFill/>
          <a:ln w="3175" cap="flat">
            <a:solidFill>
              <a:srgbClr val="C00000"/>
            </a:solidFill>
            <a:prstDash val="solid"/>
            <a:miter lim="800000"/>
            <a:headEnd type="oval"/>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8"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9" name="文本框 8"/>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在全党开展中共党史学习教育</a:t>
            </a:r>
          </a:p>
        </p:txBody>
      </p:sp>
      <p:cxnSp>
        <p:nvCxnSpPr>
          <p:cNvPr id="10" name="直接连接符 9"/>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8748276" y="250423"/>
            <a:ext cx="2877625" cy="743443"/>
            <a:chOff x="8748276" y="250423"/>
            <a:chExt cx="2877625" cy="743443"/>
          </a:xfrm>
        </p:grpSpPr>
        <p:sp>
          <p:nvSpPr>
            <p:cNvPr id="12" name="文本框 11"/>
            <p:cNvSpPr txBox="1"/>
            <p:nvPr/>
          </p:nvSpPr>
          <p:spPr>
            <a:xfrm>
              <a:off x="10320809" y="470645"/>
              <a:ext cx="969850" cy="52322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solidFill>
                    <a:schemeClr val="accent1"/>
                  </a:solidFill>
                  <a:effectLst/>
                  <a:latin typeface="+mn-lt"/>
                  <a:ea typeface="+mn-ea"/>
                  <a:cs typeface="+mn-ea"/>
                  <a:sym typeface="+mn-lt"/>
                </a:rPr>
                <a:t>100</a:t>
              </a:r>
              <a:endParaRPr lang="zh-CN" altLang="en-US" sz="2800" i="0" spc="0" dirty="0">
                <a:solidFill>
                  <a:schemeClr val="accent1"/>
                </a:solidFill>
                <a:effectLst/>
                <a:latin typeface="+mn-lt"/>
                <a:ea typeface="+mn-ea"/>
                <a:cs typeface="+mn-ea"/>
                <a:sym typeface="+mn-lt"/>
              </a:endParaRPr>
            </a:p>
          </p:txBody>
        </p:sp>
        <p:sp>
          <p:nvSpPr>
            <p:cNvPr id="13" name="文本框 12"/>
            <p:cNvSpPr txBox="1"/>
            <p:nvPr/>
          </p:nvSpPr>
          <p:spPr>
            <a:xfrm>
              <a:off x="9145651" y="538035"/>
              <a:ext cx="1124538"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1400" i="0" spc="0" dirty="0">
                  <a:solidFill>
                    <a:schemeClr val="accent1"/>
                  </a:solidFill>
                  <a:effectLst/>
                  <a:latin typeface="+mn-lt"/>
                  <a:ea typeface="+mn-ea"/>
                  <a:cs typeface="+mn-ea"/>
                  <a:sym typeface="+mn-lt"/>
                </a:rPr>
                <a:t>热烈庆祝</a:t>
              </a:r>
            </a:p>
          </p:txBody>
        </p:sp>
        <p:sp>
          <p:nvSpPr>
            <p:cNvPr id="14" name="文本框 13"/>
            <p:cNvSpPr txBox="1"/>
            <p:nvPr/>
          </p:nvSpPr>
          <p:spPr>
            <a:xfrm>
              <a:off x="9263442" y="740213"/>
              <a:ext cx="985614" cy="184666"/>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600" i="0" spc="0" dirty="0">
                  <a:solidFill>
                    <a:schemeClr val="accent1"/>
                  </a:solidFill>
                  <a:effectLst/>
                  <a:latin typeface="+mn-lt"/>
                  <a:ea typeface="+mn-ea"/>
                  <a:cs typeface="+mn-ea"/>
                  <a:sym typeface="+mn-lt"/>
                </a:rPr>
                <a:t>中国共产党成立</a:t>
              </a:r>
            </a:p>
          </p:txBody>
        </p:sp>
        <p:sp>
          <p:nvSpPr>
            <p:cNvPr id="15" name="文本框 14"/>
            <p:cNvSpPr txBox="1"/>
            <p:nvPr/>
          </p:nvSpPr>
          <p:spPr>
            <a:xfrm>
              <a:off x="10995946" y="625427"/>
              <a:ext cx="629955"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1400" i="0" spc="0" dirty="0">
                  <a:solidFill>
                    <a:schemeClr val="accent1"/>
                  </a:solidFill>
                  <a:effectLst/>
                  <a:latin typeface="+mn-lt"/>
                  <a:ea typeface="+mn-ea"/>
                  <a:cs typeface="+mn-ea"/>
                  <a:sym typeface="+mn-lt"/>
                </a:rPr>
                <a:t>周年</a:t>
              </a:r>
            </a:p>
          </p:txBody>
        </p:sp>
        <p:sp>
          <p:nvSpPr>
            <p:cNvPr id="16" name="文本框 15"/>
            <p:cNvSpPr txBox="1"/>
            <p:nvPr/>
          </p:nvSpPr>
          <p:spPr>
            <a:xfrm>
              <a:off x="11018827" y="540788"/>
              <a:ext cx="568748" cy="1692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500" i="0" spc="0" dirty="0">
                  <a:solidFill>
                    <a:schemeClr val="accent1"/>
                  </a:solidFill>
                  <a:effectLst/>
                  <a:latin typeface="+mn-lt"/>
                  <a:ea typeface="+mn-ea"/>
                  <a:cs typeface="+mn-ea"/>
                  <a:sym typeface="+mn-lt"/>
                </a:rPr>
                <a:t>1921-2021</a:t>
              </a:r>
              <a:endParaRPr lang="zh-CN" altLang="en-US" sz="500" i="0" spc="0" dirty="0">
                <a:solidFill>
                  <a:schemeClr val="accent1"/>
                </a:solidFill>
                <a:effectLst/>
                <a:latin typeface="+mn-lt"/>
                <a:ea typeface="+mn-ea"/>
                <a:cs typeface="+mn-ea"/>
                <a:sym typeface="+mn-lt"/>
              </a:endParaRPr>
            </a:p>
          </p:txBody>
        </p:sp>
        <p:pic>
          <p:nvPicPr>
            <p:cNvPr id="17" name="图片 16" descr="卡通人物&#10;&#10;中度可信度描述已自动生成"/>
            <p:cNvPicPr>
              <a:picLocks noChangeAspect="1"/>
            </p:cNvPicPr>
            <p:nvPr/>
          </p:nvPicPr>
          <p:blipFill>
            <a:blip r:embed="rId2" cstate="screen"/>
            <a:stretch>
              <a:fillRect/>
            </a:stretch>
          </p:blipFill>
          <p:spPr>
            <a:xfrm flipH="1">
              <a:off x="8748276" y="250423"/>
              <a:ext cx="718097" cy="682781"/>
            </a:xfrm>
            <a:prstGeom prst="rect">
              <a:avLst/>
            </a:prstGeom>
          </p:spPr>
        </p:pic>
        <p:cxnSp>
          <p:nvCxnSpPr>
            <p:cNvPr id="18" name="直接连接符 17"/>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圆角矩形 10"/>
          <p:cNvSpPr/>
          <p:nvPr/>
        </p:nvSpPr>
        <p:spPr bwMode="auto">
          <a:xfrm rot="8040000" flipH="1">
            <a:off x="1296836" y="3037294"/>
            <a:ext cx="2109492" cy="2205467"/>
          </a:xfrm>
          <a:prstGeom prst="roundRect">
            <a:avLst>
              <a:gd name="adj" fmla="val 50000"/>
            </a:avLst>
          </a:prstGeom>
          <a:gradFill>
            <a:gsLst>
              <a:gs pos="95000">
                <a:srgbClr val="C30F0F">
                  <a:lumMod val="90000"/>
                  <a:lumOff val="10000"/>
                </a:srgbClr>
              </a:gs>
              <a:gs pos="37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chorCtr="0"/>
          <a:lstStyle/>
          <a:p>
            <a:pPr algn="ctr"/>
            <a:endParaRPr lang="zh-CN" altLang="en-US" sz="2800" dirty="0">
              <a:ln w="19050">
                <a:noFill/>
              </a:ln>
              <a:gradFill>
                <a:gsLst>
                  <a:gs pos="100000">
                    <a:srgbClr val="E9BE61"/>
                  </a:gs>
                  <a:gs pos="49000">
                    <a:srgbClr val="FEEFAC"/>
                  </a:gs>
                </a:gsLst>
                <a:lin ang="5400000" scaled="0"/>
              </a:gradFill>
              <a:cs typeface="+mn-ea"/>
              <a:sym typeface="+mn-lt"/>
            </a:endParaRPr>
          </a:p>
        </p:txBody>
      </p:sp>
      <p:sp>
        <p:nvSpPr>
          <p:cNvPr id="20" name="矩形 19"/>
          <p:cNvSpPr/>
          <p:nvPr/>
        </p:nvSpPr>
        <p:spPr>
          <a:xfrm>
            <a:off x="1290051" y="4225248"/>
            <a:ext cx="2123063" cy="424732"/>
          </a:xfrm>
          <a:prstGeom prst="rect">
            <a:avLst/>
          </a:prstGeom>
          <a:noFill/>
          <a:ln>
            <a:noFill/>
          </a:ln>
          <a:effectLst/>
        </p:spPr>
        <p:txBody>
          <a:bodyPr wrap="square" rtlCol="0">
            <a:spAutoFit/>
          </a:bodyPr>
          <a:lstStyle/>
          <a:p>
            <a:pPr algn="ctr">
              <a:lnSpc>
                <a:spcPct val="90000"/>
              </a:lnSpc>
            </a:pPr>
            <a:r>
              <a:rPr lang="zh-CN" altLang="en-US" sz="2400" dirty="0">
                <a:ln w="19050">
                  <a:noFill/>
                </a:ln>
                <a:gradFill>
                  <a:gsLst>
                    <a:gs pos="100000">
                      <a:srgbClr val="E9BE61"/>
                    </a:gs>
                    <a:gs pos="49000">
                      <a:srgbClr val="FEEFAC"/>
                    </a:gs>
                  </a:gsLst>
                  <a:lin ang="5400000" scaled="0"/>
                </a:gradFill>
                <a:cs typeface="+mn-ea"/>
                <a:sym typeface="+mn-lt"/>
              </a:rPr>
              <a:t>总书记指出</a:t>
            </a:r>
          </a:p>
        </p:txBody>
      </p:sp>
      <p:sp>
        <p:nvSpPr>
          <p:cNvPr id="21" name="椭圆 20"/>
          <p:cNvSpPr/>
          <p:nvPr/>
        </p:nvSpPr>
        <p:spPr>
          <a:xfrm>
            <a:off x="3597615" y="2806611"/>
            <a:ext cx="386821" cy="36970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r>
              <a:rPr lang="en-US" altLang="zh-CN" dirty="0">
                <a:ln w="19050">
                  <a:noFill/>
                </a:ln>
                <a:gradFill>
                  <a:gsLst>
                    <a:gs pos="100000">
                      <a:srgbClr val="E9BE61"/>
                    </a:gs>
                    <a:gs pos="49000">
                      <a:srgbClr val="FEEFAC"/>
                    </a:gs>
                  </a:gsLst>
                  <a:lin ang="5400000" scaled="0"/>
                </a:gradFill>
                <a:cs typeface="+mn-ea"/>
                <a:sym typeface="+mn-lt"/>
              </a:rPr>
              <a:t>1</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22" name="矩形 21"/>
          <p:cNvSpPr/>
          <p:nvPr/>
        </p:nvSpPr>
        <p:spPr>
          <a:xfrm>
            <a:off x="4043296" y="2729851"/>
            <a:ext cx="2936624" cy="523220"/>
          </a:xfrm>
          <a:prstGeom prst="rect">
            <a:avLst/>
          </a:prstGeom>
        </p:spPr>
        <p:txBody>
          <a:bodyPr wrap="square">
            <a:spAutoFit/>
          </a:bodyPr>
          <a:lstStyle/>
          <a:p>
            <a:pPr lvl="0" algn="just">
              <a:buClr>
                <a:schemeClr val="accent1"/>
              </a:buClr>
              <a:defRPr/>
            </a:pPr>
            <a:r>
              <a:rPr lang="zh-CN" altLang="en-US" sz="1400" dirty="0">
                <a:solidFill>
                  <a:schemeClr val="tx1">
                    <a:lumMod val="85000"/>
                    <a:lumOff val="15000"/>
                  </a:schemeClr>
                </a:solidFill>
                <a:cs typeface="+mn-ea"/>
                <a:sym typeface="+mn-lt"/>
              </a:rPr>
              <a:t>围绕市场主体的急需制定和实施宏观政策，稳住了经济基本盘</a:t>
            </a:r>
          </a:p>
        </p:txBody>
      </p:sp>
      <p:cxnSp>
        <p:nvCxnSpPr>
          <p:cNvPr id="23" name="直接连接符 22"/>
          <p:cNvCxnSpPr/>
          <p:nvPr/>
        </p:nvCxnSpPr>
        <p:spPr>
          <a:xfrm>
            <a:off x="3629580" y="3342409"/>
            <a:ext cx="3274140" cy="0"/>
          </a:xfrm>
          <a:prstGeom prst="line">
            <a:avLst/>
          </a:prstGeom>
          <a:ln w="22225" cap="rnd">
            <a:gradFill>
              <a:gsLst>
                <a:gs pos="47000">
                  <a:schemeClr val="accent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3938028" y="3752578"/>
            <a:ext cx="386821" cy="36970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r>
              <a:rPr lang="en-US" altLang="zh-CN" dirty="0">
                <a:ln w="19050">
                  <a:noFill/>
                </a:ln>
                <a:gradFill>
                  <a:gsLst>
                    <a:gs pos="100000">
                      <a:srgbClr val="E9BE61"/>
                    </a:gs>
                    <a:gs pos="49000">
                      <a:srgbClr val="FEEFAC"/>
                    </a:gs>
                  </a:gsLst>
                  <a:lin ang="5400000" scaled="0"/>
                </a:gradFill>
                <a:cs typeface="+mn-ea"/>
                <a:sym typeface="+mn-lt"/>
              </a:rPr>
              <a:t>2</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25" name="矩形 24"/>
          <p:cNvSpPr/>
          <p:nvPr/>
        </p:nvSpPr>
        <p:spPr>
          <a:xfrm>
            <a:off x="4383710" y="3675818"/>
            <a:ext cx="2631104" cy="523220"/>
          </a:xfrm>
          <a:prstGeom prst="rect">
            <a:avLst/>
          </a:prstGeom>
        </p:spPr>
        <p:txBody>
          <a:bodyPr wrap="square">
            <a:spAutoFit/>
          </a:bodyPr>
          <a:lstStyle/>
          <a:p>
            <a:pPr lvl="0" algn="just">
              <a:buClr>
                <a:schemeClr val="accent1"/>
              </a:buClr>
              <a:defRPr/>
            </a:pPr>
            <a:r>
              <a:rPr lang="zh-CN" altLang="en-US" sz="1400" dirty="0">
                <a:solidFill>
                  <a:schemeClr val="tx1">
                    <a:lumMod val="85000"/>
                    <a:lumOff val="15000"/>
                  </a:schemeClr>
                </a:solidFill>
                <a:cs typeface="+mn-ea"/>
                <a:sym typeface="+mn-lt"/>
              </a:rPr>
              <a:t>优先稳就业保民生，人民生活得到切实保障</a:t>
            </a:r>
          </a:p>
        </p:txBody>
      </p:sp>
      <p:cxnSp>
        <p:nvCxnSpPr>
          <p:cNvPr id="26" name="直接连接符 25"/>
          <p:cNvCxnSpPr/>
          <p:nvPr/>
        </p:nvCxnSpPr>
        <p:spPr>
          <a:xfrm>
            <a:off x="3996921" y="4288376"/>
            <a:ext cx="2906799" cy="0"/>
          </a:xfrm>
          <a:prstGeom prst="line">
            <a:avLst/>
          </a:prstGeom>
          <a:ln w="22225" cap="rnd">
            <a:gradFill>
              <a:gsLst>
                <a:gs pos="47000">
                  <a:schemeClr val="accent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597615" y="4746261"/>
            <a:ext cx="386821" cy="36970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r>
              <a:rPr lang="en-US" altLang="zh-CN" dirty="0">
                <a:ln w="19050">
                  <a:noFill/>
                </a:ln>
                <a:gradFill>
                  <a:gsLst>
                    <a:gs pos="100000">
                      <a:srgbClr val="E9BE61"/>
                    </a:gs>
                    <a:gs pos="49000">
                      <a:srgbClr val="FEEFAC"/>
                    </a:gs>
                  </a:gsLst>
                  <a:lin ang="5400000" scaled="0"/>
                </a:gradFill>
                <a:cs typeface="+mn-ea"/>
                <a:sym typeface="+mn-lt"/>
              </a:rPr>
              <a:t>3</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28" name="矩形 27"/>
          <p:cNvSpPr/>
          <p:nvPr/>
        </p:nvSpPr>
        <p:spPr>
          <a:xfrm>
            <a:off x="4043297" y="4669501"/>
            <a:ext cx="2700448" cy="523220"/>
          </a:xfrm>
          <a:prstGeom prst="rect">
            <a:avLst/>
          </a:prstGeom>
        </p:spPr>
        <p:txBody>
          <a:bodyPr wrap="square">
            <a:spAutoFit/>
          </a:bodyPr>
          <a:lstStyle/>
          <a:p>
            <a:pPr lvl="0" algn="just">
              <a:buClr>
                <a:schemeClr val="accent1"/>
              </a:buClr>
              <a:defRPr/>
            </a:pPr>
            <a:r>
              <a:rPr lang="zh-CN" altLang="en-US" sz="1400" dirty="0">
                <a:solidFill>
                  <a:schemeClr val="tx1">
                    <a:lumMod val="85000"/>
                    <a:lumOff val="15000"/>
                  </a:schemeClr>
                </a:solidFill>
                <a:cs typeface="+mn-ea"/>
                <a:sym typeface="+mn-lt"/>
              </a:rPr>
              <a:t>坚决打好三大攻坚战，主要目标任务如期完成</a:t>
            </a:r>
          </a:p>
        </p:txBody>
      </p:sp>
      <p:cxnSp>
        <p:nvCxnSpPr>
          <p:cNvPr id="29" name="直接连接符 28"/>
          <p:cNvCxnSpPr/>
          <p:nvPr/>
        </p:nvCxnSpPr>
        <p:spPr>
          <a:xfrm>
            <a:off x="3629580" y="5282059"/>
            <a:ext cx="3030300" cy="0"/>
          </a:xfrm>
          <a:prstGeom prst="line">
            <a:avLst/>
          </a:prstGeom>
          <a:ln w="22225" cap="rnd">
            <a:gradFill>
              <a:gsLst>
                <a:gs pos="47000">
                  <a:schemeClr val="accent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30" name="图形 57"/>
          <p:cNvGrpSpPr/>
          <p:nvPr/>
        </p:nvGrpSpPr>
        <p:grpSpPr>
          <a:xfrm>
            <a:off x="1972664" y="3390431"/>
            <a:ext cx="757836" cy="724294"/>
            <a:chOff x="5068858" y="4717061"/>
            <a:chExt cx="1905000" cy="1905000"/>
          </a:xfrm>
        </p:grpSpPr>
        <p:sp>
          <p:nvSpPr>
            <p:cNvPr id="31" name="任意多边形: 形状 30"/>
            <p:cNvSpPr/>
            <p:nvPr/>
          </p:nvSpPr>
          <p:spPr>
            <a:xfrm>
              <a:off x="5536048" y="5215932"/>
              <a:ext cx="752605" cy="853733"/>
            </a:xfrm>
            <a:custGeom>
              <a:avLst/>
              <a:gdLst>
                <a:gd name="connsiteX0" fmla="*/ 693186 w 752605"/>
                <a:gd name="connsiteY0" fmla="*/ 118839 h 853733"/>
                <a:gd name="connsiteX1" fmla="*/ 59420 w 752605"/>
                <a:gd name="connsiteY1" fmla="*/ 118839 h 853733"/>
                <a:gd name="connsiteX2" fmla="*/ 0 w 752605"/>
                <a:gd name="connsiteY2" fmla="*/ 59420 h 853733"/>
                <a:gd name="connsiteX3" fmla="*/ 59420 w 752605"/>
                <a:gd name="connsiteY3" fmla="*/ 0 h 853733"/>
                <a:gd name="connsiteX4" fmla="*/ 693186 w 752605"/>
                <a:gd name="connsiteY4" fmla="*/ 0 h 853733"/>
                <a:gd name="connsiteX5" fmla="*/ 752605 w 752605"/>
                <a:gd name="connsiteY5" fmla="*/ 59420 h 853733"/>
                <a:gd name="connsiteX6" fmla="*/ 693186 w 752605"/>
                <a:gd name="connsiteY6" fmla="*/ 118839 h 853733"/>
                <a:gd name="connsiteX7" fmla="*/ 455526 w 752605"/>
                <a:gd name="connsiteY7" fmla="*/ 486240 h 853733"/>
                <a:gd name="connsiteX8" fmla="*/ 59420 w 752605"/>
                <a:gd name="connsiteY8" fmla="*/ 486240 h 853733"/>
                <a:gd name="connsiteX9" fmla="*/ 0 w 752605"/>
                <a:gd name="connsiteY9" fmla="*/ 426820 h 853733"/>
                <a:gd name="connsiteX10" fmla="*/ 59420 w 752605"/>
                <a:gd name="connsiteY10" fmla="*/ 367401 h 853733"/>
                <a:gd name="connsiteX11" fmla="*/ 455526 w 752605"/>
                <a:gd name="connsiteY11" fmla="*/ 367401 h 853733"/>
                <a:gd name="connsiteX12" fmla="*/ 514945 w 752605"/>
                <a:gd name="connsiteY12" fmla="*/ 426820 h 853733"/>
                <a:gd name="connsiteX13" fmla="*/ 455526 w 752605"/>
                <a:gd name="connsiteY13" fmla="*/ 486240 h 853733"/>
                <a:gd name="connsiteX14" fmla="*/ 455526 w 752605"/>
                <a:gd name="connsiteY14" fmla="*/ 853734 h 853733"/>
                <a:gd name="connsiteX15" fmla="*/ 59420 w 752605"/>
                <a:gd name="connsiteY15" fmla="*/ 853734 h 853733"/>
                <a:gd name="connsiteX16" fmla="*/ 0 w 752605"/>
                <a:gd name="connsiteY16" fmla="*/ 794314 h 853733"/>
                <a:gd name="connsiteX17" fmla="*/ 59420 w 752605"/>
                <a:gd name="connsiteY17" fmla="*/ 734895 h 853733"/>
                <a:gd name="connsiteX18" fmla="*/ 455526 w 752605"/>
                <a:gd name="connsiteY18" fmla="*/ 734895 h 853733"/>
                <a:gd name="connsiteX19" fmla="*/ 514945 w 752605"/>
                <a:gd name="connsiteY19" fmla="*/ 794314 h 853733"/>
                <a:gd name="connsiteX20" fmla="*/ 455526 w 752605"/>
                <a:gd name="connsiteY20" fmla="*/ 853734 h 85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605" h="853733">
                  <a:moveTo>
                    <a:pt x="693186" y="118839"/>
                  </a:moveTo>
                  <a:lnTo>
                    <a:pt x="59420" y="118839"/>
                  </a:lnTo>
                  <a:cubicBezTo>
                    <a:pt x="26622" y="118839"/>
                    <a:pt x="0" y="92218"/>
                    <a:pt x="0" y="59420"/>
                  </a:cubicBezTo>
                  <a:cubicBezTo>
                    <a:pt x="0" y="26622"/>
                    <a:pt x="26622" y="0"/>
                    <a:pt x="59420" y="0"/>
                  </a:cubicBezTo>
                  <a:lnTo>
                    <a:pt x="693186" y="0"/>
                  </a:lnTo>
                  <a:cubicBezTo>
                    <a:pt x="725984" y="0"/>
                    <a:pt x="752605" y="26622"/>
                    <a:pt x="752605" y="59420"/>
                  </a:cubicBezTo>
                  <a:cubicBezTo>
                    <a:pt x="752605" y="92218"/>
                    <a:pt x="725984" y="118839"/>
                    <a:pt x="693186" y="118839"/>
                  </a:cubicBezTo>
                  <a:close/>
                  <a:moveTo>
                    <a:pt x="455526" y="486240"/>
                  </a:moveTo>
                  <a:lnTo>
                    <a:pt x="59420" y="486240"/>
                  </a:lnTo>
                  <a:cubicBezTo>
                    <a:pt x="26622" y="486240"/>
                    <a:pt x="0" y="459618"/>
                    <a:pt x="0" y="426820"/>
                  </a:cubicBezTo>
                  <a:cubicBezTo>
                    <a:pt x="0" y="394022"/>
                    <a:pt x="26622" y="367401"/>
                    <a:pt x="59420" y="367401"/>
                  </a:cubicBezTo>
                  <a:lnTo>
                    <a:pt x="455526" y="367401"/>
                  </a:lnTo>
                  <a:cubicBezTo>
                    <a:pt x="488324" y="367401"/>
                    <a:pt x="514945" y="394022"/>
                    <a:pt x="514945" y="426820"/>
                  </a:cubicBezTo>
                  <a:cubicBezTo>
                    <a:pt x="514945" y="459637"/>
                    <a:pt x="488324" y="486240"/>
                    <a:pt x="455526" y="486240"/>
                  </a:cubicBezTo>
                  <a:close/>
                  <a:moveTo>
                    <a:pt x="455526" y="853734"/>
                  </a:moveTo>
                  <a:lnTo>
                    <a:pt x="59420" y="853734"/>
                  </a:lnTo>
                  <a:cubicBezTo>
                    <a:pt x="26622" y="853734"/>
                    <a:pt x="0" y="827112"/>
                    <a:pt x="0" y="794314"/>
                  </a:cubicBezTo>
                  <a:cubicBezTo>
                    <a:pt x="0" y="761516"/>
                    <a:pt x="26622" y="734895"/>
                    <a:pt x="59420" y="734895"/>
                  </a:cubicBezTo>
                  <a:lnTo>
                    <a:pt x="455526" y="734895"/>
                  </a:lnTo>
                  <a:cubicBezTo>
                    <a:pt x="488324" y="734895"/>
                    <a:pt x="514945" y="761516"/>
                    <a:pt x="514945" y="794314"/>
                  </a:cubicBezTo>
                  <a:cubicBezTo>
                    <a:pt x="514945" y="827112"/>
                    <a:pt x="488324" y="853734"/>
                    <a:pt x="455526" y="853734"/>
                  </a:cubicBez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endParaRPr lang="zh-CN" altLang="en-US">
                <a:solidFill>
                  <a:srgbClr val="A11752"/>
                </a:solidFill>
                <a:cs typeface="+mn-ea"/>
                <a:sym typeface="+mn-lt"/>
              </a:endParaRPr>
            </a:p>
          </p:txBody>
        </p:sp>
        <p:sp>
          <p:nvSpPr>
            <p:cNvPr id="32" name="任意多边形: 形状 31"/>
            <p:cNvSpPr/>
            <p:nvPr/>
          </p:nvSpPr>
          <p:spPr>
            <a:xfrm>
              <a:off x="5282519" y="4899059"/>
              <a:ext cx="1259606" cy="1544817"/>
            </a:xfrm>
            <a:custGeom>
              <a:avLst/>
              <a:gdLst>
                <a:gd name="connsiteX0" fmla="*/ 843707 w 1259606"/>
                <a:gd name="connsiteY0" fmla="*/ 1544817 h 1544817"/>
                <a:gd name="connsiteX1" fmla="*/ 202034 w 1259606"/>
                <a:gd name="connsiteY1" fmla="*/ 1544817 h 1544817"/>
                <a:gd name="connsiteX2" fmla="*/ 0 w 1259606"/>
                <a:gd name="connsiteY2" fmla="*/ 1342820 h 1544817"/>
                <a:gd name="connsiteX3" fmla="*/ 0 w 1259606"/>
                <a:gd name="connsiteY3" fmla="*/ 201997 h 1544817"/>
                <a:gd name="connsiteX4" fmla="*/ 202034 w 1259606"/>
                <a:gd name="connsiteY4" fmla="*/ 0 h 1544817"/>
                <a:gd name="connsiteX5" fmla="*/ 1057610 w 1259606"/>
                <a:gd name="connsiteY5" fmla="*/ 0 h 1544817"/>
                <a:gd name="connsiteX6" fmla="*/ 1259607 w 1259606"/>
                <a:gd name="connsiteY6" fmla="*/ 201997 h 1544817"/>
                <a:gd name="connsiteX7" fmla="*/ 1259607 w 1259606"/>
                <a:gd name="connsiteY7" fmla="*/ 621860 h 1544817"/>
                <a:gd name="connsiteX8" fmla="*/ 1200187 w 1259606"/>
                <a:gd name="connsiteY8" fmla="*/ 681279 h 1544817"/>
                <a:gd name="connsiteX9" fmla="*/ 1140768 w 1259606"/>
                <a:gd name="connsiteY9" fmla="*/ 621860 h 1544817"/>
                <a:gd name="connsiteX10" fmla="*/ 1140768 w 1259606"/>
                <a:gd name="connsiteY10" fmla="*/ 201997 h 1544817"/>
                <a:gd name="connsiteX11" fmla="*/ 1057591 w 1259606"/>
                <a:gd name="connsiteY11" fmla="*/ 118821 h 1544817"/>
                <a:gd name="connsiteX12" fmla="*/ 202016 w 1259606"/>
                <a:gd name="connsiteY12" fmla="*/ 118821 h 1544817"/>
                <a:gd name="connsiteX13" fmla="*/ 118802 w 1259606"/>
                <a:gd name="connsiteY13" fmla="*/ 201997 h 1544817"/>
                <a:gd name="connsiteX14" fmla="*/ 118802 w 1259606"/>
                <a:gd name="connsiteY14" fmla="*/ 1342820 h 1544817"/>
                <a:gd name="connsiteX15" fmla="*/ 202016 w 1259606"/>
                <a:gd name="connsiteY15" fmla="*/ 1425997 h 1544817"/>
                <a:gd name="connsiteX16" fmla="*/ 843688 w 1259606"/>
                <a:gd name="connsiteY16" fmla="*/ 1425997 h 1544817"/>
                <a:gd name="connsiteX17" fmla="*/ 903108 w 1259606"/>
                <a:gd name="connsiteY17" fmla="*/ 1485416 h 1544817"/>
                <a:gd name="connsiteX18" fmla="*/ 843707 w 1259606"/>
                <a:gd name="connsiteY18" fmla="*/ 1544817 h 154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59606" h="1544817">
                  <a:moveTo>
                    <a:pt x="843707" y="1544817"/>
                  </a:moveTo>
                  <a:lnTo>
                    <a:pt x="202034" y="1544817"/>
                  </a:lnTo>
                  <a:cubicBezTo>
                    <a:pt x="90636" y="1544817"/>
                    <a:pt x="0" y="1454218"/>
                    <a:pt x="0" y="1342820"/>
                  </a:cubicBezTo>
                  <a:lnTo>
                    <a:pt x="0" y="201997"/>
                  </a:lnTo>
                  <a:cubicBezTo>
                    <a:pt x="0" y="90599"/>
                    <a:pt x="90636" y="0"/>
                    <a:pt x="202034" y="0"/>
                  </a:cubicBezTo>
                  <a:lnTo>
                    <a:pt x="1057610" y="0"/>
                  </a:lnTo>
                  <a:cubicBezTo>
                    <a:pt x="1168971" y="0"/>
                    <a:pt x="1259607" y="90599"/>
                    <a:pt x="1259607" y="201997"/>
                  </a:cubicBezTo>
                  <a:lnTo>
                    <a:pt x="1259607" y="621860"/>
                  </a:lnTo>
                  <a:cubicBezTo>
                    <a:pt x="1259607" y="654658"/>
                    <a:pt x="1232985" y="681279"/>
                    <a:pt x="1200187" y="681279"/>
                  </a:cubicBezTo>
                  <a:cubicBezTo>
                    <a:pt x="1167389" y="681279"/>
                    <a:pt x="1140768" y="654658"/>
                    <a:pt x="1140768" y="621860"/>
                  </a:cubicBezTo>
                  <a:lnTo>
                    <a:pt x="1140768" y="201997"/>
                  </a:lnTo>
                  <a:cubicBezTo>
                    <a:pt x="1140768" y="156121"/>
                    <a:pt x="1103486" y="118821"/>
                    <a:pt x="1057591" y="118821"/>
                  </a:cubicBezTo>
                  <a:lnTo>
                    <a:pt x="202016" y="118821"/>
                  </a:lnTo>
                  <a:cubicBezTo>
                    <a:pt x="156139" y="118821"/>
                    <a:pt x="118802" y="156102"/>
                    <a:pt x="118802" y="201997"/>
                  </a:cubicBezTo>
                  <a:lnTo>
                    <a:pt x="118802" y="1342820"/>
                  </a:lnTo>
                  <a:cubicBezTo>
                    <a:pt x="118802" y="1388697"/>
                    <a:pt x="156139" y="1425997"/>
                    <a:pt x="202016" y="1425997"/>
                  </a:cubicBezTo>
                  <a:lnTo>
                    <a:pt x="843688" y="1425997"/>
                  </a:lnTo>
                  <a:cubicBezTo>
                    <a:pt x="876486" y="1425997"/>
                    <a:pt x="903108" y="1452618"/>
                    <a:pt x="903108" y="1485416"/>
                  </a:cubicBezTo>
                  <a:cubicBezTo>
                    <a:pt x="903108" y="1518214"/>
                    <a:pt x="876505" y="1544817"/>
                    <a:pt x="843707" y="1544817"/>
                  </a:cubicBez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endParaRPr lang="zh-CN" altLang="en-US">
                <a:solidFill>
                  <a:srgbClr val="A11752"/>
                </a:solidFill>
                <a:cs typeface="+mn-ea"/>
                <a:sym typeface="+mn-lt"/>
              </a:endParaRPr>
            </a:p>
          </p:txBody>
        </p:sp>
        <p:sp>
          <p:nvSpPr>
            <p:cNvPr id="33" name="任意多边形: 形状 32"/>
            <p:cNvSpPr/>
            <p:nvPr/>
          </p:nvSpPr>
          <p:spPr>
            <a:xfrm>
              <a:off x="6169814" y="5590759"/>
              <a:ext cx="594092" cy="795241"/>
            </a:xfrm>
            <a:custGeom>
              <a:avLst/>
              <a:gdLst>
                <a:gd name="connsiteX0" fmla="*/ 101166 w 594092"/>
                <a:gd name="connsiteY0" fmla="*/ 795242 h 795241"/>
                <a:gd name="connsiteX1" fmla="*/ 45151 w 594092"/>
                <a:gd name="connsiteY1" fmla="*/ 755561 h 795241"/>
                <a:gd name="connsiteX2" fmla="*/ 3367 w 594092"/>
                <a:gd name="connsiteY2" fmla="*/ 636889 h 795241"/>
                <a:gd name="connsiteX3" fmla="*/ 7962 w 594092"/>
                <a:gd name="connsiteY3" fmla="*/ 587459 h 795241"/>
                <a:gd name="connsiteX4" fmla="*/ 308223 w 594092"/>
                <a:gd name="connsiteY4" fmla="*/ 67417 h 795241"/>
                <a:gd name="connsiteX5" fmla="*/ 390767 w 594092"/>
                <a:gd name="connsiteY5" fmla="*/ 5058 h 795241"/>
                <a:gd name="connsiteX6" fmla="*/ 513048 w 594092"/>
                <a:gd name="connsiteY6" fmla="*/ 22471 h 795241"/>
                <a:gd name="connsiteX7" fmla="*/ 585918 w 594092"/>
                <a:gd name="connsiteY7" fmla="*/ 108735 h 795241"/>
                <a:gd name="connsiteX8" fmla="*/ 576597 w 594092"/>
                <a:gd name="connsiteY8" fmla="*/ 222310 h 795241"/>
                <a:gd name="connsiteX9" fmla="*/ 276336 w 594092"/>
                <a:gd name="connsiteY9" fmla="*/ 742427 h 795241"/>
                <a:gd name="connsiteX10" fmla="*/ 235799 w 594092"/>
                <a:gd name="connsiteY10" fmla="*/ 771132 h 795241"/>
                <a:gd name="connsiteX11" fmla="*/ 112086 w 594092"/>
                <a:gd name="connsiteY11" fmla="*/ 794256 h 795241"/>
                <a:gd name="connsiteX12" fmla="*/ 101166 w 594092"/>
                <a:gd name="connsiteY12" fmla="*/ 795242 h 795241"/>
                <a:gd name="connsiteX13" fmla="*/ 124532 w 594092"/>
                <a:gd name="connsiteY13" fmla="*/ 623178 h 795241"/>
                <a:gd name="connsiteX14" fmla="*/ 140345 w 594092"/>
                <a:gd name="connsiteY14" fmla="*/ 668050 h 795241"/>
                <a:gd name="connsiteX15" fmla="*/ 187114 w 594092"/>
                <a:gd name="connsiteY15" fmla="*/ 659306 h 795241"/>
                <a:gd name="connsiteX16" fmla="*/ 473720 w 594092"/>
                <a:gd name="connsiteY16" fmla="*/ 162853 h 795241"/>
                <a:gd name="connsiteX17" fmla="*/ 473831 w 594092"/>
                <a:gd name="connsiteY17" fmla="*/ 148156 h 795241"/>
                <a:gd name="connsiteX18" fmla="*/ 453647 w 594092"/>
                <a:gd name="connsiteY18" fmla="*/ 125329 h 795241"/>
                <a:gd name="connsiteX19" fmla="*/ 421611 w 594092"/>
                <a:gd name="connsiteY19" fmla="*/ 119767 h 795241"/>
                <a:gd name="connsiteX20" fmla="*/ 411175 w 594092"/>
                <a:gd name="connsiteY20" fmla="*/ 126725 h 795241"/>
                <a:gd name="connsiteX21" fmla="*/ 124532 w 594092"/>
                <a:gd name="connsiteY21" fmla="*/ 623178 h 7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4092" h="795241">
                  <a:moveTo>
                    <a:pt x="101166" y="795242"/>
                  </a:moveTo>
                  <a:cubicBezTo>
                    <a:pt x="76367" y="795242"/>
                    <a:pt x="53671" y="779689"/>
                    <a:pt x="45151" y="755561"/>
                  </a:cubicBezTo>
                  <a:lnTo>
                    <a:pt x="3367" y="636889"/>
                  </a:lnTo>
                  <a:cubicBezTo>
                    <a:pt x="-2400" y="620574"/>
                    <a:pt x="-689" y="602454"/>
                    <a:pt x="7962" y="587459"/>
                  </a:cubicBezTo>
                  <a:lnTo>
                    <a:pt x="308223" y="67417"/>
                  </a:lnTo>
                  <a:cubicBezTo>
                    <a:pt x="325859" y="36777"/>
                    <a:pt x="355178" y="14583"/>
                    <a:pt x="390767" y="5058"/>
                  </a:cubicBezTo>
                  <a:cubicBezTo>
                    <a:pt x="430727" y="-5546"/>
                    <a:pt x="475282" y="649"/>
                    <a:pt x="513048" y="22471"/>
                  </a:cubicBezTo>
                  <a:cubicBezTo>
                    <a:pt x="547445" y="42283"/>
                    <a:pt x="573323" y="72905"/>
                    <a:pt x="585918" y="108735"/>
                  </a:cubicBezTo>
                  <a:cubicBezTo>
                    <a:pt x="599461" y="147189"/>
                    <a:pt x="596056" y="188581"/>
                    <a:pt x="576597" y="222310"/>
                  </a:cubicBezTo>
                  <a:lnTo>
                    <a:pt x="276336" y="742427"/>
                  </a:lnTo>
                  <a:cubicBezTo>
                    <a:pt x="267663" y="757454"/>
                    <a:pt x="252855" y="767941"/>
                    <a:pt x="235799" y="771132"/>
                  </a:cubicBezTo>
                  <a:lnTo>
                    <a:pt x="112086" y="794256"/>
                  </a:lnTo>
                  <a:cubicBezTo>
                    <a:pt x="108440" y="794944"/>
                    <a:pt x="104793" y="795242"/>
                    <a:pt x="101166" y="795242"/>
                  </a:cubicBezTo>
                  <a:close/>
                  <a:moveTo>
                    <a:pt x="124532" y="623178"/>
                  </a:moveTo>
                  <a:lnTo>
                    <a:pt x="140345" y="668050"/>
                  </a:lnTo>
                  <a:lnTo>
                    <a:pt x="187114" y="659306"/>
                  </a:lnTo>
                  <a:lnTo>
                    <a:pt x="473720" y="162853"/>
                  </a:lnTo>
                  <a:cubicBezTo>
                    <a:pt x="476585" y="157904"/>
                    <a:pt x="475003" y="151560"/>
                    <a:pt x="473831" y="148156"/>
                  </a:cubicBezTo>
                  <a:cubicBezTo>
                    <a:pt x="470706" y="139263"/>
                    <a:pt x="463358" y="130910"/>
                    <a:pt x="453647" y="125329"/>
                  </a:cubicBezTo>
                  <a:cubicBezTo>
                    <a:pt x="443210" y="119376"/>
                    <a:pt x="431285" y="117367"/>
                    <a:pt x="421611" y="119767"/>
                  </a:cubicBezTo>
                  <a:cubicBezTo>
                    <a:pt x="418132" y="120697"/>
                    <a:pt x="413519" y="122706"/>
                    <a:pt x="411175" y="126725"/>
                  </a:cubicBezTo>
                  <a:lnTo>
                    <a:pt x="124532" y="623178"/>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endParaRPr lang="zh-CN" altLang="en-US">
                <a:solidFill>
                  <a:srgbClr val="A11752"/>
                </a:solidFill>
                <a:cs typeface="+mn-ea"/>
                <a:sym typeface="+mn-lt"/>
              </a:endParaRPr>
            </a:p>
          </p:txBody>
        </p:sp>
      </p:grpSp>
      <p:sp>
        <p:nvSpPr>
          <p:cNvPr id="34" name="椭圆 33"/>
          <p:cNvSpPr/>
          <p:nvPr/>
        </p:nvSpPr>
        <p:spPr>
          <a:xfrm>
            <a:off x="7145705" y="2307256"/>
            <a:ext cx="386821" cy="36970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r>
              <a:rPr lang="en-US" altLang="zh-CN" dirty="0">
                <a:ln w="19050">
                  <a:noFill/>
                </a:ln>
                <a:gradFill>
                  <a:gsLst>
                    <a:gs pos="100000">
                      <a:srgbClr val="E9BE61"/>
                    </a:gs>
                    <a:gs pos="49000">
                      <a:srgbClr val="FEEFAC"/>
                    </a:gs>
                  </a:gsLst>
                  <a:lin ang="5400000" scaled="0"/>
                </a:gradFill>
                <a:cs typeface="+mn-ea"/>
                <a:sym typeface="+mn-lt"/>
              </a:rPr>
              <a:t>4</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35" name="矩形 34"/>
          <p:cNvSpPr/>
          <p:nvPr/>
        </p:nvSpPr>
        <p:spPr>
          <a:xfrm>
            <a:off x="7591387" y="2230496"/>
            <a:ext cx="2700448" cy="523220"/>
          </a:xfrm>
          <a:prstGeom prst="rect">
            <a:avLst/>
          </a:prstGeom>
        </p:spPr>
        <p:txBody>
          <a:bodyPr wrap="square">
            <a:spAutoFit/>
          </a:bodyPr>
          <a:lstStyle/>
          <a:p>
            <a:pPr lvl="0" algn="just">
              <a:buClr>
                <a:schemeClr val="accent1"/>
              </a:buClr>
              <a:defRPr/>
            </a:pPr>
            <a:r>
              <a:rPr lang="zh-CN" altLang="en-US" sz="1400" dirty="0">
                <a:solidFill>
                  <a:schemeClr val="tx1">
                    <a:lumMod val="85000"/>
                    <a:lumOff val="15000"/>
                  </a:schemeClr>
                </a:solidFill>
                <a:cs typeface="+mn-ea"/>
                <a:sym typeface="+mn-lt"/>
              </a:rPr>
              <a:t>坚定不移推进改革开放，发展活力和内生动力进一步增强</a:t>
            </a:r>
          </a:p>
        </p:txBody>
      </p:sp>
      <p:cxnSp>
        <p:nvCxnSpPr>
          <p:cNvPr id="36" name="直接连接符 35"/>
          <p:cNvCxnSpPr/>
          <p:nvPr/>
        </p:nvCxnSpPr>
        <p:spPr>
          <a:xfrm>
            <a:off x="7177670" y="2843054"/>
            <a:ext cx="3986356" cy="0"/>
          </a:xfrm>
          <a:prstGeom prst="line">
            <a:avLst/>
          </a:prstGeom>
          <a:ln w="22225" cap="rnd">
            <a:gradFill>
              <a:gsLst>
                <a:gs pos="47000">
                  <a:schemeClr val="accent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7288118" y="3171487"/>
            <a:ext cx="386821" cy="36970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r>
              <a:rPr lang="en-US" altLang="zh-CN" dirty="0">
                <a:ln w="19050">
                  <a:noFill/>
                </a:ln>
                <a:gradFill>
                  <a:gsLst>
                    <a:gs pos="100000">
                      <a:srgbClr val="E9BE61"/>
                    </a:gs>
                    <a:gs pos="49000">
                      <a:srgbClr val="FEEFAC"/>
                    </a:gs>
                  </a:gsLst>
                  <a:lin ang="5400000" scaled="0"/>
                </a:gradFill>
                <a:cs typeface="+mn-ea"/>
                <a:sym typeface="+mn-lt"/>
              </a:rPr>
              <a:t>5</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38" name="矩形 37"/>
          <p:cNvSpPr/>
          <p:nvPr/>
        </p:nvSpPr>
        <p:spPr>
          <a:xfrm>
            <a:off x="7733800" y="3094727"/>
            <a:ext cx="2700448" cy="523220"/>
          </a:xfrm>
          <a:prstGeom prst="rect">
            <a:avLst/>
          </a:prstGeom>
        </p:spPr>
        <p:txBody>
          <a:bodyPr wrap="square">
            <a:spAutoFit/>
          </a:bodyPr>
          <a:lstStyle/>
          <a:p>
            <a:pPr lvl="0" algn="just">
              <a:buClr>
                <a:schemeClr val="accent1"/>
              </a:buClr>
              <a:defRPr/>
            </a:pPr>
            <a:r>
              <a:rPr lang="zh-CN" altLang="en-US" sz="1400" dirty="0">
                <a:solidFill>
                  <a:schemeClr val="tx1">
                    <a:lumMod val="85000"/>
                    <a:lumOff val="15000"/>
                  </a:schemeClr>
                </a:solidFill>
                <a:cs typeface="+mn-ea"/>
                <a:sym typeface="+mn-lt"/>
              </a:rPr>
              <a:t>大力促进科技创新，产业转型升级步伐加快</a:t>
            </a:r>
          </a:p>
        </p:txBody>
      </p:sp>
      <p:cxnSp>
        <p:nvCxnSpPr>
          <p:cNvPr id="39" name="直接连接符 38"/>
          <p:cNvCxnSpPr/>
          <p:nvPr/>
        </p:nvCxnSpPr>
        <p:spPr>
          <a:xfrm>
            <a:off x="7320083" y="3707285"/>
            <a:ext cx="3986356" cy="0"/>
          </a:xfrm>
          <a:prstGeom prst="line">
            <a:avLst/>
          </a:prstGeom>
          <a:ln w="22225" cap="rnd">
            <a:gradFill>
              <a:gsLst>
                <a:gs pos="47000">
                  <a:schemeClr val="accent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7288118" y="4094604"/>
            <a:ext cx="386821" cy="36970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r>
              <a:rPr lang="en-US" altLang="zh-CN" dirty="0">
                <a:ln w="19050">
                  <a:noFill/>
                </a:ln>
                <a:gradFill>
                  <a:gsLst>
                    <a:gs pos="100000">
                      <a:srgbClr val="E9BE61"/>
                    </a:gs>
                    <a:gs pos="49000">
                      <a:srgbClr val="FEEFAC"/>
                    </a:gs>
                  </a:gsLst>
                  <a:lin ang="5400000" scaled="0"/>
                </a:gradFill>
                <a:cs typeface="+mn-ea"/>
                <a:sym typeface="+mn-lt"/>
              </a:rPr>
              <a:t>6</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41" name="矩形 40"/>
          <p:cNvSpPr/>
          <p:nvPr/>
        </p:nvSpPr>
        <p:spPr>
          <a:xfrm>
            <a:off x="7733800" y="4017844"/>
            <a:ext cx="2700448" cy="523220"/>
          </a:xfrm>
          <a:prstGeom prst="rect">
            <a:avLst/>
          </a:prstGeom>
        </p:spPr>
        <p:txBody>
          <a:bodyPr wrap="square">
            <a:spAutoFit/>
          </a:bodyPr>
          <a:lstStyle/>
          <a:p>
            <a:pPr lvl="0" algn="just">
              <a:buClr>
                <a:schemeClr val="accent1"/>
              </a:buClr>
              <a:defRPr/>
            </a:pPr>
            <a:r>
              <a:rPr lang="zh-CN" altLang="en-US" sz="1400" dirty="0">
                <a:solidFill>
                  <a:schemeClr val="tx1">
                    <a:lumMod val="85000"/>
                    <a:lumOff val="15000"/>
                  </a:schemeClr>
                </a:solidFill>
                <a:cs typeface="+mn-ea"/>
                <a:sym typeface="+mn-lt"/>
              </a:rPr>
              <a:t>推进新型城镇化和乡村振兴，城乡区域发展格局不断优化</a:t>
            </a:r>
          </a:p>
        </p:txBody>
      </p:sp>
      <p:cxnSp>
        <p:nvCxnSpPr>
          <p:cNvPr id="42" name="直接连接符 41"/>
          <p:cNvCxnSpPr/>
          <p:nvPr/>
        </p:nvCxnSpPr>
        <p:spPr>
          <a:xfrm>
            <a:off x="7320083" y="4630402"/>
            <a:ext cx="3986356" cy="0"/>
          </a:xfrm>
          <a:prstGeom prst="line">
            <a:avLst/>
          </a:prstGeom>
          <a:ln w="22225" cap="rnd">
            <a:gradFill>
              <a:gsLst>
                <a:gs pos="47000">
                  <a:schemeClr val="accent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7145705" y="5079386"/>
            <a:ext cx="386821" cy="36970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r>
              <a:rPr lang="en-US" altLang="zh-CN" dirty="0">
                <a:ln w="19050">
                  <a:noFill/>
                </a:ln>
                <a:gradFill>
                  <a:gsLst>
                    <a:gs pos="100000">
                      <a:srgbClr val="E9BE61"/>
                    </a:gs>
                    <a:gs pos="49000">
                      <a:srgbClr val="FEEFAC"/>
                    </a:gs>
                  </a:gsLst>
                  <a:lin ang="5400000" scaled="0"/>
                </a:gradFill>
                <a:cs typeface="+mn-ea"/>
                <a:sym typeface="+mn-lt"/>
              </a:rPr>
              <a:t>7</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44" name="矩形 43"/>
          <p:cNvSpPr/>
          <p:nvPr/>
        </p:nvSpPr>
        <p:spPr>
          <a:xfrm>
            <a:off x="7591387" y="5002626"/>
            <a:ext cx="2700448" cy="523220"/>
          </a:xfrm>
          <a:prstGeom prst="rect">
            <a:avLst/>
          </a:prstGeom>
        </p:spPr>
        <p:txBody>
          <a:bodyPr wrap="square">
            <a:spAutoFit/>
          </a:bodyPr>
          <a:lstStyle/>
          <a:p>
            <a:pPr lvl="0" algn="just">
              <a:buClr>
                <a:schemeClr val="accent1"/>
              </a:buClr>
              <a:defRPr/>
            </a:pPr>
            <a:r>
              <a:rPr lang="zh-CN" altLang="en-US" sz="1400" dirty="0">
                <a:solidFill>
                  <a:schemeClr val="tx1">
                    <a:lumMod val="85000"/>
                    <a:lumOff val="15000"/>
                  </a:schemeClr>
                </a:solidFill>
                <a:cs typeface="+mn-ea"/>
                <a:sym typeface="+mn-lt"/>
              </a:rPr>
              <a:t>加强依法行政和社会建设，社会保持和谐稳定</a:t>
            </a:r>
          </a:p>
        </p:txBody>
      </p:sp>
      <p:cxnSp>
        <p:nvCxnSpPr>
          <p:cNvPr id="45" name="直接连接符 44"/>
          <p:cNvCxnSpPr/>
          <p:nvPr/>
        </p:nvCxnSpPr>
        <p:spPr>
          <a:xfrm>
            <a:off x="7177670" y="5615184"/>
            <a:ext cx="3986356" cy="0"/>
          </a:xfrm>
          <a:prstGeom prst="line">
            <a:avLst/>
          </a:prstGeom>
          <a:ln w="22225" cap="rnd">
            <a:gradFill>
              <a:gsLst>
                <a:gs pos="47000">
                  <a:schemeClr val="accent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fill="hold"/>
                                        <p:tgtEl>
                                          <p:spTgt spid="38"/>
                                        </p:tgtEl>
                                        <p:attrNameLst>
                                          <p:attrName>ppt_x</p:attrName>
                                        </p:attrNameLst>
                                      </p:cBhvr>
                                      <p:tavLst>
                                        <p:tav tm="0">
                                          <p:val>
                                            <p:strVal val="#ppt_x"/>
                                          </p:val>
                                        </p:tav>
                                        <p:tav tm="100000">
                                          <p:val>
                                            <p:strVal val="#ppt_x"/>
                                          </p:val>
                                        </p:tav>
                                      </p:tavLst>
                                    </p:anim>
                                    <p:anim calcmode="lin" valueType="num">
                                      <p:cBhvr additive="base">
                                        <p:cTn id="72" dur="500" fill="hold"/>
                                        <p:tgtEl>
                                          <p:spTgt spid="3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500" fill="hold"/>
                                        <p:tgtEl>
                                          <p:spTgt spid="41"/>
                                        </p:tgtEl>
                                        <p:attrNameLst>
                                          <p:attrName>ppt_x</p:attrName>
                                        </p:attrNameLst>
                                      </p:cBhvr>
                                      <p:tavLst>
                                        <p:tav tm="0">
                                          <p:val>
                                            <p:strVal val="#ppt_x"/>
                                          </p:val>
                                        </p:tav>
                                        <p:tav tm="100000">
                                          <p:val>
                                            <p:strVal val="#ppt_x"/>
                                          </p:val>
                                        </p:tav>
                                      </p:tavLst>
                                    </p:anim>
                                    <p:anim calcmode="lin" valueType="num">
                                      <p:cBhvr additive="base">
                                        <p:cTn id="76" dur="500" fill="hold"/>
                                        <p:tgtEl>
                                          <p:spTgt spid="4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ppt_x"/>
                                          </p:val>
                                        </p:tav>
                                        <p:tav tm="100000">
                                          <p:val>
                                            <p:strVal val="#ppt_x"/>
                                          </p:val>
                                        </p:tav>
                                      </p:tavLst>
                                    </p:anim>
                                    <p:anim calcmode="lin" valueType="num">
                                      <p:cBhvr additive="base">
                                        <p:cTn id="80" dur="500" fill="hold"/>
                                        <p:tgtEl>
                                          <p:spTgt spid="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fill="hold"/>
                                        <p:tgtEl>
                                          <p:spTgt spid="26"/>
                                        </p:tgtEl>
                                        <p:attrNameLst>
                                          <p:attrName>ppt_x</p:attrName>
                                        </p:attrNameLst>
                                      </p:cBhvr>
                                      <p:tavLst>
                                        <p:tav tm="0">
                                          <p:val>
                                            <p:strVal val="#ppt_x"/>
                                          </p:val>
                                        </p:tav>
                                        <p:tav tm="100000">
                                          <p:val>
                                            <p:strVal val="#ppt_x"/>
                                          </p:val>
                                        </p:tav>
                                      </p:tavLst>
                                    </p:anim>
                                    <p:anim calcmode="lin" valueType="num">
                                      <p:cBhvr additive="base">
                                        <p:cTn id="96" dur="500" fill="hold"/>
                                        <p:tgtEl>
                                          <p:spTgt spid="2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ppt_x"/>
                                          </p:val>
                                        </p:tav>
                                        <p:tav tm="100000">
                                          <p:val>
                                            <p:strVal val="#ppt_x"/>
                                          </p:val>
                                        </p:tav>
                                      </p:tavLst>
                                    </p:anim>
                                    <p:anim calcmode="lin" valueType="num">
                                      <p:cBhvr additive="base">
                                        <p:cTn id="100" dur="500" fill="hold"/>
                                        <p:tgtEl>
                                          <p:spTgt spid="27"/>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ppt_x"/>
                                          </p:val>
                                        </p:tav>
                                        <p:tav tm="100000">
                                          <p:val>
                                            <p:strVal val="#ppt_x"/>
                                          </p:val>
                                        </p:tav>
                                      </p:tavLst>
                                    </p:anim>
                                    <p:anim calcmode="lin" valueType="num">
                                      <p:cBhvr additive="base">
                                        <p:cTn id="104" dur="500" fill="hold"/>
                                        <p:tgtEl>
                                          <p:spTgt spid="29"/>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additive="base">
                                        <p:cTn id="107" dur="500" fill="hold"/>
                                        <p:tgtEl>
                                          <p:spTgt spid="30"/>
                                        </p:tgtEl>
                                        <p:attrNameLst>
                                          <p:attrName>ppt_x</p:attrName>
                                        </p:attrNameLst>
                                      </p:cBhvr>
                                      <p:tavLst>
                                        <p:tav tm="0">
                                          <p:val>
                                            <p:strVal val="#ppt_x"/>
                                          </p:val>
                                        </p:tav>
                                        <p:tav tm="100000">
                                          <p:val>
                                            <p:strVal val="#ppt_x"/>
                                          </p:val>
                                        </p:tav>
                                      </p:tavLst>
                                    </p:anim>
                                    <p:anim calcmode="lin" valueType="num">
                                      <p:cBhvr additive="base">
                                        <p:cTn id="108" dur="500" fill="hold"/>
                                        <p:tgtEl>
                                          <p:spTgt spid="3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additive="base">
                                        <p:cTn id="111" dur="500" fill="hold"/>
                                        <p:tgtEl>
                                          <p:spTgt spid="34"/>
                                        </p:tgtEl>
                                        <p:attrNameLst>
                                          <p:attrName>ppt_x</p:attrName>
                                        </p:attrNameLst>
                                      </p:cBhvr>
                                      <p:tavLst>
                                        <p:tav tm="0">
                                          <p:val>
                                            <p:strVal val="#ppt_x"/>
                                          </p:val>
                                        </p:tav>
                                        <p:tav tm="100000">
                                          <p:val>
                                            <p:strVal val="#ppt_x"/>
                                          </p:val>
                                        </p:tav>
                                      </p:tavLst>
                                    </p:anim>
                                    <p:anim calcmode="lin" valueType="num">
                                      <p:cBhvr additive="base">
                                        <p:cTn id="112" dur="500" fill="hold"/>
                                        <p:tgtEl>
                                          <p:spTgt spid="34"/>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additive="base">
                                        <p:cTn id="115" dur="500" fill="hold"/>
                                        <p:tgtEl>
                                          <p:spTgt spid="36"/>
                                        </p:tgtEl>
                                        <p:attrNameLst>
                                          <p:attrName>ppt_x</p:attrName>
                                        </p:attrNameLst>
                                      </p:cBhvr>
                                      <p:tavLst>
                                        <p:tav tm="0">
                                          <p:val>
                                            <p:strVal val="#ppt_x"/>
                                          </p:val>
                                        </p:tav>
                                        <p:tav tm="100000">
                                          <p:val>
                                            <p:strVal val="#ppt_x"/>
                                          </p:val>
                                        </p:tav>
                                      </p:tavLst>
                                    </p:anim>
                                    <p:anim calcmode="lin" valueType="num">
                                      <p:cBhvr additive="base">
                                        <p:cTn id="116" dur="500" fill="hold"/>
                                        <p:tgtEl>
                                          <p:spTgt spid="36"/>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ppt_x"/>
                                          </p:val>
                                        </p:tav>
                                        <p:tav tm="100000">
                                          <p:val>
                                            <p:strVal val="#ppt_x"/>
                                          </p:val>
                                        </p:tav>
                                      </p:tavLst>
                                    </p:anim>
                                    <p:anim calcmode="lin" valueType="num">
                                      <p:cBhvr additive="base">
                                        <p:cTn id="120" dur="500" fill="hold"/>
                                        <p:tgtEl>
                                          <p:spTgt spid="37"/>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39"/>
                                        </p:tgtEl>
                                        <p:attrNameLst>
                                          <p:attrName>style.visibility</p:attrName>
                                        </p:attrNameLst>
                                      </p:cBhvr>
                                      <p:to>
                                        <p:strVal val="visible"/>
                                      </p:to>
                                    </p:set>
                                    <p:anim calcmode="lin" valueType="num">
                                      <p:cBhvr additive="base">
                                        <p:cTn id="123" dur="500" fill="hold"/>
                                        <p:tgtEl>
                                          <p:spTgt spid="39"/>
                                        </p:tgtEl>
                                        <p:attrNameLst>
                                          <p:attrName>ppt_x</p:attrName>
                                        </p:attrNameLst>
                                      </p:cBhvr>
                                      <p:tavLst>
                                        <p:tav tm="0">
                                          <p:val>
                                            <p:strVal val="#ppt_x"/>
                                          </p:val>
                                        </p:tav>
                                        <p:tav tm="100000">
                                          <p:val>
                                            <p:strVal val="#ppt_x"/>
                                          </p:val>
                                        </p:tav>
                                      </p:tavLst>
                                    </p:anim>
                                    <p:anim calcmode="lin" valueType="num">
                                      <p:cBhvr additive="base">
                                        <p:cTn id="124" dur="500" fill="hold"/>
                                        <p:tgtEl>
                                          <p:spTgt spid="3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0"/>
                                        </p:tgtEl>
                                        <p:attrNameLst>
                                          <p:attrName>style.visibility</p:attrName>
                                        </p:attrNameLst>
                                      </p:cBhvr>
                                      <p:to>
                                        <p:strVal val="visible"/>
                                      </p:to>
                                    </p:set>
                                    <p:anim calcmode="lin" valueType="num">
                                      <p:cBhvr additive="base">
                                        <p:cTn id="127" dur="500" fill="hold"/>
                                        <p:tgtEl>
                                          <p:spTgt spid="40"/>
                                        </p:tgtEl>
                                        <p:attrNameLst>
                                          <p:attrName>ppt_x</p:attrName>
                                        </p:attrNameLst>
                                      </p:cBhvr>
                                      <p:tavLst>
                                        <p:tav tm="0">
                                          <p:val>
                                            <p:strVal val="#ppt_x"/>
                                          </p:val>
                                        </p:tav>
                                        <p:tav tm="100000">
                                          <p:val>
                                            <p:strVal val="#ppt_x"/>
                                          </p:val>
                                        </p:tav>
                                      </p:tavLst>
                                    </p:anim>
                                    <p:anim calcmode="lin" valueType="num">
                                      <p:cBhvr additive="base">
                                        <p:cTn id="128" dur="500" fill="hold"/>
                                        <p:tgtEl>
                                          <p:spTgt spid="40"/>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ppt_x"/>
                                          </p:val>
                                        </p:tav>
                                        <p:tav tm="100000">
                                          <p:val>
                                            <p:strVal val="#ppt_x"/>
                                          </p:val>
                                        </p:tav>
                                      </p:tavLst>
                                    </p:anim>
                                    <p:anim calcmode="lin" valueType="num">
                                      <p:cBhvr additive="base">
                                        <p:cTn id="132" dur="5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500" fill="hold"/>
                                        <p:tgtEl>
                                          <p:spTgt spid="43"/>
                                        </p:tgtEl>
                                        <p:attrNameLst>
                                          <p:attrName>ppt_x</p:attrName>
                                        </p:attrNameLst>
                                      </p:cBhvr>
                                      <p:tavLst>
                                        <p:tav tm="0">
                                          <p:val>
                                            <p:strVal val="#ppt_x"/>
                                          </p:val>
                                        </p:tav>
                                        <p:tav tm="100000">
                                          <p:val>
                                            <p:strVal val="#ppt_x"/>
                                          </p:val>
                                        </p:tav>
                                      </p:tavLst>
                                    </p:anim>
                                    <p:anim calcmode="lin" valueType="num">
                                      <p:cBhvr additive="base">
                                        <p:cTn id="136" dur="5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45"/>
                                        </p:tgtEl>
                                        <p:attrNameLst>
                                          <p:attrName>style.visibility</p:attrName>
                                        </p:attrNameLst>
                                      </p:cBhvr>
                                      <p:to>
                                        <p:strVal val="visible"/>
                                      </p:to>
                                    </p:set>
                                    <p:anim calcmode="lin" valueType="num">
                                      <p:cBhvr additive="base">
                                        <p:cTn id="139" dur="500" fill="hold"/>
                                        <p:tgtEl>
                                          <p:spTgt spid="45"/>
                                        </p:tgtEl>
                                        <p:attrNameLst>
                                          <p:attrName>ppt_x</p:attrName>
                                        </p:attrNameLst>
                                      </p:cBhvr>
                                      <p:tavLst>
                                        <p:tav tm="0">
                                          <p:val>
                                            <p:strVal val="#ppt_x"/>
                                          </p:val>
                                        </p:tav>
                                        <p:tav tm="100000">
                                          <p:val>
                                            <p:strVal val="#ppt_x"/>
                                          </p:val>
                                        </p:tav>
                                      </p:tavLst>
                                    </p:anim>
                                    <p:anim calcmode="lin" valueType="num">
                                      <p:cBhvr additive="base">
                                        <p:cTn id="14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9" grpId="0" animBg="1"/>
      <p:bldP spid="20" grpId="0"/>
      <p:bldP spid="21" grpId="0" animBg="1"/>
      <p:bldP spid="22" grpId="0"/>
      <p:bldP spid="24" grpId="0" animBg="1"/>
      <p:bldP spid="25" grpId="0"/>
      <p:bldP spid="27" grpId="0" animBg="1"/>
      <p:bldP spid="28" grpId="0"/>
      <p:bldP spid="34" grpId="0" animBg="1"/>
      <p:bldP spid="35" grpId="0"/>
      <p:bldP spid="37" grpId="0" animBg="1"/>
      <p:bldP spid="38" grpId="0"/>
      <p:bldP spid="40" grpId="0" animBg="1"/>
      <p:bldP spid="41" grpId="0"/>
      <p:bldP spid="43"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nvSpPr>
        <p:spPr bwMode="auto">
          <a:xfrm>
            <a:off x="1804421" y="2035980"/>
            <a:ext cx="2983832" cy="749908"/>
          </a:xfrm>
          <a:custGeom>
            <a:avLst/>
            <a:gdLst>
              <a:gd name="connsiteX0" fmla="*/ 0 w 3489158"/>
              <a:gd name="connsiteY0" fmla="*/ 0 h 745958"/>
              <a:gd name="connsiteX1" fmla="*/ 2743200 w 3489158"/>
              <a:gd name="connsiteY1" fmla="*/ 0 h 745958"/>
              <a:gd name="connsiteX2" fmla="*/ 3489158 w 3489158"/>
              <a:gd name="connsiteY2" fmla="*/ 745958 h 745958"/>
            </a:gdLst>
            <a:ahLst/>
            <a:cxnLst>
              <a:cxn ang="0">
                <a:pos x="connsiteX0" y="connsiteY0"/>
              </a:cxn>
              <a:cxn ang="0">
                <a:pos x="connsiteX1" y="connsiteY1"/>
              </a:cxn>
              <a:cxn ang="0">
                <a:pos x="connsiteX2" y="connsiteY2"/>
              </a:cxn>
            </a:cxnLst>
            <a:rect l="l" t="t" r="r" b="b"/>
            <a:pathLst>
              <a:path w="3489158" h="745958">
                <a:moveTo>
                  <a:pt x="0" y="0"/>
                </a:moveTo>
                <a:lnTo>
                  <a:pt x="2743200" y="0"/>
                </a:lnTo>
                <a:lnTo>
                  <a:pt x="3489158" y="745958"/>
                </a:lnTo>
              </a:path>
            </a:pathLst>
          </a:custGeom>
          <a:noFill/>
          <a:ln w="9525" cap="flat" cmpd="sng" algn="ctr">
            <a:solidFill>
              <a:schemeClr val="tx1">
                <a:lumMod val="75000"/>
                <a:lumOff val="25000"/>
              </a:schemeClr>
            </a:solidFill>
            <a:prstDash val="dash"/>
            <a:round/>
            <a:headEnd type="oval" w="med" len="med"/>
            <a:tailEnd type="triangl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3" name="矩形 2"/>
          <p:cNvSpPr/>
          <p:nvPr/>
        </p:nvSpPr>
        <p:spPr>
          <a:xfrm>
            <a:off x="1804421" y="1609512"/>
            <a:ext cx="1723549" cy="400110"/>
          </a:xfrm>
          <a:prstGeom prst="rect">
            <a:avLst/>
          </a:prstGeom>
        </p:spPr>
        <p:txBody>
          <a:bodyPr wrap="none">
            <a:spAutoFit/>
          </a:bodyPr>
          <a:lstStyle/>
          <a:p>
            <a:pPr algn="ctr"/>
            <a:r>
              <a:rPr lang="zh-CN" altLang="en-US" sz="2000" b="1" dirty="0">
                <a:solidFill>
                  <a:schemeClr val="accent1"/>
                </a:solidFill>
                <a:cs typeface="+mn-ea"/>
                <a:sym typeface="+mn-lt"/>
              </a:rPr>
              <a:t>工作履职尽责</a:t>
            </a:r>
            <a:endParaRPr lang="zh-CN" altLang="zh-CN" sz="2000" b="1" dirty="0">
              <a:solidFill>
                <a:schemeClr val="accent1"/>
              </a:solidFill>
              <a:cs typeface="+mn-ea"/>
              <a:sym typeface="+mn-lt"/>
            </a:endParaRPr>
          </a:p>
        </p:txBody>
      </p:sp>
      <p:sp>
        <p:nvSpPr>
          <p:cNvPr id="4" name="矩形 3"/>
          <p:cNvSpPr/>
          <p:nvPr/>
        </p:nvSpPr>
        <p:spPr>
          <a:xfrm>
            <a:off x="1736191" y="2103589"/>
            <a:ext cx="2397659" cy="1384995"/>
          </a:xfrm>
          <a:prstGeom prst="rect">
            <a:avLst/>
          </a:prstGeom>
        </p:spPr>
        <p:txBody>
          <a:bodyPr wrap="square">
            <a:spAutoFit/>
          </a:bodyPr>
          <a:lstStyle/>
          <a:p>
            <a:pPr algn="just" eaLnBrk="1" hangingPunct="1">
              <a:spcBef>
                <a:spcPts val="200"/>
              </a:spcBef>
              <a:spcAft>
                <a:spcPts val="200"/>
              </a:spcAft>
            </a:pPr>
            <a:r>
              <a:rPr lang="zh-CN" altLang="en-US" sz="1400" dirty="0">
                <a:solidFill>
                  <a:schemeClr val="tx1">
                    <a:lumMod val="75000"/>
                    <a:lumOff val="25000"/>
                  </a:schemeClr>
                </a:solidFill>
                <a:cs typeface="+mn-ea"/>
                <a:sym typeface="+mn-lt"/>
              </a:rPr>
              <a:t>一年来，各民主党派、工商联和无党派人士响应中共中央号召，聚焦党和国家中心工作履职尽责，适应新形势新任务要求全面加强自身建设，取得新的成绩。</a:t>
            </a:r>
          </a:p>
        </p:txBody>
      </p:sp>
      <p:sp>
        <p:nvSpPr>
          <p:cNvPr id="5" name="任意多边形: 形状 4"/>
          <p:cNvSpPr/>
          <p:nvPr/>
        </p:nvSpPr>
        <p:spPr bwMode="auto">
          <a:xfrm flipH="1">
            <a:off x="7598849" y="2035980"/>
            <a:ext cx="2983832" cy="749908"/>
          </a:xfrm>
          <a:custGeom>
            <a:avLst/>
            <a:gdLst>
              <a:gd name="connsiteX0" fmla="*/ 0 w 3489158"/>
              <a:gd name="connsiteY0" fmla="*/ 0 h 745958"/>
              <a:gd name="connsiteX1" fmla="*/ 2743200 w 3489158"/>
              <a:gd name="connsiteY1" fmla="*/ 0 h 745958"/>
              <a:gd name="connsiteX2" fmla="*/ 3489158 w 3489158"/>
              <a:gd name="connsiteY2" fmla="*/ 745958 h 745958"/>
            </a:gdLst>
            <a:ahLst/>
            <a:cxnLst>
              <a:cxn ang="0">
                <a:pos x="connsiteX0" y="connsiteY0"/>
              </a:cxn>
              <a:cxn ang="0">
                <a:pos x="connsiteX1" y="connsiteY1"/>
              </a:cxn>
              <a:cxn ang="0">
                <a:pos x="connsiteX2" y="connsiteY2"/>
              </a:cxn>
            </a:cxnLst>
            <a:rect l="l" t="t" r="r" b="b"/>
            <a:pathLst>
              <a:path w="3489158" h="745958">
                <a:moveTo>
                  <a:pt x="0" y="0"/>
                </a:moveTo>
                <a:lnTo>
                  <a:pt x="2743200" y="0"/>
                </a:lnTo>
                <a:lnTo>
                  <a:pt x="3489158" y="745958"/>
                </a:lnTo>
              </a:path>
            </a:pathLst>
          </a:custGeom>
          <a:noFill/>
          <a:ln w="9525" cap="flat" cmpd="sng" algn="ctr">
            <a:solidFill>
              <a:schemeClr val="tx1">
                <a:lumMod val="75000"/>
                <a:lumOff val="25000"/>
              </a:schemeClr>
            </a:solidFill>
            <a:prstDash val="dash"/>
            <a:round/>
            <a:headEnd type="oval"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a:cs typeface="+mn-ea"/>
              <a:sym typeface="+mn-lt"/>
            </a:endParaRPr>
          </a:p>
        </p:txBody>
      </p:sp>
      <p:sp>
        <p:nvSpPr>
          <p:cNvPr id="6" name="矩形 5"/>
          <p:cNvSpPr/>
          <p:nvPr/>
        </p:nvSpPr>
        <p:spPr>
          <a:xfrm>
            <a:off x="9090766" y="1609512"/>
            <a:ext cx="1210588" cy="400110"/>
          </a:xfrm>
          <a:prstGeom prst="rect">
            <a:avLst/>
          </a:prstGeom>
        </p:spPr>
        <p:txBody>
          <a:bodyPr wrap="none">
            <a:spAutoFit/>
          </a:bodyPr>
          <a:lstStyle/>
          <a:p>
            <a:pPr algn="ctr"/>
            <a:r>
              <a:rPr lang="zh-CN" altLang="en-US" sz="2000" b="1" dirty="0">
                <a:solidFill>
                  <a:schemeClr val="accent1"/>
                </a:solidFill>
                <a:cs typeface="+mn-ea"/>
                <a:sym typeface="+mn-lt"/>
              </a:rPr>
              <a:t>政党建设</a:t>
            </a:r>
          </a:p>
        </p:txBody>
      </p:sp>
      <p:sp>
        <p:nvSpPr>
          <p:cNvPr id="7" name="矩形 6"/>
          <p:cNvSpPr/>
          <p:nvPr/>
        </p:nvSpPr>
        <p:spPr>
          <a:xfrm>
            <a:off x="8322631" y="2103589"/>
            <a:ext cx="2001171" cy="830997"/>
          </a:xfrm>
          <a:prstGeom prst="rect">
            <a:avLst/>
          </a:prstGeom>
        </p:spPr>
        <p:txBody>
          <a:bodyPr wrap="square">
            <a:spAutoFit/>
          </a:bodyPr>
          <a:lstStyle/>
          <a:p>
            <a:pPr algn="r" eaLnBrk="1" hangingPunct="1">
              <a:spcBef>
                <a:spcPts val="200"/>
              </a:spcBef>
              <a:spcAft>
                <a:spcPts val="200"/>
              </a:spcAft>
            </a:pPr>
            <a:r>
              <a:rPr lang="zh-CN" altLang="en-US" sz="1600" dirty="0">
                <a:cs typeface="+mn-ea"/>
                <a:sym typeface="+mn-lt"/>
              </a:rPr>
              <a:t>大家坚持问题导向推动参政党建设展现了新面貌</a:t>
            </a:r>
          </a:p>
        </p:txBody>
      </p:sp>
      <p:sp>
        <p:nvSpPr>
          <p:cNvPr id="8" name="任意多边形: 形状 7"/>
          <p:cNvSpPr/>
          <p:nvPr/>
        </p:nvSpPr>
        <p:spPr bwMode="auto">
          <a:xfrm flipV="1">
            <a:off x="1804421" y="4591406"/>
            <a:ext cx="2983832" cy="754577"/>
          </a:xfrm>
          <a:custGeom>
            <a:avLst/>
            <a:gdLst>
              <a:gd name="connsiteX0" fmla="*/ 0 w 3489158"/>
              <a:gd name="connsiteY0" fmla="*/ 0 h 745958"/>
              <a:gd name="connsiteX1" fmla="*/ 2743200 w 3489158"/>
              <a:gd name="connsiteY1" fmla="*/ 0 h 745958"/>
              <a:gd name="connsiteX2" fmla="*/ 3489158 w 3489158"/>
              <a:gd name="connsiteY2" fmla="*/ 745958 h 745958"/>
            </a:gdLst>
            <a:ahLst/>
            <a:cxnLst>
              <a:cxn ang="0">
                <a:pos x="connsiteX0" y="connsiteY0"/>
              </a:cxn>
              <a:cxn ang="0">
                <a:pos x="connsiteX1" y="connsiteY1"/>
              </a:cxn>
              <a:cxn ang="0">
                <a:pos x="connsiteX2" y="connsiteY2"/>
              </a:cxn>
            </a:cxnLst>
            <a:rect l="l" t="t" r="r" b="b"/>
            <a:pathLst>
              <a:path w="3489158" h="745958">
                <a:moveTo>
                  <a:pt x="0" y="0"/>
                </a:moveTo>
                <a:lnTo>
                  <a:pt x="2743200" y="0"/>
                </a:lnTo>
                <a:lnTo>
                  <a:pt x="3489158" y="745958"/>
                </a:lnTo>
              </a:path>
            </a:pathLst>
          </a:custGeom>
          <a:noFill/>
          <a:ln w="9525" cap="flat" cmpd="sng" algn="ctr">
            <a:solidFill>
              <a:schemeClr val="tx1">
                <a:lumMod val="75000"/>
                <a:lumOff val="25000"/>
              </a:schemeClr>
            </a:solidFill>
            <a:prstDash val="dash"/>
            <a:round/>
            <a:headEnd type="oval"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a:cs typeface="+mn-ea"/>
              <a:sym typeface="+mn-lt"/>
            </a:endParaRPr>
          </a:p>
        </p:txBody>
      </p:sp>
      <p:sp>
        <p:nvSpPr>
          <p:cNvPr id="9" name="任意多边形: 形状 8"/>
          <p:cNvSpPr/>
          <p:nvPr/>
        </p:nvSpPr>
        <p:spPr bwMode="auto">
          <a:xfrm flipH="1" flipV="1">
            <a:off x="7505700" y="4700708"/>
            <a:ext cx="2983832" cy="754577"/>
          </a:xfrm>
          <a:custGeom>
            <a:avLst/>
            <a:gdLst>
              <a:gd name="connsiteX0" fmla="*/ 0 w 3489158"/>
              <a:gd name="connsiteY0" fmla="*/ 0 h 745958"/>
              <a:gd name="connsiteX1" fmla="*/ 2743200 w 3489158"/>
              <a:gd name="connsiteY1" fmla="*/ 0 h 745958"/>
              <a:gd name="connsiteX2" fmla="*/ 3489158 w 3489158"/>
              <a:gd name="connsiteY2" fmla="*/ 745958 h 745958"/>
            </a:gdLst>
            <a:ahLst/>
            <a:cxnLst>
              <a:cxn ang="0">
                <a:pos x="connsiteX0" y="connsiteY0"/>
              </a:cxn>
              <a:cxn ang="0">
                <a:pos x="connsiteX1" y="connsiteY1"/>
              </a:cxn>
              <a:cxn ang="0">
                <a:pos x="connsiteX2" y="connsiteY2"/>
              </a:cxn>
            </a:cxnLst>
            <a:rect l="l" t="t" r="r" b="b"/>
            <a:pathLst>
              <a:path w="3489158" h="745958">
                <a:moveTo>
                  <a:pt x="0" y="0"/>
                </a:moveTo>
                <a:lnTo>
                  <a:pt x="2743200" y="0"/>
                </a:lnTo>
                <a:lnTo>
                  <a:pt x="3489158" y="745958"/>
                </a:lnTo>
              </a:path>
            </a:pathLst>
          </a:custGeom>
          <a:noFill/>
          <a:ln w="9525" cap="flat" cmpd="sng" algn="ctr">
            <a:solidFill>
              <a:schemeClr val="tx1">
                <a:lumMod val="75000"/>
                <a:lumOff val="25000"/>
              </a:schemeClr>
            </a:solidFill>
            <a:prstDash val="dash"/>
            <a:round/>
            <a:headEnd type="oval"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a:cs typeface="+mn-ea"/>
              <a:sym typeface="+mn-lt"/>
            </a:endParaRPr>
          </a:p>
        </p:txBody>
      </p:sp>
      <p:sp>
        <p:nvSpPr>
          <p:cNvPr id="10" name="矩形 9"/>
          <p:cNvSpPr/>
          <p:nvPr/>
        </p:nvSpPr>
        <p:spPr>
          <a:xfrm>
            <a:off x="1804420" y="5389465"/>
            <a:ext cx="1723549" cy="400110"/>
          </a:xfrm>
          <a:prstGeom prst="rect">
            <a:avLst/>
          </a:prstGeom>
        </p:spPr>
        <p:txBody>
          <a:bodyPr wrap="none">
            <a:spAutoFit/>
          </a:bodyPr>
          <a:lstStyle/>
          <a:p>
            <a:r>
              <a:rPr lang="zh-CN" altLang="en-US" sz="2000" b="1" dirty="0">
                <a:solidFill>
                  <a:schemeClr val="accent1"/>
                </a:solidFill>
                <a:cs typeface="+mn-ea"/>
                <a:sym typeface="+mn-lt"/>
              </a:rPr>
              <a:t>中国革命历史</a:t>
            </a:r>
          </a:p>
        </p:txBody>
      </p:sp>
      <p:sp>
        <p:nvSpPr>
          <p:cNvPr id="11" name="矩形 10"/>
          <p:cNvSpPr/>
          <p:nvPr/>
        </p:nvSpPr>
        <p:spPr>
          <a:xfrm>
            <a:off x="9337321" y="5472650"/>
            <a:ext cx="1210589" cy="400110"/>
          </a:xfrm>
          <a:prstGeom prst="rect">
            <a:avLst/>
          </a:prstGeom>
        </p:spPr>
        <p:txBody>
          <a:bodyPr wrap="none">
            <a:spAutoFit/>
          </a:bodyPr>
          <a:lstStyle/>
          <a:p>
            <a:pPr algn="ctr"/>
            <a:r>
              <a:rPr lang="zh-CN" altLang="en-US" sz="2000" b="1" dirty="0">
                <a:solidFill>
                  <a:schemeClr val="accent1"/>
                </a:solidFill>
                <a:cs typeface="+mn-ea"/>
                <a:sym typeface="+mn-lt"/>
              </a:rPr>
              <a:t>责任落实</a:t>
            </a:r>
          </a:p>
        </p:txBody>
      </p:sp>
      <p:sp>
        <p:nvSpPr>
          <p:cNvPr id="14" name="椭圆 13"/>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15" name="Freeform 5"/>
          <p:cNvSpPr>
            <a:spLocks noChangeAspect="1"/>
          </p:cNvSpPr>
          <p:nvPr/>
        </p:nvSpPr>
        <p:spPr bwMode="auto">
          <a:xfrm>
            <a:off x="566099" y="375669"/>
            <a:ext cx="429902" cy="42989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16" name="文本框 15"/>
          <p:cNvSpPr txBox="1"/>
          <p:nvPr/>
        </p:nvSpPr>
        <p:spPr>
          <a:xfrm>
            <a:off x="1217644" y="273865"/>
            <a:ext cx="6288056" cy="683264"/>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在全党开展中共党史学习教育</a:t>
            </a:r>
          </a:p>
        </p:txBody>
      </p:sp>
      <p:cxnSp>
        <p:nvCxnSpPr>
          <p:cNvPr id="17" name="直接连接符 16"/>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8748276" y="250423"/>
            <a:ext cx="2877625" cy="743443"/>
            <a:chOff x="8748276" y="250423"/>
            <a:chExt cx="2877625" cy="743443"/>
          </a:xfrm>
        </p:grpSpPr>
        <p:sp>
          <p:nvSpPr>
            <p:cNvPr id="19" name="文本框 18"/>
            <p:cNvSpPr txBox="1"/>
            <p:nvPr/>
          </p:nvSpPr>
          <p:spPr>
            <a:xfrm>
              <a:off x="10320809" y="470645"/>
              <a:ext cx="969850" cy="52322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2800" i="0" spc="0" dirty="0">
                  <a:solidFill>
                    <a:schemeClr val="accent1"/>
                  </a:solidFill>
                  <a:effectLst/>
                  <a:latin typeface="+mn-lt"/>
                  <a:ea typeface="+mn-ea"/>
                  <a:cs typeface="+mn-ea"/>
                  <a:sym typeface="+mn-lt"/>
                </a:rPr>
                <a:t>100</a:t>
              </a:r>
              <a:endParaRPr lang="zh-CN" altLang="en-US" sz="2800" i="0" spc="0" dirty="0">
                <a:solidFill>
                  <a:schemeClr val="accent1"/>
                </a:solidFill>
                <a:effectLst/>
                <a:latin typeface="+mn-lt"/>
                <a:ea typeface="+mn-ea"/>
                <a:cs typeface="+mn-ea"/>
                <a:sym typeface="+mn-lt"/>
              </a:endParaRPr>
            </a:p>
          </p:txBody>
        </p:sp>
        <p:sp>
          <p:nvSpPr>
            <p:cNvPr id="20" name="文本框 19"/>
            <p:cNvSpPr txBox="1"/>
            <p:nvPr/>
          </p:nvSpPr>
          <p:spPr>
            <a:xfrm>
              <a:off x="9145651" y="538035"/>
              <a:ext cx="1124538"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1400" i="0" spc="0" dirty="0">
                  <a:solidFill>
                    <a:schemeClr val="accent1"/>
                  </a:solidFill>
                  <a:effectLst/>
                  <a:latin typeface="+mn-lt"/>
                  <a:ea typeface="+mn-ea"/>
                  <a:cs typeface="+mn-ea"/>
                  <a:sym typeface="+mn-lt"/>
                </a:rPr>
                <a:t>热烈庆祝</a:t>
              </a:r>
            </a:p>
          </p:txBody>
        </p:sp>
        <p:sp>
          <p:nvSpPr>
            <p:cNvPr id="21" name="文本框 20"/>
            <p:cNvSpPr txBox="1"/>
            <p:nvPr/>
          </p:nvSpPr>
          <p:spPr>
            <a:xfrm>
              <a:off x="9263442" y="740213"/>
              <a:ext cx="985614" cy="184666"/>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600" i="0" spc="0" dirty="0">
                  <a:solidFill>
                    <a:schemeClr val="accent1"/>
                  </a:solidFill>
                  <a:effectLst/>
                  <a:latin typeface="+mn-lt"/>
                  <a:ea typeface="+mn-ea"/>
                  <a:cs typeface="+mn-ea"/>
                  <a:sym typeface="+mn-lt"/>
                </a:rPr>
                <a:t>中国共产党成立</a:t>
              </a:r>
            </a:p>
          </p:txBody>
        </p:sp>
        <p:sp>
          <p:nvSpPr>
            <p:cNvPr id="22" name="文本框 21"/>
            <p:cNvSpPr txBox="1"/>
            <p:nvPr/>
          </p:nvSpPr>
          <p:spPr>
            <a:xfrm>
              <a:off x="10995946" y="625427"/>
              <a:ext cx="629955" cy="3077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1400" i="0" spc="0" dirty="0">
                  <a:solidFill>
                    <a:schemeClr val="accent1"/>
                  </a:solidFill>
                  <a:effectLst/>
                  <a:latin typeface="+mn-lt"/>
                  <a:ea typeface="+mn-ea"/>
                  <a:cs typeface="+mn-ea"/>
                  <a:sym typeface="+mn-lt"/>
                </a:rPr>
                <a:t>周年</a:t>
              </a:r>
            </a:p>
          </p:txBody>
        </p:sp>
        <p:sp>
          <p:nvSpPr>
            <p:cNvPr id="23" name="文本框 22"/>
            <p:cNvSpPr txBox="1"/>
            <p:nvPr/>
          </p:nvSpPr>
          <p:spPr>
            <a:xfrm>
              <a:off x="11018827" y="540788"/>
              <a:ext cx="568748" cy="16927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sz="500" i="0" spc="0" dirty="0">
                  <a:solidFill>
                    <a:schemeClr val="accent1"/>
                  </a:solidFill>
                  <a:effectLst/>
                  <a:latin typeface="+mn-lt"/>
                  <a:ea typeface="+mn-ea"/>
                  <a:cs typeface="+mn-ea"/>
                  <a:sym typeface="+mn-lt"/>
                </a:rPr>
                <a:t>1921-2021</a:t>
              </a:r>
              <a:endParaRPr lang="zh-CN" altLang="en-US" sz="500" i="0" spc="0" dirty="0">
                <a:solidFill>
                  <a:schemeClr val="accent1"/>
                </a:solidFill>
                <a:effectLst/>
                <a:latin typeface="+mn-lt"/>
                <a:ea typeface="+mn-ea"/>
                <a:cs typeface="+mn-ea"/>
                <a:sym typeface="+mn-lt"/>
              </a:endParaRPr>
            </a:p>
          </p:txBody>
        </p:sp>
        <p:pic>
          <p:nvPicPr>
            <p:cNvPr id="24" name="图片 23" descr="卡通人物&#10;&#10;中度可信度描述已自动生成"/>
            <p:cNvPicPr>
              <a:picLocks noChangeAspect="1"/>
            </p:cNvPicPr>
            <p:nvPr/>
          </p:nvPicPr>
          <p:blipFill>
            <a:blip r:embed="rId2" cstate="screen"/>
            <a:stretch>
              <a:fillRect/>
            </a:stretch>
          </p:blipFill>
          <p:spPr>
            <a:xfrm flipH="1">
              <a:off x="8748276" y="250423"/>
              <a:ext cx="718097" cy="682781"/>
            </a:xfrm>
            <a:prstGeom prst="rect">
              <a:avLst/>
            </a:prstGeom>
          </p:spPr>
        </p:pic>
        <p:cxnSp>
          <p:nvCxnSpPr>
            <p:cNvPr id="25" name="直接连接符 24"/>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Oval 44"/>
          <p:cNvSpPr/>
          <p:nvPr/>
        </p:nvSpPr>
        <p:spPr>
          <a:xfrm>
            <a:off x="4832452" y="2482281"/>
            <a:ext cx="2541460" cy="254145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7" name="文本框 26"/>
          <p:cNvSpPr txBox="1"/>
          <p:nvPr/>
        </p:nvSpPr>
        <p:spPr>
          <a:xfrm>
            <a:off x="4965672" y="3500503"/>
            <a:ext cx="2275021" cy="954107"/>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2800" i="0" spc="0" dirty="0">
                <a:effectLst/>
                <a:latin typeface="+mn-lt"/>
                <a:ea typeface="+mn-ea"/>
                <a:cs typeface="+mn-ea"/>
                <a:sym typeface="+mn-lt"/>
              </a:rPr>
              <a:t>实施“十四五”规划</a:t>
            </a:r>
          </a:p>
        </p:txBody>
      </p:sp>
      <p:sp>
        <p:nvSpPr>
          <p:cNvPr id="28" name="KSO_Shape"/>
          <p:cNvSpPr/>
          <p:nvPr/>
        </p:nvSpPr>
        <p:spPr bwMode="auto">
          <a:xfrm>
            <a:off x="5845035" y="2870718"/>
            <a:ext cx="516294" cy="627078"/>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29" name="Oval 44"/>
          <p:cNvSpPr/>
          <p:nvPr/>
        </p:nvSpPr>
        <p:spPr>
          <a:xfrm>
            <a:off x="4568663" y="2228850"/>
            <a:ext cx="3054674" cy="3054672"/>
          </a:xfrm>
          <a:prstGeom prst="ellipse">
            <a:avLst/>
          </a:prstGeom>
          <a:noFill/>
          <a:ln w="6350">
            <a:solidFill>
              <a:schemeClr val="accent1"/>
            </a:solidFill>
            <a:prstDash val="dash"/>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0" name="Oval 44"/>
          <p:cNvSpPr/>
          <p:nvPr/>
        </p:nvSpPr>
        <p:spPr>
          <a:xfrm>
            <a:off x="7261604" y="2781098"/>
            <a:ext cx="160752" cy="160752"/>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1" name="Oval 44"/>
          <p:cNvSpPr/>
          <p:nvPr/>
        </p:nvSpPr>
        <p:spPr>
          <a:xfrm>
            <a:off x="7280763" y="4565204"/>
            <a:ext cx="160752" cy="160752"/>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3" name="矩形 32"/>
          <p:cNvSpPr/>
          <p:nvPr/>
        </p:nvSpPr>
        <p:spPr>
          <a:xfrm>
            <a:off x="1804422" y="4409650"/>
            <a:ext cx="2170420" cy="830997"/>
          </a:xfrm>
          <a:prstGeom prst="rect">
            <a:avLst/>
          </a:prstGeom>
        </p:spPr>
        <p:txBody>
          <a:bodyPr wrap="square">
            <a:spAutoFit/>
          </a:bodyPr>
          <a:lstStyle/>
          <a:p>
            <a:pPr algn="just" eaLnBrk="1" hangingPunct="1">
              <a:spcBef>
                <a:spcPts val="200"/>
              </a:spcBef>
              <a:spcAft>
                <a:spcPts val="200"/>
              </a:spcAft>
              <a:buClr>
                <a:schemeClr val="accent1"/>
              </a:buClr>
            </a:pPr>
            <a:r>
              <a:rPr lang="zh-CN" altLang="en-US" sz="1600" dirty="0">
                <a:cs typeface="+mn-ea"/>
                <a:sym typeface="+mn-lt"/>
              </a:rPr>
              <a:t> 历史是最好的教科书，中国革命历史是最好的营养剂</a:t>
            </a:r>
          </a:p>
        </p:txBody>
      </p:sp>
      <p:sp>
        <p:nvSpPr>
          <p:cNvPr id="34" name="矩形 33"/>
          <p:cNvSpPr/>
          <p:nvPr/>
        </p:nvSpPr>
        <p:spPr>
          <a:xfrm>
            <a:off x="8289824" y="4426999"/>
            <a:ext cx="2126627" cy="984885"/>
          </a:xfrm>
          <a:prstGeom prst="rect">
            <a:avLst/>
          </a:prstGeom>
        </p:spPr>
        <p:txBody>
          <a:bodyPr wrap="square">
            <a:spAutoFit/>
          </a:bodyPr>
          <a:lstStyle/>
          <a:p>
            <a:pPr algn="r" eaLnBrk="1" hangingPunct="1">
              <a:spcBef>
                <a:spcPts val="400"/>
              </a:spcBef>
              <a:spcAft>
                <a:spcPts val="400"/>
              </a:spcAft>
            </a:pPr>
            <a:r>
              <a:rPr lang="zh-CN" altLang="en-US" sz="1600" dirty="0">
                <a:cs typeface="+mn-ea"/>
                <a:sym typeface="+mn-lt"/>
              </a:rPr>
              <a:t>制定年度帮扶计划</a:t>
            </a:r>
          </a:p>
          <a:p>
            <a:pPr algn="r" eaLnBrk="1" hangingPunct="1">
              <a:spcBef>
                <a:spcPts val="200"/>
              </a:spcBef>
              <a:spcAft>
                <a:spcPts val="200"/>
              </a:spcAft>
            </a:pPr>
            <a:r>
              <a:rPr lang="zh-CN" altLang="en-US" sz="1600" dirty="0">
                <a:cs typeface="+mn-ea"/>
                <a:sym typeface="+mn-lt"/>
              </a:rPr>
              <a:t>建立工作台账</a:t>
            </a:r>
          </a:p>
          <a:p>
            <a:pPr algn="r" eaLnBrk="1" hangingPunct="1">
              <a:spcBef>
                <a:spcPts val="400"/>
              </a:spcBef>
              <a:spcAft>
                <a:spcPts val="400"/>
              </a:spcAft>
            </a:pPr>
            <a:r>
              <a:rPr lang="zh-CN" altLang="en-US" sz="1600" dirty="0">
                <a:cs typeface="+mn-ea"/>
                <a:sym typeface="+mn-lt"/>
              </a:rPr>
              <a:t>制定帮扶措施</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ppt_x"/>
                                          </p:val>
                                        </p:tav>
                                        <p:tav tm="100000">
                                          <p:val>
                                            <p:strVal val="#ppt_x"/>
                                          </p:val>
                                        </p:tav>
                                      </p:tavLst>
                                    </p:anim>
                                    <p:anim calcmode="lin" valueType="num">
                                      <p:cBhvr additive="base">
                                        <p:cTn id="84" dur="500" fill="hold"/>
                                        <p:tgtEl>
                                          <p:spTgt spid="1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ppt_x"/>
                                          </p:val>
                                        </p:tav>
                                        <p:tav tm="100000">
                                          <p:val>
                                            <p:strVal val="#ppt_x"/>
                                          </p:val>
                                        </p:tav>
                                      </p:tavLst>
                                    </p:anim>
                                    <p:anim calcmode="lin" valueType="num">
                                      <p:cBhvr additive="base">
                                        <p:cTn id="88" dur="500" fill="hold"/>
                                        <p:tgtEl>
                                          <p:spTgt spid="1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ppt_x"/>
                                          </p:val>
                                        </p:tav>
                                        <p:tav tm="100000">
                                          <p:val>
                                            <p:strVal val="#ppt_x"/>
                                          </p:val>
                                        </p:tav>
                                      </p:tavLst>
                                    </p:anim>
                                    <p:anim calcmode="lin" valueType="num">
                                      <p:cBhvr additive="base">
                                        <p:cTn id="9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P spid="7" grpId="0"/>
      <p:bldP spid="8" grpId="0" animBg="1"/>
      <p:bldP spid="9" grpId="0" animBg="1"/>
      <p:bldP spid="10" grpId="0"/>
      <p:bldP spid="11" grpId="0"/>
      <p:bldP spid="14" grpId="0" animBg="1"/>
      <p:bldP spid="15" grpId="0" animBg="1"/>
      <p:bldP spid="16" grpId="0"/>
      <p:bldP spid="26" grpId="0" animBg="1"/>
      <p:bldP spid="27" grpId="0"/>
      <p:bldP spid="28" grpId="0" animBg="1"/>
      <p:bldP spid="29" grpId="0" animBg="1"/>
      <p:bldP spid="30" grpId="0" animBg="1"/>
      <p:bldP spid="31" grpId="0" animBg="1"/>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 杯子, 食物, 飞盘&#10;&#10;描述已自动生成"/>
          <p:cNvPicPr>
            <a:picLocks noChangeAspect="1"/>
          </p:cNvPicPr>
          <p:nvPr/>
        </p:nvPicPr>
        <p:blipFill>
          <a:blip r:embed="rId5">
            <a:extLst>
              <a:ext uri="{BEBA8EAE-BF5A-486C-A8C5-ECC9F3942E4B}">
                <a14:imgProps xmlns:a14="http://schemas.microsoft.com/office/drawing/2010/main">
                  <a14:imgLayer r:embed="rId6">
                    <a14:imgEffect>
                      <a14:saturation sat="190000"/>
                    </a14:imgEffect>
                  </a14:imgLayer>
                </a14:imgProps>
              </a:ext>
            </a:extLst>
          </a:blip>
          <a:stretch>
            <a:fillRect/>
          </a:stretch>
        </p:blipFill>
        <p:spPr>
          <a:xfrm>
            <a:off x="0" y="5321300"/>
            <a:ext cx="12192000" cy="1536700"/>
          </a:xfrm>
          <a:prstGeom prst="rect">
            <a:avLst/>
          </a:prstGeom>
        </p:spPr>
      </p:pic>
      <p:pic>
        <p:nvPicPr>
          <p:cNvPr id="5" name="图片 4" descr="卡通人物&#10;&#10;低可信度描述已自动生成"/>
          <p:cNvPicPr>
            <a:picLocks noChangeAspect="1"/>
          </p:cNvPicPr>
          <p:nvPr/>
        </p:nvPicPr>
        <p:blipFill>
          <a:blip r:embed="rId7" cstate="screen"/>
          <a:stretch>
            <a:fillRect/>
          </a:stretch>
        </p:blipFill>
        <p:spPr>
          <a:xfrm>
            <a:off x="1103600" y="5546539"/>
            <a:ext cx="1220500" cy="1086222"/>
          </a:xfrm>
          <a:prstGeom prst="rect">
            <a:avLst/>
          </a:prstGeom>
        </p:spPr>
      </p:pic>
      <p:sp>
        <p:nvSpPr>
          <p:cNvPr id="6" name="TextBox 47"/>
          <p:cNvSpPr txBox="1"/>
          <p:nvPr/>
        </p:nvSpPr>
        <p:spPr>
          <a:xfrm>
            <a:off x="2066113" y="2782783"/>
            <a:ext cx="8086067" cy="1146276"/>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10000"/>
              </a:lnSpc>
            </a:pPr>
            <a:r>
              <a:rPr lang="zh-CN" altLang="en-US" sz="6600" dirty="0">
                <a:latin typeface="+mn-lt"/>
                <a:ea typeface="+mn-ea"/>
                <a:cs typeface="+mn-ea"/>
                <a:sym typeface="+mn-lt"/>
              </a:rPr>
              <a:t>为什么要学党史</a:t>
            </a:r>
          </a:p>
        </p:txBody>
      </p:sp>
      <p:sp>
        <p:nvSpPr>
          <p:cNvPr id="7" name="矩形: 圆角 6"/>
          <p:cNvSpPr/>
          <p:nvPr/>
        </p:nvSpPr>
        <p:spPr>
          <a:xfrm>
            <a:off x="4900839" y="1463787"/>
            <a:ext cx="2390320" cy="442945"/>
          </a:xfrm>
          <a:prstGeom prst="roundRect">
            <a:avLst>
              <a:gd name="adj" fmla="val 4469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gradFill>
                  <a:gsLst>
                    <a:gs pos="0">
                      <a:srgbClr val="FEEFAC"/>
                    </a:gs>
                    <a:gs pos="45000">
                      <a:srgbClr val="E9BE61"/>
                    </a:gs>
                  </a:gsLst>
                  <a:lin ang="5400000" scaled="1"/>
                </a:gradFill>
                <a:cs typeface="+mn-ea"/>
                <a:sym typeface="+mn-lt"/>
              </a:rPr>
              <a:t>第二部分</a:t>
            </a:r>
          </a:p>
        </p:txBody>
      </p:sp>
      <p:pic>
        <p:nvPicPr>
          <p:cNvPr id="8" name="PA-图片 4"/>
          <p:cNvPicPr>
            <a:picLocks noChangeAspect="1"/>
          </p:cNvPicPr>
          <p:nvPr>
            <p:custDataLst>
              <p:tags r:id="rId1"/>
            </p:custDataLst>
          </p:nvPr>
        </p:nvPicPr>
        <p:blipFill>
          <a:blip r:embed="rId8" cstate="screen"/>
          <a:stretch>
            <a:fillRect/>
          </a:stretch>
        </p:blipFill>
        <p:spPr>
          <a:xfrm>
            <a:off x="5376426" y="2310338"/>
            <a:ext cx="1439146" cy="376854"/>
          </a:xfrm>
          <a:prstGeom prst="rect">
            <a:avLst/>
          </a:prstGeom>
        </p:spPr>
      </p:pic>
      <p:cxnSp>
        <p:nvCxnSpPr>
          <p:cNvPr id="9" name="PA-直接连接符 5"/>
          <p:cNvCxnSpPr/>
          <p:nvPr>
            <p:custDataLst>
              <p:tags r:id="rId2"/>
            </p:custDataLst>
          </p:nvPr>
        </p:nvCxnSpPr>
        <p:spPr>
          <a:xfrm>
            <a:off x="7271299" y="249876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 name="PA-直接连接符 5"/>
          <p:cNvCxnSpPr/>
          <p:nvPr>
            <p:custDataLst>
              <p:tags r:id="rId3"/>
            </p:custDataLst>
          </p:nvPr>
        </p:nvCxnSpPr>
        <p:spPr>
          <a:xfrm flipH="1">
            <a:off x="2066113" y="249876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9"/>
          <a:stretch>
            <a:fillRect/>
          </a:stretch>
        </p:blipFill>
        <p:spPr>
          <a:xfrm>
            <a:off x="9796580" y="1328071"/>
            <a:ext cx="1123950" cy="714375"/>
          </a:xfrm>
          <a:prstGeom prst="rect">
            <a:avLst/>
          </a:prstGeom>
        </p:spPr>
      </p:pic>
      <p:pic>
        <p:nvPicPr>
          <p:cNvPr id="12" name="图片 11" descr="图片包含 游戏机, 电脑&#10;&#10;描述已自动生成"/>
          <p:cNvPicPr>
            <a:picLocks noChangeAspect="1"/>
          </p:cNvPicPr>
          <p:nvPr/>
        </p:nvPicPr>
        <p:blipFill rotWithShape="1">
          <a:blip r:embed="rId10" cstate="screen"/>
          <a:srcRect/>
          <a:stretch>
            <a:fillRect/>
          </a:stretch>
        </p:blipFill>
        <p:spPr>
          <a:xfrm>
            <a:off x="-5335" y="-1"/>
            <a:ext cx="3582590" cy="2007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21.xml><?xml version="1.0" encoding="utf-8"?>
<p:tagLst xmlns:a="http://schemas.openxmlformats.org/drawingml/2006/main" xmlns:r="http://schemas.openxmlformats.org/officeDocument/2006/relationships" xmlns:p="http://schemas.openxmlformats.org/presentationml/2006/main">
  <p:tag name="PA" val="v5.2.5"/>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5"/>
</p:tagLst>
</file>

<file path=ppt/tags/tag24.xml><?xml version="1.0" encoding="utf-8"?>
<p:tagLst xmlns:a="http://schemas.openxmlformats.org/drawingml/2006/main" xmlns:r="http://schemas.openxmlformats.org/officeDocument/2006/relationships" xmlns:p="http://schemas.openxmlformats.org/presentationml/2006/main">
  <p:tag name="PA" val="v5.2.5"/>
</p:tagLst>
</file>

<file path=ppt/tags/tag25.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PA" val="v5.2.11"/>
</p:tagLst>
</file>

<file path=ppt/tags/tag27.xml><?xml version="1.0" encoding="utf-8"?>
<p:tagLst xmlns:a="http://schemas.openxmlformats.org/drawingml/2006/main" xmlns:r="http://schemas.openxmlformats.org/officeDocument/2006/relationships" xmlns:p="http://schemas.openxmlformats.org/presentationml/2006/main">
  <p:tag name="PA" val="v5.2.11"/>
</p:tagLst>
</file>

<file path=ppt/tags/tag28.xml><?xml version="1.0" encoding="utf-8"?>
<p:tagLst xmlns:a="http://schemas.openxmlformats.org/drawingml/2006/main" xmlns:r="http://schemas.openxmlformats.org/officeDocument/2006/relationships" xmlns:p="http://schemas.openxmlformats.org/presentationml/2006/main">
  <p:tag name="PA" val="v5.2.11"/>
</p:tagLst>
</file>

<file path=ppt/tags/tag29.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30.xml><?xml version="1.0" encoding="utf-8"?>
<p:tagLst xmlns:a="http://schemas.openxmlformats.org/drawingml/2006/main" xmlns:r="http://schemas.openxmlformats.org/officeDocument/2006/relationships" xmlns:p="http://schemas.openxmlformats.org/presentationml/2006/main">
  <p:tag name="PA" val="v5.2.11"/>
</p:tagLst>
</file>

<file path=ppt/tags/tag31.xml><?xml version="1.0" encoding="utf-8"?>
<p:tagLst xmlns:a="http://schemas.openxmlformats.org/drawingml/2006/main" xmlns:r="http://schemas.openxmlformats.org/officeDocument/2006/relationships" xmlns:p="http://schemas.openxmlformats.org/presentationml/2006/main">
  <p:tag name="PA" val="v5.2.11"/>
</p:tagLst>
</file>

<file path=ppt/tags/tag32.xml><?xml version="1.0" encoding="utf-8"?>
<p:tagLst xmlns:a="http://schemas.openxmlformats.org/drawingml/2006/main" xmlns:r="http://schemas.openxmlformats.org/officeDocument/2006/relationships" xmlns:p="http://schemas.openxmlformats.org/presentationml/2006/main">
  <p:tag name="PA" val="v5.2.11"/>
</p:tagLst>
</file>

<file path=ppt/tags/tag33.xml><?xml version="1.0" encoding="utf-8"?>
<p:tagLst xmlns:a="http://schemas.openxmlformats.org/drawingml/2006/main" xmlns:r="http://schemas.openxmlformats.org/officeDocument/2006/relationships" xmlns:p="http://schemas.openxmlformats.org/presentationml/2006/main">
  <p:tag name="PA" val="v5.2.11"/>
</p:tagLst>
</file>

<file path=ppt/tags/tag34.xml><?xml version="1.0" encoding="utf-8"?>
<p:tagLst xmlns:a="http://schemas.openxmlformats.org/drawingml/2006/main" xmlns:r="http://schemas.openxmlformats.org/officeDocument/2006/relationships" xmlns:p="http://schemas.openxmlformats.org/presentationml/2006/main">
  <p:tag name="PA" val="v5.2.11"/>
</p:tagLst>
</file>

<file path=ppt/tags/tag35.xml><?xml version="1.0" encoding="utf-8"?>
<p:tagLst xmlns:a="http://schemas.openxmlformats.org/drawingml/2006/main" xmlns:r="http://schemas.openxmlformats.org/officeDocument/2006/relationships" xmlns:p="http://schemas.openxmlformats.org/presentationml/2006/main">
  <p:tag name="PA" val="v5.2.11"/>
</p:tagLst>
</file>

<file path=ppt/tags/tag36.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37.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 www.2ppt.com">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javkozc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2277</Words>
  <Application>Microsoft Office PowerPoint</Application>
  <PresentationFormat>宽屏</PresentationFormat>
  <Paragraphs>323</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汉仪大宋简</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2022-03-11T03:00:50Z</dcterms:created>
  <dcterms:modified xsi:type="dcterms:W3CDTF">2023-01-10T10:03:05Z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5F38814D9A244F069B4502B620AED2C9</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