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58" r:id="rId5"/>
    <p:sldId id="259" r:id="rId6"/>
    <p:sldId id="287" r:id="rId7"/>
    <p:sldId id="263" r:id="rId8"/>
    <p:sldId id="264" r:id="rId9"/>
    <p:sldId id="281" r:id="rId10"/>
    <p:sldId id="298" r:id="rId11"/>
    <p:sldId id="265" r:id="rId12"/>
    <p:sldId id="285" r:id="rId13"/>
    <p:sldId id="297" r:id="rId14"/>
    <p:sldId id="286" r:id="rId15"/>
    <p:sldId id="260" r:id="rId16"/>
    <p:sldId id="288" r:id="rId17"/>
    <p:sldId id="270" r:id="rId18"/>
    <p:sldId id="261" r:id="rId19"/>
    <p:sldId id="272" r:id="rId20"/>
    <p:sldId id="283" r:id="rId21"/>
    <p:sldId id="273" r:id="rId22"/>
    <p:sldId id="292" r:id="rId23"/>
    <p:sldId id="274" r:id="rId24"/>
    <p:sldId id="300" r:id="rId25"/>
    <p:sldId id="291" r:id="rId26"/>
    <p:sldId id="299" r:id="rId27"/>
    <p:sldId id="293" r:id="rId28"/>
    <p:sldId id="277" r:id="rId29"/>
    <p:sldId id="280" r:id="rId30"/>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805E"/>
    <a:srgbClr val="F3F1F2"/>
    <a:srgbClr val="FEFFFF"/>
    <a:srgbClr val="4D9972"/>
    <a:srgbClr val="D14C51"/>
    <a:srgbClr val="0084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11" name="矩形 10"/>
          <p:cNvSpPr/>
          <p:nvPr userDrawn="1"/>
        </p:nvSpPr>
        <p:spPr>
          <a:xfrm>
            <a:off x="0" y="1"/>
            <a:ext cx="12192000" cy="6857999"/>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3" name="Subtitle 2"/>
          <p:cNvSpPr>
            <a:spLocks noGrp="1"/>
          </p:cNvSpPr>
          <p:nvPr>
            <p:ph type="subTitle" idx="1" hasCustomPrompt="1"/>
          </p:nvPr>
        </p:nvSpPr>
        <p:spPr>
          <a:xfrm>
            <a:off x="2157120" y="4378032"/>
            <a:ext cx="7877760" cy="627596"/>
          </a:xfrm>
          <a:noFill/>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2" name="Title 1"/>
          <p:cNvSpPr>
            <a:spLocks noGrp="1"/>
          </p:cNvSpPr>
          <p:nvPr>
            <p:ph type="ctrTitle"/>
          </p:nvPr>
        </p:nvSpPr>
        <p:spPr>
          <a:xfrm>
            <a:off x="2157120" y="2096163"/>
            <a:ext cx="7877760" cy="2145344"/>
          </a:xfrm>
          <a:noFill/>
        </p:spPr>
        <p:txBody>
          <a:bodyPr anchor="ctr">
            <a:normAutofit/>
          </a:bodyPr>
          <a:lstStyle>
            <a:lvl1pPr algn="ctr">
              <a:lnSpc>
                <a:spcPct val="150000"/>
              </a:lnSpc>
              <a:defRPr sz="4400" b="1" i="0">
                <a:ln w="3175">
                  <a:noFill/>
                </a:ln>
                <a:solidFill>
                  <a:schemeClr val="accent1"/>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10" name="矩形 9"/>
          <p:cNvSpPr/>
          <p:nvPr userDrawn="1"/>
        </p:nvSpPr>
        <p:spPr>
          <a:xfrm>
            <a:off x="0" y="1"/>
            <a:ext cx="12192000" cy="6857999"/>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11" name="Date Placeholder 3"/>
          <p:cNvSpPr>
            <a:spLocks noGrp="1"/>
          </p:cNvSpPr>
          <p:nvPr userDrawn="1">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12" name="Footer Placeholder 4"/>
          <p:cNvSpPr>
            <a:spLocks noGrp="1"/>
          </p:cNvSpPr>
          <p:nvPr userDrawn="1">
            <p:ph type="ftr" sz="quarter" idx="11"/>
          </p:nvPr>
        </p:nvSpPr>
        <p:spPr/>
        <p:txBody>
          <a:bodyPr/>
          <a:lstStyle>
            <a:lvl1pPr>
              <a:defRPr/>
            </a:lvl1pPr>
          </a:lstStyle>
          <a:p>
            <a:endParaRPr lang="zh-CN" altLang="en-US"/>
          </a:p>
        </p:txBody>
      </p:sp>
      <p:sp>
        <p:nvSpPr>
          <p:cNvPr id="13" name="Slide Number Placeholder 5"/>
          <p:cNvSpPr>
            <a:spLocks noGrp="1"/>
          </p:cNvSpPr>
          <p:nvPr userDrawn="1">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2" name="Title 1"/>
          <p:cNvSpPr>
            <a:spLocks noGrp="1"/>
          </p:cNvSpPr>
          <p:nvPr userDrawn="1">
            <p:ph type="title"/>
          </p:nvPr>
        </p:nvSpPr>
        <p:spPr>
          <a:xfrm>
            <a:off x="2216727" y="2244433"/>
            <a:ext cx="7758546" cy="1921394"/>
          </a:xfrm>
        </p:spPr>
        <p:txBody>
          <a:bodyPr anchor="ctr"/>
          <a:lstStyle>
            <a:lvl1pPr algn="ctr">
              <a:lnSpc>
                <a:spcPct val="150000"/>
              </a:lnSpc>
              <a:defRPr sz="4800" b="0">
                <a:ln>
                  <a:noFill/>
                </a:ln>
                <a:solidFill>
                  <a:schemeClr val="accent1"/>
                </a:solidFill>
                <a:effectLst/>
              </a:defRPr>
            </a:lvl1pPr>
          </a:lstStyle>
          <a:p>
            <a:r>
              <a:rPr lang="zh-CN" altLang="en-US" dirty="0"/>
              <a:t>单击此处编辑母版标题样式</a:t>
            </a:r>
            <a:endParaRPr lang="en-US" dirty="0"/>
          </a:p>
        </p:txBody>
      </p:sp>
      <p:sp>
        <p:nvSpPr>
          <p:cNvPr id="3" name="Text Placeholder 2"/>
          <p:cNvSpPr>
            <a:spLocks noGrp="1"/>
          </p:cNvSpPr>
          <p:nvPr userDrawn="1">
            <p:ph type="body" idx="1" hasCustomPrompt="1"/>
          </p:nvPr>
        </p:nvSpPr>
        <p:spPr>
          <a:xfrm>
            <a:off x="2214113" y="4250396"/>
            <a:ext cx="7763774" cy="738960"/>
          </a:xfrm>
        </p:spPr>
        <p:txBody>
          <a:bodyPr/>
          <a:lstStyle>
            <a:lvl1pPr marL="0" indent="0" algn="ctr">
              <a:lnSpc>
                <a:spcPct val="150000"/>
              </a:lnSpc>
              <a:buNone/>
              <a:defRPr sz="2800">
                <a:ln>
                  <a:noFill/>
                </a:ln>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bg>
      <p:bgPr>
        <a:solidFill>
          <a:schemeClr val="bg1"/>
        </a:solidFill>
        <a:effectLst/>
      </p:bgPr>
    </p:bg>
    <p:spTree>
      <p:nvGrpSpPr>
        <p:cNvPr id="1" name=""/>
        <p:cNvGrpSpPr/>
        <p:nvPr/>
      </p:nvGrpSpPr>
      <p:grpSpPr>
        <a:xfrm>
          <a:off x="0" y="0"/>
          <a:ext cx="0" cy="0"/>
          <a:chOff x="0" y="0"/>
          <a:chExt cx="0" cy="0"/>
        </a:xfrm>
      </p:grpSpPr>
      <p:sp>
        <p:nvSpPr>
          <p:cNvPr id="6" name="矩形 5"/>
          <p:cNvSpPr/>
          <p:nvPr userDrawn="1"/>
        </p:nvSpPr>
        <p:spPr>
          <a:xfrm>
            <a:off x="0" y="0"/>
            <a:ext cx="12192000" cy="6858000"/>
          </a:xfrm>
          <a:prstGeom prst="rect">
            <a:avLst/>
          </a:prstGeom>
          <a:solidFill>
            <a:srgbClr val="F3F1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矩形 8"/>
          <p:cNvSpPr/>
          <p:nvPr userDrawn="1"/>
        </p:nvSpPr>
        <p:spPr>
          <a:xfrm>
            <a:off x="0" y="0"/>
            <a:ext cx="12192000" cy="6858000"/>
          </a:xfrm>
          <a:prstGeom prst="rect">
            <a:avLst/>
          </a:prstGeom>
          <a:solidFill>
            <a:srgbClr val="F3F1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7" name="Text Placeholder 2"/>
          <p:cNvSpPr>
            <a:spLocks noGrp="1"/>
          </p:cNvSpPr>
          <p:nvPr>
            <p:ph type="body" idx="1"/>
          </p:nvPr>
        </p:nvSpPr>
        <p:spPr bwMode="auto">
          <a:xfrm>
            <a:off x="754063" y="1426303"/>
            <a:ext cx="10680700" cy="4930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endParaRPr lang="zh-CN" altLang="en-US" dirty="0"/>
          </a:p>
          <a:p>
            <a:pPr lvl="1"/>
            <a:r>
              <a:rPr lang="zh-CN" altLang="en-US" dirty="0"/>
              <a:t>第二级</a:t>
            </a:r>
            <a:endParaRPr lang="zh-CN" alt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fld>
            <a:endParaRPr lang="zh-CN" altLang="en-US"/>
          </a:p>
        </p:txBody>
      </p:sp>
      <p:sp>
        <p:nvSpPr>
          <p:cNvPr id="1031" name="Title Placeholder 1"/>
          <p:cNvSpPr>
            <a:spLocks noGrp="1"/>
          </p:cNvSpPr>
          <p:nvPr>
            <p:ph type="title"/>
          </p:nvPr>
        </p:nvSpPr>
        <p:spPr bwMode="auto">
          <a:xfrm>
            <a:off x="792163" y="209550"/>
            <a:ext cx="9999662" cy="1007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b="1" kern="1200">
          <a:ln>
            <a:noFill/>
          </a:ln>
          <a:solidFill>
            <a:schemeClr val="accent1"/>
          </a:solidFill>
          <a:effectLst/>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9" Type="http://schemas.openxmlformats.org/officeDocument/2006/relationships/tags" Target="../tags/tag38.xml"/><Relationship Id="rId8" Type="http://schemas.openxmlformats.org/officeDocument/2006/relationships/tags" Target="../tags/tag37.xml"/><Relationship Id="rId7" Type="http://schemas.openxmlformats.org/officeDocument/2006/relationships/tags" Target="../tags/tag36.xml"/><Relationship Id="rId6" Type="http://schemas.openxmlformats.org/officeDocument/2006/relationships/tags" Target="../tags/tag35.xml"/><Relationship Id="rId5" Type="http://schemas.openxmlformats.org/officeDocument/2006/relationships/tags" Target="../tags/tag34.xml"/><Relationship Id="rId4" Type="http://schemas.openxmlformats.org/officeDocument/2006/relationships/tags" Target="../tags/tag33.xml"/><Relationship Id="rId3" Type="http://schemas.openxmlformats.org/officeDocument/2006/relationships/tags" Target="../tags/tag32.xml"/><Relationship Id="rId2" Type="http://schemas.openxmlformats.org/officeDocument/2006/relationships/tags" Target="../tags/tag31.xml"/><Relationship Id="rId11" Type="http://schemas.openxmlformats.org/officeDocument/2006/relationships/slideLayout" Target="../slideLayouts/slideLayout6.xml"/><Relationship Id="rId10" Type="http://schemas.openxmlformats.org/officeDocument/2006/relationships/tags" Target="../tags/tag39.xml"/><Relationship Id="rId1" Type="http://schemas.openxmlformats.org/officeDocument/2006/relationships/tags" Target="../tags/tag30.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41.xml"/><Relationship Id="rId1" Type="http://schemas.openxmlformats.org/officeDocument/2006/relationships/tags" Target="../tags/tag4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9" Type="http://schemas.openxmlformats.org/officeDocument/2006/relationships/tags" Target="../tags/tag50.xml"/><Relationship Id="rId8" Type="http://schemas.openxmlformats.org/officeDocument/2006/relationships/tags" Target="../tags/tag49.xml"/><Relationship Id="rId7" Type="http://schemas.openxmlformats.org/officeDocument/2006/relationships/tags" Target="../tags/tag48.xml"/><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0" Type="http://schemas.openxmlformats.org/officeDocument/2006/relationships/slideLayout" Target="../slideLayouts/slideLayout6.xml"/><Relationship Id="rId1" Type="http://schemas.openxmlformats.org/officeDocument/2006/relationships/tags" Target="../tags/tag42.xml"/></Relationships>
</file>

<file path=ppt/slides/_rels/slide2.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7" Type="http://schemas.openxmlformats.org/officeDocument/2006/relationships/slideLayout" Target="../slideLayouts/slideLayout7.xml"/><Relationship Id="rId26" Type="http://schemas.openxmlformats.org/officeDocument/2006/relationships/tags" Target="../tags/tag25.xml"/><Relationship Id="rId25" Type="http://schemas.openxmlformats.org/officeDocument/2006/relationships/tags" Target="../tags/tag24.xml"/><Relationship Id="rId24" Type="http://schemas.openxmlformats.org/officeDocument/2006/relationships/tags" Target="../tags/tag23.xml"/><Relationship Id="rId23" Type="http://schemas.openxmlformats.org/officeDocument/2006/relationships/tags" Target="../tags/tag22.xml"/><Relationship Id="rId22" Type="http://schemas.openxmlformats.org/officeDocument/2006/relationships/tags" Target="../tags/tag21.xml"/><Relationship Id="rId21" Type="http://schemas.openxmlformats.org/officeDocument/2006/relationships/tags" Target="../tags/tag20.xml"/><Relationship Id="rId20" Type="http://schemas.openxmlformats.org/officeDocument/2006/relationships/tags" Target="../tags/tag19.xml"/><Relationship Id="rId2" Type="http://schemas.openxmlformats.org/officeDocument/2006/relationships/slide" Target="slide3.xml"/><Relationship Id="rId19" Type="http://schemas.openxmlformats.org/officeDocument/2006/relationships/tags" Target="../tags/tag18.xml"/><Relationship Id="rId18" Type="http://schemas.openxmlformats.org/officeDocument/2006/relationships/tags" Target="../tags/tag17.xml"/><Relationship Id="rId17" Type="http://schemas.openxmlformats.org/officeDocument/2006/relationships/tags" Target="../tags/tag16.xml"/><Relationship Id="rId16" Type="http://schemas.openxmlformats.org/officeDocument/2006/relationships/tags" Target="../tags/tag15.xml"/><Relationship Id="rId15" Type="http://schemas.openxmlformats.org/officeDocument/2006/relationships/tags" Target="../tags/tag14.xml"/><Relationship Id="rId14" Type="http://schemas.openxmlformats.org/officeDocument/2006/relationships/tags" Target="../tags/tag13.xml"/><Relationship Id="rId13" Type="http://schemas.openxmlformats.org/officeDocument/2006/relationships/tags" Target="../tags/tag12.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5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7" Type="http://schemas.openxmlformats.org/officeDocument/2006/relationships/slideLayout" Target="../slideLayouts/slideLayout6.xml"/><Relationship Id="rId6" Type="http://schemas.openxmlformats.org/officeDocument/2006/relationships/tags" Target="../tags/tag57.xml"/><Relationship Id="rId5" Type="http://schemas.openxmlformats.org/officeDocument/2006/relationships/tags" Target="../tags/tag56.xml"/><Relationship Id="rId4" Type="http://schemas.openxmlformats.org/officeDocument/2006/relationships/tags" Target="../tags/tag55.xml"/><Relationship Id="rId3" Type="http://schemas.openxmlformats.org/officeDocument/2006/relationships/tags" Target="../tags/tag54.xml"/><Relationship Id="rId2" Type="http://schemas.openxmlformats.org/officeDocument/2006/relationships/tags" Target="../tags/tag53.xml"/><Relationship Id="rId1" Type="http://schemas.openxmlformats.org/officeDocument/2006/relationships/tags" Target="../tags/tag5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29.xml"/><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descr="#clear#"/>
          <p:cNvSpPr>
            <a:spLocks noGrp="1"/>
          </p:cNvSpPr>
          <p:nvPr>
            <p:ph type="subTitle" idx="1"/>
          </p:nvPr>
        </p:nvSpPr>
        <p:spPr/>
        <p:txBody>
          <a:bodyPr/>
          <a:lstStyle/>
          <a:p>
            <a:r>
              <a:rPr lang="zh-CN" altLang="en-US" dirty="0"/>
              <a:t>汇报人：</a:t>
            </a:r>
            <a:r>
              <a:rPr lang="en-US" altLang="zh-CN" dirty="0"/>
              <a:t>XXX</a:t>
            </a:r>
            <a:r>
              <a:rPr lang="zh-CN" altLang="en-US" dirty="0"/>
              <a:t>     部门：</a:t>
            </a:r>
            <a:r>
              <a:rPr lang="en-US" altLang="zh-CN" dirty="0" err="1"/>
              <a:t>xxxxx</a:t>
            </a:r>
            <a:endParaRPr lang="zh-CN" altLang="en-US" dirty="0"/>
          </a:p>
        </p:txBody>
      </p:sp>
      <p:sp>
        <p:nvSpPr>
          <p:cNvPr id="6146" name="标题 5" descr="#clear#"/>
          <p:cNvSpPr>
            <a:spLocks noGrp="1"/>
          </p:cNvSpPr>
          <p:nvPr>
            <p:ph type="ctrTitle"/>
          </p:nvPr>
        </p:nvSpPr>
        <p:spPr/>
        <p:txBody>
          <a:bodyPr>
            <a:normAutofit/>
          </a:bodyPr>
          <a:lstStyle/>
          <a:p>
            <a:r>
              <a:rPr lang="zh-CN" altLang="en-US" dirty="0"/>
              <a:t>简约小清新</a:t>
            </a:r>
            <a:br>
              <a:rPr lang="en-US" altLang="zh-CN" dirty="0"/>
            </a:br>
            <a:r>
              <a:rPr lang="zh-CN" altLang="en-US" dirty="0"/>
              <a:t>通用工作总结模板</a:t>
            </a:r>
            <a:endParaRPr lang="zh-CN" altLang="en-US"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Oval 90" descr="#clear#"/>
          <p:cNvSpPr/>
          <p:nvPr/>
        </p:nvSpPr>
        <p:spPr bwMode="auto">
          <a:xfrm>
            <a:off x="828648"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14" name="KSO_Shape"/>
          <p:cNvSpPr/>
          <p:nvPr/>
        </p:nvSpPr>
        <p:spPr>
          <a:xfrm rot="20932375">
            <a:off x="1991139"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5" name="Oval 90" descr="#clear#"/>
          <p:cNvSpPr/>
          <p:nvPr/>
        </p:nvSpPr>
        <p:spPr bwMode="auto">
          <a:xfrm>
            <a:off x="2998410"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16" name="KSO_Shape"/>
          <p:cNvSpPr/>
          <p:nvPr/>
        </p:nvSpPr>
        <p:spPr>
          <a:xfrm rot="20932375">
            <a:off x="4160901"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7" name="Oval 90" descr="#clear#"/>
          <p:cNvSpPr/>
          <p:nvPr/>
        </p:nvSpPr>
        <p:spPr bwMode="auto">
          <a:xfrm>
            <a:off x="5168172"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18" name="KSO_Shape"/>
          <p:cNvSpPr/>
          <p:nvPr/>
        </p:nvSpPr>
        <p:spPr>
          <a:xfrm rot="20932375">
            <a:off x="6330663"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9" name="Oval 90" descr="#clear#"/>
          <p:cNvSpPr/>
          <p:nvPr/>
        </p:nvSpPr>
        <p:spPr bwMode="auto">
          <a:xfrm>
            <a:off x="7337934"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20" name="KSO_Shape"/>
          <p:cNvSpPr/>
          <p:nvPr/>
        </p:nvSpPr>
        <p:spPr>
          <a:xfrm rot="20932375">
            <a:off x="8500425"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1" name="Oval 90" descr="#clear#"/>
          <p:cNvSpPr/>
          <p:nvPr/>
        </p:nvSpPr>
        <p:spPr bwMode="auto">
          <a:xfrm>
            <a:off x="9507696"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22" name="KSO_Shape"/>
          <p:cNvSpPr/>
          <p:nvPr/>
        </p:nvSpPr>
        <p:spPr>
          <a:xfrm rot="20932375">
            <a:off x="10670187"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3" name="矩形 22" descr="#clear#"/>
          <p:cNvSpPr/>
          <p:nvPr/>
        </p:nvSpPr>
        <p:spPr>
          <a:xfrm>
            <a:off x="1729060" y="4618496"/>
            <a:ext cx="8733881" cy="2115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zh-CN" altLang="zh-CN" sz="2000" dirty="0">
              <a:solidFill>
                <a:schemeClr val="tx1"/>
              </a:solidFill>
              <a:latin typeface="+mj-ea"/>
              <a:ea typeface="+mj-ea"/>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矩形 12"/>
          <p:cNvSpPr/>
          <p:nvPr/>
        </p:nvSpPr>
        <p:spPr>
          <a:xfrm>
            <a:off x="4347936" y="4038573"/>
            <a:ext cx="3556158" cy="21935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descr="#clear#"/>
          <p:cNvSpPr/>
          <p:nvPr/>
        </p:nvSpPr>
        <p:spPr>
          <a:xfrm>
            <a:off x="8147996" y="4645273"/>
            <a:ext cx="3538311"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15" name="矩形 14"/>
          <p:cNvSpPr/>
          <p:nvPr/>
        </p:nvSpPr>
        <p:spPr>
          <a:xfrm>
            <a:off x="8130150" y="1904661"/>
            <a:ext cx="3556158" cy="21935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8147996" y="4383551"/>
            <a:ext cx="3538311"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8147996" y="6457835"/>
            <a:ext cx="3538311"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descr="#clear#"/>
          <p:cNvSpPr/>
          <p:nvPr/>
        </p:nvSpPr>
        <p:spPr>
          <a:xfrm>
            <a:off x="4130449" y="2120891"/>
            <a:ext cx="3773645" cy="1692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r>
              <a:rPr lang="zh-CN" altLang="en-US" sz="1800" dirty="0">
                <a:solidFill>
                  <a:schemeClr val="tx1"/>
                </a:solidFill>
                <a:latin typeface="+mj-ea"/>
              </a:rPr>
              <a:t>请输入文本</a:t>
            </a:r>
            <a:endParaRPr lang="zh-CN" altLang="zh-CN" sz="1800" dirty="0">
              <a:solidFill>
                <a:schemeClr val="tx1"/>
              </a:solidFill>
              <a:latin typeface="+mj-ea"/>
              <a:ea typeface="+mj-ea"/>
            </a:endParaRPr>
          </a:p>
        </p:txBody>
      </p:sp>
      <p:sp>
        <p:nvSpPr>
          <p:cNvPr id="20" name="KSO_Shape"/>
          <p:cNvSpPr/>
          <p:nvPr/>
        </p:nvSpPr>
        <p:spPr bwMode="auto">
          <a:xfrm>
            <a:off x="5153735" y="4433681"/>
            <a:ext cx="1944560" cy="1403324"/>
          </a:xfrm>
          <a:custGeom>
            <a:avLst/>
            <a:gdLst>
              <a:gd name="T0" fmla="*/ 2881614 w 3362326"/>
              <a:gd name="T1" fmla="*/ 2245619 h 2424113"/>
              <a:gd name="T2" fmla="*/ 3207949 w 3362326"/>
              <a:gd name="T3" fmla="*/ 953766 h 2424113"/>
              <a:gd name="T4" fmla="*/ 3300702 w 3362326"/>
              <a:gd name="T5" fmla="*/ 1054704 h 2424113"/>
              <a:gd name="T6" fmla="*/ 3357879 w 3362326"/>
              <a:gd name="T7" fmla="*/ 1578442 h 2424113"/>
              <a:gd name="T8" fmla="*/ 2754348 w 3362326"/>
              <a:gd name="T9" fmla="*/ 1274991 h 2424113"/>
              <a:gd name="T10" fmla="*/ 2862031 w 3362326"/>
              <a:gd name="T11" fmla="*/ 1038516 h 2424113"/>
              <a:gd name="T12" fmla="*/ 2811207 w 3362326"/>
              <a:gd name="T13" fmla="*/ 1366725 h 2424113"/>
              <a:gd name="T14" fmla="*/ 3041820 w 3362326"/>
              <a:gd name="T15" fmla="*/ 999791 h 2424113"/>
              <a:gd name="T16" fmla="*/ 3170149 w 3362326"/>
              <a:gd name="T17" fmla="*/ 942974 h 2424113"/>
              <a:gd name="T18" fmla="*/ 296683 w 3362326"/>
              <a:gd name="T19" fmla="*/ 978524 h 2424113"/>
              <a:gd name="T20" fmla="*/ 498389 w 3362326"/>
              <a:gd name="T21" fmla="*/ 1265469 h 2424113"/>
              <a:gd name="T22" fmla="*/ 488542 w 3362326"/>
              <a:gd name="T23" fmla="*/ 1028041 h 2424113"/>
              <a:gd name="T24" fmla="*/ 582566 w 3362326"/>
              <a:gd name="T25" fmla="*/ 1187067 h 2424113"/>
              <a:gd name="T26" fmla="*/ 319871 w 3362326"/>
              <a:gd name="T27" fmla="*/ 2147887 h 2424113"/>
              <a:gd name="T28" fmla="*/ 37800 w 3362326"/>
              <a:gd name="T29" fmla="*/ 1105808 h 2424113"/>
              <a:gd name="T30" fmla="*/ 124836 w 3362326"/>
              <a:gd name="T31" fmla="*/ 975985 h 2424113"/>
              <a:gd name="T32" fmla="*/ 1545327 w 3362326"/>
              <a:gd name="T33" fmla="*/ 746198 h 2424113"/>
              <a:gd name="T34" fmla="*/ 1656547 w 3362326"/>
              <a:gd name="T35" fmla="*/ 809752 h 2424113"/>
              <a:gd name="T36" fmla="*/ 1802720 w 3362326"/>
              <a:gd name="T37" fmla="*/ 881250 h 2424113"/>
              <a:gd name="T38" fmla="*/ 1889154 w 3362326"/>
              <a:gd name="T39" fmla="*/ 667392 h 2424113"/>
              <a:gd name="T40" fmla="*/ 2073778 w 3362326"/>
              <a:gd name="T41" fmla="*/ 739843 h 2424113"/>
              <a:gd name="T42" fmla="*/ 2280963 w 3362326"/>
              <a:gd name="T43" fmla="*/ 997553 h 2424113"/>
              <a:gd name="T44" fmla="*/ 2456054 w 3362326"/>
              <a:gd name="T45" fmla="*/ 821509 h 2424113"/>
              <a:gd name="T46" fmla="*/ 2536132 w 3362326"/>
              <a:gd name="T47" fmla="*/ 819603 h 2424113"/>
              <a:gd name="T48" fmla="*/ 2596190 w 3362326"/>
              <a:gd name="T49" fmla="*/ 876801 h 2424113"/>
              <a:gd name="T50" fmla="*/ 2598415 w 3362326"/>
              <a:gd name="T51" fmla="*/ 956879 h 2424113"/>
              <a:gd name="T52" fmla="*/ 2382332 w 3362326"/>
              <a:gd name="T53" fmla="*/ 1195206 h 2424113"/>
              <a:gd name="T54" fmla="*/ 2241242 w 3362326"/>
              <a:gd name="T55" fmla="*/ 1268610 h 2424113"/>
              <a:gd name="T56" fmla="*/ 2118265 w 3362326"/>
              <a:gd name="T57" fmla="*/ 1192028 h 2424113"/>
              <a:gd name="T58" fmla="*/ 1363246 w 3362326"/>
              <a:gd name="T59" fmla="*/ 1018526 h 2424113"/>
              <a:gd name="T60" fmla="*/ 1307636 w 3362326"/>
              <a:gd name="T61" fmla="*/ 1409700 h 2424113"/>
              <a:gd name="T62" fmla="*/ 1157013 w 3362326"/>
              <a:gd name="T63" fmla="*/ 999778 h 2424113"/>
              <a:gd name="T64" fmla="*/ 1245989 w 3362326"/>
              <a:gd name="T65" fmla="*/ 780199 h 2424113"/>
              <a:gd name="T66" fmla="*/ 1499569 w 3362326"/>
              <a:gd name="T67" fmla="*/ 668027 h 2424113"/>
              <a:gd name="T68" fmla="*/ 3142462 w 3362326"/>
              <a:gd name="T69" fmla="*/ 282872 h 2424113"/>
              <a:gd name="T70" fmla="*/ 3244523 w 3362326"/>
              <a:gd name="T71" fmla="*/ 440586 h 2424113"/>
              <a:gd name="T72" fmla="*/ 3210503 w 3362326"/>
              <a:gd name="T73" fmla="*/ 656690 h 2424113"/>
              <a:gd name="T74" fmla="*/ 3038811 w 3362326"/>
              <a:gd name="T75" fmla="*/ 831222 h 2424113"/>
              <a:gd name="T76" fmla="*/ 2904319 w 3362326"/>
              <a:gd name="T77" fmla="*/ 826780 h 2424113"/>
              <a:gd name="T78" fmla="*/ 2817519 w 3362326"/>
              <a:gd name="T79" fmla="*/ 691913 h 2424113"/>
              <a:gd name="T80" fmla="*/ 2807981 w 3362326"/>
              <a:gd name="T81" fmla="*/ 429797 h 2424113"/>
              <a:gd name="T82" fmla="*/ 2910678 w 3362326"/>
              <a:gd name="T83" fmla="*/ 280651 h 2424113"/>
              <a:gd name="T84" fmla="*/ 375153 w 3362326"/>
              <a:gd name="T85" fmla="*/ 248918 h 2424113"/>
              <a:gd name="T86" fmla="*/ 514634 w 3362326"/>
              <a:gd name="T87" fmla="*/ 342213 h 2424113"/>
              <a:gd name="T88" fmla="*/ 561340 w 3362326"/>
              <a:gd name="T89" fmla="*/ 566885 h 2424113"/>
              <a:gd name="T90" fmla="*/ 510821 w 3362326"/>
              <a:gd name="T91" fmla="*/ 773785 h 2424113"/>
              <a:gd name="T92" fmla="*/ 418682 w 3362326"/>
              <a:gd name="T93" fmla="*/ 842646 h 2424113"/>
              <a:gd name="T94" fmla="*/ 241709 w 3362326"/>
              <a:gd name="T95" fmla="*/ 778862 h 2424113"/>
              <a:gd name="T96" fmla="*/ 117162 w 3362326"/>
              <a:gd name="T97" fmla="*/ 551970 h 2424113"/>
              <a:gd name="T98" fmla="*/ 148299 w 3362326"/>
              <a:gd name="T99" fmla="*/ 359984 h 2424113"/>
              <a:gd name="T100" fmla="*/ 297311 w 3362326"/>
              <a:gd name="T101" fmla="*/ 250822 h 2424113"/>
              <a:gd name="T102" fmla="*/ 1834594 w 3362326"/>
              <a:gd name="T103" fmla="*/ 43475 h 2424113"/>
              <a:gd name="T104" fmla="*/ 1934457 w 3362326"/>
              <a:gd name="T105" fmla="*/ 205318 h 2424113"/>
              <a:gd name="T106" fmla="*/ 1973258 w 3362326"/>
              <a:gd name="T107" fmla="*/ 288461 h 2424113"/>
              <a:gd name="T108" fmla="*/ 1942726 w 3362326"/>
              <a:gd name="T109" fmla="*/ 390961 h 2424113"/>
              <a:gd name="T110" fmla="*/ 1864808 w 3362326"/>
              <a:gd name="T111" fmla="*/ 532812 h 2424113"/>
              <a:gd name="T112" fmla="*/ 1729325 w 3362326"/>
              <a:gd name="T113" fmla="*/ 622301 h 2424113"/>
              <a:gd name="T114" fmla="*/ 1571262 w 3362326"/>
              <a:gd name="T115" fmla="*/ 579778 h 2424113"/>
              <a:gd name="T116" fmla="*/ 1478714 w 3362326"/>
              <a:gd name="T117" fmla="*/ 436341 h 2424113"/>
              <a:gd name="T118" fmla="*/ 1416379 w 3362326"/>
              <a:gd name="T119" fmla="*/ 348438 h 2424113"/>
              <a:gd name="T120" fmla="*/ 1429418 w 3362326"/>
              <a:gd name="T121" fmla="*/ 264978 h 2424113"/>
              <a:gd name="T122" fmla="*/ 1483484 w 3362326"/>
              <a:gd name="T123" fmla="*/ 132965 h 2424113"/>
              <a:gd name="T124" fmla="*/ 1621829 w 3362326"/>
              <a:gd name="T125" fmla="*/ 11107 h 2424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362326" h="2424113">
                <a:moveTo>
                  <a:pt x="860805" y="1460500"/>
                </a:moveTo>
                <a:lnTo>
                  <a:pt x="965275" y="1460500"/>
                </a:lnTo>
                <a:lnTo>
                  <a:pt x="961464" y="1465582"/>
                </a:lnTo>
                <a:lnTo>
                  <a:pt x="957654" y="1470664"/>
                </a:lnTo>
                <a:lnTo>
                  <a:pt x="953843" y="1476380"/>
                </a:lnTo>
                <a:lnTo>
                  <a:pt x="949715" y="1482415"/>
                </a:lnTo>
                <a:lnTo>
                  <a:pt x="483570" y="2244666"/>
                </a:lnTo>
                <a:lnTo>
                  <a:pt x="483570" y="2248795"/>
                </a:lnTo>
                <a:lnTo>
                  <a:pt x="483570" y="2251971"/>
                </a:lnTo>
                <a:lnTo>
                  <a:pt x="483888" y="2255147"/>
                </a:lnTo>
                <a:lnTo>
                  <a:pt x="484205" y="2257371"/>
                </a:lnTo>
                <a:lnTo>
                  <a:pt x="2880661" y="2259594"/>
                </a:lnTo>
                <a:lnTo>
                  <a:pt x="2880978" y="2256735"/>
                </a:lnTo>
                <a:lnTo>
                  <a:pt x="2881614" y="2253877"/>
                </a:lnTo>
                <a:lnTo>
                  <a:pt x="2881931" y="2250066"/>
                </a:lnTo>
                <a:lnTo>
                  <a:pt x="2881614" y="2245619"/>
                </a:lnTo>
                <a:lnTo>
                  <a:pt x="2422137" y="1485273"/>
                </a:lnTo>
                <a:lnTo>
                  <a:pt x="2411023" y="1471934"/>
                </a:lnTo>
                <a:lnTo>
                  <a:pt x="2401179" y="1460500"/>
                </a:lnTo>
                <a:lnTo>
                  <a:pt x="2509460" y="1460500"/>
                </a:lnTo>
                <a:lnTo>
                  <a:pt x="3024188" y="2273251"/>
                </a:lnTo>
                <a:lnTo>
                  <a:pt x="3024188" y="2423478"/>
                </a:lnTo>
                <a:lnTo>
                  <a:pt x="3021648" y="2424113"/>
                </a:lnTo>
                <a:lnTo>
                  <a:pt x="3018472" y="2424113"/>
                </a:lnTo>
                <a:lnTo>
                  <a:pt x="345441" y="2421890"/>
                </a:lnTo>
                <a:lnTo>
                  <a:pt x="341948" y="2421572"/>
                </a:lnTo>
                <a:lnTo>
                  <a:pt x="338138" y="2421255"/>
                </a:lnTo>
                <a:lnTo>
                  <a:pt x="338138" y="2277062"/>
                </a:lnTo>
                <a:lnTo>
                  <a:pt x="860805" y="1460500"/>
                </a:lnTo>
                <a:close/>
                <a:moveTo>
                  <a:pt x="3185714" y="941387"/>
                </a:moveTo>
                <a:lnTo>
                  <a:pt x="3196514" y="947100"/>
                </a:lnTo>
                <a:lnTo>
                  <a:pt x="3207949" y="953766"/>
                </a:lnTo>
                <a:lnTo>
                  <a:pt x="3213667" y="957575"/>
                </a:lnTo>
                <a:lnTo>
                  <a:pt x="3219702" y="962019"/>
                </a:lnTo>
                <a:lnTo>
                  <a:pt x="3225420" y="966145"/>
                </a:lnTo>
                <a:lnTo>
                  <a:pt x="3231455" y="970906"/>
                </a:lnTo>
                <a:lnTo>
                  <a:pt x="3237490" y="975985"/>
                </a:lnTo>
                <a:lnTo>
                  <a:pt x="3243526" y="981699"/>
                </a:lnTo>
                <a:lnTo>
                  <a:pt x="3249243" y="987095"/>
                </a:lnTo>
                <a:lnTo>
                  <a:pt x="3255279" y="993443"/>
                </a:lnTo>
                <a:lnTo>
                  <a:pt x="3261314" y="999791"/>
                </a:lnTo>
                <a:lnTo>
                  <a:pt x="3267032" y="1006457"/>
                </a:lnTo>
                <a:lnTo>
                  <a:pt x="3273067" y="1014075"/>
                </a:lnTo>
                <a:lnTo>
                  <a:pt x="3278785" y="1021376"/>
                </a:lnTo>
                <a:lnTo>
                  <a:pt x="3284185" y="1029311"/>
                </a:lnTo>
                <a:lnTo>
                  <a:pt x="3289902" y="1037247"/>
                </a:lnTo>
                <a:lnTo>
                  <a:pt x="3295302" y="1045817"/>
                </a:lnTo>
                <a:lnTo>
                  <a:pt x="3300702" y="1054704"/>
                </a:lnTo>
                <a:lnTo>
                  <a:pt x="3305785" y="1064544"/>
                </a:lnTo>
                <a:lnTo>
                  <a:pt x="3310549" y="1074067"/>
                </a:lnTo>
                <a:lnTo>
                  <a:pt x="3315632" y="1084224"/>
                </a:lnTo>
                <a:lnTo>
                  <a:pt x="3320079" y="1094699"/>
                </a:lnTo>
                <a:lnTo>
                  <a:pt x="3324526" y="1105808"/>
                </a:lnTo>
                <a:lnTo>
                  <a:pt x="3328655" y="1116918"/>
                </a:lnTo>
                <a:lnTo>
                  <a:pt x="3332467" y="1128662"/>
                </a:lnTo>
                <a:lnTo>
                  <a:pt x="3335961" y="1140724"/>
                </a:lnTo>
                <a:lnTo>
                  <a:pt x="3339138" y="1153104"/>
                </a:lnTo>
                <a:lnTo>
                  <a:pt x="3342632" y="1166118"/>
                </a:lnTo>
                <a:lnTo>
                  <a:pt x="3345173" y="1179767"/>
                </a:lnTo>
                <a:lnTo>
                  <a:pt x="3347714" y="1193415"/>
                </a:lnTo>
                <a:lnTo>
                  <a:pt x="3350573" y="1282609"/>
                </a:lnTo>
                <a:lnTo>
                  <a:pt x="3353432" y="1374343"/>
                </a:lnTo>
                <a:lnTo>
                  <a:pt x="3355655" y="1472425"/>
                </a:lnTo>
                <a:lnTo>
                  <a:pt x="3357879" y="1578442"/>
                </a:lnTo>
                <a:lnTo>
                  <a:pt x="3359785" y="1696204"/>
                </a:lnTo>
                <a:lnTo>
                  <a:pt x="3361055" y="1828884"/>
                </a:lnTo>
                <a:lnTo>
                  <a:pt x="3362008" y="1978387"/>
                </a:lnTo>
                <a:lnTo>
                  <a:pt x="3362326" y="2147887"/>
                </a:lnTo>
                <a:lnTo>
                  <a:pt x="3042772" y="2147887"/>
                </a:lnTo>
                <a:lnTo>
                  <a:pt x="2678113" y="1585108"/>
                </a:lnTo>
                <a:lnTo>
                  <a:pt x="2686689" y="1540670"/>
                </a:lnTo>
                <a:lnTo>
                  <a:pt x="2694313" y="1501627"/>
                </a:lnTo>
                <a:lnTo>
                  <a:pt x="2701937" y="1466711"/>
                </a:lnTo>
                <a:lnTo>
                  <a:pt x="2708607" y="1436556"/>
                </a:lnTo>
                <a:lnTo>
                  <a:pt x="2715278" y="1409576"/>
                </a:lnTo>
                <a:lnTo>
                  <a:pt x="2720995" y="1385770"/>
                </a:lnTo>
                <a:lnTo>
                  <a:pt x="2727031" y="1364186"/>
                </a:lnTo>
                <a:lnTo>
                  <a:pt x="2732748" y="1344823"/>
                </a:lnTo>
                <a:lnTo>
                  <a:pt x="2743548" y="1309272"/>
                </a:lnTo>
                <a:lnTo>
                  <a:pt x="2754348" y="1274991"/>
                </a:lnTo>
                <a:lnTo>
                  <a:pt x="2759748" y="1256581"/>
                </a:lnTo>
                <a:lnTo>
                  <a:pt x="2765784" y="1237219"/>
                </a:lnTo>
                <a:lnTo>
                  <a:pt x="2771819" y="1215635"/>
                </a:lnTo>
                <a:lnTo>
                  <a:pt x="2778490" y="1191511"/>
                </a:lnTo>
                <a:lnTo>
                  <a:pt x="2779760" y="1187067"/>
                </a:lnTo>
                <a:lnTo>
                  <a:pt x="2784843" y="1174370"/>
                </a:lnTo>
                <a:lnTo>
                  <a:pt x="2792466" y="1155960"/>
                </a:lnTo>
                <a:lnTo>
                  <a:pt x="2797866" y="1144851"/>
                </a:lnTo>
                <a:lnTo>
                  <a:pt x="2803266" y="1132789"/>
                </a:lnTo>
                <a:lnTo>
                  <a:pt x="2809619" y="1119775"/>
                </a:lnTo>
                <a:lnTo>
                  <a:pt x="2816607" y="1106443"/>
                </a:lnTo>
                <a:lnTo>
                  <a:pt x="2824549" y="1092794"/>
                </a:lnTo>
                <a:lnTo>
                  <a:pt x="2833125" y="1078828"/>
                </a:lnTo>
                <a:lnTo>
                  <a:pt x="2842019" y="1065179"/>
                </a:lnTo>
                <a:lnTo>
                  <a:pt x="2851549" y="1051530"/>
                </a:lnTo>
                <a:lnTo>
                  <a:pt x="2862031" y="1038516"/>
                </a:lnTo>
                <a:lnTo>
                  <a:pt x="2867113" y="1032168"/>
                </a:lnTo>
                <a:lnTo>
                  <a:pt x="2872831" y="1025820"/>
                </a:lnTo>
                <a:lnTo>
                  <a:pt x="2873149" y="1025820"/>
                </a:lnTo>
                <a:lnTo>
                  <a:pt x="2873466" y="1025820"/>
                </a:lnTo>
                <a:lnTo>
                  <a:pt x="2873784" y="1028041"/>
                </a:lnTo>
                <a:lnTo>
                  <a:pt x="2873466" y="1032168"/>
                </a:lnTo>
                <a:lnTo>
                  <a:pt x="2873149" y="1037881"/>
                </a:lnTo>
                <a:lnTo>
                  <a:pt x="2870607" y="1054387"/>
                </a:lnTo>
                <a:lnTo>
                  <a:pt x="2866796" y="1076289"/>
                </a:lnTo>
                <a:lnTo>
                  <a:pt x="2856313" y="1132471"/>
                </a:lnTo>
                <a:lnTo>
                  <a:pt x="2843925" y="1197859"/>
                </a:lnTo>
                <a:lnTo>
                  <a:pt x="2819784" y="1318160"/>
                </a:lnTo>
                <a:lnTo>
                  <a:pt x="2815654" y="1340062"/>
                </a:lnTo>
                <a:lnTo>
                  <a:pt x="2812478" y="1355933"/>
                </a:lnTo>
                <a:lnTo>
                  <a:pt x="2811525" y="1365455"/>
                </a:lnTo>
                <a:lnTo>
                  <a:pt x="2811207" y="1366725"/>
                </a:lnTo>
                <a:lnTo>
                  <a:pt x="2811525" y="1367042"/>
                </a:lnTo>
                <a:lnTo>
                  <a:pt x="2811843" y="1366407"/>
                </a:lnTo>
                <a:lnTo>
                  <a:pt x="2828678" y="1332761"/>
                </a:lnTo>
                <a:lnTo>
                  <a:pt x="2846149" y="1298798"/>
                </a:lnTo>
                <a:lnTo>
                  <a:pt x="2864255" y="1265469"/>
                </a:lnTo>
                <a:lnTo>
                  <a:pt x="2882360" y="1232775"/>
                </a:lnTo>
                <a:lnTo>
                  <a:pt x="2901419" y="1200716"/>
                </a:lnTo>
                <a:lnTo>
                  <a:pt x="2920160" y="1169927"/>
                </a:lnTo>
                <a:lnTo>
                  <a:pt x="2938584" y="1140089"/>
                </a:lnTo>
                <a:lnTo>
                  <a:pt x="2957325" y="1112792"/>
                </a:lnTo>
                <a:lnTo>
                  <a:pt x="2974796" y="1086764"/>
                </a:lnTo>
                <a:lnTo>
                  <a:pt x="2991314" y="1062957"/>
                </a:lnTo>
                <a:lnTo>
                  <a:pt x="3007514" y="1041373"/>
                </a:lnTo>
                <a:lnTo>
                  <a:pt x="3022125" y="1022963"/>
                </a:lnTo>
                <a:lnTo>
                  <a:pt x="3035467" y="1006775"/>
                </a:lnTo>
                <a:lnTo>
                  <a:pt x="3041820" y="999791"/>
                </a:lnTo>
                <a:lnTo>
                  <a:pt x="3047537" y="993760"/>
                </a:lnTo>
                <a:lnTo>
                  <a:pt x="3052620" y="988682"/>
                </a:lnTo>
                <a:lnTo>
                  <a:pt x="3057384" y="984555"/>
                </a:lnTo>
                <a:lnTo>
                  <a:pt x="3062149" y="981381"/>
                </a:lnTo>
                <a:lnTo>
                  <a:pt x="3065643" y="978524"/>
                </a:lnTo>
                <a:lnTo>
                  <a:pt x="3079937" y="971224"/>
                </a:lnTo>
                <a:lnTo>
                  <a:pt x="3094549" y="964241"/>
                </a:lnTo>
                <a:lnTo>
                  <a:pt x="3109161" y="958210"/>
                </a:lnTo>
                <a:lnTo>
                  <a:pt x="3116784" y="955353"/>
                </a:lnTo>
                <a:lnTo>
                  <a:pt x="3124408" y="953131"/>
                </a:lnTo>
                <a:lnTo>
                  <a:pt x="3132031" y="950909"/>
                </a:lnTo>
                <a:lnTo>
                  <a:pt x="3139337" y="948687"/>
                </a:lnTo>
                <a:lnTo>
                  <a:pt x="3146961" y="946783"/>
                </a:lnTo>
                <a:lnTo>
                  <a:pt x="3154902" y="945196"/>
                </a:lnTo>
                <a:lnTo>
                  <a:pt x="3162208" y="943609"/>
                </a:lnTo>
                <a:lnTo>
                  <a:pt x="3170149" y="942974"/>
                </a:lnTo>
                <a:lnTo>
                  <a:pt x="3178090" y="942339"/>
                </a:lnTo>
                <a:lnTo>
                  <a:pt x="3185714" y="941387"/>
                </a:lnTo>
                <a:close/>
                <a:moveTo>
                  <a:pt x="176612" y="941387"/>
                </a:moveTo>
                <a:lnTo>
                  <a:pt x="184236" y="942339"/>
                </a:lnTo>
                <a:lnTo>
                  <a:pt x="192177" y="942974"/>
                </a:lnTo>
                <a:lnTo>
                  <a:pt x="200118" y="943609"/>
                </a:lnTo>
                <a:lnTo>
                  <a:pt x="207742" y="945196"/>
                </a:lnTo>
                <a:lnTo>
                  <a:pt x="215047" y="946783"/>
                </a:lnTo>
                <a:lnTo>
                  <a:pt x="222989" y="948687"/>
                </a:lnTo>
                <a:lnTo>
                  <a:pt x="230295" y="950909"/>
                </a:lnTo>
                <a:lnTo>
                  <a:pt x="238236" y="953131"/>
                </a:lnTo>
                <a:lnTo>
                  <a:pt x="245542" y="955353"/>
                </a:lnTo>
                <a:lnTo>
                  <a:pt x="253165" y="958210"/>
                </a:lnTo>
                <a:lnTo>
                  <a:pt x="268095" y="964241"/>
                </a:lnTo>
                <a:lnTo>
                  <a:pt x="282389" y="971224"/>
                </a:lnTo>
                <a:lnTo>
                  <a:pt x="296683" y="978524"/>
                </a:lnTo>
                <a:lnTo>
                  <a:pt x="300812" y="981381"/>
                </a:lnTo>
                <a:lnTo>
                  <a:pt x="304624" y="984555"/>
                </a:lnTo>
                <a:lnTo>
                  <a:pt x="309706" y="988682"/>
                </a:lnTo>
                <a:lnTo>
                  <a:pt x="314789" y="993760"/>
                </a:lnTo>
                <a:lnTo>
                  <a:pt x="320824" y="999791"/>
                </a:lnTo>
                <a:lnTo>
                  <a:pt x="326859" y="1006775"/>
                </a:lnTo>
                <a:lnTo>
                  <a:pt x="340201" y="1022963"/>
                </a:lnTo>
                <a:lnTo>
                  <a:pt x="354812" y="1041373"/>
                </a:lnTo>
                <a:lnTo>
                  <a:pt x="371012" y="1062957"/>
                </a:lnTo>
                <a:lnTo>
                  <a:pt x="387530" y="1086764"/>
                </a:lnTo>
                <a:lnTo>
                  <a:pt x="405636" y="1112792"/>
                </a:lnTo>
                <a:lnTo>
                  <a:pt x="423742" y="1140089"/>
                </a:lnTo>
                <a:lnTo>
                  <a:pt x="442166" y="1169927"/>
                </a:lnTo>
                <a:lnTo>
                  <a:pt x="460907" y="1200716"/>
                </a:lnTo>
                <a:lnTo>
                  <a:pt x="479966" y="1232775"/>
                </a:lnTo>
                <a:lnTo>
                  <a:pt x="498389" y="1265469"/>
                </a:lnTo>
                <a:lnTo>
                  <a:pt x="516177" y="1298798"/>
                </a:lnTo>
                <a:lnTo>
                  <a:pt x="533966" y="1332761"/>
                </a:lnTo>
                <a:lnTo>
                  <a:pt x="550801" y="1366407"/>
                </a:lnTo>
                <a:lnTo>
                  <a:pt x="550801" y="1367042"/>
                </a:lnTo>
                <a:lnTo>
                  <a:pt x="551119" y="1366725"/>
                </a:lnTo>
                <a:lnTo>
                  <a:pt x="551119" y="1365455"/>
                </a:lnTo>
                <a:lnTo>
                  <a:pt x="549848" y="1355933"/>
                </a:lnTo>
                <a:lnTo>
                  <a:pt x="546672" y="1340062"/>
                </a:lnTo>
                <a:lnTo>
                  <a:pt x="542542" y="1318160"/>
                </a:lnTo>
                <a:lnTo>
                  <a:pt x="519036" y="1197859"/>
                </a:lnTo>
                <a:lnTo>
                  <a:pt x="506013" y="1132471"/>
                </a:lnTo>
                <a:lnTo>
                  <a:pt x="495530" y="1076289"/>
                </a:lnTo>
                <a:lnTo>
                  <a:pt x="491719" y="1054387"/>
                </a:lnTo>
                <a:lnTo>
                  <a:pt x="489495" y="1037881"/>
                </a:lnTo>
                <a:lnTo>
                  <a:pt x="488860" y="1032168"/>
                </a:lnTo>
                <a:lnTo>
                  <a:pt x="488542" y="1028041"/>
                </a:lnTo>
                <a:lnTo>
                  <a:pt x="488860" y="1025820"/>
                </a:lnTo>
                <a:lnTo>
                  <a:pt x="489177" y="1025820"/>
                </a:lnTo>
                <a:lnTo>
                  <a:pt x="489495" y="1025820"/>
                </a:lnTo>
                <a:lnTo>
                  <a:pt x="495213" y="1032168"/>
                </a:lnTo>
                <a:lnTo>
                  <a:pt x="500295" y="1038516"/>
                </a:lnTo>
                <a:lnTo>
                  <a:pt x="510777" y="1051530"/>
                </a:lnTo>
                <a:lnTo>
                  <a:pt x="520307" y="1065179"/>
                </a:lnTo>
                <a:lnTo>
                  <a:pt x="529201" y="1078828"/>
                </a:lnTo>
                <a:lnTo>
                  <a:pt x="537777" y="1092794"/>
                </a:lnTo>
                <a:lnTo>
                  <a:pt x="545719" y="1106443"/>
                </a:lnTo>
                <a:lnTo>
                  <a:pt x="552707" y="1119775"/>
                </a:lnTo>
                <a:lnTo>
                  <a:pt x="559060" y="1132789"/>
                </a:lnTo>
                <a:lnTo>
                  <a:pt x="565095" y="1144851"/>
                </a:lnTo>
                <a:lnTo>
                  <a:pt x="569860" y="1155960"/>
                </a:lnTo>
                <a:lnTo>
                  <a:pt x="577483" y="1174370"/>
                </a:lnTo>
                <a:lnTo>
                  <a:pt x="582566" y="1187067"/>
                </a:lnTo>
                <a:lnTo>
                  <a:pt x="584154" y="1191511"/>
                </a:lnTo>
                <a:lnTo>
                  <a:pt x="590507" y="1215635"/>
                </a:lnTo>
                <a:lnTo>
                  <a:pt x="596542" y="1237219"/>
                </a:lnTo>
                <a:lnTo>
                  <a:pt x="602578" y="1256581"/>
                </a:lnTo>
                <a:lnTo>
                  <a:pt x="607978" y="1274991"/>
                </a:lnTo>
                <a:lnTo>
                  <a:pt x="618778" y="1309272"/>
                </a:lnTo>
                <a:lnTo>
                  <a:pt x="629895" y="1344823"/>
                </a:lnTo>
                <a:lnTo>
                  <a:pt x="635613" y="1364186"/>
                </a:lnTo>
                <a:lnTo>
                  <a:pt x="641013" y="1385770"/>
                </a:lnTo>
                <a:lnTo>
                  <a:pt x="647366" y="1409576"/>
                </a:lnTo>
                <a:lnTo>
                  <a:pt x="653719" y="1436556"/>
                </a:lnTo>
                <a:lnTo>
                  <a:pt x="660389" y="1466711"/>
                </a:lnTo>
                <a:lnTo>
                  <a:pt x="668013" y="1501627"/>
                </a:lnTo>
                <a:lnTo>
                  <a:pt x="675636" y="1540670"/>
                </a:lnTo>
                <a:lnTo>
                  <a:pt x="684213" y="1585108"/>
                </a:lnTo>
                <a:lnTo>
                  <a:pt x="319871" y="2147887"/>
                </a:lnTo>
                <a:lnTo>
                  <a:pt x="0" y="2147887"/>
                </a:lnTo>
                <a:lnTo>
                  <a:pt x="318" y="1978387"/>
                </a:lnTo>
                <a:lnTo>
                  <a:pt x="953" y="1828884"/>
                </a:lnTo>
                <a:lnTo>
                  <a:pt x="2541" y="1696204"/>
                </a:lnTo>
                <a:lnTo>
                  <a:pt x="4447" y="1578442"/>
                </a:lnTo>
                <a:lnTo>
                  <a:pt x="6671" y="1472425"/>
                </a:lnTo>
                <a:lnTo>
                  <a:pt x="8894" y="1374343"/>
                </a:lnTo>
                <a:lnTo>
                  <a:pt x="11753" y="1282609"/>
                </a:lnTo>
                <a:lnTo>
                  <a:pt x="14612" y="1193415"/>
                </a:lnTo>
                <a:lnTo>
                  <a:pt x="17153" y="1179767"/>
                </a:lnTo>
                <a:lnTo>
                  <a:pt x="19694" y="1166118"/>
                </a:lnTo>
                <a:lnTo>
                  <a:pt x="23188" y="1153104"/>
                </a:lnTo>
                <a:lnTo>
                  <a:pt x="26365" y="1140724"/>
                </a:lnTo>
                <a:lnTo>
                  <a:pt x="29859" y="1128662"/>
                </a:lnTo>
                <a:lnTo>
                  <a:pt x="33671" y="1116918"/>
                </a:lnTo>
                <a:lnTo>
                  <a:pt x="37800" y="1105808"/>
                </a:lnTo>
                <a:lnTo>
                  <a:pt x="42247" y="1094699"/>
                </a:lnTo>
                <a:lnTo>
                  <a:pt x="46694" y="1084224"/>
                </a:lnTo>
                <a:lnTo>
                  <a:pt x="51777" y="1074067"/>
                </a:lnTo>
                <a:lnTo>
                  <a:pt x="56541" y="1064544"/>
                </a:lnTo>
                <a:lnTo>
                  <a:pt x="61624" y="1054704"/>
                </a:lnTo>
                <a:lnTo>
                  <a:pt x="67024" y="1045817"/>
                </a:lnTo>
                <a:lnTo>
                  <a:pt x="72424" y="1037247"/>
                </a:lnTo>
                <a:lnTo>
                  <a:pt x="78141" y="1029311"/>
                </a:lnTo>
                <a:lnTo>
                  <a:pt x="83541" y="1021376"/>
                </a:lnTo>
                <a:lnTo>
                  <a:pt x="89259" y="1014075"/>
                </a:lnTo>
                <a:lnTo>
                  <a:pt x="95294" y="1006457"/>
                </a:lnTo>
                <a:lnTo>
                  <a:pt x="101012" y="999791"/>
                </a:lnTo>
                <a:lnTo>
                  <a:pt x="107047" y="993443"/>
                </a:lnTo>
                <a:lnTo>
                  <a:pt x="113083" y="987095"/>
                </a:lnTo>
                <a:lnTo>
                  <a:pt x="118800" y="981699"/>
                </a:lnTo>
                <a:lnTo>
                  <a:pt x="124836" y="975985"/>
                </a:lnTo>
                <a:lnTo>
                  <a:pt x="130871" y="970906"/>
                </a:lnTo>
                <a:lnTo>
                  <a:pt x="136906" y="966145"/>
                </a:lnTo>
                <a:lnTo>
                  <a:pt x="142624" y="962019"/>
                </a:lnTo>
                <a:lnTo>
                  <a:pt x="148659" y="957575"/>
                </a:lnTo>
                <a:lnTo>
                  <a:pt x="154694" y="953766"/>
                </a:lnTo>
                <a:lnTo>
                  <a:pt x="165812" y="947100"/>
                </a:lnTo>
                <a:lnTo>
                  <a:pt x="176612" y="941387"/>
                </a:lnTo>
                <a:close/>
                <a:moveTo>
                  <a:pt x="1531981" y="658812"/>
                </a:moveTo>
                <a:lnTo>
                  <a:pt x="1531981" y="659130"/>
                </a:lnTo>
                <a:lnTo>
                  <a:pt x="1532299" y="658812"/>
                </a:lnTo>
                <a:lnTo>
                  <a:pt x="1532934" y="669616"/>
                </a:lnTo>
                <a:lnTo>
                  <a:pt x="1534523" y="682009"/>
                </a:lnTo>
                <a:lnTo>
                  <a:pt x="1536430" y="695673"/>
                </a:lnTo>
                <a:lnTo>
                  <a:pt x="1538654" y="711244"/>
                </a:lnTo>
                <a:lnTo>
                  <a:pt x="1541514" y="728085"/>
                </a:lnTo>
                <a:lnTo>
                  <a:pt x="1545327" y="746198"/>
                </a:lnTo>
                <a:lnTo>
                  <a:pt x="1549458" y="765900"/>
                </a:lnTo>
                <a:lnTo>
                  <a:pt x="1554543" y="786873"/>
                </a:lnTo>
                <a:lnTo>
                  <a:pt x="1560263" y="808799"/>
                </a:lnTo>
                <a:lnTo>
                  <a:pt x="1566936" y="831678"/>
                </a:lnTo>
                <a:lnTo>
                  <a:pt x="1574562" y="855828"/>
                </a:lnTo>
                <a:lnTo>
                  <a:pt x="1583142" y="881250"/>
                </a:lnTo>
                <a:lnTo>
                  <a:pt x="1592993" y="907307"/>
                </a:lnTo>
                <a:lnTo>
                  <a:pt x="1604115" y="934000"/>
                </a:lnTo>
                <a:lnTo>
                  <a:pt x="1615872" y="961963"/>
                </a:lnTo>
                <a:lnTo>
                  <a:pt x="1629218" y="990245"/>
                </a:lnTo>
                <a:lnTo>
                  <a:pt x="1633667" y="953066"/>
                </a:lnTo>
                <a:lnTo>
                  <a:pt x="1638752" y="917476"/>
                </a:lnTo>
                <a:lnTo>
                  <a:pt x="1643518" y="884745"/>
                </a:lnTo>
                <a:lnTo>
                  <a:pt x="1648285" y="855193"/>
                </a:lnTo>
                <a:lnTo>
                  <a:pt x="1652733" y="830089"/>
                </a:lnTo>
                <a:lnTo>
                  <a:pt x="1656547" y="809752"/>
                </a:lnTo>
                <a:lnTo>
                  <a:pt x="1660678" y="788779"/>
                </a:lnTo>
                <a:lnTo>
                  <a:pt x="1633350" y="725225"/>
                </a:lnTo>
                <a:lnTo>
                  <a:pt x="1677202" y="683280"/>
                </a:lnTo>
                <a:lnTo>
                  <a:pt x="1708661" y="683280"/>
                </a:lnTo>
                <a:lnTo>
                  <a:pt x="1752831" y="725225"/>
                </a:lnTo>
                <a:lnTo>
                  <a:pt x="1725503" y="788779"/>
                </a:lnTo>
                <a:lnTo>
                  <a:pt x="1729634" y="809752"/>
                </a:lnTo>
                <a:lnTo>
                  <a:pt x="1737578" y="855193"/>
                </a:lnTo>
                <a:lnTo>
                  <a:pt x="1742344" y="884745"/>
                </a:lnTo>
                <a:lnTo>
                  <a:pt x="1747111" y="917476"/>
                </a:lnTo>
                <a:lnTo>
                  <a:pt x="1752513" y="953066"/>
                </a:lnTo>
                <a:lnTo>
                  <a:pt x="1756962" y="990245"/>
                </a:lnTo>
                <a:lnTo>
                  <a:pt x="1770308" y="961963"/>
                </a:lnTo>
                <a:lnTo>
                  <a:pt x="1782066" y="934000"/>
                </a:lnTo>
                <a:lnTo>
                  <a:pt x="1792870" y="907307"/>
                </a:lnTo>
                <a:lnTo>
                  <a:pt x="1802720" y="881250"/>
                </a:lnTo>
                <a:lnTo>
                  <a:pt x="1811618" y="855828"/>
                </a:lnTo>
                <a:lnTo>
                  <a:pt x="1818927" y="831678"/>
                </a:lnTo>
                <a:lnTo>
                  <a:pt x="1825600" y="808799"/>
                </a:lnTo>
                <a:lnTo>
                  <a:pt x="1831638" y="786873"/>
                </a:lnTo>
                <a:lnTo>
                  <a:pt x="1836404" y="765900"/>
                </a:lnTo>
                <a:lnTo>
                  <a:pt x="1840853" y="746198"/>
                </a:lnTo>
                <a:lnTo>
                  <a:pt x="1844348" y="728085"/>
                </a:lnTo>
                <a:lnTo>
                  <a:pt x="1847208" y="711244"/>
                </a:lnTo>
                <a:lnTo>
                  <a:pt x="1849750" y="695673"/>
                </a:lnTo>
                <a:lnTo>
                  <a:pt x="1851657" y="682009"/>
                </a:lnTo>
                <a:lnTo>
                  <a:pt x="1852928" y="669616"/>
                </a:lnTo>
                <a:lnTo>
                  <a:pt x="1853881" y="658812"/>
                </a:lnTo>
                <a:lnTo>
                  <a:pt x="1854199" y="659130"/>
                </a:lnTo>
                <a:lnTo>
                  <a:pt x="1854199" y="658812"/>
                </a:lnTo>
                <a:lnTo>
                  <a:pt x="1871359" y="662943"/>
                </a:lnTo>
                <a:lnTo>
                  <a:pt x="1889154" y="667392"/>
                </a:lnTo>
                <a:lnTo>
                  <a:pt x="1908220" y="673111"/>
                </a:lnTo>
                <a:lnTo>
                  <a:pt x="1927922" y="679467"/>
                </a:lnTo>
                <a:lnTo>
                  <a:pt x="1946988" y="684869"/>
                </a:lnTo>
                <a:lnTo>
                  <a:pt x="1964465" y="690271"/>
                </a:lnTo>
                <a:lnTo>
                  <a:pt x="1980354" y="695355"/>
                </a:lnTo>
                <a:lnTo>
                  <a:pt x="1994971" y="700122"/>
                </a:lnTo>
                <a:lnTo>
                  <a:pt x="2008000" y="704888"/>
                </a:lnTo>
                <a:lnTo>
                  <a:pt x="2019757" y="709337"/>
                </a:lnTo>
                <a:lnTo>
                  <a:pt x="2030243" y="713786"/>
                </a:lnTo>
                <a:lnTo>
                  <a:pt x="2039459" y="717917"/>
                </a:lnTo>
                <a:lnTo>
                  <a:pt x="2047721" y="722048"/>
                </a:lnTo>
                <a:lnTo>
                  <a:pt x="2054712" y="725861"/>
                </a:lnTo>
                <a:lnTo>
                  <a:pt x="2060749" y="729674"/>
                </a:lnTo>
                <a:lnTo>
                  <a:pt x="2065834" y="733170"/>
                </a:lnTo>
                <a:lnTo>
                  <a:pt x="2070282" y="736665"/>
                </a:lnTo>
                <a:lnTo>
                  <a:pt x="2073778" y="739843"/>
                </a:lnTo>
                <a:lnTo>
                  <a:pt x="2076638" y="743021"/>
                </a:lnTo>
                <a:lnTo>
                  <a:pt x="2078862" y="746198"/>
                </a:lnTo>
                <a:lnTo>
                  <a:pt x="2084264" y="751600"/>
                </a:lnTo>
                <a:lnTo>
                  <a:pt x="2089348" y="757002"/>
                </a:lnTo>
                <a:lnTo>
                  <a:pt x="2093797" y="763040"/>
                </a:lnTo>
                <a:lnTo>
                  <a:pt x="2097928" y="769395"/>
                </a:lnTo>
                <a:lnTo>
                  <a:pt x="2100788" y="774480"/>
                </a:lnTo>
                <a:lnTo>
                  <a:pt x="2109368" y="788779"/>
                </a:lnTo>
                <a:lnTo>
                  <a:pt x="2139238" y="838033"/>
                </a:lnTo>
                <a:lnTo>
                  <a:pt x="2158940" y="870446"/>
                </a:lnTo>
                <a:lnTo>
                  <a:pt x="2180866" y="905400"/>
                </a:lnTo>
                <a:lnTo>
                  <a:pt x="2203428" y="941626"/>
                </a:lnTo>
                <a:lnTo>
                  <a:pt x="2226942" y="977216"/>
                </a:lnTo>
                <a:lnTo>
                  <a:pt x="2242196" y="999778"/>
                </a:lnTo>
                <a:lnTo>
                  <a:pt x="2256495" y="1021068"/>
                </a:lnTo>
                <a:lnTo>
                  <a:pt x="2280963" y="997553"/>
                </a:lnTo>
                <a:lnTo>
                  <a:pt x="2305749" y="972450"/>
                </a:lnTo>
                <a:lnTo>
                  <a:pt x="2326086" y="951159"/>
                </a:lnTo>
                <a:lnTo>
                  <a:pt x="2345470" y="930186"/>
                </a:lnTo>
                <a:lnTo>
                  <a:pt x="2380107" y="892372"/>
                </a:lnTo>
                <a:lnTo>
                  <a:pt x="2405529" y="864090"/>
                </a:lnTo>
                <a:lnTo>
                  <a:pt x="2417286" y="850109"/>
                </a:lnTo>
                <a:lnTo>
                  <a:pt x="2417922" y="849791"/>
                </a:lnTo>
                <a:lnTo>
                  <a:pt x="2421735" y="845660"/>
                </a:lnTo>
                <a:lnTo>
                  <a:pt x="2425548" y="841847"/>
                </a:lnTo>
                <a:lnTo>
                  <a:pt x="2429679" y="838033"/>
                </a:lnTo>
                <a:lnTo>
                  <a:pt x="2433493" y="834856"/>
                </a:lnTo>
                <a:lnTo>
                  <a:pt x="2437941" y="831678"/>
                </a:lnTo>
                <a:lnTo>
                  <a:pt x="2442072" y="828818"/>
                </a:lnTo>
                <a:lnTo>
                  <a:pt x="2446521" y="826276"/>
                </a:lnTo>
                <a:lnTo>
                  <a:pt x="2451605" y="823734"/>
                </a:lnTo>
                <a:lnTo>
                  <a:pt x="2456054" y="821509"/>
                </a:lnTo>
                <a:lnTo>
                  <a:pt x="2460821" y="819603"/>
                </a:lnTo>
                <a:lnTo>
                  <a:pt x="2465587" y="818014"/>
                </a:lnTo>
                <a:lnTo>
                  <a:pt x="2470672" y="816425"/>
                </a:lnTo>
                <a:lnTo>
                  <a:pt x="2475756" y="815154"/>
                </a:lnTo>
                <a:lnTo>
                  <a:pt x="2480522" y="814201"/>
                </a:lnTo>
                <a:lnTo>
                  <a:pt x="2485607" y="813565"/>
                </a:lnTo>
                <a:lnTo>
                  <a:pt x="2491009" y="812930"/>
                </a:lnTo>
                <a:lnTo>
                  <a:pt x="2495775" y="812930"/>
                </a:lnTo>
                <a:lnTo>
                  <a:pt x="2500860" y="812930"/>
                </a:lnTo>
                <a:lnTo>
                  <a:pt x="2506262" y="812930"/>
                </a:lnTo>
                <a:lnTo>
                  <a:pt x="2511346" y="813565"/>
                </a:lnTo>
                <a:lnTo>
                  <a:pt x="2516113" y="814201"/>
                </a:lnTo>
                <a:lnTo>
                  <a:pt x="2521515" y="815154"/>
                </a:lnTo>
                <a:lnTo>
                  <a:pt x="2526281" y="816425"/>
                </a:lnTo>
                <a:lnTo>
                  <a:pt x="2531366" y="817696"/>
                </a:lnTo>
                <a:lnTo>
                  <a:pt x="2536132" y="819603"/>
                </a:lnTo>
                <a:lnTo>
                  <a:pt x="2541216" y="821509"/>
                </a:lnTo>
                <a:lnTo>
                  <a:pt x="2545983" y="823734"/>
                </a:lnTo>
                <a:lnTo>
                  <a:pt x="2550432" y="826276"/>
                </a:lnTo>
                <a:lnTo>
                  <a:pt x="2555198" y="828818"/>
                </a:lnTo>
                <a:lnTo>
                  <a:pt x="2559647" y="831678"/>
                </a:lnTo>
                <a:lnTo>
                  <a:pt x="2563778" y="835174"/>
                </a:lnTo>
                <a:lnTo>
                  <a:pt x="2568227" y="838351"/>
                </a:lnTo>
                <a:lnTo>
                  <a:pt x="2572358" y="842164"/>
                </a:lnTo>
                <a:lnTo>
                  <a:pt x="2576171" y="845978"/>
                </a:lnTo>
                <a:lnTo>
                  <a:pt x="2579666" y="850109"/>
                </a:lnTo>
                <a:lnTo>
                  <a:pt x="2583162" y="854240"/>
                </a:lnTo>
                <a:lnTo>
                  <a:pt x="2586022" y="858688"/>
                </a:lnTo>
                <a:lnTo>
                  <a:pt x="2589200" y="863137"/>
                </a:lnTo>
                <a:lnTo>
                  <a:pt x="2591742" y="867586"/>
                </a:lnTo>
                <a:lnTo>
                  <a:pt x="2593966" y="872035"/>
                </a:lnTo>
                <a:lnTo>
                  <a:pt x="2596190" y="876801"/>
                </a:lnTo>
                <a:lnTo>
                  <a:pt x="2598097" y="881250"/>
                </a:lnTo>
                <a:lnTo>
                  <a:pt x="2600004" y="886334"/>
                </a:lnTo>
                <a:lnTo>
                  <a:pt x="2601275" y="891419"/>
                </a:lnTo>
                <a:lnTo>
                  <a:pt x="2602546" y="896185"/>
                </a:lnTo>
                <a:lnTo>
                  <a:pt x="2603499" y="901269"/>
                </a:lnTo>
                <a:lnTo>
                  <a:pt x="2604452" y="906036"/>
                </a:lnTo>
                <a:lnTo>
                  <a:pt x="2604770" y="911438"/>
                </a:lnTo>
                <a:lnTo>
                  <a:pt x="2605088" y="916522"/>
                </a:lnTo>
                <a:lnTo>
                  <a:pt x="2605088" y="921289"/>
                </a:lnTo>
                <a:lnTo>
                  <a:pt x="2604770" y="926691"/>
                </a:lnTo>
                <a:lnTo>
                  <a:pt x="2604452" y="931775"/>
                </a:lnTo>
                <a:lnTo>
                  <a:pt x="2603499" y="936542"/>
                </a:lnTo>
                <a:lnTo>
                  <a:pt x="2602546" y="941944"/>
                </a:lnTo>
                <a:lnTo>
                  <a:pt x="2601275" y="947028"/>
                </a:lnTo>
                <a:lnTo>
                  <a:pt x="2600004" y="951795"/>
                </a:lnTo>
                <a:lnTo>
                  <a:pt x="2598415" y="956879"/>
                </a:lnTo>
                <a:lnTo>
                  <a:pt x="2596190" y="961646"/>
                </a:lnTo>
                <a:lnTo>
                  <a:pt x="2593966" y="966412"/>
                </a:lnTo>
                <a:lnTo>
                  <a:pt x="2591742" y="970861"/>
                </a:lnTo>
                <a:lnTo>
                  <a:pt x="2588564" y="975627"/>
                </a:lnTo>
                <a:lnTo>
                  <a:pt x="2585704" y="980076"/>
                </a:lnTo>
                <a:lnTo>
                  <a:pt x="2582844" y="984207"/>
                </a:lnTo>
                <a:lnTo>
                  <a:pt x="2579349" y="988656"/>
                </a:lnTo>
                <a:lnTo>
                  <a:pt x="2566638" y="1003273"/>
                </a:lnTo>
                <a:lnTo>
                  <a:pt x="2534543" y="1039181"/>
                </a:lnTo>
                <a:lnTo>
                  <a:pt x="2512935" y="1063014"/>
                </a:lnTo>
                <a:lnTo>
                  <a:pt x="2488784" y="1089071"/>
                </a:lnTo>
                <a:lnTo>
                  <a:pt x="2463045" y="1116399"/>
                </a:lnTo>
                <a:lnTo>
                  <a:pt x="2436352" y="1143409"/>
                </a:lnTo>
                <a:lnTo>
                  <a:pt x="2417922" y="1161204"/>
                </a:lnTo>
                <a:lnTo>
                  <a:pt x="2400127" y="1178682"/>
                </a:lnTo>
                <a:lnTo>
                  <a:pt x="2382332" y="1195206"/>
                </a:lnTo>
                <a:lnTo>
                  <a:pt x="2364537" y="1210776"/>
                </a:lnTo>
                <a:lnTo>
                  <a:pt x="2354050" y="1219038"/>
                </a:lnTo>
                <a:lnTo>
                  <a:pt x="2343882" y="1226983"/>
                </a:lnTo>
                <a:lnTo>
                  <a:pt x="2333395" y="1234927"/>
                </a:lnTo>
                <a:lnTo>
                  <a:pt x="2322591" y="1241918"/>
                </a:lnTo>
                <a:lnTo>
                  <a:pt x="2316236" y="1246049"/>
                </a:lnTo>
                <a:lnTo>
                  <a:pt x="2309562" y="1249862"/>
                </a:lnTo>
                <a:lnTo>
                  <a:pt x="2301936" y="1253357"/>
                </a:lnTo>
                <a:lnTo>
                  <a:pt x="2294310" y="1257171"/>
                </a:lnTo>
                <a:lnTo>
                  <a:pt x="2284141" y="1260984"/>
                </a:lnTo>
                <a:lnTo>
                  <a:pt x="2279057" y="1262891"/>
                </a:lnTo>
                <a:lnTo>
                  <a:pt x="2272701" y="1264797"/>
                </a:lnTo>
                <a:lnTo>
                  <a:pt x="2266346" y="1266068"/>
                </a:lnTo>
                <a:lnTo>
                  <a:pt x="2258720" y="1267339"/>
                </a:lnTo>
                <a:lnTo>
                  <a:pt x="2250775" y="1267975"/>
                </a:lnTo>
                <a:lnTo>
                  <a:pt x="2241242" y="1268610"/>
                </a:lnTo>
                <a:lnTo>
                  <a:pt x="2233934" y="1268293"/>
                </a:lnTo>
                <a:lnTo>
                  <a:pt x="2226307" y="1267657"/>
                </a:lnTo>
                <a:lnTo>
                  <a:pt x="2217727" y="1266068"/>
                </a:lnTo>
                <a:lnTo>
                  <a:pt x="2209148" y="1263844"/>
                </a:lnTo>
                <a:lnTo>
                  <a:pt x="2198979" y="1260666"/>
                </a:lnTo>
                <a:lnTo>
                  <a:pt x="2190717" y="1257171"/>
                </a:lnTo>
                <a:lnTo>
                  <a:pt x="2184044" y="1253357"/>
                </a:lnTo>
                <a:lnTo>
                  <a:pt x="2178324" y="1250180"/>
                </a:lnTo>
                <a:lnTo>
                  <a:pt x="2172922" y="1246684"/>
                </a:lnTo>
                <a:lnTo>
                  <a:pt x="2168473" y="1243824"/>
                </a:lnTo>
                <a:lnTo>
                  <a:pt x="2160846" y="1237787"/>
                </a:lnTo>
                <a:lnTo>
                  <a:pt x="2154491" y="1232067"/>
                </a:lnTo>
                <a:lnTo>
                  <a:pt x="2148454" y="1226347"/>
                </a:lnTo>
                <a:lnTo>
                  <a:pt x="2137967" y="1215225"/>
                </a:lnTo>
                <a:lnTo>
                  <a:pt x="2128116" y="1204103"/>
                </a:lnTo>
                <a:lnTo>
                  <a:pt x="2118265" y="1192028"/>
                </a:lnTo>
                <a:lnTo>
                  <a:pt x="2109050" y="1179953"/>
                </a:lnTo>
                <a:lnTo>
                  <a:pt x="2098882" y="1166924"/>
                </a:lnTo>
                <a:lnTo>
                  <a:pt x="2078862" y="1138961"/>
                </a:lnTo>
                <a:lnTo>
                  <a:pt x="2058525" y="1108773"/>
                </a:lnTo>
                <a:lnTo>
                  <a:pt x="2037552" y="1077313"/>
                </a:lnTo>
                <a:lnTo>
                  <a:pt x="2017215" y="1045219"/>
                </a:lnTo>
                <a:lnTo>
                  <a:pt x="2012766" y="1038546"/>
                </a:lnTo>
                <a:lnTo>
                  <a:pt x="2012766" y="1409700"/>
                </a:lnTo>
                <a:lnTo>
                  <a:pt x="1373096" y="1409700"/>
                </a:lnTo>
                <a:lnTo>
                  <a:pt x="1373096" y="1002002"/>
                </a:lnTo>
                <a:lnTo>
                  <a:pt x="1372779" y="1002002"/>
                </a:lnTo>
                <a:lnTo>
                  <a:pt x="1371190" y="1003591"/>
                </a:lnTo>
                <a:lnTo>
                  <a:pt x="1369283" y="1005815"/>
                </a:lnTo>
                <a:lnTo>
                  <a:pt x="1367694" y="1009311"/>
                </a:lnTo>
                <a:lnTo>
                  <a:pt x="1365470" y="1013124"/>
                </a:lnTo>
                <a:lnTo>
                  <a:pt x="1363246" y="1018526"/>
                </a:lnTo>
                <a:lnTo>
                  <a:pt x="1361339" y="1024882"/>
                </a:lnTo>
                <a:lnTo>
                  <a:pt x="1356572" y="1039181"/>
                </a:lnTo>
                <a:lnTo>
                  <a:pt x="1351806" y="1056658"/>
                </a:lnTo>
                <a:lnTo>
                  <a:pt x="1347039" y="1077313"/>
                </a:lnTo>
                <a:lnTo>
                  <a:pt x="1342273" y="1099557"/>
                </a:lnTo>
                <a:lnTo>
                  <a:pt x="1337506" y="1124025"/>
                </a:lnTo>
                <a:lnTo>
                  <a:pt x="1332740" y="1149765"/>
                </a:lnTo>
                <a:lnTo>
                  <a:pt x="1328291" y="1176775"/>
                </a:lnTo>
                <a:lnTo>
                  <a:pt x="1324160" y="1204421"/>
                </a:lnTo>
                <a:lnTo>
                  <a:pt x="1320029" y="1232702"/>
                </a:lnTo>
                <a:lnTo>
                  <a:pt x="1316534" y="1260984"/>
                </a:lnTo>
                <a:lnTo>
                  <a:pt x="1313674" y="1288948"/>
                </a:lnTo>
                <a:lnTo>
                  <a:pt x="1311449" y="1316276"/>
                </a:lnTo>
                <a:lnTo>
                  <a:pt x="1309543" y="1342333"/>
                </a:lnTo>
                <a:lnTo>
                  <a:pt x="1308589" y="1375699"/>
                </a:lnTo>
                <a:lnTo>
                  <a:pt x="1307636" y="1409700"/>
                </a:lnTo>
                <a:lnTo>
                  <a:pt x="1106488" y="1409700"/>
                </a:lnTo>
                <a:lnTo>
                  <a:pt x="1106488" y="1388409"/>
                </a:lnTo>
                <a:lnTo>
                  <a:pt x="1106488" y="1368072"/>
                </a:lnTo>
                <a:lnTo>
                  <a:pt x="1107441" y="1348688"/>
                </a:lnTo>
                <a:lnTo>
                  <a:pt x="1108077" y="1330893"/>
                </a:lnTo>
                <a:lnTo>
                  <a:pt x="1111255" y="1293396"/>
                </a:lnTo>
                <a:lnTo>
                  <a:pt x="1114750" y="1257171"/>
                </a:lnTo>
                <a:lnTo>
                  <a:pt x="1118563" y="1222534"/>
                </a:lnTo>
                <a:lnTo>
                  <a:pt x="1122694" y="1189486"/>
                </a:lnTo>
                <a:lnTo>
                  <a:pt x="1127143" y="1158345"/>
                </a:lnTo>
                <a:lnTo>
                  <a:pt x="1131592" y="1128156"/>
                </a:lnTo>
                <a:lnTo>
                  <a:pt x="1136358" y="1099875"/>
                </a:lnTo>
                <a:lnTo>
                  <a:pt x="1141125" y="1072865"/>
                </a:lnTo>
                <a:lnTo>
                  <a:pt x="1146209" y="1047125"/>
                </a:lnTo>
                <a:lnTo>
                  <a:pt x="1151929" y="1022975"/>
                </a:lnTo>
                <a:lnTo>
                  <a:pt x="1157013" y="999778"/>
                </a:lnTo>
                <a:lnTo>
                  <a:pt x="1162733" y="978170"/>
                </a:lnTo>
                <a:lnTo>
                  <a:pt x="1168135" y="957832"/>
                </a:lnTo>
                <a:lnTo>
                  <a:pt x="1174173" y="938448"/>
                </a:lnTo>
                <a:lnTo>
                  <a:pt x="1179893" y="920653"/>
                </a:lnTo>
                <a:lnTo>
                  <a:pt x="1185295" y="903812"/>
                </a:lnTo>
                <a:lnTo>
                  <a:pt x="1191332" y="887923"/>
                </a:lnTo>
                <a:lnTo>
                  <a:pt x="1197052" y="873306"/>
                </a:lnTo>
                <a:lnTo>
                  <a:pt x="1202454" y="859959"/>
                </a:lnTo>
                <a:lnTo>
                  <a:pt x="1208174" y="847567"/>
                </a:lnTo>
                <a:lnTo>
                  <a:pt x="1213258" y="835809"/>
                </a:lnTo>
                <a:lnTo>
                  <a:pt x="1218343" y="825005"/>
                </a:lnTo>
                <a:lnTo>
                  <a:pt x="1223745" y="815472"/>
                </a:lnTo>
                <a:lnTo>
                  <a:pt x="1228511" y="806892"/>
                </a:lnTo>
                <a:lnTo>
                  <a:pt x="1233278" y="798948"/>
                </a:lnTo>
                <a:lnTo>
                  <a:pt x="1237727" y="791957"/>
                </a:lnTo>
                <a:lnTo>
                  <a:pt x="1245989" y="780199"/>
                </a:lnTo>
                <a:lnTo>
                  <a:pt x="1252980" y="771302"/>
                </a:lnTo>
                <a:lnTo>
                  <a:pt x="1258700" y="764947"/>
                </a:lnTo>
                <a:lnTo>
                  <a:pt x="1269186" y="759545"/>
                </a:lnTo>
                <a:lnTo>
                  <a:pt x="1280308" y="754142"/>
                </a:lnTo>
                <a:lnTo>
                  <a:pt x="1292383" y="748105"/>
                </a:lnTo>
                <a:lnTo>
                  <a:pt x="1304776" y="742703"/>
                </a:lnTo>
                <a:lnTo>
                  <a:pt x="1331469" y="731263"/>
                </a:lnTo>
                <a:lnTo>
                  <a:pt x="1359750" y="720141"/>
                </a:lnTo>
                <a:lnTo>
                  <a:pt x="1388349" y="709973"/>
                </a:lnTo>
                <a:lnTo>
                  <a:pt x="1416949" y="699486"/>
                </a:lnTo>
                <a:lnTo>
                  <a:pt x="1444595" y="690271"/>
                </a:lnTo>
                <a:lnTo>
                  <a:pt x="1470652" y="681691"/>
                </a:lnTo>
                <a:lnTo>
                  <a:pt x="1477325" y="677878"/>
                </a:lnTo>
                <a:lnTo>
                  <a:pt x="1484316" y="674065"/>
                </a:lnTo>
                <a:lnTo>
                  <a:pt x="1491624" y="671205"/>
                </a:lnTo>
                <a:lnTo>
                  <a:pt x="1499569" y="668027"/>
                </a:lnTo>
                <a:lnTo>
                  <a:pt x="1507513" y="665167"/>
                </a:lnTo>
                <a:lnTo>
                  <a:pt x="1515139" y="662943"/>
                </a:lnTo>
                <a:lnTo>
                  <a:pt x="1523401" y="660718"/>
                </a:lnTo>
                <a:lnTo>
                  <a:pt x="1531981" y="658812"/>
                </a:lnTo>
                <a:close/>
                <a:moveTo>
                  <a:pt x="3016555" y="246062"/>
                </a:moveTo>
                <a:lnTo>
                  <a:pt x="3026093" y="246062"/>
                </a:lnTo>
                <a:lnTo>
                  <a:pt x="3039447" y="247014"/>
                </a:lnTo>
                <a:lnTo>
                  <a:pt x="3052165" y="248600"/>
                </a:lnTo>
                <a:lnTo>
                  <a:pt x="3064883" y="250822"/>
                </a:lnTo>
                <a:lnTo>
                  <a:pt x="3076965" y="253360"/>
                </a:lnTo>
                <a:lnTo>
                  <a:pt x="3089047" y="256851"/>
                </a:lnTo>
                <a:lnTo>
                  <a:pt x="3100493" y="260976"/>
                </a:lnTo>
                <a:lnTo>
                  <a:pt x="3111303" y="265736"/>
                </a:lnTo>
                <a:lnTo>
                  <a:pt x="3122113" y="270496"/>
                </a:lnTo>
                <a:lnTo>
                  <a:pt x="3132605" y="276526"/>
                </a:lnTo>
                <a:lnTo>
                  <a:pt x="3142462" y="282872"/>
                </a:lnTo>
                <a:lnTo>
                  <a:pt x="3152318" y="289536"/>
                </a:lnTo>
                <a:lnTo>
                  <a:pt x="3161539" y="296518"/>
                </a:lnTo>
                <a:lnTo>
                  <a:pt x="3170123" y="304451"/>
                </a:lnTo>
                <a:lnTo>
                  <a:pt x="3178708" y="312384"/>
                </a:lnTo>
                <a:lnTo>
                  <a:pt x="3186339" y="320952"/>
                </a:lnTo>
                <a:lnTo>
                  <a:pt x="3194287" y="330472"/>
                </a:lnTo>
                <a:lnTo>
                  <a:pt x="3201282" y="339675"/>
                </a:lnTo>
                <a:lnTo>
                  <a:pt x="3207959" y="349512"/>
                </a:lnTo>
                <a:lnTo>
                  <a:pt x="3214318" y="359984"/>
                </a:lnTo>
                <a:lnTo>
                  <a:pt x="3220041" y="370456"/>
                </a:lnTo>
                <a:lnTo>
                  <a:pt x="3225128" y="381563"/>
                </a:lnTo>
                <a:lnTo>
                  <a:pt x="3229898" y="392669"/>
                </a:lnTo>
                <a:lnTo>
                  <a:pt x="3234349" y="404093"/>
                </a:lnTo>
                <a:lnTo>
                  <a:pt x="3238482" y="416152"/>
                </a:lnTo>
                <a:lnTo>
                  <a:pt x="3241980" y="428528"/>
                </a:lnTo>
                <a:lnTo>
                  <a:pt x="3244523" y="440586"/>
                </a:lnTo>
                <a:lnTo>
                  <a:pt x="3247067" y="453280"/>
                </a:lnTo>
                <a:lnTo>
                  <a:pt x="3248974" y="466290"/>
                </a:lnTo>
                <a:lnTo>
                  <a:pt x="3249928" y="479301"/>
                </a:lnTo>
                <a:lnTo>
                  <a:pt x="3251200" y="492629"/>
                </a:lnTo>
                <a:lnTo>
                  <a:pt x="3251200" y="505957"/>
                </a:lnTo>
                <a:lnTo>
                  <a:pt x="3251200" y="519602"/>
                </a:lnTo>
                <a:lnTo>
                  <a:pt x="3249292" y="530709"/>
                </a:lnTo>
                <a:lnTo>
                  <a:pt x="3247385" y="541498"/>
                </a:lnTo>
                <a:lnTo>
                  <a:pt x="3245159" y="551970"/>
                </a:lnTo>
                <a:lnTo>
                  <a:pt x="3242933" y="562442"/>
                </a:lnTo>
                <a:lnTo>
                  <a:pt x="3240390" y="572914"/>
                </a:lnTo>
                <a:lnTo>
                  <a:pt x="3237846" y="582751"/>
                </a:lnTo>
                <a:lnTo>
                  <a:pt x="3231805" y="602426"/>
                </a:lnTo>
                <a:lnTo>
                  <a:pt x="3225446" y="621148"/>
                </a:lnTo>
                <a:lnTo>
                  <a:pt x="3218133" y="639236"/>
                </a:lnTo>
                <a:lnTo>
                  <a:pt x="3210503" y="656690"/>
                </a:lnTo>
                <a:lnTo>
                  <a:pt x="3201918" y="673508"/>
                </a:lnTo>
                <a:lnTo>
                  <a:pt x="3193016" y="689057"/>
                </a:lnTo>
                <a:lnTo>
                  <a:pt x="3183795" y="704289"/>
                </a:lnTo>
                <a:lnTo>
                  <a:pt x="3174257" y="718252"/>
                </a:lnTo>
                <a:lnTo>
                  <a:pt x="3164082" y="732215"/>
                </a:lnTo>
                <a:lnTo>
                  <a:pt x="3153590" y="745225"/>
                </a:lnTo>
                <a:lnTo>
                  <a:pt x="3142780" y="756966"/>
                </a:lnTo>
                <a:lnTo>
                  <a:pt x="3131652" y="768390"/>
                </a:lnTo>
                <a:lnTo>
                  <a:pt x="3120523" y="778862"/>
                </a:lnTo>
                <a:lnTo>
                  <a:pt x="3109077" y="788700"/>
                </a:lnTo>
                <a:lnTo>
                  <a:pt x="3097631" y="797902"/>
                </a:lnTo>
                <a:lnTo>
                  <a:pt x="3085867" y="806153"/>
                </a:lnTo>
                <a:lnTo>
                  <a:pt x="3074103" y="813452"/>
                </a:lnTo>
                <a:lnTo>
                  <a:pt x="3062339" y="820116"/>
                </a:lnTo>
                <a:lnTo>
                  <a:pt x="3050575" y="826145"/>
                </a:lnTo>
                <a:lnTo>
                  <a:pt x="3038811" y="831222"/>
                </a:lnTo>
                <a:lnTo>
                  <a:pt x="3027365" y="835665"/>
                </a:lnTo>
                <a:lnTo>
                  <a:pt x="3015919" y="839473"/>
                </a:lnTo>
                <a:lnTo>
                  <a:pt x="3004472" y="842011"/>
                </a:lnTo>
                <a:lnTo>
                  <a:pt x="2993662" y="844233"/>
                </a:lnTo>
                <a:lnTo>
                  <a:pt x="2982852" y="845502"/>
                </a:lnTo>
                <a:lnTo>
                  <a:pt x="2972678" y="846137"/>
                </a:lnTo>
                <a:lnTo>
                  <a:pt x="2962503" y="845819"/>
                </a:lnTo>
                <a:lnTo>
                  <a:pt x="2952647" y="844550"/>
                </a:lnTo>
                <a:lnTo>
                  <a:pt x="2943427" y="842646"/>
                </a:lnTo>
                <a:lnTo>
                  <a:pt x="2937703" y="841059"/>
                </a:lnTo>
                <a:lnTo>
                  <a:pt x="2931662" y="839155"/>
                </a:lnTo>
                <a:lnTo>
                  <a:pt x="2925939" y="837251"/>
                </a:lnTo>
                <a:lnTo>
                  <a:pt x="2920534" y="835030"/>
                </a:lnTo>
                <a:lnTo>
                  <a:pt x="2914811" y="832492"/>
                </a:lnTo>
                <a:lnTo>
                  <a:pt x="2909724" y="829953"/>
                </a:lnTo>
                <a:lnTo>
                  <a:pt x="2904319" y="826780"/>
                </a:lnTo>
                <a:lnTo>
                  <a:pt x="2899550" y="823924"/>
                </a:lnTo>
                <a:lnTo>
                  <a:pt x="2894780" y="820433"/>
                </a:lnTo>
                <a:lnTo>
                  <a:pt x="2890329" y="817260"/>
                </a:lnTo>
                <a:lnTo>
                  <a:pt x="2885878" y="813452"/>
                </a:lnTo>
                <a:lnTo>
                  <a:pt x="2881427" y="809644"/>
                </a:lnTo>
                <a:lnTo>
                  <a:pt x="2873160" y="801710"/>
                </a:lnTo>
                <a:lnTo>
                  <a:pt x="2865529" y="793142"/>
                </a:lnTo>
                <a:lnTo>
                  <a:pt x="2857899" y="783622"/>
                </a:lnTo>
                <a:lnTo>
                  <a:pt x="2851222" y="773785"/>
                </a:lnTo>
                <a:lnTo>
                  <a:pt x="2845181" y="763630"/>
                </a:lnTo>
                <a:lnTo>
                  <a:pt x="2839458" y="752524"/>
                </a:lnTo>
                <a:lnTo>
                  <a:pt x="2834052" y="741417"/>
                </a:lnTo>
                <a:lnTo>
                  <a:pt x="2829283" y="729676"/>
                </a:lnTo>
                <a:lnTo>
                  <a:pt x="2825150" y="717300"/>
                </a:lnTo>
                <a:lnTo>
                  <a:pt x="2821017" y="704607"/>
                </a:lnTo>
                <a:lnTo>
                  <a:pt x="2817519" y="691913"/>
                </a:lnTo>
                <a:lnTo>
                  <a:pt x="2814340" y="678585"/>
                </a:lnTo>
                <a:lnTo>
                  <a:pt x="2811478" y="665257"/>
                </a:lnTo>
                <a:lnTo>
                  <a:pt x="2809253" y="651612"/>
                </a:lnTo>
                <a:lnTo>
                  <a:pt x="2807027" y="637967"/>
                </a:lnTo>
                <a:lnTo>
                  <a:pt x="2805119" y="623687"/>
                </a:lnTo>
                <a:lnTo>
                  <a:pt x="2803529" y="609724"/>
                </a:lnTo>
                <a:lnTo>
                  <a:pt x="2802576" y="595444"/>
                </a:lnTo>
                <a:lnTo>
                  <a:pt x="2801304" y="580847"/>
                </a:lnTo>
                <a:lnTo>
                  <a:pt x="2800986" y="566885"/>
                </a:lnTo>
                <a:lnTo>
                  <a:pt x="2800350" y="538325"/>
                </a:lnTo>
                <a:lnTo>
                  <a:pt x="2800350" y="509765"/>
                </a:lnTo>
                <a:lnTo>
                  <a:pt x="2800986" y="482157"/>
                </a:lnTo>
                <a:lnTo>
                  <a:pt x="2801622" y="468512"/>
                </a:lnTo>
                <a:lnTo>
                  <a:pt x="2803212" y="455501"/>
                </a:lnTo>
                <a:lnTo>
                  <a:pt x="2805437" y="442490"/>
                </a:lnTo>
                <a:lnTo>
                  <a:pt x="2807981" y="429797"/>
                </a:lnTo>
                <a:lnTo>
                  <a:pt x="2811478" y="417738"/>
                </a:lnTo>
                <a:lnTo>
                  <a:pt x="2815294" y="405680"/>
                </a:lnTo>
                <a:lnTo>
                  <a:pt x="2819109" y="394256"/>
                </a:lnTo>
                <a:lnTo>
                  <a:pt x="2824196" y="383149"/>
                </a:lnTo>
                <a:lnTo>
                  <a:pt x="2829283" y="372360"/>
                </a:lnTo>
                <a:lnTo>
                  <a:pt x="2835006" y="361888"/>
                </a:lnTo>
                <a:lnTo>
                  <a:pt x="2840729" y="351733"/>
                </a:lnTo>
                <a:lnTo>
                  <a:pt x="2847406" y="342213"/>
                </a:lnTo>
                <a:lnTo>
                  <a:pt x="2854083" y="333011"/>
                </a:lnTo>
                <a:lnTo>
                  <a:pt x="2861714" y="324125"/>
                </a:lnTo>
                <a:lnTo>
                  <a:pt x="2869027" y="315875"/>
                </a:lnTo>
                <a:lnTo>
                  <a:pt x="2876975" y="307624"/>
                </a:lnTo>
                <a:lnTo>
                  <a:pt x="2885242" y="300326"/>
                </a:lnTo>
                <a:lnTo>
                  <a:pt x="2893191" y="293344"/>
                </a:lnTo>
                <a:lnTo>
                  <a:pt x="2901775" y="286363"/>
                </a:lnTo>
                <a:lnTo>
                  <a:pt x="2910678" y="280651"/>
                </a:lnTo>
                <a:lnTo>
                  <a:pt x="2920216" y="274622"/>
                </a:lnTo>
                <a:lnTo>
                  <a:pt x="2929119" y="269544"/>
                </a:lnTo>
                <a:lnTo>
                  <a:pt x="2938657" y="265102"/>
                </a:lnTo>
                <a:lnTo>
                  <a:pt x="2947878" y="260976"/>
                </a:lnTo>
                <a:lnTo>
                  <a:pt x="2957734" y="257168"/>
                </a:lnTo>
                <a:lnTo>
                  <a:pt x="2967273" y="253995"/>
                </a:lnTo>
                <a:lnTo>
                  <a:pt x="2977129" y="251139"/>
                </a:lnTo>
                <a:lnTo>
                  <a:pt x="2986985" y="248918"/>
                </a:lnTo>
                <a:lnTo>
                  <a:pt x="2996842" y="247648"/>
                </a:lnTo>
                <a:lnTo>
                  <a:pt x="3006698" y="246379"/>
                </a:lnTo>
                <a:lnTo>
                  <a:pt x="3016555" y="246062"/>
                </a:lnTo>
                <a:close/>
                <a:moveTo>
                  <a:pt x="336073" y="246062"/>
                </a:moveTo>
                <a:lnTo>
                  <a:pt x="345605" y="246062"/>
                </a:lnTo>
                <a:lnTo>
                  <a:pt x="355772" y="246379"/>
                </a:lnTo>
                <a:lnTo>
                  <a:pt x="365304" y="247648"/>
                </a:lnTo>
                <a:lnTo>
                  <a:pt x="375153" y="248918"/>
                </a:lnTo>
                <a:lnTo>
                  <a:pt x="385003" y="251139"/>
                </a:lnTo>
                <a:lnTo>
                  <a:pt x="394852" y="253995"/>
                </a:lnTo>
                <a:lnTo>
                  <a:pt x="404384" y="257168"/>
                </a:lnTo>
                <a:lnTo>
                  <a:pt x="414233" y="260976"/>
                </a:lnTo>
                <a:lnTo>
                  <a:pt x="423765" y="265102"/>
                </a:lnTo>
                <a:lnTo>
                  <a:pt x="432979" y="269544"/>
                </a:lnTo>
                <a:lnTo>
                  <a:pt x="442511" y="274622"/>
                </a:lnTo>
                <a:lnTo>
                  <a:pt x="451407" y="280651"/>
                </a:lnTo>
                <a:lnTo>
                  <a:pt x="460303" y="286363"/>
                </a:lnTo>
                <a:lnTo>
                  <a:pt x="468882" y="293344"/>
                </a:lnTo>
                <a:lnTo>
                  <a:pt x="477460" y="300326"/>
                </a:lnTo>
                <a:lnTo>
                  <a:pt x="485086" y="307624"/>
                </a:lnTo>
                <a:lnTo>
                  <a:pt x="493029" y="315875"/>
                </a:lnTo>
                <a:lnTo>
                  <a:pt x="500654" y="324125"/>
                </a:lnTo>
                <a:lnTo>
                  <a:pt x="507962" y="333011"/>
                </a:lnTo>
                <a:lnTo>
                  <a:pt x="514634" y="342213"/>
                </a:lnTo>
                <a:lnTo>
                  <a:pt x="521306" y="351733"/>
                </a:lnTo>
                <a:lnTo>
                  <a:pt x="527025" y="361888"/>
                </a:lnTo>
                <a:lnTo>
                  <a:pt x="532744" y="372360"/>
                </a:lnTo>
                <a:lnTo>
                  <a:pt x="537828" y="383149"/>
                </a:lnTo>
                <a:lnTo>
                  <a:pt x="542912" y="394256"/>
                </a:lnTo>
                <a:lnTo>
                  <a:pt x="546724" y="405680"/>
                </a:lnTo>
                <a:lnTo>
                  <a:pt x="550855" y="417738"/>
                </a:lnTo>
                <a:lnTo>
                  <a:pt x="554032" y="429797"/>
                </a:lnTo>
                <a:lnTo>
                  <a:pt x="556574" y="442490"/>
                </a:lnTo>
                <a:lnTo>
                  <a:pt x="558798" y="455501"/>
                </a:lnTo>
                <a:lnTo>
                  <a:pt x="560386" y="468512"/>
                </a:lnTo>
                <a:lnTo>
                  <a:pt x="561022" y="482157"/>
                </a:lnTo>
                <a:lnTo>
                  <a:pt x="561657" y="509765"/>
                </a:lnTo>
                <a:lnTo>
                  <a:pt x="561975" y="538325"/>
                </a:lnTo>
                <a:lnTo>
                  <a:pt x="561657" y="552287"/>
                </a:lnTo>
                <a:lnTo>
                  <a:pt x="561340" y="566885"/>
                </a:lnTo>
                <a:lnTo>
                  <a:pt x="560704" y="580847"/>
                </a:lnTo>
                <a:lnTo>
                  <a:pt x="559433" y="595444"/>
                </a:lnTo>
                <a:lnTo>
                  <a:pt x="558480" y="609724"/>
                </a:lnTo>
                <a:lnTo>
                  <a:pt x="556891" y="623687"/>
                </a:lnTo>
                <a:lnTo>
                  <a:pt x="554985" y="637967"/>
                </a:lnTo>
                <a:lnTo>
                  <a:pt x="552761" y="651612"/>
                </a:lnTo>
                <a:lnTo>
                  <a:pt x="550537" y="665257"/>
                </a:lnTo>
                <a:lnTo>
                  <a:pt x="547677" y="678585"/>
                </a:lnTo>
                <a:lnTo>
                  <a:pt x="544500" y="691913"/>
                </a:lnTo>
                <a:lnTo>
                  <a:pt x="541005" y="704607"/>
                </a:lnTo>
                <a:lnTo>
                  <a:pt x="537193" y="717300"/>
                </a:lnTo>
                <a:lnTo>
                  <a:pt x="532744" y="729676"/>
                </a:lnTo>
                <a:lnTo>
                  <a:pt x="527979" y="741417"/>
                </a:lnTo>
                <a:lnTo>
                  <a:pt x="522577" y="752524"/>
                </a:lnTo>
                <a:lnTo>
                  <a:pt x="517176" y="763630"/>
                </a:lnTo>
                <a:lnTo>
                  <a:pt x="510821" y="773785"/>
                </a:lnTo>
                <a:lnTo>
                  <a:pt x="504149" y="783622"/>
                </a:lnTo>
                <a:lnTo>
                  <a:pt x="497159" y="793142"/>
                </a:lnTo>
                <a:lnTo>
                  <a:pt x="489216" y="801710"/>
                </a:lnTo>
                <a:lnTo>
                  <a:pt x="480638" y="809644"/>
                </a:lnTo>
                <a:lnTo>
                  <a:pt x="476507" y="813452"/>
                </a:lnTo>
                <a:lnTo>
                  <a:pt x="472059" y="817260"/>
                </a:lnTo>
                <a:lnTo>
                  <a:pt x="467293" y="820433"/>
                </a:lnTo>
                <a:lnTo>
                  <a:pt x="462527" y="823924"/>
                </a:lnTo>
                <a:lnTo>
                  <a:pt x="457762" y="826780"/>
                </a:lnTo>
                <a:lnTo>
                  <a:pt x="452360" y="829953"/>
                </a:lnTo>
                <a:lnTo>
                  <a:pt x="447277" y="832492"/>
                </a:lnTo>
                <a:lnTo>
                  <a:pt x="441875" y="835030"/>
                </a:lnTo>
                <a:lnTo>
                  <a:pt x="436474" y="837251"/>
                </a:lnTo>
                <a:lnTo>
                  <a:pt x="430437" y="839155"/>
                </a:lnTo>
                <a:lnTo>
                  <a:pt x="425036" y="841059"/>
                </a:lnTo>
                <a:lnTo>
                  <a:pt x="418682" y="842646"/>
                </a:lnTo>
                <a:lnTo>
                  <a:pt x="409150" y="844550"/>
                </a:lnTo>
                <a:lnTo>
                  <a:pt x="399618" y="845819"/>
                </a:lnTo>
                <a:lnTo>
                  <a:pt x="389451" y="846137"/>
                </a:lnTo>
                <a:lnTo>
                  <a:pt x="379284" y="845502"/>
                </a:lnTo>
                <a:lnTo>
                  <a:pt x="368481" y="844233"/>
                </a:lnTo>
                <a:lnTo>
                  <a:pt x="357679" y="842011"/>
                </a:lnTo>
                <a:lnTo>
                  <a:pt x="346558" y="839473"/>
                </a:lnTo>
                <a:lnTo>
                  <a:pt x="334803" y="835665"/>
                </a:lnTo>
                <a:lnTo>
                  <a:pt x="323364" y="831222"/>
                </a:lnTo>
                <a:lnTo>
                  <a:pt x="311609" y="826145"/>
                </a:lnTo>
                <a:lnTo>
                  <a:pt x="299853" y="820116"/>
                </a:lnTo>
                <a:lnTo>
                  <a:pt x="288097" y="813452"/>
                </a:lnTo>
                <a:lnTo>
                  <a:pt x="276659" y="806153"/>
                </a:lnTo>
                <a:lnTo>
                  <a:pt x="264586" y="797902"/>
                </a:lnTo>
                <a:lnTo>
                  <a:pt x="253148" y="788700"/>
                </a:lnTo>
                <a:lnTo>
                  <a:pt x="241709" y="778862"/>
                </a:lnTo>
                <a:lnTo>
                  <a:pt x="230589" y="768390"/>
                </a:lnTo>
                <a:lnTo>
                  <a:pt x="219469" y="756966"/>
                </a:lnTo>
                <a:lnTo>
                  <a:pt x="208666" y="745225"/>
                </a:lnTo>
                <a:lnTo>
                  <a:pt x="198181" y="732215"/>
                </a:lnTo>
                <a:lnTo>
                  <a:pt x="188014" y="718252"/>
                </a:lnTo>
                <a:lnTo>
                  <a:pt x="178482" y="704289"/>
                </a:lnTo>
                <a:lnTo>
                  <a:pt x="169268" y="689057"/>
                </a:lnTo>
                <a:lnTo>
                  <a:pt x="160054" y="673508"/>
                </a:lnTo>
                <a:lnTo>
                  <a:pt x="152111" y="656690"/>
                </a:lnTo>
                <a:lnTo>
                  <a:pt x="144168" y="639236"/>
                </a:lnTo>
                <a:lnTo>
                  <a:pt x="136861" y="621148"/>
                </a:lnTo>
                <a:lnTo>
                  <a:pt x="130506" y="602426"/>
                </a:lnTo>
                <a:lnTo>
                  <a:pt x="124469" y="582751"/>
                </a:lnTo>
                <a:lnTo>
                  <a:pt x="121928" y="572914"/>
                </a:lnTo>
                <a:lnTo>
                  <a:pt x="119386" y="562442"/>
                </a:lnTo>
                <a:lnTo>
                  <a:pt x="117162" y="551970"/>
                </a:lnTo>
                <a:lnTo>
                  <a:pt x="114938" y="541498"/>
                </a:lnTo>
                <a:lnTo>
                  <a:pt x="113031" y="530709"/>
                </a:lnTo>
                <a:lnTo>
                  <a:pt x="111443" y="519602"/>
                </a:lnTo>
                <a:lnTo>
                  <a:pt x="111125" y="505957"/>
                </a:lnTo>
                <a:lnTo>
                  <a:pt x="111443" y="492629"/>
                </a:lnTo>
                <a:lnTo>
                  <a:pt x="112396" y="479301"/>
                </a:lnTo>
                <a:lnTo>
                  <a:pt x="113349" y="466290"/>
                </a:lnTo>
                <a:lnTo>
                  <a:pt x="115255" y="453280"/>
                </a:lnTo>
                <a:lnTo>
                  <a:pt x="117797" y="440586"/>
                </a:lnTo>
                <a:lnTo>
                  <a:pt x="120657" y="428528"/>
                </a:lnTo>
                <a:lnTo>
                  <a:pt x="124152" y="416152"/>
                </a:lnTo>
                <a:lnTo>
                  <a:pt x="127964" y="404093"/>
                </a:lnTo>
                <a:lnTo>
                  <a:pt x="132412" y="392669"/>
                </a:lnTo>
                <a:lnTo>
                  <a:pt x="137178" y="381563"/>
                </a:lnTo>
                <a:lnTo>
                  <a:pt x="142262" y="370456"/>
                </a:lnTo>
                <a:lnTo>
                  <a:pt x="148299" y="359984"/>
                </a:lnTo>
                <a:lnTo>
                  <a:pt x="154335" y="349512"/>
                </a:lnTo>
                <a:lnTo>
                  <a:pt x="161008" y="339675"/>
                </a:lnTo>
                <a:lnTo>
                  <a:pt x="167998" y="330472"/>
                </a:lnTo>
                <a:lnTo>
                  <a:pt x="175941" y="320952"/>
                </a:lnTo>
                <a:lnTo>
                  <a:pt x="183566" y="312384"/>
                </a:lnTo>
                <a:lnTo>
                  <a:pt x="192145" y="304451"/>
                </a:lnTo>
                <a:lnTo>
                  <a:pt x="200723" y="296518"/>
                </a:lnTo>
                <a:lnTo>
                  <a:pt x="209937" y="289536"/>
                </a:lnTo>
                <a:lnTo>
                  <a:pt x="219787" y="282872"/>
                </a:lnTo>
                <a:lnTo>
                  <a:pt x="229636" y="276526"/>
                </a:lnTo>
                <a:lnTo>
                  <a:pt x="240121" y="270496"/>
                </a:lnTo>
                <a:lnTo>
                  <a:pt x="250923" y="265736"/>
                </a:lnTo>
                <a:lnTo>
                  <a:pt x="262044" y="260976"/>
                </a:lnTo>
                <a:lnTo>
                  <a:pt x="273482" y="256851"/>
                </a:lnTo>
                <a:lnTo>
                  <a:pt x="285238" y="253360"/>
                </a:lnTo>
                <a:lnTo>
                  <a:pt x="297311" y="250822"/>
                </a:lnTo>
                <a:lnTo>
                  <a:pt x="310020" y="248600"/>
                </a:lnTo>
                <a:lnTo>
                  <a:pt x="323047" y="247014"/>
                </a:lnTo>
                <a:lnTo>
                  <a:pt x="336073" y="246062"/>
                </a:lnTo>
                <a:close/>
                <a:moveTo>
                  <a:pt x="1696249" y="0"/>
                </a:moveTo>
                <a:lnTo>
                  <a:pt x="1709607" y="317"/>
                </a:lnTo>
                <a:lnTo>
                  <a:pt x="1722646" y="952"/>
                </a:lnTo>
                <a:lnTo>
                  <a:pt x="1735368" y="2856"/>
                </a:lnTo>
                <a:lnTo>
                  <a:pt x="1747771" y="5077"/>
                </a:lnTo>
                <a:lnTo>
                  <a:pt x="1759538" y="7616"/>
                </a:lnTo>
                <a:lnTo>
                  <a:pt x="1771306" y="11424"/>
                </a:lnTo>
                <a:lnTo>
                  <a:pt x="1782755" y="15232"/>
                </a:lnTo>
                <a:lnTo>
                  <a:pt x="1793886" y="19992"/>
                </a:lnTo>
                <a:lnTo>
                  <a:pt x="1804699" y="24752"/>
                </a:lnTo>
                <a:lnTo>
                  <a:pt x="1814876" y="30782"/>
                </a:lnTo>
                <a:lnTo>
                  <a:pt x="1825053" y="36811"/>
                </a:lnTo>
                <a:lnTo>
                  <a:pt x="1834594" y="43475"/>
                </a:lnTo>
                <a:lnTo>
                  <a:pt x="1844136" y="50457"/>
                </a:lnTo>
                <a:lnTo>
                  <a:pt x="1853040" y="58390"/>
                </a:lnTo>
                <a:lnTo>
                  <a:pt x="1861627" y="66006"/>
                </a:lnTo>
                <a:lnTo>
                  <a:pt x="1869578" y="74574"/>
                </a:lnTo>
                <a:lnTo>
                  <a:pt x="1877529" y="83460"/>
                </a:lnTo>
                <a:lnTo>
                  <a:pt x="1884526" y="92663"/>
                </a:lnTo>
                <a:lnTo>
                  <a:pt x="1891523" y="102818"/>
                </a:lnTo>
                <a:lnTo>
                  <a:pt x="1898201" y="112972"/>
                </a:lnTo>
                <a:lnTo>
                  <a:pt x="1904244" y="123127"/>
                </a:lnTo>
                <a:lnTo>
                  <a:pt x="1909969" y="133917"/>
                </a:lnTo>
                <a:lnTo>
                  <a:pt x="1915057" y="145024"/>
                </a:lnTo>
                <a:lnTo>
                  <a:pt x="1919828" y="156765"/>
                </a:lnTo>
                <a:lnTo>
                  <a:pt x="1924280" y="168189"/>
                </a:lnTo>
                <a:lnTo>
                  <a:pt x="1928097" y="180566"/>
                </a:lnTo>
                <a:lnTo>
                  <a:pt x="1931595" y="192624"/>
                </a:lnTo>
                <a:lnTo>
                  <a:pt x="1934457" y="205318"/>
                </a:lnTo>
                <a:lnTo>
                  <a:pt x="1937002" y="218012"/>
                </a:lnTo>
                <a:lnTo>
                  <a:pt x="1938910" y="231022"/>
                </a:lnTo>
                <a:lnTo>
                  <a:pt x="1940500" y="244351"/>
                </a:lnTo>
                <a:lnTo>
                  <a:pt x="1941136" y="257679"/>
                </a:lnTo>
                <a:lnTo>
                  <a:pt x="1947815" y="260218"/>
                </a:lnTo>
                <a:lnTo>
                  <a:pt x="1951313" y="261804"/>
                </a:lnTo>
                <a:lnTo>
                  <a:pt x="1954176" y="263708"/>
                </a:lnTo>
                <a:lnTo>
                  <a:pt x="1957038" y="265612"/>
                </a:lnTo>
                <a:lnTo>
                  <a:pt x="1959900" y="267834"/>
                </a:lnTo>
                <a:lnTo>
                  <a:pt x="1962444" y="270055"/>
                </a:lnTo>
                <a:lnTo>
                  <a:pt x="1964671" y="272594"/>
                </a:lnTo>
                <a:lnTo>
                  <a:pt x="1966897" y="275133"/>
                </a:lnTo>
                <a:lnTo>
                  <a:pt x="1968805" y="277989"/>
                </a:lnTo>
                <a:lnTo>
                  <a:pt x="1970395" y="281479"/>
                </a:lnTo>
                <a:lnTo>
                  <a:pt x="1971986" y="284653"/>
                </a:lnTo>
                <a:lnTo>
                  <a:pt x="1973258" y="288461"/>
                </a:lnTo>
                <a:lnTo>
                  <a:pt x="1974530" y="292269"/>
                </a:lnTo>
                <a:lnTo>
                  <a:pt x="1975484" y="296394"/>
                </a:lnTo>
                <a:lnTo>
                  <a:pt x="1976120" y="300837"/>
                </a:lnTo>
                <a:lnTo>
                  <a:pt x="1976438" y="307819"/>
                </a:lnTo>
                <a:lnTo>
                  <a:pt x="1976438" y="315117"/>
                </a:lnTo>
                <a:lnTo>
                  <a:pt x="1975802" y="323051"/>
                </a:lnTo>
                <a:lnTo>
                  <a:pt x="1974530" y="330350"/>
                </a:lnTo>
                <a:lnTo>
                  <a:pt x="1973258" y="337966"/>
                </a:lnTo>
                <a:lnTo>
                  <a:pt x="1971031" y="345582"/>
                </a:lnTo>
                <a:lnTo>
                  <a:pt x="1968169" y="353198"/>
                </a:lnTo>
                <a:lnTo>
                  <a:pt x="1964989" y="360179"/>
                </a:lnTo>
                <a:lnTo>
                  <a:pt x="1961172" y="367161"/>
                </a:lnTo>
                <a:lnTo>
                  <a:pt x="1957356" y="373825"/>
                </a:lnTo>
                <a:lnTo>
                  <a:pt x="1952903" y="379854"/>
                </a:lnTo>
                <a:lnTo>
                  <a:pt x="1947815" y="385884"/>
                </a:lnTo>
                <a:lnTo>
                  <a:pt x="1942726" y="390961"/>
                </a:lnTo>
                <a:lnTo>
                  <a:pt x="1937002" y="395404"/>
                </a:lnTo>
                <a:lnTo>
                  <a:pt x="1930959" y="399212"/>
                </a:lnTo>
                <a:lnTo>
                  <a:pt x="1924916" y="402068"/>
                </a:lnTo>
                <a:lnTo>
                  <a:pt x="1921736" y="413175"/>
                </a:lnTo>
                <a:lnTo>
                  <a:pt x="1918556" y="423965"/>
                </a:lnTo>
                <a:lnTo>
                  <a:pt x="1914739" y="434754"/>
                </a:lnTo>
                <a:lnTo>
                  <a:pt x="1910923" y="445226"/>
                </a:lnTo>
                <a:lnTo>
                  <a:pt x="1906788" y="456016"/>
                </a:lnTo>
                <a:lnTo>
                  <a:pt x="1902336" y="466171"/>
                </a:lnTo>
                <a:lnTo>
                  <a:pt x="1897883" y="476325"/>
                </a:lnTo>
                <a:lnTo>
                  <a:pt x="1893113" y="486480"/>
                </a:lnTo>
                <a:lnTo>
                  <a:pt x="1888024" y="496000"/>
                </a:lnTo>
                <a:lnTo>
                  <a:pt x="1882300" y="505838"/>
                </a:lnTo>
                <a:lnTo>
                  <a:pt x="1876893" y="515041"/>
                </a:lnTo>
                <a:lnTo>
                  <a:pt x="1870850" y="523926"/>
                </a:lnTo>
                <a:lnTo>
                  <a:pt x="1864808" y="532812"/>
                </a:lnTo>
                <a:lnTo>
                  <a:pt x="1858129" y="541380"/>
                </a:lnTo>
                <a:lnTo>
                  <a:pt x="1851450" y="549631"/>
                </a:lnTo>
                <a:lnTo>
                  <a:pt x="1844454" y="557247"/>
                </a:lnTo>
                <a:lnTo>
                  <a:pt x="1837457" y="565180"/>
                </a:lnTo>
                <a:lnTo>
                  <a:pt x="1829824" y="572162"/>
                </a:lnTo>
                <a:lnTo>
                  <a:pt x="1822191" y="578826"/>
                </a:lnTo>
                <a:lnTo>
                  <a:pt x="1813922" y="585490"/>
                </a:lnTo>
                <a:lnTo>
                  <a:pt x="1805653" y="591520"/>
                </a:lnTo>
                <a:lnTo>
                  <a:pt x="1797066" y="597232"/>
                </a:lnTo>
                <a:lnTo>
                  <a:pt x="1788161" y="601992"/>
                </a:lnTo>
                <a:lnTo>
                  <a:pt x="1779256" y="606752"/>
                </a:lnTo>
                <a:lnTo>
                  <a:pt x="1769715" y="610877"/>
                </a:lnTo>
                <a:lnTo>
                  <a:pt x="1759856" y="614685"/>
                </a:lnTo>
                <a:lnTo>
                  <a:pt x="1750315" y="617859"/>
                </a:lnTo>
                <a:lnTo>
                  <a:pt x="1739820" y="620397"/>
                </a:lnTo>
                <a:lnTo>
                  <a:pt x="1729325" y="622301"/>
                </a:lnTo>
                <a:lnTo>
                  <a:pt x="1718512" y="623888"/>
                </a:lnTo>
                <a:lnTo>
                  <a:pt x="1707699" y="624840"/>
                </a:lnTo>
                <a:lnTo>
                  <a:pt x="1696249" y="625475"/>
                </a:lnTo>
                <a:lnTo>
                  <a:pt x="1685118" y="624840"/>
                </a:lnTo>
                <a:lnTo>
                  <a:pt x="1674305" y="623888"/>
                </a:lnTo>
                <a:lnTo>
                  <a:pt x="1663492" y="622301"/>
                </a:lnTo>
                <a:lnTo>
                  <a:pt x="1652997" y="620397"/>
                </a:lnTo>
                <a:lnTo>
                  <a:pt x="1642820" y="617859"/>
                </a:lnTo>
                <a:lnTo>
                  <a:pt x="1632960" y="614685"/>
                </a:lnTo>
                <a:lnTo>
                  <a:pt x="1623419" y="611195"/>
                </a:lnTo>
                <a:lnTo>
                  <a:pt x="1613878" y="606752"/>
                </a:lnTo>
                <a:lnTo>
                  <a:pt x="1604655" y="602309"/>
                </a:lnTo>
                <a:lnTo>
                  <a:pt x="1596068" y="597232"/>
                </a:lnTo>
                <a:lnTo>
                  <a:pt x="1587481" y="591837"/>
                </a:lnTo>
                <a:lnTo>
                  <a:pt x="1579531" y="586125"/>
                </a:lnTo>
                <a:lnTo>
                  <a:pt x="1571262" y="579778"/>
                </a:lnTo>
                <a:lnTo>
                  <a:pt x="1563311" y="572479"/>
                </a:lnTo>
                <a:lnTo>
                  <a:pt x="1555996" y="565498"/>
                </a:lnTo>
                <a:lnTo>
                  <a:pt x="1548999" y="558199"/>
                </a:lnTo>
                <a:lnTo>
                  <a:pt x="1541684" y="550265"/>
                </a:lnTo>
                <a:lnTo>
                  <a:pt x="1535006" y="542015"/>
                </a:lnTo>
                <a:lnTo>
                  <a:pt x="1528645" y="534081"/>
                </a:lnTo>
                <a:lnTo>
                  <a:pt x="1522602" y="525196"/>
                </a:lnTo>
                <a:lnTo>
                  <a:pt x="1516560" y="516310"/>
                </a:lnTo>
                <a:lnTo>
                  <a:pt x="1510835" y="506790"/>
                </a:lnTo>
                <a:lnTo>
                  <a:pt x="1505428" y="497270"/>
                </a:lnTo>
                <a:lnTo>
                  <a:pt x="1500022" y="487432"/>
                </a:lnTo>
                <a:lnTo>
                  <a:pt x="1495251" y="477912"/>
                </a:lnTo>
                <a:lnTo>
                  <a:pt x="1490799" y="467440"/>
                </a:lnTo>
                <a:lnTo>
                  <a:pt x="1486346" y="457602"/>
                </a:lnTo>
                <a:lnTo>
                  <a:pt x="1482212" y="447130"/>
                </a:lnTo>
                <a:lnTo>
                  <a:pt x="1478714" y="436341"/>
                </a:lnTo>
                <a:lnTo>
                  <a:pt x="1474897" y="425869"/>
                </a:lnTo>
                <a:lnTo>
                  <a:pt x="1471399" y="415079"/>
                </a:lnTo>
                <a:lnTo>
                  <a:pt x="1468536" y="404290"/>
                </a:lnTo>
                <a:lnTo>
                  <a:pt x="1464720" y="403338"/>
                </a:lnTo>
                <a:lnTo>
                  <a:pt x="1461540" y="401751"/>
                </a:lnTo>
                <a:lnTo>
                  <a:pt x="1458041" y="400164"/>
                </a:lnTo>
                <a:lnTo>
                  <a:pt x="1454861" y="398577"/>
                </a:lnTo>
                <a:lnTo>
                  <a:pt x="1451363" y="396673"/>
                </a:lnTo>
                <a:lnTo>
                  <a:pt x="1448500" y="394452"/>
                </a:lnTo>
                <a:lnTo>
                  <a:pt x="1442458" y="389375"/>
                </a:lnTo>
                <a:lnTo>
                  <a:pt x="1436733" y="383980"/>
                </a:lnTo>
                <a:lnTo>
                  <a:pt x="1431962" y="377633"/>
                </a:lnTo>
                <a:lnTo>
                  <a:pt x="1427192" y="370969"/>
                </a:lnTo>
                <a:lnTo>
                  <a:pt x="1423057" y="363988"/>
                </a:lnTo>
                <a:lnTo>
                  <a:pt x="1419241" y="356054"/>
                </a:lnTo>
                <a:lnTo>
                  <a:pt x="1416379" y="348438"/>
                </a:lnTo>
                <a:lnTo>
                  <a:pt x="1413834" y="340504"/>
                </a:lnTo>
                <a:lnTo>
                  <a:pt x="1411926" y="332254"/>
                </a:lnTo>
                <a:lnTo>
                  <a:pt x="1410336" y="324320"/>
                </a:lnTo>
                <a:lnTo>
                  <a:pt x="1409700" y="316387"/>
                </a:lnTo>
                <a:lnTo>
                  <a:pt x="1409700" y="308453"/>
                </a:lnTo>
                <a:lnTo>
                  <a:pt x="1410336" y="300837"/>
                </a:lnTo>
                <a:lnTo>
                  <a:pt x="1411290" y="296077"/>
                </a:lnTo>
                <a:lnTo>
                  <a:pt x="1411926" y="291634"/>
                </a:lnTo>
                <a:lnTo>
                  <a:pt x="1413516" y="286874"/>
                </a:lnTo>
                <a:lnTo>
                  <a:pt x="1414789" y="283383"/>
                </a:lnTo>
                <a:lnTo>
                  <a:pt x="1416697" y="279575"/>
                </a:lnTo>
                <a:lnTo>
                  <a:pt x="1418923" y="275767"/>
                </a:lnTo>
                <a:lnTo>
                  <a:pt x="1421149" y="272911"/>
                </a:lnTo>
                <a:lnTo>
                  <a:pt x="1423694" y="270055"/>
                </a:lnTo>
                <a:lnTo>
                  <a:pt x="1426556" y="267199"/>
                </a:lnTo>
                <a:lnTo>
                  <a:pt x="1429418" y="264978"/>
                </a:lnTo>
                <a:lnTo>
                  <a:pt x="1432917" y="262756"/>
                </a:lnTo>
                <a:lnTo>
                  <a:pt x="1436097" y="261170"/>
                </a:lnTo>
                <a:lnTo>
                  <a:pt x="1439913" y="259266"/>
                </a:lnTo>
                <a:lnTo>
                  <a:pt x="1443730" y="257679"/>
                </a:lnTo>
                <a:lnTo>
                  <a:pt x="1447228" y="256727"/>
                </a:lnTo>
                <a:lnTo>
                  <a:pt x="1451363" y="255458"/>
                </a:lnTo>
                <a:lnTo>
                  <a:pt x="1452635" y="242447"/>
                </a:lnTo>
                <a:lnTo>
                  <a:pt x="1453907" y="229118"/>
                </a:lnTo>
                <a:lnTo>
                  <a:pt x="1455815" y="216108"/>
                </a:lnTo>
                <a:lnTo>
                  <a:pt x="1458359" y="203414"/>
                </a:lnTo>
                <a:lnTo>
                  <a:pt x="1461540" y="191355"/>
                </a:lnTo>
                <a:lnTo>
                  <a:pt x="1464720" y="178979"/>
                </a:lnTo>
                <a:lnTo>
                  <a:pt x="1468854" y="167237"/>
                </a:lnTo>
                <a:lnTo>
                  <a:pt x="1473307" y="155178"/>
                </a:lnTo>
                <a:lnTo>
                  <a:pt x="1478077" y="144072"/>
                </a:lnTo>
                <a:lnTo>
                  <a:pt x="1483484" y="132965"/>
                </a:lnTo>
                <a:lnTo>
                  <a:pt x="1488891" y="122175"/>
                </a:lnTo>
                <a:lnTo>
                  <a:pt x="1494933" y="111703"/>
                </a:lnTo>
                <a:lnTo>
                  <a:pt x="1501612" y="101866"/>
                </a:lnTo>
                <a:lnTo>
                  <a:pt x="1508609" y="92028"/>
                </a:lnTo>
                <a:lnTo>
                  <a:pt x="1516242" y="82825"/>
                </a:lnTo>
                <a:lnTo>
                  <a:pt x="1523556" y="74257"/>
                </a:lnTo>
                <a:lnTo>
                  <a:pt x="1531825" y="65689"/>
                </a:lnTo>
                <a:lnTo>
                  <a:pt x="1540412" y="57438"/>
                </a:lnTo>
                <a:lnTo>
                  <a:pt x="1549317" y="50139"/>
                </a:lnTo>
                <a:lnTo>
                  <a:pt x="1558540" y="43158"/>
                </a:lnTo>
                <a:lnTo>
                  <a:pt x="1568399" y="36494"/>
                </a:lnTo>
                <a:lnTo>
                  <a:pt x="1578258" y="30464"/>
                </a:lnTo>
                <a:lnTo>
                  <a:pt x="1588754" y="24752"/>
                </a:lnTo>
                <a:lnTo>
                  <a:pt x="1599567" y="19675"/>
                </a:lnTo>
                <a:lnTo>
                  <a:pt x="1610380" y="15232"/>
                </a:lnTo>
                <a:lnTo>
                  <a:pt x="1621829" y="11107"/>
                </a:lnTo>
                <a:lnTo>
                  <a:pt x="1633278" y="7616"/>
                </a:lnTo>
                <a:lnTo>
                  <a:pt x="1645364" y="5077"/>
                </a:lnTo>
                <a:lnTo>
                  <a:pt x="1657449" y="2856"/>
                </a:lnTo>
                <a:lnTo>
                  <a:pt x="1670170" y="952"/>
                </a:lnTo>
                <a:lnTo>
                  <a:pt x="1683210" y="317"/>
                </a:lnTo>
                <a:lnTo>
                  <a:pt x="1696249" y="0"/>
                </a:lnTo>
                <a:close/>
              </a:path>
            </a:pathLst>
          </a:custGeom>
          <a:solidFill>
            <a:srgbClr val="FE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5" name="KSO_Shape"/>
          <p:cNvSpPr/>
          <p:nvPr/>
        </p:nvSpPr>
        <p:spPr bwMode="auto">
          <a:xfrm>
            <a:off x="9199336" y="2189722"/>
            <a:ext cx="1417786" cy="1623418"/>
          </a:xfrm>
          <a:custGeom>
            <a:avLst/>
            <a:gdLst>
              <a:gd name="T0" fmla="*/ 999865 w 1909763"/>
              <a:gd name="T1" fmla="*/ 1903618 h 2187575"/>
              <a:gd name="T2" fmla="*/ 897202 w 1909763"/>
              <a:gd name="T3" fmla="*/ 1854541 h 2187575"/>
              <a:gd name="T4" fmla="*/ 716440 w 1909763"/>
              <a:gd name="T5" fmla="*/ 1869057 h 2187575"/>
              <a:gd name="T6" fmla="*/ 589485 w 1909763"/>
              <a:gd name="T7" fmla="*/ 1888411 h 2187575"/>
              <a:gd name="T8" fmla="*/ 1505697 w 1909763"/>
              <a:gd name="T9" fmla="*/ 1655471 h 2187575"/>
              <a:gd name="T10" fmla="*/ 1402952 w 1909763"/>
              <a:gd name="T11" fmla="*/ 1639573 h 2187575"/>
              <a:gd name="T12" fmla="*/ 1242644 w 1909763"/>
              <a:gd name="T13" fmla="*/ 1639918 h 2187575"/>
              <a:gd name="T14" fmla="*/ 1139210 w 1909763"/>
              <a:gd name="T15" fmla="*/ 1657199 h 2187575"/>
              <a:gd name="T16" fmla="*/ 515499 w 1909763"/>
              <a:gd name="T17" fmla="*/ 1651324 h 2187575"/>
              <a:gd name="T18" fmla="*/ 413726 w 1909763"/>
              <a:gd name="T19" fmla="*/ 1637845 h 2187575"/>
              <a:gd name="T20" fmla="*/ 266853 w 1909763"/>
              <a:gd name="T21" fmla="*/ 1638881 h 2187575"/>
              <a:gd name="T22" fmla="*/ 152508 w 1909763"/>
              <a:gd name="T23" fmla="*/ 1660655 h 2187575"/>
              <a:gd name="T24" fmla="*/ 1601723 w 1909763"/>
              <a:gd name="T25" fmla="*/ 1180293 h 2187575"/>
              <a:gd name="T26" fmla="*/ 1561097 w 1909763"/>
              <a:gd name="T27" fmla="*/ 1156565 h 2187575"/>
              <a:gd name="T28" fmla="*/ 1556930 w 1909763"/>
              <a:gd name="T29" fmla="*/ 1130430 h 2187575"/>
              <a:gd name="T30" fmla="*/ 100471 w 1909763"/>
              <a:gd name="T31" fmla="*/ 1163993 h 2187575"/>
              <a:gd name="T32" fmla="*/ 65322 w 1909763"/>
              <a:gd name="T33" fmla="*/ 1187495 h 2187575"/>
              <a:gd name="T34" fmla="*/ 828565 w 1909763"/>
              <a:gd name="T35" fmla="*/ 832666 h 2187575"/>
              <a:gd name="T36" fmla="*/ 1118067 w 1909763"/>
              <a:gd name="T37" fmla="*/ 718585 h 2187575"/>
              <a:gd name="T38" fmla="*/ 353456 w 1909763"/>
              <a:gd name="T39" fmla="*/ 650399 h 2187575"/>
              <a:gd name="T40" fmla="*/ 486477 w 1909763"/>
              <a:gd name="T41" fmla="*/ 1070518 h 2187575"/>
              <a:gd name="T42" fmla="*/ 276062 w 1909763"/>
              <a:gd name="T43" fmla="*/ 1558701 h 2187575"/>
              <a:gd name="T44" fmla="*/ 98470 w 1909763"/>
              <a:gd name="T45" fmla="*/ 718807 h 2187575"/>
              <a:gd name="T46" fmla="*/ 2764 w 1909763"/>
              <a:gd name="T47" fmla="*/ 772703 h 2187575"/>
              <a:gd name="T48" fmla="*/ 132330 w 1909763"/>
              <a:gd name="T49" fmla="*/ 556079 h 2187575"/>
              <a:gd name="T50" fmla="*/ 1655748 w 1909763"/>
              <a:gd name="T51" fmla="*/ 621781 h 2187575"/>
              <a:gd name="T52" fmla="*/ 1559979 w 1909763"/>
              <a:gd name="T53" fmla="*/ 858258 h 2187575"/>
              <a:gd name="T54" fmla="*/ 1490485 w 1909763"/>
              <a:gd name="T55" fmla="*/ 1169066 h 2187575"/>
              <a:gd name="T56" fmla="*/ 1148548 w 1909763"/>
              <a:gd name="T57" fmla="*/ 1134839 h 2187575"/>
              <a:gd name="T58" fmla="*/ 1191420 w 1909763"/>
              <a:gd name="T59" fmla="*/ 1036999 h 2187575"/>
              <a:gd name="T60" fmla="*/ 1418917 w 1909763"/>
              <a:gd name="T61" fmla="*/ 554711 h 2187575"/>
              <a:gd name="T62" fmla="*/ 1218026 w 1909763"/>
              <a:gd name="T63" fmla="*/ 566823 h 2187575"/>
              <a:gd name="T64" fmla="*/ 1169257 w 1909763"/>
              <a:gd name="T65" fmla="*/ 950549 h 2187575"/>
              <a:gd name="T66" fmla="*/ 597517 w 1909763"/>
              <a:gd name="T67" fmla="*/ 1259949 h 2187575"/>
              <a:gd name="T68" fmla="*/ 420081 w 1909763"/>
              <a:gd name="T69" fmla="*/ 800862 h 2187575"/>
              <a:gd name="T70" fmla="*/ 491332 w 1909763"/>
              <a:gd name="T71" fmla="*/ 531563 h 2187575"/>
              <a:gd name="T72" fmla="*/ 961037 w 1909763"/>
              <a:gd name="T73" fmla="*/ 481436 h 2187575"/>
              <a:gd name="T74" fmla="*/ 1469371 w 1909763"/>
              <a:gd name="T75" fmla="*/ 222977 h 2187575"/>
              <a:gd name="T76" fmla="*/ 1423281 w 1909763"/>
              <a:gd name="T77" fmla="*/ 272444 h 2187575"/>
              <a:gd name="T78" fmla="*/ 1479766 w 1909763"/>
              <a:gd name="T79" fmla="*/ 356849 h 2187575"/>
              <a:gd name="T80" fmla="*/ 1434717 w 1909763"/>
              <a:gd name="T81" fmla="*/ 465469 h 2187575"/>
              <a:gd name="T82" fmla="*/ 1309964 w 1909763"/>
              <a:gd name="T83" fmla="*/ 535000 h 2187575"/>
              <a:gd name="T84" fmla="*/ 1191103 w 1909763"/>
              <a:gd name="T85" fmla="*/ 407700 h 2187575"/>
              <a:gd name="T86" fmla="*/ 1193529 w 1909763"/>
              <a:gd name="T87" fmla="*/ 286973 h 2187575"/>
              <a:gd name="T88" fmla="*/ 1244470 w 1909763"/>
              <a:gd name="T89" fmla="*/ 179737 h 2187575"/>
              <a:gd name="T90" fmla="*/ 482666 w 1909763"/>
              <a:gd name="T91" fmla="*/ 214675 h 2187575"/>
              <a:gd name="T92" fmla="*/ 418161 w 1909763"/>
              <a:gd name="T93" fmla="*/ 267255 h 2187575"/>
              <a:gd name="T94" fmla="*/ 487495 w 1909763"/>
              <a:gd name="T95" fmla="*/ 337824 h 2187575"/>
              <a:gd name="T96" fmla="*/ 450241 w 1909763"/>
              <a:gd name="T97" fmla="*/ 452324 h 2187575"/>
              <a:gd name="T98" fmla="*/ 327785 w 1909763"/>
              <a:gd name="T99" fmla="*/ 537767 h 2187575"/>
              <a:gd name="T100" fmla="*/ 203260 w 1909763"/>
              <a:gd name="T101" fmla="*/ 405970 h 2187575"/>
              <a:gd name="T102" fmla="*/ 202570 w 1909763"/>
              <a:gd name="T103" fmla="*/ 292162 h 2187575"/>
              <a:gd name="T104" fmla="*/ 240514 w 1909763"/>
              <a:gd name="T105" fmla="*/ 186656 h 2187575"/>
              <a:gd name="T106" fmla="*/ 1009915 w 1909763"/>
              <a:gd name="T107" fmla="*/ 63292 h 2187575"/>
              <a:gd name="T108" fmla="*/ 870018 w 1909763"/>
              <a:gd name="T109" fmla="*/ 109983 h 2187575"/>
              <a:gd name="T110" fmla="*/ 1004044 w 1909763"/>
              <a:gd name="T111" fmla="*/ 190567 h 2187575"/>
              <a:gd name="T112" fmla="*/ 999207 w 1909763"/>
              <a:gd name="T113" fmla="*/ 308159 h 2187575"/>
              <a:gd name="T114" fmla="*/ 882453 w 1909763"/>
              <a:gd name="T115" fmla="*/ 468983 h 2187575"/>
              <a:gd name="T116" fmla="*/ 722521 w 1909763"/>
              <a:gd name="T117" fmla="*/ 411225 h 2187575"/>
              <a:gd name="T118" fmla="*/ 644800 w 1909763"/>
              <a:gd name="T119" fmla="*/ 298129 h 2187575"/>
              <a:gd name="T120" fmla="*/ 661381 w 1909763"/>
              <a:gd name="T121" fmla="*/ 118629 h 2187575"/>
              <a:gd name="T122" fmla="*/ 758100 w 1909763"/>
              <a:gd name="T123" fmla="*/ 14526 h 218757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909763" h="2187575">
                <a:moveTo>
                  <a:pt x="1028700" y="2105025"/>
                </a:moveTo>
                <a:lnTo>
                  <a:pt x="1141354" y="2105025"/>
                </a:lnTo>
                <a:lnTo>
                  <a:pt x="1146547" y="2108200"/>
                </a:lnTo>
                <a:lnTo>
                  <a:pt x="1159730" y="2117328"/>
                </a:lnTo>
                <a:lnTo>
                  <a:pt x="1167720" y="2122488"/>
                </a:lnTo>
                <a:lnTo>
                  <a:pt x="1176508" y="2129235"/>
                </a:lnTo>
                <a:lnTo>
                  <a:pt x="1185297" y="2136378"/>
                </a:lnTo>
                <a:lnTo>
                  <a:pt x="1193287" y="2143522"/>
                </a:lnTo>
                <a:lnTo>
                  <a:pt x="1200477" y="2151063"/>
                </a:lnTo>
                <a:lnTo>
                  <a:pt x="1203673" y="2154635"/>
                </a:lnTo>
                <a:lnTo>
                  <a:pt x="1206070" y="2158603"/>
                </a:lnTo>
                <a:lnTo>
                  <a:pt x="1208067" y="2161778"/>
                </a:lnTo>
                <a:lnTo>
                  <a:pt x="1209665" y="2165350"/>
                </a:lnTo>
                <a:lnTo>
                  <a:pt x="1210864" y="2168525"/>
                </a:lnTo>
                <a:lnTo>
                  <a:pt x="1211263" y="2171700"/>
                </a:lnTo>
                <a:lnTo>
                  <a:pt x="1210864" y="2174478"/>
                </a:lnTo>
                <a:lnTo>
                  <a:pt x="1209266" y="2176860"/>
                </a:lnTo>
                <a:lnTo>
                  <a:pt x="1207268" y="2179638"/>
                </a:lnTo>
                <a:lnTo>
                  <a:pt x="1204472" y="2181622"/>
                </a:lnTo>
                <a:lnTo>
                  <a:pt x="1200078" y="2183210"/>
                </a:lnTo>
                <a:lnTo>
                  <a:pt x="1195284" y="2185194"/>
                </a:lnTo>
                <a:lnTo>
                  <a:pt x="1188892" y="2186385"/>
                </a:lnTo>
                <a:lnTo>
                  <a:pt x="1181702" y="2187178"/>
                </a:lnTo>
                <a:lnTo>
                  <a:pt x="1172913" y="2187575"/>
                </a:lnTo>
                <a:lnTo>
                  <a:pt x="1164124" y="2187575"/>
                </a:lnTo>
                <a:lnTo>
                  <a:pt x="1156135" y="2186781"/>
                </a:lnTo>
                <a:lnTo>
                  <a:pt x="1147746" y="2185988"/>
                </a:lnTo>
                <a:lnTo>
                  <a:pt x="1140555" y="2184797"/>
                </a:lnTo>
                <a:lnTo>
                  <a:pt x="1133364" y="2182813"/>
                </a:lnTo>
                <a:lnTo>
                  <a:pt x="1126174" y="2180828"/>
                </a:lnTo>
                <a:lnTo>
                  <a:pt x="1119782" y="2178447"/>
                </a:lnTo>
                <a:lnTo>
                  <a:pt x="1113390" y="2175272"/>
                </a:lnTo>
                <a:lnTo>
                  <a:pt x="1106999" y="2172494"/>
                </a:lnTo>
                <a:lnTo>
                  <a:pt x="1101006" y="2169319"/>
                </a:lnTo>
                <a:lnTo>
                  <a:pt x="1095414" y="2166144"/>
                </a:lnTo>
                <a:lnTo>
                  <a:pt x="1084228" y="2159000"/>
                </a:lnTo>
                <a:lnTo>
                  <a:pt x="1073043" y="2151063"/>
                </a:lnTo>
                <a:lnTo>
                  <a:pt x="1068648" y="2147888"/>
                </a:lnTo>
                <a:lnTo>
                  <a:pt x="1065053" y="2146697"/>
                </a:lnTo>
                <a:lnTo>
                  <a:pt x="1064254" y="2146300"/>
                </a:lnTo>
                <a:lnTo>
                  <a:pt x="1063056" y="2146300"/>
                </a:lnTo>
                <a:lnTo>
                  <a:pt x="1062656" y="2146697"/>
                </a:lnTo>
                <a:lnTo>
                  <a:pt x="1061857" y="2147491"/>
                </a:lnTo>
                <a:lnTo>
                  <a:pt x="1061458" y="2148681"/>
                </a:lnTo>
                <a:lnTo>
                  <a:pt x="1060659" y="2149872"/>
                </a:lnTo>
                <a:lnTo>
                  <a:pt x="1059460" y="2151460"/>
                </a:lnTo>
                <a:lnTo>
                  <a:pt x="1059061" y="2151856"/>
                </a:lnTo>
                <a:lnTo>
                  <a:pt x="1058262" y="2151856"/>
                </a:lnTo>
                <a:lnTo>
                  <a:pt x="1045079" y="2151460"/>
                </a:lnTo>
                <a:lnTo>
                  <a:pt x="1038288" y="2150269"/>
                </a:lnTo>
                <a:lnTo>
                  <a:pt x="1035491" y="2149872"/>
                </a:lnTo>
                <a:lnTo>
                  <a:pt x="1033894" y="2149078"/>
                </a:lnTo>
                <a:lnTo>
                  <a:pt x="1031097" y="2138760"/>
                </a:lnTo>
                <a:lnTo>
                  <a:pt x="1029899" y="2129631"/>
                </a:lnTo>
                <a:lnTo>
                  <a:pt x="1029100" y="2122488"/>
                </a:lnTo>
                <a:lnTo>
                  <a:pt x="1029100" y="2117328"/>
                </a:lnTo>
                <a:lnTo>
                  <a:pt x="1029499" y="2112963"/>
                </a:lnTo>
                <a:lnTo>
                  <a:pt x="1029499" y="2110581"/>
                </a:lnTo>
                <a:lnTo>
                  <a:pt x="1030298" y="2108200"/>
                </a:lnTo>
                <a:lnTo>
                  <a:pt x="1028700" y="2105025"/>
                </a:lnTo>
                <a:close/>
                <a:moveTo>
                  <a:pt x="744784" y="2105025"/>
                </a:moveTo>
                <a:lnTo>
                  <a:pt x="857250" y="2105025"/>
                </a:lnTo>
                <a:lnTo>
                  <a:pt x="855270" y="2108200"/>
                </a:lnTo>
                <a:lnTo>
                  <a:pt x="855666" y="2110581"/>
                </a:lnTo>
                <a:lnTo>
                  <a:pt x="856062" y="2112963"/>
                </a:lnTo>
                <a:lnTo>
                  <a:pt x="856062" y="2117328"/>
                </a:lnTo>
                <a:lnTo>
                  <a:pt x="856062" y="2122488"/>
                </a:lnTo>
                <a:lnTo>
                  <a:pt x="855270" y="2129631"/>
                </a:lnTo>
                <a:lnTo>
                  <a:pt x="854082" y="2138760"/>
                </a:lnTo>
                <a:lnTo>
                  <a:pt x="852102" y="2149078"/>
                </a:lnTo>
                <a:lnTo>
                  <a:pt x="849726" y="2149872"/>
                </a:lnTo>
                <a:lnTo>
                  <a:pt x="847350" y="2150269"/>
                </a:lnTo>
                <a:lnTo>
                  <a:pt x="840222" y="2151460"/>
                </a:lnTo>
                <a:lnTo>
                  <a:pt x="827550" y="2151856"/>
                </a:lnTo>
                <a:lnTo>
                  <a:pt x="826758" y="2151856"/>
                </a:lnTo>
                <a:lnTo>
                  <a:pt x="826362" y="2151460"/>
                </a:lnTo>
                <a:lnTo>
                  <a:pt x="825174" y="2149872"/>
                </a:lnTo>
                <a:lnTo>
                  <a:pt x="824778" y="2148681"/>
                </a:lnTo>
                <a:lnTo>
                  <a:pt x="823986" y="2147491"/>
                </a:lnTo>
                <a:lnTo>
                  <a:pt x="823590" y="2146697"/>
                </a:lnTo>
                <a:lnTo>
                  <a:pt x="822402" y="2146300"/>
                </a:lnTo>
                <a:lnTo>
                  <a:pt x="821610" y="2146300"/>
                </a:lnTo>
                <a:lnTo>
                  <a:pt x="820422" y="2146697"/>
                </a:lnTo>
                <a:lnTo>
                  <a:pt x="817254" y="2147888"/>
                </a:lnTo>
                <a:lnTo>
                  <a:pt x="812502" y="2151063"/>
                </a:lnTo>
                <a:lnTo>
                  <a:pt x="801809" y="2159000"/>
                </a:lnTo>
                <a:lnTo>
                  <a:pt x="790721" y="2166144"/>
                </a:lnTo>
                <a:lnTo>
                  <a:pt x="784781" y="2169319"/>
                </a:lnTo>
                <a:lnTo>
                  <a:pt x="778841" y="2172494"/>
                </a:lnTo>
                <a:lnTo>
                  <a:pt x="772901" y="2175272"/>
                </a:lnTo>
                <a:lnTo>
                  <a:pt x="766565" y="2178447"/>
                </a:lnTo>
                <a:lnTo>
                  <a:pt x="759833" y="2180828"/>
                </a:lnTo>
                <a:lnTo>
                  <a:pt x="753100" y="2182813"/>
                </a:lnTo>
                <a:lnTo>
                  <a:pt x="745972" y="2184797"/>
                </a:lnTo>
                <a:lnTo>
                  <a:pt x="738448" y="2185988"/>
                </a:lnTo>
                <a:lnTo>
                  <a:pt x="730924" y="2186781"/>
                </a:lnTo>
                <a:lnTo>
                  <a:pt x="722608" y="2187575"/>
                </a:lnTo>
                <a:lnTo>
                  <a:pt x="713896" y="2187575"/>
                </a:lnTo>
                <a:lnTo>
                  <a:pt x="704788" y="2187178"/>
                </a:lnTo>
                <a:lnTo>
                  <a:pt x="697659" y="2186385"/>
                </a:lnTo>
                <a:lnTo>
                  <a:pt x="691719" y="2185194"/>
                </a:lnTo>
                <a:lnTo>
                  <a:pt x="686571" y="2183210"/>
                </a:lnTo>
                <a:lnTo>
                  <a:pt x="683007" y="2181622"/>
                </a:lnTo>
                <a:lnTo>
                  <a:pt x="679839" y="2179638"/>
                </a:lnTo>
                <a:lnTo>
                  <a:pt x="677859" y="2176860"/>
                </a:lnTo>
                <a:lnTo>
                  <a:pt x="676671" y="2174478"/>
                </a:lnTo>
                <a:lnTo>
                  <a:pt x="676275" y="2171700"/>
                </a:lnTo>
                <a:lnTo>
                  <a:pt x="676671" y="2168525"/>
                </a:lnTo>
                <a:lnTo>
                  <a:pt x="677463" y="2165350"/>
                </a:lnTo>
                <a:lnTo>
                  <a:pt x="679047" y="2161778"/>
                </a:lnTo>
                <a:lnTo>
                  <a:pt x="681423" y="2158603"/>
                </a:lnTo>
                <a:lnTo>
                  <a:pt x="683799" y="2154635"/>
                </a:lnTo>
                <a:lnTo>
                  <a:pt x="686571" y="2151063"/>
                </a:lnTo>
                <a:lnTo>
                  <a:pt x="693699" y="2143522"/>
                </a:lnTo>
                <a:lnTo>
                  <a:pt x="702016" y="2136378"/>
                </a:lnTo>
                <a:lnTo>
                  <a:pt x="710332" y="2129235"/>
                </a:lnTo>
                <a:lnTo>
                  <a:pt x="718648" y="2122488"/>
                </a:lnTo>
                <a:lnTo>
                  <a:pt x="726964" y="2117328"/>
                </a:lnTo>
                <a:lnTo>
                  <a:pt x="739636" y="2108200"/>
                </a:lnTo>
                <a:lnTo>
                  <a:pt x="744784" y="2105025"/>
                </a:lnTo>
                <a:close/>
                <a:moveTo>
                  <a:pt x="1585912" y="1846263"/>
                </a:moveTo>
                <a:lnTo>
                  <a:pt x="1674566" y="1846263"/>
                </a:lnTo>
                <a:lnTo>
                  <a:pt x="1678524" y="1848644"/>
                </a:lnTo>
                <a:lnTo>
                  <a:pt x="1688418" y="1855391"/>
                </a:lnTo>
                <a:lnTo>
                  <a:pt x="1695146" y="1860154"/>
                </a:lnTo>
                <a:lnTo>
                  <a:pt x="1701875" y="1864916"/>
                </a:lnTo>
                <a:lnTo>
                  <a:pt x="1708603" y="1870870"/>
                </a:lnTo>
                <a:lnTo>
                  <a:pt x="1714935" y="1876426"/>
                </a:lnTo>
                <a:lnTo>
                  <a:pt x="1720476" y="1882379"/>
                </a:lnTo>
                <a:lnTo>
                  <a:pt x="1725225" y="1888332"/>
                </a:lnTo>
                <a:lnTo>
                  <a:pt x="1726808" y="1890713"/>
                </a:lnTo>
                <a:lnTo>
                  <a:pt x="1727996" y="1893888"/>
                </a:lnTo>
                <a:lnTo>
                  <a:pt x="1728391" y="1896270"/>
                </a:lnTo>
                <a:lnTo>
                  <a:pt x="1728787" y="1898651"/>
                </a:lnTo>
                <a:lnTo>
                  <a:pt x="1728391" y="1901032"/>
                </a:lnTo>
                <a:lnTo>
                  <a:pt x="1727600" y="1903017"/>
                </a:lnTo>
                <a:lnTo>
                  <a:pt x="1726017" y="1905001"/>
                </a:lnTo>
                <a:lnTo>
                  <a:pt x="1723246" y="1906985"/>
                </a:lnTo>
                <a:lnTo>
                  <a:pt x="1720476" y="1908176"/>
                </a:lnTo>
                <a:lnTo>
                  <a:pt x="1716518" y="1909367"/>
                </a:lnTo>
                <a:lnTo>
                  <a:pt x="1711769" y="1910160"/>
                </a:lnTo>
                <a:lnTo>
                  <a:pt x="1706228" y="1910954"/>
                </a:lnTo>
                <a:lnTo>
                  <a:pt x="1699104" y="1911351"/>
                </a:lnTo>
                <a:lnTo>
                  <a:pt x="1692376" y="1910954"/>
                </a:lnTo>
                <a:lnTo>
                  <a:pt x="1685648" y="1910557"/>
                </a:lnTo>
                <a:lnTo>
                  <a:pt x="1679711" y="1910160"/>
                </a:lnTo>
                <a:lnTo>
                  <a:pt x="1673774" y="1908970"/>
                </a:lnTo>
                <a:lnTo>
                  <a:pt x="1667838" y="1907779"/>
                </a:lnTo>
                <a:lnTo>
                  <a:pt x="1662297" y="1905795"/>
                </a:lnTo>
                <a:lnTo>
                  <a:pt x="1657548" y="1903810"/>
                </a:lnTo>
                <a:lnTo>
                  <a:pt x="1652403" y="1901826"/>
                </a:lnTo>
                <a:lnTo>
                  <a:pt x="1647653" y="1899445"/>
                </a:lnTo>
                <a:lnTo>
                  <a:pt x="1638550" y="1894285"/>
                </a:lnTo>
                <a:lnTo>
                  <a:pt x="1629448" y="1888729"/>
                </a:lnTo>
                <a:lnTo>
                  <a:pt x="1620741" y="1882379"/>
                </a:lnTo>
                <a:lnTo>
                  <a:pt x="1617179" y="1879998"/>
                </a:lnTo>
                <a:lnTo>
                  <a:pt x="1614408" y="1878807"/>
                </a:lnTo>
                <a:lnTo>
                  <a:pt x="1612825" y="1878807"/>
                </a:lnTo>
                <a:lnTo>
                  <a:pt x="1612033" y="1879204"/>
                </a:lnTo>
                <a:lnTo>
                  <a:pt x="1611638" y="1880792"/>
                </a:lnTo>
                <a:lnTo>
                  <a:pt x="1610846" y="1881982"/>
                </a:lnTo>
                <a:lnTo>
                  <a:pt x="1610450" y="1882776"/>
                </a:lnTo>
                <a:lnTo>
                  <a:pt x="1608867" y="1883173"/>
                </a:lnTo>
                <a:lnTo>
                  <a:pt x="1598973" y="1882776"/>
                </a:lnTo>
                <a:lnTo>
                  <a:pt x="1593432" y="1881982"/>
                </a:lnTo>
                <a:lnTo>
                  <a:pt x="1591453" y="1881585"/>
                </a:lnTo>
                <a:lnTo>
                  <a:pt x="1589870" y="1881188"/>
                </a:lnTo>
                <a:lnTo>
                  <a:pt x="1587891" y="1872457"/>
                </a:lnTo>
                <a:lnTo>
                  <a:pt x="1587100" y="1865313"/>
                </a:lnTo>
                <a:lnTo>
                  <a:pt x="1586308" y="1860154"/>
                </a:lnTo>
                <a:lnTo>
                  <a:pt x="1586308" y="1855391"/>
                </a:lnTo>
                <a:lnTo>
                  <a:pt x="1586308" y="1852216"/>
                </a:lnTo>
                <a:lnTo>
                  <a:pt x="1586704" y="1850232"/>
                </a:lnTo>
                <a:lnTo>
                  <a:pt x="1587100" y="1848644"/>
                </a:lnTo>
                <a:lnTo>
                  <a:pt x="1585912" y="1846263"/>
                </a:lnTo>
                <a:close/>
                <a:moveTo>
                  <a:pt x="1360734" y="1846263"/>
                </a:moveTo>
                <a:lnTo>
                  <a:pt x="1449387" y="1846263"/>
                </a:lnTo>
                <a:lnTo>
                  <a:pt x="1448200" y="1848644"/>
                </a:lnTo>
                <a:lnTo>
                  <a:pt x="1448596" y="1850232"/>
                </a:lnTo>
                <a:lnTo>
                  <a:pt x="1448991" y="1852216"/>
                </a:lnTo>
                <a:lnTo>
                  <a:pt x="1448991" y="1855391"/>
                </a:lnTo>
                <a:lnTo>
                  <a:pt x="1448991" y="1860154"/>
                </a:lnTo>
                <a:lnTo>
                  <a:pt x="1448200" y="1865313"/>
                </a:lnTo>
                <a:lnTo>
                  <a:pt x="1447408" y="1872457"/>
                </a:lnTo>
                <a:lnTo>
                  <a:pt x="1445034" y="1881188"/>
                </a:lnTo>
                <a:lnTo>
                  <a:pt x="1443846" y="1881585"/>
                </a:lnTo>
                <a:lnTo>
                  <a:pt x="1441868" y="1881982"/>
                </a:lnTo>
                <a:lnTo>
                  <a:pt x="1436327" y="1882776"/>
                </a:lnTo>
                <a:lnTo>
                  <a:pt x="1426432" y="1883173"/>
                </a:lnTo>
                <a:lnTo>
                  <a:pt x="1424849" y="1882776"/>
                </a:lnTo>
                <a:lnTo>
                  <a:pt x="1424058" y="1881982"/>
                </a:lnTo>
                <a:lnTo>
                  <a:pt x="1423662" y="1880792"/>
                </a:lnTo>
                <a:lnTo>
                  <a:pt x="1423266" y="1879204"/>
                </a:lnTo>
                <a:lnTo>
                  <a:pt x="1422079" y="1878807"/>
                </a:lnTo>
                <a:lnTo>
                  <a:pt x="1420891" y="1878807"/>
                </a:lnTo>
                <a:lnTo>
                  <a:pt x="1417725" y="1879998"/>
                </a:lnTo>
                <a:lnTo>
                  <a:pt x="1414163" y="1882379"/>
                </a:lnTo>
                <a:lnTo>
                  <a:pt x="1405852" y="1888729"/>
                </a:lnTo>
                <a:lnTo>
                  <a:pt x="1396749" y="1894285"/>
                </a:lnTo>
                <a:lnTo>
                  <a:pt x="1387646" y="1899445"/>
                </a:lnTo>
                <a:lnTo>
                  <a:pt x="1382897" y="1901826"/>
                </a:lnTo>
                <a:lnTo>
                  <a:pt x="1377752" y="1903810"/>
                </a:lnTo>
                <a:lnTo>
                  <a:pt x="1373003" y="1905795"/>
                </a:lnTo>
                <a:lnTo>
                  <a:pt x="1367462" y="1907779"/>
                </a:lnTo>
                <a:lnTo>
                  <a:pt x="1361525" y="1908970"/>
                </a:lnTo>
                <a:lnTo>
                  <a:pt x="1355588" y="1910160"/>
                </a:lnTo>
                <a:lnTo>
                  <a:pt x="1349652" y="1910557"/>
                </a:lnTo>
                <a:lnTo>
                  <a:pt x="1342924" y="1910954"/>
                </a:lnTo>
                <a:lnTo>
                  <a:pt x="1336195" y="1911351"/>
                </a:lnTo>
                <a:lnTo>
                  <a:pt x="1329071" y="1910954"/>
                </a:lnTo>
                <a:lnTo>
                  <a:pt x="1323531" y="1910160"/>
                </a:lnTo>
                <a:lnTo>
                  <a:pt x="1318781" y="1909367"/>
                </a:lnTo>
                <a:lnTo>
                  <a:pt x="1314824" y="1908176"/>
                </a:lnTo>
                <a:lnTo>
                  <a:pt x="1312053" y="1906985"/>
                </a:lnTo>
                <a:lnTo>
                  <a:pt x="1309283" y="1905001"/>
                </a:lnTo>
                <a:lnTo>
                  <a:pt x="1307700" y="1903017"/>
                </a:lnTo>
                <a:lnTo>
                  <a:pt x="1306908" y="1901032"/>
                </a:lnTo>
                <a:lnTo>
                  <a:pt x="1306512" y="1898651"/>
                </a:lnTo>
                <a:lnTo>
                  <a:pt x="1306512" y="1896270"/>
                </a:lnTo>
                <a:lnTo>
                  <a:pt x="1307304" y="1893888"/>
                </a:lnTo>
                <a:lnTo>
                  <a:pt x="1308491" y="1890713"/>
                </a:lnTo>
                <a:lnTo>
                  <a:pt x="1310074" y="1888332"/>
                </a:lnTo>
                <a:lnTo>
                  <a:pt x="1314824" y="1882379"/>
                </a:lnTo>
                <a:lnTo>
                  <a:pt x="1320364" y="1876426"/>
                </a:lnTo>
                <a:lnTo>
                  <a:pt x="1326697" y="1870870"/>
                </a:lnTo>
                <a:lnTo>
                  <a:pt x="1333425" y="1864916"/>
                </a:lnTo>
                <a:lnTo>
                  <a:pt x="1340153" y="1860154"/>
                </a:lnTo>
                <a:lnTo>
                  <a:pt x="1346881" y="1855391"/>
                </a:lnTo>
                <a:lnTo>
                  <a:pt x="1356776" y="1848644"/>
                </a:lnTo>
                <a:lnTo>
                  <a:pt x="1360734" y="1846263"/>
                </a:lnTo>
                <a:close/>
                <a:moveTo>
                  <a:pt x="449262" y="1846263"/>
                </a:moveTo>
                <a:lnTo>
                  <a:pt x="537671" y="1846263"/>
                </a:lnTo>
                <a:lnTo>
                  <a:pt x="542012" y="1848644"/>
                </a:lnTo>
                <a:lnTo>
                  <a:pt x="551880" y="1855391"/>
                </a:lnTo>
                <a:lnTo>
                  <a:pt x="558194" y="1860154"/>
                </a:lnTo>
                <a:lnTo>
                  <a:pt x="564904" y="1864916"/>
                </a:lnTo>
                <a:lnTo>
                  <a:pt x="571614" y="1870870"/>
                </a:lnTo>
                <a:lnTo>
                  <a:pt x="577929" y="1876426"/>
                </a:lnTo>
                <a:lnTo>
                  <a:pt x="583849" y="1882379"/>
                </a:lnTo>
                <a:lnTo>
                  <a:pt x="588190" y="1888332"/>
                </a:lnTo>
                <a:lnTo>
                  <a:pt x="589769" y="1890713"/>
                </a:lnTo>
                <a:lnTo>
                  <a:pt x="590953" y="1893888"/>
                </a:lnTo>
                <a:lnTo>
                  <a:pt x="591742" y="1896270"/>
                </a:lnTo>
                <a:lnTo>
                  <a:pt x="592137" y="1898651"/>
                </a:lnTo>
                <a:lnTo>
                  <a:pt x="591742" y="1901032"/>
                </a:lnTo>
                <a:lnTo>
                  <a:pt x="590558" y="1903017"/>
                </a:lnTo>
                <a:lnTo>
                  <a:pt x="589374" y="1905001"/>
                </a:lnTo>
                <a:lnTo>
                  <a:pt x="587006" y="1906985"/>
                </a:lnTo>
                <a:lnTo>
                  <a:pt x="583849" y="1908176"/>
                </a:lnTo>
                <a:lnTo>
                  <a:pt x="579902" y="1909367"/>
                </a:lnTo>
                <a:lnTo>
                  <a:pt x="575166" y="1910160"/>
                </a:lnTo>
                <a:lnTo>
                  <a:pt x="569246" y="1910954"/>
                </a:lnTo>
                <a:lnTo>
                  <a:pt x="562141" y="1911351"/>
                </a:lnTo>
                <a:lnTo>
                  <a:pt x="555432" y="1910954"/>
                </a:lnTo>
                <a:lnTo>
                  <a:pt x="549117" y="1910557"/>
                </a:lnTo>
                <a:lnTo>
                  <a:pt x="542802" y="1910160"/>
                </a:lnTo>
                <a:lnTo>
                  <a:pt x="536882" y="1908970"/>
                </a:lnTo>
                <a:lnTo>
                  <a:pt x="531356" y="1907779"/>
                </a:lnTo>
                <a:lnTo>
                  <a:pt x="526225" y="1905795"/>
                </a:lnTo>
                <a:lnTo>
                  <a:pt x="521094" y="1903810"/>
                </a:lnTo>
                <a:lnTo>
                  <a:pt x="515963" y="1901826"/>
                </a:lnTo>
                <a:lnTo>
                  <a:pt x="510833" y="1899445"/>
                </a:lnTo>
                <a:lnTo>
                  <a:pt x="501755" y="1894285"/>
                </a:lnTo>
                <a:lnTo>
                  <a:pt x="493072" y="1888729"/>
                </a:lnTo>
                <a:lnTo>
                  <a:pt x="484389" y="1882379"/>
                </a:lnTo>
                <a:lnTo>
                  <a:pt x="480837" y="1879998"/>
                </a:lnTo>
                <a:lnTo>
                  <a:pt x="478074" y="1878807"/>
                </a:lnTo>
                <a:lnTo>
                  <a:pt x="476495" y="1878807"/>
                </a:lnTo>
                <a:lnTo>
                  <a:pt x="475706" y="1879204"/>
                </a:lnTo>
                <a:lnTo>
                  <a:pt x="474916" y="1880792"/>
                </a:lnTo>
                <a:lnTo>
                  <a:pt x="474522" y="1881982"/>
                </a:lnTo>
                <a:lnTo>
                  <a:pt x="473732" y="1882776"/>
                </a:lnTo>
                <a:lnTo>
                  <a:pt x="472943" y="1883173"/>
                </a:lnTo>
                <a:lnTo>
                  <a:pt x="462681" y="1882776"/>
                </a:lnTo>
                <a:lnTo>
                  <a:pt x="457156" y="1881982"/>
                </a:lnTo>
                <a:lnTo>
                  <a:pt x="455182" y="1881585"/>
                </a:lnTo>
                <a:lnTo>
                  <a:pt x="453603" y="1881188"/>
                </a:lnTo>
                <a:lnTo>
                  <a:pt x="452025" y="1872457"/>
                </a:lnTo>
                <a:lnTo>
                  <a:pt x="450446" y="1865313"/>
                </a:lnTo>
                <a:lnTo>
                  <a:pt x="450051" y="1860154"/>
                </a:lnTo>
                <a:lnTo>
                  <a:pt x="450051" y="1855391"/>
                </a:lnTo>
                <a:lnTo>
                  <a:pt x="450051" y="1852216"/>
                </a:lnTo>
                <a:lnTo>
                  <a:pt x="450446" y="1850232"/>
                </a:lnTo>
                <a:lnTo>
                  <a:pt x="450841" y="1848644"/>
                </a:lnTo>
                <a:lnTo>
                  <a:pt x="449262" y="1846263"/>
                </a:lnTo>
                <a:close/>
                <a:moveTo>
                  <a:pt x="224686" y="1846263"/>
                </a:moveTo>
                <a:lnTo>
                  <a:pt x="314325" y="1846263"/>
                </a:lnTo>
                <a:lnTo>
                  <a:pt x="313124" y="1848644"/>
                </a:lnTo>
                <a:lnTo>
                  <a:pt x="313124" y="1850232"/>
                </a:lnTo>
                <a:lnTo>
                  <a:pt x="313525" y="1852216"/>
                </a:lnTo>
                <a:lnTo>
                  <a:pt x="313925" y="1855391"/>
                </a:lnTo>
                <a:lnTo>
                  <a:pt x="313525" y="1860154"/>
                </a:lnTo>
                <a:lnTo>
                  <a:pt x="313124" y="1865313"/>
                </a:lnTo>
                <a:lnTo>
                  <a:pt x="311924" y="1872457"/>
                </a:lnTo>
                <a:lnTo>
                  <a:pt x="310323" y="1881188"/>
                </a:lnTo>
                <a:lnTo>
                  <a:pt x="308722" y="1881585"/>
                </a:lnTo>
                <a:lnTo>
                  <a:pt x="306321" y="1881982"/>
                </a:lnTo>
                <a:lnTo>
                  <a:pt x="300719" y="1882776"/>
                </a:lnTo>
                <a:lnTo>
                  <a:pt x="290715" y="1883173"/>
                </a:lnTo>
                <a:lnTo>
                  <a:pt x="289914" y="1882776"/>
                </a:lnTo>
                <a:lnTo>
                  <a:pt x="288714" y="1881982"/>
                </a:lnTo>
                <a:lnTo>
                  <a:pt x="288314" y="1880792"/>
                </a:lnTo>
                <a:lnTo>
                  <a:pt x="287513" y="1879204"/>
                </a:lnTo>
                <a:lnTo>
                  <a:pt x="286713" y="1878807"/>
                </a:lnTo>
                <a:lnTo>
                  <a:pt x="285112" y="1878807"/>
                </a:lnTo>
                <a:lnTo>
                  <a:pt x="282311" y="1879998"/>
                </a:lnTo>
                <a:lnTo>
                  <a:pt x="278709" y="1882379"/>
                </a:lnTo>
                <a:lnTo>
                  <a:pt x="270306" y="1888729"/>
                </a:lnTo>
                <a:lnTo>
                  <a:pt x="261102" y="1894285"/>
                </a:lnTo>
                <a:lnTo>
                  <a:pt x="251898" y="1899445"/>
                </a:lnTo>
                <a:lnTo>
                  <a:pt x="246695" y="1901826"/>
                </a:lnTo>
                <a:lnTo>
                  <a:pt x="242293" y="1903810"/>
                </a:lnTo>
                <a:lnTo>
                  <a:pt x="236691" y="1905795"/>
                </a:lnTo>
                <a:lnTo>
                  <a:pt x="231089" y="1907779"/>
                </a:lnTo>
                <a:lnTo>
                  <a:pt x="225486" y="1908970"/>
                </a:lnTo>
                <a:lnTo>
                  <a:pt x="219484" y="1910160"/>
                </a:lnTo>
                <a:lnTo>
                  <a:pt x="213081" y="1910557"/>
                </a:lnTo>
                <a:lnTo>
                  <a:pt x="206678" y="1910954"/>
                </a:lnTo>
                <a:lnTo>
                  <a:pt x="199875" y="1911351"/>
                </a:lnTo>
                <a:lnTo>
                  <a:pt x="192672" y="1910954"/>
                </a:lnTo>
                <a:lnTo>
                  <a:pt x="186669" y="1910160"/>
                </a:lnTo>
                <a:lnTo>
                  <a:pt x="182267" y="1909367"/>
                </a:lnTo>
                <a:lnTo>
                  <a:pt x="178266" y="1908176"/>
                </a:lnTo>
                <a:lnTo>
                  <a:pt x="175064" y="1906985"/>
                </a:lnTo>
                <a:lnTo>
                  <a:pt x="172663" y="1905001"/>
                </a:lnTo>
                <a:lnTo>
                  <a:pt x="171062" y="1903017"/>
                </a:lnTo>
                <a:lnTo>
                  <a:pt x="169862" y="1901032"/>
                </a:lnTo>
                <a:lnTo>
                  <a:pt x="169862" y="1898651"/>
                </a:lnTo>
                <a:lnTo>
                  <a:pt x="169862" y="1896270"/>
                </a:lnTo>
                <a:lnTo>
                  <a:pt x="170662" y="1893888"/>
                </a:lnTo>
                <a:lnTo>
                  <a:pt x="171863" y="1890713"/>
                </a:lnTo>
                <a:lnTo>
                  <a:pt x="173864" y="1888332"/>
                </a:lnTo>
                <a:lnTo>
                  <a:pt x="177865" y="1882379"/>
                </a:lnTo>
                <a:lnTo>
                  <a:pt x="183868" y="1876426"/>
                </a:lnTo>
                <a:lnTo>
                  <a:pt x="190271" y="1870870"/>
                </a:lnTo>
                <a:lnTo>
                  <a:pt x="197074" y="1864916"/>
                </a:lnTo>
                <a:lnTo>
                  <a:pt x="203877" y="1860154"/>
                </a:lnTo>
                <a:lnTo>
                  <a:pt x="210279" y="1855391"/>
                </a:lnTo>
                <a:lnTo>
                  <a:pt x="220284" y="1848644"/>
                </a:lnTo>
                <a:lnTo>
                  <a:pt x="224686" y="1846263"/>
                </a:lnTo>
                <a:close/>
                <a:moveTo>
                  <a:pt x="1862137" y="1284288"/>
                </a:moveTo>
                <a:lnTo>
                  <a:pt x="1861739" y="1287447"/>
                </a:lnTo>
                <a:lnTo>
                  <a:pt x="1860144" y="1296135"/>
                </a:lnTo>
                <a:lnTo>
                  <a:pt x="1858151" y="1308772"/>
                </a:lnTo>
                <a:lnTo>
                  <a:pt x="1856557" y="1315880"/>
                </a:lnTo>
                <a:lnTo>
                  <a:pt x="1854564" y="1322988"/>
                </a:lnTo>
                <a:lnTo>
                  <a:pt x="1852172" y="1330097"/>
                </a:lnTo>
                <a:lnTo>
                  <a:pt x="1849781" y="1337205"/>
                </a:lnTo>
                <a:lnTo>
                  <a:pt x="1846194" y="1343918"/>
                </a:lnTo>
                <a:lnTo>
                  <a:pt x="1843005" y="1350237"/>
                </a:lnTo>
                <a:lnTo>
                  <a:pt x="1838620" y="1355370"/>
                </a:lnTo>
                <a:lnTo>
                  <a:pt x="1836627" y="1357345"/>
                </a:lnTo>
                <a:lnTo>
                  <a:pt x="1834634" y="1359714"/>
                </a:lnTo>
                <a:lnTo>
                  <a:pt x="1831844" y="1361294"/>
                </a:lnTo>
                <a:lnTo>
                  <a:pt x="1829453" y="1362478"/>
                </a:lnTo>
                <a:lnTo>
                  <a:pt x="1826264" y="1363268"/>
                </a:lnTo>
                <a:lnTo>
                  <a:pt x="1823474" y="1363663"/>
                </a:lnTo>
                <a:lnTo>
                  <a:pt x="1820285" y="1363663"/>
                </a:lnTo>
                <a:lnTo>
                  <a:pt x="1816698" y="1363663"/>
                </a:lnTo>
                <a:lnTo>
                  <a:pt x="1814306" y="1363268"/>
                </a:lnTo>
                <a:lnTo>
                  <a:pt x="1811117" y="1362873"/>
                </a:lnTo>
                <a:lnTo>
                  <a:pt x="1809124" y="1362084"/>
                </a:lnTo>
                <a:lnTo>
                  <a:pt x="1807131" y="1361294"/>
                </a:lnTo>
                <a:lnTo>
                  <a:pt x="1805138" y="1360109"/>
                </a:lnTo>
                <a:lnTo>
                  <a:pt x="1803544" y="1358135"/>
                </a:lnTo>
                <a:lnTo>
                  <a:pt x="1802348" y="1356555"/>
                </a:lnTo>
                <a:lnTo>
                  <a:pt x="1801153" y="1354975"/>
                </a:lnTo>
                <a:lnTo>
                  <a:pt x="1800355" y="1353001"/>
                </a:lnTo>
                <a:lnTo>
                  <a:pt x="1799558" y="1350237"/>
                </a:lnTo>
                <a:lnTo>
                  <a:pt x="1798362" y="1345498"/>
                </a:lnTo>
                <a:lnTo>
                  <a:pt x="1797964" y="1339969"/>
                </a:lnTo>
                <a:lnTo>
                  <a:pt x="1797565" y="1334835"/>
                </a:lnTo>
                <a:lnTo>
                  <a:pt x="1796369" y="1330886"/>
                </a:lnTo>
                <a:lnTo>
                  <a:pt x="1795971" y="1329702"/>
                </a:lnTo>
                <a:lnTo>
                  <a:pt x="1795174" y="1328912"/>
                </a:lnTo>
                <a:lnTo>
                  <a:pt x="1794376" y="1328122"/>
                </a:lnTo>
                <a:lnTo>
                  <a:pt x="1793579" y="1328122"/>
                </a:lnTo>
                <a:lnTo>
                  <a:pt x="1791985" y="1328122"/>
                </a:lnTo>
                <a:lnTo>
                  <a:pt x="1791188" y="1328517"/>
                </a:lnTo>
                <a:lnTo>
                  <a:pt x="1790390" y="1328912"/>
                </a:lnTo>
                <a:lnTo>
                  <a:pt x="1789992" y="1329702"/>
                </a:lnTo>
                <a:lnTo>
                  <a:pt x="1788796" y="1332071"/>
                </a:lnTo>
                <a:lnTo>
                  <a:pt x="1788398" y="1336020"/>
                </a:lnTo>
                <a:lnTo>
                  <a:pt x="1787999" y="1337995"/>
                </a:lnTo>
                <a:lnTo>
                  <a:pt x="1787600" y="1340759"/>
                </a:lnTo>
                <a:lnTo>
                  <a:pt x="1785209" y="1346288"/>
                </a:lnTo>
                <a:lnTo>
                  <a:pt x="1782020" y="1351816"/>
                </a:lnTo>
                <a:lnTo>
                  <a:pt x="1778034" y="1356950"/>
                </a:lnTo>
                <a:lnTo>
                  <a:pt x="1776440" y="1358529"/>
                </a:lnTo>
                <a:lnTo>
                  <a:pt x="1774845" y="1360504"/>
                </a:lnTo>
                <a:lnTo>
                  <a:pt x="1773251" y="1361294"/>
                </a:lnTo>
                <a:lnTo>
                  <a:pt x="1771657" y="1361294"/>
                </a:lnTo>
                <a:lnTo>
                  <a:pt x="1770859" y="1360899"/>
                </a:lnTo>
                <a:lnTo>
                  <a:pt x="1770062" y="1358924"/>
                </a:lnTo>
                <a:lnTo>
                  <a:pt x="1770062" y="1356555"/>
                </a:lnTo>
                <a:lnTo>
                  <a:pt x="1770062" y="1353396"/>
                </a:lnTo>
                <a:lnTo>
                  <a:pt x="1772454" y="1335230"/>
                </a:lnTo>
                <a:lnTo>
                  <a:pt x="1774048" y="1326148"/>
                </a:lnTo>
                <a:lnTo>
                  <a:pt x="1775643" y="1317460"/>
                </a:lnTo>
                <a:lnTo>
                  <a:pt x="1778034" y="1309957"/>
                </a:lnTo>
                <a:lnTo>
                  <a:pt x="1779628" y="1306797"/>
                </a:lnTo>
                <a:lnTo>
                  <a:pt x="1781223" y="1303638"/>
                </a:lnTo>
                <a:lnTo>
                  <a:pt x="1782817" y="1301269"/>
                </a:lnTo>
                <a:lnTo>
                  <a:pt x="1784810" y="1299689"/>
                </a:lnTo>
                <a:lnTo>
                  <a:pt x="1787202" y="1298110"/>
                </a:lnTo>
                <a:lnTo>
                  <a:pt x="1789593" y="1297715"/>
                </a:lnTo>
                <a:lnTo>
                  <a:pt x="1862137" y="1284288"/>
                </a:lnTo>
                <a:close/>
                <a:moveTo>
                  <a:pt x="42862" y="1284288"/>
                </a:moveTo>
                <a:lnTo>
                  <a:pt x="114155" y="1297983"/>
                </a:lnTo>
                <a:lnTo>
                  <a:pt x="116114" y="1298386"/>
                </a:lnTo>
                <a:lnTo>
                  <a:pt x="118073" y="1299595"/>
                </a:lnTo>
                <a:lnTo>
                  <a:pt x="120423" y="1301609"/>
                </a:lnTo>
                <a:lnTo>
                  <a:pt x="121990" y="1303623"/>
                </a:lnTo>
                <a:lnTo>
                  <a:pt x="123557" y="1306845"/>
                </a:lnTo>
                <a:lnTo>
                  <a:pt x="125124" y="1310067"/>
                </a:lnTo>
                <a:lnTo>
                  <a:pt x="127474" y="1318123"/>
                </a:lnTo>
                <a:lnTo>
                  <a:pt x="129433" y="1326985"/>
                </a:lnTo>
                <a:lnTo>
                  <a:pt x="130608" y="1335847"/>
                </a:lnTo>
                <a:lnTo>
                  <a:pt x="133350" y="1354376"/>
                </a:lnTo>
                <a:lnTo>
                  <a:pt x="133350" y="1358001"/>
                </a:lnTo>
                <a:lnTo>
                  <a:pt x="132958" y="1360820"/>
                </a:lnTo>
                <a:lnTo>
                  <a:pt x="132566" y="1362029"/>
                </a:lnTo>
                <a:lnTo>
                  <a:pt x="131000" y="1362834"/>
                </a:lnTo>
                <a:lnTo>
                  <a:pt x="129824" y="1362432"/>
                </a:lnTo>
                <a:lnTo>
                  <a:pt x="128257" y="1361626"/>
                </a:lnTo>
                <a:lnTo>
                  <a:pt x="126691" y="1360418"/>
                </a:lnTo>
                <a:lnTo>
                  <a:pt x="124732" y="1358001"/>
                </a:lnTo>
                <a:lnTo>
                  <a:pt x="121598" y="1353167"/>
                </a:lnTo>
                <a:lnTo>
                  <a:pt x="118073" y="1347528"/>
                </a:lnTo>
                <a:lnTo>
                  <a:pt x="116114" y="1341486"/>
                </a:lnTo>
                <a:lnTo>
                  <a:pt x="115331" y="1339069"/>
                </a:lnTo>
                <a:lnTo>
                  <a:pt x="115331" y="1336652"/>
                </a:lnTo>
                <a:lnTo>
                  <a:pt x="114939" y="1333430"/>
                </a:lnTo>
                <a:lnTo>
                  <a:pt x="113764" y="1330610"/>
                </a:lnTo>
                <a:lnTo>
                  <a:pt x="112980" y="1329805"/>
                </a:lnTo>
                <a:lnTo>
                  <a:pt x="111805" y="1328999"/>
                </a:lnTo>
                <a:lnTo>
                  <a:pt x="111022" y="1328596"/>
                </a:lnTo>
                <a:lnTo>
                  <a:pt x="110238" y="1328596"/>
                </a:lnTo>
                <a:lnTo>
                  <a:pt x="109455" y="1328999"/>
                </a:lnTo>
                <a:lnTo>
                  <a:pt x="108671" y="1329402"/>
                </a:lnTo>
                <a:lnTo>
                  <a:pt x="107888" y="1330610"/>
                </a:lnTo>
                <a:lnTo>
                  <a:pt x="107104" y="1332221"/>
                </a:lnTo>
                <a:lnTo>
                  <a:pt x="106321" y="1335444"/>
                </a:lnTo>
                <a:lnTo>
                  <a:pt x="105929" y="1341083"/>
                </a:lnTo>
                <a:lnTo>
                  <a:pt x="105146" y="1346722"/>
                </a:lnTo>
                <a:lnTo>
                  <a:pt x="104362" y="1351556"/>
                </a:lnTo>
                <a:lnTo>
                  <a:pt x="103579" y="1353973"/>
                </a:lnTo>
                <a:lnTo>
                  <a:pt x="102795" y="1355987"/>
                </a:lnTo>
                <a:lnTo>
                  <a:pt x="101620" y="1358001"/>
                </a:lnTo>
                <a:lnTo>
                  <a:pt x="100445" y="1360015"/>
                </a:lnTo>
                <a:lnTo>
                  <a:pt x="98487" y="1361223"/>
                </a:lnTo>
                <a:lnTo>
                  <a:pt x="96920" y="1362432"/>
                </a:lnTo>
                <a:lnTo>
                  <a:pt x="94961" y="1363237"/>
                </a:lnTo>
                <a:lnTo>
                  <a:pt x="92611" y="1364043"/>
                </a:lnTo>
                <a:lnTo>
                  <a:pt x="89869" y="1364848"/>
                </a:lnTo>
                <a:lnTo>
                  <a:pt x="87127" y="1365251"/>
                </a:lnTo>
                <a:lnTo>
                  <a:pt x="80467" y="1364848"/>
                </a:lnTo>
                <a:lnTo>
                  <a:pt x="77725" y="1364446"/>
                </a:lnTo>
                <a:lnTo>
                  <a:pt x="74983" y="1363640"/>
                </a:lnTo>
                <a:lnTo>
                  <a:pt x="72633" y="1362432"/>
                </a:lnTo>
                <a:lnTo>
                  <a:pt x="69891" y="1360820"/>
                </a:lnTo>
                <a:lnTo>
                  <a:pt x="67932" y="1358806"/>
                </a:lnTo>
                <a:lnTo>
                  <a:pt x="65190" y="1356792"/>
                </a:lnTo>
                <a:lnTo>
                  <a:pt x="61665" y="1351153"/>
                </a:lnTo>
                <a:lnTo>
                  <a:pt x="57747" y="1345111"/>
                </a:lnTo>
                <a:lnTo>
                  <a:pt x="55005" y="1338263"/>
                </a:lnTo>
                <a:lnTo>
                  <a:pt x="52655" y="1331013"/>
                </a:lnTo>
                <a:lnTo>
                  <a:pt x="49913" y="1323360"/>
                </a:lnTo>
                <a:lnTo>
                  <a:pt x="48346" y="1316109"/>
                </a:lnTo>
                <a:lnTo>
                  <a:pt x="46779" y="1308859"/>
                </a:lnTo>
                <a:lnTo>
                  <a:pt x="44037" y="1296372"/>
                </a:lnTo>
                <a:lnTo>
                  <a:pt x="43254" y="1287511"/>
                </a:lnTo>
                <a:lnTo>
                  <a:pt x="42862" y="1284288"/>
                </a:lnTo>
                <a:close/>
                <a:moveTo>
                  <a:pt x="1298517" y="998258"/>
                </a:moveTo>
                <a:lnTo>
                  <a:pt x="1247697" y="1005006"/>
                </a:lnTo>
                <a:lnTo>
                  <a:pt x="970168" y="1039940"/>
                </a:lnTo>
                <a:lnTo>
                  <a:pt x="956272" y="1045895"/>
                </a:lnTo>
                <a:lnTo>
                  <a:pt x="928877" y="1057010"/>
                </a:lnTo>
                <a:lnTo>
                  <a:pt x="879644" y="1076859"/>
                </a:lnTo>
                <a:lnTo>
                  <a:pt x="925700" y="1070905"/>
                </a:lnTo>
                <a:lnTo>
                  <a:pt x="946743" y="1068523"/>
                </a:lnTo>
                <a:lnTo>
                  <a:pt x="1317972" y="1020885"/>
                </a:lnTo>
                <a:lnTo>
                  <a:pt x="1314399" y="1016122"/>
                </a:lnTo>
                <a:lnTo>
                  <a:pt x="1298517" y="998258"/>
                </a:lnTo>
                <a:close/>
                <a:moveTo>
                  <a:pt x="1085309" y="949429"/>
                </a:moveTo>
                <a:lnTo>
                  <a:pt x="951111" y="956178"/>
                </a:lnTo>
                <a:lnTo>
                  <a:pt x="912995" y="958163"/>
                </a:lnTo>
                <a:lnTo>
                  <a:pt x="891952" y="958957"/>
                </a:lnTo>
                <a:lnTo>
                  <a:pt x="653731" y="981585"/>
                </a:lnTo>
                <a:lnTo>
                  <a:pt x="641819" y="988730"/>
                </a:lnTo>
                <a:lnTo>
                  <a:pt x="569956" y="1031207"/>
                </a:lnTo>
                <a:lnTo>
                  <a:pt x="947934" y="971263"/>
                </a:lnTo>
                <a:lnTo>
                  <a:pt x="990814" y="964515"/>
                </a:lnTo>
                <a:lnTo>
                  <a:pt x="999549" y="962927"/>
                </a:lnTo>
                <a:lnTo>
                  <a:pt x="1085309" y="949429"/>
                </a:lnTo>
                <a:close/>
                <a:moveTo>
                  <a:pt x="606483" y="818030"/>
                </a:moveTo>
                <a:lnTo>
                  <a:pt x="609660" y="823191"/>
                </a:lnTo>
                <a:lnTo>
                  <a:pt x="612836" y="831527"/>
                </a:lnTo>
                <a:lnTo>
                  <a:pt x="621174" y="852964"/>
                </a:lnTo>
                <a:lnTo>
                  <a:pt x="619188" y="828351"/>
                </a:lnTo>
                <a:lnTo>
                  <a:pt x="606483" y="818030"/>
                </a:lnTo>
                <a:close/>
                <a:moveTo>
                  <a:pt x="1283033" y="812472"/>
                </a:moveTo>
                <a:lnTo>
                  <a:pt x="1282239" y="812869"/>
                </a:lnTo>
                <a:lnTo>
                  <a:pt x="1281445" y="814060"/>
                </a:lnTo>
                <a:lnTo>
                  <a:pt x="1273504" y="824381"/>
                </a:lnTo>
                <a:lnTo>
                  <a:pt x="1265960" y="835100"/>
                </a:lnTo>
                <a:lnTo>
                  <a:pt x="1263578" y="838276"/>
                </a:lnTo>
                <a:lnTo>
                  <a:pt x="1256034" y="951811"/>
                </a:lnTo>
                <a:lnTo>
                  <a:pt x="1261990" y="924023"/>
                </a:lnTo>
                <a:lnTo>
                  <a:pt x="1268342" y="897425"/>
                </a:lnTo>
                <a:lnTo>
                  <a:pt x="1279062" y="850185"/>
                </a:lnTo>
                <a:lnTo>
                  <a:pt x="1282239" y="832321"/>
                </a:lnTo>
                <a:lnTo>
                  <a:pt x="1283430" y="825175"/>
                </a:lnTo>
                <a:lnTo>
                  <a:pt x="1284621" y="819618"/>
                </a:lnTo>
                <a:lnTo>
                  <a:pt x="1284621" y="815251"/>
                </a:lnTo>
                <a:lnTo>
                  <a:pt x="1283827" y="812869"/>
                </a:lnTo>
                <a:lnTo>
                  <a:pt x="1283430" y="812472"/>
                </a:lnTo>
                <a:lnTo>
                  <a:pt x="1283033" y="812472"/>
                </a:lnTo>
                <a:close/>
                <a:moveTo>
                  <a:pt x="266522" y="615950"/>
                </a:moveTo>
                <a:lnTo>
                  <a:pt x="270489" y="616347"/>
                </a:lnTo>
                <a:lnTo>
                  <a:pt x="273661" y="619521"/>
                </a:lnTo>
                <a:lnTo>
                  <a:pt x="344258" y="879386"/>
                </a:lnTo>
                <a:lnTo>
                  <a:pt x="345448" y="868674"/>
                </a:lnTo>
                <a:lnTo>
                  <a:pt x="370434" y="687760"/>
                </a:lnTo>
                <a:lnTo>
                  <a:pt x="364485" y="673081"/>
                </a:lnTo>
                <a:lnTo>
                  <a:pt x="370831" y="674271"/>
                </a:lnTo>
                <a:lnTo>
                  <a:pt x="377573" y="675858"/>
                </a:lnTo>
                <a:lnTo>
                  <a:pt x="383919" y="676255"/>
                </a:lnTo>
                <a:lnTo>
                  <a:pt x="390265" y="676652"/>
                </a:lnTo>
                <a:lnTo>
                  <a:pt x="396214" y="676255"/>
                </a:lnTo>
                <a:lnTo>
                  <a:pt x="402957" y="675858"/>
                </a:lnTo>
                <a:lnTo>
                  <a:pt x="409699" y="674668"/>
                </a:lnTo>
                <a:lnTo>
                  <a:pt x="416045" y="673478"/>
                </a:lnTo>
                <a:lnTo>
                  <a:pt x="412872" y="683793"/>
                </a:lnTo>
                <a:lnTo>
                  <a:pt x="409699" y="694108"/>
                </a:lnTo>
                <a:lnTo>
                  <a:pt x="407716" y="704820"/>
                </a:lnTo>
                <a:lnTo>
                  <a:pt x="406526" y="716326"/>
                </a:lnTo>
                <a:lnTo>
                  <a:pt x="406129" y="724657"/>
                </a:lnTo>
                <a:lnTo>
                  <a:pt x="405733" y="734973"/>
                </a:lnTo>
                <a:lnTo>
                  <a:pt x="405733" y="746875"/>
                </a:lnTo>
                <a:lnTo>
                  <a:pt x="406526" y="759967"/>
                </a:lnTo>
                <a:lnTo>
                  <a:pt x="407319" y="774250"/>
                </a:lnTo>
                <a:lnTo>
                  <a:pt x="408509" y="789326"/>
                </a:lnTo>
                <a:lnTo>
                  <a:pt x="412079" y="823049"/>
                </a:lnTo>
                <a:lnTo>
                  <a:pt x="416045" y="859549"/>
                </a:lnTo>
                <a:lnTo>
                  <a:pt x="421597" y="897636"/>
                </a:lnTo>
                <a:lnTo>
                  <a:pt x="427546" y="936914"/>
                </a:lnTo>
                <a:lnTo>
                  <a:pt x="433496" y="976191"/>
                </a:lnTo>
                <a:lnTo>
                  <a:pt x="445791" y="1051175"/>
                </a:lnTo>
                <a:lnTo>
                  <a:pt x="456896" y="1114257"/>
                </a:lnTo>
                <a:lnTo>
                  <a:pt x="468398" y="1176546"/>
                </a:lnTo>
                <a:lnTo>
                  <a:pt x="469587" y="1181703"/>
                </a:lnTo>
                <a:lnTo>
                  <a:pt x="471967" y="1187258"/>
                </a:lnTo>
                <a:lnTo>
                  <a:pt x="474347" y="1192415"/>
                </a:lnTo>
                <a:lnTo>
                  <a:pt x="477123" y="1197573"/>
                </a:lnTo>
                <a:lnTo>
                  <a:pt x="481089" y="1201937"/>
                </a:lnTo>
                <a:lnTo>
                  <a:pt x="485055" y="1206301"/>
                </a:lnTo>
                <a:lnTo>
                  <a:pt x="489418" y="1210269"/>
                </a:lnTo>
                <a:lnTo>
                  <a:pt x="494177" y="1213046"/>
                </a:lnTo>
                <a:lnTo>
                  <a:pt x="500920" y="1217410"/>
                </a:lnTo>
                <a:lnTo>
                  <a:pt x="508059" y="1220187"/>
                </a:lnTo>
                <a:lnTo>
                  <a:pt x="515594" y="1222964"/>
                </a:lnTo>
                <a:lnTo>
                  <a:pt x="523527" y="1225345"/>
                </a:lnTo>
                <a:lnTo>
                  <a:pt x="531459" y="1227329"/>
                </a:lnTo>
                <a:lnTo>
                  <a:pt x="540581" y="1228519"/>
                </a:lnTo>
                <a:lnTo>
                  <a:pt x="549306" y="1228915"/>
                </a:lnTo>
                <a:lnTo>
                  <a:pt x="558428" y="1229312"/>
                </a:lnTo>
                <a:lnTo>
                  <a:pt x="566757" y="1229312"/>
                </a:lnTo>
                <a:lnTo>
                  <a:pt x="574689" y="1228519"/>
                </a:lnTo>
                <a:lnTo>
                  <a:pt x="583018" y="1228122"/>
                </a:lnTo>
                <a:lnTo>
                  <a:pt x="590950" y="1226932"/>
                </a:lnTo>
                <a:lnTo>
                  <a:pt x="595313" y="1274937"/>
                </a:lnTo>
                <a:lnTo>
                  <a:pt x="591347" y="1282476"/>
                </a:lnTo>
                <a:lnTo>
                  <a:pt x="588174" y="1290410"/>
                </a:lnTo>
                <a:lnTo>
                  <a:pt x="585398" y="1298742"/>
                </a:lnTo>
                <a:lnTo>
                  <a:pt x="583018" y="1306677"/>
                </a:lnTo>
                <a:lnTo>
                  <a:pt x="581432" y="1314612"/>
                </a:lnTo>
                <a:lnTo>
                  <a:pt x="579845" y="1322150"/>
                </a:lnTo>
                <a:lnTo>
                  <a:pt x="577466" y="1336829"/>
                </a:lnTo>
                <a:lnTo>
                  <a:pt x="573896" y="1342780"/>
                </a:lnTo>
                <a:lnTo>
                  <a:pt x="540581" y="1790304"/>
                </a:lnTo>
                <a:lnTo>
                  <a:pt x="537011" y="1789908"/>
                </a:lnTo>
                <a:lnTo>
                  <a:pt x="448170" y="1789908"/>
                </a:lnTo>
                <a:lnTo>
                  <a:pt x="444997" y="1789908"/>
                </a:lnTo>
                <a:lnTo>
                  <a:pt x="441428" y="1790304"/>
                </a:lnTo>
                <a:lnTo>
                  <a:pt x="434685" y="1792288"/>
                </a:lnTo>
                <a:lnTo>
                  <a:pt x="390265" y="1442759"/>
                </a:lnTo>
                <a:lnTo>
                  <a:pt x="383919" y="1443156"/>
                </a:lnTo>
                <a:lnTo>
                  <a:pt x="377970" y="1443553"/>
                </a:lnTo>
                <a:lnTo>
                  <a:pt x="373607" y="1443156"/>
                </a:lnTo>
                <a:lnTo>
                  <a:pt x="369641" y="1442759"/>
                </a:lnTo>
                <a:lnTo>
                  <a:pt x="327600" y="1792288"/>
                </a:lnTo>
                <a:lnTo>
                  <a:pt x="320461" y="1790304"/>
                </a:lnTo>
                <a:lnTo>
                  <a:pt x="316892" y="1789908"/>
                </a:lnTo>
                <a:lnTo>
                  <a:pt x="312926" y="1789908"/>
                </a:lnTo>
                <a:lnTo>
                  <a:pt x="224085" y="1789908"/>
                </a:lnTo>
                <a:lnTo>
                  <a:pt x="221309" y="1790304"/>
                </a:lnTo>
                <a:lnTo>
                  <a:pt x="218532" y="1790701"/>
                </a:lnTo>
                <a:lnTo>
                  <a:pt x="187597" y="1376503"/>
                </a:lnTo>
                <a:lnTo>
                  <a:pt x="188787" y="1369759"/>
                </a:lnTo>
                <a:lnTo>
                  <a:pt x="189580" y="1363014"/>
                </a:lnTo>
                <a:lnTo>
                  <a:pt x="189977" y="1355873"/>
                </a:lnTo>
                <a:lnTo>
                  <a:pt x="189580" y="1348335"/>
                </a:lnTo>
                <a:lnTo>
                  <a:pt x="188390" y="1338416"/>
                </a:lnTo>
                <a:lnTo>
                  <a:pt x="187200" y="1327704"/>
                </a:lnTo>
                <a:lnTo>
                  <a:pt x="184821" y="1315802"/>
                </a:lnTo>
                <a:lnTo>
                  <a:pt x="182044" y="1303503"/>
                </a:lnTo>
                <a:lnTo>
                  <a:pt x="179665" y="1297552"/>
                </a:lnTo>
                <a:lnTo>
                  <a:pt x="177682" y="1291601"/>
                </a:lnTo>
                <a:lnTo>
                  <a:pt x="175302" y="1285649"/>
                </a:lnTo>
                <a:lnTo>
                  <a:pt x="172526" y="1279698"/>
                </a:lnTo>
                <a:lnTo>
                  <a:pt x="169353" y="1274144"/>
                </a:lnTo>
                <a:lnTo>
                  <a:pt x="165783" y="1268590"/>
                </a:lnTo>
                <a:lnTo>
                  <a:pt x="161817" y="1263829"/>
                </a:lnTo>
                <a:lnTo>
                  <a:pt x="157058" y="1259465"/>
                </a:lnTo>
                <a:lnTo>
                  <a:pt x="149919" y="1178133"/>
                </a:lnTo>
                <a:lnTo>
                  <a:pt x="144763" y="1121795"/>
                </a:lnTo>
                <a:lnTo>
                  <a:pt x="140004" y="1058317"/>
                </a:lnTo>
                <a:lnTo>
                  <a:pt x="124536" y="836538"/>
                </a:lnTo>
                <a:lnTo>
                  <a:pt x="118587" y="831381"/>
                </a:lnTo>
                <a:lnTo>
                  <a:pt x="113034" y="825430"/>
                </a:lnTo>
                <a:lnTo>
                  <a:pt x="112637" y="825033"/>
                </a:lnTo>
                <a:lnTo>
                  <a:pt x="111844" y="825430"/>
                </a:lnTo>
                <a:lnTo>
                  <a:pt x="111051" y="827413"/>
                </a:lnTo>
                <a:lnTo>
                  <a:pt x="110654" y="831381"/>
                </a:lnTo>
                <a:lnTo>
                  <a:pt x="110258" y="836142"/>
                </a:lnTo>
                <a:lnTo>
                  <a:pt x="110258" y="851614"/>
                </a:lnTo>
                <a:lnTo>
                  <a:pt x="110258" y="871452"/>
                </a:lnTo>
                <a:lnTo>
                  <a:pt x="111051" y="925012"/>
                </a:lnTo>
                <a:lnTo>
                  <a:pt x="113827" y="990474"/>
                </a:lnTo>
                <a:lnTo>
                  <a:pt x="116603" y="1061491"/>
                </a:lnTo>
                <a:lnTo>
                  <a:pt x="119776" y="1131317"/>
                </a:lnTo>
                <a:lnTo>
                  <a:pt x="122949" y="1194002"/>
                </a:lnTo>
                <a:lnTo>
                  <a:pt x="126519" y="1243595"/>
                </a:lnTo>
                <a:lnTo>
                  <a:pt x="124536" y="1243198"/>
                </a:lnTo>
                <a:lnTo>
                  <a:pt x="122553" y="1242801"/>
                </a:lnTo>
                <a:lnTo>
                  <a:pt x="52353" y="1229312"/>
                </a:lnTo>
                <a:lnTo>
                  <a:pt x="47197" y="1228915"/>
                </a:lnTo>
                <a:lnTo>
                  <a:pt x="42041" y="1228519"/>
                </a:lnTo>
                <a:lnTo>
                  <a:pt x="36091" y="1228915"/>
                </a:lnTo>
                <a:lnTo>
                  <a:pt x="30539" y="1229709"/>
                </a:lnTo>
                <a:lnTo>
                  <a:pt x="27763" y="1205508"/>
                </a:lnTo>
                <a:lnTo>
                  <a:pt x="24590" y="1176942"/>
                </a:lnTo>
                <a:lnTo>
                  <a:pt x="21417" y="1145203"/>
                </a:lnTo>
                <a:lnTo>
                  <a:pt x="18244" y="1110290"/>
                </a:lnTo>
                <a:lnTo>
                  <a:pt x="12295" y="1036099"/>
                </a:lnTo>
                <a:lnTo>
                  <a:pt x="7139" y="959925"/>
                </a:lnTo>
                <a:lnTo>
                  <a:pt x="3173" y="887321"/>
                </a:lnTo>
                <a:lnTo>
                  <a:pt x="1586" y="853995"/>
                </a:lnTo>
                <a:lnTo>
                  <a:pt x="793" y="824636"/>
                </a:lnTo>
                <a:lnTo>
                  <a:pt x="0" y="798848"/>
                </a:lnTo>
                <a:lnTo>
                  <a:pt x="0" y="777424"/>
                </a:lnTo>
                <a:lnTo>
                  <a:pt x="396" y="761554"/>
                </a:lnTo>
                <a:lnTo>
                  <a:pt x="793" y="755603"/>
                </a:lnTo>
                <a:lnTo>
                  <a:pt x="1190" y="752032"/>
                </a:lnTo>
                <a:lnTo>
                  <a:pt x="1983" y="744494"/>
                </a:lnTo>
                <a:lnTo>
                  <a:pt x="3569" y="737353"/>
                </a:lnTo>
                <a:lnTo>
                  <a:pt x="5949" y="730608"/>
                </a:lnTo>
                <a:lnTo>
                  <a:pt x="8725" y="723864"/>
                </a:lnTo>
                <a:lnTo>
                  <a:pt x="12691" y="717516"/>
                </a:lnTo>
                <a:lnTo>
                  <a:pt x="16658" y="711168"/>
                </a:lnTo>
                <a:lnTo>
                  <a:pt x="21813" y="705217"/>
                </a:lnTo>
                <a:lnTo>
                  <a:pt x="27763" y="699266"/>
                </a:lnTo>
                <a:lnTo>
                  <a:pt x="33712" y="693711"/>
                </a:lnTo>
                <a:lnTo>
                  <a:pt x="40454" y="688157"/>
                </a:lnTo>
                <a:lnTo>
                  <a:pt x="47593" y="683396"/>
                </a:lnTo>
                <a:lnTo>
                  <a:pt x="55525" y="678239"/>
                </a:lnTo>
                <a:lnTo>
                  <a:pt x="63458" y="673478"/>
                </a:lnTo>
                <a:lnTo>
                  <a:pt x="72183" y="669113"/>
                </a:lnTo>
                <a:lnTo>
                  <a:pt x="81305" y="664353"/>
                </a:lnTo>
                <a:lnTo>
                  <a:pt x="90427" y="659988"/>
                </a:lnTo>
                <a:lnTo>
                  <a:pt x="99946" y="656418"/>
                </a:lnTo>
                <a:lnTo>
                  <a:pt x="109861" y="652450"/>
                </a:lnTo>
                <a:lnTo>
                  <a:pt x="130485" y="645309"/>
                </a:lnTo>
                <a:lnTo>
                  <a:pt x="151902" y="638564"/>
                </a:lnTo>
                <a:lnTo>
                  <a:pt x="174112" y="633010"/>
                </a:lnTo>
                <a:lnTo>
                  <a:pt x="196322" y="627456"/>
                </a:lnTo>
                <a:lnTo>
                  <a:pt x="218532" y="623488"/>
                </a:lnTo>
                <a:lnTo>
                  <a:pt x="241139" y="619521"/>
                </a:lnTo>
                <a:lnTo>
                  <a:pt x="262953" y="616347"/>
                </a:lnTo>
                <a:lnTo>
                  <a:pt x="266522" y="615950"/>
                </a:lnTo>
                <a:close/>
                <a:moveTo>
                  <a:pt x="1664891" y="614363"/>
                </a:moveTo>
                <a:lnTo>
                  <a:pt x="1675210" y="614363"/>
                </a:lnTo>
                <a:lnTo>
                  <a:pt x="1686322" y="614760"/>
                </a:lnTo>
                <a:lnTo>
                  <a:pt x="1697038" y="615554"/>
                </a:lnTo>
                <a:lnTo>
                  <a:pt x="1707754" y="617142"/>
                </a:lnTo>
                <a:lnTo>
                  <a:pt x="1718866" y="619127"/>
                </a:lnTo>
                <a:lnTo>
                  <a:pt x="1729582" y="621906"/>
                </a:lnTo>
                <a:lnTo>
                  <a:pt x="1740297" y="624288"/>
                </a:lnTo>
                <a:lnTo>
                  <a:pt x="1750616" y="627861"/>
                </a:lnTo>
                <a:lnTo>
                  <a:pt x="1761729" y="631435"/>
                </a:lnTo>
                <a:lnTo>
                  <a:pt x="1772047" y="635405"/>
                </a:lnTo>
                <a:lnTo>
                  <a:pt x="1782366" y="638978"/>
                </a:lnTo>
                <a:lnTo>
                  <a:pt x="1792288" y="643742"/>
                </a:lnTo>
                <a:lnTo>
                  <a:pt x="1802210" y="648506"/>
                </a:lnTo>
                <a:lnTo>
                  <a:pt x="1821260" y="657637"/>
                </a:lnTo>
                <a:lnTo>
                  <a:pt x="1838326" y="667562"/>
                </a:lnTo>
                <a:lnTo>
                  <a:pt x="1854994" y="677885"/>
                </a:lnTo>
                <a:lnTo>
                  <a:pt x="1869282" y="687810"/>
                </a:lnTo>
                <a:lnTo>
                  <a:pt x="1881982" y="697338"/>
                </a:lnTo>
                <a:lnTo>
                  <a:pt x="1892301" y="706072"/>
                </a:lnTo>
                <a:lnTo>
                  <a:pt x="1900635" y="714012"/>
                </a:lnTo>
                <a:lnTo>
                  <a:pt x="1903810" y="717585"/>
                </a:lnTo>
                <a:lnTo>
                  <a:pt x="1905794" y="720761"/>
                </a:lnTo>
                <a:lnTo>
                  <a:pt x="1907779" y="723541"/>
                </a:lnTo>
                <a:lnTo>
                  <a:pt x="1908969" y="725923"/>
                </a:lnTo>
                <a:lnTo>
                  <a:pt x="1909366" y="730290"/>
                </a:lnTo>
                <a:lnTo>
                  <a:pt x="1909763" y="735848"/>
                </a:lnTo>
                <a:lnTo>
                  <a:pt x="1909763" y="752125"/>
                </a:lnTo>
                <a:lnTo>
                  <a:pt x="1908969" y="773961"/>
                </a:lnTo>
                <a:lnTo>
                  <a:pt x="1907779" y="800957"/>
                </a:lnTo>
                <a:lnTo>
                  <a:pt x="1905794" y="832321"/>
                </a:lnTo>
                <a:lnTo>
                  <a:pt x="1903413" y="866861"/>
                </a:lnTo>
                <a:lnTo>
                  <a:pt x="1897460" y="942689"/>
                </a:lnTo>
                <a:lnTo>
                  <a:pt x="1890316" y="1022885"/>
                </a:lnTo>
                <a:lnTo>
                  <a:pt x="1882379" y="1101096"/>
                </a:lnTo>
                <a:lnTo>
                  <a:pt x="1878410" y="1137621"/>
                </a:lnTo>
                <a:lnTo>
                  <a:pt x="1874838" y="1171366"/>
                </a:lnTo>
                <a:lnTo>
                  <a:pt x="1870869" y="1201539"/>
                </a:lnTo>
                <a:lnTo>
                  <a:pt x="1867298" y="1227345"/>
                </a:lnTo>
                <a:lnTo>
                  <a:pt x="1863726" y="1226948"/>
                </a:lnTo>
                <a:lnTo>
                  <a:pt x="1860948" y="1226948"/>
                </a:lnTo>
                <a:lnTo>
                  <a:pt x="1855391" y="1226948"/>
                </a:lnTo>
                <a:lnTo>
                  <a:pt x="1850232" y="1227742"/>
                </a:lnTo>
                <a:lnTo>
                  <a:pt x="1784351" y="1240049"/>
                </a:lnTo>
                <a:lnTo>
                  <a:pt x="1786732" y="1190026"/>
                </a:lnTo>
                <a:lnTo>
                  <a:pt x="1788716" y="1126504"/>
                </a:lnTo>
                <a:lnTo>
                  <a:pt x="1789907" y="1056631"/>
                </a:lnTo>
                <a:lnTo>
                  <a:pt x="1790701" y="985566"/>
                </a:lnTo>
                <a:lnTo>
                  <a:pt x="1790701" y="920854"/>
                </a:lnTo>
                <a:lnTo>
                  <a:pt x="1790304" y="892666"/>
                </a:lnTo>
                <a:lnTo>
                  <a:pt x="1789907" y="868052"/>
                </a:lnTo>
                <a:lnTo>
                  <a:pt x="1789113" y="848201"/>
                </a:lnTo>
                <a:lnTo>
                  <a:pt x="1787923" y="833909"/>
                </a:lnTo>
                <a:lnTo>
                  <a:pt x="1787129" y="828748"/>
                </a:lnTo>
                <a:lnTo>
                  <a:pt x="1786335" y="825969"/>
                </a:lnTo>
                <a:lnTo>
                  <a:pt x="1785541" y="824381"/>
                </a:lnTo>
                <a:lnTo>
                  <a:pt x="1785144" y="824381"/>
                </a:lnTo>
                <a:lnTo>
                  <a:pt x="1784351" y="824778"/>
                </a:lnTo>
                <a:lnTo>
                  <a:pt x="1778398" y="832718"/>
                </a:lnTo>
                <a:lnTo>
                  <a:pt x="1772444" y="841452"/>
                </a:lnTo>
                <a:lnTo>
                  <a:pt x="1770460" y="843437"/>
                </a:lnTo>
                <a:lnTo>
                  <a:pt x="1750616" y="1136033"/>
                </a:lnTo>
                <a:lnTo>
                  <a:pt x="1743869" y="1212258"/>
                </a:lnTo>
                <a:lnTo>
                  <a:pt x="1739107" y="1264664"/>
                </a:lnTo>
                <a:lnTo>
                  <a:pt x="1735932" y="1268634"/>
                </a:lnTo>
                <a:lnTo>
                  <a:pt x="1733551" y="1272604"/>
                </a:lnTo>
                <a:lnTo>
                  <a:pt x="1731169" y="1276971"/>
                </a:lnTo>
                <a:lnTo>
                  <a:pt x="1728391" y="1281338"/>
                </a:lnTo>
                <a:lnTo>
                  <a:pt x="1724819" y="1290469"/>
                </a:lnTo>
                <a:lnTo>
                  <a:pt x="1721644" y="1300394"/>
                </a:lnTo>
                <a:lnTo>
                  <a:pt x="1718866" y="1309526"/>
                </a:lnTo>
                <a:lnTo>
                  <a:pt x="1717279" y="1319054"/>
                </a:lnTo>
                <a:lnTo>
                  <a:pt x="1715294" y="1328185"/>
                </a:lnTo>
                <a:lnTo>
                  <a:pt x="1714501" y="1336522"/>
                </a:lnTo>
                <a:lnTo>
                  <a:pt x="1710929" y="1342477"/>
                </a:lnTo>
                <a:lnTo>
                  <a:pt x="1677194" y="1790303"/>
                </a:lnTo>
                <a:lnTo>
                  <a:pt x="1674019" y="1789906"/>
                </a:lnTo>
                <a:lnTo>
                  <a:pt x="1585119" y="1789906"/>
                </a:lnTo>
                <a:lnTo>
                  <a:pt x="1581150" y="1789906"/>
                </a:lnTo>
                <a:lnTo>
                  <a:pt x="1577975" y="1790303"/>
                </a:lnTo>
                <a:lnTo>
                  <a:pt x="1571229" y="1792288"/>
                </a:lnTo>
                <a:lnTo>
                  <a:pt x="1526382" y="1442523"/>
                </a:lnTo>
                <a:lnTo>
                  <a:pt x="1520429" y="1442920"/>
                </a:lnTo>
                <a:lnTo>
                  <a:pt x="1514475" y="1443317"/>
                </a:lnTo>
                <a:lnTo>
                  <a:pt x="1510110" y="1442920"/>
                </a:lnTo>
                <a:lnTo>
                  <a:pt x="1505744" y="1442523"/>
                </a:lnTo>
                <a:lnTo>
                  <a:pt x="1464072" y="1792288"/>
                </a:lnTo>
                <a:lnTo>
                  <a:pt x="1456929" y="1790303"/>
                </a:lnTo>
                <a:lnTo>
                  <a:pt x="1453357" y="1789906"/>
                </a:lnTo>
                <a:lnTo>
                  <a:pt x="1449388" y="1789906"/>
                </a:lnTo>
                <a:lnTo>
                  <a:pt x="1360488" y="1789906"/>
                </a:lnTo>
                <a:lnTo>
                  <a:pt x="1357710" y="1790303"/>
                </a:lnTo>
                <a:lnTo>
                  <a:pt x="1354932" y="1790700"/>
                </a:lnTo>
                <a:lnTo>
                  <a:pt x="1323578" y="1376223"/>
                </a:lnTo>
                <a:lnTo>
                  <a:pt x="1325563" y="1369871"/>
                </a:lnTo>
                <a:lnTo>
                  <a:pt x="1326357" y="1362725"/>
                </a:lnTo>
                <a:lnTo>
                  <a:pt x="1326357" y="1355579"/>
                </a:lnTo>
                <a:lnTo>
                  <a:pt x="1325960" y="1348035"/>
                </a:lnTo>
                <a:lnTo>
                  <a:pt x="1324769" y="1338110"/>
                </a:lnTo>
                <a:lnTo>
                  <a:pt x="1323182" y="1327391"/>
                </a:lnTo>
                <a:lnTo>
                  <a:pt x="1321197" y="1315481"/>
                </a:lnTo>
                <a:lnTo>
                  <a:pt x="1318419" y="1303173"/>
                </a:lnTo>
                <a:lnTo>
                  <a:pt x="1316435" y="1297218"/>
                </a:lnTo>
                <a:lnTo>
                  <a:pt x="1314053" y="1291263"/>
                </a:lnTo>
                <a:lnTo>
                  <a:pt x="1312069" y="1285308"/>
                </a:lnTo>
                <a:lnTo>
                  <a:pt x="1308894" y="1279353"/>
                </a:lnTo>
                <a:lnTo>
                  <a:pt x="1305719" y="1273795"/>
                </a:lnTo>
                <a:lnTo>
                  <a:pt x="1302147" y="1268237"/>
                </a:lnTo>
                <a:lnTo>
                  <a:pt x="1298178" y="1263472"/>
                </a:lnTo>
                <a:lnTo>
                  <a:pt x="1293813" y="1259105"/>
                </a:lnTo>
                <a:lnTo>
                  <a:pt x="1292225" y="1240049"/>
                </a:lnTo>
                <a:lnTo>
                  <a:pt x="1293813" y="1217419"/>
                </a:lnTo>
                <a:lnTo>
                  <a:pt x="1305322" y="1219802"/>
                </a:lnTo>
                <a:lnTo>
                  <a:pt x="1311672" y="1220993"/>
                </a:lnTo>
                <a:lnTo>
                  <a:pt x="1317228" y="1220993"/>
                </a:lnTo>
                <a:lnTo>
                  <a:pt x="1321991" y="1220993"/>
                </a:lnTo>
                <a:lnTo>
                  <a:pt x="1326357" y="1220596"/>
                </a:lnTo>
                <a:lnTo>
                  <a:pt x="1330325" y="1219802"/>
                </a:lnTo>
                <a:lnTo>
                  <a:pt x="1334691" y="1218610"/>
                </a:lnTo>
                <a:lnTo>
                  <a:pt x="1339057" y="1217022"/>
                </a:lnTo>
                <a:lnTo>
                  <a:pt x="1342628" y="1215037"/>
                </a:lnTo>
                <a:lnTo>
                  <a:pt x="1346597" y="1213052"/>
                </a:lnTo>
                <a:lnTo>
                  <a:pt x="1350169" y="1210670"/>
                </a:lnTo>
                <a:lnTo>
                  <a:pt x="1353741" y="1207891"/>
                </a:lnTo>
                <a:lnTo>
                  <a:pt x="1356916" y="1205112"/>
                </a:lnTo>
                <a:lnTo>
                  <a:pt x="1360091" y="1201539"/>
                </a:lnTo>
                <a:lnTo>
                  <a:pt x="1362869" y="1198363"/>
                </a:lnTo>
                <a:lnTo>
                  <a:pt x="1365647" y="1194393"/>
                </a:lnTo>
                <a:lnTo>
                  <a:pt x="1367632" y="1190820"/>
                </a:lnTo>
                <a:lnTo>
                  <a:pt x="1369219" y="1186453"/>
                </a:lnTo>
                <a:lnTo>
                  <a:pt x="1370807" y="1182086"/>
                </a:lnTo>
                <a:lnTo>
                  <a:pt x="1394619" y="1110624"/>
                </a:lnTo>
                <a:lnTo>
                  <a:pt x="1417638" y="1047897"/>
                </a:lnTo>
                <a:lnTo>
                  <a:pt x="1429544" y="1016533"/>
                </a:lnTo>
                <a:lnTo>
                  <a:pt x="1440657" y="985169"/>
                </a:lnTo>
                <a:lnTo>
                  <a:pt x="1450578" y="954997"/>
                </a:lnTo>
                <a:lnTo>
                  <a:pt x="1460500" y="924427"/>
                </a:lnTo>
                <a:lnTo>
                  <a:pt x="1469629" y="895048"/>
                </a:lnTo>
                <a:lnTo>
                  <a:pt x="1477169" y="866067"/>
                </a:lnTo>
                <a:lnTo>
                  <a:pt x="1480741" y="878771"/>
                </a:lnTo>
                <a:lnTo>
                  <a:pt x="1482329" y="868052"/>
                </a:lnTo>
                <a:lnTo>
                  <a:pt x="1491854" y="796193"/>
                </a:lnTo>
                <a:lnTo>
                  <a:pt x="1493838" y="783886"/>
                </a:lnTo>
                <a:lnTo>
                  <a:pt x="1506538" y="687016"/>
                </a:lnTo>
                <a:lnTo>
                  <a:pt x="1500982" y="672326"/>
                </a:lnTo>
                <a:lnTo>
                  <a:pt x="1507729" y="673517"/>
                </a:lnTo>
                <a:lnTo>
                  <a:pt x="1514079" y="675105"/>
                </a:lnTo>
                <a:lnTo>
                  <a:pt x="1520032" y="675502"/>
                </a:lnTo>
                <a:lnTo>
                  <a:pt x="1526382" y="675899"/>
                </a:lnTo>
                <a:lnTo>
                  <a:pt x="1533922" y="675502"/>
                </a:lnTo>
                <a:lnTo>
                  <a:pt x="1541860" y="674311"/>
                </a:lnTo>
                <a:lnTo>
                  <a:pt x="1549400" y="673517"/>
                </a:lnTo>
                <a:lnTo>
                  <a:pt x="1556941" y="671929"/>
                </a:lnTo>
                <a:lnTo>
                  <a:pt x="1551385" y="690589"/>
                </a:lnTo>
                <a:lnTo>
                  <a:pt x="1573213" y="881153"/>
                </a:lnTo>
                <a:lnTo>
                  <a:pt x="1628776" y="636993"/>
                </a:lnTo>
                <a:lnTo>
                  <a:pt x="1635126" y="631832"/>
                </a:lnTo>
                <a:lnTo>
                  <a:pt x="1641476" y="626273"/>
                </a:lnTo>
                <a:lnTo>
                  <a:pt x="1647826" y="621112"/>
                </a:lnTo>
                <a:lnTo>
                  <a:pt x="1654176" y="615157"/>
                </a:lnTo>
                <a:lnTo>
                  <a:pt x="1664891" y="614363"/>
                </a:lnTo>
                <a:close/>
                <a:moveTo>
                  <a:pt x="1134938" y="547688"/>
                </a:moveTo>
                <a:lnTo>
                  <a:pt x="1149232" y="547688"/>
                </a:lnTo>
                <a:lnTo>
                  <a:pt x="1163128" y="548482"/>
                </a:lnTo>
                <a:lnTo>
                  <a:pt x="1177421" y="550070"/>
                </a:lnTo>
                <a:lnTo>
                  <a:pt x="1191317" y="552055"/>
                </a:lnTo>
                <a:lnTo>
                  <a:pt x="1205611" y="554834"/>
                </a:lnTo>
                <a:lnTo>
                  <a:pt x="1219507" y="558010"/>
                </a:lnTo>
                <a:lnTo>
                  <a:pt x="1233403" y="561979"/>
                </a:lnTo>
                <a:lnTo>
                  <a:pt x="1247300" y="566346"/>
                </a:lnTo>
                <a:lnTo>
                  <a:pt x="1261196" y="571110"/>
                </a:lnTo>
                <a:lnTo>
                  <a:pt x="1274695" y="576667"/>
                </a:lnTo>
                <a:lnTo>
                  <a:pt x="1288194" y="582225"/>
                </a:lnTo>
                <a:lnTo>
                  <a:pt x="1300899" y="588180"/>
                </a:lnTo>
                <a:lnTo>
                  <a:pt x="1313605" y="594531"/>
                </a:lnTo>
                <a:lnTo>
                  <a:pt x="1325913" y="600883"/>
                </a:lnTo>
                <a:lnTo>
                  <a:pt x="1337824" y="607632"/>
                </a:lnTo>
                <a:lnTo>
                  <a:pt x="1349338" y="614777"/>
                </a:lnTo>
                <a:lnTo>
                  <a:pt x="1360455" y="621923"/>
                </a:lnTo>
                <a:lnTo>
                  <a:pt x="1370381" y="629069"/>
                </a:lnTo>
                <a:lnTo>
                  <a:pt x="1380704" y="636214"/>
                </a:lnTo>
                <a:lnTo>
                  <a:pt x="1389836" y="643757"/>
                </a:lnTo>
                <a:lnTo>
                  <a:pt x="1398173" y="650902"/>
                </a:lnTo>
                <a:lnTo>
                  <a:pt x="1405717" y="658048"/>
                </a:lnTo>
                <a:lnTo>
                  <a:pt x="1412864" y="665590"/>
                </a:lnTo>
                <a:lnTo>
                  <a:pt x="1419216" y="672339"/>
                </a:lnTo>
                <a:lnTo>
                  <a:pt x="1425172" y="679485"/>
                </a:lnTo>
                <a:lnTo>
                  <a:pt x="1429936" y="686233"/>
                </a:lnTo>
                <a:lnTo>
                  <a:pt x="1433907" y="692982"/>
                </a:lnTo>
                <a:lnTo>
                  <a:pt x="1436289" y="699334"/>
                </a:lnTo>
                <a:lnTo>
                  <a:pt x="1438274" y="705288"/>
                </a:lnTo>
                <a:lnTo>
                  <a:pt x="1439068" y="711243"/>
                </a:lnTo>
                <a:lnTo>
                  <a:pt x="1439862" y="719182"/>
                </a:lnTo>
                <a:lnTo>
                  <a:pt x="1441053" y="727916"/>
                </a:lnTo>
                <a:lnTo>
                  <a:pt x="1441450" y="737443"/>
                </a:lnTo>
                <a:lnTo>
                  <a:pt x="1441053" y="746971"/>
                </a:lnTo>
                <a:lnTo>
                  <a:pt x="1440656" y="756895"/>
                </a:lnTo>
                <a:lnTo>
                  <a:pt x="1439465" y="766820"/>
                </a:lnTo>
                <a:lnTo>
                  <a:pt x="1438671" y="777538"/>
                </a:lnTo>
                <a:lnTo>
                  <a:pt x="1437083" y="787860"/>
                </a:lnTo>
                <a:lnTo>
                  <a:pt x="1433112" y="810090"/>
                </a:lnTo>
                <a:lnTo>
                  <a:pt x="1428348" y="833512"/>
                </a:lnTo>
                <a:lnTo>
                  <a:pt x="1422392" y="857331"/>
                </a:lnTo>
                <a:lnTo>
                  <a:pt x="1415643" y="882340"/>
                </a:lnTo>
                <a:lnTo>
                  <a:pt x="1407702" y="908144"/>
                </a:lnTo>
                <a:lnTo>
                  <a:pt x="1399761" y="933947"/>
                </a:lnTo>
                <a:lnTo>
                  <a:pt x="1390630" y="960148"/>
                </a:lnTo>
                <a:lnTo>
                  <a:pt x="1381101" y="986348"/>
                </a:lnTo>
                <a:lnTo>
                  <a:pt x="1361646" y="1039146"/>
                </a:lnTo>
                <a:lnTo>
                  <a:pt x="1342191" y="1091547"/>
                </a:lnTo>
                <a:lnTo>
                  <a:pt x="1317972" y="1165385"/>
                </a:lnTo>
                <a:lnTo>
                  <a:pt x="1242535" y="1148315"/>
                </a:lnTo>
                <a:lnTo>
                  <a:pt x="1238962" y="1207465"/>
                </a:lnTo>
                <a:lnTo>
                  <a:pt x="1232212" y="1284875"/>
                </a:lnTo>
                <a:lnTo>
                  <a:pt x="1226654" y="1344422"/>
                </a:lnTo>
                <a:lnTo>
                  <a:pt x="1221095" y="1398411"/>
                </a:lnTo>
                <a:lnTo>
                  <a:pt x="1220698" y="1403572"/>
                </a:lnTo>
                <a:lnTo>
                  <a:pt x="1218316" y="1411908"/>
                </a:lnTo>
                <a:lnTo>
                  <a:pt x="1214743" y="1420245"/>
                </a:lnTo>
                <a:lnTo>
                  <a:pt x="1211169" y="1428581"/>
                </a:lnTo>
                <a:lnTo>
                  <a:pt x="1207199" y="1436918"/>
                </a:lnTo>
                <a:lnTo>
                  <a:pt x="1203229" y="1444857"/>
                </a:lnTo>
                <a:lnTo>
                  <a:pt x="1198464" y="1452797"/>
                </a:lnTo>
                <a:lnTo>
                  <a:pt x="1193303" y="1461133"/>
                </a:lnTo>
                <a:lnTo>
                  <a:pt x="1187744" y="1469073"/>
                </a:lnTo>
                <a:lnTo>
                  <a:pt x="1141688" y="2084388"/>
                </a:lnTo>
                <a:lnTo>
                  <a:pt x="1017416" y="2084388"/>
                </a:lnTo>
                <a:lnTo>
                  <a:pt x="955478" y="1594915"/>
                </a:lnTo>
                <a:lnTo>
                  <a:pt x="947537" y="1595709"/>
                </a:lnTo>
                <a:lnTo>
                  <a:pt x="943567" y="1596503"/>
                </a:lnTo>
                <a:lnTo>
                  <a:pt x="939597" y="1596503"/>
                </a:lnTo>
                <a:lnTo>
                  <a:pt x="934435" y="1595709"/>
                </a:lnTo>
                <a:lnTo>
                  <a:pt x="928877" y="1595312"/>
                </a:lnTo>
                <a:lnTo>
                  <a:pt x="871306" y="2082006"/>
                </a:lnTo>
                <a:lnTo>
                  <a:pt x="741476" y="2084388"/>
                </a:lnTo>
                <a:lnTo>
                  <a:pt x="694625" y="1461133"/>
                </a:lnTo>
                <a:lnTo>
                  <a:pt x="685890" y="1446842"/>
                </a:lnTo>
                <a:lnTo>
                  <a:pt x="681920" y="1439697"/>
                </a:lnTo>
                <a:lnTo>
                  <a:pt x="677553" y="1432948"/>
                </a:lnTo>
                <a:lnTo>
                  <a:pt x="673582" y="1425802"/>
                </a:lnTo>
                <a:lnTo>
                  <a:pt x="670406" y="1418657"/>
                </a:lnTo>
                <a:lnTo>
                  <a:pt x="667230" y="1411511"/>
                </a:lnTo>
                <a:lnTo>
                  <a:pt x="664848" y="1403969"/>
                </a:lnTo>
                <a:lnTo>
                  <a:pt x="664053" y="1398411"/>
                </a:lnTo>
                <a:lnTo>
                  <a:pt x="657701" y="1329337"/>
                </a:lnTo>
                <a:lnTo>
                  <a:pt x="650554" y="1253514"/>
                </a:lnTo>
                <a:lnTo>
                  <a:pt x="642217" y="1157446"/>
                </a:lnTo>
                <a:lnTo>
                  <a:pt x="626335" y="1161415"/>
                </a:lnTo>
                <a:lnTo>
                  <a:pt x="610057" y="1165782"/>
                </a:lnTo>
                <a:lnTo>
                  <a:pt x="594175" y="1168958"/>
                </a:lnTo>
                <a:lnTo>
                  <a:pt x="585440" y="1170943"/>
                </a:lnTo>
                <a:lnTo>
                  <a:pt x="577500" y="1171737"/>
                </a:lnTo>
                <a:lnTo>
                  <a:pt x="569956" y="1172531"/>
                </a:lnTo>
                <a:lnTo>
                  <a:pt x="562412" y="1172928"/>
                </a:lnTo>
                <a:lnTo>
                  <a:pt x="554869" y="1172928"/>
                </a:lnTo>
                <a:lnTo>
                  <a:pt x="548119" y="1172531"/>
                </a:lnTo>
                <a:lnTo>
                  <a:pt x="541369" y="1171737"/>
                </a:lnTo>
                <a:lnTo>
                  <a:pt x="535017" y="1170149"/>
                </a:lnTo>
                <a:lnTo>
                  <a:pt x="529458" y="1167767"/>
                </a:lnTo>
                <a:lnTo>
                  <a:pt x="523900" y="1165385"/>
                </a:lnTo>
                <a:lnTo>
                  <a:pt x="514768" y="1116557"/>
                </a:lnTo>
                <a:lnTo>
                  <a:pt x="504048" y="1055819"/>
                </a:lnTo>
                <a:lnTo>
                  <a:pt x="492931" y="988730"/>
                </a:lnTo>
                <a:lnTo>
                  <a:pt x="482211" y="919656"/>
                </a:lnTo>
                <a:lnTo>
                  <a:pt x="477049" y="885913"/>
                </a:lnTo>
                <a:lnTo>
                  <a:pt x="472682" y="853361"/>
                </a:lnTo>
                <a:lnTo>
                  <a:pt x="468712" y="822397"/>
                </a:lnTo>
                <a:lnTo>
                  <a:pt x="465932" y="794608"/>
                </a:lnTo>
                <a:lnTo>
                  <a:pt x="463550" y="770393"/>
                </a:lnTo>
                <a:lnTo>
                  <a:pt x="462359" y="748956"/>
                </a:lnTo>
                <a:lnTo>
                  <a:pt x="461962" y="740222"/>
                </a:lnTo>
                <a:lnTo>
                  <a:pt x="461962" y="732680"/>
                </a:lnTo>
                <a:lnTo>
                  <a:pt x="462359" y="726328"/>
                </a:lnTo>
                <a:lnTo>
                  <a:pt x="463153" y="720770"/>
                </a:lnTo>
                <a:lnTo>
                  <a:pt x="463550" y="716404"/>
                </a:lnTo>
                <a:lnTo>
                  <a:pt x="463947" y="711640"/>
                </a:lnTo>
                <a:lnTo>
                  <a:pt x="465138" y="707273"/>
                </a:lnTo>
                <a:lnTo>
                  <a:pt x="466330" y="702906"/>
                </a:lnTo>
                <a:lnTo>
                  <a:pt x="469109" y="694173"/>
                </a:lnTo>
                <a:lnTo>
                  <a:pt x="473079" y="685836"/>
                </a:lnTo>
                <a:lnTo>
                  <a:pt x="477447" y="677500"/>
                </a:lnTo>
                <a:lnTo>
                  <a:pt x="483005" y="669957"/>
                </a:lnTo>
                <a:lnTo>
                  <a:pt x="489358" y="662415"/>
                </a:lnTo>
                <a:lnTo>
                  <a:pt x="496504" y="654475"/>
                </a:lnTo>
                <a:lnTo>
                  <a:pt x="504048" y="647329"/>
                </a:lnTo>
                <a:lnTo>
                  <a:pt x="512783" y="640581"/>
                </a:lnTo>
                <a:lnTo>
                  <a:pt x="521915" y="634229"/>
                </a:lnTo>
                <a:lnTo>
                  <a:pt x="531443" y="628275"/>
                </a:lnTo>
                <a:lnTo>
                  <a:pt x="542163" y="621923"/>
                </a:lnTo>
                <a:lnTo>
                  <a:pt x="552883" y="616365"/>
                </a:lnTo>
                <a:lnTo>
                  <a:pt x="564000" y="610411"/>
                </a:lnTo>
                <a:lnTo>
                  <a:pt x="575911" y="605250"/>
                </a:lnTo>
                <a:lnTo>
                  <a:pt x="588220" y="600089"/>
                </a:lnTo>
                <a:lnTo>
                  <a:pt x="600925" y="595325"/>
                </a:lnTo>
                <a:lnTo>
                  <a:pt x="613233" y="590562"/>
                </a:lnTo>
                <a:lnTo>
                  <a:pt x="626732" y="586195"/>
                </a:lnTo>
                <a:lnTo>
                  <a:pt x="640231" y="582225"/>
                </a:lnTo>
                <a:lnTo>
                  <a:pt x="653731" y="577858"/>
                </a:lnTo>
                <a:lnTo>
                  <a:pt x="681920" y="570713"/>
                </a:lnTo>
                <a:lnTo>
                  <a:pt x="710110" y="564361"/>
                </a:lnTo>
                <a:lnTo>
                  <a:pt x="738299" y="558407"/>
                </a:lnTo>
                <a:lnTo>
                  <a:pt x="766489" y="554040"/>
                </a:lnTo>
                <a:lnTo>
                  <a:pt x="793884" y="549673"/>
                </a:lnTo>
                <a:lnTo>
                  <a:pt x="797458" y="549276"/>
                </a:lnTo>
                <a:lnTo>
                  <a:pt x="800634" y="549276"/>
                </a:lnTo>
                <a:lnTo>
                  <a:pt x="806987" y="549276"/>
                </a:lnTo>
                <a:lnTo>
                  <a:pt x="897114" y="881943"/>
                </a:lnTo>
                <a:lnTo>
                  <a:pt x="899099" y="868843"/>
                </a:lnTo>
                <a:lnTo>
                  <a:pt x="930068" y="640581"/>
                </a:lnTo>
                <a:lnTo>
                  <a:pt x="921333" y="617953"/>
                </a:lnTo>
                <a:lnTo>
                  <a:pt x="938406" y="588577"/>
                </a:lnTo>
                <a:lnTo>
                  <a:pt x="977712" y="588180"/>
                </a:lnTo>
                <a:lnTo>
                  <a:pt x="994388" y="617953"/>
                </a:lnTo>
                <a:lnTo>
                  <a:pt x="986844" y="644551"/>
                </a:lnTo>
                <a:lnTo>
                  <a:pt x="1014636" y="885913"/>
                </a:lnTo>
                <a:lnTo>
                  <a:pt x="1088485" y="559597"/>
                </a:lnTo>
                <a:lnTo>
                  <a:pt x="1096823" y="556025"/>
                </a:lnTo>
                <a:lnTo>
                  <a:pt x="1103175" y="552849"/>
                </a:lnTo>
                <a:lnTo>
                  <a:pt x="1106749" y="550467"/>
                </a:lnTo>
                <a:lnTo>
                  <a:pt x="1107543" y="550070"/>
                </a:lnTo>
                <a:lnTo>
                  <a:pt x="1107543" y="549673"/>
                </a:lnTo>
                <a:lnTo>
                  <a:pt x="1121042" y="548085"/>
                </a:lnTo>
                <a:lnTo>
                  <a:pt x="1134938" y="547688"/>
                </a:lnTo>
                <a:close/>
                <a:moveTo>
                  <a:pt x="1529566" y="180975"/>
                </a:moveTo>
                <a:lnTo>
                  <a:pt x="1542295" y="180975"/>
                </a:lnTo>
                <a:lnTo>
                  <a:pt x="1554228" y="181372"/>
                </a:lnTo>
                <a:lnTo>
                  <a:pt x="1566162" y="182564"/>
                </a:lnTo>
                <a:lnTo>
                  <a:pt x="1577698" y="184153"/>
                </a:lnTo>
                <a:lnTo>
                  <a:pt x="1588040" y="186139"/>
                </a:lnTo>
                <a:lnTo>
                  <a:pt x="1598781" y="188920"/>
                </a:lnTo>
                <a:lnTo>
                  <a:pt x="1608328" y="191700"/>
                </a:lnTo>
                <a:lnTo>
                  <a:pt x="1617874" y="195275"/>
                </a:lnTo>
                <a:lnTo>
                  <a:pt x="1626626" y="198453"/>
                </a:lnTo>
                <a:lnTo>
                  <a:pt x="1634979" y="202426"/>
                </a:lnTo>
                <a:lnTo>
                  <a:pt x="1642935" y="206398"/>
                </a:lnTo>
                <a:lnTo>
                  <a:pt x="1650095" y="210370"/>
                </a:lnTo>
                <a:lnTo>
                  <a:pt x="1656858" y="214740"/>
                </a:lnTo>
                <a:lnTo>
                  <a:pt x="1663222" y="218315"/>
                </a:lnTo>
                <a:lnTo>
                  <a:pt x="1673962" y="225862"/>
                </a:lnTo>
                <a:lnTo>
                  <a:pt x="1682316" y="232615"/>
                </a:lnTo>
                <a:lnTo>
                  <a:pt x="1688681" y="238177"/>
                </a:lnTo>
                <a:lnTo>
                  <a:pt x="1693454" y="243341"/>
                </a:lnTo>
                <a:lnTo>
                  <a:pt x="1691863" y="246519"/>
                </a:lnTo>
                <a:lnTo>
                  <a:pt x="1689476" y="250888"/>
                </a:lnTo>
                <a:lnTo>
                  <a:pt x="1686692" y="256052"/>
                </a:lnTo>
                <a:lnTo>
                  <a:pt x="1682714" y="262011"/>
                </a:lnTo>
                <a:lnTo>
                  <a:pt x="1677940" y="268367"/>
                </a:lnTo>
                <a:lnTo>
                  <a:pt x="1671973" y="275120"/>
                </a:lnTo>
                <a:lnTo>
                  <a:pt x="1665211" y="281078"/>
                </a:lnTo>
                <a:lnTo>
                  <a:pt x="1661233" y="284256"/>
                </a:lnTo>
                <a:lnTo>
                  <a:pt x="1656858" y="286639"/>
                </a:lnTo>
                <a:lnTo>
                  <a:pt x="1652880" y="289420"/>
                </a:lnTo>
                <a:lnTo>
                  <a:pt x="1648106" y="291803"/>
                </a:lnTo>
                <a:lnTo>
                  <a:pt x="1643333" y="293790"/>
                </a:lnTo>
                <a:lnTo>
                  <a:pt x="1638162" y="295776"/>
                </a:lnTo>
                <a:lnTo>
                  <a:pt x="1632593" y="296967"/>
                </a:lnTo>
                <a:lnTo>
                  <a:pt x="1627024" y="297762"/>
                </a:lnTo>
                <a:lnTo>
                  <a:pt x="1621057" y="298159"/>
                </a:lnTo>
                <a:lnTo>
                  <a:pt x="1614692" y="298159"/>
                </a:lnTo>
                <a:lnTo>
                  <a:pt x="1607930" y="297762"/>
                </a:lnTo>
                <a:lnTo>
                  <a:pt x="1601167" y="296570"/>
                </a:lnTo>
                <a:lnTo>
                  <a:pt x="1594007" y="294584"/>
                </a:lnTo>
                <a:lnTo>
                  <a:pt x="1586449" y="292201"/>
                </a:lnTo>
                <a:lnTo>
                  <a:pt x="1578891" y="289420"/>
                </a:lnTo>
                <a:lnTo>
                  <a:pt x="1570936" y="285448"/>
                </a:lnTo>
                <a:lnTo>
                  <a:pt x="1561389" y="280681"/>
                </a:lnTo>
                <a:lnTo>
                  <a:pt x="1551842" y="276708"/>
                </a:lnTo>
                <a:lnTo>
                  <a:pt x="1590825" y="295776"/>
                </a:lnTo>
                <a:lnTo>
                  <a:pt x="1608328" y="303720"/>
                </a:lnTo>
                <a:lnTo>
                  <a:pt x="1617477" y="306898"/>
                </a:lnTo>
                <a:lnTo>
                  <a:pt x="1625830" y="310473"/>
                </a:lnTo>
                <a:lnTo>
                  <a:pt x="1633786" y="312857"/>
                </a:lnTo>
                <a:lnTo>
                  <a:pt x="1641344" y="314446"/>
                </a:lnTo>
                <a:lnTo>
                  <a:pt x="1648902" y="316035"/>
                </a:lnTo>
                <a:lnTo>
                  <a:pt x="1655664" y="316432"/>
                </a:lnTo>
                <a:lnTo>
                  <a:pt x="1662427" y="316035"/>
                </a:lnTo>
                <a:lnTo>
                  <a:pt x="1665609" y="315240"/>
                </a:lnTo>
                <a:lnTo>
                  <a:pt x="1668393" y="314446"/>
                </a:lnTo>
                <a:lnTo>
                  <a:pt x="1671576" y="313651"/>
                </a:lnTo>
                <a:lnTo>
                  <a:pt x="1674360" y="312460"/>
                </a:lnTo>
                <a:lnTo>
                  <a:pt x="1676747" y="310871"/>
                </a:lnTo>
                <a:lnTo>
                  <a:pt x="1679531" y="309282"/>
                </a:lnTo>
                <a:lnTo>
                  <a:pt x="1680725" y="321993"/>
                </a:lnTo>
                <a:lnTo>
                  <a:pt x="1681123" y="333910"/>
                </a:lnTo>
                <a:lnTo>
                  <a:pt x="1681123" y="345430"/>
                </a:lnTo>
                <a:lnTo>
                  <a:pt x="1680327" y="356950"/>
                </a:lnTo>
                <a:lnTo>
                  <a:pt x="1682316" y="354566"/>
                </a:lnTo>
                <a:lnTo>
                  <a:pt x="1683509" y="353772"/>
                </a:lnTo>
                <a:lnTo>
                  <a:pt x="1684703" y="353772"/>
                </a:lnTo>
                <a:lnTo>
                  <a:pt x="1685896" y="354169"/>
                </a:lnTo>
                <a:lnTo>
                  <a:pt x="1687487" y="354964"/>
                </a:lnTo>
                <a:lnTo>
                  <a:pt x="1688681" y="356553"/>
                </a:lnTo>
                <a:lnTo>
                  <a:pt x="1689874" y="358142"/>
                </a:lnTo>
                <a:lnTo>
                  <a:pt x="1692261" y="363703"/>
                </a:lnTo>
                <a:lnTo>
                  <a:pt x="1694250" y="370456"/>
                </a:lnTo>
                <a:lnTo>
                  <a:pt x="1695841" y="378401"/>
                </a:lnTo>
                <a:lnTo>
                  <a:pt x="1697034" y="387934"/>
                </a:lnTo>
                <a:lnTo>
                  <a:pt x="1698227" y="398660"/>
                </a:lnTo>
                <a:lnTo>
                  <a:pt x="1698625" y="409782"/>
                </a:lnTo>
                <a:lnTo>
                  <a:pt x="1698227" y="420905"/>
                </a:lnTo>
                <a:lnTo>
                  <a:pt x="1697034" y="431630"/>
                </a:lnTo>
                <a:lnTo>
                  <a:pt x="1695841" y="441164"/>
                </a:lnTo>
                <a:lnTo>
                  <a:pt x="1694250" y="449108"/>
                </a:lnTo>
                <a:lnTo>
                  <a:pt x="1692261" y="456259"/>
                </a:lnTo>
                <a:lnTo>
                  <a:pt x="1689874" y="461423"/>
                </a:lnTo>
                <a:lnTo>
                  <a:pt x="1688681" y="463012"/>
                </a:lnTo>
                <a:lnTo>
                  <a:pt x="1687487" y="464998"/>
                </a:lnTo>
                <a:lnTo>
                  <a:pt x="1685896" y="465792"/>
                </a:lnTo>
                <a:lnTo>
                  <a:pt x="1684703" y="465792"/>
                </a:lnTo>
                <a:lnTo>
                  <a:pt x="1683112" y="465792"/>
                </a:lnTo>
                <a:lnTo>
                  <a:pt x="1681520" y="464203"/>
                </a:lnTo>
                <a:lnTo>
                  <a:pt x="1680327" y="463012"/>
                </a:lnTo>
                <a:lnTo>
                  <a:pt x="1679134" y="461025"/>
                </a:lnTo>
                <a:lnTo>
                  <a:pt x="1677940" y="458642"/>
                </a:lnTo>
                <a:lnTo>
                  <a:pt x="1676349" y="455464"/>
                </a:lnTo>
                <a:lnTo>
                  <a:pt x="1674758" y="447917"/>
                </a:lnTo>
                <a:lnTo>
                  <a:pt x="1673565" y="457450"/>
                </a:lnTo>
                <a:lnTo>
                  <a:pt x="1671973" y="467381"/>
                </a:lnTo>
                <a:lnTo>
                  <a:pt x="1669587" y="476518"/>
                </a:lnTo>
                <a:lnTo>
                  <a:pt x="1667200" y="485654"/>
                </a:lnTo>
                <a:lnTo>
                  <a:pt x="1664813" y="494393"/>
                </a:lnTo>
                <a:lnTo>
                  <a:pt x="1661631" y="502735"/>
                </a:lnTo>
                <a:lnTo>
                  <a:pt x="1658449" y="511077"/>
                </a:lnTo>
                <a:lnTo>
                  <a:pt x="1654869" y="519419"/>
                </a:lnTo>
                <a:lnTo>
                  <a:pt x="1651289" y="526966"/>
                </a:lnTo>
                <a:lnTo>
                  <a:pt x="1646913" y="534514"/>
                </a:lnTo>
                <a:lnTo>
                  <a:pt x="1642537" y="541664"/>
                </a:lnTo>
                <a:lnTo>
                  <a:pt x="1638162" y="548417"/>
                </a:lnTo>
                <a:lnTo>
                  <a:pt x="1633388" y="555170"/>
                </a:lnTo>
                <a:lnTo>
                  <a:pt x="1628217" y="561526"/>
                </a:lnTo>
                <a:lnTo>
                  <a:pt x="1623046" y="567485"/>
                </a:lnTo>
                <a:lnTo>
                  <a:pt x="1618272" y="573443"/>
                </a:lnTo>
                <a:lnTo>
                  <a:pt x="1612703" y="578607"/>
                </a:lnTo>
                <a:lnTo>
                  <a:pt x="1607134" y="583771"/>
                </a:lnTo>
                <a:lnTo>
                  <a:pt x="1601565" y="588538"/>
                </a:lnTo>
                <a:lnTo>
                  <a:pt x="1596394" y="592510"/>
                </a:lnTo>
                <a:lnTo>
                  <a:pt x="1590427" y="596880"/>
                </a:lnTo>
                <a:lnTo>
                  <a:pt x="1584460" y="600852"/>
                </a:lnTo>
                <a:lnTo>
                  <a:pt x="1578891" y="604030"/>
                </a:lnTo>
                <a:lnTo>
                  <a:pt x="1572924" y="607605"/>
                </a:lnTo>
                <a:lnTo>
                  <a:pt x="1566958" y="609989"/>
                </a:lnTo>
                <a:lnTo>
                  <a:pt x="1560991" y="612372"/>
                </a:lnTo>
                <a:lnTo>
                  <a:pt x="1555024" y="614756"/>
                </a:lnTo>
                <a:lnTo>
                  <a:pt x="1549853" y="616344"/>
                </a:lnTo>
                <a:lnTo>
                  <a:pt x="1543886" y="617536"/>
                </a:lnTo>
                <a:lnTo>
                  <a:pt x="1538317" y="618331"/>
                </a:lnTo>
                <a:lnTo>
                  <a:pt x="1532748" y="618728"/>
                </a:lnTo>
                <a:lnTo>
                  <a:pt x="1527179" y="619125"/>
                </a:lnTo>
                <a:lnTo>
                  <a:pt x="1523201" y="618728"/>
                </a:lnTo>
                <a:lnTo>
                  <a:pt x="1518428" y="618331"/>
                </a:lnTo>
                <a:lnTo>
                  <a:pt x="1513654" y="617536"/>
                </a:lnTo>
                <a:lnTo>
                  <a:pt x="1508881" y="615947"/>
                </a:lnTo>
                <a:lnTo>
                  <a:pt x="1503709" y="614358"/>
                </a:lnTo>
                <a:lnTo>
                  <a:pt x="1498538" y="611975"/>
                </a:lnTo>
                <a:lnTo>
                  <a:pt x="1492969" y="609592"/>
                </a:lnTo>
                <a:lnTo>
                  <a:pt x="1487798" y="606414"/>
                </a:lnTo>
                <a:lnTo>
                  <a:pt x="1482229" y="603633"/>
                </a:lnTo>
                <a:lnTo>
                  <a:pt x="1476660" y="599661"/>
                </a:lnTo>
                <a:lnTo>
                  <a:pt x="1465522" y="591716"/>
                </a:lnTo>
                <a:lnTo>
                  <a:pt x="1454384" y="582580"/>
                </a:lnTo>
                <a:lnTo>
                  <a:pt x="1443246" y="572251"/>
                </a:lnTo>
                <a:lnTo>
                  <a:pt x="1432108" y="560732"/>
                </a:lnTo>
                <a:lnTo>
                  <a:pt x="1421765" y="548020"/>
                </a:lnTo>
                <a:lnTo>
                  <a:pt x="1416992" y="541664"/>
                </a:lnTo>
                <a:lnTo>
                  <a:pt x="1411821" y="534514"/>
                </a:lnTo>
                <a:lnTo>
                  <a:pt x="1407445" y="527364"/>
                </a:lnTo>
                <a:lnTo>
                  <a:pt x="1402671" y="520213"/>
                </a:lnTo>
                <a:lnTo>
                  <a:pt x="1398296" y="512666"/>
                </a:lnTo>
                <a:lnTo>
                  <a:pt x="1394318" y="504721"/>
                </a:lnTo>
                <a:lnTo>
                  <a:pt x="1390340" y="496777"/>
                </a:lnTo>
                <a:lnTo>
                  <a:pt x="1386760" y="488435"/>
                </a:lnTo>
                <a:lnTo>
                  <a:pt x="1383180" y="480490"/>
                </a:lnTo>
                <a:lnTo>
                  <a:pt x="1380395" y="472148"/>
                </a:lnTo>
                <a:lnTo>
                  <a:pt x="1377213" y="463012"/>
                </a:lnTo>
                <a:lnTo>
                  <a:pt x="1374826" y="454272"/>
                </a:lnTo>
                <a:lnTo>
                  <a:pt x="1373235" y="460231"/>
                </a:lnTo>
                <a:lnTo>
                  <a:pt x="1370848" y="464998"/>
                </a:lnTo>
                <a:lnTo>
                  <a:pt x="1369655" y="466189"/>
                </a:lnTo>
                <a:lnTo>
                  <a:pt x="1368462" y="467381"/>
                </a:lnTo>
                <a:lnTo>
                  <a:pt x="1367268" y="468176"/>
                </a:lnTo>
                <a:lnTo>
                  <a:pt x="1366075" y="468573"/>
                </a:lnTo>
                <a:lnTo>
                  <a:pt x="1364484" y="468176"/>
                </a:lnTo>
                <a:lnTo>
                  <a:pt x="1363291" y="467381"/>
                </a:lnTo>
                <a:lnTo>
                  <a:pt x="1361699" y="466189"/>
                </a:lnTo>
                <a:lnTo>
                  <a:pt x="1360506" y="463806"/>
                </a:lnTo>
                <a:lnTo>
                  <a:pt x="1358119" y="459039"/>
                </a:lnTo>
                <a:lnTo>
                  <a:pt x="1356130" y="452286"/>
                </a:lnTo>
                <a:lnTo>
                  <a:pt x="1354539" y="443547"/>
                </a:lnTo>
                <a:lnTo>
                  <a:pt x="1353346" y="434411"/>
                </a:lnTo>
                <a:lnTo>
                  <a:pt x="1352550" y="423685"/>
                </a:lnTo>
                <a:lnTo>
                  <a:pt x="1352550" y="412563"/>
                </a:lnTo>
                <a:lnTo>
                  <a:pt x="1352550" y="401043"/>
                </a:lnTo>
                <a:lnTo>
                  <a:pt x="1353346" y="390715"/>
                </a:lnTo>
                <a:lnTo>
                  <a:pt x="1354539" y="381181"/>
                </a:lnTo>
                <a:lnTo>
                  <a:pt x="1356130" y="372839"/>
                </a:lnTo>
                <a:lnTo>
                  <a:pt x="1358119" y="366086"/>
                </a:lnTo>
                <a:lnTo>
                  <a:pt x="1360506" y="360922"/>
                </a:lnTo>
                <a:lnTo>
                  <a:pt x="1361699" y="358936"/>
                </a:lnTo>
                <a:lnTo>
                  <a:pt x="1363291" y="357744"/>
                </a:lnTo>
                <a:lnTo>
                  <a:pt x="1364484" y="356950"/>
                </a:lnTo>
                <a:lnTo>
                  <a:pt x="1366075" y="356553"/>
                </a:lnTo>
                <a:lnTo>
                  <a:pt x="1366871" y="356950"/>
                </a:lnTo>
                <a:lnTo>
                  <a:pt x="1367666" y="357347"/>
                </a:lnTo>
                <a:lnTo>
                  <a:pt x="1368064" y="349800"/>
                </a:lnTo>
                <a:lnTo>
                  <a:pt x="1368462" y="342252"/>
                </a:lnTo>
                <a:lnTo>
                  <a:pt x="1369257" y="335499"/>
                </a:lnTo>
                <a:lnTo>
                  <a:pt x="1370053" y="329541"/>
                </a:lnTo>
                <a:lnTo>
                  <a:pt x="1369655" y="321596"/>
                </a:lnTo>
                <a:lnTo>
                  <a:pt x="1369257" y="314049"/>
                </a:lnTo>
                <a:lnTo>
                  <a:pt x="1369257" y="307296"/>
                </a:lnTo>
                <a:lnTo>
                  <a:pt x="1369655" y="300543"/>
                </a:lnTo>
                <a:lnTo>
                  <a:pt x="1370053" y="294584"/>
                </a:lnTo>
                <a:lnTo>
                  <a:pt x="1370848" y="289023"/>
                </a:lnTo>
                <a:lnTo>
                  <a:pt x="1372440" y="283461"/>
                </a:lnTo>
                <a:lnTo>
                  <a:pt x="1374031" y="278297"/>
                </a:lnTo>
                <a:lnTo>
                  <a:pt x="1375622" y="273531"/>
                </a:lnTo>
                <a:lnTo>
                  <a:pt x="1377213" y="269558"/>
                </a:lnTo>
                <a:lnTo>
                  <a:pt x="1379998" y="265189"/>
                </a:lnTo>
                <a:lnTo>
                  <a:pt x="1382384" y="262011"/>
                </a:lnTo>
                <a:lnTo>
                  <a:pt x="1384771" y="258436"/>
                </a:lnTo>
                <a:lnTo>
                  <a:pt x="1387953" y="255655"/>
                </a:lnTo>
                <a:lnTo>
                  <a:pt x="1391136" y="252477"/>
                </a:lnTo>
                <a:lnTo>
                  <a:pt x="1394716" y="250491"/>
                </a:lnTo>
                <a:lnTo>
                  <a:pt x="1379600" y="250491"/>
                </a:lnTo>
                <a:lnTo>
                  <a:pt x="1367666" y="250888"/>
                </a:lnTo>
                <a:lnTo>
                  <a:pt x="1357324" y="251683"/>
                </a:lnTo>
                <a:lnTo>
                  <a:pt x="1364484" y="248108"/>
                </a:lnTo>
                <a:lnTo>
                  <a:pt x="1371644" y="243341"/>
                </a:lnTo>
                <a:lnTo>
                  <a:pt x="1379202" y="238177"/>
                </a:lnTo>
                <a:lnTo>
                  <a:pt x="1386362" y="232615"/>
                </a:lnTo>
                <a:lnTo>
                  <a:pt x="1400285" y="222287"/>
                </a:lnTo>
                <a:lnTo>
                  <a:pt x="1406649" y="217520"/>
                </a:lnTo>
                <a:lnTo>
                  <a:pt x="1412218" y="214343"/>
                </a:lnTo>
                <a:lnTo>
                  <a:pt x="1428528" y="206398"/>
                </a:lnTo>
                <a:lnTo>
                  <a:pt x="1444041" y="199645"/>
                </a:lnTo>
                <a:lnTo>
                  <a:pt x="1459157" y="194481"/>
                </a:lnTo>
                <a:lnTo>
                  <a:pt x="1474273" y="189714"/>
                </a:lnTo>
                <a:lnTo>
                  <a:pt x="1488594" y="186139"/>
                </a:lnTo>
                <a:lnTo>
                  <a:pt x="1502914" y="183756"/>
                </a:lnTo>
                <a:lnTo>
                  <a:pt x="1516439" y="182167"/>
                </a:lnTo>
                <a:lnTo>
                  <a:pt x="1529566" y="180975"/>
                </a:lnTo>
                <a:close/>
                <a:moveTo>
                  <a:pt x="392103" y="180975"/>
                </a:moveTo>
                <a:lnTo>
                  <a:pt x="405170" y="180975"/>
                </a:lnTo>
                <a:lnTo>
                  <a:pt x="417445" y="181372"/>
                </a:lnTo>
                <a:lnTo>
                  <a:pt x="428532" y="182564"/>
                </a:lnTo>
                <a:lnTo>
                  <a:pt x="440015" y="184153"/>
                </a:lnTo>
                <a:lnTo>
                  <a:pt x="451102" y="186139"/>
                </a:lnTo>
                <a:lnTo>
                  <a:pt x="461001" y="188920"/>
                </a:lnTo>
                <a:lnTo>
                  <a:pt x="471296" y="191700"/>
                </a:lnTo>
                <a:lnTo>
                  <a:pt x="480404" y="195275"/>
                </a:lnTo>
                <a:lnTo>
                  <a:pt x="489115" y="198453"/>
                </a:lnTo>
                <a:lnTo>
                  <a:pt x="497430" y="202426"/>
                </a:lnTo>
                <a:lnTo>
                  <a:pt x="505349" y="206398"/>
                </a:lnTo>
                <a:lnTo>
                  <a:pt x="512873" y="210370"/>
                </a:lnTo>
                <a:lnTo>
                  <a:pt x="519604" y="214740"/>
                </a:lnTo>
                <a:lnTo>
                  <a:pt x="525543" y="218315"/>
                </a:lnTo>
                <a:lnTo>
                  <a:pt x="536234" y="225862"/>
                </a:lnTo>
                <a:lnTo>
                  <a:pt x="544550" y="232615"/>
                </a:lnTo>
                <a:lnTo>
                  <a:pt x="550489" y="238177"/>
                </a:lnTo>
                <a:lnTo>
                  <a:pt x="555637" y="243341"/>
                </a:lnTo>
                <a:lnTo>
                  <a:pt x="554053" y="246519"/>
                </a:lnTo>
                <a:lnTo>
                  <a:pt x="551677" y="250888"/>
                </a:lnTo>
                <a:lnTo>
                  <a:pt x="548905" y="256052"/>
                </a:lnTo>
                <a:lnTo>
                  <a:pt x="544946" y="262011"/>
                </a:lnTo>
                <a:lnTo>
                  <a:pt x="540194" y="268367"/>
                </a:lnTo>
                <a:lnTo>
                  <a:pt x="534255" y="275120"/>
                </a:lnTo>
                <a:lnTo>
                  <a:pt x="527523" y="281078"/>
                </a:lnTo>
                <a:lnTo>
                  <a:pt x="523564" y="284256"/>
                </a:lnTo>
                <a:lnTo>
                  <a:pt x="519604" y="286639"/>
                </a:lnTo>
                <a:lnTo>
                  <a:pt x="515248" y="289420"/>
                </a:lnTo>
                <a:lnTo>
                  <a:pt x="510497" y="291803"/>
                </a:lnTo>
                <a:lnTo>
                  <a:pt x="505745" y="293790"/>
                </a:lnTo>
                <a:lnTo>
                  <a:pt x="500598" y="295776"/>
                </a:lnTo>
                <a:lnTo>
                  <a:pt x="495054" y="296967"/>
                </a:lnTo>
                <a:lnTo>
                  <a:pt x="489511" y="297762"/>
                </a:lnTo>
                <a:lnTo>
                  <a:pt x="483175" y="298159"/>
                </a:lnTo>
                <a:lnTo>
                  <a:pt x="477236" y="298159"/>
                </a:lnTo>
                <a:lnTo>
                  <a:pt x="470504" y="297762"/>
                </a:lnTo>
                <a:lnTo>
                  <a:pt x="463773" y="296570"/>
                </a:lnTo>
                <a:lnTo>
                  <a:pt x="456646" y="294584"/>
                </a:lnTo>
                <a:lnTo>
                  <a:pt x="449122" y="292201"/>
                </a:lnTo>
                <a:lnTo>
                  <a:pt x="441599" y="289420"/>
                </a:lnTo>
                <a:lnTo>
                  <a:pt x="433680" y="285448"/>
                </a:lnTo>
                <a:lnTo>
                  <a:pt x="424572" y="280681"/>
                </a:lnTo>
                <a:lnTo>
                  <a:pt x="414673" y="276708"/>
                </a:lnTo>
                <a:lnTo>
                  <a:pt x="453082" y="295776"/>
                </a:lnTo>
                <a:lnTo>
                  <a:pt x="471296" y="303720"/>
                </a:lnTo>
                <a:lnTo>
                  <a:pt x="480008" y="306898"/>
                </a:lnTo>
                <a:lnTo>
                  <a:pt x="488323" y="310473"/>
                </a:lnTo>
                <a:lnTo>
                  <a:pt x="496242" y="312857"/>
                </a:lnTo>
                <a:lnTo>
                  <a:pt x="503765" y="314446"/>
                </a:lnTo>
                <a:lnTo>
                  <a:pt x="511289" y="316035"/>
                </a:lnTo>
                <a:lnTo>
                  <a:pt x="518020" y="316432"/>
                </a:lnTo>
                <a:lnTo>
                  <a:pt x="524751" y="316035"/>
                </a:lnTo>
                <a:lnTo>
                  <a:pt x="527919" y="315240"/>
                </a:lnTo>
                <a:lnTo>
                  <a:pt x="530691" y="314446"/>
                </a:lnTo>
                <a:lnTo>
                  <a:pt x="533859" y="313651"/>
                </a:lnTo>
                <a:lnTo>
                  <a:pt x="536234" y="312460"/>
                </a:lnTo>
                <a:lnTo>
                  <a:pt x="539402" y="310871"/>
                </a:lnTo>
                <a:lnTo>
                  <a:pt x="541382" y="309282"/>
                </a:lnTo>
                <a:lnTo>
                  <a:pt x="542966" y="321993"/>
                </a:lnTo>
                <a:lnTo>
                  <a:pt x="543362" y="333910"/>
                </a:lnTo>
                <a:lnTo>
                  <a:pt x="542966" y="345430"/>
                </a:lnTo>
                <a:lnTo>
                  <a:pt x="542570" y="356950"/>
                </a:lnTo>
                <a:lnTo>
                  <a:pt x="544550" y="354566"/>
                </a:lnTo>
                <a:lnTo>
                  <a:pt x="545738" y="353772"/>
                </a:lnTo>
                <a:lnTo>
                  <a:pt x="546925" y="353772"/>
                </a:lnTo>
                <a:lnTo>
                  <a:pt x="548113" y="354169"/>
                </a:lnTo>
                <a:lnTo>
                  <a:pt x="549301" y="354964"/>
                </a:lnTo>
                <a:lnTo>
                  <a:pt x="550489" y="356553"/>
                </a:lnTo>
                <a:lnTo>
                  <a:pt x="551677" y="358142"/>
                </a:lnTo>
                <a:lnTo>
                  <a:pt x="554449" y="363703"/>
                </a:lnTo>
                <a:lnTo>
                  <a:pt x="556429" y="370456"/>
                </a:lnTo>
                <a:lnTo>
                  <a:pt x="558012" y="378401"/>
                </a:lnTo>
                <a:lnTo>
                  <a:pt x="559596" y="387934"/>
                </a:lnTo>
                <a:lnTo>
                  <a:pt x="560388" y="398660"/>
                </a:lnTo>
                <a:lnTo>
                  <a:pt x="560388" y="409782"/>
                </a:lnTo>
                <a:lnTo>
                  <a:pt x="560388" y="420905"/>
                </a:lnTo>
                <a:lnTo>
                  <a:pt x="559596" y="431630"/>
                </a:lnTo>
                <a:lnTo>
                  <a:pt x="558012" y="441164"/>
                </a:lnTo>
                <a:lnTo>
                  <a:pt x="556429" y="449108"/>
                </a:lnTo>
                <a:lnTo>
                  <a:pt x="554449" y="456259"/>
                </a:lnTo>
                <a:lnTo>
                  <a:pt x="551677" y="461423"/>
                </a:lnTo>
                <a:lnTo>
                  <a:pt x="550489" y="463012"/>
                </a:lnTo>
                <a:lnTo>
                  <a:pt x="549301" y="464998"/>
                </a:lnTo>
                <a:lnTo>
                  <a:pt x="548113" y="465792"/>
                </a:lnTo>
                <a:lnTo>
                  <a:pt x="546925" y="465792"/>
                </a:lnTo>
                <a:lnTo>
                  <a:pt x="544946" y="465792"/>
                </a:lnTo>
                <a:lnTo>
                  <a:pt x="543758" y="464203"/>
                </a:lnTo>
                <a:lnTo>
                  <a:pt x="542570" y="463012"/>
                </a:lnTo>
                <a:lnTo>
                  <a:pt x="541382" y="461025"/>
                </a:lnTo>
                <a:lnTo>
                  <a:pt x="540194" y="458642"/>
                </a:lnTo>
                <a:lnTo>
                  <a:pt x="539006" y="455464"/>
                </a:lnTo>
                <a:lnTo>
                  <a:pt x="536630" y="447917"/>
                </a:lnTo>
                <a:lnTo>
                  <a:pt x="535442" y="457450"/>
                </a:lnTo>
                <a:lnTo>
                  <a:pt x="533859" y="467381"/>
                </a:lnTo>
                <a:lnTo>
                  <a:pt x="531483" y="476518"/>
                </a:lnTo>
                <a:lnTo>
                  <a:pt x="529503" y="485654"/>
                </a:lnTo>
                <a:lnTo>
                  <a:pt x="527127" y="494393"/>
                </a:lnTo>
                <a:lnTo>
                  <a:pt x="523564" y="502735"/>
                </a:lnTo>
                <a:lnTo>
                  <a:pt x="520792" y="511077"/>
                </a:lnTo>
                <a:lnTo>
                  <a:pt x="516832" y="519419"/>
                </a:lnTo>
                <a:lnTo>
                  <a:pt x="513269" y="526966"/>
                </a:lnTo>
                <a:lnTo>
                  <a:pt x="508913" y="534514"/>
                </a:lnTo>
                <a:lnTo>
                  <a:pt x="504557" y="541664"/>
                </a:lnTo>
                <a:lnTo>
                  <a:pt x="500598" y="548417"/>
                </a:lnTo>
                <a:lnTo>
                  <a:pt x="495450" y="555170"/>
                </a:lnTo>
                <a:lnTo>
                  <a:pt x="490699" y="561526"/>
                </a:lnTo>
                <a:lnTo>
                  <a:pt x="485947" y="567485"/>
                </a:lnTo>
                <a:lnTo>
                  <a:pt x="480404" y="573443"/>
                </a:lnTo>
                <a:lnTo>
                  <a:pt x="475256" y="578607"/>
                </a:lnTo>
                <a:lnTo>
                  <a:pt x="469713" y="583771"/>
                </a:lnTo>
                <a:lnTo>
                  <a:pt x="464565" y="588538"/>
                </a:lnTo>
                <a:lnTo>
                  <a:pt x="458625" y="592510"/>
                </a:lnTo>
                <a:lnTo>
                  <a:pt x="453082" y="596880"/>
                </a:lnTo>
                <a:lnTo>
                  <a:pt x="447142" y="600852"/>
                </a:lnTo>
                <a:lnTo>
                  <a:pt x="441203" y="604030"/>
                </a:lnTo>
                <a:lnTo>
                  <a:pt x="435263" y="607605"/>
                </a:lnTo>
                <a:lnTo>
                  <a:pt x="429720" y="609989"/>
                </a:lnTo>
                <a:lnTo>
                  <a:pt x="424177" y="612372"/>
                </a:lnTo>
                <a:lnTo>
                  <a:pt x="418237" y="614756"/>
                </a:lnTo>
                <a:lnTo>
                  <a:pt x="412298" y="616344"/>
                </a:lnTo>
                <a:lnTo>
                  <a:pt x="406754" y="617536"/>
                </a:lnTo>
                <a:lnTo>
                  <a:pt x="401211" y="618331"/>
                </a:lnTo>
                <a:lnTo>
                  <a:pt x="395667" y="618728"/>
                </a:lnTo>
                <a:lnTo>
                  <a:pt x="390520" y="619125"/>
                </a:lnTo>
                <a:lnTo>
                  <a:pt x="385768" y="618728"/>
                </a:lnTo>
                <a:lnTo>
                  <a:pt x="381017" y="618331"/>
                </a:lnTo>
                <a:lnTo>
                  <a:pt x="376265" y="617536"/>
                </a:lnTo>
                <a:lnTo>
                  <a:pt x="371909" y="615947"/>
                </a:lnTo>
                <a:lnTo>
                  <a:pt x="366762" y="614358"/>
                </a:lnTo>
                <a:lnTo>
                  <a:pt x="361218" y="611975"/>
                </a:lnTo>
                <a:lnTo>
                  <a:pt x="356467" y="609592"/>
                </a:lnTo>
                <a:lnTo>
                  <a:pt x="350923" y="606414"/>
                </a:lnTo>
                <a:lnTo>
                  <a:pt x="345380" y="603633"/>
                </a:lnTo>
                <a:lnTo>
                  <a:pt x="339836" y="599661"/>
                </a:lnTo>
                <a:lnTo>
                  <a:pt x="328353" y="591716"/>
                </a:lnTo>
                <a:lnTo>
                  <a:pt x="317662" y="582580"/>
                </a:lnTo>
                <a:lnTo>
                  <a:pt x="306575" y="572251"/>
                </a:lnTo>
                <a:lnTo>
                  <a:pt x="295884" y="560732"/>
                </a:lnTo>
                <a:lnTo>
                  <a:pt x="285193" y="548020"/>
                </a:lnTo>
                <a:lnTo>
                  <a:pt x="280046" y="541664"/>
                </a:lnTo>
                <a:lnTo>
                  <a:pt x="275690" y="534514"/>
                </a:lnTo>
                <a:lnTo>
                  <a:pt x="270543" y="527364"/>
                </a:lnTo>
                <a:lnTo>
                  <a:pt x="266187" y="520213"/>
                </a:lnTo>
                <a:lnTo>
                  <a:pt x="261832" y="512666"/>
                </a:lnTo>
                <a:lnTo>
                  <a:pt x="257872" y="504721"/>
                </a:lnTo>
                <a:lnTo>
                  <a:pt x="253516" y="496777"/>
                </a:lnTo>
                <a:lnTo>
                  <a:pt x="250349" y="488435"/>
                </a:lnTo>
                <a:lnTo>
                  <a:pt x="246785" y="480490"/>
                </a:lnTo>
                <a:lnTo>
                  <a:pt x="244013" y="472148"/>
                </a:lnTo>
                <a:lnTo>
                  <a:pt x="240846" y="463012"/>
                </a:lnTo>
                <a:lnTo>
                  <a:pt x="238470" y="454272"/>
                </a:lnTo>
                <a:lnTo>
                  <a:pt x="236490" y="460231"/>
                </a:lnTo>
                <a:lnTo>
                  <a:pt x="234114" y="464998"/>
                </a:lnTo>
                <a:lnTo>
                  <a:pt x="233322" y="466189"/>
                </a:lnTo>
                <a:lnTo>
                  <a:pt x="232134" y="467381"/>
                </a:lnTo>
                <a:lnTo>
                  <a:pt x="230946" y="468176"/>
                </a:lnTo>
                <a:lnTo>
                  <a:pt x="229759" y="468573"/>
                </a:lnTo>
                <a:lnTo>
                  <a:pt x="228175" y="468176"/>
                </a:lnTo>
                <a:lnTo>
                  <a:pt x="226591" y="467381"/>
                </a:lnTo>
                <a:lnTo>
                  <a:pt x="225403" y="466189"/>
                </a:lnTo>
                <a:lnTo>
                  <a:pt x="224215" y="463806"/>
                </a:lnTo>
                <a:lnTo>
                  <a:pt x="222235" y="459039"/>
                </a:lnTo>
                <a:lnTo>
                  <a:pt x="219860" y="452286"/>
                </a:lnTo>
                <a:lnTo>
                  <a:pt x="218276" y="443547"/>
                </a:lnTo>
                <a:lnTo>
                  <a:pt x="217088" y="434411"/>
                </a:lnTo>
                <a:lnTo>
                  <a:pt x="216296" y="423685"/>
                </a:lnTo>
                <a:lnTo>
                  <a:pt x="215900" y="412563"/>
                </a:lnTo>
                <a:lnTo>
                  <a:pt x="216296" y="401043"/>
                </a:lnTo>
                <a:lnTo>
                  <a:pt x="217088" y="390715"/>
                </a:lnTo>
                <a:lnTo>
                  <a:pt x="218276" y="381181"/>
                </a:lnTo>
                <a:lnTo>
                  <a:pt x="219860" y="372839"/>
                </a:lnTo>
                <a:lnTo>
                  <a:pt x="222235" y="366086"/>
                </a:lnTo>
                <a:lnTo>
                  <a:pt x="224215" y="360922"/>
                </a:lnTo>
                <a:lnTo>
                  <a:pt x="225403" y="358936"/>
                </a:lnTo>
                <a:lnTo>
                  <a:pt x="226591" y="357744"/>
                </a:lnTo>
                <a:lnTo>
                  <a:pt x="228175" y="356950"/>
                </a:lnTo>
                <a:lnTo>
                  <a:pt x="229759" y="356553"/>
                </a:lnTo>
                <a:lnTo>
                  <a:pt x="230551" y="356950"/>
                </a:lnTo>
                <a:lnTo>
                  <a:pt x="231342" y="357347"/>
                </a:lnTo>
                <a:lnTo>
                  <a:pt x="232134" y="342252"/>
                </a:lnTo>
                <a:lnTo>
                  <a:pt x="232530" y="335499"/>
                </a:lnTo>
                <a:lnTo>
                  <a:pt x="233718" y="329541"/>
                </a:lnTo>
                <a:lnTo>
                  <a:pt x="232926" y="321596"/>
                </a:lnTo>
                <a:lnTo>
                  <a:pt x="232926" y="314049"/>
                </a:lnTo>
                <a:lnTo>
                  <a:pt x="232926" y="307296"/>
                </a:lnTo>
                <a:lnTo>
                  <a:pt x="232926" y="300543"/>
                </a:lnTo>
                <a:lnTo>
                  <a:pt x="233718" y="294584"/>
                </a:lnTo>
                <a:lnTo>
                  <a:pt x="234906" y="289023"/>
                </a:lnTo>
                <a:lnTo>
                  <a:pt x="236094" y="283461"/>
                </a:lnTo>
                <a:lnTo>
                  <a:pt x="237282" y="278297"/>
                </a:lnTo>
                <a:lnTo>
                  <a:pt x="238866" y="273531"/>
                </a:lnTo>
                <a:lnTo>
                  <a:pt x="240846" y="269558"/>
                </a:lnTo>
                <a:lnTo>
                  <a:pt x="243617" y="265189"/>
                </a:lnTo>
                <a:lnTo>
                  <a:pt x="245597" y="262011"/>
                </a:lnTo>
                <a:lnTo>
                  <a:pt x="248765" y="258436"/>
                </a:lnTo>
                <a:lnTo>
                  <a:pt x="251537" y="255655"/>
                </a:lnTo>
                <a:lnTo>
                  <a:pt x="255100" y="252477"/>
                </a:lnTo>
                <a:lnTo>
                  <a:pt x="258268" y="250491"/>
                </a:lnTo>
                <a:lnTo>
                  <a:pt x="243221" y="250491"/>
                </a:lnTo>
                <a:lnTo>
                  <a:pt x="231342" y="250888"/>
                </a:lnTo>
                <a:lnTo>
                  <a:pt x="221443" y="251683"/>
                </a:lnTo>
                <a:lnTo>
                  <a:pt x="228175" y="248108"/>
                </a:lnTo>
                <a:lnTo>
                  <a:pt x="235302" y="243341"/>
                </a:lnTo>
                <a:lnTo>
                  <a:pt x="242825" y="238177"/>
                </a:lnTo>
                <a:lnTo>
                  <a:pt x="249953" y="232615"/>
                </a:lnTo>
                <a:lnTo>
                  <a:pt x="263811" y="222287"/>
                </a:lnTo>
                <a:lnTo>
                  <a:pt x="270147" y="217520"/>
                </a:lnTo>
                <a:lnTo>
                  <a:pt x="276086" y="214343"/>
                </a:lnTo>
                <a:lnTo>
                  <a:pt x="291925" y="206398"/>
                </a:lnTo>
                <a:lnTo>
                  <a:pt x="307367" y="199645"/>
                </a:lnTo>
                <a:lnTo>
                  <a:pt x="322810" y="194481"/>
                </a:lnTo>
                <a:lnTo>
                  <a:pt x="337461" y="189714"/>
                </a:lnTo>
                <a:lnTo>
                  <a:pt x="351715" y="186139"/>
                </a:lnTo>
                <a:lnTo>
                  <a:pt x="365574" y="183756"/>
                </a:lnTo>
                <a:lnTo>
                  <a:pt x="379037" y="182167"/>
                </a:lnTo>
                <a:lnTo>
                  <a:pt x="392103" y="180975"/>
                </a:lnTo>
                <a:close/>
                <a:moveTo>
                  <a:pt x="958250" y="0"/>
                </a:moveTo>
                <a:lnTo>
                  <a:pt x="974507" y="0"/>
                </a:lnTo>
                <a:lnTo>
                  <a:pt x="989971" y="397"/>
                </a:lnTo>
                <a:lnTo>
                  <a:pt x="1004642" y="1986"/>
                </a:lnTo>
                <a:lnTo>
                  <a:pt x="1018917" y="4369"/>
                </a:lnTo>
                <a:lnTo>
                  <a:pt x="1032795" y="6752"/>
                </a:lnTo>
                <a:lnTo>
                  <a:pt x="1045880" y="9929"/>
                </a:lnTo>
                <a:lnTo>
                  <a:pt x="1058172" y="13900"/>
                </a:lnTo>
                <a:lnTo>
                  <a:pt x="1070067" y="18269"/>
                </a:lnTo>
                <a:lnTo>
                  <a:pt x="1081170" y="22241"/>
                </a:lnTo>
                <a:lnTo>
                  <a:pt x="1091876" y="27404"/>
                </a:lnTo>
                <a:lnTo>
                  <a:pt x="1101392" y="32170"/>
                </a:lnTo>
                <a:lnTo>
                  <a:pt x="1110908" y="36936"/>
                </a:lnTo>
                <a:lnTo>
                  <a:pt x="1119235" y="42099"/>
                </a:lnTo>
                <a:lnTo>
                  <a:pt x="1127166" y="47262"/>
                </a:lnTo>
                <a:lnTo>
                  <a:pt x="1134303" y="52425"/>
                </a:lnTo>
                <a:lnTo>
                  <a:pt x="1140647" y="56794"/>
                </a:lnTo>
                <a:lnTo>
                  <a:pt x="1151353" y="65531"/>
                </a:lnTo>
                <a:lnTo>
                  <a:pt x="1159283" y="72680"/>
                </a:lnTo>
                <a:lnTo>
                  <a:pt x="1165628" y="78240"/>
                </a:lnTo>
                <a:lnTo>
                  <a:pt x="1163645" y="83006"/>
                </a:lnTo>
                <a:lnTo>
                  <a:pt x="1160473" y="88567"/>
                </a:lnTo>
                <a:lnTo>
                  <a:pt x="1156904" y="94921"/>
                </a:lnTo>
                <a:lnTo>
                  <a:pt x="1151749" y="102467"/>
                </a:lnTo>
                <a:lnTo>
                  <a:pt x="1145802" y="110410"/>
                </a:lnTo>
                <a:lnTo>
                  <a:pt x="1141837" y="114779"/>
                </a:lnTo>
                <a:lnTo>
                  <a:pt x="1138268" y="118354"/>
                </a:lnTo>
                <a:lnTo>
                  <a:pt x="1133906" y="122722"/>
                </a:lnTo>
                <a:lnTo>
                  <a:pt x="1129545" y="126694"/>
                </a:lnTo>
                <a:lnTo>
                  <a:pt x="1124786" y="130268"/>
                </a:lnTo>
                <a:lnTo>
                  <a:pt x="1119632" y="134240"/>
                </a:lnTo>
                <a:lnTo>
                  <a:pt x="1114081" y="137020"/>
                </a:lnTo>
                <a:lnTo>
                  <a:pt x="1108133" y="140197"/>
                </a:lnTo>
                <a:lnTo>
                  <a:pt x="1101789" y="142580"/>
                </a:lnTo>
                <a:lnTo>
                  <a:pt x="1095841" y="144566"/>
                </a:lnTo>
                <a:lnTo>
                  <a:pt x="1089100" y="146552"/>
                </a:lnTo>
                <a:lnTo>
                  <a:pt x="1081170" y="147743"/>
                </a:lnTo>
                <a:lnTo>
                  <a:pt x="1073636" y="148140"/>
                </a:lnTo>
                <a:lnTo>
                  <a:pt x="1066102" y="148140"/>
                </a:lnTo>
                <a:lnTo>
                  <a:pt x="1057775" y="147743"/>
                </a:lnTo>
                <a:lnTo>
                  <a:pt x="1049052" y="145758"/>
                </a:lnTo>
                <a:lnTo>
                  <a:pt x="1039932" y="143772"/>
                </a:lnTo>
                <a:lnTo>
                  <a:pt x="1030812" y="140992"/>
                </a:lnTo>
                <a:lnTo>
                  <a:pt x="1021296" y="136623"/>
                </a:lnTo>
                <a:lnTo>
                  <a:pt x="1010590" y="131857"/>
                </a:lnTo>
                <a:lnTo>
                  <a:pt x="998695" y="126297"/>
                </a:lnTo>
                <a:lnTo>
                  <a:pt x="987196" y="121134"/>
                </a:lnTo>
                <a:lnTo>
                  <a:pt x="1011383" y="133446"/>
                </a:lnTo>
                <a:lnTo>
                  <a:pt x="1035571" y="144566"/>
                </a:lnTo>
                <a:lnTo>
                  <a:pt x="1047070" y="150126"/>
                </a:lnTo>
                <a:lnTo>
                  <a:pt x="1058172" y="155289"/>
                </a:lnTo>
                <a:lnTo>
                  <a:pt x="1069274" y="159261"/>
                </a:lnTo>
                <a:lnTo>
                  <a:pt x="1079980" y="163233"/>
                </a:lnTo>
                <a:lnTo>
                  <a:pt x="1090290" y="166807"/>
                </a:lnTo>
                <a:lnTo>
                  <a:pt x="1099806" y="169190"/>
                </a:lnTo>
                <a:lnTo>
                  <a:pt x="1109322" y="170381"/>
                </a:lnTo>
                <a:lnTo>
                  <a:pt x="1118046" y="171176"/>
                </a:lnTo>
                <a:lnTo>
                  <a:pt x="1122011" y="171176"/>
                </a:lnTo>
                <a:lnTo>
                  <a:pt x="1126373" y="170779"/>
                </a:lnTo>
                <a:lnTo>
                  <a:pt x="1130338" y="169984"/>
                </a:lnTo>
                <a:lnTo>
                  <a:pt x="1133906" y="169190"/>
                </a:lnTo>
                <a:lnTo>
                  <a:pt x="1137475" y="167998"/>
                </a:lnTo>
                <a:lnTo>
                  <a:pt x="1141044" y="166013"/>
                </a:lnTo>
                <a:lnTo>
                  <a:pt x="1144612" y="164027"/>
                </a:lnTo>
                <a:lnTo>
                  <a:pt x="1147388" y="162041"/>
                </a:lnTo>
                <a:lnTo>
                  <a:pt x="1148181" y="170381"/>
                </a:lnTo>
                <a:lnTo>
                  <a:pt x="1148974" y="178325"/>
                </a:lnTo>
                <a:lnTo>
                  <a:pt x="1150163" y="193417"/>
                </a:lnTo>
                <a:lnTo>
                  <a:pt x="1149767" y="208112"/>
                </a:lnTo>
                <a:lnTo>
                  <a:pt x="1148577" y="222012"/>
                </a:lnTo>
                <a:lnTo>
                  <a:pt x="1150163" y="220424"/>
                </a:lnTo>
                <a:lnTo>
                  <a:pt x="1151353" y="219232"/>
                </a:lnTo>
                <a:lnTo>
                  <a:pt x="1152543" y="218835"/>
                </a:lnTo>
                <a:lnTo>
                  <a:pt x="1154129" y="218438"/>
                </a:lnTo>
                <a:lnTo>
                  <a:pt x="1155715" y="218835"/>
                </a:lnTo>
                <a:lnTo>
                  <a:pt x="1157697" y="219629"/>
                </a:lnTo>
                <a:lnTo>
                  <a:pt x="1159283" y="222012"/>
                </a:lnTo>
                <a:lnTo>
                  <a:pt x="1160869" y="223998"/>
                </a:lnTo>
                <a:lnTo>
                  <a:pt x="1162059" y="226778"/>
                </a:lnTo>
                <a:lnTo>
                  <a:pt x="1164041" y="230750"/>
                </a:lnTo>
                <a:lnTo>
                  <a:pt x="1166421" y="239090"/>
                </a:lnTo>
                <a:lnTo>
                  <a:pt x="1168403" y="249813"/>
                </a:lnTo>
                <a:lnTo>
                  <a:pt x="1169989" y="261728"/>
                </a:lnTo>
                <a:lnTo>
                  <a:pt x="1171179" y="275232"/>
                </a:lnTo>
                <a:lnTo>
                  <a:pt x="1171575" y="289529"/>
                </a:lnTo>
                <a:lnTo>
                  <a:pt x="1171179" y="303827"/>
                </a:lnTo>
                <a:lnTo>
                  <a:pt x="1169989" y="316933"/>
                </a:lnTo>
                <a:lnTo>
                  <a:pt x="1168403" y="328848"/>
                </a:lnTo>
                <a:lnTo>
                  <a:pt x="1166421" y="339174"/>
                </a:lnTo>
                <a:lnTo>
                  <a:pt x="1164041" y="347912"/>
                </a:lnTo>
                <a:lnTo>
                  <a:pt x="1162059" y="351486"/>
                </a:lnTo>
                <a:lnTo>
                  <a:pt x="1160869" y="354266"/>
                </a:lnTo>
                <a:lnTo>
                  <a:pt x="1159283" y="357047"/>
                </a:lnTo>
                <a:lnTo>
                  <a:pt x="1157697" y="358635"/>
                </a:lnTo>
                <a:lnTo>
                  <a:pt x="1155715" y="359827"/>
                </a:lnTo>
                <a:lnTo>
                  <a:pt x="1154129" y="360224"/>
                </a:lnTo>
                <a:lnTo>
                  <a:pt x="1152146" y="359827"/>
                </a:lnTo>
                <a:lnTo>
                  <a:pt x="1150560" y="358635"/>
                </a:lnTo>
                <a:lnTo>
                  <a:pt x="1148577" y="356649"/>
                </a:lnTo>
                <a:lnTo>
                  <a:pt x="1146991" y="353869"/>
                </a:lnTo>
                <a:lnTo>
                  <a:pt x="1145405" y="351089"/>
                </a:lnTo>
                <a:lnTo>
                  <a:pt x="1144216" y="346720"/>
                </a:lnTo>
                <a:lnTo>
                  <a:pt x="1141440" y="337586"/>
                </a:lnTo>
                <a:lnTo>
                  <a:pt x="1139854" y="350295"/>
                </a:lnTo>
                <a:lnTo>
                  <a:pt x="1137871" y="361812"/>
                </a:lnTo>
                <a:lnTo>
                  <a:pt x="1135096" y="373727"/>
                </a:lnTo>
                <a:lnTo>
                  <a:pt x="1132320" y="385245"/>
                </a:lnTo>
                <a:lnTo>
                  <a:pt x="1128752" y="395968"/>
                </a:lnTo>
                <a:lnTo>
                  <a:pt x="1125183" y="407089"/>
                </a:lnTo>
                <a:lnTo>
                  <a:pt x="1120821" y="417812"/>
                </a:lnTo>
                <a:lnTo>
                  <a:pt x="1116460" y="427741"/>
                </a:lnTo>
                <a:lnTo>
                  <a:pt x="1111701" y="437273"/>
                </a:lnTo>
                <a:lnTo>
                  <a:pt x="1106547" y="446805"/>
                </a:lnTo>
                <a:lnTo>
                  <a:pt x="1100996" y="455939"/>
                </a:lnTo>
                <a:lnTo>
                  <a:pt x="1095444" y="464280"/>
                </a:lnTo>
                <a:lnTo>
                  <a:pt x="1089497" y="473017"/>
                </a:lnTo>
                <a:lnTo>
                  <a:pt x="1083152" y="480960"/>
                </a:lnTo>
                <a:lnTo>
                  <a:pt x="1076808" y="488506"/>
                </a:lnTo>
                <a:lnTo>
                  <a:pt x="1070464" y="495655"/>
                </a:lnTo>
                <a:lnTo>
                  <a:pt x="1063723" y="502407"/>
                </a:lnTo>
                <a:lnTo>
                  <a:pt x="1056586" y="509159"/>
                </a:lnTo>
                <a:lnTo>
                  <a:pt x="1049845" y="515116"/>
                </a:lnTo>
                <a:lnTo>
                  <a:pt x="1042708" y="520676"/>
                </a:lnTo>
                <a:lnTo>
                  <a:pt x="1035174" y="525442"/>
                </a:lnTo>
                <a:lnTo>
                  <a:pt x="1028037" y="530605"/>
                </a:lnTo>
                <a:lnTo>
                  <a:pt x="1020503" y="534974"/>
                </a:lnTo>
                <a:lnTo>
                  <a:pt x="1012969" y="538549"/>
                </a:lnTo>
                <a:lnTo>
                  <a:pt x="1005832" y="542520"/>
                </a:lnTo>
                <a:lnTo>
                  <a:pt x="998298" y="545300"/>
                </a:lnTo>
                <a:lnTo>
                  <a:pt x="991161" y="548081"/>
                </a:lnTo>
                <a:lnTo>
                  <a:pt x="984024" y="550067"/>
                </a:lnTo>
                <a:lnTo>
                  <a:pt x="976886" y="551655"/>
                </a:lnTo>
                <a:lnTo>
                  <a:pt x="969749" y="553244"/>
                </a:lnTo>
                <a:lnTo>
                  <a:pt x="962612" y="554038"/>
                </a:lnTo>
                <a:lnTo>
                  <a:pt x="955871" y="554038"/>
                </a:lnTo>
                <a:lnTo>
                  <a:pt x="950320" y="553641"/>
                </a:lnTo>
                <a:lnTo>
                  <a:pt x="944372" y="553244"/>
                </a:lnTo>
                <a:lnTo>
                  <a:pt x="938424" y="551655"/>
                </a:lnTo>
                <a:lnTo>
                  <a:pt x="932080" y="549669"/>
                </a:lnTo>
                <a:lnTo>
                  <a:pt x="925736" y="547683"/>
                </a:lnTo>
                <a:lnTo>
                  <a:pt x="919788" y="544903"/>
                </a:lnTo>
                <a:lnTo>
                  <a:pt x="913047" y="541726"/>
                </a:lnTo>
                <a:lnTo>
                  <a:pt x="906307" y="538151"/>
                </a:lnTo>
                <a:lnTo>
                  <a:pt x="898773" y="534180"/>
                </a:lnTo>
                <a:lnTo>
                  <a:pt x="892429" y="529811"/>
                </a:lnTo>
                <a:lnTo>
                  <a:pt x="884895" y="524648"/>
                </a:lnTo>
                <a:lnTo>
                  <a:pt x="877758" y="519882"/>
                </a:lnTo>
                <a:lnTo>
                  <a:pt x="870620" y="513925"/>
                </a:lnTo>
                <a:lnTo>
                  <a:pt x="863880" y="507967"/>
                </a:lnTo>
                <a:lnTo>
                  <a:pt x="856742" y="501613"/>
                </a:lnTo>
                <a:lnTo>
                  <a:pt x="849605" y="494861"/>
                </a:lnTo>
                <a:lnTo>
                  <a:pt x="842864" y="487712"/>
                </a:lnTo>
                <a:lnTo>
                  <a:pt x="836124" y="480166"/>
                </a:lnTo>
                <a:lnTo>
                  <a:pt x="829383" y="472223"/>
                </a:lnTo>
                <a:lnTo>
                  <a:pt x="823039" y="463883"/>
                </a:lnTo>
                <a:lnTo>
                  <a:pt x="816694" y="455542"/>
                </a:lnTo>
                <a:lnTo>
                  <a:pt x="810350" y="446805"/>
                </a:lnTo>
                <a:lnTo>
                  <a:pt x="804799" y="438067"/>
                </a:lnTo>
                <a:lnTo>
                  <a:pt x="798851" y="428535"/>
                </a:lnTo>
                <a:lnTo>
                  <a:pt x="793300" y="419004"/>
                </a:lnTo>
                <a:lnTo>
                  <a:pt x="788145" y="409075"/>
                </a:lnTo>
                <a:lnTo>
                  <a:pt x="782991" y="399146"/>
                </a:lnTo>
                <a:lnTo>
                  <a:pt x="778629" y="388819"/>
                </a:lnTo>
                <a:lnTo>
                  <a:pt x="774267" y="378493"/>
                </a:lnTo>
                <a:lnTo>
                  <a:pt x="770699" y="367770"/>
                </a:lnTo>
                <a:lnTo>
                  <a:pt x="767130" y="357047"/>
                </a:lnTo>
                <a:lnTo>
                  <a:pt x="763958" y="345529"/>
                </a:lnTo>
                <a:lnTo>
                  <a:pt x="761579" y="353075"/>
                </a:lnTo>
                <a:lnTo>
                  <a:pt x="759993" y="355855"/>
                </a:lnTo>
                <a:lnTo>
                  <a:pt x="758803" y="358635"/>
                </a:lnTo>
                <a:lnTo>
                  <a:pt x="757614" y="360621"/>
                </a:lnTo>
                <a:lnTo>
                  <a:pt x="755631" y="362210"/>
                </a:lnTo>
                <a:lnTo>
                  <a:pt x="754045" y="363401"/>
                </a:lnTo>
                <a:lnTo>
                  <a:pt x="752459" y="363798"/>
                </a:lnTo>
                <a:lnTo>
                  <a:pt x="750873" y="363401"/>
                </a:lnTo>
                <a:lnTo>
                  <a:pt x="748890" y="361812"/>
                </a:lnTo>
                <a:lnTo>
                  <a:pt x="747304" y="360224"/>
                </a:lnTo>
                <a:lnTo>
                  <a:pt x="745718" y="357841"/>
                </a:lnTo>
                <a:lnTo>
                  <a:pt x="744528" y="354664"/>
                </a:lnTo>
                <a:lnTo>
                  <a:pt x="742546" y="351486"/>
                </a:lnTo>
                <a:lnTo>
                  <a:pt x="740167" y="342352"/>
                </a:lnTo>
                <a:lnTo>
                  <a:pt x="738184" y="332423"/>
                </a:lnTo>
                <a:lnTo>
                  <a:pt x="736202" y="320111"/>
                </a:lnTo>
                <a:lnTo>
                  <a:pt x="735409" y="307004"/>
                </a:lnTo>
                <a:lnTo>
                  <a:pt x="735012" y="292707"/>
                </a:lnTo>
                <a:lnTo>
                  <a:pt x="735409" y="278409"/>
                </a:lnTo>
                <a:lnTo>
                  <a:pt x="736202" y="264905"/>
                </a:lnTo>
                <a:lnTo>
                  <a:pt x="738184" y="252991"/>
                </a:lnTo>
                <a:lnTo>
                  <a:pt x="740167" y="242665"/>
                </a:lnTo>
                <a:lnTo>
                  <a:pt x="742546" y="233927"/>
                </a:lnTo>
                <a:lnTo>
                  <a:pt x="744528" y="230353"/>
                </a:lnTo>
                <a:lnTo>
                  <a:pt x="745718" y="227175"/>
                </a:lnTo>
                <a:lnTo>
                  <a:pt x="747304" y="224792"/>
                </a:lnTo>
                <a:lnTo>
                  <a:pt x="748890" y="223204"/>
                </a:lnTo>
                <a:lnTo>
                  <a:pt x="750873" y="222409"/>
                </a:lnTo>
                <a:lnTo>
                  <a:pt x="752459" y="222012"/>
                </a:lnTo>
                <a:lnTo>
                  <a:pt x="753648" y="222409"/>
                </a:lnTo>
                <a:lnTo>
                  <a:pt x="754441" y="222807"/>
                </a:lnTo>
                <a:lnTo>
                  <a:pt x="754838" y="213275"/>
                </a:lnTo>
                <a:lnTo>
                  <a:pt x="755631" y="204140"/>
                </a:lnTo>
                <a:lnTo>
                  <a:pt x="756424" y="195800"/>
                </a:lnTo>
                <a:lnTo>
                  <a:pt x="758010" y="187856"/>
                </a:lnTo>
                <a:lnTo>
                  <a:pt x="757217" y="177927"/>
                </a:lnTo>
                <a:lnTo>
                  <a:pt x="756424" y="168793"/>
                </a:lnTo>
                <a:lnTo>
                  <a:pt x="756424" y="160055"/>
                </a:lnTo>
                <a:lnTo>
                  <a:pt x="757217" y="151318"/>
                </a:lnTo>
                <a:lnTo>
                  <a:pt x="758010" y="143772"/>
                </a:lnTo>
                <a:lnTo>
                  <a:pt x="759200" y="136226"/>
                </a:lnTo>
                <a:lnTo>
                  <a:pt x="760389" y="129474"/>
                </a:lnTo>
                <a:lnTo>
                  <a:pt x="762372" y="123119"/>
                </a:lnTo>
                <a:lnTo>
                  <a:pt x="764751" y="117162"/>
                </a:lnTo>
                <a:lnTo>
                  <a:pt x="767130" y="111602"/>
                </a:lnTo>
                <a:lnTo>
                  <a:pt x="769906" y="106836"/>
                </a:lnTo>
                <a:lnTo>
                  <a:pt x="773078" y="102070"/>
                </a:lnTo>
                <a:lnTo>
                  <a:pt x="776646" y="97701"/>
                </a:lnTo>
                <a:lnTo>
                  <a:pt x="780215" y="94127"/>
                </a:lnTo>
                <a:lnTo>
                  <a:pt x="784577" y="90552"/>
                </a:lnTo>
                <a:lnTo>
                  <a:pt x="788542" y="87772"/>
                </a:lnTo>
                <a:lnTo>
                  <a:pt x="769113" y="88169"/>
                </a:lnTo>
                <a:lnTo>
                  <a:pt x="754441" y="88567"/>
                </a:lnTo>
                <a:lnTo>
                  <a:pt x="741753" y="89361"/>
                </a:lnTo>
                <a:lnTo>
                  <a:pt x="746115" y="86978"/>
                </a:lnTo>
                <a:lnTo>
                  <a:pt x="750873" y="84198"/>
                </a:lnTo>
                <a:lnTo>
                  <a:pt x="759993" y="79035"/>
                </a:lnTo>
                <a:lnTo>
                  <a:pt x="768716" y="72283"/>
                </a:lnTo>
                <a:lnTo>
                  <a:pt x="778232" y="65531"/>
                </a:lnTo>
                <a:lnTo>
                  <a:pt x="795283" y="52425"/>
                </a:lnTo>
                <a:lnTo>
                  <a:pt x="803609" y="46468"/>
                </a:lnTo>
                <a:lnTo>
                  <a:pt x="810747" y="42099"/>
                </a:lnTo>
                <a:lnTo>
                  <a:pt x="821453" y="36936"/>
                </a:lnTo>
                <a:lnTo>
                  <a:pt x="830969" y="32567"/>
                </a:lnTo>
                <a:lnTo>
                  <a:pt x="841278" y="27801"/>
                </a:lnTo>
                <a:lnTo>
                  <a:pt x="850795" y="23829"/>
                </a:lnTo>
                <a:lnTo>
                  <a:pt x="860707" y="20255"/>
                </a:lnTo>
                <a:lnTo>
                  <a:pt x="870224" y="16681"/>
                </a:lnTo>
                <a:lnTo>
                  <a:pt x="879740" y="13900"/>
                </a:lnTo>
                <a:lnTo>
                  <a:pt x="888860" y="11518"/>
                </a:lnTo>
                <a:lnTo>
                  <a:pt x="897980" y="8737"/>
                </a:lnTo>
                <a:lnTo>
                  <a:pt x="907100" y="6752"/>
                </a:lnTo>
                <a:lnTo>
                  <a:pt x="915823" y="5163"/>
                </a:lnTo>
                <a:lnTo>
                  <a:pt x="924546" y="3177"/>
                </a:lnTo>
                <a:lnTo>
                  <a:pt x="941993" y="1191"/>
                </a:lnTo>
                <a:lnTo>
                  <a:pt x="958250" y="0"/>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2" name="矩形 11" descr="#clear#"/>
          <p:cNvSpPr/>
          <p:nvPr/>
        </p:nvSpPr>
        <p:spPr>
          <a:xfrm>
            <a:off x="452339" y="4383551"/>
            <a:ext cx="3773645" cy="1692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r>
              <a:rPr lang="zh-CN" altLang="en-US" sz="1800" dirty="0">
                <a:solidFill>
                  <a:schemeClr val="tx1"/>
                </a:solidFill>
                <a:latin typeface="+mj-ea"/>
              </a:rPr>
              <a:t>请输入文本</a:t>
            </a:r>
            <a:endParaRPr lang="zh-CN" altLang="zh-CN" sz="1800" dirty="0">
              <a:solidFill>
                <a:schemeClr val="tx1"/>
              </a:solidFill>
              <a:latin typeface="+mj-ea"/>
              <a:ea typeface="+mj-ea"/>
            </a:endParaRPr>
          </a:p>
        </p:txBody>
      </p:sp>
      <p:sp>
        <p:nvSpPr>
          <p:cNvPr id="17" name="Freeform 5"/>
          <p:cNvSpPr/>
          <p:nvPr/>
        </p:nvSpPr>
        <p:spPr bwMode="auto">
          <a:xfrm>
            <a:off x="1702574" y="2526403"/>
            <a:ext cx="1273175" cy="881224"/>
          </a:xfrm>
          <a:custGeom>
            <a:avLst/>
            <a:gdLst>
              <a:gd name="T0" fmla="*/ 1906 w 1910"/>
              <a:gd name="T1" fmla="*/ 67 h 1322"/>
              <a:gd name="T2" fmla="*/ 1900 w 1910"/>
              <a:gd name="T3" fmla="*/ 49 h 1322"/>
              <a:gd name="T4" fmla="*/ 1886 w 1910"/>
              <a:gd name="T5" fmla="*/ 30 h 1322"/>
              <a:gd name="T6" fmla="*/ 1872 w 1910"/>
              <a:gd name="T7" fmla="*/ 17 h 1322"/>
              <a:gd name="T8" fmla="*/ 1859 w 1910"/>
              <a:gd name="T9" fmla="*/ 8 h 1322"/>
              <a:gd name="T10" fmla="*/ 1840 w 1910"/>
              <a:gd name="T11" fmla="*/ 2 h 1322"/>
              <a:gd name="T12" fmla="*/ 1819 w 1910"/>
              <a:gd name="T13" fmla="*/ 0 h 1322"/>
              <a:gd name="T14" fmla="*/ 1230 w 1910"/>
              <a:gd name="T15" fmla="*/ 0 h 1322"/>
              <a:gd name="T16" fmla="*/ 1212 w 1910"/>
              <a:gd name="T17" fmla="*/ 3 h 1322"/>
              <a:gd name="T18" fmla="*/ 1188 w 1910"/>
              <a:gd name="T19" fmla="*/ 13 h 1322"/>
              <a:gd name="T20" fmla="*/ 1174 w 1910"/>
              <a:gd name="T21" fmla="*/ 25 h 1322"/>
              <a:gd name="T22" fmla="*/ 1158 w 1910"/>
              <a:gd name="T23" fmla="*/ 42 h 1322"/>
              <a:gd name="T24" fmla="*/ 1004 w 1910"/>
              <a:gd name="T25" fmla="*/ 347 h 1322"/>
              <a:gd name="T26" fmla="*/ 673 w 1910"/>
              <a:gd name="T27" fmla="*/ 1004 h 1322"/>
              <a:gd name="T28" fmla="*/ 649 w 1910"/>
              <a:gd name="T29" fmla="*/ 999 h 1322"/>
              <a:gd name="T30" fmla="*/ 253 w 1910"/>
              <a:gd name="T31" fmla="*/ 203 h 1322"/>
              <a:gd name="T32" fmla="*/ 277 w 1910"/>
              <a:gd name="T33" fmla="*/ 181 h 1322"/>
              <a:gd name="T34" fmla="*/ 605 w 1910"/>
              <a:gd name="T35" fmla="*/ 186 h 1322"/>
              <a:gd name="T36" fmla="*/ 635 w 1910"/>
              <a:gd name="T37" fmla="*/ 214 h 1322"/>
              <a:gd name="T38" fmla="*/ 756 w 1910"/>
              <a:gd name="T39" fmla="*/ 49 h 1322"/>
              <a:gd name="T40" fmla="*/ 748 w 1910"/>
              <a:gd name="T41" fmla="*/ 39 h 1322"/>
              <a:gd name="T42" fmla="*/ 728 w 1910"/>
              <a:gd name="T43" fmla="*/ 17 h 1322"/>
              <a:gd name="T44" fmla="*/ 714 w 1910"/>
              <a:gd name="T45" fmla="*/ 8 h 1322"/>
              <a:gd name="T46" fmla="*/ 689 w 1910"/>
              <a:gd name="T47" fmla="*/ 2 h 1322"/>
              <a:gd name="T48" fmla="*/ 675 w 1910"/>
              <a:gd name="T49" fmla="*/ 0 h 1322"/>
              <a:gd name="T50" fmla="*/ 88 w 1910"/>
              <a:gd name="T51" fmla="*/ 0 h 1322"/>
              <a:gd name="T52" fmla="*/ 63 w 1910"/>
              <a:gd name="T53" fmla="*/ 5 h 1322"/>
              <a:gd name="T54" fmla="*/ 50 w 1910"/>
              <a:gd name="T55" fmla="*/ 9 h 1322"/>
              <a:gd name="T56" fmla="*/ 31 w 1910"/>
              <a:gd name="T57" fmla="*/ 22 h 1322"/>
              <a:gd name="T58" fmla="*/ 20 w 1910"/>
              <a:gd name="T59" fmla="*/ 36 h 1322"/>
              <a:gd name="T60" fmla="*/ 6 w 1910"/>
              <a:gd name="T61" fmla="*/ 59 h 1322"/>
              <a:gd name="T62" fmla="*/ 1 w 1910"/>
              <a:gd name="T63" fmla="*/ 76 h 1322"/>
              <a:gd name="T64" fmla="*/ 1 w 1910"/>
              <a:gd name="T65" fmla="*/ 93 h 1322"/>
              <a:gd name="T66" fmla="*/ 3 w 1910"/>
              <a:gd name="T67" fmla="*/ 112 h 1322"/>
              <a:gd name="T68" fmla="*/ 10 w 1910"/>
              <a:gd name="T69" fmla="*/ 130 h 1322"/>
              <a:gd name="T70" fmla="*/ 596 w 1910"/>
              <a:gd name="T71" fmla="*/ 1292 h 1322"/>
              <a:gd name="T72" fmla="*/ 635 w 1910"/>
              <a:gd name="T73" fmla="*/ 1318 h 1322"/>
              <a:gd name="T74" fmla="*/ 653 w 1910"/>
              <a:gd name="T75" fmla="*/ 1322 h 1322"/>
              <a:gd name="T76" fmla="*/ 672 w 1910"/>
              <a:gd name="T77" fmla="*/ 1322 h 1322"/>
              <a:gd name="T78" fmla="*/ 693 w 1910"/>
              <a:gd name="T79" fmla="*/ 1316 h 1322"/>
              <a:gd name="T80" fmla="*/ 731 w 1910"/>
              <a:gd name="T81" fmla="*/ 1292 h 1322"/>
              <a:gd name="T82" fmla="*/ 1124 w 1910"/>
              <a:gd name="T83" fmla="*/ 512 h 1322"/>
              <a:gd name="T84" fmla="*/ 1288 w 1910"/>
              <a:gd name="T85" fmla="*/ 197 h 1322"/>
              <a:gd name="T86" fmla="*/ 1328 w 1910"/>
              <a:gd name="T87" fmla="*/ 181 h 1322"/>
              <a:gd name="T88" fmla="*/ 1656 w 1910"/>
              <a:gd name="T89" fmla="*/ 191 h 1322"/>
              <a:gd name="T90" fmla="*/ 1655 w 1910"/>
              <a:gd name="T91" fmla="*/ 214 h 1322"/>
              <a:gd name="T92" fmla="*/ 1245 w 1910"/>
              <a:gd name="T93" fmla="*/ 1008 h 1322"/>
              <a:gd name="T94" fmla="*/ 1082 w 1910"/>
              <a:gd name="T95" fmla="*/ 700 h 1322"/>
              <a:gd name="T96" fmla="*/ 1178 w 1910"/>
              <a:gd name="T97" fmla="*/ 1292 h 1322"/>
              <a:gd name="T98" fmla="*/ 1218 w 1910"/>
              <a:gd name="T99" fmla="*/ 1318 h 1322"/>
              <a:gd name="T100" fmla="*/ 1237 w 1910"/>
              <a:gd name="T101" fmla="*/ 1322 h 1322"/>
              <a:gd name="T102" fmla="*/ 1255 w 1910"/>
              <a:gd name="T103" fmla="*/ 1322 h 1322"/>
              <a:gd name="T104" fmla="*/ 1278 w 1910"/>
              <a:gd name="T105" fmla="*/ 1316 h 1322"/>
              <a:gd name="T106" fmla="*/ 1315 w 1910"/>
              <a:gd name="T107" fmla="*/ 1292 h 1322"/>
              <a:gd name="T108" fmla="*/ 1902 w 1910"/>
              <a:gd name="T109" fmla="*/ 129 h 1322"/>
              <a:gd name="T110" fmla="*/ 1906 w 1910"/>
              <a:gd name="T111" fmla="*/ 112 h 1322"/>
              <a:gd name="T112" fmla="*/ 1910 w 1910"/>
              <a:gd name="T113" fmla="*/ 90 h 1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910" h="1322">
                <a:moveTo>
                  <a:pt x="1910" y="86"/>
                </a:moveTo>
                <a:lnTo>
                  <a:pt x="1910" y="86"/>
                </a:lnTo>
                <a:lnTo>
                  <a:pt x="1908" y="76"/>
                </a:lnTo>
                <a:lnTo>
                  <a:pt x="1908" y="76"/>
                </a:lnTo>
                <a:lnTo>
                  <a:pt x="1906" y="67"/>
                </a:lnTo>
                <a:lnTo>
                  <a:pt x="1906" y="67"/>
                </a:lnTo>
                <a:lnTo>
                  <a:pt x="1903" y="59"/>
                </a:lnTo>
                <a:lnTo>
                  <a:pt x="1903" y="59"/>
                </a:lnTo>
                <a:lnTo>
                  <a:pt x="1900" y="49"/>
                </a:lnTo>
                <a:lnTo>
                  <a:pt x="1900" y="49"/>
                </a:lnTo>
                <a:lnTo>
                  <a:pt x="1896" y="43"/>
                </a:lnTo>
                <a:lnTo>
                  <a:pt x="1896" y="43"/>
                </a:lnTo>
                <a:lnTo>
                  <a:pt x="1891" y="34"/>
                </a:lnTo>
                <a:lnTo>
                  <a:pt x="1891" y="34"/>
                </a:lnTo>
                <a:lnTo>
                  <a:pt x="1886" y="30"/>
                </a:lnTo>
                <a:lnTo>
                  <a:pt x="1886" y="30"/>
                </a:lnTo>
                <a:lnTo>
                  <a:pt x="1879" y="22"/>
                </a:lnTo>
                <a:lnTo>
                  <a:pt x="1879" y="22"/>
                </a:lnTo>
                <a:lnTo>
                  <a:pt x="1872" y="17"/>
                </a:lnTo>
                <a:lnTo>
                  <a:pt x="1872" y="17"/>
                </a:lnTo>
                <a:lnTo>
                  <a:pt x="1863" y="10"/>
                </a:lnTo>
                <a:lnTo>
                  <a:pt x="1863" y="10"/>
                </a:lnTo>
                <a:lnTo>
                  <a:pt x="1860" y="9"/>
                </a:lnTo>
                <a:lnTo>
                  <a:pt x="1860" y="9"/>
                </a:lnTo>
                <a:lnTo>
                  <a:pt x="1859" y="8"/>
                </a:lnTo>
                <a:lnTo>
                  <a:pt x="1859" y="8"/>
                </a:lnTo>
                <a:lnTo>
                  <a:pt x="1846" y="5"/>
                </a:lnTo>
                <a:lnTo>
                  <a:pt x="1846" y="5"/>
                </a:lnTo>
                <a:lnTo>
                  <a:pt x="1840" y="2"/>
                </a:lnTo>
                <a:lnTo>
                  <a:pt x="1840" y="2"/>
                </a:lnTo>
                <a:lnTo>
                  <a:pt x="1830" y="0"/>
                </a:lnTo>
                <a:lnTo>
                  <a:pt x="1830" y="0"/>
                </a:lnTo>
                <a:lnTo>
                  <a:pt x="1823" y="0"/>
                </a:lnTo>
                <a:lnTo>
                  <a:pt x="1823" y="0"/>
                </a:lnTo>
                <a:lnTo>
                  <a:pt x="1819" y="0"/>
                </a:lnTo>
                <a:lnTo>
                  <a:pt x="1819" y="0"/>
                </a:lnTo>
                <a:lnTo>
                  <a:pt x="1235" y="0"/>
                </a:lnTo>
                <a:lnTo>
                  <a:pt x="1235" y="0"/>
                </a:lnTo>
                <a:lnTo>
                  <a:pt x="1235" y="0"/>
                </a:lnTo>
                <a:lnTo>
                  <a:pt x="1230" y="0"/>
                </a:lnTo>
                <a:lnTo>
                  <a:pt x="1230" y="0"/>
                </a:lnTo>
                <a:lnTo>
                  <a:pt x="1220" y="2"/>
                </a:lnTo>
                <a:lnTo>
                  <a:pt x="1220" y="2"/>
                </a:lnTo>
                <a:lnTo>
                  <a:pt x="1212" y="3"/>
                </a:lnTo>
                <a:lnTo>
                  <a:pt x="1212" y="3"/>
                </a:lnTo>
                <a:lnTo>
                  <a:pt x="1203" y="6"/>
                </a:lnTo>
                <a:lnTo>
                  <a:pt x="1203" y="6"/>
                </a:lnTo>
                <a:lnTo>
                  <a:pt x="1197" y="9"/>
                </a:lnTo>
                <a:lnTo>
                  <a:pt x="1197" y="9"/>
                </a:lnTo>
                <a:lnTo>
                  <a:pt x="1188" y="13"/>
                </a:lnTo>
                <a:lnTo>
                  <a:pt x="1188" y="13"/>
                </a:lnTo>
                <a:lnTo>
                  <a:pt x="1181" y="17"/>
                </a:lnTo>
                <a:lnTo>
                  <a:pt x="1181" y="17"/>
                </a:lnTo>
                <a:lnTo>
                  <a:pt x="1174" y="25"/>
                </a:lnTo>
                <a:lnTo>
                  <a:pt x="1174" y="25"/>
                </a:lnTo>
                <a:lnTo>
                  <a:pt x="1168" y="30"/>
                </a:lnTo>
                <a:lnTo>
                  <a:pt x="1168" y="30"/>
                </a:lnTo>
                <a:lnTo>
                  <a:pt x="1161" y="37"/>
                </a:lnTo>
                <a:lnTo>
                  <a:pt x="1161" y="37"/>
                </a:lnTo>
                <a:lnTo>
                  <a:pt x="1158" y="42"/>
                </a:lnTo>
                <a:lnTo>
                  <a:pt x="1158" y="42"/>
                </a:lnTo>
                <a:lnTo>
                  <a:pt x="1155" y="49"/>
                </a:lnTo>
                <a:lnTo>
                  <a:pt x="1155" y="49"/>
                </a:lnTo>
                <a:lnTo>
                  <a:pt x="1004" y="347"/>
                </a:lnTo>
                <a:lnTo>
                  <a:pt x="1004" y="347"/>
                </a:lnTo>
                <a:lnTo>
                  <a:pt x="839" y="679"/>
                </a:lnTo>
                <a:lnTo>
                  <a:pt x="839" y="679"/>
                </a:lnTo>
                <a:lnTo>
                  <a:pt x="680" y="994"/>
                </a:lnTo>
                <a:lnTo>
                  <a:pt x="680" y="994"/>
                </a:lnTo>
                <a:lnTo>
                  <a:pt x="673" y="1004"/>
                </a:lnTo>
                <a:lnTo>
                  <a:pt x="668" y="1008"/>
                </a:lnTo>
                <a:lnTo>
                  <a:pt x="663" y="1008"/>
                </a:lnTo>
                <a:lnTo>
                  <a:pt x="656" y="1007"/>
                </a:lnTo>
                <a:lnTo>
                  <a:pt x="653" y="1004"/>
                </a:lnTo>
                <a:lnTo>
                  <a:pt x="649" y="999"/>
                </a:lnTo>
                <a:lnTo>
                  <a:pt x="648" y="994"/>
                </a:lnTo>
                <a:lnTo>
                  <a:pt x="256" y="214"/>
                </a:lnTo>
                <a:lnTo>
                  <a:pt x="256" y="214"/>
                </a:lnTo>
                <a:lnTo>
                  <a:pt x="253" y="210"/>
                </a:lnTo>
                <a:lnTo>
                  <a:pt x="253" y="203"/>
                </a:lnTo>
                <a:lnTo>
                  <a:pt x="251" y="197"/>
                </a:lnTo>
                <a:lnTo>
                  <a:pt x="253" y="191"/>
                </a:lnTo>
                <a:lnTo>
                  <a:pt x="257" y="186"/>
                </a:lnTo>
                <a:lnTo>
                  <a:pt x="265" y="183"/>
                </a:lnTo>
                <a:lnTo>
                  <a:pt x="277" y="181"/>
                </a:lnTo>
                <a:lnTo>
                  <a:pt x="277" y="181"/>
                </a:lnTo>
                <a:lnTo>
                  <a:pt x="581" y="181"/>
                </a:lnTo>
                <a:lnTo>
                  <a:pt x="581" y="181"/>
                </a:lnTo>
                <a:lnTo>
                  <a:pt x="595" y="183"/>
                </a:lnTo>
                <a:lnTo>
                  <a:pt x="605" y="186"/>
                </a:lnTo>
                <a:lnTo>
                  <a:pt x="615" y="191"/>
                </a:lnTo>
                <a:lnTo>
                  <a:pt x="622" y="197"/>
                </a:lnTo>
                <a:lnTo>
                  <a:pt x="629" y="203"/>
                </a:lnTo>
                <a:lnTo>
                  <a:pt x="632" y="210"/>
                </a:lnTo>
                <a:lnTo>
                  <a:pt x="635" y="214"/>
                </a:lnTo>
                <a:lnTo>
                  <a:pt x="827" y="598"/>
                </a:lnTo>
                <a:lnTo>
                  <a:pt x="930" y="394"/>
                </a:lnTo>
                <a:lnTo>
                  <a:pt x="756" y="49"/>
                </a:lnTo>
                <a:lnTo>
                  <a:pt x="756" y="49"/>
                </a:lnTo>
                <a:lnTo>
                  <a:pt x="756" y="49"/>
                </a:lnTo>
                <a:lnTo>
                  <a:pt x="756" y="49"/>
                </a:lnTo>
                <a:lnTo>
                  <a:pt x="752" y="42"/>
                </a:lnTo>
                <a:lnTo>
                  <a:pt x="752" y="42"/>
                </a:lnTo>
                <a:lnTo>
                  <a:pt x="748" y="39"/>
                </a:lnTo>
                <a:lnTo>
                  <a:pt x="748" y="39"/>
                </a:lnTo>
                <a:lnTo>
                  <a:pt x="740" y="28"/>
                </a:lnTo>
                <a:lnTo>
                  <a:pt x="740" y="28"/>
                </a:lnTo>
                <a:lnTo>
                  <a:pt x="737" y="25"/>
                </a:lnTo>
                <a:lnTo>
                  <a:pt x="737" y="25"/>
                </a:lnTo>
                <a:lnTo>
                  <a:pt x="728" y="17"/>
                </a:lnTo>
                <a:lnTo>
                  <a:pt x="728" y="17"/>
                </a:lnTo>
                <a:lnTo>
                  <a:pt x="723" y="13"/>
                </a:lnTo>
                <a:lnTo>
                  <a:pt x="723" y="13"/>
                </a:lnTo>
                <a:lnTo>
                  <a:pt x="714" y="8"/>
                </a:lnTo>
                <a:lnTo>
                  <a:pt x="714" y="8"/>
                </a:lnTo>
                <a:lnTo>
                  <a:pt x="708" y="6"/>
                </a:lnTo>
                <a:lnTo>
                  <a:pt x="708" y="6"/>
                </a:lnTo>
                <a:lnTo>
                  <a:pt x="697" y="3"/>
                </a:lnTo>
                <a:lnTo>
                  <a:pt x="697" y="3"/>
                </a:lnTo>
                <a:lnTo>
                  <a:pt x="689" y="2"/>
                </a:lnTo>
                <a:lnTo>
                  <a:pt x="689" y="2"/>
                </a:lnTo>
                <a:lnTo>
                  <a:pt x="680" y="0"/>
                </a:lnTo>
                <a:lnTo>
                  <a:pt x="680" y="0"/>
                </a:lnTo>
                <a:lnTo>
                  <a:pt x="675" y="0"/>
                </a:lnTo>
                <a:lnTo>
                  <a:pt x="675" y="0"/>
                </a:lnTo>
                <a:lnTo>
                  <a:pt x="91" y="0"/>
                </a:lnTo>
                <a:lnTo>
                  <a:pt x="91" y="0"/>
                </a:lnTo>
                <a:lnTo>
                  <a:pt x="91" y="0"/>
                </a:lnTo>
                <a:lnTo>
                  <a:pt x="88" y="0"/>
                </a:lnTo>
                <a:lnTo>
                  <a:pt x="88" y="0"/>
                </a:lnTo>
                <a:lnTo>
                  <a:pt x="79" y="0"/>
                </a:lnTo>
                <a:lnTo>
                  <a:pt x="79" y="0"/>
                </a:lnTo>
                <a:lnTo>
                  <a:pt x="70" y="2"/>
                </a:lnTo>
                <a:lnTo>
                  <a:pt x="70" y="2"/>
                </a:lnTo>
                <a:lnTo>
                  <a:pt x="63" y="5"/>
                </a:lnTo>
                <a:lnTo>
                  <a:pt x="63" y="5"/>
                </a:lnTo>
                <a:lnTo>
                  <a:pt x="53" y="8"/>
                </a:lnTo>
                <a:lnTo>
                  <a:pt x="53" y="8"/>
                </a:lnTo>
                <a:lnTo>
                  <a:pt x="50" y="9"/>
                </a:lnTo>
                <a:lnTo>
                  <a:pt x="50" y="9"/>
                </a:lnTo>
                <a:lnTo>
                  <a:pt x="46" y="10"/>
                </a:lnTo>
                <a:lnTo>
                  <a:pt x="46" y="10"/>
                </a:lnTo>
                <a:lnTo>
                  <a:pt x="37" y="17"/>
                </a:lnTo>
                <a:lnTo>
                  <a:pt x="37" y="17"/>
                </a:lnTo>
                <a:lnTo>
                  <a:pt x="31" y="22"/>
                </a:lnTo>
                <a:lnTo>
                  <a:pt x="31" y="22"/>
                </a:lnTo>
                <a:lnTo>
                  <a:pt x="24" y="30"/>
                </a:lnTo>
                <a:lnTo>
                  <a:pt x="24" y="30"/>
                </a:lnTo>
                <a:lnTo>
                  <a:pt x="20" y="36"/>
                </a:lnTo>
                <a:lnTo>
                  <a:pt x="20" y="36"/>
                </a:lnTo>
                <a:lnTo>
                  <a:pt x="13" y="43"/>
                </a:lnTo>
                <a:lnTo>
                  <a:pt x="13" y="43"/>
                </a:lnTo>
                <a:lnTo>
                  <a:pt x="10" y="49"/>
                </a:lnTo>
                <a:lnTo>
                  <a:pt x="10" y="49"/>
                </a:lnTo>
                <a:lnTo>
                  <a:pt x="6" y="59"/>
                </a:lnTo>
                <a:lnTo>
                  <a:pt x="6" y="59"/>
                </a:lnTo>
                <a:lnTo>
                  <a:pt x="4" y="67"/>
                </a:lnTo>
                <a:lnTo>
                  <a:pt x="4" y="67"/>
                </a:lnTo>
                <a:lnTo>
                  <a:pt x="1" y="76"/>
                </a:lnTo>
                <a:lnTo>
                  <a:pt x="1" y="76"/>
                </a:lnTo>
                <a:lnTo>
                  <a:pt x="1" y="86"/>
                </a:lnTo>
                <a:lnTo>
                  <a:pt x="1" y="86"/>
                </a:lnTo>
                <a:lnTo>
                  <a:pt x="0" y="90"/>
                </a:lnTo>
                <a:lnTo>
                  <a:pt x="0" y="90"/>
                </a:lnTo>
                <a:lnTo>
                  <a:pt x="1" y="93"/>
                </a:lnTo>
                <a:lnTo>
                  <a:pt x="1" y="93"/>
                </a:lnTo>
                <a:lnTo>
                  <a:pt x="1" y="102"/>
                </a:lnTo>
                <a:lnTo>
                  <a:pt x="1" y="102"/>
                </a:lnTo>
                <a:lnTo>
                  <a:pt x="3" y="112"/>
                </a:lnTo>
                <a:lnTo>
                  <a:pt x="3" y="112"/>
                </a:lnTo>
                <a:lnTo>
                  <a:pt x="6" y="120"/>
                </a:lnTo>
                <a:lnTo>
                  <a:pt x="6" y="120"/>
                </a:lnTo>
                <a:lnTo>
                  <a:pt x="9" y="129"/>
                </a:lnTo>
                <a:lnTo>
                  <a:pt x="9" y="129"/>
                </a:lnTo>
                <a:lnTo>
                  <a:pt x="10" y="130"/>
                </a:lnTo>
                <a:lnTo>
                  <a:pt x="10" y="130"/>
                </a:lnTo>
                <a:lnTo>
                  <a:pt x="579" y="1265"/>
                </a:lnTo>
                <a:lnTo>
                  <a:pt x="579" y="1265"/>
                </a:lnTo>
                <a:lnTo>
                  <a:pt x="586" y="1279"/>
                </a:lnTo>
                <a:lnTo>
                  <a:pt x="596" y="1292"/>
                </a:lnTo>
                <a:lnTo>
                  <a:pt x="609" y="1303"/>
                </a:lnTo>
                <a:lnTo>
                  <a:pt x="622" y="1312"/>
                </a:lnTo>
                <a:lnTo>
                  <a:pt x="622" y="1312"/>
                </a:lnTo>
                <a:lnTo>
                  <a:pt x="635" y="1318"/>
                </a:lnTo>
                <a:lnTo>
                  <a:pt x="635" y="1318"/>
                </a:lnTo>
                <a:lnTo>
                  <a:pt x="635" y="1318"/>
                </a:lnTo>
                <a:lnTo>
                  <a:pt x="635" y="1318"/>
                </a:lnTo>
                <a:lnTo>
                  <a:pt x="649" y="1321"/>
                </a:lnTo>
                <a:lnTo>
                  <a:pt x="649" y="1321"/>
                </a:lnTo>
                <a:lnTo>
                  <a:pt x="653" y="1322"/>
                </a:lnTo>
                <a:lnTo>
                  <a:pt x="653" y="1322"/>
                </a:lnTo>
                <a:lnTo>
                  <a:pt x="665" y="1322"/>
                </a:lnTo>
                <a:lnTo>
                  <a:pt x="665" y="1322"/>
                </a:lnTo>
                <a:lnTo>
                  <a:pt x="672" y="1322"/>
                </a:lnTo>
                <a:lnTo>
                  <a:pt x="672" y="1322"/>
                </a:lnTo>
                <a:lnTo>
                  <a:pt x="680" y="1321"/>
                </a:lnTo>
                <a:lnTo>
                  <a:pt x="680" y="1321"/>
                </a:lnTo>
                <a:lnTo>
                  <a:pt x="691" y="1318"/>
                </a:lnTo>
                <a:lnTo>
                  <a:pt x="691" y="1318"/>
                </a:lnTo>
                <a:lnTo>
                  <a:pt x="693" y="1316"/>
                </a:lnTo>
                <a:lnTo>
                  <a:pt x="693" y="1316"/>
                </a:lnTo>
                <a:lnTo>
                  <a:pt x="705" y="1312"/>
                </a:lnTo>
                <a:lnTo>
                  <a:pt x="705" y="1312"/>
                </a:lnTo>
                <a:lnTo>
                  <a:pt x="719" y="1303"/>
                </a:lnTo>
                <a:lnTo>
                  <a:pt x="731" y="1292"/>
                </a:lnTo>
                <a:lnTo>
                  <a:pt x="740" y="1279"/>
                </a:lnTo>
                <a:lnTo>
                  <a:pt x="748" y="1265"/>
                </a:lnTo>
                <a:lnTo>
                  <a:pt x="954" y="851"/>
                </a:lnTo>
                <a:lnTo>
                  <a:pt x="954" y="853"/>
                </a:lnTo>
                <a:lnTo>
                  <a:pt x="1124" y="512"/>
                </a:lnTo>
                <a:lnTo>
                  <a:pt x="1125" y="514"/>
                </a:lnTo>
                <a:lnTo>
                  <a:pt x="1275" y="214"/>
                </a:lnTo>
                <a:lnTo>
                  <a:pt x="1275" y="214"/>
                </a:lnTo>
                <a:lnTo>
                  <a:pt x="1278" y="210"/>
                </a:lnTo>
                <a:lnTo>
                  <a:pt x="1288" y="197"/>
                </a:lnTo>
                <a:lnTo>
                  <a:pt x="1297" y="191"/>
                </a:lnTo>
                <a:lnTo>
                  <a:pt x="1305" y="186"/>
                </a:lnTo>
                <a:lnTo>
                  <a:pt x="1317" y="183"/>
                </a:lnTo>
                <a:lnTo>
                  <a:pt x="1328" y="181"/>
                </a:lnTo>
                <a:lnTo>
                  <a:pt x="1328" y="181"/>
                </a:lnTo>
                <a:lnTo>
                  <a:pt x="1635" y="181"/>
                </a:lnTo>
                <a:lnTo>
                  <a:pt x="1635" y="181"/>
                </a:lnTo>
                <a:lnTo>
                  <a:pt x="1646" y="183"/>
                </a:lnTo>
                <a:lnTo>
                  <a:pt x="1653" y="186"/>
                </a:lnTo>
                <a:lnTo>
                  <a:pt x="1656" y="191"/>
                </a:lnTo>
                <a:lnTo>
                  <a:pt x="1658" y="197"/>
                </a:lnTo>
                <a:lnTo>
                  <a:pt x="1658" y="203"/>
                </a:lnTo>
                <a:lnTo>
                  <a:pt x="1656" y="210"/>
                </a:lnTo>
                <a:lnTo>
                  <a:pt x="1655" y="214"/>
                </a:lnTo>
                <a:lnTo>
                  <a:pt x="1655" y="214"/>
                </a:lnTo>
                <a:lnTo>
                  <a:pt x="1264" y="994"/>
                </a:lnTo>
                <a:lnTo>
                  <a:pt x="1264" y="994"/>
                </a:lnTo>
                <a:lnTo>
                  <a:pt x="1257" y="1004"/>
                </a:lnTo>
                <a:lnTo>
                  <a:pt x="1251" y="1008"/>
                </a:lnTo>
                <a:lnTo>
                  <a:pt x="1245" y="1008"/>
                </a:lnTo>
                <a:lnTo>
                  <a:pt x="1241" y="1007"/>
                </a:lnTo>
                <a:lnTo>
                  <a:pt x="1235" y="1004"/>
                </a:lnTo>
                <a:lnTo>
                  <a:pt x="1233" y="999"/>
                </a:lnTo>
                <a:lnTo>
                  <a:pt x="1230" y="994"/>
                </a:lnTo>
                <a:lnTo>
                  <a:pt x="1082" y="700"/>
                </a:lnTo>
                <a:lnTo>
                  <a:pt x="981" y="904"/>
                </a:lnTo>
                <a:lnTo>
                  <a:pt x="1163" y="1265"/>
                </a:lnTo>
                <a:lnTo>
                  <a:pt x="1163" y="1265"/>
                </a:lnTo>
                <a:lnTo>
                  <a:pt x="1168" y="1279"/>
                </a:lnTo>
                <a:lnTo>
                  <a:pt x="1178" y="1292"/>
                </a:lnTo>
                <a:lnTo>
                  <a:pt x="1191" y="1303"/>
                </a:lnTo>
                <a:lnTo>
                  <a:pt x="1207" y="1312"/>
                </a:lnTo>
                <a:lnTo>
                  <a:pt x="1207" y="1312"/>
                </a:lnTo>
                <a:lnTo>
                  <a:pt x="1218" y="1318"/>
                </a:lnTo>
                <a:lnTo>
                  <a:pt x="1218" y="1318"/>
                </a:lnTo>
                <a:lnTo>
                  <a:pt x="1218" y="1318"/>
                </a:lnTo>
                <a:lnTo>
                  <a:pt x="1218" y="1318"/>
                </a:lnTo>
                <a:lnTo>
                  <a:pt x="1233" y="1321"/>
                </a:lnTo>
                <a:lnTo>
                  <a:pt x="1233" y="1321"/>
                </a:lnTo>
                <a:lnTo>
                  <a:pt x="1237" y="1322"/>
                </a:lnTo>
                <a:lnTo>
                  <a:pt x="1237" y="1322"/>
                </a:lnTo>
                <a:lnTo>
                  <a:pt x="1248" y="1322"/>
                </a:lnTo>
                <a:lnTo>
                  <a:pt x="1248" y="1322"/>
                </a:lnTo>
                <a:lnTo>
                  <a:pt x="1255" y="1322"/>
                </a:lnTo>
                <a:lnTo>
                  <a:pt x="1255" y="1322"/>
                </a:lnTo>
                <a:lnTo>
                  <a:pt x="1262" y="1321"/>
                </a:lnTo>
                <a:lnTo>
                  <a:pt x="1262" y="1321"/>
                </a:lnTo>
                <a:lnTo>
                  <a:pt x="1275" y="1318"/>
                </a:lnTo>
                <a:lnTo>
                  <a:pt x="1275" y="1318"/>
                </a:lnTo>
                <a:lnTo>
                  <a:pt x="1278" y="1316"/>
                </a:lnTo>
                <a:lnTo>
                  <a:pt x="1278" y="1316"/>
                </a:lnTo>
                <a:lnTo>
                  <a:pt x="1288" y="1312"/>
                </a:lnTo>
                <a:lnTo>
                  <a:pt x="1288" y="1312"/>
                </a:lnTo>
                <a:lnTo>
                  <a:pt x="1302" y="1303"/>
                </a:lnTo>
                <a:lnTo>
                  <a:pt x="1315" y="1292"/>
                </a:lnTo>
                <a:lnTo>
                  <a:pt x="1324" y="1279"/>
                </a:lnTo>
                <a:lnTo>
                  <a:pt x="1332" y="1265"/>
                </a:lnTo>
                <a:lnTo>
                  <a:pt x="1900" y="130"/>
                </a:lnTo>
                <a:lnTo>
                  <a:pt x="1900" y="130"/>
                </a:lnTo>
                <a:lnTo>
                  <a:pt x="1902" y="129"/>
                </a:lnTo>
                <a:lnTo>
                  <a:pt x="1902" y="129"/>
                </a:lnTo>
                <a:lnTo>
                  <a:pt x="1904" y="120"/>
                </a:lnTo>
                <a:lnTo>
                  <a:pt x="1904" y="120"/>
                </a:lnTo>
                <a:lnTo>
                  <a:pt x="1906" y="112"/>
                </a:lnTo>
                <a:lnTo>
                  <a:pt x="1906" y="112"/>
                </a:lnTo>
                <a:lnTo>
                  <a:pt x="1908" y="102"/>
                </a:lnTo>
                <a:lnTo>
                  <a:pt x="1908" y="102"/>
                </a:lnTo>
                <a:lnTo>
                  <a:pt x="1910" y="93"/>
                </a:lnTo>
                <a:lnTo>
                  <a:pt x="1910" y="93"/>
                </a:lnTo>
                <a:lnTo>
                  <a:pt x="1910" y="90"/>
                </a:lnTo>
                <a:lnTo>
                  <a:pt x="1910" y="90"/>
                </a:lnTo>
                <a:lnTo>
                  <a:pt x="1910" y="86"/>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4" name="KSO_Shape"/>
          <p:cNvSpPr/>
          <p:nvPr/>
        </p:nvSpPr>
        <p:spPr bwMode="auto">
          <a:xfrm>
            <a:off x="1134127" y="2972027"/>
            <a:ext cx="2293229" cy="1589973"/>
          </a:xfrm>
          <a:custGeom>
            <a:avLst/>
            <a:gdLst>
              <a:gd name="T0" fmla="*/ 381408390 w 6190"/>
              <a:gd name="T1" fmla="*/ 48095465 h 4291"/>
              <a:gd name="T2" fmla="*/ 398361967 w 6190"/>
              <a:gd name="T3" fmla="*/ 65137202 h 4291"/>
              <a:gd name="T4" fmla="*/ 398361967 w 6190"/>
              <a:gd name="T5" fmla="*/ 340645740 h 4291"/>
              <a:gd name="T6" fmla="*/ 243222337 w 6190"/>
              <a:gd name="T7" fmla="*/ 340645740 h 4291"/>
              <a:gd name="T8" fmla="*/ 243222337 w 6190"/>
              <a:gd name="T9" fmla="*/ 352290696 h 4291"/>
              <a:gd name="T10" fmla="*/ 255534977 w 6190"/>
              <a:gd name="T11" fmla="*/ 354089520 h 4291"/>
              <a:gd name="T12" fmla="*/ 267942405 w 6190"/>
              <a:gd name="T13" fmla="*/ 356456556 h 4291"/>
              <a:gd name="T14" fmla="*/ 280444621 w 6190"/>
              <a:gd name="T15" fmla="*/ 359202195 h 4291"/>
              <a:gd name="T16" fmla="*/ 292852049 w 6190"/>
              <a:gd name="T17" fmla="*/ 362515737 h 4291"/>
              <a:gd name="T18" fmla="*/ 305259477 w 6190"/>
              <a:gd name="T19" fmla="*/ 366208191 h 4291"/>
              <a:gd name="T20" fmla="*/ 317666598 w 6190"/>
              <a:gd name="T21" fmla="*/ 370563353 h 4291"/>
              <a:gd name="T22" fmla="*/ 330074026 w 6190"/>
              <a:gd name="T23" fmla="*/ 375391922 h 4291"/>
              <a:gd name="T24" fmla="*/ 342481454 w 6190"/>
              <a:gd name="T25" fmla="*/ 380693590 h 4291"/>
              <a:gd name="T26" fmla="*/ 342481454 w 6190"/>
              <a:gd name="T27" fmla="*/ 406256349 h 4291"/>
              <a:gd name="T28" fmla="*/ 59858547 w 6190"/>
              <a:gd name="T29" fmla="*/ 406256349 h 4291"/>
              <a:gd name="T30" fmla="*/ 59858547 w 6190"/>
              <a:gd name="T31" fmla="*/ 380693590 h 4291"/>
              <a:gd name="T32" fmla="*/ 65920078 w 6190"/>
              <a:gd name="T33" fmla="*/ 378232057 h 4291"/>
              <a:gd name="T34" fmla="*/ 77853872 w 6190"/>
              <a:gd name="T35" fmla="*/ 373593097 h 4291"/>
              <a:gd name="T36" fmla="*/ 89882455 w 6190"/>
              <a:gd name="T37" fmla="*/ 369332432 h 4291"/>
              <a:gd name="T38" fmla="*/ 101816249 w 6190"/>
              <a:gd name="T39" fmla="*/ 365545482 h 4291"/>
              <a:gd name="T40" fmla="*/ 113939620 w 6190"/>
              <a:gd name="T41" fmla="*/ 362137135 h 4291"/>
              <a:gd name="T42" fmla="*/ 125967894 w 6190"/>
              <a:gd name="T43" fmla="*/ 359107390 h 4291"/>
              <a:gd name="T44" fmla="*/ 137901688 w 6190"/>
              <a:gd name="T45" fmla="*/ 356456556 h 4291"/>
              <a:gd name="T46" fmla="*/ 150025059 w 6190"/>
              <a:gd name="T47" fmla="*/ 354373626 h 4291"/>
              <a:gd name="T48" fmla="*/ 155992110 w 6190"/>
              <a:gd name="T49" fmla="*/ 340645740 h 4291"/>
              <a:gd name="T50" fmla="*/ 0 w 6190"/>
              <a:gd name="T51" fmla="*/ 340645740 h 4291"/>
              <a:gd name="T52" fmla="*/ 0 w 6190"/>
              <a:gd name="T53" fmla="*/ 65137202 h 4291"/>
              <a:gd name="T54" fmla="*/ 16953577 w 6190"/>
              <a:gd name="T55" fmla="*/ 48095465 h 4291"/>
              <a:gd name="T56" fmla="*/ 420335326 w 6190"/>
              <a:gd name="T57" fmla="*/ 406256349 h 4291"/>
              <a:gd name="T58" fmla="*/ 586272213 w 6190"/>
              <a:gd name="T59" fmla="*/ 0 h 4291"/>
              <a:gd name="T60" fmla="*/ 420335326 w 6190"/>
              <a:gd name="T61" fmla="*/ 406256349 h 4291"/>
              <a:gd name="T62" fmla="*/ 441266937 w 6190"/>
              <a:gd name="T63" fmla="*/ 35408890 h 4291"/>
              <a:gd name="T64" fmla="*/ 568276888 w 6190"/>
              <a:gd name="T65" fmla="*/ 74889145 h 4291"/>
              <a:gd name="T66" fmla="*/ 441266937 w 6190"/>
              <a:gd name="T67" fmla="*/ 35408890 h 4291"/>
              <a:gd name="T68" fmla="*/ 441266937 w 6190"/>
              <a:gd name="T69" fmla="*/ 97043248 h 4291"/>
              <a:gd name="T70" fmla="*/ 568276888 w 6190"/>
              <a:gd name="T71" fmla="*/ 136712804 h 4291"/>
              <a:gd name="T72" fmla="*/ 441266937 w 6190"/>
              <a:gd name="T73" fmla="*/ 97043248 h 4291"/>
              <a:gd name="T74" fmla="*/ 440604034 w 6190"/>
              <a:gd name="T75" fmla="*/ 170228065 h 4291"/>
              <a:gd name="T76" fmla="*/ 483224639 w 6190"/>
              <a:gd name="T77" fmla="*/ 200808694 h 4291"/>
              <a:gd name="T78" fmla="*/ 440604034 w 6190"/>
              <a:gd name="T79" fmla="*/ 170228065 h 4291"/>
              <a:gd name="T80" fmla="*/ 440604034 w 6190"/>
              <a:gd name="T81" fmla="*/ 219365150 h 4291"/>
              <a:gd name="T82" fmla="*/ 483224639 w 6190"/>
              <a:gd name="T83" fmla="*/ 249945779 h 4291"/>
              <a:gd name="T84" fmla="*/ 440604034 w 6190"/>
              <a:gd name="T85" fmla="*/ 219365150 h 4291"/>
              <a:gd name="T86" fmla="*/ 364360025 w 6190"/>
              <a:gd name="T87" fmla="*/ 82179246 h 4291"/>
              <a:gd name="T88" fmla="*/ 34001942 w 6190"/>
              <a:gd name="T89" fmla="*/ 306562266 h 4291"/>
              <a:gd name="T90" fmla="*/ 364360025 w 6190"/>
              <a:gd name="T91" fmla="*/ 82179246 h 429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6190" h="4291">
                <a:moveTo>
                  <a:pt x="179" y="508"/>
                </a:moveTo>
                <a:lnTo>
                  <a:pt x="4027" y="508"/>
                </a:lnTo>
                <a:lnTo>
                  <a:pt x="4206" y="508"/>
                </a:lnTo>
                <a:lnTo>
                  <a:pt x="4206" y="688"/>
                </a:lnTo>
                <a:lnTo>
                  <a:pt x="4206" y="3418"/>
                </a:lnTo>
                <a:lnTo>
                  <a:pt x="4206" y="3598"/>
                </a:lnTo>
                <a:lnTo>
                  <a:pt x="4027" y="3598"/>
                </a:lnTo>
                <a:lnTo>
                  <a:pt x="2568" y="3598"/>
                </a:lnTo>
                <a:lnTo>
                  <a:pt x="2568" y="3721"/>
                </a:lnTo>
                <a:lnTo>
                  <a:pt x="2634" y="3731"/>
                </a:lnTo>
                <a:lnTo>
                  <a:pt x="2698" y="3740"/>
                </a:lnTo>
                <a:lnTo>
                  <a:pt x="2764" y="3752"/>
                </a:lnTo>
                <a:lnTo>
                  <a:pt x="2829" y="3765"/>
                </a:lnTo>
                <a:lnTo>
                  <a:pt x="2895" y="3779"/>
                </a:lnTo>
                <a:lnTo>
                  <a:pt x="2961" y="3794"/>
                </a:lnTo>
                <a:lnTo>
                  <a:pt x="3026" y="3811"/>
                </a:lnTo>
                <a:lnTo>
                  <a:pt x="3092" y="3829"/>
                </a:lnTo>
                <a:lnTo>
                  <a:pt x="3157" y="3848"/>
                </a:lnTo>
                <a:lnTo>
                  <a:pt x="3223" y="3868"/>
                </a:lnTo>
                <a:lnTo>
                  <a:pt x="3288" y="3891"/>
                </a:lnTo>
                <a:lnTo>
                  <a:pt x="3354" y="3914"/>
                </a:lnTo>
                <a:lnTo>
                  <a:pt x="3419" y="3938"/>
                </a:lnTo>
                <a:lnTo>
                  <a:pt x="3485" y="3965"/>
                </a:lnTo>
                <a:lnTo>
                  <a:pt x="3550" y="3993"/>
                </a:lnTo>
                <a:lnTo>
                  <a:pt x="3616" y="4021"/>
                </a:lnTo>
                <a:lnTo>
                  <a:pt x="3616" y="4291"/>
                </a:lnTo>
                <a:lnTo>
                  <a:pt x="632" y="4291"/>
                </a:lnTo>
                <a:lnTo>
                  <a:pt x="632" y="4021"/>
                </a:lnTo>
                <a:lnTo>
                  <a:pt x="696" y="3995"/>
                </a:lnTo>
                <a:lnTo>
                  <a:pt x="758" y="3970"/>
                </a:lnTo>
                <a:lnTo>
                  <a:pt x="822" y="3946"/>
                </a:lnTo>
                <a:lnTo>
                  <a:pt x="885" y="3924"/>
                </a:lnTo>
                <a:lnTo>
                  <a:pt x="949" y="3901"/>
                </a:lnTo>
                <a:lnTo>
                  <a:pt x="1013" y="3881"/>
                </a:lnTo>
                <a:lnTo>
                  <a:pt x="1075" y="3861"/>
                </a:lnTo>
                <a:lnTo>
                  <a:pt x="1139" y="3843"/>
                </a:lnTo>
                <a:lnTo>
                  <a:pt x="1203" y="3825"/>
                </a:lnTo>
                <a:lnTo>
                  <a:pt x="1266" y="3809"/>
                </a:lnTo>
                <a:lnTo>
                  <a:pt x="1330" y="3793"/>
                </a:lnTo>
                <a:lnTo>
                  <a:pt x="1394" y="3779"/>
                </a:lnTo>
                <a:lnTo>
                  <a:pt x="1456" y="3765"/>
                </a:lnTo>
                <a:lnTo>
                  <a:pt x="1520" y="3753"/>
                </a:lnTo>
                <a:lnTo>
                  <a:pt x="1584" y="3743"/>
                </a:lnTo>
                <a:lnTo>
                  <a:pt x="1647" y="3733"/>
                </a:lnTo>
                <a:lnTo>
                  <a:pt x="1647" y="3598"/>
                </a:lnTo>
                <a:lnTo>
                  <a:pt x="179" y="3598"/>
                </a:lnTo>
                <a:lnTo>
                  <a:pt x="0" y="3598"/>
                </a:lnTo>
                <a:lnTo>
                  <a:pt x="0" y="3418"/>
                </a:lnTo>
                <a:lnTo>
                  <a:pt x="0" y="688"/>
                </a:lnTo>
                <a:lnTo>
                  <a:pt x="0" y="508"/>
                </a:lnTo>
                <a:lnTo>
                  <a:pt x="179" y="508"/>
                </a:lnTo>
                <a:close/>
                <a:moveTo>
                  <a:pt x="4438" y="4291"/>
                </a:moveTo>
                <a:lnTo>
                  <a:pt x="6190" y="4291"/>
                </a:lnTo>
                <a:lnTo>
                  <a:pt x="6190" y="0"/>
                </a:lnTo>
                <a:lnTo>
                  <a:pt x="4438" y="0"/>
                </a:lnTo>
                <a:lnTo>
                  <a:pt x="4438" y="4291"/>
                </a:lnTo>
                <a:close/>
                <a:moveTo>
                  <a:pt x="4659" y="374"/>
                </a:moveTo>
                <a:lnTo>
                  <a:pt x="6000" y="374"/>
                </a:lnTo>
                <a:lnTo>
                  <a:pt x="6000" y="791"/>
                </a:lnTo>
                <a:lnTo>
                  <a:pt x="4659" y="791"/>
                </a:lnTo>
                <a:lnTo>
                  <a:pt x="4659" y="374"/>
                </a:lnTo>
                <a:close/>
                <a:moveTo>
                  <a:pt x="4659" y="1025"/>
                </a:moveTo>
                <a:lnTo>
                  <a:pt x="6000" y="1025"/>
                </a:lnTo>
                <a:lnTo>
                  <a:pt x="6000" y="1444"/>
                </a:lnTo>
                <a:lnTo>
                  <a:pt x="4659" y="1444"/>
                </a:lnTo>
                <a:lnTo>
                  <a:pt x="4659" y="1025"/>
                </a:lnTo>
                <a:close/>
                <a:moveTo>
                  <a:pt x="4652" y="1798"/>
                </a:moveTo>
                <a:lnTo>
                  <a:pt x="5102" y="1798"/>
                </a:lnTo>
                <a:lnTo>
                  <a:pt x="5102" y="2121"/>
                </a:lnTo>
                <a:lnTo>
                  <a:pt x="4652" y="2121"/>
                </a:lnTo>
                <a:lnTo>
                  <a:pt x="4652" y="1798"/>
                </a:lnTo>
                <a:close/>
                <a:moveTo>
                  <a:pt x="4652" y="2317"/>
                </a:moveTo>
                <a:lnTo>
                  <a:pt x="5102" y="2317"/>
                </a:lnTo>
                <a:lnTo>
                  <a:pt x="5102" y="2640"/>
                </a:lnTo>
                <a:lnTo>
                  <a:pt x="4652" y="2640"/>
                </a:lnTo>
                <a:lnTo>
                  <a:pt x="4652" y="2317"/>
                </a:lnTo>
                <a:close/>
                <a:moveTo>
                  <a:pt x="3847" y="868"/>
                </a:moveTo>
                <a:lnTo>
                  <a:pt x="359" y="868"/>
                </a:lnTo>
                <a:lnTo>
                  <a:pt x="359" y="3238"/>
                </a:lnTo>
                <a:lnTo>
                  <a:pt x="3847" y="3238"/>
                </a:lnTo>
                <a:lnTo>
                  <a:pt x="3847" y="868"/>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cxnSp>
        <p:nvCxnSpPr>
          <p:cNvPr id="35" name="直接连接符 34"/>
          <p:cNvCxnSpPr/>
          <p:nvPr/>
        </p:nvCxnSpPr>
        <p:spPr>
          <a:xfrm flipV="1">
            <a:off x="4016115" y="2388379"/>
            <a:ext cx="1803220" cy="1294228"/>
          </a:xfrm>
          <a:prstGeom prst="line">
            <a:avLst/>
          </a:prstGeom>
          <a:ln w="5715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4016115" y="3830479"/>
            <a:ext cx="1803220" cy="1294228"/>
          </a:xfrm>
          <a:prstGeom prst="line">
            <a:avLst/>
          </a:prstGeom>
          <a:ln w="5715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7" name="矩形 36" descr="#clear#"/>
          <p:cNvSpPr/>
          <p:nvPr/>
        </p:nvSpPr>
        <p:spPr>
          <a:xfrm>
            <a:off x="7882326" y="1434663"/>
            <a:ext cx="3712621" cy="18681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8" name="文本框 37" descr="#clear#"/>
          <p:cNvSpPr txBox="1"/>
          <p:nvPr/>
        </p:nvSpPr>
        <p:spPr>
          <a:xfrm>
            <a:off x="6096000" y="1953223"/>
            <a:ext cx="1546572"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84</a:t>
            </a:r>
            <a:r>
              <a:rPr lang="en-US" altLang="zh-CN" b="1" dirty="0">
                <a:solidFill>
                  <a:schemeClr val="accent1"/>
                </a:solidFill>
                <a:latin typeface="+mj-ea"/>
                <a:ea typeface="+mj-ea"/>
              </a:rPr>
              <a:t>%</a:t>
            </a:r>
            <a:endParaRPr lang="zh-CN" altLang="en-US" sz="4800" b="1" dirty="0">
              <a:solidFill>
                <a:schemeClr val="accent1"/>
              </a:solidFill>
              <a:latin typeface="+mj-ea"/>
              <a:ea typeface="+mj-ea"/>
            </a:endParaRPr>
          </a:p>
        </p:txBody>
      </p:sp>
      <p:sp>
        <p:nvSpPr>
          <p:cNvPr id="39" name="矩形 38" descr="#clear#"/>
          <p:cNvSpPr/>
          <p:nvPr/>
        </p:nvSpPr>
        <p:spPr>
          <a:xfrm>
            <a:off x="7882326" y="4190648"/>
            <a:ext cx="3712621" cy="18681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0" name="文本框 39" descr="#clear#"/>
          <p:cNvSpPr txBox="1"/>
          <p:nvPr/>
        </p:nvSpPr>
        <p:spPr>
          <a:xfrm>
            <a:off x="6096000" y="4709208"/>
            <a:ext cx="1546572"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97</a:t>
            </a:r>
            <a:r>
              <a:rPr lang="en-US" altLang="zh-CN" b="1" dirty="0">
                <a:solidFill>
                  <a:schemeClr val="accent1"/>
                </a:solidFill>
                <a:latin typeface="+mj-ea"/>
                <a:ea typeface="+mj-ea"/>
              </a:rPr>
              <a:t>%</a:t>
            </a:r>
            <a:endParaRPr lang="zh-CN" altLang="en-US" sz="4800" b="1" dirty="0">
              <a:solidFill>
                <a:schemeClr val="accent1"/>
              </a:solidFill>
              <a:latin typeface="+mj-ea"/>
              <a:ea typeface="+mj-ea"/>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9" name="任意多边形 17"/>
          <p:cNvSpPr/>
          <p:nvPr>
            <p:custDataLst>
              <p:tags r:id="rId1"/>
            </p:custDataLst>
          </p:nvPr>
        </p:nvSpPr>
        <p:spPr>
          <a:xfrm>
            <a:off x="1283928" y="3942424"/>
            <a:ext cx="1764825" cy="2212315"/>
          </a:xfrm>
          <a:custGeom>
            <a:avLst/>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10" name="任意多边形 16" descr="#clear#"/>
          <p:cNvSpPr/>
          <p:nvPr>
            <p:custDataLst>
              <p:tags r:id="rId2"/>
            </p:custDataLst>
          </p:nvPr>
        </p:nvSpPr>
        <p:spPr>
          <a:xfrm>
            <a:off x="1283928" y="3866223"/>
            <a:ext cx="1764805" cy="2132941"/>
          </a:xfrm>
          <a:custGeom>
            <a:avLst/>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a:t>
            </a:r>
            <a:endParaRPr lang="zh-CN" altLang="zh-CN" sz="1800" dirty="0">
              <a:solidFill>
                <a:srgbClr val="FFFFFF"/>
              </a:solidFill>
              <a:latin typeface="+mn-ea"/>
            </a:endParaRPr>
          </a:p>
        </p:txBody>
      </p:sp>
      <p:sp>
        <p:nvSpPr>
          <p:cNvPr id="11" name="椭圆 10"/>
          <p:cNvSpPr/>
          <p:nvPr/>
        </p:nvSpPr>
        <p:spPr>
          <a:xfrm>
            <a:off x="1799617" y="3170898"/>
            <a:ext cx="733425" cy="733425"/>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KSO_Shape"/>
          <p:cNvSpPr/>
          <p:nvPr/>
        </p:nvSpPr>
        <p:spPr>
          <a:xfrm>
            <a:off x="1999642" y="3389536"/>
            <a:ext cx="333375" cy="296148"/>
          </a:xfrm>
          <a:custGeom>
            <a:avLst/>
            <a:gdLst/>
            <a:ahLst/>
            <a:cxnLst/>
            <a:rect l="l" t="t" r="r" b="b"/>
            <a:pathLst>
              <a:path w="1916638" h="1703474">
                <a:moveTo>
                  <a:pt x="1388994" y="1007638"/>
                </a:moveTo>
                <a:lnTo>
                  <a:pt x="1629018" y="1007638"/>
                </a:lnTo>
                <a:cubicBezTo>
                  <a:pt x="1662160" y="1007638"/>
                  <a:pt x="1689026" y="1034504"/>
                  <a:pt x="1689026" y="1067646"/>
                </a:cubicBezTo>
                <a:lnTo>
                  <a:pt x="1689026" y="1643466"/>
                </a:lnTo>
                <a:cubicBezTo>
                  <a:pt x="1689026" y="1676608"/>
                  <a:pt x="1662160" y="1703474"/>
                  <a:pt x="1629018" y="1703474"/>
                </a:cubicBezTo>
                <a:lnTo>
                  <a:pt x="1388994" y="1703474"/>
                </a:lnTo>
                <a:cubicBezTo>
                  <a:pt x="1355852" y="1703474"/>
                  <a:pt x="1328986" y="1676608"/>
                  <a:pt x="1328986" y="1643466"/>
                </a:cubicBezTo>
                <a:lnTo>
                  <a:pt x="1328986" y="1067646"/>
                </a:lnTo>
                <a:cubicBezTo>
                  <a:pt x="1328986" y="1034504"/>
                  <a:pt x="1355852" y="1007638"/>
                  <a:pt x="1388994" y="1007638"/>
                </a:cubicBezTo>
                <a:close/>
                <a:moveTo>
                  <a:pt x="278330" y="1005944"/>
                </a:moveTo>
                <a:lnTo>
                  <a:pt x="518354" y="1005944"/>
                </a:lnTo>
                <a:cubicBezTo>
                  <a:pt x="551496" y="1005944"/>
                  <a:pt x="578362" y="1032810"/>
                  <a:pt x="578362" y="1065952"/>
                </a:cubicBezTo>
                <a:lnTo>
                  <a:pt x="578362" y="1641772"/>
                </a:lnTo>
                <a:cubicBezTo>
                  <a:pt x="578362" y="1674914"/>
                  <a:pt x="551496" y="1701780"/>
                  <a:pt x="518354" y="1701780"/>
                </a:cubicBezTo>
                <a:lnTo>
                  <a:pt x="278330" y="1701780"/>
                </a:lnTo>
                <a:cubicBezTo>
                  <a:pt x="245188" y="1701780"/>
                  <a:pt x="218322" y="1674914"/>
                  <a:pt x="218322" y="1641772"/>
                </a:cubicBezTo>
                <a:lnTo>
                  <a:pt x="218322" y="1065952"/>
                </a:lnTo>
                <a:cubicBezTo>
                  <a:pt x="218322" y="1032810"/>
                  <a:pt x="245188" y="1005944"/>
                  <a:pt x="278330" y="1005944"/>
                </a:cubicBezTo>
                <a:close/>
                <a:moveTo>
                  <a:pt x="958319" y="0"/>
                </a:moveTo>
                <a:cubicBezTo>
                  <a:pt x="1487584" y="0"/>
                  <a:pt x="1916638" y="409484"/>
                  <a:pt x="1916638" y="914608"/>
                </a:cubicBezTo>
                <a:lnTo>
                  <a:pt x="1916638" y="1416309"/>
                </a:lnTo>
                <a:lnTo>
                  <a:pt x="1775274" y="1416309"/>
                </a:lnTo>
                <a:lnTo>
                  <a:pt x="1775274" y="914608"/>
                </a:lnTo>
                <a:lnTo>
                  <a:pt x="1776026" y="914608"/>
                </a:lnTo>
                <a:cubicBezTo>
                  <a:pt x="1776026" y="487142"/>
                  <a:pt x="1409926" y="140612"/>
                  <a:pt x="958319" y="140612"/>
                </a:cubicBezTo>
                <a:cubicBezTo>
                  <a:pt x="506712" y="140612"/>
                  <a:pt x="140612" y="487142"/>
                  <a:pt x="140612" y="914608"/>
                </a:cubicBezTo>
                <a:lnTo>
                  <a:pt x="141364" y="914608"/>
                </a:lnTo>
                <a:lnTo>
                  <a:pt x="141364" y="1416309"/>
                </a:lnTo>
                <a:lnTo>
                  <a:pt x="0" y="1416309"/>
                </a:lnTo>
                <a:lnTo>
                  <a:pt x="0" y="914608"/>
                </a:lnTo>
                <a:cubicBezTo>
                  <a:pt x="0" y="409484"/>
                  <a:pt x="429054" y="0"/>
                  <a:pt x="958319" y="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3" name="任意多边形 21"/>
          <p:cNvSpPr/>
          <p:nvPr>
            <p:custDataLst>
              <p:tags r:id="rId3"/>
            </p:custDataLst>
          </p:nvPr>
        </p:nvSpPr>
        <p:spPr>
          <a:xfrm>
            <a:off x="3248758" y="3942424"/>
            <a:ext cx="1764825" cy="2212315"/>
          </a:xfrm>
          <a:custGeom>
            <a:avLst/>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14" name="任意多边形 22" descr="#clear#"/>
          <p:cNvSpPr/>
          <p:nvPr>
            <p:custDataLst>
              <p:tags r:id="rId4"/>
            </p:custDataLst>
          </p:nvPr>
        </p:nvSpPr>
        <p:spPr>
          <a:xfrm>
            <a:off x="3248758" y="3866223"/>
            <a:ext cx="1764805" cy="2132941"/>
          </a:xfrm>
          <a:custGeom>
            <a:avLst/>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a:t>
            </a:r>
            <a:endParaRPr lang="zh-CN" altLang="zh-CN" sz="1800" dirty="0">
              <a:solidFill>
                <a:srgbClr val="FFFFFF"/>
              </a:solidFill>
              <a:latin typeface="+mn-ea"/>
            </a:endParaRPr>
          </a:p>
        </p:txBody>
      </p:sp>
      <p:sp>
        <p:nvSpPr>
          <p:cNvPr id="15" name="椭圆 14"/>
          <p:cNvSpPr/>
          <p:nvPr/>
        </p:nvSpPr>
        <p:spPr>
          <a:xfrm>
            <a:off x="3764447" y="3170898"/>
            <a:ext cx="733425" cy="733425"/>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25"/>
          <p:cNvSpPr/>
          <p:nvPr>
            <p:custDataLst>
              <p:tags r:id="rId5"/>
            </p:custDataLst>
          </p:nvPr>
        </p:nvSpPr>
        <p:spPr>
          <a:xfrm>
            <a:off x="5213588" y="3942424"/>
            <a:ext cx="1764825" cy="2212315"/>
          </a:xfrm>
          <a:custGeom>
            <a:avLst/>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17" name="任意多边形 26" descr="#clear#"/>
          <p:cNvSpPr/>
          <p:nvPr>
            <p:custDataLst>
              <p:tags r:id="rId6"/>
            </p:custDataLst>
          </p:nvPr>
        </p:nvSpPr>
        <p:spPr>
          <a:xfrm>
            <a:off x="5213588" y="3866223"/>
            <a:ext cx="1764805" cy="2132941"/>
          </a:xfrm>
          <a:custGeom>
            <a:avLst/>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a:t>
            </a:r>
            <a:endParaRPr lang="zh-CN" altLang="zh-CN" sz="1800" dirty="0">
              <a:solidFill>
                <a:srgbClr val="FFFFFF"/>
              </a:solidFill>
              <a:latin typeface="+mn-ea"/>
            </a:endParaRPr>
          </a:p>
        </p:txBody>
      </p:sp>
      <p:sp>
        <p:nvSpPr>
          <p:cNvPr id="18" name="椭圆 17"/>
          <p:cNvSpPr/>
          <p:nvPr/>
        </p:nvSpPr>
        <p:spPr>
          <a:xfrm>
            <a:off x="5729277" y="3170898"/>
            <a:ext cx="733425" cy="733425"/>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29"/>
          <p:cNvSpPr/>
          <p:nvPr>
            <p:custDataLst>
              <p:tags r:id="rId7"/>
            </p:custDataLst>
          </p:nvPr>
        </p:nvSpPr>
        <p:spPr>
          <a:xfrm>
            <a:off x="7178418" y="3942424"/>
            <a:ext cx="1764825" cy="2212315"/>
          </a:xfrm>
          <a:custGeom>
            <a:avLst/>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20" name="任意多边形 30" descr="#clear#"/>
          <p:cNvSpPr/>
          <p:nvPr>
            <p:custDataLst>
              <p:tags r:id="rId8"/>
            </p:custDataLst>
          </p:nvPr>
        </p:nvSpPr>
        <p:spPr>
          <a:xfrm>
            <a:off x="7178418" y="3866223"/>
            <a:ext cx="1764805" cy="2132941"/>
          </a:xfrm>
          <a:custGeom>
            <a:avLst/>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a:t>
            </a:r>
            <a:endParaRPr lang="zh-CN" altLang="zh-CN" sz="1800" dirty="0">
              <a:solidFill>
                <a:srgbClr val="FFFFFF"/>
              </a:solidFill>
              <a:latin typeface="+mn-ea"/>
            </a:endParaRPr>
          </a:p>
        </p:txBody>
      </p:sp>
      <p:sp>
        <p:nvSpPr>
          <p:cNvPr id="21" name="椭圆 20"/>
          <p:cNvSpPr/>
          <p:nvPr/>
        </p:nvSpPr>
        <p:spPr>
          <a:xfrm>
            <a:off x="7694107" y="3170898"/>
            <a:ext cx="733425" cy="733425"/>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33"/>
          <p:cNvSpPr/>
          <p:nvPr>
            <p:custDataLst>
              <p:tags r:id="rId9"/>
            </p:custDataLst>
          </p:nvPr>
        </p:nvSpPr>
        <p:spPr>
          <a:xfrm>
            <a:off x="9143248" y="3942424"/>
            <a:ext cx="1764825" cy="2212315"/>
          </a:xfrm>
          <a:custGeom>
            <a:avLst/>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23" name="任意多边形 34" descr="#clear#"/>
          <p:cNvSpPr/>
          <p:nvPr>
            <p:custDataLst>
              <p:tags r:id="rId10"/>
            </p:custDataLst>
          </p:nvPr>
        </p:nvSpPr>
        <p:spPr>
          <a:xfrm>
            <a:off x="9143248" y="3866223"/>
            <a:ext cx="1764805" cy="2132941"/>
          </a:xfrm>
          <a:custGeom>
            <a:avLst/>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a:t>
            </a:r>
            <a:endParaRPr lang="zh-CN" altLang="zh-CN" sz="1800" dirty="0">
              <a:solidFill>
                <a:srgbClr val="FFFFFF"/>
              </a:solidFill>
              <a:latin typeface="+mn-ea"/>
            </a:endParaRPr>
          </a:p>
        </p:txBody>
      </p:sp>
      <p:sp>
        <p:nvSpPr>
          <p:cNvPr id="24" name="椭圆 23"/>
          <p:cNvSpPr/>
          <p:nvPr/>
        </p:nvSpPr>
        <p:spPr>
          <a:xfrm>
            <a:off x="9658937" y="3170898"/>
            <a:ext cx="733425" cy="733425"/>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KSO_Shape"/>
          <p:cNvSpPr/>
          <p:nvPr/>
        </p:nvSpPr>
        <p:spPr>
          <a:xfrm>
            <a:off x="3964472" y="3409539"/>
            <a:ext cx="333375" cy="256143"/>
          </a:xfrm>
          <a:custGeom>
            <a:avLst/>
            <a:gdLst/>
            <a:ahLst/>
            <a:cxnLst/>
            <a:rect l="l" t="t" r="r" b="b"/>
            <a:pathLst>
              <a:path w="3710374" h="2848566">
                <a:moveTo>
                  <a:pt x="132902" y="1177607"/>
                </a:moveTo>
                <a:cubicBezTo>
                  <a:pt x="206302" y="1177607"/>
                  <a:pt x="265804" y="1237109"/>
                  <a:pt x="265804" y="1310509"/>
                </a:cubicBezTo>
                <a:lnTo>
                  <a:pt x="265804" y="1822976"/>
                </a:lnTo>
                <a:cubicBezTo>
                  <a:pt x="265804" y="1896376"/>
                  <a:pt x="206302" y="1955878"/>
                  <a:pt x="132902" y="1955878"/>
                </a:cubicBezTo>
                <a:cubicBezTo>
                  <a:pt x="59502" y="1955878"/>
                  <a:pt x="0" y="1896376"/>
                  <a:pt x="0" y="1822976"/>
                </a:cubicBezTo>
                <a:lnTo>
                  <a:pt x="0" y="1310509"/>
                </a:lnTo>
                <a:cubicBezTo>
                  <a:pt x="0" y="1237109"/>
                  <a:pt x="59502" y="1177607"/>
                  <a:pt x="132902" y="1177607"/>
                </a:cubicBezTo>
                <a:close/>
                <a:moveTo>
                  <a:pt x="3676647" y="1014899"/>
                </a:moveTo>
                <a:cubicBezTo>
                  <a:pt x="3699953" y="1011726"/>
                  <a:pt x="3709766" y="1038156"/>
                  <a:pt x="3709762" y="1126078"/>
                </a:cubicBezTo>
                <a:lnTo>
                  <a:pt x="3709762" y="2733814"/>
                </a:lnTo>
                <a:cubicBezTo>
                  <a:pt x="3714789" y="2810852"/>
                  <a:pt x="3689665" y="2852720"/>
                  <a:pt x="3604255" y="2784056"/>
                </a:cubicBezTo>
                <a:cubicBezTo>
                  <a:pt x="3539382" y="2731902"/>
                  <a:pt x="3308368" y="2542961"/>
                  <a:pt x="3100502" y="2373078"/>
                </a:cubicBezTo>
                <a:lnTo>
                  <a:pt x="2983265" y="2373078"/>
                </a:lnTo>
                <a:lnTo>
                  <a:pt x="2983265" y="2692091"/>
                </a:lnTo>
                <a:cubicBezTo>
                  <a:pt x="2983265" y="2778510"/>
                  <a:pt x="2913209" y="2848566"/>
                  <a:pt x="2826790" y="2848566"/>
                </a:cubicBezTo>
                <a:lnTo>
                  <a:pt x="542844" y="2848566"/>
                </a:lnTo>
                <a:cubicBezTo>
                  <a:pt x="456425" y="2848566"/>
                  <a:pt x="386369" y="2778510"/>
                  <a:pt x="386369" y="2692091"/>
                </a:cubicBezTo>
                <a:lnTo>
                  <a:pt x="386369" y="1261585"/>
                </a:lnTo>
                <a:cubicBezTo>
                  <a:pt x="386369" y="1175166"/>
                  <a:pt x="456425" y="1105110"/>
                  <a:pt x="542844" y="1105110"/>
                </a:cubicBezTo>
                <a:lnTo>
                  <a:pt x="2826790" y="1105110"/>
                </a:lnTo>
                <a:cubicBezTo>
                  <a:pt x="2913209" y="1105110"/>
                  <a:pt x="2983265" y="1175166"/>
                  <a:pt x="2983265" y="1261585"/>
                </a:cubicBezTo>
                <a:lnTo>
                  <a:pt x="2983265" y="1470870"/>
                </a:lnTo>
                <a:lnTo>
                  <a:pt x="3095401" y="1470870"/>
                </a:lnTo>
                <a:cubicBezTo>
                  <a:pt x="3315877" y="1289257"/>
                  <a:pt x="3568799" y="1079374"/>
                  <a:pt x="3619327" y="1045691"/>
                </a:cubicBezTo>
                <a:cubicBezTo>
                  <a:pt x="3643821" y="1029362"/>
                  <a:pt x="3662662" y="1016802"/>
                  <a:pt x="3676647" y="1014899"/>
                </a:cubicBezTo>
                <a:close/>
                <a:moveTo>
                  <a:pt x="2266043" y="0"/>
                </a:moveTo>
                <a:cubicBezTo>
                  <a:pt x="2555481" y="0"/>
                  <a:pt x="2790117" y="234636"/>
                  <a:pt x="2790117" y="524074"/>
                </a:cubicBezTo>
                <a:cubicBezTo>
                  <a:pt x="2790117" y="813512"/>
                  <a:pt x="2555481" y="1048148"/>
                  <a:pt x="2266043" y="1048148"/>
                </a:cubicBezTo>
                <a:cubicBezTo>
                  <a:pt x="1976605" y="1048148"/>
                  <a:pt x="1741969" y="813512"/>
                  <a:pt x="1741969" y="524074"/>
                </a:cubicBezTo>
                <a:cubicBezTo>
                  <a:pt x="1741969" y="234636"/>
                  <a:pt x="1976605" y="0"/>
                  <a:pt x="2266043" y="0"/>
                </a:cubicBezTo>
                <a:close/>
                <a:moveTo>
                  <a:pt x="1041907" y="0"/>
                </a:moveTo>
                <a:cubicBezTo>
                  <a:pt x="1331345" y="0"/>
                  <a:pt x="1565981" y="234636"/>
                  <a:pt x="1565981" y="524074"/>
                </a:cubicBezTo>
                <a:cubicBezTo>
                  <a:pt x="1565981" y="813512"/>
                  <a:pt x="1331345" y="1048148"/>
                  <a:pt x="1041907" y="1048148"/>
                </a:cubicBezTo>
                <a:cubicBezTo>
                  <a:pt x="752469" y="1048148"/>
                  <a:pt x="517833" y="813512"/>
                  <a:pt x="517833" y="524074"/>
                </a:cubicBezTo>
                <a:cubicBezTo>
                  <a:pt x="517833" y="234636"/>
                  <a:pt x="752469" y="0"/>
                  <a:pt x="1041907" y="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endParaRPr>
          </a:p>
        </p:txBody>
      </p:sp>
      <p:sp>
        <p:nvSpPr>
          <p:cNvPr id="26" name="KSO_Shape"/>
          <p:cNvSpPr/>
          <p:nvPr/>
        </p:nvSpPr>
        <p:spPr>
          <a:xfrm>
            <a:off x="5929302" y="3431764"/>
            <a:ext cx="333375" cy="211693"/>
          </a:xfrm>
          <a:custGeom>
            <a:avLst/>
            <a:gdLst/>
            <a:ahLst/>
            <a:cxnLst/>
            <a:rect l="l" t="t" r="r" b="b"/>
            <a:pathLst>
              <a:path w="3694176" h="2348650">
                <a:moveTo>
                  <a:pt x="2671928" y="762368"/>
                </a:moveTo>
                <a:cubicBezTo>
                  <a:pt x="2393546" y="762368"/>
                  <a:pt x="2167872" y="988042"/>
                  <a:pt x="2167872" y="1266424"/>
                </a:cubicBezTo>
                <a:cubicBezTo>
                  <a:pt x="2167872" y="1544806"/>
                  <a:pt x="2393546" y="1770480"/>
                  <a:pt x="2671928" y="1770480"/>
                </a:cubicBezTo>
                <a:cubicBezTo>
                  <a:pt x="2950310" y="1770480"/>
                  <a:pt x="3175984" y="1544806"/>
                  <a:pt x="3175984" y="1266424"/>
                </a:cubicBezTo>
                <a:cubicBezTo>
                  <a:pt x="3175984" y="988042"/>
                  <a:pt x="2950310" y="762368"/>
                  <a:pt x="2671928" y="762368"/>
                </a:cubicBezTo>
                <a:close/>
                <a:moveTo>
                  <a:pt x="2671928" y="650924"/>
                </a:moveTo>
                <a:cubicBezTo>
                  <a:pt x="3011859" y="650924"/>
                  <a:pt x="3287428" y="926493"/>
                  <a:pt x="3287428" y="1266424"/>
                </a:cubicBezTo>
                <a:cubicBezTo>
                  <a:pt x="3287428" y="1606355"/>
                  <a:pt x="3011859" y="1881924"/>
                  <a:pt x="2671928" y="1881924"/>
                </a:cubicBezTo>
                <a:cubicBezTo>
                  <a:pt x="2331997" y="1881924"/>
                  <a:pt x="2056428" y="1606355"/>
                  <a:pt x="2056428" y="1266424"/>
                </a:cubicBezTo>
                <a:cubicBezTo>
                  <a:pt x="2056428" y="926493"/>
                  <a:pt x="2331997" y="650924"/>
                  <a:pt x="2671928" y="650924"/>
                </a:cubicBezTo>
                <a:close/>
                <a:moveTo>
                  <a:pt x="2671928" y="474336"/>
                </a:moveTo>
                <a:cubicBezTo>
                  <a:pt x="2234470" y="474336"/>
                  <a:pt x="1879840" y="828966"/>
                  <a:pt x="1879840" y="1266424"/>
                </a:cubicBezTo>
                <a:cubicBezTo>
                  <a:pt x="1879840" y="1703882"/>
                  <a:pt x="2234470" y="2058512"/>
                  <a:pt x="2671928" y="2058512"/>
                </a:cubicBezTo>
                <a:cubicBezTo>
                  <a:pt x="3109386" y="2058512"/>
                  <a:pt x="3464016" y="1703882"/>
                  <a:pt x="3464016" y="1266424"/>
                </a:cubicBezTo>
                <a:cubicBezTo>
                  <a:pt x="3464016" y="828966"/>
                  <a:pt x="3109386" y="474336"/>
                  <a:pt x="2671928" y="474336"/>
                </a:cubicBezTo>
                <a:close/>
                <a:moveTo>
                  <a:pt x="379071" y="446698"/>
                </a:moveTo>
                <a:cubicBezTo>
                  <a:pt x="336590" y="446698"/>
                  <a:pt x="302152" y="481136"/>
                  <a:pt x="302152" y="523617"/>
                </a:cubicBezTo>
                <a:lnTo>
                  <a:pt x="302152" y="747739"/>
                </a:lnTo>
                <a:cubicBezTo>
                  <a:pt x="302152" y="790220"/>
                  <a:pt x="336590" y="824658"/>
                  <a:pt x="379071" y="824658"/>
                </a:cubicBezTo>
                <a:lnTo>
                  <a:pt x="1305353" y="824658"/>
                </a:lnTo>
                <a:cubicBezTo>
                  <a:pt x="1347834" y="824658"/>
                  <a:pt x="1382272" y="790220"/>
                  <a:pt x="1382272" y="747739"/>
                </a:cubicBezTo>
                <a:lnTo>
                  <a:pt x="1382272" y="523617"/>
                </a:lnTo>
                <a:cubicBezTo>
                  <a:pt x="1382272" y="481136"/>
                  <a:pt x="1347834" y="446698"/>
                  <a:pt x="1305353" y="446698"/>
                </a:cubicBezTo>
                <a:close/>
                <a:moveTo>
                  <a:pt x="305760" y="0"/>
                </a:moveTo>
                <a:lnTo>
                  <a:pt x="946616" y="0"/>
                </a:lnTo>
                <a:cubicBezTo>
                  <a:pt x="1028146" y="0"/>
                  <a:pt x="1094240" y="66094"/>
                  <a:pt x="1094240" y="147624"/>
                </a:cubicBezTo>
                <a:lnTo>
                  <a:pt x="1094240" y="184198"/>
                </a:lnTo>
                <a:lnTo>
                  <a:pt x="3519440" y="184198"/>
                </a:lnTo>
                <a:cubicBezTo>
                  <a:pt x="3615944" y="184198"/>
                  <a:pt x="3694176" y="262430"/>
                  <a:pt x="3694176" y="358934"/>
                </a:cubicBezTo>
                <a:lnTo>
                  <a:pt x="3694176" y="2173914"/>
                </a:lnTo>
                <a:cubicBezTo>
                  <a:pt x="3694176" y="2270418"/>
                  <a:pt x="3615944" y="2348650"/>
                  <a:pt x="3519440" y="2348650"/>
                </a:cubicBezTo>
                <a:lnTo>
                  <a:pt x="174736" y="2348650"/>
                </a:lnTo>
                <a:cubicBezTo>
                  <a:pt x="78232" y="2348650"/>
                  <a:pt x="0" y="2270418"/>
                  <a:pt x="0" y="2173914"/>
                </a:cubicBezTo>
                <a:lnTo>
                  <a:pt x="0" y="358934"/>
                </a:lnTo>
                <a:cubicBezTo>
                  <a:pt x="0" y="268112"/>
                  <a:pt x="69291" y="193474"/>
                  <a:pt x="158136" y="187550"/>
                </a:cubicBezTo>
                <a:lnTo>
                  <a:pt x="158136" y="147624"/>
                </a:lnTo>
                <a:cubicBezTo>
                  <a:pt x="158136" y="66094"/>
                  <a:pt x="224230" y="0"/>
                  <a:pt x="305760" y="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endParaRPr>
          </a:p>
        </p:txBody>
      </p:sp>
      <p:sp>
        <p:nvSpPr>
          <p:cNvPr id="27" name="KSO_Shape"/>
          <p:cNvSpPr/>
          <p:nvPr/>
        </p:nvSpPr>
        <p:spPr bwMode="auto">
          <a:xfrm>
            <a:off x="7921877" y="3389536"/>
            <a:ext cx="277886" cy="296148"/>
          </a:xfrm>
          <a:custGeom>
            <a:avLst/>
            <a:gdLst>
              <a:gd name="T0" fmla="*/ 13718478 w 1009137"/>
              <a:gd name="T1" fmla="*/ 12346397 h 1076333"/>
              <a:gd name="T2" fmla="*/ 17310019 w 1009137"/>
              <a:gd name="T3" fmla="*/ 14837812 h 1076333"/>
              <a:gd name="T4" fmla="*/ 16595708 w 1009137"/>
              <a:gd name="T5" fmla="*/ 15254306 h 1076333"/>
              <a:gd name="T6" fmla="*/ 11285969 w 1009137"/>
              <a:gd name="T7" fmla="*/ 14027450 h 1076333"/>
              <a:gd name="T8" fmla="*/ 7737046 w 1009137"/>
              <a:gd name="T9" fmla="*/ 16261649 h 1076333"/>
              <a:gd name="T10" fmla="*/ 3428381 w 1009137"/>
              <a:gd name="T11" fmla="*/ 18608830 h 1076333"/>
              <a:gd name="T12" fmla="*/ 2190050 w 1009137"/>
              <a:gd name="T13" fmla="*/ 18637888 h 1076333"/>
              <a:gd name="T14" fmla="*/ 1035508 w 1009137"/>
              <a:gd name="T15" fmla="*/ 18189129 h 1076333"/>
              <a:gd name="T16" fmla="*/ 1243001 w 1009137"/>
              <a:gd name="T17" fmla="*/ 13349474 h 1076333"/>
              <a:gd name="T18" fmla="*/ 1964386 w 1009137"/>
              <a:gd name="T19" fmla="*/ 14017791 h 1076333"/>
              <a:gd name="T20" fmla="*/ 1552461 w 1009137"/>
              <a:gd name="T21" fmla="*/ 17491753 h 1076333"/>
              <a:gd name="T22" fmla="*/ 2228394 w 1009137"/>
              <a:gd name="T23" fmla="*/ 17856595 h 1076333"/>
              <a:gd name="T24" fmla="*/ 7317017 w 1009137"/>
              <a:gd name="T25" fmla="*/ 15531162 h 1076333"/>
              <a:gd name="T26" fmla="*/ 10868471 w 1009137"/>
              <a:gd name="T27" fmla="*/ 13313942 h 1076333"/>
              <a:gd name="T28" fmla="*/ 13718478 w 1009137"/>
              <a:gd name="T29" fmla="*/ 12346397 h 1076333"/>
              <a:gd name="T30" fmla="*/ 9705097 w 1009137"/>
              <a:gd name="T31" fmla="*/ 3502870 h 1076333"/>
              <a:gd name="T32" fmla="*/ 13232255 w 1009137"/>
              <a:gd name="T33" fmla="*/ 7700983 h 1076333"/>
              <a:gd name="T34" fmla="*/ 3871723 w 1009137"/>
              <a:gd name="T35" fmla="*/ 13388755 h 1076333"/>
              <a:gd name="T36" fmla="*/ 3363570 w 1009137"/>
              <a:gd name="T37" fmla="*/ 12953978 h 1076333"/>
              <a:gd name="T38" fmla="*/ 2374822 w 1009137"/>
              <a:gd name="T39" fmla="*/ 13646507 h 1076333"/>
              <a:gd name="T40" fmla="*/ 1805377 w 1009137"/>
              <a:gd name="T41" fmla="*/ 12955585 h 1076333"/>
              <a:gd name="T42" fmla="*/ 2672820 w 1009137"/>
              <a:gd name="T43" fmla="*/ 12078524 h 1076333"/>
              <a:gd name="T44" fmla="*/ 2608403 w 1009137"/>
              <a:gd name="T45" fmla="*/ 11949899 h 1076333"/>
              <a:gd name="T46" fmla="*/ 2379466 w 1009137"/>
              <a:gd name="T47" fmla="*/ 11492826 h 1076333"/>
              <a:gd name="T48" fmla="*/ 9705097 w 1009137"/>
              <a:gd name="T49" fmla="*/ 3502870 h 1076333"/>
              <a:gd name="T50" fmla="*/ 11197368 w 1009137"/>
              <a:gd name="T51" fmla="*/ 1200662 h 1076333"/>
              <a:gd name="T52" fmla="*/ 15674128 w 1009137"/>
              <a:gd name="T53" fmla="*/ 6753021 h 1076333"/>
              <a:gd name="T54" fmla="*/ 14317545 w 1009137"/>
              <a:gd name="T55" fmla="*/ 7159287 h 1076333"/>
              <a:gd name="T56" fmla="*/ 10383407 w 1009137"/>
              <a:gd name="T57" fmla="*/ 2554903 h 1076333"/>
              <a:gd name="T58" fmla="*/ 11197368 w 1009137"/>
              <a:gd name="T59" fmla="*/ 1200662 h 1076333"/>
              <a:gd name="T60" fmla="*/ 14351454 w 1009137"/>
              <a:gd name="T61" fmla="*/ 32644 h 1076333"/>
              <a:gd name="T62" fmla="*/ 16759401 w 1009137"/>
              <a:gd name="T63" fmla="*/ 1336094 h 1076333"/>
              <a:gd name="T64" fmla="*/ 16352431 w 1009137"/>
              <a:gd name="T65" fmla="*/ 6211320 h 1076333"/>
              <a:gd name="T66" fmla="*/ 11739990 w 1009137"/>
              <a:gd name="T67" fmla="*/ 658983 h 1076333"/>
              <a:gd name="T68" fmla="*/ 14351454 w 1009137"/>
              <a:gd name="T69" fmla="*/ 32644 h 107633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09137" h="1076333">
                <a:moveTo>
                  <a:pt x="787317" y="710884"/>
                </a:moveTo>
                <a:cubicBezTo>
                  <a:pt x="871766" y="704691"/>
                  <a:pt x="943625" y="744540"/>
                  <a:pt x="993439" y="854335"/>
                </a:cubicBezTo>
                <a:lnTo>
                  <a:pt x="952444" y="878316"/>
                </a:lnTo>
                <a:cubicBezTo>
                  <a:pt x="886676" y="736292"/>
                  <a:pt x="772004" y="744471"/>
                  <a:pt x="647713" y="807676"/>
                </a:cubicBezTo>
                <a:cubicBezTo>
                  <a:pt x="580555" y="835561"/>
                  <a:pt x="508587" y="890958"/>
                  <a:pt x="444037" y="936317"/>
                </a:cubicBezTo>
                <a:cubicBezTo>
                  <a:pt x="354628" y="994317"/>
                  <a:pt x="265220" y="1052317"/>
                  <a:pt x="196758" y="1071464"/>
                </a:cubicBezTo>
                <a:cubicBezTo>
                  <a:pt x="170596" y="1075368"/>
                  <a:pt x="144434" y="1079272"/>
                  <a:pt x="125689" y="1073137"/>
                </a:cubicBezTo>
                <a:cubicBezTo>
                  <a:pt x="98223" y="1068304"/>
                  <a:pt x="79478" y="1062170"/>
                  <a:pt x="59429" y="1047298"/>
                </a:cubicBezTo>
                <a:cubicBezTo>
                  <a:pt x="-80913" y="943197"/>
                  <a:pt x="71337" y="768639"/>
                  <a:pt x="71337" y="768639"/>
                </a:cubicBezTo>
                <a:lnTo>
                  <a:pt x="112738" y="807120"/>
                </a:lnTo>
                <a:cubicBezTo>
                  <a:pt x="112738" y="807120"/>
                  <a:pt x="-2427" y="931485"/>
                  <a:pt x="89097" y="1007144"/>
                </a:cubicBezTo>
                <a:cubicBezTo>
                  <a:pt x="99121" y="1014580"/>
                  <a:pt x="109145" y="1022016"/>
                  <a:pt x="127890" y="1028151"/>
                </a:cubicBezTo>
                <a:cubicBezTo>
                  <a:pt x="211329" y="1045655"/>
                  <a:pt x="358415" y="933168"/>
                  <a:pt x="419931" y="894257"/>
                </a:cubicBezTo>
                <a:cubicBezTo>
                  <a:pt x="481447" y="855345"/>
                  <a:pt x="469906" y="851133"/>
                  <a:pt x="623752" y="766593"/>
                </a:cubicBezTo>
                <a:cubicBezTo>
                  <a:pt x="681445" y="734891"/>
                  <a:pt x="736647" y="714600"/>
                  <a:pt x="787317" y="710884"/>
                </a:cubicBezTo>
                <a:close/>
                <a:moveTo>
                  <a:pt x="556985" y="201689"/>
                </a:moveTo>
                <a:cubicBezTo>
                  <a:pt x="759412" y="443409"/>
                  <a:pt x="759412" y="443409"/>
                  <a:pt x="759412" y="443409"/>
                </a:cubicBezTo>
                <a:cubicBezTo>
                  <a:pt x="222202" y="770901"/>
                  <a:pt x="222202" y="770901"/>
                  <a:pt x="222202" y="770901"/>
                </a:cubicBezTo>
                <a:lnTo>
                  <a:pt x="193039" y="745867"/>
                </a:lnTo>
                <a:lnTo>
                  <a:pt x="136293" y="785742"/>
                </a:lnTo>
                <a:lnTo>
                  <a:pt x="103612" y="745960"/>
                </a:lnTo>
                <a:lnTo>
                  <a:pt x="153396" y="695460"/>
                </a:lnTo>
                <a:lnTo>
                  <a:pt x="149699" y="688054"/>
                </a:lnTo>
                <a:cubicBezTo>
                  <a:pt x="136560" y="661737"/>
                  <a:pt x="136560" y="661737"/>
                  <a:pt x="136560" y="661737"/>
                </a:cubicBezTo>
                <a:cubicBezTo>
                  <a:pt x="556985" y="201689"/>
                  <a:pt x="556985" y="201689"/>
                  <a:pt x="556985" y="201689"/>
                </a:cubicBezTo>
                <a:close/>
                <a:moveTo>
                  <a:pt x="642628" y="69132"/>
                </a:moveTo>
                <a:cubicBezTo>
                  <a:pt x="642628" y="69132"/>
                  <a:pt x="642628" y="69132"/>
                  <a:pt x="899554" y="388827"/>
                </a:cubicBezTo>
                <a:cubicBezTo>
                  <a:pt x="876197" y="404422"/>
                  <a:pt x="845055" y="412219"/>
                  <a:pt x="821698" y="412219"/>
                </a:cubicBezTo>
                <a:cubicBezTo>
                  <a:pt x="821698" y="412219"/>
                  <a:pt x="821698" y="412219"/>
                  <a:pt x="595914" y="147107"/>
                </a:cubicBezTo>
                <a:cubicBezTo>
                  <a:pt x="603699" y="123714"/>
                  <a:pt x="619271" y="92525"/>
                  <a:pt x="642628" y="69132"/>
                </a:cubicBezTo>
                <a:close/>
                <a:moveTo>
                  <a:pt x="823644" y="1880"/>
                </a:moveTo>
                <a:cubicBezTo>
                  <a:pt x="876197" y="8702"/>
                  <a:pt x="926804" y="34044"/>
                  <a:pt x="961839" y="76930"/>
                </a:cubicBezTo>
                <a:cubicBezTo>
                  <a:pt x="1031910" y="154904"/>
                  <a:pt x="1024125" y="287460"/>
                  <a:pt x="938482" y="357637"/>
                </a:cubicBezTo>
                <a:cubicBezTo>
                  <a:pt x="938482" y="357637"/>
                  <a:pt x="938482" y="357637"/>
                  <a:pt x="673770" y="37943"/>
                </a:cubicBezTo>
                <a:cubicBezTo>
                  <a:pt x="716591" y="6753"/>
                  <a:pt x="771091" y="-4943"/>
                  <a:pt x="823644" y="188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28" name="KSO_Shape"/>
          <p:cNvSpPr/>
          <p:nvPr/>
        </p:nvSpPr>
        <p:spPr>
          <a:xfrm>
            <a:off x="9858962" y="3405927"/>
            <a:ext cx="333375" cy="263366"/>
          </a:xfrm>
          <a:custGeom>
            <a:avLst/>
            <a:gdLst/>
            <a:ahLst/>
            <a:cxnLst/>
            <a:rect l="l" t="t" r="r" b="b"/>
            <a:pathLst>
              <a:path w="936104" h="739561">
                <a:moveTo>
                  <a:pt x="282640" y="667561"/>
                </a:moveTo>
                <a:lnTo>
                  <a:pt x="653465" y="667561"/>
                </a:lnTo>
                <a:lnTo>
                  <a:pt x="684077" y="739561"/>
                </a:lnTo>
                <a:lnTo>
                  <a:pt x="252028" y="739561"/>
                </a:lnTo>
                <a:close/>
                <a:moveTo>
                  <a:pt x="54052" y="52175"/>
                </a:moveTo>
                <a:lnTo>
                  <a:pt x="54052" y="520175"/>
                </a:lnTo>
                <a:lnTo>
                  <a:pt x="882052" y="520175"/>
                </a:lnTo>
                <a:lnTo>
                  <a:pt x="882052" y="52175"/>
                </a:lnTo>
                <a:close/>
                <a:moveTo>
                  <a:pt x="0" y="0"/>
                </a:moveTo>
                <a:lnTo>
                  <a:pt x="936104" y="0"/>
                </a:lnTo>
                <a:lnTo>
                  <a:pt x="936104" y="648000"/>
                </a:lnTo>
                <a:lnTo>
                  <a:pt x="0" y="648000"/>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dirty="0">
              <a:solidFill>
                <a:srgbClr val="FFFFFF"/>
              </a:solidFill>
            </a:endParaRPr>
          </a:p>
        </p:txBody>
      </p:sp>
      <p:cxnSp>
        <p:nvCxnSpPr>
          <p:cNvPr id="29" name="直接连接符 28"/>
          <p:cNvCxnSpPr/>
          <p:nvPr/>
        </p:nvCxnSpPr>
        <p:spPr>
          <a:xfrm>
            <a:off x="792163" y="2771775"/>
            <a:ext cx="10409237"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0" name="矩形 29" descr="#clear#"/>
          <p:cNvSpPr/>
          <p:nvPr/>
        </p:nvSpPr>
        <p:spPr>
          <a:xfrm>
            <a:off x="1136129" y="1583464"/>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6" name="自由: 形状 41"/>
          <p:cNvSpPr>
            <a:spLocks noChangeArrowheads="1"/>
          </p:cNvSpPr>
          <p:nvPr/>
        </p:nvSpPr>
        <p:spPr bwMode="auto">
          <a:xfrm rot="21599018">
            <a:off x="6494985" y="2858343"/>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98 w 1706715"/>
              <a:gd name="connsiteY4" fmla="*/ 0 h 341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6715" h="341981">
                <a:moveTo>
                  <a:pt x="1569820" y="0"/>
                </a:moveTo>
                <a:lnTo>
                  <a:pt x="1706715" y="170991"/>
                </a:lnTo>
                <a:lnTo>
                  <a:pt x="1569820" y="341981"/>
                </a:lnTo>
                <a:lnTo>
                  <a:pt x="0" y="341981"/>
                </a:lnTo>
                <a:lnTo>
                  <a:pt x="98"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charset="-122"/>
              <a:ea typeface="微软雅黑" panose="020B0503020204020204" charset="-122"/>
            </a:endParaRPr>
          </a:p>
        </p:txBody>
      </p:sp>
      <p:sp>
        <p:nvSpPr>
          <p:cNvPr id="27" name="AutoShape 8"/>
          <p:cNvSpPr>
            <a:spLocks noChangeArrowheads="1"/>
          </p:cNvSpPr>
          <p:nvPr/>
        </p:nvSpPr>
        <p:spPr bwMode="auto">
          <a:xfrm rot="21599018">
            <a:off x="8040487" y="2858111"/>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charset="-122"/>
              <a:ea typeface="微软雅黑" panose="020B0503020204020204" charset="-122"/>
            </a:endParaRPr>
          </a:p>
        </p:txBody>
      </p:sp>
      <p:sp>
        <p:nvSpPr>
          <p:cNvPr id="28" name="MH_Other_4"/>
          <p:cNvSpPr/>
          <p:nvPr>
            <p:custDataLst>
              <p:tags r:id="rId1"/>
            </p:custDataLst>
          </p:nvPr>
        </p:nvSpPr>
        <p:spPr bwMode="auto">
          <a:xfrm>
            <a:off x="5603313" y="2858076"/>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29" name="文本框 28" descr="#clear#"/>
          <p:cNvSpPr txBox="1"/>
          <p:nvPr/>
        </p:nvSpPr>
        <p:spPr>
          <a:xfrm>
            <a:off x="5428934" y="1963186"/>
            <a:ext cx="2132003" cy="830997"/>
          </a:xfrm>
          <a:prstGeom prst="rect">
            <a:avLst/>
          </a:prstGeom>
          <a:noFill/>
        </p:spPr>
        <p:txBody>
          <a:bodyPr wrap="square" rtlCol="0">
            <a:spAutoFit/>
          </a:bodyPr>
          <a:lstStyle/>
          <a:p>
            <a:pPr algn="ctr"/>
            <a:r>
              <a:rPr lang="en-US" altLang="zh-CN" sz="4800" b="1" dirty="0">
                <a:latin typeface="+mj-ea"/>
                <a:ea typeface="+mj-ea"/>
              </a:rPr>
              <a:t>72%</a:t>
            </a:r>
            <a:endParaRPr lang="zh-CN" altLang="en-US" sz="4800" b="1" dirty="0">
              <a:latin typeface="+mj-ea"/>
              <a:ea typeface="+mj-ea"/>
            </a:endParaRPr>
          </a:p>
        </p:txBody>
      </p:sp>
      <p:sp>
        <p:nvSpPr>
          <p:cNvPr id="30" name="矩形 29" descr="#clear#"/>
          <p:cNvSpPr/>
          <p:nvPr/>
        </p:nvSpPr>
        <p:spPr>
          <a:xfrm>
            <a:off x="8549378" y="2465501"/>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31" name="自由: 形状 47"/>
          <p:cNvSpPr>
            <a:spLocks noChangeArrowheads="1"/>
          </p:cNvSpPr>
          <p:nvPr/>
        </p:nvSpPr>
        <p:spPr bwMode="auto">
          <a:xfrm rot="21599018">
            <a:off x="6494985" y="5283587"/>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98 w 1706715"/>
              <a:gd name="connsiteY4" fmla="*/ 0 h 341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6715" h="341981">
                <a:moveTo>
                  <a:pt x="1569820" y="0"/>
                </a:moveTo>
                <a:lnTo>
                  <a:pt x="1706715" y="170991"/>
                </a:lnTo>
                <a:lnTo>
                  <a:pt x="1569820" y="341981"/>
                </a:lnTo>
                <a:lnTo>
                  <a:pt x="0" y="341981"/>
                </a:lnTo>
                <a:lnTo>
                  <a:pt x="98"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charset="-122"/>
              <a:ea typeface="微软雅黑" panose="020B0503020204020204" charset="-122"/>
            </a:endParaRPr>
          </a:p>
        </p:txBody>
      </p:sp>
      <p:sp>
        <p:nvSpPr>
          <p:cNvPr id="32" name="AutoShape 8"/>
          <p:cNvSpPr>
            <a:spLocks noChangeArrowheads="1"/>
          </p:cNvSpPr>
          <p:nvPr/>
        </p:nvSpPr>
        <p:spPr bwMode="auto">
          <a:xfrm rot="21599018">
            <a:off x="8040487" y="5283355"/>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charset="-122"/>
              <a:ea typeface="微软雅黑" panose="020B0503020204020204" charset="-122"/>
            </a:endParaRPr>
          </a:p>
        </p:txBody>
      </p:sp>
      <p:sp>
        <p:nvSpPr>
          <p:cNvPr id="33" name="MH_Other_4"/>
          <p:cNvSpPr/>
          <p:nvPr>
            <p:custDataLst>
              <p:tags r:id="rId2"/>
            </p:custDataLst>
          </p:nvPr>
        </p:nvSpPr>
        <p:spPr bwMode="auto">
          <a:xfrm>
            <a:off x="5603313" y="5283320"/>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34" name="文本框 33" descr="#clear#"/>
          <p:cNvSpPr txBox="1"/>
          <p:nvPr/>
        </p:nvSpPr>
        <p:spPr>
          <a:xfrm>
            <a:off x="5428934" y="4380831"/>
            <a:ext cx="2132003" cy="830997"/>
          </a:xfrm>
          <a:prstGeom prst="rect">
            <a:avLst/>
          </a:prstGeom>
          <a:noFill/>
        </p:spPr>
        <p:txBody>
          <a:bodyPr wrap="square" rtlCol="0">
            <a:spAutoFit/>
          </a:bodyPr>
          <a:lstStyle/>
          <a:p>
            <a:pPr algn="ctr"/>
            <a:r>
              <a:rPr lang="en-US" altLang="zh-CN" sz="4800" b="1" dirty="0">
                <a:latin typeface="+mj-ea"/>
                <a:ea typeface="+mj-ea"/>
              </a:rPr>
              <a:t>96%</a:t>
            </a:r>
            <a:endParaRPr lang="zh-CN" altLang="en-US" sz="4800" b="1" dirty="0">
              <a:latin typeface="+mj-ea"/>
              <a:ea typeface="+mj-ea"/>
            </a:endParaRPr>
          </a:p>
        </p:txBody>
      </p:sp>
      <p:sp>
        <p:nvSpPr>
          <p:cNvPr id="35" name="KSO_Shape"/>
          <p:cNvSpPr/>
          <p:nvPr/>
        </p:nvSpPr>
        <p:spPr bwMode="auto">
          <a:xfrm>
            <a:off x="6147307" y="2961110"/>
            <a:ext cx="445891" cy="536141"/>
          </a:xfrm>
          <a:custGeom>
            <a:avLst/>
            <a:gdLst>
              <a:gd name="T0" fmla="*/ 808831 w 3808"/>
              <a:gd name="T1" fmla="*/ 1295383 h 4578"/>
              <a:gd name="T2" fmla="*/ 620770 w 3808"/>
              <a:gd name="T3" fmla="*/ 1061107 h 4578"/>
              <a:gd name="T4" fmla="*/ 609952 w 3808"/>
              <a:gd name="T5" fmla="*/ 993696 h 4578"/>
              <a:gd name="T6" fmla="*/ 804254 w 3808"/>
              <a:gd name="T7" fmla="*/ 1136009 h 4578"/>
              <a:gd name="T8" fmla="*/ 1261510 w 3808"/>
              <a:gd name="T9" fmla="*/ 605039 h 4578"/>
              <a:gd name="T10" fmla="*/ 997309 w 3808"/>
              <a:gd name="T11" fmla="*/ 385328 h 4578"/>
              <a:gd name="T12" fmla="*/ 1018112 w 3808"/>
              <a:gd name="T13" fmla="*/ 332896 h 4578"/>
              <a:gd name="T14" fmla="*/ 991900 w 3808"/>
              <a:gd name="T15" fmla="*/ 304600 h 4578"/>
              <a:gd name="T16" fmla="*/ 1025601 w 3808"/>
              <a:gd name="T17" fmla="*/ 199322 h 4578"/>
              <a:gd name="T18" fmla="*/ 992316 w 3808"/>
              <a:gd name="T19" fmla="*/ 5410 h 4578"/>
              <a:gd name="T20" fmla="*/ 833379 w 3808"/>
              <a:gd name="T21" fmla="*/ 32457 h 4578"/>
              <a:gd name="T22" fmla="*/ 644901 w 3808"/>
              <a:gd name="T23" fmla="*/ 86969 h 4578"/>
              <a:gd name="T24" fmla="*/ 529651 w 3808"/>
              <a:gd name="T25" fmla="*/ 12484 h 4578"/>
              <a:gd name="T26" fmla="*/ 540469 w 3808"/>
              <a:gd name="T27" fmla="*/ 193496 h 4578"/>
              <a:gd name="T28" fmla="*/ 583324 w 3808"/>
              <a:gd name="T29" fmla="*/ 312507 h 4578"/>
              <a:gd name="T30" fmla="*/ 583324 w 3808"/>
              <a:gd name="T31" fmla="*/ 347877 h 4578"/>
              <a:gd name="T32" fmla="*/ 568345 w 3808"/>
              <a:gd name="T33" fmla="*/ 414872 h 4578"/>
              <a:gd name="T34" fmla="*/ 277516 w 3808"/>
              <a:gd name="T35" fmla="*/ 646651 h 4578"/>
              <a:gd name="T36" fmla="*/ 123155 w 3808"/>
              <a:gd name="T37" fmla="*/ 909223 h 4578"/>
              <a:gd name="T38" fmla="*/ 10818 w 3808"/>
              <a:gd name="T39" fmla="*/ 1299545 h 4578"/>
              <a:gd name="T40" fmla="*/ 22468 w 3808"/>
              <a:gd name="T41" fmla="*/ 1617461 h 4578"/>
              <a:gd name="T42" fmla="*/ 102352 w 3808"/>
              <a:gd name="T43" fmla="*/ 1767680 h 4578"/>
              <a:gd name="T44" fmla="*/ 251303 w 3808"/>
              <a:gd name="T45" fmla="*/ 1865469 h 4578"/>
              <a:gd name="T46" fmla="*/ 780539 w 3808"/>
              <a:gd name="T47" fmla="*/ 1905000 h 4578"/>
              <a:gd name="T48" fmla="*/ 1293547 w 3808"/>
              <a:gd name="T49" fmla="*/ 1877120 h 4578"/>
              <a:gd name="T50" fmla="*/ 1458725 w 3808"/>
              <a:gd name="T51" fmla="*/ 1792231 h 4578"/>
              <a:gd name="T52" fmla="*/ 1551092 w 3808"/>
              <a:gd name="T53" fmla="*/ 1651166 h 4578"/>
              <a:gd name="T54" fmla="*/ 1582297 w 3808"/>
              <a:gd name="T55" fmla="*/ 1380272 h 4578"/>
              <a:gd name="T56" fmla="*/ 1490762 w 3808"/>
              <a:gd name="T57" fmla="*/ 981628 h 4578"/>
              <a:gd name="T58" fmla="*/ 1336402 w 3808"/>
              <a:gd name="T59" fmla="*/ 681606 h 4578"/>
              <a:gd name="T60" fmla="*/ 1097164 w 3808"/>
              <a:gd name="T61" fmla="*/ 1433119 h 4578"/>
              <a:gd name="T62" fmla="*/ 1012287 w 3808"/>
              <a:gd name="T63" fmla="*/ 1537566 h 4578"/>
              <a:gd name="T64" fmla="*/ 917008 w 3808"/>
              <a:gd name="T65" fmla="*/ 1662818 h 4578"/>
              <a:gd name="T66" fmla="*/ 866664 w 3808"/>
              <a:gd name="T67" fmla="*/ 1689866 h 4578"/>
              <a:gd name="T68" fmla="*/ 825890 w 3808"/>
              <a:gd name="T69" fmla="*/ 1654495 h 4578"/>
              <a:gd name="T70" fmla="*/ 762648 w 3808"/>
              <a:gd name="T71" fmla="*/ 1664898 h 4578"/>
              <a:gd name="T72" fmla="*/ 714800 w 3808"/>
              <a:gd name="T73" fmla="*/ 1689033 h 4578"/>
              <a:gd name="T74" fmla="*/ 671113 w 3808"/>
              <a:gd name="T75" fmla="*/ 1651166 h 4578"/>
              <a:gd name="T76" fmla="*/ 550871 w 3808"/>
              <a:gd name="T77" fmla="*/ 1504692 h 4578"/>
              <a:gd name="T78" fmla="*/ 478059 w 3808"/>
              <a:gd name="T79" fmla="*/ 1349895 h 4578"/>
              <a:gd name="T80" fmla="*/ 529651 w 3808"/>
              <a:gd name="T81" fmla="*/ 1306202 h 4578"/>
              <a:gd name="T82" fmla="*/ 594141 w 3808"/>
              <a:gd name="T83" fmla="*/ 1367372 h 4578"/>
              <a:gd name="T84" fmla="*/ 639909 w 3808"/>
              <a:gd name="T85" fmla="*/ 1456006 h 4578"/>
              <a:gd name="T86" fmla="*/ 543381 w 3808"/>
              <a:gd name="T87" fmla="*/ 1186776 h 4578"/>
              <a:gd name="T88" fmla="*/ 488045 w 3808"/>
              <a:gd name="T89" fmla="*/ 1064020 h 4578"/>
              <a:gd name="T90" fmla="*/ 536308 w 3808"/>
              <a:gd name="T91" fmla="*/ 909223 h 4578"/>
              <a:gd name="T92" fmla="*/ 661544 w 3808"/>
              <a:gd name="T93" fmla="*/ 747353 h 4578"/>
              <a:gd name="T94" fmla="*/ 703567 w 3808"/>
              <a:gd name="T95" fmla="*/ 706157 h 4578"/>
              <a:gd name="T96" fmla="*/ 758071 w 3808"/>
              <a:gd name="T97" fmla="*/ 727379 h 4578"/>
              <a:gd name="T98" fmla="*/ 827554 w 3808"/>
              <a:gd name="T99" fmla="*/ 742359 h 4578"/>
              <a:gd name="T100" fmla="*/ 871241 w 3808"/>
              <a:gd name="T101" fmla="*/ 704492 h 4578"/>
              <a:gd name="T102" fmla="*/ 924913 w 3808"/>
              <a:gd name="T103" fmla="*/ 734453 h 4578"/>
              <a:gd name="T104" fmla="*/ 1015616 w 3808"/>
              <a:gd name="T105" fmla="*/ 876766 h 4578"/>
              <a:gd name="T106" fmla="*/ 1082602 w 3808"/>
              <a:gd name="T107" fmla="*/ 981628 h 4578"/>
              <a:gd name="T108" fmla="*/ 1068456 w 3808"/>
              <a:gd name="T109" fmla="*/ 1092733 h 4578"/>
              <a:gd name="T110" fmla="*/ 990236 w 3808"/>
              <a:gd name="T111" fmla="*/ 1074007 h 4578"/>
              <a:gd name="T112" fmla="*/ 948629 w 3808"/>
              <a:gd name="T113" fmla="*/ 974138 h 4578"/>
              <a:gd name="T114" fmla="*/ 1066376 w 3808"/>
              <a:gd name="T115" fmla="*/ 1236294 h 4578"/>
              <a:gd name="T116" fmla="*/ 1109230 w 3808"/>
              <a:gd name="T117" fmla="*/ 1312028 h 4578"/>
              <a:gd name="T118" fmla="*/ 934899 w 3808"/>
              <a:gd name="T119" fmla="*/ 1481389 h 4578"/>
              <a:gd name="T120" fmla="*/ 982330 w 3808"/>
              <a:gd name="T121" fmla="*/ 1422716 h 4578"/>
              <a:gd name="T122" fmla="*/ 975257 w 3808"/>
              <a:gd name="T123" fmla="*/ 1356553 h 457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808" h="4578">
                <a:moveTo>
                  <a:pt x="1815" y="3080"/>
                </a:moveTo>
                <a:lnTo>
                  <a:pt x="1829" y="3629"/>
                </a:lnTo>
                <a:lnTo>
                  <a:pt x="1878" y="3637"/>
                </a:lnTo>
                <a:lnTo>
                  <a:pt x="1903" y="3639"/>
                </a:lnTo>
                <a:lnTo>
                  <a:pt x="1930" y="3641"/>
                </a:lnTo>
                <a:lnTo>
                  <a:pt x="1946" y="3640"/>
                </a:lnTo>
                <a:lnTo>
                  <a:pt x="1961" y="3638"/>
                </a:lnTo>
                <a:lnTo>
                  <a:pt x="1975" y="3636"/>
                </a:lnTo>
                <a:lnTo>
                  <a:pt x="1991" y="3635"/>
                </a:lnTo>
                <a:lnTo>
                  <a:pt x="1998" y="3125"/>
                </a:lnTo>
                <a:lnTo>
                  <a:pt x="1971" y="3119"/>
                </a:lnTo>
                <a:lnTo>
                  <a:pt x="1944" y="3113"/>
                </a:lnTo>
                <a:lnTo>
                  <a:pt x="1878" y="3096"/>
                </a:lnTo>
                <a:lnTo>
                  <a:pt x="1815" y="3080"/>
                </a:lnTo>
                <a:close/>
                <a:moveTo>
                  <a:pt x="1458" y="2434"/>
                </a:moveTo>
                <a:lnTo>
                  <a:pt x="1458" y="2434"/>
                </a:lnTo>
                <a:lnTo>
                  <a:pt x="1458" y="2450"/>
                </a:lnTo>
                <a:lnTo>
                  <a:pt x="1459" y="2465"/>
                </a:lnTo>
                <a:lnTo>
                  <a:pt x="1461" y="2481"/>
                </a:lnTo>
                <a:lnTo>
                  <a:pt x="1464" y="2495"/>
                </a:lnTo>
                <a:lnTo>
                  <a:pt x="1469" y="2509"/>
                </a:lnTo>
                <a:lnTo>
                  <a:pt x="1475" y="2523"/>
                </a:lnTo>
                <a:lnTo>
                  <a:pt x="1483" y="2537"/>
                </a:lnTo>
                <a:lnTo>
                  <a:pt x="1492" y="2550"/>
                </a:lnTo>
                <a:lnTo>
                  <a:pt x="1502" y="2563"/>
                </a:lnTo>
                <a:lnTo>
                  <a:pt x="1513" y="2574"/>
                </a:lnTo>
                <a:lnTo>
                  <a:pt x="1525" y="2586"/>
                </a:lnTo>
                <a:lnTo>
                  <a:pt x="1538" y="2597"/>
                </a:lnTo>
                <a:lnTo>
                  <a:pt x="1554" y="2266"/>
                </a:lnTo>
                <a:lnTo>
                  <a:pt x="1532" y="2284"/>
                </a:lnTo>
                <a:lnTo>
                  <a:pt x="1514" y="2303"/>
                </a:lnTo>
                <a:lnTo>
                  <a:pt x="1498" y="2324"/>
                </a:lnTo>
                <a:lnTo>
                  <a:pt x="1491" y="2334"/>
                </a:lnTo>
                <a:lnTo>
                  <a:pt x="1484" y="2344"/>
                </a:lnTo>
                <a:lnTo>
                  <a:pt x="1478" y="2355"/>
                </a:lnTo>
                <a:lnTo>
                  <a:pt x="1474" y="2366"/>
                </a:lnTo>
                <a:lnTo>
                  <a:pt x="1469" y="2377"/>
                </a:lnTo>
                <a:lnTo>
                  <a:pt x="1466" y="2388"/>
                </a:lnTo>
                <a:lnTo>
                  <a:pt x="1463" y="2399"/>
                </a:lnTo>
                <a:lnTo>
                  <a:pt x="1460" y="2410"/>
                </a:lnTo>
                <a:lnTo>
                  <a:pt x="1459" y="2423"/>
                </a:lnTo>
                <a:lnTo>
                  <a:pt x="1458" y="2434"/>
                </a:lnTo>
                <a:close/>
                <a:moveTo>
                  <a:pt x="1894" y="2175"/>
                </a:moveTo>
                <a:lnTo>
                  <a:pt x="1894" y="2175"/>
                </a:lnTo>
                <a:lnTo>
                  <a:pt x="1875" y="2176"/>
                </a:lnTo>
                <a:lnTo>
                  <a:pt x="1856" y="2178"/>
                </a:lnTo>
                <a:lnTo>
                  <a:pt x="1839" y="2180"/>
                </a:lnTo>
                <a:lnTo>
                  <a:pt x="1820" y="2182"/>
                </a:lnTo>
                <a:lnTo>
                  <a:pt x="1812" y="2698"/>
                </a:lnTo>
                <a:lnTo>
                  <a:pt x="1869" y="2714"/>
                </a:lnTo>
                <a:lnTo>
                  <a:pt x="1933" y="2730"/>
                </a:lnTo>
                <a:lnTo>
                  <a:pt x="1966" y="2740"/>
                </a:lnTo>
                <a:lnTo>
                  <a:pt x="2000" y="2750"/>
                </a:lnTo>
                <a:lnTo>
                  <a:pt x="1996" y="2185"/>
                </a:lnTo>
                <a:lnTo>
                  <a:pt x="1947" y="2178"/>
                </a:lnTo>
                <a:lnTo>
                  <a:pt x="1921" y="2176"/>
                </a:lnTo>
                <a:lnTo>
                  <a:pt x="1908" y="2175"/>
                </a:lnTo>
                <a:lnTo>
                  <a:pt x="1894" y="2175"/>
                </a:lnTo>
                <a:close/>
                <a:moveTo>
                  <a:pt x="3118" y="1530"/>
                </a:moveTo>
                <a:lnTo>
                  <a:pt x="3118" y="1530"/>
                </a:lnTo>
                <a:lnTo>
                  <a:pt x="3099" y="1512"/>
                </a:lnTo>
                <a:lnTo>
                  <a:pt x="3078" y="1494"/>
                </a:lnTo>
                <a:lnTo>
                  <a:pt x="3032" y="1454"/>
                </a:lnTo>
                <a:lnTo>
                  <a:pt x="2980" y="1413"/>
                </a:lnTo>
                <a:lnTo>
                  <a:pt x="2926" y="1371"/>
                </a:lnTo>
                <a:lnTo>
                  <a:pt x="2810" y="1285"/>
                </a:lnTo>
                <a:lnTo>
                  <a:pt x="2694" y="1197"/>
                </a:lnTo>
                <a:lnTo>
                  <a:pt x="2637" y="1154"/>
                </a:lnTo>
                <a:lnTo>
                  <a:pt x="2584" y="1113"/>
                </a:lnTo>
                <a:lnTo>
                  <a:pt x="2534" y="1071"/>
                </a:lnTo>
                <a:lnTo>
                  <a:pt x="2511" y="1052"/>
                </a:lnTo>
                <a:lnTo>
                  <a:pt x="2490" y="1032"/>
                </a:lnTo>
                <a:lnTo>
                  <a:pt x="2470" y="1013"/>
                </a:lnTo>
                <a:lnTo>
                  <a:pt x="2451" y="995"/>
                </a:lnTo>
                <a:lnTo>
                  <a:pt x="2435" y="976"/>
                </a:lnTo>
                <a:lnTo>
                  <a:pt x="2421" y="959"/>
                </a:lnTo>
                <a:lnTo>
                  <a:pt x="2407" y="943"/>
                </a:lnTo>
                <a:lnTo>
                  <a:pt x="2397" y="926"/>
                </a:lnTo>
                <a:lnTo>
                  <a:pt x="2389" y="911"/>
                </a:lnTo>
                <a:lnTo>
                  <a:pt x="2384" y="897"/>
                </a:lnTo>
                <a:lnTo>
                  <a:pt x="2371" y="857"/>
                </a:lnTo>
                <a:lnTo>
                  <a:pt x="2386" y="854"/>
                </a:lnTo>
                <a:lnTo>
                  <a:pt x="2401" y="850"/>
                </a:lnTo>
                <a:lnTo>
                  <a:pt x="2413" y="844"/>
                </a:lnTo>
                <a:lnTo>
                  <a:pt x="2425" y="836"/>
                </a:lnTo>
                <a:lnTo>
                  <a:pt x="2434" y="826"/>
                </a:lnTo>
                <a:lnTo>
                  <a:pt x="2438" y="821"/>
                </a:lnTo>
                <a:lnTo>
                  <a:pt x="2441" y="816"/>
                </a:lnTo>
                <a:lnTo>
                  <a:pt x="2444" y="811"/>
                </a:lnTo>
                <a:lnTo>
                  <a:pt x="2445" y="805"/>
                </a:lnTo>
                <a:lnTo>
                  <a:pt x="2447" y="800"/>
                </a:lnTo>
                <a:lnTo>
                  <a:pt x="2447" y="794"/>
                </a:lnTo>
                <a:lnTo>
                  <a:pt x="2446" y="787"/>
                </a:lnTo>
                <a:lnTo>
                  <a:pt x="2445" y="781"/>
                </a:lnTo>
                <a:lnTo>
                  <a:pt x="2443" y="775"/>
                </a:lnTo>
                <a:lnTo>
                  <a:pt x="2440" y="768"/>
                </a:lnTo>
                <a:lnTo>
                  <a:pt x="2436" y="763"/>
                </a:lnTo>
                <a:lnTo>
                  <a:pt x="2432" y="757"/>
                </a:lnTo>
                <a:lnTo>
                  <a:pt x="2427" y="753"/>
                </a:lnTo>
                <a:lnTo>
                  <a:pt x="2421" y="748"/>
                </a:lnTo>
                <a:lnTo>
                  <a:pt x="2414" y="744"/>
                </a:lnTo>
                <a:lnTo>
                  <a:pt x="2407" y="740"/>
                </a:lnTo>
                <a:lnTo>
                  <a:pt x="2400" y="737"/>
                </a:lnTo>
                <a:lnTo>
                  <a:pt x="2392" y="735"/>
                </a:lnTo>
                <a:lnTo>
                  <a:pt x="2384" y="732"/>
                </a:lnTo>
                <a:lnTo>
                  <a:pt x="2376" y="731"/>
                </a:lnTo>
                <a:lnTo>
                  <a:pt x="2367" y="730"/>
                </a:lnTo>
                <a:lnTo>
                  <a:pt x="2358" y="730"/>
                </a:lnTo>
                <a:lnTo>
                  <a:pt x="2353" y="730"/>
                </a:lnTo>
                <a:lnTo>
                  <a:pt x="2354" y="716"/>
                </a:lnTo>
                <a:lnTo>
                  <a:pt x="2356" y="704"/>
                </a:lnTo>
                <a:lnTo>
                  <a:pt x="2359" y="692"/>
                </a:lnTo>
                <a:lnTo>
                  <a:pt x="2363" y="680"/>
                </a:lnTo>
                <a:lnTo>
                  <a:pt x="2372" y="655"/>
                </a:lnTo>
                <a:lnTo>
                  <a:pt x="2383" y="631"/>
                </a:lnTo>
                <a:lnTo>
                  <a:pt x="2396" y="604"/>
                </a:lnTo>
                <a:lnTo>
                  <a:pt x="2410" y="577"/>
                </a:lnTo>
                <a:lnTo>
                  <a:pt x="2446" y="515"/>
                </a:lnTo>
                <a:lnTo>
                  <a:pt x="2465" y="479"/>
                </a:lnTo>
                <a:lnTo>
                  <a:pt x="2486" y="438"/>
                </a:lnTo>
                <a:lnTo>
                  <a:pt x="2508" y="394"/>
                </a:lnTo>
                <a:lnTo>
                  <a:pt x="2531" y="343"/>
                </a:lnTo>
                <a:lnTo>
                  <a:pt x="2554" y="287"/>
                </a:lnTo>
                <a:lnTo>
                  <a:pt x="2579" y="222"/>
                </a:lnTo>
                <a:lnTo>
                  <a:pt x="2603" y="152"/>
                </a:lnTo>
                <a:lnTo>
                  <a:pt x="2615" y="114"/>
                </a:lnTo>
                <a:lnTo>
                  <a:pt x="2627" y="74"/>
                </a:lnTo>
                <a:lnTo>
                  <a:pt x="2581" y="59"/>
                </a:lnTo>
                <a:lnTo>
                  <a:pt x="2536" y="47"/>
                </a:lnTo>
                <a:lnTo>
                  <a:pt x="2494" y="36"/>
                </a:lnTo>
                <a:lnTo>
                  <a:pt x="2455" y="27"/>
                </a:lnTo>
                <a:lnTo>
                  <a:pt x="2419" y="19"/>
                </a:lnTo>
                <a:lnTo>
                  <a:pt x="2385" y="13"/>
                </a:lnTo>
                <a:lnTo>
                  <a:pt x="2352" y="8"/>
                </a:lnTo>
                <a:lnTo>
                  <a:pt x="2322" y="3"/>
                </a:lnTo>
                <a:lnTo>
                  <a:pt x="2293" y="1"/>
                </a:lnTo>
                <a:lnTo>
                  <a:pt x="2267" y="0"/>
                </a:lnTo>
                <a:lnTo>
                  <a:pt x="2241" y="1"/>
                </a:lnTo>
                <a:lnTo>
                  <a:pt x="2217" y="2"/>
                </a:lnTo>
                <a:lnTo>
                  <a:pt x="2193" y="5"/>
                </a:lnTo>
                <a:lnTo>
                  <a:pt x="2171" y="10"/>
                </a:lnTo>
                <a:lnTo>
                  <a:pt x="2150" y="15"/>
                </a:lnTo>
                <a:lnTo>
                  <a:pt x="2128" y="21"/>
                </a:lnTo>
                <a:lnTo>
                  <a:pt x="2107" y="28"/>
                </a:lnTo>
                <a:lnTo>
                  <a:pt x="2086" y="36"/>
                </a:lnTo>
                <a:lnTo>
                  <a:pt x="2066" y="44"/>
                </a:lnTo>
                <a:lnTo>
                  <a:pt x="2045" y="54"/>
                </a:lnTo>
                <a:lnTo>
                  <a:pt x="2003" y="78"/>
                </a:lnTo>
                <a:lnTo>
                  <a:pt x="1957" y="103"/>
                </a:lnTo>
                <a:lnTo>
                  <a:pt x="1908" y="132"/>
                </a:lnTo>
                <a:lnTo>
                  <a:pt x="1853" y="163"/>
                </a:lnTo>
                <a:lnTo>
                  <a:pt x="1791" y="198"/>
                </a:lnTo>
                <a:lnTo>
                  <a:pt x="1757" y="215"/>
                </a:lnTo>
                <a:lnTo>
                  <a:pt x="1722" y="234"/>
                </a:lnTo>
                <a:lnTo>
                  <a:pt x="1695" y="238"/>
                </a:lnTo>
                <a:lnTo>
                  <a:pt x="1670" y="240"/>
                </a:lnTo>
                <a:lnTo>
                  <a:pt x="1646" y="240"/>
                </a:lnTo>
                <a:lnTo>
                  <a:pt x="1625" y="237"/>
                </a:lnTo>
                <a:lnTo>
                  <a:pt x="1605" y="233"/>
                </a:lnTo>
                <a:lnTo>
                  <a:pt x="1585" y="227"/>
                </a:lnTo>
                <a:lnTo>
                  <a:pt x="1567" y="218"/>
                </a:lnTo>
                <a:lnTo>
                  <a:pt x="1550" y="209"/>
                </a:lnTo>
                <a:lnTo>
                  <a:pt x="1532" y="199"/>
                </a:lnTo>
                <a:lnTo>
                  <a:pt x="1517" y="188"/>
                </a:lnTo>
                <a:lnTo>
                  <a:pt x="1502" y="176"/>
                </a:lnTo>
                <a:lnTo>
                  <a:pt x="1486" y="162"/>
                </a:lnTo>
                <a:lnTo>
                  <a:pt x="1458" y="136"/>
                </a:lnTo>
                <a:lnTo>
                  <a:pt x="1428" y="109"/>
                </a:lnTo>
                <a:lnTo>
                  <a:pt x="1414" y="97"/>
                </a:lnTo>
                <a:lnTo>
                  <a:pt x="1399" y="85"/>
                </a:lnTo>
                <a:lnTo>
                  <a:pt x="1384" y="73"/>
                </a:lnTo>
                <a:lnTo>
                  <a:pt x="1367" y="63"/>
                </a:lnTo>
                <a:lnTo>
                  <a:pt x="1350" y="53"/>
                </a:lnTo>
                <a:lnTo>
                  <a:pt x="1333" y="45"/>
                </a:lnTo>
                <a:lnTo>
                  <a:pt x="1313" y="38"/>
                </a:lnTo>
                <a:lnTo>
                  <a:pt x="1294" y="33"/>
                </a:lnTo>
                <a:lnTo>
                  <a:pt x="1273" y="30"/>
                </a:lnTo>
                <a:lnTo>
                  <a:pt x="1250" y="30"/>
                </a:lnTo>
                <a:lnTo>
                  <a:pt x="1226" y="31"/>
                </a:lnTo>
                <a:lnTo>
                  <a:pt x="1200" y="35"/>
                </a:lnTo>
                <a:lnTo>
                  <a:pt x="1173" y="41"/>
                </a:lnTo>
                <a:lnTo>
                  <a:pt x="1143" y="50"/>
                </a:lnTo>
                <a:lnTo>
                  <a:pt x="1112" y="64"/>
                </a:lnTo>
                <a:lnTo>
                  <a:pt x="1078" y="79"/>
                </a:lnTo>
                <a:lnTo>
                  <a:pt x="1113" y="151"/>
                </a:lnTo>
                <a:lnTo>
                  <a:pt x="1147" y="216"/>
                </a:lnTo>
                <a:lnTo>
                  <a:pt x="1180" y="276"/>
                </a:lnTo>
                <a:lnTo>
                  <a:pt x="1211" y="330"/>
                </a:lnTo>
                <a:lnTo>
                  <a:pt x="1242" y="379"/>
                </a:lnTo>
                <a:lnTo>
                  <a:pt x="1272" y="424"/>
                </a:lnTo>
                <a:lnTo>
                  <a:pt x="1299" y="465"/>
                </a:lnTo>
                <a:lnTo>
                  <a:pt x="1324" y="503"/>
                </a:lnTo>
                <a:lnTo>
                  <a:pt x="1370" y="568"/>
                </a:lnTo>
                <a:lnTo>
                  <a:pt x="1391" y="597"/>
                </a:lnTo>
                <a:lnTo>
                  <a:pt x="1409" y="625"/>
                </a:lnTo>
                <a:lnTo>
                  <a:pt x="1424" y="652"/>
                </a:lnTo>
                <a:lnTo>
                  <a:pt x="1438" y="678"/>
                </a:lnTo>
                <a:lnTo>
                  <a:pt x="1443" y="691"/>
                </a:lnTo>
                <a:lnTo>
                  <a:pt x="1448" y="704"/>
                </a:lnTo>
                <a:lnTo>
                  <a:pt x="1452" y="717"/>
                </a:lnTo>
                <a:lnTo>
                  <a:pt x="1456" y="731"/>
                </a:lnTo>
                <a:lnTo>
                  <a:pt x="1440" y="733"/>
                </a:lnTo>
                <a:lnTo>
                  <a:pt x="1425" y="738"/>
                </a:lnTo>
                <a:lnTo>
                  <a:pt x="1413" y="744"/>
                </a:lnTo>
                <a:lnTo>
                  <a:pt x="1402" y="751"/>
                </a:lnTo>
                <a:lnTo>
                  <a:pt x="1393" y="760"/>
                </a:lnTo>
                <a:lnTo>
                  <a:pt x="1389" y="765"/>
                </a:lnTo>
                <a:lnTo>
                  <a:pt x="1386" y="770"/>
                </a:lnTo>
                <a:lnTo>
                  <a:pt x="1383" y="777"/>
                </a:lnTo>
                <a:lnTo>
                  <a:pt x="1382" y="782"/>
                </a:lnTo>
                <a:lnTo>
                  <a:pt x="1381" y="788"/>
                </a:lnTo>
                <a:lnTo>
                  <a:pt x="1379" y="794"/>
                </a:lnTo>
                <a:lnTo>
                  <a:pt x="1381" y="800"/>
                </a:lnTo>
                <a:lnTo>
                  <a:pt x="1382" y="805"/>
                </a:lnTo>
                <a:lnTo>
                  <a:pt x="1383" y="811"/>
                </a:lnTo>
                <a:lnTo>
                  <a:pt x="1386" y="816"/>
                </a:lnTo>
                <a:lnTo>
                  <a:pt x="1389" y="821"/>
                </a:lnTo>
                <a:lnTo>
                  <a:pt x="1393" y="826"/>
                </a:lnTo>
                <a:lnTo>
                  <a:pt x="1402" y="836"/>
                </a:lnTo>
                <a:lnTo>
                  <a:pt x="1413" y="844"/>
                </a:lnTo>
                <a:lnTo>
                  <a:pt x="1425" y="850"/>
                </a:lnTo>
                <a:lnTo>
                  <a:pt x="1440" y="854"/>
                </a:lnTo>
                <a:lnTo>
                  <a:pt x="1456" y="857"/>
                </a:lnTo>
                <a:lnTo>
                  <a:pt x="1454" y="866"/>
                </a:lnTo>
                <a:lnTo>
                  <a:pt x="1452" y="876"/>
                </a:lnTo>
                <a:lnTo>
                  <a:pt x="1447" y="892"/>
                </a:lnTo>
                <a:lnTo>
                  <a:pt x="1439" y="907"/>
                </a:lnTo>
                <a:lnTo>
                  <a:pt x="1428" y="924"/>
                </a:lnTo>
                <a:lnTo>
                  <a:pt x="1416" y="941"/>
                </a:lnTo>
                <a:lnTo>
                  <a:pt x="1402" y="959"/>
                </a:lnTo>
                <a:lnTo>
                  <a:pt x="1385" y="977"/>
                </a:lnTo>
                <a:lnTo>
                  <a:pt x="1366" y="997"/>
                </a:lnTo>
                <a:lnTo>
                  <a:pt x="1346" y="1016"/>
                </a:lnTo>
                <a:lnTo>
                  <a:pt x="1324" y="1035"/>
                </a:lnTo>
                <a:lnTo>
                  <a:pt x="1301" y="1056"/>
                </a:lnTo>
                <a:lnTo>
                  <a:pt x="1250" y="1098"/>
                </a:lnTo>
                <a:lnTo>
                  <a:pt x="1195" y="1141"/>
                </a:lnTo>
                <a:lnTo>
                  <a:pt x="1136" y="1185"/>
                </a:lnTo>
                <a:lnTo>
                  <a:pt x="1015" y="1275"/>
                </a:lnTo>
                <a:lnTo>
                  <a:pt x="894" y="1363"/>
                </a:lnTo>
                <a:lnTo>
                  <a:pt x="837" y="1407"/>
                </a:lnTo>
                <a:lnTo>
                  <a:pt x="783" y="1450"/>
                </a:lnTo>
                <a:lnTo>
                  <a:pt x="734" y="1491"/>
                </a:lnTo>
                <a:lnTo>
                  <a:pt x="710" y="1511"/>
                </a:lnTo>
                <a:lnTo>
                  <a:pt x="690" y="1530"/>
                </a:lnTo>
                <a:lnTo>
                  <a:pt x="667" y="1554"/>
                </a:lnTo>
                <a:lnTo>
                  <a:pt x="644" y="1579"/>
                </a:lnTo>
                <a:lnTo>
                  <a:pt x="621" y="1608"/>
                </a:lnTo>
                <a:lnTo>
                  <a:pt x="596" y="1638"/>
                </a:lnTo>
                <a:lnTo>
                  <a:pt x="572" y="1673"/>
                </a:lnTo>
                <a:lnTo>
                  <a:pt x="547" y="1709"/>
                </a:lnTo>
                <a:lnTo>
                  <a:pt x="522" y="1747"/>
                </a:lnTo>
                <a:lnTo>
                  <a:pt x="496" y="1788"/>
                </a:lnTo>
                <a:lnTo>
                  <a:pt x="471" y="1832"/>
                </a:lnTo>
                <a:lnTo>
                  <a:pt x="445" y="1877"/>
                </a:lnTo>
                <a:lnTo>
                  <a:pt x="420" y="1923"/>
                </a:lnTo>
                <a:lnTo>
                  <a:pt x="394" y="1973"/>
                </a:lnTo>
                <a:lnTo>
                  <a:pt x="369" y="2023"/>
                </a:lnTo>
                <a:lnTo>
                  <a:pt x="344" y="2076"/>
                </a:lnTo>
                <a:lnTo>
                  <a:pt x="320" y="2130"/>
                </a:lnTo>
                <a:lnTo>
                  <a:pt x="296" y="2185"/>
                </a:lnTo>
                <a:lnTo>
                  <a:pt x="271" y="2242"/>
                </a:lnTo>
                <a:lnTo>
                  <a:pt x="248" y="2300"/>
                </a:lnTo>
                <a:lnTo>
                  <a:pt x="225" y="2359"/>
                </a:lnTo>
                <a:lnTo>
                  <a:pt x="203" y="2421"/>
                </a:lnTo>
                <a:lnTo>
                  <a:pt x="183" y="2482"/>
                </a:lnTo>
                <a:lnTo>
                  <a:pt x="161" y="2544"/>
                </a:lnTo>
                <a:lnTo>
                  <a:pt x="142" y="2606"/>
                </a:lnTo>
                <a:lnTo>
                  <a:pt x="123" y="2670"/>
                </a:lnTo>
                <a:lnTo>
                  <a:pt x="106" y="2734"/>
                </a:lnTo>
                <a:lnTo>
                  <a:pt x="89" y="2798"/>
                </a:lnTo>
                <a:lnTo>
                  <a:pt x="74" y="2863"/>
                </a:lnTo>
                <a:lnTo>
                  <a:pt x="60" y="2928"/>
                </a:lnTo>
                <a:lnTo>
                  <a:pt x="47" y="2993"/>
                </a:lnTo>
                <a:lnTo>
                  <a:pt x="36" y="3058"/>
                </a:lnTo>
                <a:lnTo>
                  <a:pt x="26" y="3123"/>
                </a:lnTo>
                <a:lnTo>
                  <a:pt x="17" y="3189"/>
                </a:lnTo>
                <a:lnTo>
                  <a:pt x="10" y="3253"/>
                </a:lnTo>
                <a:lnTo>
                  <a:pt x="5" y="3317"/>
                </a:lnTo>
                <a:lnTo>
                  <a:pt x="2" y="3380"/>
                </a:lnTo>
                <a:lnTo>
                  <a:pt x="0" y="3443"/>
                </a:lnTo>
                <a:lnTo>
                  <a:pt x="1" y="3506"/>
                </a:lnTo>
                <a:lnTo>
                  <a:pt x="3" y="3567"/>
                </a:lnTo>
                <a:lnTo>
                  <a:pt x="7" y="3629"/>
                </a:lnTo>
                <a:lnTo>
                  <a:pt x="14" y="3688"/>
                </a:lnTo>
                <a:lnTo>
                  <a:pt x="23" y="3747"/>
                </a:lnTo>
                <a:lnTo>
                  <a:pt x="28" y="3775"/>
                </a:lnTo>
                <a:lnTo>
                  <a:pt x="34" y="3804"/>
                </a:lnTo>
                <a:lnTo>
                  <a:pt x="40" y="3832"/>
                </a:lnTo>
                <a:lnTo>
                  <a:pt x="47" y="3860"/>
                </a:lnTo>
                <a:lnTo>
                  <a:pt x="54" y="3887"/>
                </a:lnTo>
                <a:lnTo>
                  <a:pt x="62" y="3915"/>
                </a:lnTo>
                <a:lnTo>
                  <a:pt x="71" y="3941"/>
                </a:lnTo>
                <a:lnTo>
                  <a:pt x="81" y="3968"/>
                </a:lnTo>
                <a:lnTo>
                  <a:pt x="91" y="3993"/>
                </a:lnTo>
                <a:lnTo>
                  <a:pt x="102" y="4019"/>
                </a:lnTo>
                <a:lnTo>
                  <a:pt x="113" y="4044"/>
                </a:lnTo>
                <a:lnTo>
                  <a:pt x="124" y="4069"/>
                </a:lnTo>
                <a:lnTo>
                  <a:pt x="138" y="4093"/>
                </a:lnTo>
                <a:lnTo>
                  <a:pt x="151" y="4116"/>
                </a:lnTo>
                <a:lnTo>
                  <a:pt x="165" y="4140"/>
                </a:lnTo>
                <a:lnTo>
                  <a:pt x="179" y="4162"/>
                </a:lnTo>
                <a:lnTo>
                  <a:pt x="195" y="4185"/>
                </a:lnTo>
                <a:lnTo>
                  <a:pt x="211" y="4206"/>
                </a:lnTo>
                <a:lnTo>
                  <a:pt x="228" y="4227"/>
                </a:lnTo>
                <a:lnTo>
                  <a:pt x="246" y="4248"/>
                </a:lnTo>
                <a:lnTo>
                  <a:pt x="264" y="4268"/>
                </a:lnTo>
                <a:lnTo>
                  <a:pt x="283" y="4288"/>
                </a:lnTo>
                <a:lnTo>
                  <a:pt x="303" y="4307"/>
                </a:lnTo>
                <a:lnTo>
                  <a:pt x="324" y="4325"/>
                </a:lnTo>
                <a:lnTo>
                  <a:pt x="346" y="4343"/>
                </a:lnTo>
                <a:lnTo>
                  <a:pt x="367" y="4360"/>
                </a:lnTo>
                <a:lnTo>
                  <a:pt x="390" y="4376"/>
                </a:lnTo>
                <a:lnTo>
                  <a:pt x="414" y="4391"/>
                </a:lnTo>
                <a:lnTo>
                  <a:pt x="439" y="4407"/>
                </a:lnTo>
                <a:lnTo>
                  <a:pt x="465" y="4421"/>
                </a:lnTo>
                <a:lnTo>
                  <a:pt x="490" y="4435"/>
                </a:lnTo>
                <a:lnTo>
                  <a:pt x="518" y="4449"/>
                </a:lnTo>
                <a:lnTo>
                  <a:pt x="545" y="4461"/>
                </a:lnTo>
                <a:lnTo>
                  <a:pt x="575" y="4472"/>
                </a:lnTo>
                <a:lnTo>
                  <a:pt x="604" y="4483"/>
                </a:lnTo>
                <a:lnTo>
                  <a:pt x="635" y="4493"/>
                </a:lnTo>
                <a:lnTo>
                  <a:pt x="666" y="4503"/>
                </a:lnTo>
                <a:lnTo>
                  <a:pt x="699" y="4511"/>
                </a:lnTo>
                <a:lnTo>
                  <a:pt x="732" y="4519"/>
                </a:lnTo>
                <a:lnTo>
                  <a:pt x="766" y="4526"/>
                </a:lnTo>
                <a:lnTo>
                  <a:pt x="801" y="4532"/>
                </a:lnTo>
                <a:lnTo>
                  <a:pt x="838" y="4537"/>
                </a:lnTo>
                <a:lnTo>
                  <a:pt x="874" y="4541"/>
                </a:lnTo>
                <a:lnTo>
                  <a:pt x="912" y="4545"/>
                </a:lnTo>
                <a:lnTo>
                  <a:pt x="952" y="4548"/>
                </a:lnTo>
                <a:lnTo>
                  <a:pt x="991" y="4549"/>
                </a:lnTo>
                <a:lnTo>
                  <a:pt x="1475" y="4566"/>
                </a:lnTo>
                <a:lnTo>
                  <a:pt x="1751" y="4575"/>
                </a:lnTo>
                <a:lnTo>
                  <a:pt x="1876" y="4578"/>
                </a:lnTo>
                <a:lnTo>
                  <a:pt x="1904" y="4578"/>
                </a:lnTo>
                <a:lnTo>
                  <a:pt x="1933" y="4578"/>
                </a:lnTo>
                <a:lnTo>
                  <a:pt x="2057" y="4575"/>
                </a:lnTo>
                <a:lnTo>
                  <a:pt x="2333" y="4566"/>
                </a:lnTo>
                <a:lnTo>
                  <a:pt x="2817" y="4549"/>
                </a:lnTo>
                <a:lnTo>
                  <a:pt x="2857" y="4548"/>
                </a:lnTo>
                <a:lnTo>
                  <a:pt x="2896" y="4545"/>
                </a:lnTo>
                <a:lnTo>
                  <a:pt x="2934" y="4541"/>
                </a:lnTo>
                <a:lnTo>
                  <a:pt x="2971" y="4537"/>
                </a:lnTo>
                <a:lnTo>
                  <a:pt x="3007" y="4532"/>
                </a:lnTo>
                <a:lnTo>
                  <a:pt x="3042" y="4526"/>
                </a:lnTo>
                <a:lnTo>
                  <a:pt x="3077" y="4519"/>
                </a:lnTo>
                <a:lnTo>
                  <a:pt x="3109" y="4511"/>
                </a:lnTo>
                <a:lnTo>
                  <a:pt x="3142" y="4503"/>
                </a:lnTo>
                <a:lnTo>
                  <a:pt x="3173" y="4493"/>
                </a:lnTo>
                <a:lnTo>
                  <a:pt x="3204" y="4483"/>
                </a:lnTo>
                <a:lnTo>
                  <a:pt x="3234" y="4472"/>
                </a:lnTo>
                <a:lnTo>
                  <a:pt x="3263" y="4461"/>
                </a:lnTo>
                <a:lnTo>
                  <a:pt x="3291" y="4449"/>
                </a:lnTo>
                <a:lnTo>
                  <a:pt x="3318" y="4435"/>
                </a:lnTo>
                <a:lnTo>
                  <a:pt x="3345" y="4421"/>
                </a:lnTo>
                <a:lnTo>
                  <a:pt x="3369" y="4407"/>
                </a:lnTo>
                <a:lnTo>
                  <a:pt x="3394" y="4391"/>
                </a:lnTo>
                <a:lnTo>
                  <a:pt x="3418" y="4376"/>
                </a:lnTo>
                <a:lnTo>
                  <a:pt x="3441" y="4360"/>
                </a:lnTo>
                <a:lnTo>
                  <a:pt x="3463" y="4343"/>
                </a:lnTo>
                <a:lnTo>
                  <a:pt x="3484" y="4325"/>
                </a:lnTo>
                <a:lnTo>
                  <a:pt x="3506" y="4307"/>
                </a:lnTo>
                <a:lnTo>
                  <a:pt x="3525" y="4288"/>
                </a:lnTo>
                <a:lnTo>
                  <a:pt x="3544" y="4268"/>
                </a:lnTo>
                <a:lnTo>
                  <a:pt x="3563" y="4248"/>
                </a:lnTo>
                <a:lnTo>
                  <a:pt x="3580" y="4227"/>
                </a:lnTo>
                <a:lnTo>
                  <a:pt x="3597" y="4206"/>
                </a:lnTo>
                <a:lnTo>
                  <a:pt x="3614" y="4185"/>
                </a:lnTo>
                <a:lnTo>
                  <a:pt x="3629" y="4162"/>
                </a:lnTo>
                <a:lnTo>
                  <a:pt x="3643" y="4140"/>
                </a:lnTo>
                <a:lnTo>
                  <a:pt x="3657" y="4116"/>
                </a:lnTo>
                <a:lnTo>
                  <a:pt x="3671" y="4093"/>
                </a:lnTo>
                <a:lnTo>
                  <a:pt x="3684" y="4069"/>
                </a:lnTo>
                <a:lnTo>
                  <a:pt x="3695" y="4044"/>
                </a:lnTo>
                <a:lnTo>
                  <a:pt x="3706" y="4019"/>
                </a:lnTo>
                <a:lnTo>
                  <a:pt x="3717" y="3993"/>
                </a:lnTo>
                <a:lnTo>
                  <a:pt x="3728" y="3968"/>
                </a:lnTo>
                <a:lnTo>
                  <a:pt x="3737" y="3941"/>
                </a:lnTo>
                <a:lnTo>
                  <a:pt x="3746" y="3915"/>
                </a:lnTo>
                <a:lnTo>
                  <a:pt x="3754" y="3887"/>
                </a:lnTo>
                <a:lnTo>
                  <a:pt x="3761" y="3860"/>
                </a:lnTo>
                <a:lnTo>
                  <a:pt x="3768" y="3832"/>
                </a:lnTo>
                <a:lnTo>
                  <a:pt x="3774" y="3804"/>
                </a:lnTo>
                <a:lnTo>
                  <a:pt x="3781" y="3775"/>
                </a:lnTo>
                <a:lnTo>
                  <a:pt x="3786" y="3747"/>
                </a:lnTo>
                <a:lnTo>
                  <a:pt x="3794" y="3688"/>
                </a:lnTo>
                <a:lnTo>
                  <a:pt x="3801" y="3629"/>
                </a:lnTo>
                <a:lnTo>
                  <a:pt x="3805" y="3567"/>
                </a:lnTo>
                <a:lnTo>
                  <a:pt x="3807" y="3506"/>
                </a:lnTo>
                <a:lnTo>
                  <a:pt x="3808" y="3443"/>
                </a:lnTo>
                <a:lnTo>
                  <a:pt x="3806" y="3380"/>
                </a:lnTo>
                <a:lnTo>
                  <a:pt x="3803" y="3317"/>
                </a:lnTo>
                <a:lnTo>
                  <a:pt x="3798" y="3253"/>
                </a:lnTo>
                <a:lnTo>
                  <a:pt x="3791" y="3189"/>
                </a:lnTo>
                <a:lnTo>
                  <a:pt x="3783" y="3123"/>
                </a:lnTo>
                <a:lnTo>
                  <a:pt x="3772" y="3058"/>
                </a:lnTo>
                <a:lnTo>
                  <a:pt x="3761" y="2993"/>
                </a:lnTo>
                <a:lnTo>
                  <a:pt x="3749" y="2928"/>
                </a:lnTo>
                <a:lnTo>
                  <a:pt x="3735" y="2863"/>
                </a:lnTo>
                <a:lnTo>
                  <a:pt x="3719" y="2798"/>
                </a:lnTo>
                <a:lnTo>
                  <a:pt x="3702" y="2734"/>
                </a:lnTo>
                <a:lnTo>
                  <a:pt x="3685" y="2670"/>
                </a:lnTo>
                <a:lnTo>
                  <a:pt x="3666" y="2606"/>
                </a:lnTo>
                <a:lnTo>
                  <a:pt x="3647" y="2544"/>
                </a:lnTo>
                <a:lnTo>
                  <a:pt x="3626" y="2482"/>
                </a:lnTo>
                <a:lnTo>
                  <a:pt x="3605" y="2421"/>
                </a:lnTo>
                <a:lnTo>
                  <a:pt x="3583" y="2359"/>
                </a:lnTo>
                <a:lnTo>
                  <a:pt x="3561" y="2300"/>
                </a:lnTo>
                <a:lnTo>
                  <a:pt x="3537" y="2242"/>
                </a:lnTo>
                <a:lnTo>
                  <a:pt x="3513" y="2185"/>
                </a:lnTo>
                <a:lnTo>
                  <a:pt x="3488" y="2130"/>
                </a:lnTo>
                <a:lnTo>
                  <a:pt x="3464" y="2076"/>
                </a:lnTo>
                <a:lnTo>
                  <a:pt x="3439" y="2023"/>
                </a:lnTo>
                <a:lnTo>
                  <a:pt x="3414" y="1973"/>
                </a:lnTo>
                <a:lnTo>
                  <a:pt x="3388" y="1923"/>
                </a:lnTo>
                <a:lnTo>
                  <a:pt x="3363" y="1877"/>
                </a:lnTo>
                <a:lnTo>
                  <a:pt x="3337" y="1832"/>
                </a:lnTo>
                <a:lnTo>
                  <a:pt x="3312" y="1788"/>
                </a:lnTo>
                <a:lnTo>
                  <a:pt x="3287" y="1747"/>
                </a:lnTo>
                <a:lnTo>
                  <a:pt x="3261" y="1709"/>
                </a:lnTo>
                <a:lnTo>
                  <a:pt x="3237" y="1673"/>
                </a:lnTo>
                <a:lnTo>
                  <a:pt x="3212" y="1638"/>
                </a:lnTo>
                <a:lnTo>
                  <a:pt x="3188" y="1608"/>
                </a:lnTo>
                <a:lnTo>
                  <a:pt x="3164" y="1579"/>
                </a:lnTo>
                <a:lnTo>
                  <a:pt x="3141" y="1554"/>
                </a:lnTo>
                <a:lnTo>
                  <a:pt x="3118" y="1530"/>
                </a:lnTo>
                <a:close/>
                <a:moveTo>
                  <a:pt x="2672" y="3305"/>
                </a:moveTo>
                <a:lnTo>
                  <a:pt x="2672" y="3305"/>
                </a:lnTo>
                <a:lnTo>
                  <a:pt x="2669" y="3323"/>
                </a:lnTo>
                <a:lnTo>
                  <a:pt x="2667" y="3340"/>
                </a:lnTo>
                <a:lnTo>
                  <a:pt x="2663" y="3359"/>
                </a:lnTo>
                <a:lnTo>
                  <a:pt x="2659" y="3376"/>
                </a:lnTo>
                <a:lnTo>
                  <a:pt x="2654" y="3393"/>
                </a:lnTo>
                <a:lnTo>
                  <a:pt x="2649" y="3410"/>
                </a:lnTo>
                <a:lnTo>
                  <a:pt x="2643" y="3427"/>
                </a:lnTo>
                <a:lnTo>
                  <a:pt x="2637" y="3444"/>
                </a:lnTo>
                <a:lnTo>
                  <a:pt x="2629" y="3460"/>
                </a:lnTo>
                <a:lnTo>
                  <a:pt x="2621" y="3477"/>
                </a:lnTo>
                <a:lnTo>
                  <a:pt x="2604" y="3509"/>
                </a:lnTo>
                <a:lnTo>
                  <a:pt x="2584" y="3542"/>
                </a:lnTo>
                <a:lnTo>
                  <a:pt x="2561" y="3574"/>
                </a:lnTo>
                <a:lnTo>
                  <a:pt x="2549" y="3589"/>
                </a:lnTo>
                <a:lnTo>
                  <a:pt x="2537" y="3603"/>
                </a:lnTo>
                <a:lnTo>
                  <a:pt x="2523" y="3617"/>
                </a:lnTo>
                <a:lnTo>
                  <a:pt x="2509" y="3632"/>
                </a:lnTo>
                <a:lnTo>
                  <a:pt x="2495" y="3645"/>
                </a:lnTo>
                <a:lnTo>
                  <a:pt x="2481" y="3658"/>
                </a:lnTo>
                <a:lnTo>
                  <a:pt x="2465" y="3670"/>
                </a:lnTo>
                <a:lnTo>
                  <a:pt x="2449" y="3683"/>
                </a:lnTo>
                <a:lnTo>
                  <a:pt x="2433" y="3695"/>
                </a:lnTo>
                <a:lnTo>
                  <a:pt x="2416" y="3706"/>
                </a:lnTo>
                <a:lnTo>
                  <a:pt x="2398" y="3717"/>
                </a:lnTo>
                <a:lnTo>
                  <a:pt x="2380" y="3727"/>
                </a:lnTo>
                <a:lnTo>
                  <a:pt x="2342" y="3748"/>
                </a:lnTo>
                <a:lnTo>
                  <a:pt x="2302" y="3766"/>
                </a:lnTo>
                <a:lnTo>
                  <a:pt x="2283" y="3774"/>
                </a:lnTo>
                <a:lnTo>
                  <a:pt x="2263" y="3780"/>
                </a:lnTo>
                <a:lnTo>
                  <a:pt x="2242" y="3785"/>
                </a:lnTo>
                <a:lnTo>
                  <a:pt x="2223" y="3792"/>
                </a:lnTo>
                <a:lnTo>
                  <a:pt x="2210" y="3970"/>
                </a:lnTo>
                <a:lnTo>
                  <a:pt x="2209" y="3979"/>
                </a:lnTo>
                <a:lnTo>
                  <a:pt x="2207" y="3987"/>
                </a:lnTo>
                <a:lnTo>
                  <a:pt x="2204" y="3996"/>
                </a:lnTo>
                <a:lnTo>
                  <a:pt x="2200" y="4004"/>
                </a:lnTo>
                <a:lnTo>
                  <a:pt x="2194" y="4013"/>
                </a:lnTo>
                <a:lnTo>
                  <a:pt x="2188" y="4020"/>
                </a:lnTo>
                <a:lnTo>
                  <a:pt x="2181" y="4027"/>
                </a:lnTo>
                <a:lnTo>
                  <a:pt x="2174" y="4033"/>
                </a:lnTo>
                <a:lnTo>
                  <a:pt x="2166" y="4039"/>
                </a:lnTo>
                <a:lnTo>
                  <a:pt x="2157" y="4045"/>
                </a:lnTo>
                <a:lnTo>
                  <a:pt x="2148" y="4049"/>
                </a:lnTo>
                <a:lnTo>
                  <a:pt x="2137" y="4053"/>
                </a:lnTo>
                <a:lnTo>
                  <a:pt x="2127" y="4056"/>
                </a:lnTo>
                <a:lnTo>
                  <a:pt x="2117" y="4059"/>
                </a:lnTo>
                <a:lnTo>
                  <a:pt x="2106" y="4060"/>
                </a:lnTo>
                <a:lnTo>
                  <a:pt x="2095" y="4061"/>
                </a:lnTo>
                <a:lnTo>
                  <a:pt x="2083" y="4061"/>
                </a:lnTo>
                <a:lnTo>
                  <a:pt x="2072" y="4060"/>
                </a:lnTo>
                <a:lnTo>
                  <a:pt x="2061" y="4058"/>
                </a:lnTo>
                <a:lnTo>
                  <a:pt x="2052" y="4055"/>
                </a:lnTo>
                <a:lnTo>
                  <a:pt x="2042" y="4052"/>
                </a:lnTo>
                <a:lnTo>
                  <a:pt x="2032" y="4048"/>
                </a:lnTo>
                <a:lnTo>
                  <a:pt x="2024" y="4043"/>
                </a:lnTo>
                <a:lnTo>
                  <a:pt x="2016" y="4038"/>
                </a:lnTo>
                <a:lnTo>
                  <a:pt x="2009" y="4032"/>
                </a:lnTo>
                <a:lnTo>
                  <a:pt x="2003" y="4025"/>
                </a:lnTo>
                <a:lnTo>
                  <a:pt x="1998" y="4018"/>
                </a:lnTo>
                <a:lnTo>
                  <a:pt x="1993" y="4011"/>
                </a:lnTo>
                <a:lnTo>
                  <a:pt x="1990" y="4002"/>
                </a:lnTo>
                <a:lnTo>
                  <a:pt x="1987" y="3993"/>
                </a:lnTo>
                <a:lnTo>
                  <a:pt x="1986" y="3985"/>
                </a:lnTo>
                <a:lnTo>
                  <a:pt x="1985" y="3976"/>
                </a:lnTo>
                <a:lnTo>
                  <a:pt x="1987" y="3833"/>
                </a:lnTo>
                <a:lnTo>
                  <a:pt x="1973" y="3834"/>
                </a:lnTo>
                <a:lnTo>
                  <a:pt x="1960" y="3835"/>
                </a:lnTo>
                <a:lnTo>
                  <a:pt x="1946" y="3836"/>
                </a:lnTo>
                <a:lnTo>
                  <a:pt x="1932" y="3837"/>
                </a:lnTo>
                <a:lnTo>
                  <a:pt x="1906" y="3836"/>
                </a:lnTo>
                <a:lnTo>
                  <a:pt x="1882" y="3835"/>
                </a:lnTo>
                <a:lnTo>
                  <a:pt x="1834" y="3832"/>
                </a:lnTo>
                <a:lnTo>
                  <a:pt x="1838" y="3976"/>
                </a:lnTo>
                <a:lnTo>
                  <a:pt x="1837" y="3985"/>
                </a:lnTo>
                <a:lnTo>
                  <a:pt x="1836" y="3993"/>
                </a:lnTo>
                <a:lnTo>
                  <a:pt x="1833" y="4001"/>
                </a:lnTo>
                <a:lnTo>
                  <a:pt x="1830" y="4010"/>
                </a:lnTo>
                <a:lnTo>
                  <a:pt x="1825" y="4017"/>
                </a:lnTo>
                <a:lnTo>
                  <a:pt x="1820" y="4024"/>
                </a:lnTo>
                <a:lnTo>
                  <a:pt x="1813" y="4031"/>
                </a:lnTo>
                <a:lnTo>
                  <a:pt x="1806" y="4037"/>
                </a:lnTo>
                <a:lnTo>
                  <a:pt x="1798" y="4042"/>
                </a:lnTo>
                <a:lnTo>
                  <a:pt x="1790" y="4047"/>
                </a:lnTo>
                <a:lnTo>
                  <a:pt x="1781" y="4051"/>
                </a:lnTo>
                <a:lnTo>
                  <a:pt x="1772" y="4054"/>
                </a:lnTo>
                <a:lnTo>
                  <a:pt x="1762" y="4057"/>
                </a:lnTo>
                <a:lnTo>
                  <a:pt x="1750" y="4059"/>
                </a:lnTo>
                <a:lnTo>
                  <a:pt x="1740" y="4060"/>
                </a:lnTo>
                <a:lnTo>
                  <a:pt x="1729" y="4060"/>
                </a:lnTo>
                <a:lnTo>
                  <a:pt x="1718" y="4059"/>
                </a:lnTo>
                <a:lnTo>
                  <a:pt x="1706" y="4058"/>
                </a:lnTo>
                <a:lnTo>
                  <a:pt x="1695" y="4055"/>
                </a:lnTo>
                <a:lnTo>
                  <a:pt x="1685" y="4052"/>
                </a:lnTo>
                <a:lnTo>
                  <a:pt x="1675" y="4048"/>
                </a:lnTo>
                <a:lnTo>
                  <a:pt x="1666" y="4043"/>
                </a:lnTo>
                <a:lnTo>
                  <a:pt x="1658" y="4038"/>
                </a:lnTo>
                <a:lnTo>
                  <a:pt x="1649" y="4032"/>
                </a:lnTo>
                <a:lnTo>
                  <a:pt x="1641" y="4026"/>
                </a:lnTo>
                <a:lnTo>
                  <a:pt x="1635" y="4019"/>
                </a:lnTo>
                <a:lnTo>
                  <a:pt x="1629" y="4011"/>
                </a:lnTo>
                <a:lnTo>
                  <a:pt x="1624" y="4002"/>
                </a:lnTo>
                <a:lnTo>
                  <a:pt x="1620" y="3994"/>
                </a:lnTo>
                <a:lnTo>
                  <a:pt x="1617" y="3986"/>
                </a:lnTo>
                <a:lnTo>
                  <a:pt x="1614" y="3977"/>
                </a:lnTo>
                <a:lnTo>
                  <a:pt x="1613" y="3968"/>
                </a:lnTo>
                <a:lnTo>
                  <a:pt x="1600" y="3789"/>
                </a:lnTo>
                <a:lnTo>
                  <a:pt x="1573" y="3780"/>
                </a:lnTo>
                <a:lnTo>
                  <a:pt x="1547" y="3770"/>
                </a:lnTo>
                <a:lnTo>
                  <a:pt x="1521" y="3760"/>
                </a:lnTo>
                <a:lnTo>
                  <a:pt x="1498" y="3749"/>
                </a:lnTo>
                <a:lnTo>
                  <a:pt x="1474" y="3737"/>
                </a:lnTo>
                <a:lnTo>
                  <a:pt x="1452" y="3724"/>
                </a:lnTo>
                <a:lnTo>
                  <a:pt x="1429" y="3711"/>
                </a:lnTo>
                <a:lnTo>
                  <a:pt x="1409" y="3697"/>
                </a:lnTo>
                <a:lnTo>
                  <a:pt x="1387" y="3678"/>
                </a:lnTo>
                <a:lnTo>
                  <a:pt x="1365" y="3659"/>
                </a:lnTo>
                <a:lnTo>
                  <a:pt x="1345" y="3639"/>
                </a:lnTo>
                <a:lnTo>
                  <a:pt x="1324" y="3616"/>
                </a:lnTo>
                <a:lnTo>
                  <a:pt x="1305" y="3594"/>
                </a:lnTo>
                <a:lnTo>
                  <a:pt x="1287" y="3569"/>
                </a:lnTo>
                <a:lnTo>
                  <a:pt x="1269" y="3544"/>
                </a:lnTo>
                <a:lnTo>
                  <a:pt x="1252" y="3518"/>
                </a:lnTo>
                <a:lnTo>
                  <a:pt x="1237" y="3489"/>
                </a:lnTo>
                <a:lnTo>
                  <a:pt x="1222" y="3460"/>
                </a:lnTo>
                <a:lnTo>
                  <a:pt x="1207" y="3432"/>
                </a:lnTo>
                <a:lnTo>
                  <a:pt x="1194" y="3401"/>
                </a:lnTo>
                <a:lnTo>
                  <a:pt x="1182" y="3370"/>
                </a:lnTo>
                <a:lnTo>
                  <a:pt x="1170" y="3338"/>
                </a:lnTo>
                <a:lnTo>
                  <a:pt x="1159" y="3306"/>
                </a:lnTo>
                <a:lnTo>
                  <a:pt x="1149" y="3272"/>
                </a:lnTo>
                <a:lnTo>
                  <a:pt x="1148" y="3258"/>
                </a:lnTo>
                <a:lnTo>
                  <a:pt x="1149" y="3244"/>
                </a:lnTo>
                <a:lnTo>
                  <a:pt x="1151" y="3230"/>
                </a:lnTo>
                <a:lnTo>
                  <a:pt x="1154" y="3217"/>
                </a:lnTo>
                <a:lnTo>
                  <a:pt x="1158" y="3205"/>
                </a:lnTo>
                <a:lnTo>
                  <a:pt x="1165" y="3194"/>
                </a:lnTo>
                <a:lnTo>
                  <a:pt x="1172" y="3183"/>
                </a:lnTo>
                <a:lnTo>
                  <a:pt x="1179" y="3173"/>
                </a:lnTo>
                <a:lnTo>
                  <a:pt x="1188" y="3165"/>
                </a:lnTo>
                <a:lnTo>
                  <a:pt x="1197" y="3157"/>
                </a:lnTo>
                <a:lnTo>
                  <a:pt x="1208" y="3151"/>
                </a:lnTo>
                <a:lnTo>
                  <a:pt x="1220" y="3146"/>
                </a:lnTo>
                <a:lnTo>
                  <a:pt x="1232" y="3142"/>
                </a:lnTo>
                <a:lnTo>
                  <a:pt x="1245" y="3140"/>
                </a:lnTo>
                <a:lnTo>
                  <a:pt x="1258" y="3139"/>
                </a:lnTo>
                <a:lnTo>
                  <a:pt x="1273" y="3139"/>
                </a:lnTo>
                <a:lnTo>
                  <a:pt x="1288" y="3141"/>
                </a:lnTo>
                <a:lnTo>
                  <a:pt x="1302" y="3145"/>
                </a:lnTo>
                <a:lnTo>
                  <a:pt x="1316" y="3149"/>
                </a:lnTo>
                <a:lnTo>
                  <a:pt x="1330" y="3155"/>
                </a:lnTo>
                <a:lnTo>
                  <a:pt x="1343" y="3163"/>
                </a:lnTo>
                <a:lnTo>
                  <a:pt x="1355" y="3171"/>
                </a:lnTo>
                <a:lnTo>
                  <a:pt x="1367" y="3181"/>
                </a:lnTo>
                <a:lnTo>
                  <a:pt x="1378" y="3192"/>
                </a:lnTo>
                <a:lnTo>
                  <a:pt x="1389" y="3203"/>
                </a:lnTo>
                <a:lnTo>
                  <a:pt x="1398" y="3215"/>
                </a:lnTo>
                <a:lnTo>
                  <a:pt x="1407" y="3228"/>
                </a:lnTo>
                <a:lnTo>
                  <a:pt x="1414" y="3243"/>
                </a:lnTo>
                <a:lnTo>
                  <a:pt x="1420" y="3256"/>
                </a:lnTo>
                <a:lnTo>
                  <a:pt x="1424" y="3271"/>
                </a:lnTo>
                <a:lnTo>
                  <a:pt x="1428" y="3286"/>
                </a:lnTo>
                <a:lnTo>
                  <a:pt x="1430" y="3302"/>
                </a:lnTo>
                <a:lnTo>
                  <a:pt x="1436" y="3321"/>
                </a:lnTo>
                <a:lnTo>
                  <a:pt x="1441" y="3339"/>
                </a:lnTo>
                <a:lnTo>
                  <a:pt x="1447" y="3358"/>
                </a:lnTo>
                <a:lnTo>
                  <a:pt x="1454" y="3375"/>
                </a:lnTo>
                <a:lnTo>
                  <a:pt x="1461" y="3391"/>
                </a:lnTo>
                <a:lnTo>
                  <a:pt x="1469" y="3407"/>
                </a:lnTo>
                <a:lnTo>
                  <a:pt x="1477" y="3421"/>
                </a:lnTo>
                <a:lnTo>
                  <a:pt x="1486" y="3435"/>
                </a:lnTo>
                <a:lnTo>
                  <a:pt x="1496" y="3449"/>
                </a:lnTo>
                <a:lnTo>
                  <a:pt x="1506" y="3463"/>
                </a:lnTo>
                <a:lnTo>
                  <a:pt x="1516" y="3475"/>
                </a:lnTo>
                <a:lnTo>
                  <a:pt x="1527" y="3487"/>
                </a:lnTo>
                <a:lnTo>
                  <a:pt x="1538" y="3499"/>
                </a:lnTo>
                <a:lnTo>
                  <a:pt x="1551" y="3510"/>
                </a:lnTo>
                <a:lnTo>
                  <a:pt x="1577" y="3533"/>
                </a:lnTo>
                <a:lnTo>
                  <a:pt x="1542" y="2990"/>
                </a:lnTo>
                <a:lnTo>
                  <a:pt x="1507" y="2977"/>
                </a:lnTo>
                <a:lnTo>
                  <a:pt x="1474" y="2962"/>
                </a:lnTo>
                <a:lnTo>
                  <a:pt x="1446" y="2949"/>
                </a:lnTo>
                <a:lnTo>
                  <a:pt x="1420" y="2937"/>
                </a:lnTo>
                <a:lnTo>
                  <a:pt x="1389" y="2918"/>
                </a:lnTo>
                <a:lnTo>
                  <a:pt x="1359" y="2897"/>
                </a:lnTo>
                <a:lnTo>
                  <a:pt x="1345" y="2886"/>
                </a:lnTo>
                <a:lnTo>
                  <a:pt x="1332" y="2875"/>
                </a:lnTo>
                <a:lnTo>
                  <a:pt x="1318" y="2864"/>
                </a:lnTo>
                <a:lnTo>
                  <a:pt x="1306" y="2852"/>
                </a:lnTo>
                <a:lnTo>
                  <a:pt x="1294" y="2840"/>
                </a:lnTo>
                <a:lnTo>
                  <a:pt x="1283" y="2827"/>
                </a:lnTo>
                <a:lnTo>
                  <a:pt x="1273" y="2815"/>
                </a:lnTo>
                <a:lnTo>
                  <a:pt x="1262" y="2801"/>
                </a:lnTo>
                <a:lnTo>
                  <a:pt x="1252" y="2787"/>
                </a:lnTo>
                <a:lnTo>
                  <a:pt x="1243" y="2774"/>
                </a:lnTo>
                <a:lnTo>
                  <a:pt x="1235" y="2760"/>
                </a:lnTo>
                <a:lnTo>
                  <a:pt x="1227" y="2744"/>
                </a:lnTo>
                <a:lnTo>
                  <a:pt x="1212" y="2715"/>
                </a:lnTo>
                <a:lnTo>
                  <a:pt x="1200" y="2684"/>
                </a:lnTo>
                <a:lnTo>
                  <a:pt x="1190" y="2654"/>
                </a:lnTo>
                <a:lnTo>
                  <a:pt x="1182" y="2622"/>
                </a:lnTo>
                <a:lnTo>
                  <a:pt x="1177" y="2590"/>
                </a:lnTo>
                <a:lnTo>
                  <a:pt x="1173" y="2557"/>
                </a:lnTo>
                <a:lnTo>
                  <a:pt x="1172" y="2523"/>
                </a:lnTo>
                <a:lnTo>
                  <a:pt x="1173" y="2490"/>
                </a:lnTo>
                <a:lnTo>
                  <a:pt x="1175" y="2458"/>
                </a:lnTo>
                <a:lnTo>
                  <a:pt x="1179" y="2429"/>
                </a:lnTo>
                <a:lnTo>
                  <a:pt x="1185" y="2399"/>
                </a:lnTo>
                <a:lnTo>
                  <a:pt x="1192" y="2370"/>
                </a:lnTo>
                <a:lnTo>
                  <a:pt x="1201" y="2341"/>
                </a:lnTo>
                <a:lnTo>
                  <a:pt x="1212" y="2314"/>
                </a:lnTo>
                <a:lnTo>
                  <a:pt x="1225" y="2286"/>
                </a:lnTo>
                <a:lnTo>
                  <a:pt x="1239" y="2260"/>
                </a:lnTo>
                <a:lnTo>
                  <a:pt x="1254" y="2234"/>
                </a:lnTo>
                <a:lnTo>
                  <a:pt x="1270" y="2209"/>
                </a:lnTo>
                <a:lnTo>
                  <a:pt x="1289" y="2185"/>
                </a:lnTo>
                <a:lnTo>
                  <a:pt x="1308" y="2163"/>
                </a:lnTo>
                <a:lnTo>
                  <a:pt x="1329" y="2140"/>
                </a:lnTo>
                <a:lnTo>
                  <a:pt x="1350" y="2120"/>
                </a:lnTo>
                <a:lnTo>
                  <a:pt x="1372" y="2101"/>
                </a:lnTo>
                <a:lnTo>
                  <a:pt x="1396" y="2082"/>
                </a:lnTo>
                <a:lnTo>
                  <a:pt x="1413" y="2069"/>
                </a:lnTo>
                <a:lnTo>
                  <a:pt x="1432" y="2058"/>
                </a:lnTo>
                <a:lnTo>
                  <a:pt x="1453" y="2046"/>
                </a:lnTo>
                <a:lnTo>
                  <a:pt x="1474" y="2034"/>
                </a:lnTo>
                <a:lnTo>
                  <a:pt x="1498" y="2024"/>
                </a:lnTo>
                <a:lnTo>
                  <a:pt x="1521" y="2013"/>
                </a:lnTo>
                <a:lnTo>
                  <a:pt x="1547" y="2003"/>
                </a:lnTo>
                <a:lnTo>
                  <a:pt x="1574" y="1993"/>
                </a:lnTo>
                <a:lnTo>
                  <a:pt x="1590" y="1796"/>
                </a:lnTo>
                <a:lnTo>
                  <a:pt x="1592" y="1786"/>
                </a:lnTo>
                <a:lnTo>
                  <a:pt x="1594" y="1777"/>
                </a:lnTo>
                <a:lnTo>
                  <a:pt x="1599" y="1768"/>
                </a:lnTo>
                <a:lnTo>
                  <a:pt x="1603" y="1758"/>
                </a:lnTo>
                <a:lnTo>
                  <a:pt x="1609" y="1749"/>
                </a:lnTo>
                <a:lnTo>
                  <a:pt x="1615" y="1741"/>
                </a:lnTo>
                <a:lnTo>
                  <a:pt x="1622" y="1734"/>
                </a:lnTo>
                <a:lnTo>
                  <a:pt x="1630" y="1727"/>
                </a:lnTo>
                <a:lnTo>
                  <a:pt x="1639" y="1720"/>
                </a:lnTo>
                <a:lnTo>
                  <a:pt x="1648" y="1714"/>
                </a:lnTo>
                <a:lnTo>
                  <a:pt x="1659" y="1709"/>
                </a:lnTo>
                <a:lnTo>
                  <a:pt x="1669" y="1704"/>
                </a:lnTo>
                <a:lnTo>
                  <a:pt x="1680" y="1700"/>
                </a:lnTo>
                <a:lnTo>
                  <a:pt x="1691" y="1697"/>
                </a:lnTo>
                <a:lnTo>
                  <a:pt x="1703" y="1695"/>
                </a:lnTo>
                <a:lnTo>
                  <a:pt x="1716" y="1694"/>
                </a:lnTo>
                <a:lnTo>
                  <a:pt x="1727" y="1694"/>
                </a:lnTo>
                <a:lnTo>
                  <a:pt x="1739" y="1695"/>
                </a:lnTo>
                <a:lnTo>
                  <a:pt x="1750" y="1697"/>
                </a:lnTo>
                <a:lnTo>
                  <a:pt x="1760" y="1700"/>
                </a:lnTo>
                <a:lnTo>
                  <a:pt x="1771" y="1703"/>
                </a:lnTo>
                <a:lnTo>
                  <a:pt x="1781" y="1708"/>
                </a:lnTo>
                <a:lnTo>
                  <a:pt x="1789" y="1713"/>
                </a:lnTo>
                <a:lnTo>
                  <a:pt x="1797" y="1719"/>
                </a:lnTo>
                <a:lnTo>
                  <a:pt x="1805" y="1725"/>
                </a:lnTo>
                <a:lnTo>
                  <a:pt x="1811" y="1732"/>
                </a:lnTo>
                <a:lnTo>
                  <a:pt x="1818" y="1740"/>
                </a:lnTo>
                <a:lnTo>
                  <a:pt x="1822" y="1748"/>
                </a:lnTo>
                <a:lnTo>
                  <a:pt x="1826" y="1756"/>
                </a:lnTo>
                <a:lnTo>
                  <a:pt x="1829" y="1766"/>
                </a:lnTo>
                <a:lnTo>
                  <a:pt x="1830" y="1775"/>
                </a:lnTo>
                <a:lnTo>
                  <a:pt x="1831" y="1784"/>
                </a:lnTo>
                <a:lnTo>
                  <a:pt x="1826" y="1944"/>
                </a:lnTo>
                <a:lnTo>
                  <a:pt x="1849" y="1943"/>
                </a:lnTo>
                <a:lnTo>
                  <a:pt x="1861" y="1942"/>
                </a:lnTo>
                <a:lnTo>
                  <a:pt x="1873" y="1941"/>
                </a:lnTo>
                <a:lnTo>
                  <a:pt x="1904" y="1942"/>
                </a:lnTo>
                <a:lnTo>
                  <a:pt x="1934" y="1944"/>
                </a:lnTo>
                <a:lnTo>
                  <a:pt x="1992" y="1949"/>
                </a:lnTo>
                <a:lnTo>
                  <a:pt x="1989" y="1784"/>
                </a:lnTo>
                <a:lnTo>
                  <a:pt x="1990" y="1774"/>
                </a:lnTo>
                <a:lnTo>
                  <a:pt x="1991" y="1765"/>
                </a:lnTo>
                <a:lnTo>
                  <a:pt x="1994" y="1755"/>
                </a:lnTo>
                <a:lnTo>
                  <a:pt x="1998" y="1747"/>
                </a:lnTo>
                <a:lnTo>
                  <a:pt x="2002" y="1739"/>
                </a:lnTo>
                <a:lnTo>
                  <a:pt x="2008" y="1731"/>
                </a:lnTo>
                <a:lnTo>
                  <a:pt x="2015" y="1725"/>
                </a:lnTo>
                <a:lnTo>
                  <a:pt x="2022" y="1718"/>
                </a:lnTo>
                <a:lnTo>
                  <a:pt x="2030" y="1712"/>
                </a:lnTo>
                <a:lnTo>
                  <a:pt x="2040" y="1707"/>
                </a:lnTo>
                <a:lnTo>
                  <a:pt x="2049" y="1702"/>
                </a:lnTo>
                <a:lnTo>
                  <a:pt x="2059" y="1698"/>
                </a:lnTo>
                <a:lnTo>
                  <a:pt x="2070" y="1696"/>
                </a:lnTo>
                <a:lnTo>
                  <a:pt x="2081" y="1694"/>
                </a:lnTo>
                <a:lnTo>
                  <a:pt x="2094" y="1693"/>
                </a:lnTo>
                <a:lnTo>
                  <a:pt x="2105" y="1693"/>
                </a:lnTo>
                <a:lnTo>
                  <a:pt x="2117" y="1694"/>
                </a:lnTo>
                <a:lnTo>
                  <a:pt x="2129" y="1695"/>
                </a:lnTo>
                <a:lnTo>
                  <a:pt x="2140" y="1698"/>
                </a:lnTo>
                <a:lnTo>
                  <a:pt x="2152" y="1702"/>
                </a:lnTo>
                <a:lnTo>
                  <a:pt x="2162" y="1707"/>
                </a:lnTo>
                <a:lnTo>
                  <a:pt x="2172" y="1712"/>
                </a:lnTo>
                <a:lnTo>
                  <a:pt x="2181" y="1718"/>
                </a:lnTo>
                <a:lnTo>
                  <a:pt x="2190" y="1724"/>
                </a:lnTo>
                <a:lnTo>
                  <a:pt x="2199" y="1731"/>
                </a:lnTo>
                <a:lnTo>
                  <a:pt x="2206" y="1739"/>
                </a:lnTo>
                <a:lnTo>
                  <a:pt x="2213" y="1747"/>
                </a:lnTo>
                <a:lnTo>
                  <a:pt x="2218" y="1755"/>
                </a:lnTo>
                <a:lnTo>
                  <a:pt x="2223" y="1765"/>
                </a:lnTo>
                <a:lnTo>
                  <a:pt x="2226" y="1774"/>
                </a:lnTo>
                <a:lnTo>
                  <a:pt x="2229" y="1783"/>
                </a:lnTo>
                <a:lnTo>
                  <a:pt x="2230" y="1793"/>
                </a:lnTo>
                <a:lnTo>
                  <a:pt x="2246" y="2001"/>
                </a:lnTo>
                <a:lnTo>
                  <a:pt x="2256" y="2004"/>
                </a:lnTo>
                <a:lnTo>
                  <a:pt x="2266" y="2007"/>
                </a:lnTo>
                <a:lnTo>
                  <a:pt x="2307" y="2024"/>
                </a:lnTo>
                <a:lnTo>
                  <a:pt x="2344" y="2043"/>
                </a:lnTo>
                <a:lnTo>
                  <a:pt x="2379" y="2063"/>
                </a:lnTo>
                <a:lnTo>
                  <a:pt x="2395" y="2073"/>
                </a:lnTo>
                <a:lnTo>
                  <a:pt x="2411" y="2084"/>
                </a:lnTo>
                <a:lnTo>
                  <a:pt x="2427" y="2096"/>
                </a:lnTo>
                <a:lnTo>
                  <a:pt x="2441" y="2107"/>
                </a:lnTo>
                <a:lnTo>
                  <a:pt x="2454" y="2119"/>
                </a:lnTo>
                <a:lnTo>
                  <a:pt x="2467" y="2130"/>
                </a:lnTo>
                <a:lnTo>
                  <a:pt x="2481" y="2143"/>
                </a:lnTo>
                <a:lnTo>
                  <a:pt x="2493" y="2156"/>
                </a:lnTo>
                <a:lnTo>
                  <a:pt x="2504" y="2169"/>
                </a:lnTo>
                <a:lnTo>
                  <a:pt x="2514" y="2182"/>
                </a:lnTo>
                <a:lnTo>
                  <a:pt x="2525" y="2196"/>
                </a:lnTo>
                <a:lnTo>
                  <a:pt x="2535" y="2211"/>
                </a:lnTo>
                <a:lnTo>
                  <a:pt x="2544" y="2227"/>
                </a:lnTo>
                <a:lnTo>
                  <a:pt x="2553" y="2244"/>
                </a:lnTo>
                <a:lnTo>
                  <a:pt x="2562" y="2262"/>
                </a:lnTo>
                <a:lnTo>
                  <a:pt x="2570" y="2280"/>
                </a:lnTo>
                <a:lnTo>
                  <a:pt x="2587" y="2319"/>
                </a:lnTo>
                <a:lnTo>
                  <a:pt x="2602" y="2359"/>
                </a:lnTo>
                <a:lnTo>
                  <a:pt x="2615" y="2403"/>
                </a:lnTo>
                <a:lnTo>
                  <a:pt x="2626" y="2447"/>
                </a:lnTo>
                <a:lnTo>
                  <a:pt x="2637" y="2493"/>
                </a:lnTo>
                <a:lnTo>
                  <a:pt x="2637" y="2508"/>
                </a:lnTo>
                <a:lnTo>
                  <a:pt x="2636" y="2523"/>
                </a:lnTo>
                <a:lnTo>
                  <a:pt x="2633" y="2539"/>
                </a:lnTo>
                <a:lnTo>
                  <a:pt x="2628" y="2553"/>
                </a:lnTo>
                <a:lnTo>
                  <a:pt x="2623" y="2566"/>
                </a:lnTo>
                <a:lnTo>
                  <a:pt x="2616" y="2578"/>
                </a:lnTo>
                <a:lnTo>
                  <a:pt x="2609" y="2590"/>
                </a:lnTo>
                <a:lnTo>
                  <a:pt x="2600" y="2601"/>
                </a:lnTo>
                <a:lnTo>
                  <a:pt x="2591" y="2611"/>
                </a:lnTo>
                <a:lnTo>
                  <a:pt x="2580" y="2619"/>
                </a:lnTo>
                <a:lnTo>
                  <a:pt x="2568" y="2626"/>
                </a:lnTo>
                <a:lnTo>
                  <a:pt x="2556" y="2632"/>
                </a:lnTo>
                <a:lnTo>
                  <a:pt x="2543" y="2637"/>
                </a:lnTo>
                <a:lnTo>
                  <a:pt x="2529" y="2642"/>
                </a:lnTo>
                <a:lnTo>
                  <a:pt x="2514" y="2644"/>
                </a:lnTo>
                <a:lnTo>
                  <a:pt x="2500" y="2644"/>
                </a:lnTo>
                <a:lnTo>
                  <a:pt x="2485" y="2643"/>
                </a:lnTo>
                <a:lnTo>
                  <a:pt x="2470" y="2640"/>
                </a:lnTo>
                <a:lnTo>
                  <a:pt x="2454" y="2635"/>
                </a:lnTo>
                <a:lnTo>
                  <a:pt x="2440" y="2629"/>
                </a:lnTo>
                <a:lnTo>
                  <a:pt x="2427" y="2622"/>
                </a:lnTo>
                <a:lnTo>
                  <a:pt x="2413" y="2614"/>
                </a:lnTo>
                <a:lnTo>
                  <a:pt x="2401" y="2604"/>
                </a:lnTo>
                <a:lnTo>
                  <a:pt x="2390" y="2594"/>
                </a:lnTo>
                <a:lnTo>
                  <a:pt x="2380" y="2581"/>
                </a:lnTo>
                <a:lnTo>
                  <a:pt x="2371" y="2569"/>
                </a:lnTo>
                <a:lnTo>
                  <a:pt x="2363" y="2555"/>
                </a:lnTo>
                <a:lnTo>
                  <a:pt x="2355" y="2541"/>
                </a:lnTo>
                <a:lnTo>
                  <a:pt x="2349" y="2525"/>
                </a:lnTo>
                <a:lnTo>
                  <a:pt x="2345" y="2510"/>
                </a:lnTo>
                <a:lnTo>
                  <a:pt x="2342" y="2494"/>
                </a:lnTo>
                <a:lnTo>
                  <a:pt x="2341" y="2478"/>
                </a:lnTo>
                <a:lnTo>
                  <a:pt x="2335" y="2453"/>
                </a:lnTo>
                <a:lnTo>
                  <a:pt x="2329" y="2432"/>
                </a:lnTo>
                <a:lnTo>
                  <a:pt x="2321" y="2411"/>
                </a:lnTo>
                <a:lnTo>
                  <a:pt x="2313" y="2392"/>
                </a:lnTo>
                <a:lnTo>
                  <a:pt x="2302" y="2374"/>
                </a:lnTo>
                <a:lnTo>
                  <a:pt x="2291" y="2357"/>
                </a:lnTo>
                <a:lnTo>
                  <a:pt x="2280" y="2341"/>
                </a:lnTo>
                <a:lnTo>
                  <a:pt x="2268" y="2325"/>
                </a:lnTo>
                <a:lnTo>
                  <a:pt x="2278" y="2832"/>
                </a:lnTo>
                <a:lnTo>
                  <a:pt x="2328" y="2847"/>
                </a:lnTo>
                <a:lnTo>
                  <a:pt x="2372" y="2864"/>
                </a:lnTo>
                <a:lnTo>
                  <a:pt x="2409" y="2878"/>
                </a:lnTo>
                <a:lnTo>
                  <a:pt x="2442" y="2891"/>
                </a:lnTo>
                <a:lnTo>
                  <a:pt x="2473" y="2906"/>
                </a:lnTo>
                <a:lnTo>
                  <a:pt x="2501" y="2923"/>
                </a:lnTo>
                <a:lnTo>
                  <a:pt x="2514" y="2932"/>
                </a:lnTo>
                <a:lnTo>
                  <a:pt x="2528" y="2941"/>
                </a:lnTo>
                <a:lnTo>
                  <a:pt x="2540" y="2950"/>
                </a:lnTo>
                <a:lnTo>
                  <a:pt x="2551" y="2960"/>
                </a:lnTo>
                <a:lnTo>
                  <a:pt x="2563" y="2971"/>
                </a:lnTo>
                <a:lnTo>
                  <a:pt x="2573" y="2981"/>
                </a:lnTo>
                <a:lnTo>
                  <a:pt x="2584" y="2992"/>
                </a:lnTo>
                <a:lnTo>
                  <a:pt x="2594" y="3003"/>
                </a:lnTo>
                <a:lnTo>
                  <a:pt x="2603" y="3015"/>
                </a:lnTo>
                <a:lnTo>
                  <a:pt x="2612" y="3028"/>
                </a:lnTo>
                <a:lnTo>
                  <a:pt x="2620" y="3040"/>
                </a:lnTo>
                <a:lnTo>
                  <a:pt x="2628" y="3053"/>
                </a:lnTo>
                <a:lnTo>
                  <a:pt x="2636" y="3066"/>
                </a:lnTo>
                <a:lnTo>
                  <a:pt x="2642" y="3080"/>
                </a:lnTo>
                <a:lnTo>
                  <a:pt x="2648" y="3094"/>
                </a:lnTo>
                <a:lnTo>
                  <a:pt x="2653" y="3108"/>
                </a:lnTo>
                <a:lnTo>
                  <a:pt x="2658" y="3122"/>
                </a:lnTo>
                <a:lnTo>
                  <a:pt x="2662" y="3138"/>
                </a:lnTo>
                <a:lnTo>
                  <a:pt x="2666" y="3153"/>
                </a:lnTo>
                <a:lnTo>
                  <a:pt x="2669" y="3168"/>
                </a:lnTo>
                <a:lnTo>
                  <a:pt x="2671" y="3184"/>
                </a:lnTo>
                <a:lnTo>
                  <a:pt x="2673" y="3201"/>
                </a:lnTo>
                <a:lnTo>
                  <a:pt x="2675" y="3234"/>
                </a:lnTo>
                <a:lnTo>
                  <a:pt x="2674" y="3269"/>
                </a:lnTo>
                <a:lnTo>
                  <a:pt x="2672" y="3305"/>
                </a:lnTo>
                <a:close/>
                <a:moveTo>
                  <a:pt x="2291" y="3213"/>
                </a:moveTo>
                <a:lnTo>
                  <a:pt x="2291" y="3213"/>
                </a:lnTo>
                <a:lnTo>
                  <a:pt x="2285" y="3210"/>
                </a:lnTo>
                <a:lnTo>
                  <a:pt x="2279" y="3207"/>
                </a:lnTo>
                <a:lnTo>
                  <a:pt x="2266" y="3202"/>
                </a:lnTo>
                <a:lnTo>
                  <a:pt x="2240" y="3563"/>
                </a:lnTo>
                <a:lnTo>
                  <a:pt x="2247" y="3560"/>
                </a:lnTo>
                <a:lnTo>
                  <a:pt x="2250" y="3558"/>
                </a:lnTo>
                <a:lnTo>
                  <a:pt x="2254" y="3557"/>
                </a:lnTo>
                <a:lnTo>
                  <a:pt x="2267" y="3546"/>
                </a:lnTo>
                <a:lnTo>
                  <a:pt x="2279" y="3536"/>
                </a:lnTo>
                <a:lnTo>
                  <a:pt x="2291" y="3526"/>
                </a:lnTo>
                <a:lnTo>
                  <a:pt x="2301" y="3514"/>
                </a:lnTo>
                <a:lnTo>
                  <a:pt x="2312" y="3503"/>
                </a:lnTo>
                <a:lnTo>
                  <a:pt x="2321" y="3492"/>
                </a:lnTo>
                <a:lnTo>
                  <a:pt x="2330" y="3480"/>
                </a:lnTo>
                <a:lnTo>
                  <a:pt x="2338" y="3469"/>
                </a:lnTo>
                <a:lnTo>
                  <a:pt x="2344" y="3456"/>
                </a:lnTo>
                <a:lnTo>
                  <a:pt x="2350" y="3444"/>
                </a:lnTo>
                <a:lnTo>
                  <a:pt x="2356" y="3432"/>
                </a:lnTo>
                <a:lnTo>
                  <a:pt x="2361" y="3419"/>
                </a:lnTo>
                <a:lnTo>
                  <a:pt x="2365" y="3407"/>
                </a:lnTo>
                <a:lnTo>
                  <a:pt x="2368" y="3393"/>
                </a:lnTo>
                <a:lnTo>
                  <a:pt x="2371" y="3380"/>
                </a:lnTo>
                <a:lnTo>
                  <a:pt x="2372" y="3366"/>
                </a:lnTo>
                <a:lnTo>
                  <a:pt x="2373" y="3355"/>
                </a:lnTo>
                <a:lnTo>
                  <a:pt x="2373" y="3342"/>
                </a:lnTo>
                <a:lnTo>
                  <a:pt x="2372" y="3331"/>
                </a:lnTo>
                <a:lnTo>
                  <a:pt x="2371" y="3320"/>
                </a:lnTo>
                <a:lnTo>
                  <a:pt x="2368" y="3309"/>
                </a:lnTo>
                <a:lnTo>
                  <a:pt x="2365" y="3299"/>
                </a:lnTo>
                <a:lnTo>
                  <a:pt x="2361" y="3288"/>
                </a:lnTo>
                <a:lnTo>
                  <a:pt x="2356" y="3278"/>
                </a:lnTo>
                <a:lnTo>
                  <a:pt x="2350" y="3269"/>
                </a:lnTo>
                <a:lnTo>
                  <a:pt x="2344" y="3260"/>
                </a:lnTo>
                <a:lnTo>
                  <a:pt x="2337" y="3252"/>
                </a:lnTo>
                <a:lnTo>
                  <a:pt x="2330" y="3243"/>
                </a:lnTo>
                <a:lnTo>
                  <a:pt x="2321" y="3235"/>
                </a:lnTo>
                <a:lnTo>
                  <a:pt x="2312" y="3227"/>
                </a:lnTo>
                <a:lnTo>
                  <a:pt x="2301" y="3220"/>
                </a:lnTo>
                <a:lnTo>
                  <a:pt x="2291" y="3213"/>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j-ea"/>
              <a:ea typeface="+mj-ea"/>
            </a:endParaRPr>
          </a:p>
        </p:txBody>
      </p:sp>
      <p:sp>
        <p:nvSpPr>
          <p:cNvPr id="36" name="KSO_Shape"/>
          <p:cNvSpPr/>
          <p:nvPr/>
        </p:nvSpPr>
        <p:spPr>
          <a:xfrm>
            <a:off x="6147307" y="5386354"/>
            <a:ext cx="445891" cy="536141"/>
          </a:xfrm>
          <a:custGeom>
            <a:avLst/>
            <a:gdLst>
              <a:gd name="connsiteX0" fmla="*/ 331068 w 1208088"/>
              <a:gd name="connsiteY0" fmla="*/ 665573 h 1452563"/>
              <a:gd name="connsiteX1" fmla="*/ 508820 w 1208088"/>
              <a:gd name="connsiteY1" fmla="*/ 932822 h 1452563"/>
              <a:gd name="connsiteX2" fmla="*/ 369158 w 1208088"/>
              <a:gd name="connsiteY2" fmla="*/ 932822 h 1452563"/>
              <a:gd name="connsiteX3" fmla="*/ 369158 w 1208088"/>
              <a:gd name="connsiteY3" fmla="*/ 983727 h 1452563"/>
              <a:gd name="connsiteX4" fmla="*/ 534213 w 1208088"/>
              <a:gd name="connsiteY4" fmla="*/ 983727 h 1452563"/>
              <a:gd name="connsiteX5" fmla="*/ 534213 w 1208088"/>
              <a:gd name="connsiteY5" fmla="*/ 1034632 h 1452563"/>
              <a:gd name="connsiteX6" fmla="*/ 369158 w 1208088"/>
              <a:gd name="connsiteY6" fmla="*/ 1034632 h 1452563"/>
              <a:gd name="connsiteX7" fmla="*/ 369158 w 1208088"/>
              <a:gd name="connsiteY7" fmla="*/ 1085536 h 1452563"/>
              <a:gd name="connsiteX8" fmla="*/ 534213 w 1208088"/>
              <a:gd name="connsiteY8" fmla="*/ 1085536 h 1452563"/>
              <a:gd name="connsiteX9" fmla="*/ 534213 w 1208088"/>
              <a:gd name="connsiteY9" fmla="*/ 1238250 h 1452563"/>
              <a:gd name="connsiteX10" fmla="*/ 673875 w 1208088"/>
              <a:gd name="connsiteY10" fmla="*/ 1238250 h 1452563"/>
              <a:gd name="connsiteX11" fmla="*/ 673875 w 1208088"/>
              <a:gd name="connsiteY11" fmla="*/ 1085536 h 1452563"/>
              <a:gd name="connsiteX12" fmla="*/ 864324 w 1208088"/>
              <a:gd name="connsiteY12" fmla="*/ 1085536 h 1452563"/>
              <a:gd name="connsiteX13" fmla="*/ 864324 w 1208088"/>
              <a:gd name="connsiteY13" fmla="*/ 1034632 h 1452563"/>
              <a:gd name="connsiteX14" fmla="*/ 673875 w 1208088"/>
              <a:gd name="connsiteY14" fmla="*/ 1034632 h 1452563"/>
              <a:gd name="connsiteX15" fmla="*/ 673875 w 1208088"/>
              <a:gd name="connsiteY15" fmla="*/ 983727 h 1452563"/>
              <a:gd name="connsiteX16" fmla="*/ 864324 w 1208088"/>
              <a:gd name="connsiteY16" fmla="*/ 983727 h 1452563"/>
              <a:gd name="connsiteX17" fmla="*/ 864324 w 1208088"/>
              <a:gd name="connsiteY17" fmla="*/ 932822 h 1452563"/>
              <a:gd name="connsiteX18" fmla="*/ 699268 w 1208088"/>
              <a:gd name="connsiteY18" fmla="*/ 932822 h 1452563"/>
              <a:gd name="connsiteX19" fmla="*/ 877020 w 1208088"/>
              <a:gd name="connsiteY19" fmla="*/ 665573 h 1452563"/>
              <a:gd name="connsiteX20" fmla="*/ 737358 w 1208088"/>
              <a:gd name="connsiteY20" fmla="*/ 665573 h 1452563"/>
              <a:gd name="connsiteX21" fmla="*/ 597696 w 1208088"/>
              <a:gd name="connsiteY21" fmla="*/ 881918 h 1452563"/>
              <a:gd name="connsiteX22" fmla="*/ 458034 w 1208088"/>
              <a:gd name="connsiteY22" fmla="*/ 665573 h 1452563"/>
              <a:gd name="connsiteX23" fmla="*/ 331068 w 1208088"/>
              <a:gd name="connsiteY23" fmla="*/ 665573 h 1452563"/>
              <a:gd name="connsiteX24" fmla="*/ 719206 w 1208088"/>
              <a:gd name="connsiteY24" fmla="*/ 0 h 1452563"/>
              <a:gd name="connsiteX25" fmla="*/ 727454 w 1208088"/>
              <a:gd name="connsiteY25" fmla="*/ 317 h 1452563"/>
              <a:gd name="connsiteX26" fmla="*/ 736654 w 1208088"/>
              <a:gd name="connsiteY26" fmla="*/ 952 h 1452563"/>
              <a:gd name="connsiteX27" fmla="*/ 746172 w 1208088"/>
              <a:gd name="connsiteY27" fmla="*/ 2538 h 1452563"/>
              <a:gd name="connsiteX28" fmla="*/ 756641 w 1208088"/>
              <a:gd name="connsiteY28" fmla="*/ 4125 h 1452563"/>
              <a:gd name="connsiteX29" fmla="*/ 767428 w 1208088"/>
              <a:gd name="connsiteY29" fmla="*/ 6028 h 1452563"/>
              <a:gd name="connsiteX30" fmla="*/ 778849 w 1208088"/>
              <a:gd name="connsiteY30" fmla="*/ 8567 h 1452563"/>
              <a:gd name="connsiteX31" fmla="*/ 791222 w 1208088"/>
              <a:gd name="connsiteY31" fmla="*/ 11422 h 1452563"/>
              <a:gd name="connsiteX32" fmla="*/ 804546 w 1208088"/>
              <a:gd name="connsiteY32" fmla="*/ 14913 h 1452563"/>
              <a:gd name="connsiteX33" fmla="*/ 818822 w 1208088"/>
              <a:gd name="connsiteY33" fmla="*/ 18720 h 1452563"/>
              <a:gd name="connsiteX34" fmla="*/ 833416 w 1208088"/>
              <a:gd name="connsiteY34" fmla="*/ 23480 h 1452563"/>
              <a:gd name="connsiteX35" fmla="*/ 829609 w 1208088"/>
              <a:gd name="connsiteY35" fmla="*/ 36171 h 1452563"/>
              <a:gd name="connsiteX36" fmla="*/ 825802 w 1208088"/>
              <a:gd name="connsiteY36" fmla="*/ 48228 h 1452563"/>
              <a:gd name="connsiteX37" fmla="*/ 818188 w 1208088"/>
              <a:gd name="connsiteY37" fmla="*/ 70439 h 1452563"/>
              <a:gd name="connsiteX38" fmla="*/ 810256 w 1208088"/>
              <a:gd name="connsiteY38" fmla="*/ 91063 h 1452563"/>
              <a:gd name="connsiteX39" fmla="*/ 802960 w 1208088"/>
              <a:gd name="connsiteY39" fmla="*/ 108831 h 1452563"/>
              <a:gd name="connsiteX40" fmla="*/ 795663 w 1208088"/>
              <a:gd name="connsiteY40" fmla="*/ 125013 h 1452563"/>
              <a:gd name="connsiteX41" fmla="*/ 788684 w 1208088"/>
              <a:gd name="connsiteY41" fmla="*/ 138974 h 1452563"/>
              <a:gd name="connsiteX42" fmla="*/ 782021 w 1208088"/>
              <a:gd name="connsiteY42" fmla="*/ 151983 h 1452563"/>
              <a:gd name="connsiteX43" fmla="*/ 775994 w 1208088"/>
              <a:gd name="connsiteY43" fmla="*/ 163405 h 1452563"/>
              <a:gd name="connsiteX44" fmla="*/ 764572 w 1208088"/>
              <a:gd name="connsiteY44" fmla="*/ 183077 h 1452563"/>
              <a:gd name="connsiteX45" fmla="*/ 760131 w 1208088"/>
              <a:gd name="connsiteY45" fmla="*/ 191644 h 1452563"/>
              <a:gd name="connsiteX46" fmla="*/ 756007 w 1208088"/>
              <a:gd name="connsiteY46" fmla="*/ 200211 h 1452563"/>
              <a:gd name="connsiteX47" fmla="*/ 752517 w 1208088"/>
              <a:gd name="connsiteY47" fmla="*/ 207826 h 1452563"/>
              <a:gd name="connsiteX48" fmla="*/ 749662 w 1208088"/>
              <a:gd name="connsiteY48" fmla="*/ 215759 h 1452563"/>
              <a:gd name="connsiteX49" fmla="*/ 748393 w 1208088"/>
              <a:gd name="connsiteY49" fmla="*/ 219566 h 1452563"/>
              <a:gd name="connsiteX50" fmla="*/ 747441 w 1208088"/>
              <a:gd name="connsiteY50" fmla="*/ 223374 h 1452563"/>
              <a:gd name="connsiteX51" fmla="*/ 746806 w 1208088"/>
              <a:gd name="connsiteY51" fmla="*/ 227181 h 1452563"/>
              <a:gd name="connsiteX52" fmla="*/ 746489 w 1208088"/>
              <a:gd name="connsiteY52" fmla="*/ 231623 h 1452563"/>
              <a:gd name="connsiteX53" fmla="*/ 748076 w 1208088"/>
              <a:gd name="connsiteY53" fmla="*/ 231623 h 1452563"/>
              <a:gd name="connsiteX54" fmla="*/ 750931 w 1208088"/>
              <a:gd name="connsiteY54" fmla="*/ 231623 h 1452563"/>
              <a:gd name="connsiteX55" fmla="*/ 753786 w 1208088"/>
              <a:gd name="connsiteY55" fmla="*/ 231940 h 1452563"/>
              <a:gd name="connsiteX56" fmla="*/ 756324 w 1208088"/>
              <a:gd name="connsiteY56" fmla="*/ 232258 h 1452563"/>
              <a:gd name="connsiteX57" fmla="*/ 758862 w 1208088"/>
              <a:gd name="connsiteY57" fmla="*/ 233210 h 1452563"/>
              <a:gd name="connsiteX58" fmla="*/ 761400 w 1208088"/>
              <a:gd name="connsiteY58" fmla="*/ 233844 h 1452563"/>
              <a:gd name="connsiteX59" fmla="*/ 763621 w 1208088"/>
              <a:gd name="connsiteY59" fmla="*/ 234796 h 1452563"/>
              <a:gd name="connsiteX60" fmla="*/ 765842 w 1208088"/>
              <a:gd name="connsiteY60" fmla="*/ 236065 h 1452563"/>
              <a:gd name="connsiteX61" fmla="*/ 768062 w 1208088"/>
              <a:gd name="connsiteY61" fmla="*/ 237334 h 1452563"/>
              <a:gd name="connsiteX62" fmla="*/ 769966 w 1208088"/>
              <a:gd name="connsiteY62" fmla="*/ 238921 h 1452563"/>
              <a:gd name="connsiteX63" fmla="*/ 771552 w 1208088"/>
              <a:gd name="connsiteY63" fmla="*/ 240190 h 1452563"/>
              <a:gd name="connsiteX64" fmla="*/ 772821 w 1208088"/>
              <a:gd name="connsiteY64" fmla="*/ 242094 h 1452563"/>
              <a:gd name="connsiteX65" fmla="*/ 774090 w 1208088"/>
              <a:gd name="connsiteY65" fmla="*/ 243680 h 1452563"/>
              <a:gd name="connsiteX66" fmla="*/ 775042 w 1208088"/>
              <a:gd name="connsiteY66" fmla="*/ 245901 h 1452563"/>
              <a:gd name="connsiteX67" fmla="*/ 775676 w 1208088"/>
              <a:gd name="connsiteY67" fmla="*/ 247805 h 1452563"/>
              <a:gd name="connsiteX68" fmla="*/ 775994 w 1208088"/>
              <a:gd name="connsiteY68" fmla="*/ 249709 h 1452563"/>
              <a:gd name="connsiteX69" fmla="*/ 776311 w 1208088"/>
              <a:gd name="connsiteY69" fmla="*/ 251930 h 1452563"/>
              <a:gd name="connsiteX70" fmla="*/ 776311 w 1208088"/>
              <a:gd name="connsiteY70" fmla="*/ 253834 h 1452563"/>
              <a:gd name="connsiteX71" fmla="*/ 775676 w 1208088"/>
              <a:gd name="connsiteY71" fmla="*/ 255420 h 1452563"/>
              <a:gd name="connsiteX72" fmla="*/ 775359 w 1208088"/>
              <a:gd name="connsiteY72" fmla="*/ 257324 h 1452563"/>
              <a:gd name="connsiteX73" fmla="*/ 774407 w 1208088"/>
              <a:gd name="connsiteY73" fmla="*/ 258910 h 1452563"/>
              <a:gd name="connsiteX74" fmla="*/ 773456 w 1208088"/>
              <a:gd name="connsiteY74" fmla="*/ 260497 h 1452563"/>
              <a:gd name="connsiteX75" fmla="*/ 772186 w 1208088"/>
              <a:gd name="connsiteY75" fmla="*/ 262083 h 1452563"/>
              <a:gd name="connsiteX76" fmla="*/ 769331 w 1208088"/>
              <a:gd name="connsiteY76" fmla="*/ 265256 h 1452563"/>
              <a:gd name="connsiteX77" fmla="*/ 765524 w 1208088"/>
              <a:gd name="connsiteY77" fmla="*/ 267794 h 1452563"/>
              <a:gd name="connsiteX78" fmla="*/ 761717 w 1208088"/>
              <a:gd name="connsiteY78" fmla="*/ 269698 h 1452563"/>
              <a:gd name="connsiteX79" fmla="*/ 756958 w 1208088"/>
              <a:gd name="connsiteY79" fmla="*/ 270967 h 1452563"/>
              <a:gd name="connsiteX80" fmla="*/ 752200 w 1208088"/>
              <a:gd name="connsiteY80" fmla="*/ 271919 h 1452563"/>
              <a:gd name="connsiteX81" fmla="*/ 756324 w 1208088"/>
              <a:gd name="connsiteY81" fmla="*/ 284611 h 1452563"/>
              <a:gd name="connsiteX82" fmla="*/ 757910 w 1208088"/>
              <a:gd name="connsiteY82" fmla="*/ 289053 h 1452563"/>
              <a:gd name="connsiteX83" fmla="*/ 760448 w 1208088"/>
              <a:gd name="connsiteY83" fmla="*/ 293812 h 1452563"/>
              <a:gd name="connsiteX84" fmla="*/ 763621 w 1208088"/>
              <a:gd name="connsiteY84" fmla="*/ 299206 h 1452563"/>
              <a:gd name="connsiteX85" fmla="*/ 768062 w 1208088"/>
              <a:gd name="connsiteY85" fmla="*/ 304283 h 1452563"/>
              <a:gd name="connsiteX86" fmla="*/ 772504 w 1208088"/>
              <a:gd name="connsiteY86" fmla="*/ 309677 h 1452563"/>
              <a:gd name="connsiteX87" fmla="*/ 777580 w 1208088"/>
              <a:gd name="connsiteY87" fmla="*/ 315706 h 1452563"/>
              <a:gd name="connsiteX88" fmla="*/ 783608 w 1208088"/>
              <a:gd name="connsiteY88" fmla="*/ 321417 h 1452563"/>
              <a:gd name="connsiteX89" fmla="*/ 789952 w 1208088"/>
              <a:gd name="connsiteY89" fmla="*/ 327445 h 1452563"/>
              <a:gd name="connsiteX90" fmla="*/ 796615 w 1208088"/>
              <a:gd name="connsiteY90" fmla="*/ 333791 h 1452563"/>
              <a:gd name="connsiteX91" fmla="*/ 803912 w 1208088"/>
              <a:gd name="connsiteY91" fmla="*/ 339820 h 1452563"/>
              <a:gd name="connsiteX92" fmla="*/ 819774 w 1208088"/>
              <a:gd name="connsiteY92" fmla="*/ 353146 h 1452563"/>
              <a:gd name="connsiteX93" fmla="*/ 836588 w 1208088"/>
              <a:gd name="connsiteY93" fmla="*/ 366155 h 1452563"/>
              <a:gd name="connsiteX94" fmla="*/ 854672 w 1208088"/>
              <a:gd name="connsiteY94" fmla="*/ 379798 h 1452563"/>
              <a:gd name="connsiteX95" fmla="*/ 891472 w 1208088"/>
              <a:gd name="connsiteY95" fmla="*/ 407720 h 1452563"/>
              <a:gd name="connsiteX96" fmla="*/ 928274 w 1208088"/>
              <a:gd name="connsiteY96" fmla="*/ 435008 h 1452563"/>
              <a:gd name="connsiteX97" fmla="*/ 945405 w 1208088"/>
              <a:gd name="connsiteY97" fmla="*/ 448334 h 1452563"/>
              <a:gd name="connsiteX98" fmla="*/ 961902 w 1208088"/>
              <a:gd name="connsiteY98" fmla="*/ 461343 h 1452563"/>
              <a:gd name="connsiteX99" fmla="*/ 976496 w 1208088"/>
              <a:gd name="connsiteY99" fmla="*/ 474034 h 1452563"/>
              <a:gd name="connsiteX100" fmla="*/ 983158 w 1208088"/>
              <a:gd name="connsiteY100" fmla="*/ 479746 h 1452563"/>
              <a:gd name="connsiteX101" fmla="*/ 989186 w 1208088"/>
              <a:gd name="connsiteY101" fmla="*/ 485457 h 1452563"/>
              <a:gd name="connsiteX102" fmla="*/ 996482 w 1208088"/>
              <a:gd name="connsiteY102" fmla="*/ 493072 h 1452563"/>
              <a:gd name="connsiteX103" fmla="*/ 1003779 w 1208088"/>
              <a:gd name="connsiteY103" fmla="*/ 501004 h 1452563"/>
              <a:gd name="connsiteX104" fmla="*/ 1011393 w 1208088"/>
              <a:gd name="connsiteY104" fmla="*/ 510206 h 1452563"/>
              <a:gd name="connsiteX105" fmla="*/ 1019007 w 1208088"/>
              <a:gd name="connsiteY105" fmla="*/ 519725 h 1452563"/>
              <a:gd name="connsiteX106" fmla="*/ 1026938 w 1208088"/>
              <a:gd name="connsiteY106" fmla="*/ 530830 h 1452563"/>
              <a:gd name="connsiteX107" fmla="*/ 1034552 w 1208088"/>
              <a:gd name="connsiteY107" fmla="*/ 542252 h 1452563"/>
              <a:gd name="connsiteX108" fmla="*/ 1042801 w 1208088"/>
              <a:gd name="connsiteY108" fmla="*/ 554309 h 1452563"/>
              <a:gd name="connsiteX109" fmla="*/ 1050732 w 1208088"/>
              <a:gd name="connsiteY109" fmla="*/ 567318 h 1452563"/>
              <a:gd name="connsiteX110" fmla="*/ 1058663 w 1208088"/>
              <a:gd name="connsiteY110" fmla="*/ 581279 h 1452563"/>
              <a:gd name="connsiteX111" fmla="*/ 1066912 w 1208088"/>
              <a:gd name="connsiteY111" fmla="*/ 595557 h 1452563"/>
              <a:gd name="connsiteX112" fmla="*/ 1074843 w 1208088"/>
              <a:gd name="connsiteY112" fmla="*/ 610153 h 1452563"/>
              <a:gd name="connsiteX113" fmla="*/ 1083092 w 1208088"/>
              <a:gd name="connsiteY113" fmla="*/ 626017 h 1452563"/>
              <a:gd name="connsiteX114" fmla="*/ 1091023 w 1208088"/>
              <a:gd name="connsiteY114" fmla="*/ 641882 h 1452563"/>
              <a:gd name="connsiteX115" fmla="*/ 1098954 w 1208088"/>
              <a:gd name="connsiteY115" fmla="*/ 658698 h 1452563"/>
              <a:gd name="connsiteX116" fmla="*/ 1106568 w 1208088"/>
              <a:gd name="connsiteY116" fmla="*/ 675832 h 1452563"/>
              <a:gd name="connsiteX117" fmla="*/ 1114499 w 1208088"/>
              <a:gd name="connsiteY117" fmla="*/ 693283 h 1452563"/>
              <a:gd name="connsiteX118" fmla="*/ 1122113 w 1208088"/>
              <a:gd name="connsiteY118" fmla="*/ 711369 h 1452563"/>
              <a:gd name="connsiteX119" fmla="*/ 1129727 w 1208088"/>
              <a:gd name="connsiteY119" fmla="*/ 729772 h 1452563"/>
              <a:gd name="connsiteX120" fmla="*/ 1136707 w 1208088"/>
              <a:gd name="connsiteY120" fmla="*/ 748492 h 1452563"/>
              <a:gd name="connsiteX121" fmla="*/ 1143686 w 1208088"/>
              <a:gd name="connsiteY121" fmla="*/ 768164 h 1452563"/>
              <a:gd name="connsiteX122" fmla="*/ 1150348 w 1208088"/>
              <a:gd name="connsiteY122" fmla="*/ 787519 h 1452563"/>
              <a:gd name="connsiteX123" fmla="*/ 1157011 w 1208088"/>
              <a:gd name="connsiteY123" fmla="*/ 807191 h 1452563"/>
              <a:gd name="connsiteX124" fmla="*/ 1163038 w 1208088"/>
              <a:gd name="connsiteY124" fmla="*/ 826863 h 1452563"/>
              <a:gd name="connsiteX125" fmla="*/ 1169066 w 1208088"/>
              <a:gd name="connsiteY125" fmla="*/ 847170 h 1452563"/>
              <a:gd name="connsiteX126" fmla="*/ 1174460 w 1208088"/>
              <a:gd name="connsiteY126" fmla="*/ 867477 h 1452563"/>
              <a:gd name="connsiteX127" fmla="*/ 1179853 w 1208088"/>
              <a:gd name="connsiteY127" fmla="*/ 887783 h 1452563"/>
              <a:gd name="connsiteX128" fmla="*/ 1184929 w 1208088"/>
              <a:gd name="connsiteY128" fmla="*/ 908407 h 1452563"/>
              <a:gd name="connsiteX129" fmla="*/ 1189370 w 1208088"/>
              <a:gd name="connsiteY129" fmla="*/ 929031 h 1452563"/>
              <a:gd name="connsiteX130" fmla="*/ 1193177 w 1208088"/>
              <a:gd name="connsiteY130" fmla="*/ 949655 h 1452563"/>
              <a:gd name="connsiteX131" fmla="*/ 1196667 w 1208088"/>
              <a:gd name="connsiteY131" fmla="*/ 970279 h 1452563"/>
              <a:gd name="connsiteX132" fmla="*/ 1200157 w 1208088"/>
              <a:gd name="connsiteY132" fmla="*/ 990903 h 1452563"/>
              <a:gd name="connsiteX133" fmla="*/ 1202695 w 1208088"/>
              <a:gd name="connsiteY133" fmla="*/ 1011845 h 1452563"/>
              <a:gd name="connsiteX134" fmla="*/ 1204916 w 1208088"/>
              <a:gd name="connsiteY134" fmla="*/ 1032151 h 1452563"/>
              <a:gd name="connsiteX135" fmla="*/ 1206502 w 1208088"/>
              <a:gd name="connsiteY135" fmla="*/ 1052458 h 1452563"/>
              <a:gd name="connsiteX136" fmla="*/ 1207454 w 1208088"/>
              <a:gd name="connsiteY136" fmla="*/ 1072447 h 1452563"/>
              <a:gd name="connsiteX137" fmla="*/ 1208088 w 1208088"/>
              <a:gd name="connsiteY137" fmla="*/ 1092437 h 1452563"/>
              <a:gd name="connsiteX138" fmla="*/ 1207771 w 1208088"/>
              <a:gd name="connsiteY138" fmla="*/ 1112426 h 1452563"/>
              <a:gd name="connsiteX139" fmla="*/ 1207136 w 1208088"/>
              <a:gd name="connsiteY139" fmla="*/ 1131781 h 1452563"/>
              <a:gd name="connsiteX140" fmla="*/ 1205867 w 1208088"/>
              <a:gd name="connsiteY140" fmla="*/ 1151453 h 1452563"/>
              <a:gd name="connsiteX141" fmla="*/ 1203646 w 1208088"/>
              <a:gd name="connsiteY141" fmla="*/ 1170173 h 1452563"/>
              <a:gd name="connsiteX142" fmla="*/ 1201108 w 1208088"/>
              <a:gd name="connsiteY142" fmla="*/ 1188893 h 1452563"/>
              <a:gd name="connsiteX143" fmla="*/ 1199522 w 1208088"/>
              <a:gd name="connsiteY143" fmla="*/ 1197778 h 1452563"/>
              <a:gd name="connsiteX144" fmla="*/ 1197302 w 1208088"/>
              <a:gd name="connsiteY144" fmla="*/ 1206979 h 1452563"/>
              <a:gd name="connsiteX145" fmla="*/ 1195398 w 1208088"/>
              <a:gd name="connsiteY145" fmla="*/ 1215863 h 1452563"/>
              <a:gd name="connsiteX146" fmla="*/ 1193177 w 1208088"/>
              <a:gd name="connsiteY146" fmla="*/ 1224747 h 1452563"/>
              <a:gd name="connsiteX147" fmla="*/ 1190956 w 1208088"/>
              <a:gd name="connsiteY147" fmla="*/ 1233314 h 1452563"/>
              <a:gd name="connsiteX148" fmla="*/ 1188418 w 1208088"/>
              <a:gd name="connsiteY148" fmla="*/ 1242199 h 1452563"/>
              <a:gd name="connsiteX149" fmla="*/ 1185563 w 1208088"/>
              <a:gd name="connsiteY149" fmla="*/ 1250448 h 1452563"/>
              <a:gd name="connsiteX150" fmla="*/ 1182708 w 1208088"/>
              <a:gd name="connsiteY150" fmla="*/ 1259015 h 1452563"/>
              <a:gd name="connsiteX151" fmla="*/ 1179218 w 1208088"/>
              <a:gd name="connsiteY151" fmla="*/ 1266947 h 1452563"/>
              <a:gd name="connsiteX152" fmla="*/ 1175728 w 1208088"/>
              <a:gd name="connsiteY152" fmla="*/ 1275197 h 1452563"/>
              <a:gd name="connsiteX153" fmla="*/ 1172239 w 1208088"/>
              <a:gd name="connsiteY153" fmla="*/ 1283129 h 1452563"/>
              <a:gd name="connsiteX154" fmla="*/ 1168749 w 1208088"/>
              <a:gd name="connsiteY154" fmla="*/ 1291062 h 1452563"/>
              <a:gd name="connsiteX155" fmla="*/ 1164625 w 1208088"/>
              <a:gd name="connsiteY155" fmla="*/ 1298677 h 1452563"/>
              <a:gd name="connsiteX156" fmla="*/ 1160183 w 1208088"/>
              <a:gd name="connsiteY156" fmla="*/ 1305974 h 1452563"/>
              <a:gd name="connsiteX157" fmla="*/ 1155742 w 1208088"/>
              <a:gd name="connsiteY157" fmla="*/ 1313589 h 1452563"/>
              <a:gd name="connsiteX158" fmla="*/ 1151300 w 1208088"/>
              <a:gd name="connsiteY158" fmla="*/ 1320570 h 1452563"/>
              <a:gd name="connsiteX159" fmla="*/ 1146542 w 1208088"/>
              <a:gd name="connsiteY159" fmla="*/ 1327867 h 1452563"/>
              <a:gd name="connsiteX160" fmla="*/ 1141148 w 1208088"/>
              <a:gd name="connsiteY160" fmla="*/ 1334531 h 1452563"/>
              <a:gd name="connsiteX161" fmla="*/ 1135755 w 1208088"/>
              <a:gd name="connsiteY161" fmla="*/ 1341194 h 1452563"/>
              <a:gd name="connsiteX162" fmla="*/ 1130362 w 1208088"/>
              <a:gd name="connsiteY162" fmla="*/ 1347857 h 1452563"/>
              <a:gd name="connsiteX163" fmla="*/ 1124334 w 1208088"/>
              <a:gd name="connsiteY163" fmla="*/ 1354203 h 1452563"/>
              <a:gd name="connsiteX164" fmla="*/ 1118306 w 1208088"/>
              <a:gd name="connsiteY164" fmla="*/ 1360548 h 1452563"/>
              <a:gd name="connsiteX165" fmla="*/ 1112278 w 1208088"/>
              <a:gd name="connsiteY165" fmla="*/ 1366577 h 1452563"/>
              <a:gd name="connsiteX166" fmla="*/ 1105299 w 1208088"/>
              <a:gd name="connsiteY166" fmla="*/ 1372288 h 1452563"/>
              <a:gd name="connsiteX167" fmla="*/ 1098637 w 1208088"/>
              <a:gd name="connsiteY167" fmla="*/ 1378000 h 1452563"/>
              <a:gd name="connsiteX168" fmla="*/ 1091657 w 1208088"/>
              <a:gd name="connsiteY168" fmla="*/ 1383394 h 1452563"/>
              <a:gd name="connsiteX169" fmla="*/ 1084360 w 1208088"/>
              <a:gd name="connsiteY169" fmla="*/ 1388470 h 1452563"/>
              <a:gd name="connsiteX170" fmla="*/ 1076746 w 1208088"/>
              <a:gd name="connsiteY170" fmla="*/ 1393230 h 1452563"/>
              <a:gd name="connsiteX171" fmla="*/ 1068815 w 1208088"/>
              <a:gd name="connsiteY171" fmla="*/ 1398306 h 1452563"/>
              <a:gd name="connsiteX172" fmla="*/ 1061201 w 1208088"/>
              <a:gd name="connsiteY172" fmla="*/ 1402748 h 1452563"/>
              <a:gd name="connsiteX173" fmla="*/ 1052636 w 1208088"/>
              <a:gd name="connsiteY173" fmla="*/ 1407190 h 1452563"/>
              <a:gd name="connsiteX174" fmla="*/ 1044070 w 1208088"/>
              <a:gd name="connsiteY174" fmla="*/ 1411633 h 1452563"/>
              <a:gd name="connsiteX175" fmla="*/ 1035187 w 1208088"/>
              <a:gd name="connsiteY175" fmla="*/ 1415440 h 1452563"/>
              <a:gd name="connsiteX176" fmla="*/ 1025986 w 1208088"/>
              <a:gd name="connsiteY176" fmla="*/ 1418930 h 1452563"/>
              <a:gd name="connsiteX177" fmla="*/ 1016469 w 1208088"/>
              <a:gd name="connsiteY177" fmla="*/ 1422420 h 1452563"/>
              <a:gd name="connsiteX178" fmla="*/ 1006634 w 1208088"/>
              <a:gd name="connsiteY178" fmla="*/ 1425593 h 1452563"/>
              <a:gd name="connsiteX179" fmla="*/ 996800 w 1208088"/>
              <a:gd name="connsiteY179" fmla="*/ 1428766 h 1452563"/>
              <a:gd name="connsiteX180" fmla="*/ 986330 w 1208088"/>
              <a:gd name="connsiteY180" fmla="*/ 1431305 h 1452563"/>
              <a:gd name="connsiteX181" fmla="*/ 976178 w 1208088"/>
              <a:gd name="connsiteY181" fmla="*/ 1433843 h 1452563"/>
              <a:gd name="connsiteX182" fmla="*/ 965074 w 1208088"/>
              <a:gd name="connsiteY182" fmla="*/ 1436064 h 1452563"/>
              <a:gd name="connsiteX183" fmla="*/ 953971 w 1208088"/>
              <a:gd name="connsiteY183" fmla="*/ 1437968 h 1452563"/>
              <a:gd name="connsiteX184" fmla="*/ 942550 w 1208088"/>
              <a:gd name="connsiteY184" fmla="*/ 1439554 h 1452563"/>
              <a:gd name="connsiteX185" fmla="*/ 930812 w 1208088"/>
              <a:gd name="connsiteY185" fmla="*/ 1440823 h 1452563"/>
              <a:gd name="connsiteX186" fmla="*/ 918756 w 1208088"/>
              <a:gd name="connsiteY186" fmla="*/ 1442093 h 1452563"/>
              <a:gd name="connsiteX187" fmla="*/ 906383 w 1208088"/>
              <a:gd name="connsiteY187" fmla="*/ 1443044 h 1452563"/>
              <a:gd name="connsiteX188" fmla="*/ 893693 w 1208088"/>
              <a:gd name="connsiteY188" fmla="*/ 1443362 h 1452563"/>
              <a:gd name="connsiteX189" fmla="*/ 740144 w 1208088"/>
              <a:gd name="connsiteY189" fmla="*/ 1448756 h 1452563"/>
              <a:gd name="connsiteX190" fmla="*/ 652583 w 1208088"/>
              <a:gd name="connsiteY190" fmla="*/ 1451611 h 1452563"/>
              <a:gd name="connsiteX191" fmla="*/ 613244 w 1208088"/>
              <a:gd name="connsiteY191" fmla="*/ 1452563 h 1452563"/>
              <a:gd name="connsiteX192" fmla="*/ 604044 w 1208088"/>
              <a:gd name="connsiteY192" fmla="*/ 1452563 h 1452563"/>
              <a:gd name="connsiteX193" fmla="*/ 595161 w 1208088"/>
              <a:gd name="connsiteY193" fmla="*/ 1452563 h 1452563"/>
              <a:gd name="connsiteX194" fmla="*/ 555505 w 1208088"/>
              <a:gd name="connsiteY194" fmla="*/ 1451611 h 1452563"/>
              <a:gd name="connsiteX195" fmla="*/ 467944 w 1208088"/>
              <a:gd name="connsiteY195" fmla="*/ 1448756 h 1452563"/>
              <a:gd name="connsiteX196" fmla="*/ 314395 w 1208088"/>
              <a:gd name="connsiteY196" fmla="*/ 1443362 h 1452563"/>
              <a:gd name="connsiteX197" fmla="*/ 302022 w 1208088"/>
              <a:gd name="connsiteY197" fmla="*/ 1443044 h 1452563"/>
              <a:gd name="connsiteX198" fmla="*/ 289332 w 1208088"/>
              <a:gd name="connsiteY198" fmla="*/ 1442093 h 1452563"/>
              <a:gd name="connsiteX199" fmla="*/ 277276 w 1208088"/>
              <a:gd name="connsiteY199" fmla="*/ 1440823 h 1452563"/>
              <a:gd name="connsiteX200" fmla="*/ 265856 w 1208088"/>
              <a:gd name="connsiteY200" fmla="*/ 1439554 h 1452563"/>
              <a:gd name="connsiteX201" fmla="*/ 254117 w 1208088"/>
              <a:gd name="connsiteY201" fmla="*/ 1437968 h 1452563"/>
              <a:gd name="connsiteX202" fmla="*/ 243014 w 1208088"/>
              <a:gd name="connsiteY202" fmla="*/ 1436064 h 1452563"/>
              <a:gd name="connsiteX203" fmla="*/ 232227 w 1208088"/>
              <a:gd name="connsiteY203" fmla="*/ 1433843 h 1452563"/>
              <a:gd name="connsiteX204" fmla="*/ 221758 w 1208088"/>
              <a:gd name="connsiteY204" fmla="*/ 1431305 h 1452563"/>
              <a:gd name="connsiteX205" fmla="*/ 211288 w 1208088"/>
              <a:gd name="connsiteY205" fmla="*/ 1428766 h 1452563"/>
              <a:gd name="connsiteX206" fmla="*/ 201454 w 1208088"/>
              <a:gd name="connsiteY206" fmla="*/ 1425593 h 1452563"/>
              <a:gd name="connsiteX207" fmla="*/ 191619 w 1208088"/>
              <a:gd name="connsiteY207" fmla="*/ 1422420 h 1452563"/>
              <a:gd name="connsiteX208" fmla="*/ 182419 w 1208088"/>
              <a:gd name="connsiteY208" fmla="*/ 1418930 h 1452563"/>
              <a:gd name="connsiteX209" fmla="*/ 172901 w 1208088"/>
              <a:gd name="connsiteY209" fmla="*/ 1415440 h 1452563"/>
              <a:gd name="connsiteX210" fmla="*/ 164336 w 1208088"/>
              <a:gd name="connsiteY210" fmla="*/ 1411633 h 1452563"/>
              <a:gd name="connsiteX211" fmla="*/ 155452 w 1208088"/>
              <a:gd name="connsiteY211" fmla="*/ 1407190 h 1452563"/>
              <a:gd name="connsiteX212" fmla="*/ 147521 w 1208088"/>
              <a:gd name="connsiteY212" fmla="*/ 1402748 h 1452563"/>
              <a:gd name="connsiteX213" fmla="*/ 139273 w 1208088"/>
              <a:gd name="connsiteY213" fmla="*/ 1398306 h 1452563"/>
              <a:gd name="connsiteX214" fmla="*/ 131342 w 1208088"/>
              <a:gd name="connsiteY214" fmla="*/ 1393230 h 1452563"/>
              <a:gd name="connsiteX215" fmla="*/ 123728 w 1208088"/>
              <a:gd name="connsiteY215" fmla="*/ 1388470 h 1452563"/>
              <a:gd name="connsiteX216" fmla="*/ 116431 w 1208088"/>
              <a:gd name="connsiteY216" fmla="*/ 1383394 h 1452563"/>
              <a:gd name="connsiteX217" fmla="*/ 109768 w 1208088"/>
              <a:gd name="connsiteY217" fmla="*/ 1378000 h 1452563"/>
              <a:gd name="connsiteX218" fmla="*/ 102789 w 1208088"/>
              <a:gd name="connsiteY218" fmla="*/ 1372288 h 1452563"/>
              <a:gd name="connsiteX219" fmla="*/ 96127 w 1208088"/>
              <a:gd name="connsiteY219" fmla="*/ 1366577 h 1452563"/>
              <a:gd name="connsiteX220" fmla="*/ 89782 w 1208088"/>
              <a:gd name="connsiteY220" fmla="*/ 1360548 h 1452563"/>
              <a:gd name="connsiteX221" fmla="*/ 83754 w 1208088"/>
              <a:gd name="connsiteY221" fmla="*/ 1354203 h 1452563"/>
              <a:gd name="connsiteX222" fmla="*/ 78044 w 1208088"/>
              <a:gd name="connsiteY222" fmla="*/ 1347857 h 1452563"/>
              <a:gd name="connsiteX223" fmla="*/ 72333 w 1208088"/>
              <a:gd name="connsiteY223" fmla="*/ 1341194 h 1452563"/>
              <a:gd name="connsiteX224" fmla="*/ 66940 w 1208088"/>
              <a:gd name="connsiteY224" fmla="*/ 1334531 h 1452563"/>
              <a:gd name="connsiteX225" fmla="*/ 61864 w 1208088"/>
              <a:gd name="connsiteY225" fmla="*/ 1327867 h 1452563"/>
              <a:gd name="connsiteX226" fmla="*/ 56788 w 1208088"/>
              <a:gd name="connsiteY226" fmla="*/ 1320570 h 1452563"/>
              <a:gd name="connsiteX227" fmla="*/ 52346 w 1208088"/>
              <a:gd name="connsiteY227" fmla="*/ 1313589 h 1452563"/>
              <a:gd name="connsiteX228" fmla="*/ 47905 w 1208088"/>
              <a:gd name="connsiteY228" fmla="*/ 1305974 h 1452563"/>
              <a:gd name="connsiteX229" fmla="*/ 43780 w 1208088"/>
              <a:gd name="connsiteY229" fmla="*/ 1298677 h 1452563"/>
              <a:gd name="connsiteX230" fmla="*/ 39339 w 1208088"/>
              <a:gd name="connsiteY230" fmla="*/ 1291062 h 1452563"/>
              <a:gd name="connsiteX231" fmla="*/ 35849 w 1208088"/>
              <a:gd name="connsiteY231" fmla="*/ 1283129 h 1452563"/>
              <a:gd name="connsiteX232" fmla="*/ 32360 w 1208088"/>
              <a:gd name="connsiteY232" fmla="*/ 1275197 h 1452563"/>
              <a:gd name="connsiteX233" fmla="*/ 28870 w 1208088"/>
              <a:gd name="connsiteY233" fmla="*/ 1266947 h 1452563"/>
              <a:gd name="connsiteX234" fmla="*/ 25697 w 1208088"/>
              <a:gd name="connsiteY234" fmla="*/ 1259015 h 1452563"/>
              <a:gd name="connsiteX235" fmla="*/ 22525 w 1208088"/>
              <a:gd name="connsiteY235" fmla="*/ 1250448 h 1452563"/>
              <a:gd name="connsiteX236" fmla="*/ 19670 w 1208088"/>
              <a:gd name="connsiteY236" fmla="*/ 1242199 h 1452563"/>
              <a:gd name="connsiteX237" fmla="*/ 17132 w 1208088"/>
              <a:gd name="connsiteY237" fmla="*/ 1233314 h 1452563"/>
              <a:gd name="connsiteX238" fmla="*/ 14911 w 1208088"/>
              <a:gd name="connsiteY238" fmla="*/ 1224747 h 1452563"/>
              <a:gd name="connsiteX239" fmla="*/ 12690 w 1208088"/>
              <a:gd name="connsiteY239" fmla="*/ 1215863 h 1452563"/>
              <a:gd name="connsiteX240" fmla="*/ 10786 w 1208088"/>
              <a:gd name="connsiteY240" fmla="*/ 1206979 h 1452563"/>
              <a:gd name="connsiteX241" fmla="*/ 8883 w 1208088"/>
              <a:gd name="connsiteY241" fmla="*/ 1197778 h 1452563"/>
              <a:gd name="connsiteX242" fmla="*/ 7297 w 1208088"/>
              <a:gd name="connsiteY242" fmla="*/ 1188893 h 1452563"/>
              <a:gd name="connsiteX243" fmla="*/ 4442 w 1208088"/>
              <a:gd name="connsiteY243" fmla="*/ 1170173 h 1452563"/>
              <a:gd name="connsiteX244" fmla="*/ 2221 w 1208088"/>
              <a:gd name="connsiteY244" fmla="*/ 1151453 h 1452563"/>
              <a:gd name="connsiteX245" fmla="*/ 952 w 1208088"/>
              <a:gd name="connsiteY245" fmla="*/ 1131781 h 1452563"/>
              <a:gd name="connsiteX246" fmla="*/ 317 w 1208088"/>
              <a:gd name="connsiteY246" fmla="*/ 1112426 h 1452563"/>
              <a:gd name="connsiteX247" fmla="*/ 0 w 1208088"/>
              <a:gd name="connsiteY247" fmla="*/ 1092437 h 1452563"/>
              <a:gd name="connsiteX248" fmla="*/ 634 w 1208088"/>
              <a:gd name="connsiteY248" fmla="*/ 1072447 h 1452563"/>
              <a:gd name="connsiteX249" fmla="*/ 1586 w 1208088"/>
              <a:gd name="connsiteY249" fmla="*/ 1052458 h 1452563"/>
              <a:gd name="connsiteX250" fmla="*/ 3172 w 1208088"/>
              <a:gd name="connsiteY250" fmla="*/ 1032151 h 1452563"/>
              <a:gd name="connsiteX251" fmla="*/ 5393 w 1208088"/>
              <a:gd name="connsiteY251" fmla="*/ 1011845 h 1452563"/>
              <a:gd name="connsiteX252" fmla="*/ 8248 w 1208088"/>
              <a:gd name="connsiteY252" fmla="*/ 990903 h 1452563"/>
              <a:gd name="connsiteX253" fmla="*/ 11421 w 1208088"/>
              <a:gd name="connsiteY253" fmla="*/ 970279 h 1452563"/>
              <a:gd name="connsiteX254" fmla="*/ 14911 w 1208088"/>
              <a:gd name="connsiteY254" fmla="*/ 949655 h 1452563"/>
              <a:gd name="connsiteX255" fmla="*/ 19035 w 1208088"/>
              <a:gd name="connsiteY255" fmla="*/ 929031 h 1452563"/>
              <a:gd name="connsiteX256" fmla="*/ 23476 w 1208088"/>
              <a:gd name="connsiteY256" fmla="*/ 908407 h 1452563"/>
              <a:gd name="connsiteX257" fmla="*/ 28235 w 1208088"/>
              <a:gd name="connsiteY257" fmla="*/ 887783 h 1452563"/>
              <a:gd name="connsiteX258" fmla="*/ 33628 w 1208088"/>
              <a:gd name="connsiteY258" fmla="*/ 867477 h 1452563"/>
              <a:gd name="connsiteX259" fmla="*/ 39022 w 1208088"/>
              <a:gd name="connsiteY259" fmla="*/ 847170 h 1452563"/>
              <a:gd name="connsiteX260" fmla="*/ 45050 w 1208088"/>
              <a:gd name="connsiteY260" fmla="*/ 826863 h 1452563"/>
              <a:gd name="connsiteX261" fmla="*/ 51077 w 1208088"/>
              <a:gd name="connsiteY261" fmla="*/ 807191 h 1452563"/>
              <a:gd name="connsiteX262" fmla="*/ 58057 w 1208088"/>
              <a:gd name="connsiteY262" fmla="*/ 787519 h 1452563"/>
              <a:gd name="connsiteX263" fmla="*/ 64402 w 1208088"/>
              <a:gd name="connsiteY263" fmla="*/ 768164 h 1452563"/>
              <a:gd name="connsiteX264" fmla="*/ 71381 w 1208088"/>
              <a:gd name="connsiteY264" fmla="*/ 748492 h 1452563"/>
              <a:gd name="connsiteX265" fmla="*/ 78678 w 1208088"/>
              <a:gd name="connsiteY265" fmla="*/ 729772 h 1452563"/>
              <a:gd name="connsiteX266" fmla="*/ 85975 w 1208088"/>
              <a:gd name="connsiteY266" fmla="*/ 711369 h 1452563"/>
              <a:gd name="connsiteX267" fmla="*/ 93906 w 1208088"/>
              <a:gd name="connsiteY267" fmla="*/ 693283 h 1452563"/>
              <a:gd name="connsiteX268" fmla="*/ 101520 w 1208088"/>
              <a:gd name="connsiteY268" fmla="*/ 675832 h 1452563"/>
              <a:gd name="connsiteX269" fmla="*/ 109134 w 1208088"/>
              <a:gd name="connsiteY269" fmla="*/ 658698 h 1452563"/>
              <a:gd name="connsiteX270" fmla="*/ 117065 w 1208088"/>
              <a:gd name="connsiteY270" fmla="*/ 641882 h 1452563"/>
              <a:gd name="connsiteX271" fmla="*/ 124996 w 1208088"/>
              <a:gd name="connsiteY271" fmla="*/ 626017 h 1452563"/>
              <a:gd name="connsiteX272" fmla="*/ 133245 w 1208088"/>
              <a:gd name="connsiteY272" fmla="*/ 610153 h 1452563"/>
              <a:gd name="connsiteX273" fmla="*/ 141176 w 1208088"/>
              <a:gd name="connsiteY273" fmla="*/ 595557 h 1452563"/>
              <a:gd name="connsiteX274" fmla="*/ 149425 w 1208088"/>
              <a:gd name="connsiteY274" fmla="*/ 581279 h 1452563"/>
              <a:gd name="connsiteX275" fmla="*/ 157356 w 1208088"/>
              <a:gd name="connsiteY275" fmla="*/ 567318 h 1452563"/>
              <a:gd name="connsiteX276" fmla="*/ 165604 w 1208088"/>
              <a:gd name="connsiteY276" fmla="*/ 554309 h 1452563"/>
              <a:gd name="connsiteX277" fmla="*/ 173536 w 1208088"/>
              <a:gd name="connsiteY277" fmla="*/ 542252 h 1452563"/>
              <a:gd name="connsiteX278" fmla="*/ 181467 w 1208088"/>
              <a:gd name="connsiteY278" fmla="*/ 530830 h 1452563"/>
              <a:gd name="connsiteX279" fmla="*/ 189081 w 1208088"/>
              <a:gd name="connsiteY279" fmla="*/ 519725 h 1452563"/>
              <a:gd name="connsiteX280" fmla="*/ 197012 w 1208088"/>
              <a:gd name="connsiteY280" fmla="*/ 510206 h 1452563"/>
              <a:gd name="connsiteX281" fmla="*/ 204309 w 1208088"/>
              <a:gd name="connsiteY281" fmla="*/ 501004 h 1452563"/>
              <a:gd name="connsiteX282" fmla="*/ 211606 w 1208088"/>
              <a:gd name="connsiteY282" fmla="*/ 493072 h 1452563"/>
              <a:gd name="connsiteX283" fmla="*/ 218902 w 1208088"/>
              <a:gd name="connsiteY283" fmla="*/ 485457 h 1452563"/>
              <a:gd name="connsiteX284" fmla="*/ 225248 w 1208088"/>
              <a:gd name="connsiteY284" fmla="*/ 479428 h 1452563"/>
              <a:gd name="connsiteX285" fmla="*/ 232862 w 1208088"/>
              <a:gd name="connsiteY285" fmla="*/ 473083 h 1452563"/>
              <a:gd name="connsiteX286" fmla="*/ 248407 w 1208088"/>
              <a:gd name="connsiteY286" fmla="*/ 460074 h 1452563"/>
              <a:gd name="connsiteX287" fmla="*/ 265538 w 1208088"/>
              <a:gd name="connsiteY287" fmla="*/ 446430 h 1452563"/>
              <a:gd name="connsiteX288" fmla="*/ 283622 w 1208088"/>
              <a:gd name="connsiteY288" fmla="*/ 432469 h 1452563"/>
              <a:gd name="connsiteX289" fmla="*/ 322009 w 1208088"/>
              <a:gd name="connsiteY289" fmla="*/ 404548 h 1452563"/>
              <a:gd name="connsiteX290" fmla="*/ 360396 w 1208088"/>
              <a:gd name="connsiteY290" fmla="*/ 375991 h 1452563"/>
              <a:gd name="connsiteX291" fmla="*/ 379114 w 1208088"/>
              <a:gd name="connsiteY291" fmla="*/ 362030 h 1452563"/>
              <a:gd name="connsiteX292" fmla="*/ 396562 w 1208088"/>
              <a:gd name="connsiteY292" fmla="*/ 348387 h 1452563"/>
              <a:gd name="connsiteX293" fmla="*/ 412742 w 1208088"/>
              <a:gd name="connsiteY293" fmla="*/ 335060 h 1452563"/>
              <a:gd name="connsiteX294" fmla="*/ 420039 w 1208088"/>
              <a:gd name="connsiteY294" fmla="*/ 328397 h 1452563"/>
              <a:gd name="connsiteX295" fmla="*/ 427018 w 1208088"/>
              <a:gd name="connsiteY295" fmla="*/ 322369 h 1452563"/>
              <a:gd name="connsiteX296" fmla="*/ 433364 w 1208088"/>
              <a:gd name="connsiteY296" fmla="*/ 316340 h 1452563"/>
              <a:gd name="connsiteX297" fmla="*/ 439391 w 1208088"/>
              <a:gd name="connsiteY297" fmla="*/ 309994 h 1452563"/>
              <a:gd name="connsiteX298" fmla="*/ 444784 w 1208088"/>
              <a:gd name="connsiteY298" fmla="*/ 304283 h 1452563"/>
              <a:gd name="connsiteX299" fmla="*/ 449226 w 1208088"/>
              <a:gd name="connsiteY299" fmla="*/ 298572 h 1452563"/>
              <a:gd name="connsiteX300" fmla="*/ 453033 w 1208088"/>
              <a:gd name="connsiteY300" fmla="*/ 293178 h 1452563"/>
              <a:gd name="connsiteX301" fmla="*/ 456523 w 1208088"/>
              <a:gd name="connsiteY301" fmla="*/ 287784 h 1452563"/>
              <a:gd name="connsiteX302" fmla="*/ 459061 w 1208088"/>
              <a:gd name="connsiteY302" fmla="*/ 283024 h 1452563"/>
              <a:gd name="connsiteX303" fmla="*/ 460647 w 1208088"/>
              <a:gd name="connsiteY303" fmla="*/ 277948 h 1452563"/>
              <a:gd name="connsiteX304" fmla="*/ 461282 w 1208088"/>
              <a:gd name="connsiteY304" fmla="*/ 274775 h 1452563"/>
              <a:gd name="connsiteX305" fmla="*/ 461916 w 1208088"/>
              <a:gd name="connsiteY305" fmla="*/ 271919 h 1452563"/>
              <a:gd name="connsiteX306" fmla="*/ 456840 w 1208088"/>
              <a:gd name="connsiteY306" fmla="*/ 270967 h 1452563"/>
              <a:gd name="connsiteX307" fmla="*/ 452081 w 1208088"/>
              <a:gd name="connsiteY307" fmla="*/ 269698 h 1452563"/>
              <a:gd name="connsiteX308" fmla="*/ 448274 w 1208088"/>
              <a:gd name="connsiteY308" fmla="*/ 267794 h 1452563"/>
              <a:gd name="connsiteX309" fmla="*/ 444784 w 1208088"/>
              <a:gd name="connsiteY309" fmla="*/ 265256 h 1452563"/>
              <a:gd name="connsiteX310" fmla="*/ 441929 w 1208088"/>
              <a:gd name="connsiteY310" fmla="*/ 262083 h 1452563"/>
              <a:gd name="connsiteX311" fmla="*/ 440660 w 1208088"/>
              <a:gd name="connsiteY311" fmla="*/ 260497 h 1452563"/>
              <a:gd name="connsiteX312" fmla="*/ 439708 w 1208088"/>
              <a:gd name="connsiteY312" fmla="*/ 258910 h 1452563"/>
              <a:gd name="connsiteX313" fmla="*/ 438757 w 1208088"/>
              <a:gd name="connsiteY313" fmla="*/ 257324 h 1452563"/>
              <a:gd name="connsiteX314" fmla="*/ 438440 w 1208088"/>
              <a:gd name="connsiteY314" fmla="*/ 255420 h 1452563"/>
              <a:gd name="connsiteX315" fmla="*/ 438122 w 1208088"/>
              <a:gd name="connsiteY315" fmla="*/ 253834 h 1452563"/>
              <a:gd name="connsiteX316" fmla="*/ 437488 w 1208088"/>
              <a:gd name="connsiteY316" fmla="*/ 251930 h 1452563"/>
              <a:gd name="connsiteX317" fmla="*/ 438122 w 1208088"/>
              <a:gd name="connsiteY317" fmla="*/ 250026 h 1452563"/>
              <a:gd name="connsiteX318" fmla="*/ 438440 w 1208088"/>
              <a:gd name="connsiteY318" fmla="*/ 248122 h 1452563"/>
              <a:gd name="connsiteX319" fmla="*/ 438757 w 1208088"/>
              <a:gd name="connsiteY319" fmla="*/ 246536 h 1452563"/>
              <a:gd name="connsiteX320" fmla="*/ 439708 w 1208088"/>
              <a:gd name="connsiteY320" fmla="*/ 244315 h 1452563"/>
              <a:gd name="connsiteX321" fmla="*/ 440660 w 1208088"/>
              <a:gd name="connsiteY321" fmla="*/ 242728 h 1452563"/>
              <a:gd name="connsiteX322" fmla="*/ 441929 w 1208088"/>
              <a:gd name="connsiteY322" fmla="*/ 241142 h 1452563"/>
              <a:gd name="connsiteX323" fmla="*/ 444784 w 1208088"/>
              <a:gd name="connsiteY323" fmla="*/ 238286 h 1452563"/>
              <a:gd name="connsiteX324" fmla="*/ 448274 w 1208088"/>
              <a:gd name="connsiteY324" fmla="*/ 236065 h 1452563"/>
              <a:gd name="connsiteX325" fmla="*/ 452081 w 1208088"/>
              <a:gd name="connsiteY325" fmla="*/ 234161 h 1452563"/>
              <a:gd name="connsiteX326" fmla="*/ 456840 w 1208088"/>
              <a:gd name="connsiteY326" fmla="*/ 232575 h 1452563"/>
              <a:gd name="connsiteX327" fmla="*/ 461916 w 1208088"/>
              <a:gd name="connsiteY327" fmla="*/ 231940 h 1452563"/>
              <a:gd name="connsiteX328" fmla="*/ 460647 w 1208088"/>
              <a:gd name="connsiteY328" fmla="*/ 227498 h 1452563"/>
              <a:gd name="connsiteX329" fmla="*/ 459378 w 1208088"/>
              <a:gd name="connsiteY329" fmla="*/ 223374 h 1452563"/>
              <a:gd name="connsiteX330" fmla="*/ 457792 w 1208088"/>
              <a:gd name="connsiteY330" fmla="*/ 219249 h 1452563"/>
              <a:gd name="connsiteX331" fmla="*/ 456206 w 1208088"/>
              <a:gd name="connsiteY331" fmla="*/ 215124 h 1452563"/>
              <a:gd name="connsiteX332" fmla="*/ 451764 w 1208088"/>
              <a:gd name="connsiteY332" fmla="*/ 206874 h 1452563"/>
              <a:gd name="connsiteX333" fmla="*/ 447005 w 1208088"/>
              <a:gd name="connsiteY333" fmla="*/ 198307 h 1452563"/>
              <a:gd name="connsiteX334" fmla="*/ 441295 w 1208088"/>
              <a:gd name="connsiteY334" fmla="*/ 189423 h 1452563"/>
              <a:gd name="connsiteX335" fmla="*/ 434632 w 1208088"/>
              <a:gd name="connsiteY335" fmla="*/ 180222 h 1452563"/>
              <a:gd name="connsiteX336" fmla="*/ 420039 w 1208088"/>
              <a:gd name="connsiteY336" fmla="*/ 159598 h 1452563"/>
              <a:gd name="connsiteX337" fmla="*/ 412108 w 1208088"/>
              <a:gd name="connsiteY337" fmla="*/ 147541 h 1452563"/>
              <a:gd name="connsiteX338" fmla="*/ 403542 w 1208088"/>
              <a:gd name="connsiteY338" fmla="*/ 134532 h 1452563"/>
              <a:gd name="connsiteX339" fmla="*/ 394024 w 1208088"/>
              <a:gd name="connsiteY339" fmla="*/ 120254 h 1452563"/>
              <a:gd name="connsiteX340" fmla="*/ 384190 w 1208088"/>
              <a:gd name="connsiteY340" fmla="*/ 104706 h 1452563"/>
              <a:gd name="connsiteX341" fmla="*/ 374355 w 1208088"/>
              <a:gd name="connsiteY341" fmla="*/ 87573 h 1452563"/>
              <a:gd name="connsiteX342" fmla="*/ 363886 w 1208088"/>
              <a:gd name="connsiteY342" fmla="*/ 68535 h 1452563"/>
              <a:gd name="connsiteX343" fmla="*/ 353099 w 1208088"/>
              <a:gd name="connsiteY343" fmla="*/ 47911 h 1452563"/>
              <a:gd name="connsiteX344" fmla="*/ 341996 w 1208088"/>
              <a:gd name="connsiteY344" fmla="*/ 25066 h 1452563"/>
              <a:gd name="connsiteX345" fmla="*/ 352782 w 1208088"/>
              <a:gd name="connsiteY345" fmla="*/ 20307 h 1452563"/>
              <a:gd name="connsiteX346" fmla="*/ 362617 w 1208088"/>
              <a:gd name="connsiteY346" fmla="*/ 15865 h 1452563"/>
              <a:gd name="connsiteX347" fmla="*/ 372134 w 1208088"/>
              <a:gd name="connsiteY347" fmla="*/ 13009 h 1452563"/>
              <a:gd name="connsiteX348" fmla="*/ 380700 w 1208088"/>
              <a:gd name="connsiteY348" fmla="*/ 11105 h 1452563"/>
              <a:gd name="connsiteX349" fmla="*/ 388948 w 1208088"/>
              <a:gd name="connsiteY349" fmla="*/ 9836 h 1452563"/>
              <a:gd name="connsiteX350" fmla="*/ 396562 w 1208088"/>
              <a:gd name="connsiteY350" fmla="*/ 9519 h 1452563"/>
              <a:gd name="connsiteX351" fmla="*/ 403859 w 1208088"/>
              <a:gd name="connsiteY351" fmla="*/ 9519 h 1452563"/>
              <a:gd name="connsiteX352" fmla="*/ 410522 w 1208088"/>
              <a:gd name="connsiteY352" fmla="*/ 10471 h 1452563"/>
              <a:gd name="connsiteX353" fmla="*/ 416549 w 1208088"/>
              <a:gd name="connsiteY353" fmla="*/ 12057 h 1452563"/>
              <a:gd name="connsiteX354" fmla="*/ 422894 w 1208088"/>
              <a:gd name="connsiteY354" fmla="*/ 14278 h 1452563"/>
              <a:gd name="connsiteX355" fmla="*/ 428288 w 1208088"/>
              <a:gd name="connsiteY355" fmla="*/ 16816 h 1452563"/>
              <a:gd name="connsiteX356" fmla="*/ 433681 w 1208088"/>
              <a:gd name="connsiteY356" fmla="*/ 19989 h 1452563"/>
              <a:gd name="connsiteX357" fmla="*/ 439074 w 1208088"/>
              <a:gd name="connsiteY357" fmla="*/ 23162 h 1452563"/>
              <a:gd name="connsiteX358" fmla="*/ 443833 w 1208088"/>
              <a:gd name="connsiteY358" fmla="*/ 26970 h 1452563"/>
              <a:gd name="connsiteX359" fmla="*/ 448592 w 1208088"/>
              <a:gd name="connsiteY359" fmla="*/ 30777 h 1452563"/>
              <a:gd name="connsiteX360" fmla="*/ 453033 w 1208088"/>
              <a:gd name="connsiteY360" fmla="*/ 34585 h 1452563"/>
              <a:gd name="connsiteX361" fmla="*/ 462550 w 1208088"/>
              <a:gd name="connsiteY361" fmla="*/ 43152 h 1452563"/>
              <a:gd name="connsiteX362" fmla="*/ 471434 w 1208088"/>
              <a:gd name="connsiteY362" fmla="*/ 51401 h 1452563"/>
              <a:gd name="connsiteX363" fmla="*/ 476510 w 1208088"/>
              <a:gd name="connsiteY363" fmla="*/ 55843 h 1452563"/>
              <a:gd name="connsiteX364" fmla="*/ 481268 w 1208088"/>
              <a:gd name="connsiteY364" fmla="*/ 59651 h 1452563"/>
              <a:gd name="connsiteX365" fmla="*/ 486027 w 1208088"/>
              <a:gd name="connsiteY365" fmla="*/ 63141 h 1452563"/>
              <a:gd name="connsiteX366" fmla="*/ 491738 w 1208088"/>
              <a:gd name="connsiteY366" fmla="*/ 66314 h 1452563"/>
              <a:gd name="connsiteX367" fmla="*/ 497131 w 1208088"/>
              <a:gd name="connsiteY367" fmla="*/ 69170 h 1452563"/>
              <a:gd name="connsiteX368" fmla="*/ 502841 w 1208088"/>
              <a:gd name="connsiteY368" fmla="*/ 72025 h 1452563"/>
              <a:gd name="connsiteX369" fmla="*/ 509186 w 1208088"/>
              <a:gd name="connsiteY369" fmla="*/ 73929 h 1452563"/>
              <a:gd name="connsiteX370" fmla="*/ 515531 w 1208088"/>
              <a:gd name="connsiteY370" fmla="*/ 75198 h 1452563"/>
              <a:gd name="connsiteX371" fmla="*/ 522194 w 1208088"/>
              <a:gd name="connsiteY371" fmla="*/ 76150 h 1452563"/>
              <a:gd name="connsiteX372" fmla="*/ 529808 w 1208088"/>
              <a:gd name="connsiteY372" fmla="*/ 76150 h 1452563"/>
              <a:gd name="connsiteX373" fmla="*/ 537739 w 1208088"/>
              <a:gd name="connsiteY373" fmla="*/ 75515 h 1452563"/>
              <a:gd name="connsiteX374" fmla="*/ 546304 w 1208088"/>
              <a:gd name="connsiteY374" fmla="*/ 74246 h 1452563"/>
              <a:gd name="connsiteX375" fmla="*/ 557408 w 1208088"/>
              <a:gd name="connsiteY375" fmla="*/ 68218 h 1452563"/>
              <a:gd name="connsiteX376" fmla="*/ 568195 w 1208088"/>
              <a:gd name="connsiteY376" fmla="*/ 62824 h 1452563"/>
              <a:gd name="connsiteX377" fmla="*/ 587864 w 1208088"/>
              <a:gd name="connsiteY377" fmla="*/ 51719 h 1452563"/>
              <a:gd name="connsiteX378" fmla="*/ 605313 w 1208088"/>
              <a:gd name="connsiteY378" fmla="*/ 41882 h 1452563"/>
              <a:gd name="connsiteX379" fmla="*/ 620858 w 1208088"/>
              <a:gd name="connsiteY379" fmla="*/ 32681 h 1452563"/>
              <a:gd name="connsiteX380" fmla="*/ 635452 w 1208088"/>
              <a:gd name="connsiteY380" fmla="*/ 24749 h 1452563"/>
              <a:gd name="connsiteX381" fmla="*/ 648776 w 1208088"/>
              <a:gd name="connsiteY381" fmla="*/ 17134 h 1452563"/>
              <a:gd name="connsiteX382" fmla="*/ 655438 w 1208088"/>
              <a:gd name="connsiteY382" fmla="*/ 13961 h 1452563"/>
              <a:gd name="connsiteX383" fmla="*/ 661784 w 1208088"/>
              <a:gd name="connsiteY383" fmla="*/ 11422 h 1452563"/>
              <a:gd name="connsiteX384" fmla="*/ 668446 w 1208088"/>
              <a:gd name="connsiteY384" fmla="*/ 8884 h 1452563"/>
              <a:gd name="connsiteX385" fmla="*/ 675108 w 1208088"/>
              <a:gd name="connsiteY385" fmla="*/ 6663 h 1452563"/>
              <a:gd name="connsiteX386" fmla="*/ 682088 w 1208088"/>
              <a:gd name="connsiteY386" fmla="*/ 4759 h 1452563"/>
              <a:gd name="connsiteX387" fmla="*/ 688750 w 1208088"/>
              <a:gd name="connsiteY387" fmla="*/ 3173 h 1452563"/>
              <a:gd name="connsiteX388" fmla="*/ 695729 w 1208088"/>
              <a:gd name="connsiteY388" fmla="*/ 1586 h 1452563"/>
              <a:gd name="connsiteX389" fmla="*/ 703343 w 1208088"/>
              <a:gd name="connsiteY389" fmla="*/ 635 h 1452563"/>
              <a:gd name="connsiteX390" fmla="*/ 710957 w 1208088"/>
              <a:gd name="connsiteY390" fmla="*/ 317 h 1452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Lst>
            <a:rect l="l" t="t" r="r" b="b"/>
            <a:pathLst>
              <a:path w="1208088" h="1452563">
                <a:moveTo>
                  <a:pt x="331068" y="665573"/>
                </a:moveTo>
                <a:cubicBezTo>
                  <a:pt x="331068" y="665573"/>
                  <a:pt x="331068" y="665573"/>
                  <a:pt x="508820" y="932822"/>
                </a:cubicBezTo>
                <a:cubicBezTo>
                  <a:pt x="508820" y="932822"/>
                  <a:pt x="508820" y="932822"/>
                  <a:pt x="369158" y="932822"/>
                </a:cubicBezTo>
                <a:cubicBezTo>
                  <a:pt x="369158" y="932822"/>
                  <a:pt x="369158" y="932822"/>
                  <a:pt x="369158" y="983727"/>
                </a:cubicBezTo>
                <a:cubicBezTo>
                  <a:pt x="369158" y="983727"/>
                  <a:pt x="369158" y="983727"/>
                  <a:pt x="534213" y="983727"/>
                </a:cubicBezTo>
                <a:cubicBezTo>
                  <a:pt x="534213" y="983727"/>
                  <a:pt x="534213" y="983727"/>
                  <a:pt x="534213" y="1034632"/>
                </a:cubicBezTo>
                <a:cubicBezTo>
                  <a:pt x="534213" y="1034632"/>
                  <a:pt x="534213" y="1034632"/>
                  <a:pt x="369158" y="1034632"/>
                </a:cubicBezTo>
                <a:cubicBezTo>
                  <a:pt x="369158" y="1034632"/>
                  <a:pt x="369158" y="1034632"/>
                  <a:pt x="369158" y="1085536"/>
                </a:cubicBezTo>
                <a:cubicBezTo>
                  <a:pt x="369158" y="1085536"/>
                  <a:pt x="369158" y="1085536"/>
                  <a:pt x="534213" y="1085536"/>
                </a:cubicBezTo>
                <a:cubicBezTo>
                  <a:pt x="534213" y="1085536"/>
                  <a:pt x="534213" y="1085536"/>
                  <a:pt x="534213" y="1238250"/>
                </a:cubicBezTo>
                <a:cubicBezTo>
                  <a:pt x="534213" y="1238250"/>
                  <a:pt x="534213" y="1238250"/>
                  <a:pt x="673875" y="1238250"/>
                </a:cubicBezTo>
                <a:cubicBezTo>
                  <a:pt x="673875" y="1238250"/>
                  <a:pt x="673875" y="1238250"/>
                  <a:pt x="673875" y="1085536"/>
                </a:cubicBezTo>
                <a:cubicBezTo>
                  <a:pt x="673875" y="1085536"/>
                  <a:pt x="673875" y="1085536"/>
                  <a:pt x="864324" y="1085536"/>
                </a:cubicBezTo>
                <a:cubicBezTo>
                  <a:pt x="864324" y="1085536"/>
                  <a:pt x="864324" y="1085536"/>
                  <a:pt x="864324" y="1034632"/>
                </a:cubicBezTo>
                <a:cubicBezTo>
                  <a:pt x="864324" y="1034632"/>
                  <a:pt x="864324" y="1034632"/>
                  <a:pt x="673875" y="1034632"/>
                </a:cubicBezTo>
                <a:cubicBezTo>
                  <a:pt x="673875" y="1034632"/>
                  <a:pt x="673875" y="1034632"/>
                  <a:pt x="673875" y="983727"/>
                </a:cubicBezTo>
                <a:cubicBezTo>
                  <a:pt x="673875" y="983727"/>
                  <a:pt x="673875" y="983727"/>
                  <a:pt x="864324" y="983727"/>
                </a:cubicBezTo>
                <a:cubicBezTo>
                  <a:pt x="864324" y="983727"/>
                  <a:pt x="864324" y="983727"/>
                  <a:pt x="864324" y="932822"/>
                </a:cubicBezTo>
                <a:cubicBezTo>
                  <a:pt x="864324" y="932822"/>
                  <a:pt x="864324" y="932822"/>
                  <a:pt x="699268" y="932822"/>
                </a:cubicBezTo>
                <a:cubicBezTo>
                  <a:pt x="699268" y="932822"/>
                  <a:pt x="699268" y="932822"/>
                  <a:pt x="877020" y="665573"/>
                </a:cubicBezTo>
                <a:cubicBezTo>
                  <a:pt x="877020" y="665573"/>
                  <a:pt x="877020" y="665573"/>
                  <a:pt x="737358" y="665573"/>
                </a:cubicBezTo>
                <a:cubicBezTo>
                  <a:pt x="737358" y="665573"/>
                  <a:pt x="737358" y="665573"/>
                  <a:pt x="597696" y="881918"/>
                </a:cubicBezTo>
                <a:cubicBezTo>
                  <a:pt x="597696" y="881918"/>
                  <a:pt x="597696" y="881918"/>
                  <a:pt x="458034" y="665573"/>
                </a:cubicBezTo>
                <a:cubicBezTo>
                  <a:pt x="458034" y="665573"/>
                  <a:pt x="458034" y="665573"/>
                  <a:pt x="331068" y="665573"/>
                </a:cubicBezTo>
                <a:close/>
                <a:moveTo>
                  <a:pt x="719206" y="0"/>
                </a:moveTo>
                <a:lnTo>
                  <a:pt x="727454" y="317"/>
                </a:lnTo>
                <a:lnTo>
                  <a:pt x="736654" y="952"/>
                </a:lnTo>
                <a:lnTo>
                  <a:pt x="746172" y="2538"/>
                </a:lnTo>
                <a:lnTo>
                  <a:pt x="756641" y="4125"/>
                </a:lnTo>
                <a:lnTo>
                  <a:pt x="767428" y="6028"/>
                </a:lnTo>
                <a:lnTo>
                  <a:pt x="778849" y="8567"/>
                </a:lnTo>
                <a:lnTo>
                  <a:pt x="791222" y="11422"/>
                </a:lnTo>
                <a:lnTo>
                  <a:pt x="804546" y="14913"/>
                </a:lnTo>
                <a:lnTo>
                  <a:pt x="818822" y="18720"/>
                </a:lnTo>
                <a:lnTo>
                  <a:pt x="833416" y="23480"/>
                </a:lnTo>
                <a:lnTo>
                  <a:pt x="829609" y="36171"/>
                </a:lnTo>
                <a:lnTo>
                  <a:pt x="825802" y="48228"/>
                </a:lnTo>
                <a:lnTo>
                  <a:pt x="818188" y="70439"/>
                </a:lnTo>
                <a:lnTo>
                  <a:pt x="810256" y="91063"/>
                </a:lnTo>
                <a:lnTo>
                  <a:pt x="802960" y="108831"/>
                </a:lnTo>
                <a:lnTo>
                  <a:pt x="795663" y="125013"/>
                </a:lnTo>
                <a:lnTo>
                  <a:pt x="788684" y="138974"/>
                </a:lnTo>
                <a:lnTo>
                  <a:pt x="782021" y="151983"/>
                </a:lnTo>
                <a:lnTo>
                  <a:pt x="775994" y="163405"/>
                </a:lnTo>
                <a:lnTo>
                  <a:pt x="764572" y="183077"/>
                </a:lnTo>
                <a:lnTo>
                  <a:pt x="760131" y="191644"/>
                </a:lnTo>
                <a:lnTo>
                  <a:pt x="756007" y="200211"/>
                </a:lnTo>
                <a:lnTo>
                  <a:pt x="752517" y="207826"/>
                </a:lnTo>
                <a:lnTo>
                  <a:pt x="749662" y="215759"/>
                </a:lnTo>
                <a:lnTo>
                  <a:pt x="748393" y="219566"/>
                </a:lnTo>
                <a:lnTo>
                  <a:pt x="747441" y="223374"/>
                </a:lnTo>
                <a:lnTo>
                  <a:pt x="746806" y="227181"/>
                </a:lnTo>
                <a:lnTo>
                  <a:pt x="746489" y="231623"/>
                </a:lnTo>
                <a:lnTo>
                  <a:pt x="748076" y="231623"/>
                </a:lnTo>
                <a:lnTo>
                  <a:pt x="750931" y="231623"/>
                </a:lnTo>
                <a:lnTo>
                  <a:pt x="753786" y="231940"/>
                </a:lnTo>
                <a:lnTo>
                  <a:pt x="756324" y="232258"/>
                </a:lnTo>
                <a:lnTo>
                  <a:pt x="758862" y="233210"/>
                </a:lnTo>
                <a:lnTo>
                  <a:pt x="761400" y="233844"/>
                </a:lnTo>
                <a:lnTo>
                  <a:pt x="763621" y="234796"/>
                </a:lnTo>
                <a:lnTo>
                  <a:pt x="765842" y="236065"/>
                </a:lnTo>
                <a:lnTo>
                  <a:pt x="768062" y="237334"/>
                </a:lnTo>
                <a:lnTo>
                  <a:pt x="769966" y="238921"/>
                </a:lnTo>
                <a:lnTo>
                  <a:pt x="771552" y="240190"/>
                </a:lnTo>
                <a:lnTo>
                  <a:pt x="772821" y="242094"/>
                </a:lnTo>
                <a:lnTo>
                  <a:pt x="774090" y="243680"/>
                </a:lnTo>
                <a:lnTo>
                  <a:pt x="775042" y="245901"/>
                </a:lnTo>
                <a:lnTo>
                  <a:pt x="775676" y="247805"/>
                </a:lnTo>
                <a:lnTo>
                  <a:pt x="775994" y="249709"/>
                </a:lnTo>
                <a:lnTo>
                  <a:pt x="776311" y="251930"/>
                </a:lnTo>
                <a:lnTo>
                  <a:pt x="776311" y="253834"/>
                </a:lnTo>
                <a:lnTo>
                  <a:pt x="775676" y="255420"/>
                </a:lnTo>
                <a:lnTo>
                  <a:pt x="775359" y="257324"/>
                </a:lnTo>
                <a:lnTo>
                  <a:pt x="774407" y="258910"/>
                </a:lnTo>
                <a:lnTo>
                  <a:pt x="773456" y="260497"/>
                </a:lnTo>
                <a:lnTo>
                  <a:pt x="772186" y="262083"/>
                </a:lnTo>
                <a:lnTo>
                  <a:pt x="769331" y="265256"/>
                </a:lnTo>
                <a:lnTo>
                  <a:pt x="765524" y="267794"/>
                </a:lnTo>
                <a:lnTo>
                  <a:pt x="761717" y="269698"/>
                </a:lnTo>
                <a:lnTo>
                  <a:pt x="756958" y="270967"/>
                </a:lnTo>
                <a:lnTo>
                  <a:pt x="752200" y="271919"/>
                </a:lnTo>
                <a:lnTo>
                  <a:pt x="756324" y="284611"/>
                </a:lnTo>
                <a:lnTo>
                  <a:pt x="757910" y="289053"/>
                </a:lnTo>
                <a:lnTo>
                  <a:pt x="760448" y="293812"/>
                </a:lnTo>
                <a:lnTo>
                  <a:pt x="763621" y="299206"/>
                </a:lnTo>
                <a:lnTo>
                  <a:pt x="768062" y="304283"/>
                </a:lnTo>
                <a:lnTo>
                  <a:pt x="772504" y="309677"/>
                </a:lnTo>
                <a:lnTo>
                  <a:pt x="777580" y="315706"/>
                </a:lnTo>
                <a:lnTo>
                  <a:pt x="783608" y="321417"/>
                </a:lnTo>
                <a:lnTo>
                  <a:pt x="789952" y="327445"/>
                </a:lnTo>
                <a:lnTo>
                  <a:pt x="796615" y="333791"/>
                </a:lnTo>
                <a:lnTo>
                  <a:pt x="803912" y="339820"/>
                </a:lnTo>
                <a:lnTo>
                  <a:pt x="819774" y="353146"/>
                </a:lnTo>
                <a:lnTo>
                  <a:pt x="836588" y="366155"/>
                </a:lnTo>
                <a:lnTo>
                  <a:pt x="854672" y="379798"/>
                </a:lnTo>
                <a:lnTo>
                  <a:pt x="891472" y="407720"/>
                </a:lnTo>
                <a:lnTo>
                  <a:pt x="928274" y="435008"/>
                </a:lnTo>
                <a:lnTo>
                  <a:pt x="945405" y="448334"/>
                </a:lnTo>
                <a:lnTo>
                  <a:pt x="961902" y="461343"/>
                </a:lnTo>
                <a:lnTo>
                  <a:pt x="976496" y="474034"/>
                </a:lnTo>
                <a:lnTo>
                  <a:pt x="983158" y="479746"/>
                </a:lnTo>
                <a:lnTo>
                  <a:pt x="989186" y="485457"/>
                </a:lnTo>
                <a:lnTo>
                  <a:pt x="996482" y="493072"/>
                </a:lnTo>
                <a:lnTo>
                  <a:pt x="1003779" y="501004"/>
                </a:lnTo>
                <a:lnTo>
                  <a:pt x="1011393" y="510206"/>
                </a:lnTo>
                <a:lnTo>
                  <a:pt x="1019007" y="519725"/>
                </a:lnTo>
                <a:lnTo>
                  <a:pt x="1026938" y="530830"/>
                </a:lnTo>
                <a:lnTo>
                  <a:pt x="1034552" y="542252"/>
                </a:lnTo>
                <a:lnTo>
                  <a:pt x="1042801" y="554309"/>
                </a:lnTo>
                <a:lnTo>
                  <a:pt x="1050732" y="567318"/>
                </a:lnTo>
                <a:lnTo>
                  <a:pt x="1058663" y="581279"/>
                </a:lnTo>
                <a:lnTo>
                  <a:pt x="1066912" y="595557"/>
                </a:lnTo>
                <a:lnTo>
                  <a:pt x="1074843" y="610153"/>
                </a:lnTo>
                <a:lnTo>
                  <a:pt x="1083092" y="626017"/>
                </a:lnTo>
                <a:lnTo>
                  <a:pt x="1091023" y="641882"/>
                </a:lnTo>
                <a:lnTo>
                  <a:pt x="1098954" y="658698"/>
                </a:lnTo>
                <a:lnTo>
                  <a:pt x="1106568" y="675832"/>
                </a:lnTo>
                <a:lnTo>
                  <a:pt x="1114499" y="693283"/>
                </a:lnTo>
                <a:lnTo>
                  <a:pt x="1122113" y="711369"/>
                </a:lnTo>
                <a:lnTo>
                  <a:pt x="1129727" y="729772"/>
                </a:lnTo>
                <a:lnTo>
                  <a:pt x="1136707" y="748492"/>
                </a:lnTo>
                <a:lnTo>
                  <a:pt x="1143686" y="768164"/>
                </a:lnTo>
                <a:lnTo>
                  <a:pt x="1150348" y="787519"/>
                </a:lnTo>
                <a:lnTo>
                  <a:pt x="1157011" y="807191"/>
                </a:lnTo>
                <a:lnTo>
                  <a:pt x="1163038" y="826863"/>
                </a:lnTo>
                <a:lnTo>
                  <a:pt x="1169066" y="847170"/>
                </a:lnTo>
                <a:lnTo>
                  <a:pt x="1174460" y="867477"/>
                </a:lnTo>
                <a:lnTo>
                  <a:pt x="1179853" y="887783"/>
                </a:lnTo>
                <a:lnTo>
                  <a:pt x="1184929" y="908407"/>
                </a:lnTo>
                <a:lnTo>
                  <a:pt x="1189370" y="929031"/>
                </a:lnTo>
                <a:lnTo>
                  <a:pt x="1193177" y="949655"/>
                </a:lnTo>
                <a:lnTo>
                  <a:pt x="1196667" y="970279"/>
                </a:lnTo>
                <a:lnTo>
                  <a:pt x="1200157" y="990903"/>
                </a:lnTo>
                <a:lnTo>
                  <a:pt x="1202695" y="1011845"/>
                </a:lnTo>
                <a:lnTo>
                  <a:pt x="1204916" y="1032151"/>
                </a:lnTo>
                <a:lnTo>
                  <a:pt x="1206502" y="1052458"/>
                </a:lnTo>
                <a:lnTo>
                  <a:pt x="1207454" y="1072447"/>
                </a:lnTo>
                <a:lnTo>
                  <a:pt x="1208088" y="1092437"/>
                </a:lnTo>
                <a:lnTo>
                  <a:pt x="1207771" y="1112426"/>
                </a:lnTo>
                <a:lnTo>
                  <a:pt x="1207136" y="1131781"/>
                </a:lnTo>
                <a:lnTo>
                  <a:pt x="1205867" y="1151453"/>
                </a:lnTo>
                <a:lnTo>
                  <a:pt x="1203646" y="1170173"/>
                </a:lnTo>
                <a:lnTo>
                  <a:pt x="1201108" y="1188893"/>
                </a:lnTo>
                <a:lnTo>
                  <a:pt x="1199522" y="1197778"/>
                </a:lnTo>
                <a:lnTo>
                  <a:pt x="1197302" y="1206979"/>
                </a:lnTo>
                <a:lnTo>
                  <a:pt x="1195398" y="1215863"/>
                </a:lnTo>
                <a:lnTo>
                  <a:pt x="1193177" y="1224747"/>
                </a:lnTo>
                <a:lnTo>
                  <a:pt x="1190956" y="1233314"/>
                </a:lnTo>
                <a:lnTo>
                  <a:pt x="1188418" y="1242199"/>
                </a:lnTo>
                <a:lnTo>
                  <a:pt x="1185563" y="1250448"/>
                </a:lnTo>
                <a:lnTo>
                  <a:pt x="1182708" y="1259015"/>
                </a:lnTo>
                <a:lnTo>
                  <a:pt x="1179218" y="1266947"/>
                </a:lnTo>
                <a:lnTo>
                  <a:pt x="1175728" y="1275197"/>
                </a:lnTo>
                <a:lnTo>
                  <a:pt x="1172239" y="1283129"/>
                </a:lnTo>
                <a:lnTo>
                  <a:pt x="1168749" y="1291062"/>
                </a:lnTo>
                <a:lnTo>
                  <a:pt x="1164625" y="1298677"/>
                </a:lnTo>
                <a:lnTo>
                  <a:pt x="1160183" y="1305974"/>
                </a:lnTo>
                <a:lnTo>
                  <a:pt x="1155742" y="1313589"/>
                </a:lnTo>
                <a:lnTo>
                  <a:pt x="1151300" y="1320570"/>
                </a:lnTo>
                <a:lnTo>
                  <a:pt x="1146542" y="1327867"/>
                </a:lnTo>
                <a:lnTo>
                  <a:pt x="1141148" y="1334531"/>
                </a:lnTo>
                <a:lnTo>
                  <a:pt x="1135755" y="1341194"/>
                </a:lnTo>
                <a:lnTo>
                  <a:pt x="1130362" y="1347857"/>
                </a:lnTo>
                <a:lnTo>
                  <a:pt x="1124334" y="1354203"/>
                </a:lnTo>
                <a:lnTo>
                  <a:pt x="1118306" y="1360548"/>
                </a:lnTo>
                <a:lnTo>
                  <a:pt x="1112278" y="1366577"/>
                </a:lnTo>
                <a:lnTo>
                  <a:pt x="1105299" y="1372288"/>
                </a:lnTo>
                <a:lnTo>
                  <a:pt x="1098637" y="1378000"/>
                </a:lnTo>
                <a:lnTo>
                  <a:pt x="1091657" y="1383394"/>
                </a:lnTo>
                <a:lnTo>
                  <a:pt x="1084360" y="1388470"/>
                </a:lnTo>
                <a:lnTo>
                  <a:pt x="1076746" y="1393230"/>
                </a:lnTo>
                <a:lnTo>
                  <a:pt x="1068815" y="1398306"/>
                </a:lnTo>
                <a:lnTo>
                  <a:pt x="1061201" y="1402748"/>
                </a:lnTo>
                <a:lnTo>
                  <a:pt x="1052636" y="1407190"/>
                </a:lnTo>
                <a:lnTo>
                  <a:pt x="1044070" y="1411633"/>
                </a:lnTo>
                <a:lnTo>
                  <a:pt x="1035187" y="1415440"/>
                </a:lnTo>
                <a:lnTo>
                  <a:pt x="1025986" y="1418930"/>
                </a:lnTo>
                <a:lnTo>
                  <a:pt x="1016469" y="1422420"/>
                </a:lnTo>
                <a:lnTo>
                  <a:pt x="1006634" y="1425593"/>
                </a:lnTo>
                <a:lnTo>
                  <a:pt x="996800" y="1428766"/>
                </a:lnTo>
                <a:lnTo>
                  <a:pt x="986330" y="1431305"/>
                </a:lnTo>
                <a:lnTo>
                  <a:pt x="976178" y="1433843"/>
                </a:lnTo>
                <a:lnTo>
                  <a:pt x="965074" y="1436064"/>
                </a:lnTo>
                <a:lnTo>
                  <a:pt x="953971" y="1437968"/>
                </a:lnTo>
                <a:lnTo>
                  <a:pt x="942550" y="1439554"/>
                </a:lnTo>
                <a:lnTo>
                  <a:pt x="930812" y="1440823"/>
                </a:lnTo>
                <a:lnTo>
                  <a:pt x="918756" y="1442093"/>
                </a:lnTo>
                <a:lnTo>
                  <a:pt x="906383" y="1443044"/>
                </a:lnTo>
                <a:lnTo>
                  <a:pt x="893693" y="1443362"/>
                </a:lnTo>
                <a:lnTo>
                  <a:pt x="740144" y="1448756"/>
                </a:lnTo>
                <a:lnTo>
                  <a:pt x="652583" y="1451611"/>
                </a:lnTo>
                <a:lnTo>
                  <a:pt x="613244" y="1452563"/>
                </a:lnTo>
                <a:lnTo>
                  <a:pt x="604044" y="1452563"/>
                </a:lnTo>
                <a:lnTo>
                  <a:pt x="595161" y="1452563"/>
                </a:lnTo>
                <a:lnTo>
                  <a:pt x="555505" y="1451611"/>
                </a:lnTo>
                <a:lnTo>
                  <a:pt x="467944" y="1448756"/>
                </a:lnTo>
                <a:lnTo>
                  <a:pt x="314395" y="1443362"/>
                </a:lnTo>
                <a:lnTo>
                  <a:pt x="302022" y="1443044"/>
                </a:lnTo>
                <a:lnTo>
                  <a:pt x="289332" y="1442093"/>
                </a:lnTo>
                <a:lnTo>
                  <a:pt x="277276" y="1440823"/>
                </a:lnTo>
                <a:lnTo>
                  <a:pt x="265856" y="1439554"/>
                </a:lnTo>
                <a:lnTo>
                  <a:pt x="254117" y="1437968"/>
                </a:lnTo>
                <a:lnTo>
                  <a:pt x="243014" y="1436064"/>
                </a:lnTo>
                <a:lnTo>
                  <a:pt x="232227" y="1433843"/>
                </a:lnTo>
                <a:lnTo>
                  <a:pt x="221758" y="1431305"/>
                </a:lnTo>
                <a:lnTo>
                  <a:pt x="211288" y="1428766"/>
                </a:lnTo>
                <a:lnTo>
                  <a:pt x="201454" y="1425593"/>
                </a:lnTo>
                <a:lnTo>
                  <a:pt x="191619" y="1422420"/>
                </a:lnTo>
                <a:lnTo>
                  <a:pt x="182419" y="1418930"/>
                </a:lnTo>
                <a:lnTo>
                  <a:pt x="172901" y="1415440"/>
                </a:lnTo>
                <a:lnTo>
                  <a:pt x="164336" y="1411633"/>
                </a:lnTo>
                <a:lnTo>
                  <a:pt x="155452" y="1407190"/>
                </a:lnTo>
                <a:lnTo>
                  <a:pt x="147521" y="1402748"/>
                </a:lnTo>
                <a:lnTo>
                  <a:pt x="139273" y="1398306"/>
                </a:lnTo>
                <a:lnTo>
                  <a:pt x="131342" y="1393230"/>
                </a:lnTo>
                <a:lnTo>
                  <a:pt x="123728" y="1388470"/>
                </a:lnTo>
                <a:lnTo>
                  <a:pt x="116431" y="1383394"/>
                </a:lnTo>
                <a:lnTo>
                  <a:pt x="109768" y="1378000"/>
                </a:lnTo>
                <a:lnTo>
                  <a:pt x="102789" y="1372288"/>
                </a:lnTo>
                <a:lnTo>
                  <a:pt x="96127" y="1366577"/>
                </a:lnTo>
                <a:lnTo>
                  <a:pt x="89782" y="1360548"/>
                </a:lnTo>
                <a:lnTo>
                  <a:pt x="83754" y="1354203"/>
                </a:lnTo>
                <a:lnTo>
                  <a:pt x="78044" y="1347857"/>
                </a:lnTo>
                <a:lnTo>
                  <a:pt x="72333" y="1341194"/>
                </a:lnTo>
                <a:lnTo>
                  <a:pt x="66940" y="1334531"/>
                </a:lnTo>
                <a:lnTo>
                  <a:pt x="61864" y="1327867"/>
                </a:lnTo>
                <a:lnTo>
                  <a:pt x="56788" y="1320570"/>
                </a:lnTo>
                <a:lnTo>
                  <a:pt x="52346" y="1313589"/>
                </a:lnTo>
                <a:lnTo>
                  <a:pt x="47905" y="1305974"/>
                </a:lnTo>
                <a:lnTo>
                  <a:pt x="43780" y="1298677"/>
                </a:lnTo>
                <a:lnTo>
                  <a:pt x="39339" y="1291062"/>
                </a:lnTo>
                <a:lnTo>
                  <a:pt x="35849" y="1283129"/>
                </a:lnTo>
                <a:lnTo>
                  <a:pt x="32360" y="1275197"/>
                </a:lnTo>
                <a:lnTo>
                  <a:pt x="28870" y="1266947"/>
                </a:lnTo>
                <a:lnTo>
                  <a:pt x="25697" y="1259015"/>
                </a:lnTo>
                <a:lnTo>
                  <a:pt x="22525" y="1250448"/>
                </a:lnTo>
                <a:lnTo>
                  <a:pt x="19670" y="1242199"/>
                </a:lnTo>
                <a:lnTo>
                  <a:pt x="17132" y="1233314"/>
                </a:lnTo>
                <a:lnTo>
                  <a:pt x="14911" y="1224747"/>
                </a:lnTo>
                <a:lnTo>
                  <a:pt x="12690" y="1215863"/>
                </a:lnTo>
                <a:lnTo>
                  <a:pt x="10786" y="1206979"/>
                </a:lnTo>
                <a:lnTo>
                  <a:pt x="8883" y="1197778"/>
                </a:lnTo>
                <a:lnTo>
                  <a:pt x="7297" y="1188893"/>
                </a:lnTo>
                <a:lnTo>
                  <a:pt x="4442" y="1170173"/>
                </a:lnTo>
                <a:lnTo>
                  <a:pt x="2221" y="1151453"/>
                </a:lnTo>
                <a:lnTo>
                  <a:pt x="952" y="1131781"/>
                </a:lnTo>
                <a:lnTo>
                  <a:pt x="317" y="1112426"/>
                </a:lnTo>
                <a:lnTo>
                  <a:pt x="0" y="1092437"/>
                </a:lnTo>
                <a:lnTo>
                  <a:pt x="634" y="1072447"/>
                </a:lnTo>
                <a:lnTo>
                  <a:pt x="1586" y="1052458"/>
                </a:lnTo>
                <a:lnTo>
                  <a:pt x="3172" y="1032151"/>
                </a:lnTo>
                <a:lnTo>
                  <a:pt x="5393" y="1011845"/>
                </a:lnTo>
                <a:lnTo>
                  <a:pt x="8248" y="990903"/>
                </a:lnTo>
                <a:lnTo>
                  <a:pt x="11421" y="970279"/>
                </a:lnTo>
                <a:lnTo>
                  <a:pt x="14911" y="949655"/>
                </a:lnTo>
                <a:lnTo>
                  <a:pt x="19035" y="929031"/>
                </a:lnTo>
                <a:lnTo>
                  <a:pt x="23476" y="908407"/>
                </a:lnTo>
                <a:lnTo>
                  <a:pt x="28235" y="887783"/>
                </a:lnTo>
                <a:lnTo>
                  <a:pt x="33628" y="867477"/>
                </a:lnTo>
                <a:lnTo>
                  <a:pt x="39022" y="847170"/>
                </a:lnTo>
                <a:lnTo>
                  <a:pt x="45050" y="826863"/>
                </a:lnTo>
                <a:lnTo>
                  <a:pt x="51077" y="807191"/>
                </a:lnTo>
                <a:lnTo>
                  <a:pt x="58057" y="787519"/>
                </a:lnTo>
                <a:lnTo>
                  <a:pt x="64402" y="768164"/>
                </a:lnTo>
                <a:lnTo>
                  <a:pt x="71381" y="748492"/>
                </a:lnTo>
                <a:lnTo>
                  <a:pt x="78678" y="729772"/>
                </a:lnTo>
                <a:lnTo>
                  <a:pt x="85975" y="711369"/>
                </a:lnTo>
                <a:lnTo>
                  <a:pt x="93906" y="693283"/>
                </a:lnTo>
                <a:lnTo>
                  <a:pt x="101520" y="675832"/>
                </a:lnTo>
                <a:lnTo>
                  <a:pt x="109134" y="658698"/>
                </a:lnTo>
                <a:lnTo>
                  <a:pt x="117065" y="641882"/>
                </a:lnTo>
                <a:lnTo>
                  <a:pt x="124996" y="626017"/>
                </a:lnTo>
                <a:lnTo>
                  <a:pt x="133245" y="610153"/>
                </a:lnTo>
                <a:lnTo>
                  <a:pt x="141176" y="595557"/>
                </a:lnTo>
                <a:lnTo>
                  <a:pt x="149425" y="581279"/>
                </a:lnTo>
                <a:lnTo>
                  <a:pt x="157356" y="567318"/>
                </a:lnTo>
                <a:lnTo>
                  <a:pt x="165604" y="554309"/>
                </a:lnTo>
                <a:lnTo>
                  <a:pt x="173536" y="542252"/>
                </a:lnTo>
                <a:lnTo>
                  <a:pt x="181467" y="530830"/>
                </a:lnTo>
                <a:lnTo>
                  <a:pt x="189081" y="519725"/>
                </a:lnTo>
                <a:lnTo>
                  <a:pt x="197012" y="510206"/>
                </a:lnTo>
                <a:lnTo>
                  <a:pt x="204309" y="501004"/>
                </a:lnTo>
                <a:lnTo>
                  <a:pt x="211606" y="493072"/>
                </a:lnTo>
                <a:lnTo>
                  <a:pt x="218902" y="485457"/>
                </a:lnTo>
                <a:lnTo>
                  <a:pt x="225248" y="479428"/>
                </a:lnTo>
                <a:lnTo>
                  <a:pt x="232862" y="473083"/>
                </a:lnTo>
                <a:lnTo>
                  <a:pt x="248407" y="460074"/>
                </a:lnTo>
                <a:lnTo>
                  <a:pt x="265538" y="446430"/>
                </a:lnTo>
                <a:lnTo>
                  <a:pt x="283622" y="432469"/>
                </a:lnTo>
                <a:lnTo>
                  <a:pt x="322009" y="404548"/>
                </a:lnTo>
                <a:lnTo>
                  <a:pt x="360396" y="375991"/>
                </a:lnTo>
                <a:lnTo>
                  <a:pt x="379114" y="362030"/>
                </a:lnTo>
                <a:lnTo>
                  <a:pt x="396562" y="348387"/>
                </a:lnTo>
                <a:lnTo>
                  <a:pt x="412742" y="335060"/>
                </a:lnTo>
                <a:lnTo>
                  <a:pt x="420039" y="328397"/>
                </a:lnTo>
                <a:lnTo>
                  <a:pt x="427018" y="322369"/>
                </a:lnTo>
                <a:lnTo>
                  <a:pt x="433364" y="316340"/>
                </a:lnTo>
                <a:lnTo>
                  <a:pt x="439391" y="309994"/>
                </a:lnTo>
                <a:lnTo>
                  <a:pt x="444784" y="304283"/>
                </a:lnTo>
                <a:lnTo>
                  <a:pt x="449226" y="298572"/>
                </a:lnTo>
                <a:lnTo>
                  <a:pt x="453033" y="293178"/>
                </a:lnTo>
                <a:lnTo>
                  <a:pt x="456523" y="287784"/>
                </a:lnTo>
                <a:lnTo>
                  <a:pt x="459061" y="283024"/>
                </a:lnTo>
                <a:lnTo>
                  <a:pt x="460647" y="277948"/>
                </a:lnTo>
                <a:lnTo>
                  <a:pt x="461282" y="274775"/>
                </a:lnTo>
                <a:lnTo>
                  <a:pt x="461916" y="271919"/>
                </a:lnTo>
                <a:lnTo>
                  <a:pt x="456840" y="270967"/>
                </a:lnTo>
                <a:lnTo>
                  <a:pt x="452081" y="269698"/>
                </a:lnTo>
                <a:lnTo>
                  <a:pt x="448274" y="267794"/>
                </a:lnTo>
                <a:lnTo>
                  <a:pt x="444784" y="265256"/>
                </a:lnTo>
                <a:lnTo>
                  <a:pt x="441929" y="262083"/>
                </a:lnTo>
                <a:lnTo>
                  <a:pt x="440660" y="260497"/>
                </a:lnTo>
                <a:lnTo>
                  <a:pt x="439708" y="258910"/>
                </a:lnTo>
                <a:lnTo>
                  <a:pt x="438757" y="257324"/>
                </a:lnTo>
                <a:lnTo>
                  <a:pt x="438440" y="255420"/>
                </a:lnTo>
                <a:lnTo>
                  <a:pt x="438122" y="253834"/>
                </a:lnTo>
                <a:lnTo>
                  <a:pt x="437488" y="251930"/>
                </a:lnTo>
                <a:lnTo>
                  <a:pt x="438122" y="250026"/>
                </a:lnTo>
                <a:lnTo>
                  <a:pt x="438440" y="248122"/>
                </a:lnTo>
                <a:lnTo>
                  <a:pt x="438757" y="246536"/>
                </a:lnTo>
                <a:lnTo>
                  <a:pt x="439708" y="244315"/>
                </a:lnTo>
                <a:lnTo>
                  <a:pt x="440660" y="242728"/>
                </a:lnTo>
                <a:lnTo>
                  <a:pt x="441929" y="241142"/>
                </a:lnTo>
                <a:lnTo>
                  <a:pt x="444784" y="238286"/>
                </a:lnTo>
                <a:lnTo>
                  <a:pt x="448274" y="236065"/>
                </a:lnTo>
                <a:lnTo>
                  <a:pt x="452081" y="234161"/>
                </a:lnTo>
                <a:lnTo>
                  <a:pt x="456840" y="232575"/>
                </a:lnTo>
                <a:lnTo>
                  <a:pt x="461916" y="231940"/>
                </a:lnTo>
                <a:lnTo>
                  <a:pt x="460647" y="227498"/>
                </a:lnTo>
                <a:lnTo>
                  <a:pt x="459378" y="223374"/>
                </a:lnTo>
                <a:lnTo>
                  <a:pt x="457792" y="219249"/>
                </a:lnTo>
                <a:lnTo>
                  <a:pt x="456206" y="215124"/>
                </a:lnTo>
                <a:lnTo>
                  <a:pt x="451764" y="206874"/>
                </a:lnTo>
                <a:lnTo>
                  <a:pt x="447005" y="198307"/>
                </a:lnTo>
                <a:lnTo>
                  <a:pt x="441295" y="189423"/>
                </a:lnTo>
                <a:lnTo>
                  <a:pt x="434632" y="180222"/>
                </a:lnTo>
                <a:lnTo>
                  <a:pt x="420039" y="159598"/>
                </a:lnTo>
                <a:lnTo>
                  <a:pt x="412108" y="147541"/>
                </a:lnTo>
                <a:lnTo>
                  <a:pt x="403542" y="134532"/>
                </a:lnTo>
                <a:lnTo>
                  <a:pt x="394024" y="120254"/>
                </a:lnTo>
                <a:lnTo>
                  <a:pt x="384190" y="104706"/>
                </a:lnTo>
                <a:lnTo>
                  <a:pt x="374355" y="87573"/>
                </a:lnTo>
                <a:lnTo>
                  <a:pt x="363886" y="68535"/>
                </a:lnTo>
                <a:lnTo>
                  <a:pt x="353099" y="47911"/>
                </a:lnTo>
                <a:lnTo>
                  <a:pt x="341996" y="25066"/>
                </a:lnTo>
                <a:lnTo>
                  <a:pt x="352782" y="20307"/>
                </a:lnTo>
                <a:lnTo>
                  <a:pt x="362617" y="15865"/>
                </a:lnTo>
                <a:lnTo>
                  <a:pt x="372134" y="13009"/>
                </a:lnTo>
                <a:lnTo>
                  <a:pt x="380700" y="11105"/>
                </a:lnTo>
                <a:lnTo>
                  <a:pt x="388948" y="9836"/>
                </a:lnTo>
                <a:lnTo>
                  <a:pt x="396562" y="9519"/>
                </a:lnTo>
                <a:lnTo>
                  <a:pt x="403859" y="9519"/>
                </a:lnTo>
                <a:lnTo>
                  <a:pt x="410522" y="10471"/>
                </a:lnTo>
                <a:lnTo>
                  <a:pt x="416549" y="12057"/>
                </a:lnTo>
                <a:lnTo>
                  <a:pt x="422894" y="14278"/>
                </a:lnTo>
                <a:lnTo>
                  <a:pt x="428288" y="16816"/>
                </a:lnTo>
                <a:lnTo>
                  <a:pt x="433681" y="19989"/>
                </a:lnTo>
                <a:lnTo>
                  <a:pt x="439074" y="23162"/>
                </a:lnTo>
                <a:lnTo>
                  <a:pt x="443833" y="26970"/>
                </a:lnTo>
                <a:lnTo>
                  <a:pt x="448592" y="30777"/>
                </a:lnTo>
                <a:lnTo>
                  <a:pt x="453033" y="34585"/>
                </a:lnTo>
                <a:lnTo>
                  <a:pt x="462550" y="43152"/>
                </a:lnTo>
                <a:lnTo>
                  <a:pt x="471434" y="51401"/>
                </a:lnTo>
                <a:lnTo>
                  <a:pt x="476510" y="55843"/>
                </a:lnTo>
                <a:lnTo>
                  <a:pt x="481268" y="59651"/>
                </a:lnTo>
                <a:lnTo>
                  <a:pt x="486027" y="63141"/>
                </a:lnTo>
                <a:lnTo>
                  <a:pt x="491738" y="66314"/>
                </a:lnTo>
                <a:lnTo>
                  <a:pt x="497131" y="69170"/>
                </a:lnTo>
                <a:lnTo>
                  <a:pt x="502841" y="72025"/>
                </a:lnTo>
                <a:lnTo>
                  <a:pt x="509186" y="73929"/>
                </a:lnTo>
                <a:lnTo>
                  <a:pt x="515531" y="75198"/>
                </a:lnTo>
                <a:lnTo>
                  <a:pt x="522194" y="76150"/>
                </a:lnTo>
                <a:lnTo>
                  <a:pt x="529808" y="76150"/>
                </a:lnTo>
                <a:lnTo>
                  <a:pt x="537739" y="75515"/>
                </a:lnTo>
                <a:lnTo>
                  <a:pt x="546304" y="74246"/>
                </a:lnTo>
                <a:lnTo>
                  <a:pt x="557408" y="68218"/>
                </a:lnTo>
                <a:lnTo>
                  <a:pt x="568195" y="62824"/>
                </a:lnTo>
                <a:lnTo>
                  <a:pt x="587864" y="51719"/>
                </a:lnTo>
                <a:lnTo>
                  <a:pt x="605313" y="41882"/>
                </a:lnTo>
                <a:lnTo>
                  <a:pt x="620858" y="32681"/>
                </a:lnTo>
                <a:lnTo>
                  <a:pt x="635452" y="24749"/>
                </a:lnTo>
                <a:lnTo>
                  <a:pt x="648776" y="17134"/>
                </a:lnTo>
                <a:lnTo>
                  <a:pt x="655438" y="13961"/>
                </a:lnTo>
                <a:lnTo>
                  <a:pt x="661784" y="11422"/>
                </a:lnTo>
                <a:lnTo>
                  <a:pt x="668446" y="8884"/>
                </a:lnTo>
                <a:lnTo>
                  <a:pt x="675108" y="6663"/>
                </a:lnTo>
                <a:lnTo>
                  <a:pt x="682088" y="4759"/>
                </a:lnTo>
                <a:lnTo>
                  <a:pt x="688750" y="3173"/>
                </a:lnTo>
                <a:lnTo>
                  <a:pt x="695729" y="1586"/>
                </a:lnTo>
                <a:lnTo>
                  <a:pt x="703343" y="635"/>
                </a:lnTo>
                <a:lnTo>
                  <a:pt x="710957" y="317"/>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j-ea"/>
              <a:ea typeface="+mj-ea"/>
            </a:endParaRPr>
          </a:p>
        </p:txBody>
      </p:sp>
      <p:sp>
        <p:nvSpPr>
          <p:cNvPr id="37" name="矩形 36" descr="#clear#"/>
          <p:cNvSpPr/>
          <p:nvPr/>
        </p:nvSpPr>
        <p:spPr>
          <a:xfrm>
            <a:off x="8549378" y="4890745"/>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38" name="KSO_Shape"/>
          <p:cNvSpPr/>
          <p:nvPr/>
        </p:nvSpPr>
        <p:spPr bwMode="auto">
          <a:xfrm>
            <a:off x="627415" y="2692420"/>
            <a:ext cx="3463471" cy="3324932"/>
          </a:xfrm>
          <a:custGeom>
            <a:avLst/>
            <a:gdLst>
              <a:gd name="T0" fmla="*/ 1618108 w 3816350"/>
              <a:gd name="T1" fmla="*/ 3491708 h 3665538"/>
              <a:gd name="T2" fmla="*/ 3711914 w 3816350"/>
              <a:gd name="T3" fmla="*/ 3515947 h 3665538"/>
              <a:gd name="T4" fmla="*/ 1938033 w 3816350"/>
              <a:gd name="T5" fmla="*/ 3320852 h 3665538"/>
              <a:gd name="T6" fmla="*/ 2466975 w 3816350"/>
              <a:gd name="T7" fmla="*/ 3464378 h 3665538"/>
              <a:gd name="T8" fmla="*/ 1420823 w 3816350"/>
              <a:gd name="T9" fmla="*/ 3514907 h 3665538"/>
              <a:gd name="T10" fmla="*/ 1072366 w 3816350"/>
              <a:gd name="T11" fmla="*/ 3448171 h 3665538"/>
              <a:gd name="T12" fmla="*/ 350995 w 3816350"/>
              <a:gd name="T13" fmla="*/ 3613421 h 3665538"/>
              <a:gd name="T14" fmla="*/ 2826009 w 3816350"/>
              <a:gd name="T15" fmla="*/ 3416327 h 3665538"/>
              <a:gd name="T16" fmla="*/ 3710327 w 3816350"/>
              <a:gd name="T17" fmla="*/ 3553504 h 3665538"/>
              <a:gd name="T18" fmla="*/ 1625482 w 3816350"/>
              <a:gd name="T19" fmla="*/ 3379536 h 3665538"/>
              <a:gd name="T20" fmla="*/ 2426374 w 3816350"/>
              <a:gd name="T21" fmla="*/ 3213000 h 3665538"/>
              <a:gd name="T22" fmla="*/ 771525 w 3816350"/>
              <a:gd name="T23" fmla="*/ 3205163 h 3665538"/>
              <a:gd name="T24" fmla="*/ 1067953 w 3816350"/>
              <a:gd name="T25" fmla="*/ 3277053 h 3665538"/>
              <a:gd name="T26" fmla="*/ 784892 w 3816350"/>
              <a:gd name="T27" fmla="*/ 3451540 h 3665538"/>
              <a:gd name="T28" fmla="*/ 2490788 w 3816350"/>
              <a:gd name="T29" fmla="*/ 3116568 h 3665538"/>
              <a:gd name="T30" fmla="*/ 1449375 w 3816350"/>
              <a:gd name="T31" fmla="*/ 3307847 h 3665538"/>
              <a:gd name="T32" fmla="*/ 2434307 w 3816350"/>
              <a:gd name="T33" fmla="*/ 3163198 h 3665538"/>
              <a:gd name="T34" fmla="*/ 3783974 w 3816350"/>
              <a:gd name="T35" fmla="*/ 3278823 h 3665538"/>
              <a:gd name="T36" fmla="*/ 2635250 w 3816350"/>
              <a:gd name="T37" fmla="*/ 3206432 h 3665538"/>
              <a:gd name="T38" fmla="*/ 3815080 w 3816350"/>
              <a:gd name="T39" fmla="*/ 3040062 h 3665538"/>
              <a:gd name="T40" fmla="*/ 2866956 w 3816350"/>
              <a:gd name="T41" fmla="*/ 3006725 h 3665538"/>
              <a:gd name="T42" fmla="*/ 657993 w 3816350"/>
              <a:gd name="T43" fmla="*/ 3196983 h 3665538"/>
              <a:gd name="T44" fmla="*/ 872062 w 3816350"/>
              <a:gd name="T45" fmla="*/ 3214746 h 3665538"/>
              <a:gd name="T46" fmla="*/ 825374 w 3816350"/>
              <a:gd name="T47" fmla="*/ 2994614 h 3665538"/>
              <a:gd name="T48" fmla="*/ 1190307 w 3816350"/>
              <a:gd name="T49" fmla="*/ 3120223 h 3665538"/>
              <a:gd name="T50" fmla="*/ 273368 w 3816350"/>
              <a:gd name="T51" fmla="*/ 3120223 h 3665538"/>
              <a:gd name="T52" fmla="*/ 1472924 w 3816350"/>
              <a:gd name="T53" fmla="*/ 2958852 h 3665538"/>
              <a:gd name="T54" fmla="*/ 2445690 w 3816350"/>
              <a:gd name="T55" fmla="*/ 3096148 h 3665538"/>
              <a:gd name="T56" fmla="*/ 1403350 w 3816350"/>
              <a:gd name="T57" fmla="*/ 2909186 h 3665538"/>
              <a:gd name="T58" fmla="*/ 3767144 w 3816350"/>
              <a:gd name="T59" fmla="*/ 2880042 h 3665538"/>
              <a:gd name="T60" fmla="*/ 2660954 w 3816350"/>
              <a:gd name="T61" fmla="*/ 3062923 h 3665538"/>
              <a:gd name="T62" fmla="*/ 2077078 w 3816350"/>
              <a:gd name="T63" fmla="*/ 2755988 h 3665538"/>
              <a:gd name="T64" fmla="*/ 2064323 w 3816350"/>
              <a:gd name="T65" fmla="*/ 3023556 h 3665538"/>
              <a:gd name="T66" fmla="*/ 1553136 w 3816350"/>
              <a:gd name="T67" fmla="*/ 2926811 h 3665538"/>
              <a:gd name="T68" fmla="*/ 2489519 w 3816350"/>
              <a:gd name="T69" fmla="*/ 2707310 h 3665538"/>
              <a:gd name="T70" fmla="*/ 1846579 w 3816350"/>
              <a:gd name="T71" fmla="*/ 2621224 h 3665538"/>
              <a:gd name="T72" fmla="*/ 3411957 w 3816350"/>
              <a:gd name="T73" fmla="*/ 2738921 h 3665538"/>
              <a:gd name="T74" fmla="*/ 3080259 w 3816350"/>
              <a:gd name="T75" fmla="*/ 2936880 h 3665538"/>
              <a:gd name="T76" fmla="*/ 1829436 w 3816350"/>
              <a:gd name="T77" fmla="*/ 2582778 h 3665538"/>
              <a:gd name="T78" fmla="*/ 1856740 w 3816350"/>
              <a:gd name="T79" fmla="*/ 2801747 h 3665538"/>
              <a:gd name="T80" fmla="*/ 2088516 w 3816350"/>
              <a:gd name="T81" fmla="*/ 2619751 h 3665538"/>
              <a:gd name="T82" fmla="*/ 2403793 w 3816350"/>
              <a:gd name="T83" fmla="*/ 2645568 h 3665538"/>
              <a:gd name="T84" fmla="*/ 1545273 w 3816350"/>
              <a:gd name="T85" fmla="*/ 2758080 h 3665538"/>
              <a:gd name="T86" fmla="*/ 2737140 w 3816350"/>
              <a:gd name="T87" fmla="*/ 2576196 h 3665538"/>
              <a:gd name="T88" fmla="*/ 3655103 w 3816350"/>
              <a:gd name="T89" fmla="*/ 2636838 h 3665538"/>
              <a:gd name="T90" fmla="*/ 2771738 w 3816350"/>
              <a:gd name="T91" fmla="*/ 2448243 h 3665538"/>
              <a:gd name="T92" fmla="*/ 2989478 w 3816350"/>
              <a:gd name="T93" fmla="*/ 2307907 h 3665538"/>
              <a:gd name="T94" fmla="*/ 2867591 w 3816350"/>
              <a:gd name="T95" fmla="*/ 2234247 h 3665538"/>
              <a:gd name="T96" fmla="*/ 3696043 w 3816350"/>
              <a:gd name="T97" fmla="*/ 2367598 h 3665538"/>
              <a:gd name="T98" fmla="*/ 3314856 w 3816350"/>
              <a:gd name="T99" fmla="*/ 1892183 h 3665538"/>
              <a:gd name="T100" fmla="*/ 2974884 w 3816350"/>
              <a:gd name="T101" fmla="*/ 2068371 h 3665538"/>
              <a:gd name="T102" fmla="*/ 3799844 w 3816350"/>
              <a:gd name="T103" fmla="*/ 2062969 h 3665538"/>
              <a:gd name="T104" fmla="*/ 2637789 w 3816350"/>
              <a:gd name="T105" fmla="*/ 2027696 h 3665538"/>
              <a:gd name="T106" fmla="*/ 3189458 w 3816350"/>
              <a:gd name="T107" fmla="*/ 1697313 h 3665538"/>
              <a:gd name="T108" fmla="*/ 3015840 w 3816350"/>
              <a:gd name="T109" fmla="*/ 1948969 h 3665538"/>
              <a:gd name="T110" fmla="*/ 3354189 w 3816350"/>
              <a:gd name="T111" fmla="*/ 1860541 h 3665538"/>
              <a:gd name="T112" fmla="*/ 3468771 w 3816350"/>
              <a:gd name="T113" fmla="*/ 1695411 h 3665538"/>
              <a:gd name="T114" fmla="*/ 3173905 w 3816350"/>
              <a:gd name="T115" fmla="*/ 2035495 h 3665538"/>
              <a:gd name="T116" fmla="*/ 3074241 w 3816350"/>
              <a:gd name="T117" fmla="*/ 1681466 h 3665538"/>
              <a:gd name="T118" fmla="*/ 3386120 w 3816350"/>
              <a:gd name="T119" fmla="*/ 1131189 h 3665538"/>
              <a:gd name="T120" fmla="*/ 254975 w 3816350"/>
              <a:gd name="T121" fmla="*/ 2785759 h 3665538"/>
              <a:gd name="T122" fmla="*/ 1131353 w 3816350"/>
              <a:gd name="T123" fmla="*/ 1377803 h 3665538"/>
              <a:gd name="T124" fmla="*/ 2508155 w 3816350"/>
              <a:gd name="T125" fmla="*/ 314537 h 3665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16350" h="3665538">
                <a:moveTo>
                  <a:pt x="1892592" y="3532067"/>
                </a:moveTo>
                <a:lnTo>
                  <a:pt x="1892592" y="3635348"/>
                </a:lnTo>
                <a:lnTo>
                  <a:pt x="1913877" y="3636302"/>
                </a:lnTo>
                <a:lnTo>
                  <a:pt x="1935480" y="3636302"/>
                </a:lnTo>
                <a:lnTo>
                  <a:pt x="1965343" y="3635666"/>
                </a:lnTo>
                <a:lnTo>
                  <a:pt x="1965343" y="3532385"/>
                </a:lnTo>
                <a:lnTo>
                  <a:pt x="1935480" y="3532703"/>
                </a:lnTo>
                <a:lnTo>
                  <a:pt x="1913877" y="3532703"/>
                </a:lnTo>
                <a:lnTo>
                  <a:pt x="1892592" y="3532067"/>
                </a:lnTo>
                <a:close/>
                <a:moveTo>
                  <a:pt x="665284" y="3532067"/>
                </a:moveTo>
                <a:lnTo>
                  <a:pt x="665284" y="3635348"/>
                </a:lnTo>
                <a:lnTo>
                  <a:pt x="686575" y="3636302"/>
                </a:lnTo>
                <a:lnTo>
                  <a:pt x="708185" y="3636302"/>
                </a:lnTo>
                <a:lnTo>
                  <a:pt x="738374" y="3635666"/>
                </a:lnTo>
                <a:lnTo>
                  <a:pt x="738374" y="3532385"/>
                </a:lnTo>
                <a:lnTo>
                  <a:pt x="708185" y="3532703"/>
                </a:lnTo>
                <a:lnTo>
                  <a:pt x="686575" y="3532703"/>
                </a:lnTo>
                <a:lnTo>
                  <a:pt x="665284" y="3532067"/>
                </a:lnTo>
                <a:close/>
                <a:moveTo>
                  <a:pt x="1746773" y="3519356"/>
                </a:moveTo>
                <a:lnTo>
                  <a:pt x="1746773" y="3623272"/>
                </a:lnTo>
                <a:lnTo>
                  <a:pt x="1764563" y="3625497"/>
                </a:lnTo>
                <a:lnTo>
                  <a:pt x="1782671" y="3628039"/>
                </a:lnTo>
                <a:lnTo>
                  <a:pt x="1800780" y="3629628"/>
                </a:lnTo>
                <a:lnTo>
                  <a:pt x="1819841" y="3631535"/>
                </a:lnTo>
                <a:lnTo>
                  <a:pt x="1819841" y="3527618"/>
                </a:lnTo>
                <a:lnTo>
                  <a:pt x="1800780" y="3526029"/>
                </a:lnTo>
                <a:lnTo>
                  <a:pt x="1782671" y="3524123"/>
                </a:lnTo>
                <a:lnTo>
                  <a:pt x="1764563" y="3521580"/>
                </a:lnTo>
                <a:lnTo>
                  <a:pt x="1746773" y="3519356"/>
                </a:lnTo>
                <a:close/>
                <a:moveTo>
                  <a:pt x="519421" y="3519356"/>
                </a:moveTo>
                <a:lnTo>
                  <a:pt x="519421" y="3623272"/>
                </a:lnTo>
                <a:lnTo>
                  <a:pt x="537217" y="3625497"/>
                </a:lnTo>
                <a:lnTo>
                  <a:pt x="555330" y="3628039"/>
                </a:lnTo>
                <a:lnTo>
                  <a:pt x="573762" y="3629946"/>
                </a:lnTo>
                <a:lnTo>
                  <a:pt x="592511" y="3631535"/>
                </a:lnTo>
                <a:lnTo>
                  <a:pt x="592511" y="3527618"/>
                </a:lnTo>
                <a:lnTo>
                  <a:pt x="573762" y="3526029"/>
                </a:lnTo>
                <a:lnTo>
                  <a:pt x="555330" y="3524123"/>
                </a:lnTo>
                <a:lnTo>
                  <a:pt x="537217" y="3521580"/>
                </a:lnTo>
                <a:lnTo>
                  <a:pt x="519421" y="3519356"/>
                </a:lnTo>
                <a:close/>
                <a:moveTo>
                  <a:pt x="3151360" y="3517220"/>
                </a:moveTo>
                <a:lnTo>
                  <a:pt x="3151360" y="3632118"/>
                </a:lnTo>
                <a:lnTo>
                  <a:pt x="3174848" y="3632755"/>
                </a:lnTo>
                <a:lnTo>
                  <a:pt x="3198972" y="3633073"/>
                </a:lnTo>
                <a:lnTo>
                  <a:pt x="3231983" y="3632755"/>
                </a:lnTo>
                <a:lnTo>
                  <a:pt x="3231983" y="3517539"/>
                </a:lnTo>
                <a:lnTo>
                  <a:pt x="3198972" y="3517857"/>
                </a:lnTo>
                <a:lnTo>
                  <a:pt x="3174848" y="3517539"/>
                </a:lnTo>
                <a:lnTo>
                  <a:pt x="3151360" y="3517220"/>
                </a:lnTo>
                <a:close/>
                <a:moveTo>
                  <a:pt x="2989478" y="3502580"/>
                </a:moveTo>
                <a:lnTo>
                  <a:pt x="2989478" y="3618432"/>
                </a:lnTo>
                <a:lnTo>
                  <a:pt x="3009158" y="3620979"/>
                </a:lnTo>
                <a:lnTo>
                  <a:pt x="3029472" y="3623525"/>
                </a:lnTo>
                <a:lnTo>
                  <a:pt x="3049469" y="3625753"/>
                </a:lnTo>
                <a:lnTo>
                  <a:pt x="3070419" y="3627344"/>
                </a:lnTo>
                <a:lnTo>
                  <a:pt x="3070419" y="3512446"/>
                </a:lnTo>
                <a:lnTo>
                  <a:pt x="3049469" y="3510537"/>
                </a:lnTo>
                <a:lnTo>
                  <a:pt x="3029472" y="3507990"/>
                </a:lnTo>
                <a:lnTo>
                  <a:pt x="3009158" y="3505763"/>
                </a:lnTo>
                <a:lnTo>
                  <a:pt x="2989478" y="3502580"/>
                </a:lnTo>
                <a:close/>
                <a:moveTo>
                  <a:pt x="1600953" y="3486306"/>
                </a:moveTo>
                <a:lnTo>
                  <a:pt x="1600953" y="3591494"/>
                </a:lnTo>
                <a:lnTo>
                  <a:pt x="1618744" y="3596578"/>
                </a:lnTo>
                <a:lnTo>
                  <a:pt x="1636217" y="3601345"/>
                </a:lnTo>
                <a:lnTo>
                  <a:pt x="1654960" y="3606112"/>
                </a:lnTo>
                <a:lnTo>
                  <a:pt x="1673704" y="3610243"/>
                </a:lnTo>
                <a:lnTo>
                  <a:pt x="1673704" y="3506009"/>
                </a:lnTo>
                <a:lnTo>
                  <a:pt x="1654960" y="3501242"/>
                </a:lnTo>
                <a:lnTo>
                  <a:pt x="1636217" y="3496475"/>
                </a:lnTo>
                <a:lnTo>
                  <a:pt x="1618108" y="3491708"/>
                </a:lnTo>
                <a:lnTo>
                  <a:pt x="1600953" y="3486306"/>
                </a:lnTo>
                <a:close/>
                <a:moveTo>
                  <a:pt x="373875" y="3486306"/>
                </a:moveTo>
                <a:lnTo>
                  <a:pt x="373875" y="3591494"/>
                </a:lnTo>
                <a:lnTo>
                  <a:pt x="391353" y="3596578"/>
                </a:lnTo>
                <a:lnTo>
                  <a:pt x="409149" y="3601345"/>
                </a:lnTo>
                <a:lnTo>
                  <a:pt x="427581" y="3606112"/>
                </a:lnTo>
                <a:lnTo>
                  <a:pt x="446648" y="3610243"/>
                </a:lnTo>
                <a:lnTo>
                  <a:pt x="446648" y="3506009"/>
                </a:lnTo>
                <a:lnTo>
                  <a:pt x="427581" y="3501242"/>
                </a:lnTo>
                <a:lnTo>
                  <a:pt x="409149" y="3496475"/>
                </a:lnTo>
                <a:lnTo>
                  <a:pt x="390718" y="3491708"/>
                </a:lnTo>
                <a:lnTo>
                  <a:pt x="373875" y="3486306"/>
                </a:lnTo>
                <a:close/>
                <a:moveTo>
                  <a:pt x="2827597" y="3465978"/>
                </a:moveTo>
                <a:lnTo>
                  <a:pt x="2827597" y="3583104"/>
                </a:lnTo>
                <a:lnTo>
                  <a:pt x="2846959" y="3589151"/>
                </a:lnTo>
                <a:lnTo>
                  <a:pt x="2866956" y="3594243"/>
                </a:lnTo>
                <a:lnTo>
                  <a:pt x="2887588" y="3599336"/>
                </a:lnTo>
                <a:lnTo>
                  <a:pt x="2908220" y="3604110"/>
                </a:lnTo>
                <a:lnTo>
                  <a:pt x="2908220" y="3487939"/>
                </a:lnTo>
                <a:lnTo>
                  <a:pt x="2887588" y="3482847"/>
                </a:lnTo>
                <a:lnTo>
                  <a:pt x="2866956" y="3477436"/>
                </a:lnTo>
                <a:lnTo>
                  <a:pt x="2846959" y="3472025"/>
                </a:lnTo>
                <a:lnTo>
                  <a:pt x="2827597" y="3465978"/>
                </a:lnTo>
                <a:close/>
                <a:moveTo>
                  <a:pt x="2402802" y="3447218"/>
                </a:moveTo>
                <a:lnTo>
                  <a:pt x="2397719" y="3450714"/>
                </a:lnTo>
                <a:lnTo>
                  <a:pt x="2391365" y="3453891"/>
                </a:lnTo>
                <a:lnTo>
                  <a:pt x="2383740" y="3457387"/>
                </a:lnTo>
                <a:lnTo>
                  <a:pt x="2376433" y="3460565"/>
                </a:lnTo>
                <a:lnTo>
                  <a:pt x="2347841" y="3472005"/>
                </a:lnTo>
                <a:lnTo>
                  <a:pt x="2347841" y="3562893"/>
                </a:lnTo>
                <a:lnTo>
                  <a:pt x="2355784" y="3558761"/>
                </a:lnTo>
                <a:lnTo>
                  <a:pt x="2363408" y="3554630"/>
                </a:lnTo>
                <a:lnTo>
                  <a:pt x="2371033" y="3550181"/>
                </a:lnTo>
                <a:lnTo>
                  <a:pt x="2378340" y="3545414"/>
                </a:lnTo>
                <a:lnTo>
                  <a:pt x="2385329" y="3540648"/>
                </a:lnTo>
                <a:lnTo>
                  <a:pt x="2391683" y="3535881"/>
                </a:lnTo>
                <a:lnTo>
                  <a:pt x="2397719" y="3531114"/>
                </a:lnTo>
                <a:lnTo>
                  <a:pt x="2402802" y="3526983"/>
                </a:lnTo>
                <a:lnTo>
                  <a:pt x="2402802" y="3447218"/>
                </a:lnTo>
                <a:close/>
                <a:moveTo>
                  <a:pt x="1175646" y="3447218"/>
                </a:moveTo>
                <a:lnTo>
                  <a:pt x="1170561" y="3450714"/>
                </a:lnTo>
                <a:lnTo>
                  <a:pt x="1164205" y="3453891"/>
                </a:lnTo>
                <a:lnTo>
                  <a:pt x="1156578" y="3457387"/>
                </a:lnTo>
                <a:lnTo>
                  <a:pt x="1149269" y="3460565"/>
                </a:lnTo>
                <a:lnTo>
                  <a:pt x="1120669" y="3472005"/>
                </a:lnTo>
                <a:lnTo>
                  <a:pt x="1120669" y="3562893"/>
                </a:lnTo>
                <a:lnTo>
                  <a:pt x="1128613" y="3558761"/>
                </a:lnTo>
                <a:lnTo>
                  <a:pt x="1136240" y="3554630"/>
                </a:lnTo>
                <a:lnTo>
                  <a:pt x="1144185" y="3550181"/>
                </a:lnTo>
                <a:lnTo>
                  <a:pt x="1151176" y="3545414"/>
                </a:lnTo>
                <a:lnTo>
                  <a:pt x="1158167" y="3540648"/>
                </a:lnTo>
                <a:lnTo>
                  <a:pt x="1164523" y="3535881"/>
                </a:lnTo>
                <a:lnTo>
                  <a:pt x="1170561" y="3531114"/>
                </a:lnTo>
                <a:lnTo>
                  <a:pt x="1175646" y="3526347"/>
                </a:lnTo>
                <a:lnTo>
                  <a:pt x="1175646" y="3447218"/>
                </a:lnTo>
                <a:close/>
                <a:moveTo>
                  <a:pt x="3717945" y="3422692"/>
                </a:moveTo>
                <a:lnTo>
                  <a:pt x="3711914" y="3426193"/>
                </a:lnTo>
                <a:lnTo>
                  <a:pt x="3704931" y="3430013"/>
                </a:lnTo>
                <a:lnTo>
                  <a:pt x="3696678" y="3433832"/>
                </a:lnTo>
                <a:lnTo>
                  <a:pt x="3688425" y="3437651"/>
                </a:lnTo>
                <a:lnTo>
                  <a:pt x="3671285" y="3444335"/>
                </a:lnTo>
                <a:lnTo>
                  <a:pt x="3656684" y="3450064"/>
                </a:lnTo>
                <a:lnTo>
                  <a:pt x="3656684" y="3551276"/>
                </a:lnTo>
                <a:lnTo>
                  <a:pt x="3665254" y="3546820"/>
                </a:lnTo>
                <a:lnTo>
                  <a:pt x="3674142" y="3542046"/>
                </a:lnTo>
                <a:lnTo>
                  <a:pt x="3682394" y="3537272"/>
                </a:lnTo>
                <a:lnTo>
                  <a:pt x="3690647" y="3532179"/>
                </a:lnTo>
                <a:lnTo>
                  <a:pt x="3698582" y="3526769"/>
                </a:lnTo>
                <a:lnTo>
                  <a:pt x="3705566" y="3521358"/>
                </a:lnTo>
                <a:lnTo>
                  <a:pt x="3711914" y="3515947"/>
                </a:lnTo>
                <a:lnTo>
                  <a:pt x="3717945" y="3510855"/>
                </a:lnTo>
                <a:lnTo>
                  <a:pt x="3717945" y="3422692"/>
                </a:lnTo>
                <a:close/>
                <a:moveTo>
                  <a:pt x="1455133" y="3410672"/>
                </a:moveTo>
                <a:lnTo>
                  <a:pt x="1455133" y="3516813"/>
                </a:lnTo>
                <a:lnTo>
                  <a:pt x="1457675" y="3519674"/>
                </a:lnTo>
                <a:lnTo>
                  <a:pt x="1460216" y="3522534"/>
                </a:lnTo>
                <a:lnTo>
                  <a:pt x="1466888" y="3528572"/>
                </a:lnTo>
                <a:lnTo>
                  <a:pt x="1475466" y="3534610"/>
                </a:lnTo>
                <a:lnTo>
                  <a:pt x="1484679" y="3540965"/>
                </a:lnTo>
                <a:lnTo>
                  <a:pt x="1495162" y="3547639"/>
                </a:lnTo>
                <a:lnTo>
                  <a:pt x="1505964" y="3553677"/>
                </a:lnTo>
                <a:lnTo>
                  <a:pt x="1517083" y="3559715"/>
                </a:lnTo>
                <a:lnTo>
                  <a:pt x="1528202" y="3564799"/>
                </a:lnTo>
                <a:lnTo>
                  <a:pt x="1528202" y="3457387"/>
                </a:lnTo>
                <a:lnTo>
                  <a:pt x="1517083" y="3452302"/>
                </a:lnTo>
                <a:lnTo>
                  <a:pt x="1506917" y="3446582"/>
                </a:lnTo>
                <a:lnTo>
                  <a:pt x="1497068" y="3441180"/>
                </a:lnTo>
                <a:lnTo>
                  <a:pt x="1487538" y="3435142"/>
                </a:lnTo>
                <a:lnTo>
                  <a:pt x="1478960" y="3429422"/>
                </a:lnTo>
                <a:lnTo>
                  <a:pt x="1470700" y="3423384"/>
                </a:lnTo>
                <a:lnTo>
                  <a:pt x="1462758" y="3417028"/>
                </a:lnTo>
                <a:lnTo>
                  <a:pt x="1455133" y="3410672"/>
                </a:lnTo>
                <a:close/>
                <a:moveTo>
                  <a:pt x="227694" y="3410672"/>
                </a:moveTo>
                <a:lnTo>
                  <a:pt x="227694" y="3516813"/>
                </a:lnTo>
                <a:lnTo>
                  <a:pt x="230237" y="3519674"/>
                </a:lnTo>
                <a:lnTo>
                  <a:pt x="233097" y="3522534"/>
                </a:lnTo>
                <a:lnTo>
                  <a:pt x="239770" y="3528572"/>
                </a:lnTo>
                <a:lnTo>
                  <a:pt x="248033" y="3534610"/>
                </a:lnTo>
                <a:lnTo>
                  <a:pt x="257566" y="3540965"/>
                </a:lnTo>
                <a:lnTo>
                  <a:pt x="267735" y="3547639"/>
                </a:lnTo>
                <a:lnTo>
                  <a:pt x="278858" y="3553677"/>
                </a:lnTo>
                <a:lnTo>
                  <a:pt x="289662" y="3559715"/>
                </a:lnTo>
                <a:lnTo>
                  <a:pt x="300785" y="3564799"/>
                </a:lnTo>
                <a:lnTo>
                  <a:pt x="300785" y="3457387"/>
                </a:lnTo>
                <a:lnTo>
                  <a:pt x="289662" y="3452302"/>
                </a:lnTo>
                <a:lnTo>
                  <a:pt x="279493" y="3446582"/>
                </a:lnTo>
                <a:lnTo>
                  <a:pt x="269642" y="3441180"/>
                </a:lnTo>
                <a:lnTo>
                  <a:pt x="260108" y="3435142"/>
                </a:lnTo>
                <a:lnTo>
                  <a:pt x="251528" y="3429422"/>
                </a:lnTo>
                <a:lnTo>
                  <a:pt x="243266" y="3423384"/>
                </a:lnTo>
                <a:lnTo>
                  <a:pt x="235321" y="3417028"/>
                </a:lnTo>
                <a:lnTo>
                  <a:pt x="227694" y="3410672"/>
                </a:lnTo>
                <a:close/>
                <a:moveTo>
                  <a:pt x="2665715" y="3381953"/>
                </a:moveTo>
                <a:lnTo>
                  <a:pt x="2665715" y="3500670"/>
                </a:lnTo>
                <a:lnTo>
                  <a:pt x="2668254" y="3503216"/>
                </a:lnTo>
                <a:lnTo>
                  <a:pt x="2671429" y="3506399"/>
                </a:lnTo>
                <a:lnTo>
                  <a:pt x="2678729" y="3512765"/>
                </a:lnTo>
                <a:lnTo>
                  <a:pt x="2687934" y="3519767"/>
                </a:lnTo>
                <a:lnTo>
                  <a:pt x="2698726" y="3527087"/>
                </a:lnTo>
                <a:lnTo>
                  <a:pt x="2710153" y="3534089"/>
                </a:lnTo>
                <a:lnTo>
                  <a:pt x="2722215" y="3541409"/>
                </a:lnTo>
                <a:lnTo>
                  <a:pt x="2734594" y="3547457"/>
                </a:lnTo>
                <a:lnTo>
                  <a:pt x="2746656" y="3553504"/>
                </a:lnTo>
                <a:lnTo>
                  <a:pt x="2746656" y="3434150"/>
                </a:lnTo>
                <a:lnTo>
                  <a:pt x="2734594" y="3428103"/>
                </a:lnTo>
                <a:lnTo>
                  <a:pt x="2723167" y="3422374"/>
                </a:lnTo>
                <a:lnTo>
                  <a:pt x="2712058" y="3416009"/>
                </a:lnTo>
                <a:lnTo>
                  <a:pt x="2701583" y="3409325"/>
                </a:lnTo>
                <a:lnTo>
                  <a:pt x="2691743" y="3402959"/>
                </a:lnTo>
                <a:lnTo>
                  <a:pt x="2682538" y="3396276"/>
                </a:lnTo>
                <a:lnTo>
                  <a:pt x="2673650" y="3388955"/>
                </a:lnTo>
                <a:lnTo>
                  <a:pt x="2665715" y="3381953"/>
                </a:lnTo>
                <a:close/>
                <a:moveTo>
                  <a:pt x="1916773" y="3320218"/>
                </a:moveTo>
                <a:lnTo>
                  <a:pt x="1916773" y="3423312"/>
                </a:lnTo>
                <a:lnTo>
                  <a:pt x="1938033" y="3423629"/>
                </a:lnTo>
                <a:lnTo>
                  <a:pt x="1959928" y="3424263"/>
                </a:lnTo>
                <a:lnTo>
                  <a:pt x="1989755" y="3423629"/>
                </a:lnTo>
                <a:lnTo>
                  <a:pt x="1989755" y="3320535"/>
                </a:lnTo>
                <a:lnTo>
                  <a:pt x="1959293" y="3320852"/>
                </a:lnTo>
                <a:lnTo>
                  <a:pt x="1938033" y="3320852"/>
                </a:lnTo>
                <a:lnTo>
                  <a:pt x="1916773" y="3320218"/>
                </a:lnTo>
                <a:close/>
                <a:moveTo>
                  <a:pt x="1404938" y="3314700"/>
                </a:moveTo>
                <a:lnTo>
                  <a:pt x="1408115" y="3320420"/>
                </a:lnTo>
                <a:lnTo>
                  <a:pt x="1411928" y="3325505"/>
                </a:lnTo>
                <a:lnTo>
                  <a:pt x="1415740" y="3330590"/>
                </a:lnTo>
                <a:lnTo>
                  <a:pt x="1419552" y="3335992"/>
                </a:lnTo>
                <a:lnTo>
                  <a:pt x="1424000" y="3340759"/>
                </a:lnTo>
                <a:lnTo>
                  <a:pt x="1428447" y="3346161"/>
                </a:lnTo>
                <a:lnTo>
                  <a:pt x="1438296" y="3356013"/>
                </a:lnTo>
                <a:lnTo>
                  <a:pt x="1448780" y="3365229"/>
                </a:lnTo>
                <a:lnTo>
                  <a:pt x="1460852" y="3374444"/>
                </a:lnTo>
                <a:lnTo>
                  <a:pt x="1472924" y="3383025"/>
                </a:lnTo>
                <a:lnTo>
                  <a:pt x="1486267" y="3391287"/>
                </a:lnTo>
                <a:lnTo>
                  <a:pt x="1500563" y="3399550"/>
                </a:lnTo>
                <a:lnTo>
                  <a:pt x="1515494" y="3407494"/>
                </a:lnTo>
                <a:lnTo>
                  <a:pt x="1531061" y="3415121"/>
                </a:lnTo>
                <a:lnTo>
                  <a:pt x="1547263" y="3422113"/>
                </a:lnTo>
                <a:lnTo>
                  <a:pt x="1564101" y="3428786"/>
                </a:lnTo>
                <a:lnTo>
                  <a:pt x="1581574" y="3435142"/>
                </a:lnTo>
                <a:lnTo>
                  <a:pt x="1599682" y="3441498"/>
                </a:lnTo>
                <a:lnTo>
                  <a:pt x="1618108" y="3447218"/>
                </a:lnTo>
                <a:lnTo>
                  <a:pt x="1637170" y="3452620"/>
                </a:lnTo>
                <a:lnTo>
                  <a:pt x="1656866" y="3457705"/>
                </a:lnTo>
                <a:lnTo>
                  <a:pt x="1676881" y="3462472"/>
                </a:lnTo>
                <a:lnTo>
                  <a:pt x="1697213" y="3466921"/>
                </a:lnTo>
                <a:lnTo>
                  <a:pt x="1718180" y="3471052"/>
                </a:lnTo>
                <a:lnTo>
                  <a:pt x="1738830" y="3474865"/>
                </a:lnTo>
                <a:lnTo>
                  <a:pt x="1760116" y="3478361"/>
                </a:lnTo>
                <a:lnTo>
                  <a:pt x="1782036" y="3480903"/>
                </a:lnTo>
                <a:lnTo>
                  <a:pt x="1803639" y="3483763"/>
                </a:lnTo>
                <a:lnTo>
                  <a:pt x="1825877" y="3486306"/>
                </a:lnTo>
                <a:lnTo>
                  <a:pt x="1847798" y="3488213"/>
                </a:lnTo>
                <a:lnTo>
                  <a:pt x="1870036" y="3489801"/>
                </a:lnTo>
                <a:lnTo>
                  <a:pt x="1891957" y="3490755"/>
                </a:lnTo>
                <a:lnTo>
                  <a:pt x="1914513" y="3492026"/>
                </a:lnTo>
                <a:lnTo>
                  <a:pt x="1936751" y="3492344"/>
                </a:lnTo>
                <a:lnTo>
                  <a:pt x="1959307" y="3492979"/>
                </a:lnTo>
                <a:lnTo>
                  <a:pt x="1978051" y="3492344"/>
                </a:lnTo>
                <a:lnTo>
                  <a:pt x="1996794" y="3492026"/>
                </a:lnTo>
                <a:lnTo>
                  <a:pt x="2015538" y="3491708"/>
                </a:lnTo>
                <a:lnTo>
                  <a:pt x="2034599" y="3490437"/>
                </a:lnTo>
                <a:lnTo>
                  <a:pt x="2053025" y="3489801"/>
                </a:lnTo>
                <a:lnTo>
                  <a:pt x="2071769" y="3488213"/>
                </a:lnTo>
                <a:lnTo>
                  <a:pt x="2090513" y="3486624"/>
                </a:lnTo>
                <a:lnTo>
                  <a:pt x="2108621" y="3484717"/>
                </a:lnTo>
                <a:lnTo>
                  <a:pt x="2127365" y="3482492"/>
                </a:lnTo>
                <a:lnTo>
                  <a:pt x="2145473" y="3480268"/>
                </a:lnTo>
                <a:lnTo>
                  <a:pt x="2163581" y="3477408"/>
                </a:lnTo>
                <a:lnTo>
                  <a:pt x="2181372" y="3474865"/>
                </a:lnTo>
                <a:lnTo>
                  <a:pt x="2199163" y="3471688"/>
                </a:lnTo>
                <a:lnTo>
                  <a:pt x="2216318" y="3468510"/>
                </a:lnTo>
                <a:lnTo>
                  <a:pt x="2233473" y="3464696"/>
                </a:lnTo>
                <a:lnTo>
                  <a:pt x="2250311" y="3460883"/>
                </a:lnTo>
                <a:lnTo>
                  <a:pt x="2266830" y="3457069"/>
                </a:lnTo>
                <a:lnTo>
                  <a:pt x="2283668" y="3452620"/>
                </a:lnTo>
                <a:lnTo>
                  <a:pt x="2299235" y="3448171"/>
                </a:lnTo>
                <a:lnTo>
                  <a:pt x="2315119" y="3443404"/>
                </a:lnTo>
                <a:lnTo>
                  <a:pt x="2330051" y="3438320"/>
                </a:lnTo>
                <a:lnTo>
                  <a:pt x="2344982" y="3432917"/>
                </a:lnTo>
                <a:lnTo>
                  <a:pt x="2359278" y="3427833"/>
                </a:lnTo>
                <a:lnTo>
                  <a:pt x="2373574" y="3421795"/>
                </a:lnTo>
                <a:lnTo>
                  <a:pt x="2386917" y="3415757"/>
                </a:lnTo>
                <a:lnTo>
                  <a:pt x="2399942" y="3409719"/>
                </a:lnTo>
                <a:lnTo>
                  <a:pt x="2412650" y="3403363"/>
                </a:lnTo>
                <a:lnTo>
                  <a:pt x="2424722" y="3396690"/>
                </a:lnTo>
                <a:lnTo>
                  <a:pt x="2436159" y="3389380"/>
                </a:lnTo>
                <a:lnTo>
                  <a:pt x="2446961" y="3382389"/>
                </a:lnTo>
                <a:lnTo>
                  <a:pt x="2457444" y="3375080"/>
                </a:lnTo>
                <a:lnTo>
                  <a:pt x="2466975" y="3367453"/>
                </a:lnTo>
                <a:lnTo>
                  <a:pt x="2466975" y="3464378"/>
                </a:lnTo>
                <a:lnTo>
                  <a:pt x="2466657" y="3464696"/>
                </a:lnTo>
                <a:lnTo>
                  <a:pt x="2466340" y="3472641"/>
                </a:lnTo>
                <a:lnTo>
                  <a:pt x="2466022" y="3477408"/>
                </a:lnTo>
                <a:lnTo>
                  <a:pt x="2464751" y="3482492"/>
                </a:lnTo>
                <a:lnTo>
                  <a:pt x="2463480" y="3487895"/>
                </a:lnTo>
                <a:lnTo>
                  <a:pt x="2461892" y="3492344"/>
                </a:lnTo>
                <a:lnTo>
                  <a:pt x="2459986" y="3497111"/>
                </a:lnTo>
                <a:lnTo>
                  <a:pt x="2457444" y="3501877"/>
                </a:lnTo>
                <a:lnTo>
                  <a:pt x="2455220" y="3506962"/>
                </a:lnTo>
                <a:lnTo>
                  <a:pt x="2452361" y="3511729"/>
                </a:lnTo>
                <a:lnTo>
                  <a:pt x="2449184" y="3516178"/>
                </a:lnTo>
                <a:lnTo>
                  <a:pt x="2445690" y="3520945"/>
                </a:lnTo>
                <a:lnTo>
                  <a:pt x="2441878" y="3525712"/>
                </a:lnTo>
                <a:lnTo>
                  <a:pt x="2437748" y="3529843"/>
                </a:lnTo>
                <a:lnTo>
                  <a:pt x="2429170" y="3539059"/>
                </a:lnTo>
                <a:lnTo>
                  <a:pt x="2419322" y="3547639"/>
                </a:lnTo>
                <a:lnTo>
                  <a:pt x="2408202" y="3556537"/>
                </a:lnTo>
                <a:lnTo>
                  <a:pt x="2396130" y="3564799"/>
                </a:lnTo>
                <a:lnTo>
                  <a:pt x="2383423" y="3572744"/>
                </a:lnTo>
                <a:lnTo>
                  <a:pt x="2369127" y="3580689"/>
                </a:lnTo>
                <a:lnTo>
                  <a:pt x="2354195" y="3587998"/>
                </a:lnTo>
                <a:lnTo>
                  <a:pt x="2338311" y="3595625"/>
                </a:lnTo>
                <a:lnTo>
                  <a:pt x="2321791" y="3602298"/>
                </a:lnTo>
                <a:lnTo>
                  <a:pt x="2304636" y="3608972"/>
                </a:lnTo>
                <a:lnTo>
                  <a:pt x="2285892" y="3615328"/>
                </a:lnTo>
                <a:lnTo>
                  <a:pt x="2266830" y="3621683"/>
                </a:lnTo>
                <a:lnTo>
                  <a:pt x="2247134" y="3627086"/>
                </a:lnTo>
                <a:lnTo>
                  <a:pt x="2226802" y="3632806"/>
                </a:lnTo>
                <a:lnTo>
                  <a:pt x="2205516" y="3637255"/>
                </a:lnTo>
                <a:lnTo>
                  <a:pt x="2183278" y="3642022"/>
                </a:lnTo>
                <a:lnTo>
                  <a:pt x="2160722" y="3646471"/>
                </a:lnTo>
                <a:lnTo>
                  <a:pt x="2137848" y="3649967"/>
                </a:lnTo>
                <a:lnTo>
                  <a:pt x="2114340" y="3653462"/>
                </a:lnTo>
                <a:lnTo>
                  <a:pt x="2089877" y="3656640"/>
                </a:lnTo>
                <a:lnTo>
                  <a:pt x="2065415" y="3659182"/>
                </a:lnTo>
                <a:lnTo>
                  <a:pt x="2040000" y="3661407"/>
                </a:lnTo>
                <a:lnTo>
                  <a:pt x="2014267" y="3662996"/>
                </a:lnTo>
                <a:lnTo>
                  <a:pt x="1988217" y="3664267"/>
                </a:lnTo>
                <a:lnTo>
                  <a:pt x="1962166" y="3664903"/>
                </a:lnTo>
                <a:lnTo>
                  <a:pt x="1935480" y="3665538"/>
                </a:lnTo>
                <a:lnTo>
                  <a:pt x="1908159" y="3664903"/>
                </a:lnTo>
                <a:lnTo>
                  <a:pt x="1881155" y="3664267"/>
                </a:lnTo>
                <a:lnTo>
                  <a:pt x="1854469" y="3662996"/>
                </a:lnTo>
                <a:lnTo>
                  <a:pt x="1828419" y="3661089"/>
                </a:lnTo>
                <a:lnTo>
                  <a:pt x="1803004" y="3659182"/>
                </a:lnTo>
                <a:lnTo>
                  <a:pt x="1777588" y="3656322"/>
                </a:lnTo>
                <a:lnTo>
                  <a:pt x="1752809" y="3653145"/>
                </a:lnTo>
                <a:lnTo>
                  <a:pt x="1728664" y="3649649"/>
                </a:lnTo>
                <a:lnTo>
                  <a:pt x="1705155" y="3645835"/>
                </a:lnTo>
                <a:lnTo>
                  <a:pt x="1682282" y="3641069"/>
                </a:lnTo>
                <a:lnTo>
                  <a:pt x="1660043" y="3636302"/>
                </a:lnTo>
                <a:lnTo>
                  <a:pt x="1638440" y="3631217"/>
                </a:lnTo>
                <a:lnTo>
                  <a:pt x="1617791" y="3625497"/>
                </a:lnTo>
                <a:lnTo>
                  <a:pt x="1597776" y="3619777"/>
                </a:lnTo>
                <a:lnTo>
                  <a:pt x="1578397" y="3613421"/>
                </a:lnTo>
                <a:lnTo>
                  <a:pt x="1559653" y="3606747"/>
                </a:lnTo>
                <a:lnTo>
                  <a:pt x="1542498" y="3599438"/>
                </a:lnTo>
                <a:lnTo>
                  <a:pt x="1525343" y="3592447"/>
                </a:lnTo>
                <a:lnTo>
                  <a:pt x="1509776" y="3584820"/>
                </a:lnTo>
                <a:lnTo>
                  <a:pt x="1495162" y="3576875"/>
                </a:lnTo>
                <a:lnTo>
                  <a:pt x="1481184" y="3568613"/>
                </a:lnTo>
                <a:lnTo>
                  <a:pt x="1468159" y="3560350"/>
                </a:lnTo>
                <a:lnTo>
                  <a:pt x="1456404" y="3551770"/>
                </a:lnTo>
                <a:lnTo>
                  <a:pt x="1445603" y="3542554"/>
                </a:lnTo>
                <a:lnTo>
                  <a:pt x="1440837" y="3538423"/>
                </a:lnTo>
                <a:lnTo>
                  <a:pt x="1436390" y="3533656"/>
                </a:lnTo>
                <a:lnTo>
                  <a:pt x="1431942" y="3529207"/>
                </a:lnTo>
                <a:lnTo>
                  <a:pt x="1428130" y="3524440"/>
                </a:lnTo>
                <a:lnTo>
                  <a:pt x="1424318" y="3519674"/>
                </a:lnTo>
                <a:lnTo>
                  <a:pt x="1420823" y="3514907"/>
                </a:lnTo>
                <a:lnTo>
                  <a:pt x="1417646" y="3510140"/>
                </a:lnTo>
                <a:lnTo>
                  <a:pt x="1415105" y="3505055"/>
                </a:lnTo>
                <a:lnTo>
                  <a:pt x="1412563" y="3500288"/>
                </a:lnTo>
                <a:lnTo>
                  <a:pt x="1410339" y="3495204"/>
                </a:lnTo>
                <a:lnTo>
                  <a:pt x="1408115" y="3490437"/>
                </a:lnTo>
                <a:lnTo>
                  <a:pt x="1407162" y="3485352"/>
                </a:lnTo>
                <a:lnTo>
                  <a:pt x="1405892" y="3480268"/>
                </a:lnTo>
                <a:lnTo>
                  <a:pt x="1404621" y="3475183"/>
                </a:lnTo>
                <a:lnTo>
                  <a:pt x="1404303" y="3470099"/>
                </a:lnTo>
                <a:lnTo>
                  <a:pt x="1404303" y="3464696"/>
                </a:lnTo>
                <a:lnTo>
                  <a:pt x="1403350" y="3464696"/>
                </a:lnTo>
                <a:lnTo>
                  <a:pt x="1403350" y="3333132"/>
                </a:lnTo>
                <a:lnTo>
                  <a:pt x="1403350" y="3329318"/>
                </a:lnTo>
                <a:lnTo>
                  <a:pt x="1403985" y="3322327"/>
                </a:lnTo>
                <a:lnTo>
                  <a:pt x="1404938" y="3314700"/>
                </a:lnTo>
                <a:close/>
                <a:moveTo>
                  <a:pt x="177802" y="3314700"/>
                </a:moveTo>
                <a:lnTo>
                  <a:pt x="180980" y="3320420"/>
                </a:lnTo>
                <a:lnTo>
                  <a:pt x="184476" y="3325505"/>
                </a:lnTo>
                <a:lnTo>
                  <a:pt x="188289" y="3330590"/>
                </a:lnTo>
                <a:lnTo>
                  <a:pt x="192420" y="3335992"/>
                </a:lnTo>
                <a:lnTo>
                  <a:pt x="196551" y="3340759"/>
                </a:lnTo>
                <a:lnTo>
                  <a:pt x="201000" y="3346161"/>
                </a:lnTo>
                <a:lnTo>
                  <a:pt x="210852" y="3356013"/>
                </a:lnTo>
                <a:lnTo>
                  <a:pt x="221656" y="3365229"/>
                </a:lnTo>
                <a:lnTo>
                  <a:pt x="233414" y="3374444"/>
                </a:lnTo>
                <a:lnTo>
                  <a:pt x="245490" y="3383025"/>
                </a:lnTo>
                <a:lnTo>
                  <a:pt x="259155" y="3391287"/>
                </a:lnTo>
                <a:lnTo>
                  <a:pt x="273138" y="3399550"/>
                </a:lnTo>
                <a:lnTo>
                  <a:pt x="288073" y="3407494"/>
                </a:lnTo>
                <a:lnTo>
                  <a:pt x="303645" y="3415121"/>
                </a:lnTo>
                <a:lnTo>
                  <a:pt x="319852" y="3422113"/>
                </a:lnTo>
                <a:lnTo>
                  <a:pt x="336694" y="3428786"/>
                </a:lnTo>
                <a:lnTo>
                  <a:pt x="354173" y="3435142"/>
                </a:lnTo>
                <a:lnTo>
                  <a:pt x="372286" y="3441498"/>
                </a:lnTo>
                <a:lnTo>
                  <a:pt x="390718" y="3447218"/>
                </a:lnTo>
                <a:lnTo>
                  <a:pt x="409785" y="3452620"/>
                </a:lnTo>
                <a:lnTo>
                  <a:pt x="429488" y="3457705"/>
                </a:lnTo>
                <a:lnTo>
                  <a:pt x="449826" y="3462472"/>
                </a:lnTo>
                <a:lnTo>
                  <a:pt x="469846" y="3466921"/>
                </a:lnTo>
                <a:lnTo>
                  <a:pt x="490820" y="3471052"/>
                </a:lnTo>
                <a:lnTo>
                  <a:pt x="511794" y="3474865"/>
                </a:lnTo>
                <a:lnTo>
                  <a:pt x="533085" y="3478361"/>
                </a:lnTo>
                <a:lnTo>
                  <a:pt x="554695" y="3480903"/>
                </a:lnTo>
                <a:lnTo>
                  <a:pt x="576304" y="3483763"/>
                </a:lnTo>
                <a:lnTo>
                  <a:pt x="598549" y="3486306"/>
                </a:lnTo>
                <a:lnTo>
                  <a:pt x="620476" y="3488213"/>
                </a:lnTo>
                <a:lnTo>
                  <a:pt x="642721" y="3489801"/>
                </a:lnTo>
                <a:lnTo>
                  <a:pt x="664966" y="3490755"/>
                </a:lnTo>
                <a:lnTo>
                  <a:pt x="687211" y="3492026"/>
                </a:lnTo>
                <a:lnTo>
                  <a:pt x="709456" y="3492344"/>
                </a:lnTo>
                <a:lnTo>
                  <a:pt x="732018" y="3492344"/>
                </a:lnTo>
                <a:lnTo>
                  <a:pt x="750768" y="3492344"/>
                </a:lnTo>
                <a:lnTo>
                  <a:pt x="769517" y="3492026"/>
                </a:lnTo>
                <a:lnTo>
                  <a:pt x="788266" y="3491708"/>
                </a:lnTo>
                <a:lnTo>
                  <a:pt x="807333" y="3490437"/>
                </a:lnTo>
                <a:lnTo>
                  <a:pt x="825765" y="3489801"/>
                </a:lnTo>
                <a:lnTo>
                  <a:pt x="844832" y="3488213"/>
                </a:lnTo>
                <a:lnTo>
                  <a:pt x="863263" y="3486624"/>
                </a:lnTo>
                <a:lnTo>
                  <a:pt x="881695" y="3484717"/>
                </a:lnTo>
                <a:lnTo>
                  <a:pt x="900126" y="3482492"/>
                </a:lnTo>
                <a:lnTo>
                  <a:pt x="918240" y="3480268"/>
                </a:lnTo>
                <a:lnTo>
                  <a:pt x="936354" y="3477408"/>
                </a:lnTo>
                <a:lnTo>
                  <a:pt x="954150" y="3474865"/>
                </a:lnTo>
                <a:lnTo>
                  <a:pt x="971946" y="3471688"/>
                </a:lnTo>
                <a:lnTo>
                  <a:pt x="989424" y="3468510"/>
                </a:lnTo>
                <a:lnTo>
                  <a:pt x="1006266" y="3464696"/>
                </a:lnTo>
                <a:lnTo>
                  <a:pt x="1023109" y="3460883"/>
                </a:lnTo>
                <a:lnTo>
                  <a:pt x="1039952" y="3457069"/>
                </a:lnTo>
                <a:lnTo>
                  <a:pt x="1056476" y="3452620"/>
                </a:lnTo>
                <a:lnTo>
                  <a:pt x="1072366" y="3448171"/>
                </a:lnTo>
                <a:lnTo>
                  <a:pt x="1087937" y="3443087"/>
                </a:lnTo>
                <a:lnTo>
                  <a:pt x="1102873" y="3438320"/>
                </a:lnTo>
                <a:lnTo>
                  <a:pt x="1118126" y="3432917"/>
                </a:lnTo>
                <a:lnTo>
                  <a:pt x="1132109" y="3427833"/>
                </a:lnTo>
                <a:lnTo>
                  <a:pt x="1146409" y="3421795"/>
                </a:lnTo>
                <a:lnTo>
                  <a:pt x="1159756" y="3415757"/>
                </a:lnTo>
                <a:lnTo>
                  <a:pt x="1172785" y="3409719"/>
                </a:lnTo>
                <a:lnTo>
                  <a:pt x="1185497" y="3403363"/>
                </a:lnTo>
                <a:lnTo>
                  <a:pt x="1197890" y="3396690"/>
                </a:lnTo>
                <a:lnTo>
                  <a:pt x="1209331" y="3389380"/>
                </a:lnTo>
                <a:lnTo>
                  <a:pt x="1219818" y="3382389"/>
                </a:lnTo>
                <a:lnTo>
                  <a:pt x="1230622" y="3375080"/>
                </a:lnTo>
                <a:lnTo>
                  <a:pt x="1239838" y="3367453"/>
                </a:lnTo>
                <a:lnTo>
                  <a:pt x="1239838" y="3464378"/>
                </a:lnTo>
                <a:lnTo>
                  <a:pt x="1239838" y="3464696"/>
                </a:lnTo>
                <a:lnTo>
                  <a:pt x="1239520" y="3468827"/>
                </a:lnTo>
                <a:lnTo>
                  <a:pt x="1239202" y="3472641"/>
                </a:lnTo>
                <a:lnTo>
                  <a:pt x="1238885" y="3477408"/>
                </a:lnTo>
                <a:lnTo>
                  <a:pt x="1237614" y="3482492"/>
                </a:lnTo>
                <a:lnTo>
                  <a:pt x="1236342" y="3487895"/>
                </a:lnTo>
                <a:lnTo>
                  <a:pt x="1234754" y="3492344"/>
                </a:lnTo>
                <a:lnTo>
                  <a:pt x="1232847" y="3497111"/>
                </a:lnTo>
                <a:lnTo>
                  <a:pt x="1230622" y="3501877"/>
                </a:lnTo>
                <a:lnTo>
                  <a:pt x="1228080" y="3506962"/>
                </a:lnTo>
                <a:lnTo>
                  <a:pt x="1225538" y="3511729"/>
                </a:lnTo>
                <a:lnTo>
                  <a:pt x="1222360" y="3516178"/>
                </a:lnTo>
                <a:lnTo>
                  <a:pt x="1218546" y="3520945"/>
                </a:lnTo>
                <a:lnTo>
                  <a:pt x="1214733" y="3525712"/>
                </a:lnTo>
                <a:lnTo>
                  <a:pt x="1210920" y="3529843"/>
                </a:lnTo>
                <a:lnTo>
                  <a:pt x="1202022" y="3539059"/>
                </a:lnTo>
                <a:lnTo>
                  <a:pt x="1192170" y="3547639"/>
                </a:lnTo>
                <a:lnTo>
                  <a:pt x="1181048" y="3556537"/>
                </a:lnTo>
                <a:lnTo>
                  <a:pt x="1169290" y="3564799"/>
                </a:lnTo>
                <a:lnTo>
                  <a:pt x="1156261" y="3572744"/>
                </a:lnTo>
                <a:lnTo>
                  <a:pt x="1141960" y="3580689"/>
                </a:lnTo>
                <a:lnTo>
                  <a:pt x="1127024" y="3587998"/>
                </a:lnTo>
                <a:lnTo>
                  <a:pt x="1111453" y="3595625"/>
                </a:lnTo>
                <a:lnTo>
                  <a:pt x="1094610" y="3602298"/>
                </a:lnTo>
                <a:lnTo>
                  <a:pt x="1077450" y="3608972"/>
                </a:lnTo>
                <a:lnTo>
                  <a:pt x="1058701" y="3615328"/>
                </a:lnTo>
                <a:lnTo>
                  <a:pt x="1039952" y="3621683"/>
                </a:lnTo>
                <a:lnTo>
                  <a:pt x="1020249" y="3627086"/>
                </a:lnTo>
                <a:lnTo>
                  <a:pt x="999593" y="3632806"/>
                </a:lnTo>
                <a:lnTo>
                  <a:pt x="978301" y="3637255"/>
                </a:lnTo>
                <a:lnTo>
                  <a:pt x="956056" y="3642022"/>
                </a:lnTo>
                <a:lnTo>
                  <a:pt x="933494" y="3646471"/>
                </a:lnTo>
                <a:lnTo>
                  <a:pt x="910613" y="3649967"/>
                </a:lnTo>
                <a:lnTo>
                  <a:pt x="887097" y="3653462"/>
                </a:lnTo>
                <a:lnTo>
                  <a:pt x="862946" y="3656640"/>
                </a:lnTo>
                <a:lnTo>
                  <a:pt x="838158" y="3659182"/>
                </a:lnTo>
                <a:lnTo>
                  <a:pt x="812736" y="3661407"/>
                </a:lnTo>
                <a:lnTo>
                  <a:pt x="787313" y="3662996"/>
                </a:lnTo>
                <a:lnTo>
                  <a:pt x="761572" y="3664267"/>
                </a:lnTo>
                <a:lnTo>
                  <a:pt x="735196" y="3664903"/>
                </a:lnTo>
                <a:lnTo>
                  <a:pt x="708185" y="3665538"/>
                </a:lnTo>
                <a:lnTo>
                  <a:pt x="680855" y="3664903"/>
                </a:lnTo>
                <a:lnTo>
                  <a:pt x="654161" y="3664267"/>
                </a:lnTo>
                <a:lnTo>
                  <a:pt x="627467" y="3662996"/>
                </a:lnTo>
                <a:lnTo>
                  <a:pt x="601409" y="3661089"/>
                </a:lnTo>
                <a:lnTo>
                  <a:pt x="575668" y="3659182"/>
                </a:lnTo>
                <a:lnTo>
                  <a:pt x="550246" y="3656322"/>
                </a:lnTo>
                <a:lnTo>
                  <a:pt x="525458" y="3653145"/>
                </a:lnTo>
                <a:lnTo>
                  <a:pt x="501307" y="3649649"/>
                </a:lnTo>
                <a:lnTo>
                  <a:pt x="478109" y="3645835"/>
                </a:lnTo>
                <a:lnTo>
                  <a:pt x="455228" y="3641069"/>
                </a:lnTo>
                <a:lnTo>
                  <a:pt x="432665" y="3636302"/>
                </a:lnTo>
                <a:lnTo>
                  <a:pt x="411374" y="3631217"/>
                </a:lnTo>
                <a:lnTo>
                  <a:pt x="390400" y="3625497"/>
                </a:lnTo>
                <a:lnTo>
                  <a:pt x="370380" y="3619777"/>
                </a:lnTo>
                <a:lnTo>
                  <a:pt x="350995" y="3613421"/>
                </a:lnTo>
                <a:lnTo>
                  <a:pt x="332563" y="3606747"/>
                </a:lnTo>
                <a:lnTo>
                  <a:pt x="315085" y="3599438"/>
                </a:lnTo>
                <a:lnTo>
                  <a:pt x="297925" y="3592447"/>
                </a:lnTo>
                <a:lnTo>
                  <a:pt x="282353" y="3584820"/>
                </a:lnTo>
                <a:lnTo>
                  <a:pt x="267735" y="3576875"/>
                </a:lnTo>
                <a:lnTo>
                  <a:pt x="253753" y="3568613"/>
                </a:lnTo>
                <a:lnTo>
                  <a:pt x="240724" y="3560350"/>
                </a:lnTo>
                <a:lnTo>
                  <a:pt x="229283" y="3551770"/>
                </a:lnTo>
                <a:lnTo>
                  <a:pt x="218796" y="3542872"/>
                </a:lnTo>
                <a:lnTo>
                  <a:pt x="213712" y="3538423"/>
                </a:lnTo>
                <a:lnTo>
                  <a:pt x="208945" y="3533656"/>
                </a:lnTo>
                <a:lnTo>
                  <a:pt x="204814" y="3529207"/>
                </a:lnTo>
                <a:lnTo>
                  <a:pt x="200683" y="3524440"/>
                </a:lnTo>
                <a:lnTo>
                  <a:pt x="196869" y="3519674"/>
                </a:lnTo>
                <a:lnTo>
                  <a:pt x="193374" y="3514907"/>
                </a:lnTo>
                <a:lnTo>
                  <a:pt x="190196" y="3510140"/>
                </a:lnTo>
                <a:lnTo>
                  <a:pt x="187653" y="3505055"/>
                </a:lnTo>
                <a:lnTo>
                  <a:pt x="185111" y="3500288"/>
                </a:lnTo>
                <a:lnTo>
                  <a:pt x="182887" y="3495204"/>
                </a:lnTo>
                <a:lnTo>
                  <a:pt x="181298" y="3490437"/>
                </a:lnTo>
                <a:lnTo>
                  <a:pt x="179709" y="3485352"/>
                </a:lnTo>
                <a:lnTo>
                  <a:pt x="178438" y="3480268"/>
                </a:lnTo>
                <a:lnTo>
                  <a:pt x="177802" y="3475183"/>
                </a:lnTo>
                <a:lnTo>
                  <a:pt x="176849" y="3470099"/>
                </a:lnTo>
                <a:lnTo>
                  <a:pt x="176849" y="3464696"/>
                </a:lnTo>
                <a:lnTo>
                  <a:pt x="176531" y="3464696"/>
                </a:lnTo>
                <a:lnTo>
                  <a:pt x="176531" y="3333132"/>
                </a:lnTo>
                <a:lnTo>
                  <a:pt x="176213" y="3329318"/>
                </a:lnTo>
                <a:lnTo>
                  <a:pt x="176531" y="3322327"/>
                </a:lnTo>
                <a:lnTo>
                  <a:pt x="177802" y="3314700"/>
                </a:lnTo>
                <a:close/>
                <a:moveTo>
                  <a:pt x="1771445" y="3307529"/>
                </a:moveTo>
                <a:lnTo>
                  <a:pt x="1771445" y="3411258"/>
                </a:lnTo>
                <a:lnTo>
                  <a:pt x="1789215" y="3413478"/>
                </a:lnTo>
                <a:lnTo>
                  <a:pt x="1807301" y="3415698"/>
                </a:lnTo>
                <a:lnTo>
                  <a:pt x="1825388" y="3417285"/>
                </a:lnTo>
                <a:lnTo>
                  <a:pt x="1843792" y="3419505"/>
                </a:lnTo>
                <a:lnTo>
                  <a:pt x="1843792" y="3315777"/>
                </a:lnTo>
                <a:lnTo>
                  <a:pt x="1825388" y="3314191"/>
                </a:lnTo>
                <a:lnTo>
                  <a:pt x="1807301" y="3312287"/>
                </a:lnTo>
                <a:lnTo>
                  <a:pt x="1789215" y="3309750"/>
                </a:lnTo>
                <a:lnTo>
                  <a:pt x="1771445" y="3307529"/>
                </a:lnTo>
                <a:close/>
                <a:moveTo>
                  <a:pt x="3178346" y="3281045"/>
                </a:moveTo>
                <a:lnTo>
                  <a:pt x="3178346" y="3395980"/>
                </a:lnTo>
                <a:lnTo>
                  <a:pt x="3201835" y="3396298"/>
                </a:lnTo>
                <a:lnTo>
                  <a:pt x="3225959" y="3396615"/>
                </a:lnTo>
                <a:lnTo>
                  <a:pt x="3258970" y="3396298"/>
                </a:lnTo>
                <a:lnTo>
                  <a:pt x="3258970" y="3281363"/>
                </a:lnTo>
                <a:lnTo>
                  <a:pt x="3225641" y="3281680"/>
                </a:lnTo>
                <a:lnTo>
                  <a:pt x="3201835" y="3281363"/>
                </a:lnTo>
                <a:lnTo>
                  <a:pt x="3178346" y="3281045"/>
                </a:lnTo>
                <a:close/>
                <a:moveTo>
                  <a:pt x="2609850" y="3275012"/>
                </a:moveTo>
                <a:lnTo>
                  <a:pt x="2613342" y="3281059"/>
                </a:lnTo>
                <a:lnTo>
                  <a:pt x="2617468" y="3287107"/>
                </a:lnTo>
                <a:lnTo>
                  <a:pt x="2621594" y="3292836"/>
                </a:lnTo>
                <a:lnTo>
                  <a:pt x="2626038" y="3298883"/>
                </a:lnTo>
                <a:lnTo>
                  <a:pt x="2631117" y="3304294"/>
                </a:lnTo>
                <a:lnTo>
                  <a:pt x="2635878" y="3310023"/>
                </a:lnTo>
                <a:lnTo>
                  <a:pt x="2641274" y="3315433"/>
                </a:lnTo>
                <a:lnTo>
                  <a:pt x="2646988" y="3320844"/>
                </a:lnTo>
                <a:lnTo>
                  <a:pt x="2658732" y="3331347"/>
                </a:lnTo>
                <a:lnTo>
                  <a:pt x="2671746" y="3341532"/>
                </a:lnTo>
                <a:lnTo>
                  <a:pt x="2685712" y="3351080"/>
                </a:lnTo>
                <a:lnTo>
                  <a:pt x="2700631" y="3360629"/>
                </a:lnTo>
                <a:lnTo>
                  <a:pt x="2715867" y="3369540"/>
                </a:lnTo>
                <a:lnTo>
                  <a:pt x="2732372" y="3378452"/>
                </a:lnTo>
                <a:lnTo>
                  <a:pt x="2749830" y="3386727"/>
                </a:lnTo>
                <a:lnTo>
                  <a:pt x="2767923" y="3394684"/>
                </a:lnTo>
                <a:lnTo>
                  <a:pt x="2786650" y="3402004"/>
                </a:lnTo>
                <a:lnTo>
                  <a:pt x="2805695" y="3409325"/>
                </a:lnTo>
                <a:lnTo>
                  <a:pt x="2826009" y="3416327"/>
                </a:lnTo>
                <a:lnTo>
                  <a:pt x="2846959" y="3422692"/>
                </a:lnTo>
                <a:lnTo>
                  <a:pt x="2867591" y="3428421"/>
                </a:lnTo>
                <a:lnTo>
                  <a:pt x="2889492" y="3434469"/>
                </a:lnTo>
                <a:lnTo>
                  <a:pt x="2912029" y="3439561"/>
                </a:lnTo>
                <a:lnTo>
                  <a:pt x="2934248" y="3444654"/>
                </a:lnTo>
                <a:lnTo>
                  <a:pt x="2957102" y="3449109"/>
                </a:lnTo>
                <a:lnTo>
                  <a:pt x="2980908" y="3453565"/>
                </a:lnTo>
                <a:lnTo>
                  <a:pt x="3004396" y="3457066"/>
                </a:lnTo>
                <a:lnTo>
                  <a:pt x="3028203" y="3460567"/>
                </a:lnTo>
                <a:lnTo>
                  <a:pt x="3052644" y="3463432"/>
                </a:lnTo>
                <a:lnTo>
                  <a:pt x="3077084" y="3465978"/>
                </a:lnTo>
                <a:lnTo>
                  <a:pt x="3101525" y="3468206"/>
                </a:lnTo>
                <a:lnTo>
                  <a:pt x="3125966" y="3470116"/>
                </a:lnTo>
                <a:lnTo>
                  <a:pt x="3150725" y="3471389"/>
                </a:lnTo>
                <a:lnTo>
                  <a:pt x="3175800" y="3472344"/>
                </a:lnTo>
                <a:lnTo>
                  <a:pt x="3200559" y="3472980"/>
                </a:lnTo>
                <a:lnTo>
                  <a:pt x="3225317" y="3473298"/>
                </a:lnTo>
                <a:lnTo>
                  <a:pt x="3246266" y="3473298"/>
                </a:lnTo>
                <a:lnTo>
                  <a:pt x="3267216" y="3472344"/>
                </a:lnTo>
                <a:lnTo>
                  <a:pt x="3288165" y="3472025"/>
                </a:lnTo>
                <a:lnTo>
                  <a:pt x="3308797" y="3470752"/>
                </a:lnTo>
                <a:lnTo>
                  <a:pt x="3329429" y="3469797"/>
                </a:lnTo>
                <a:lnTo>
                  <a:pt x="3350378" y="3468206"/>
                </a:lnTo>
                <a:lnTo>
                  <a:pt x="3371010" y="3466615"/>
                </a:lnTo>
                <a:lnTo>
                  <a:pt x="3391325" y="3464068"/>
                </a:lnTo>
                <a:lnTo>
                  <a:pt x="3411957" y="3462159"/>
                </a:lnTo>
                <a:lnTo>
                  <a:pt x="3431954" y="3459294"/>
                </a:lnTo>
                <a:lnTo>
                  <a:pt x="3451951" y="3456748"/>
                </a:lnTo>
                <a:lnTo>
                  <a:pt x="3471948" y="3453565"/>
                </a:lnTo>
                <a:lnTo>
                  <a:pt x="3491628" y="3450064"/>
                </a:lnTo>
                <a:lnTo>
                  <a:pt x="3510990" y="3446245"/>
                </a:lnTo>
                <a:lnTo>
                  <a:pt x="3530035" y="3442107"/>
                </a:lnTo>
                <a:lnTo>
                  <a:pt x="3548763" y="3437970"/>
                </a:lnTo>
                <a:lnTo>
                  <a:pt x="3567173" y="3433196"/>
                </a:lnTo>
                <a:lnTo>
                  <a:pt x="3585265" y="3428421"/>
                </a:lnTo>
                <a:lnTo>
                  <a:pt x="3603041" y="3423329"/>
                </a:lnTo>
                <a:lnTo>
                  <a:pt x="3620498" y="3418237"/>
                </a:lnTo>
                <a:lnTo>
                  <a:pt x="3637004" y="3412826"/>
                </a:lnTo>
                <a:lnTo>
                  <a:pt x="3653510" y="3406779"/>
                </a:lnTo>
                <a:lnTo>
                  <a:pt x="3669698" y="3400731"/>
                </a:lnTo>
                <a:lnTo>
                  <a:pt x="3685251" y="3394048"/>
                </a:lnTo>
                <a:lnTo>
                  <a:pt x="3700170" y="3387682"/>
                </a:lnTo>
                <a:lnTo>
                  <a:pt x="3714770" y="3380680"/>
                </a:lnTo>
                <a:lnTo>
                  <a:pt x="3728419" y="3373678"/>
                </a:lnTo>
                <a:lnTo>
                  <a:pt x="3741751" y="3366039"/>
                </a:lnTo>
                <a:lnTo>
                  <a:pt x="3754765" y="3358719"/>
                </a:lnTo>
                <a:lnTo>
                  <a:pt x="3767144" y="3350762"/>
                </a:lnTo>
                <a:lnTo>
                  <a:pt x="3778571" y="3342487"/>
                </a:lnTo>
                <a:lnTo>
                  <a:pt x="3789363" y="3333575"/>
                </a:lnTo>
                <a:lnTo>
                  <a:pt x="3789363" y="3441471"/>
                </a:lnTo>
                <a:lnTo>
                  <a:pt x="3788728" y="3442107"/>
                </a:lnTo>
                <a:lnTo>
                  <a:pt x="3788411" y="3451019"/>
                </a:lnTo>
                <a:lnTo>
                  <a:pt x="3787776" y="3456748"/>
                </a:lnTo>
                <a:lnTo>
                  <a:pt x="3786506" y="3462159"/>
                </a:lnTo>
                <a:lnTo>
                  <a:pt x="3785237" y="3467569"/>
                </a:lnTo>
                <a:lnTo>
                  <a:pt x="3783332" y="3472980"/>
                </a:lnTo>
                <a:lnTo>
                  <a:pt x="3781428" y="3478391"/>
                </a:lnTo>
                <a:lnTo>
                  <a:pt x="3778571" y="3483801"/>
                </a:lnTo>
                <a:lnTo>
                  <a:pt x="3775714" y="3489212"/>
                </a:lnTo>
                <a:lnTo>
                  <a:pt x="3772540" y="3494305"/>
                </a:lnTo>
                <a:lnTo>
                  <a:pt x="3769048" y="3499715"/>
                </a:lnTo>
                <a:lnTo>
                  <a:pt x="3765557" y="3504808"/>
                </a:lnTo>
                <a:lnTo>
                  <a:pt x="3761113" y="3509900"/>
                </a:lnTo>
                <a:lnTo>
                  <a:pt x="3756987" y="3514674"/>
                </a:lnTo>
                <a:lnTo>
                  <a:pt x="3752226" y="3519767"/>
                </a:lnTo>
                <a:lnTo>
                  <a:pt x="3747147" y="3525177"/>
                </a:lnTo>
                <a:lnTo>
                  <a:pt x="3741433" y="3529633"/>
                </a:lnTo>
                <a:lnTo>
                  <a:pt x="3736037" y="3534407"/>
                </a:lnTo>
                <a:lnTo>
                  <a:pt x="3723658" y="3543956"/>
                </a:lnTo>
                <a:lnTo>
                  <a:pt x="3710327" y="3553504"/>
                </a:lnTo>
                <a:lnTo>
                  <a:pt x="3696043" y="3562097"/>
                </a:lnTo>
                <a:lnTo>
                  <a:pt x="3680490" y="3571009"/>
                </a:lnTo>
                <a:lnTo>
                  <a:pt x="3663667" y="3579603"/>
                </a:lnTo>
                <a:lnTo>
                  <a:pt x="3646526" y="3587560"/>
                </a:lnTo>
                <a:lnTo>
                  <a:pt x="3627799" y="3595516"/>
                </a:lnTo>
                <a:lnTo>
                  <a:pt x="3608754" y="3602837"/>
                </a:lnTo>
                <a:lnTo>
                  <a:pt x="3588122" y="3609521"/>
                </a:lnTo>
                <a:lnTo>
                  <a:pt x="3566855" y="3616523"/>
                </a:lnTo>
                <a:lnTo>
                  <a:pt x="3544636" y="3622570"/>
                </a:lnTo>
                <a:lnTo>
                  <a:pt x="3522417" y="3628935"/>
                </a:lnTo>
                <a:lnTo>
                  <a:pt x="3498611" y="3634664"/>
                </a:lnTo>
                <a:lnTo>
                  <a:pt x="3474170" y="3639757"/>
                </a:lnTo>
                <a:lnTo>
                  <a:pt x="3449412" y="3644213"/>
                </a:lnTo>
                <a:lnTo>
                  <a:pt x="3423701" y="3648350"/>
                </a:lnTo>
                <a:lnTo>
                  <a:pt x="3397356" y="3652488"/>
                </a:lnTo>
                <a:lnTo>
                  <a:pt x="3370376" y="3655671"/>
                </a:lnTo>
                <a:lnTo>
                  <a:pt x="3343395" y="3658853"/>
                </a:lnTo>
                <a:lnTo>
                  <a:pt x="3315146" y="3661081"/>
                </a:lnTo>
                <a:lnTo>
                  <a:pt x="3286896" y="3662673"/>
                </a:lnTo>
                <a:lnTo>
                  <a:pt x="3258011" y="3664264"/>
                </a:lnTo>
                <a:lnTo>
                  <a:pt x="3228491" y="3664901"/>
                </a:lnTo>
                <a:lnTo>
                  <a:pt x="3198972" y="3665537"/>
                </a:lnTo>
                <a:lnTo>
                  <a:pt x="3168500" y="3664901"/>
                </a:lnTo>
                <a:lnTo>
                  <a:pt x="3138663" y="3664264"/>
                </a:lnTo>
                <a:lnTo>
                  <a:pt x="3109143" y="3662673"/>
                </a:lnTo>
                <a:lnTo>
                  <a:pt x="3080259" y="3660763"/>
                </a:lnTo>
                <a:lnTo>
                  <a:pt x="3051374" y="3658217"/>
                </a:lnTo>
                <a:lnTo>
                  <a:pt x="3023441" y="3655034"/>
                </a:lnTo>
                <a:lnTo>
                  <a:pt x="2996144" y="3651533"/>
                </a:lnTo>
                <a:lnTo>
                  <a:pt x="2969481" y="3647714"/>
                </a:lnTo>
                <a:lnTo>
                  <a:pt x="2943453" y="3643258"/>
                </a:lnTo>
                <a:lnTo>
                  <a:pt x="2917742" y="3638165"/>
                </a:lnTo>
                <a:lnTo>
                  <a:pt x="2892984" y="3633073"/>
                </a:lnTo>
                <a:lnTo>
                  <a:pt x="2869178" y="3627026"/>
                </a:lnTo>
                <a:lnTo>
                  <a:pt x="2846007" y="3620660"/>
                </a:lnTo>
                <a:lnTo>
                  <a:pt x="2823470" y="3614295"/>
                </a:lnTo>
                <a:lnTo>
                  <a:pt x="2802203" y="3607293"/>
                </a:lnTo>
                <a:lnTo>
                  <a:pt x="2781889" y="3599654"/>
                </a:lnTo>
                <a:lnTo>
                  <a:pt x="2762527" y="3592334"/>
                </a:lnTo>
                <a:lnTo>
                  <a:pt x="2743799" y="3584059"/>
                </a:lnTo>
                <a:lnTo>
                  <a:pt x="2726024" y="3575783"/>
                </a:lnTo>
                <a:lnTo>
                  <a:pt x="2709518" y="3566872"/>
                </a:lnTo>
                <a:lnTo>
                  <a:pt x="2694600" y="3557960"/>
                </a:lnTo>
                <a:lnTo>
                  <a:pt x="2679999" y="3548412"/>
                </a:lnTo>
                <a:lnTo>
                  <a:pt x="2666985" y="3538863"/>
                </a:lnTo>
                <a:lnTo>
                  <a:pt x="2660954" y="3533771"/>
                </a:lnTo>
                <a:lnTo>
                  <a:pt x="2655240" y="3528997"/>
                </a:lnTo>
                <a:lnTo>
                  <a:pt x="2650162" y="3523904"/>
                </a:lnTo>
                <a:lnTo>
                  <a:pt x="2645083" y="3518812"/>
                </a:lnTo>
                <a:lnTo>
                  <a:pt x="2639687" y="3513719"/>
                </a:lnTo>
                <a:lnTo>
                  <a:pt x="2635561" y="3508309"/>
                </a:lnTo>
                <a:lnTo>
                  <a:pt x="2631434" y="3503216"/>
                </a:lnTo>
                <a:lnTo>
                  <a:pt x="2627625" y="3497806"/>
                </a:lnTo>
                <a:lnTo>
                  <a:pt x="2624134" y="3492713"/>
                </a:lnTo>
                <a:lnTo>
                  <a:pt x="2620960" y="3486984"/>
                </a:lnTo>
                <a:lnTo>
                  <a:pt x="2618103" y="3481574"/>
                </a:lnTo>
                <a:lnTo>
                  <a:pt x="2615881" y="3476163"/>
                </a:lnTo>
                <a:lnTo>
                  <a:pt x="2613659" y="3470434"/>
                </a:lnTo>
                <a:lnTo>
                  <a:pt x="2612072" y="3465023"/>
                </a:lnTo>
                <a:lnTo>
                  <a:pt x="2610485" y="3459294"/>
                </a:lnTo>
                <a:lnTo>
                  <a:pt x="2609850" y="3453565"/>
                </a:lnTo>
                <a:lnTo>
                  <a:pt x="2609215" y="3447836"/>
                </a:lnTo>
                <a:lnTo>
                  <a:pt x="2609215" y="3442107"/>
                </a:lnTo>
                <a:lnTo>
                  <a:pt x="2608580" y="3442426"/>
                </a:lnTo>
                <a:lnTo>
                  <a:pt x="2608580" y="3295700"/>
                </a:lnTo>
                <a:lnTo>
                  <a:pt x="2608263" y="3291881"/>
                </a:lnTo>
                <a:lnTo>
                  <a:pt x="2608580" y="3283287"/>
                </a:lnTo>
                <a:lnTo>
                  <a:pt x="2609850" y="3275012"/>
                </a:lnTo>
                <a:close/>
                <a:moveTo>
                  <a:pt x="1625482" y="3274222"/>
                </a:moveTo>
                <a:lnTo>
                  <a:pt x="1625482" y="3379536"/>
                </a:lnTo>
                <a:lnTo>
                  <a:pt x="1642935" y="3384612"/>
                </a:lnTo>
                <a:lnTo>
                  <a:pt x="1661021" y="3389370"/>
                </a:lnTo>
                <a:lnTo>
                  <a:pt x="1679425" y="3394128"/>
                </a:lnTo>
                <a:lnTo>
                  <a:pt x="1698464" y="3398252"/>
                </a:lnTo>
                <a:lnTo>
                  <a:pt x="1698464" y="3294206"/>
                </a:lnTo>
                <a:lnTo>
                  <a:pt x="1679425" y="3289448"/>
                </a:lnTo>
                <a:lnTo>
                  <a:pt x="1661021" y="3284690"/>
                </a:lnTo>
                <a:lnTo>
                  <a:pt x="1642935" y="3279932"/>
                </a:lnTo>
                <a:lnTo>
                  <a:pt x="1625482" y="3274222"/>
                </a:lnTo>
                <a:close/>
                <a:moveTo>
                  <a:pt x="3016148" y="3266758"/>
                </a:moveTo>
                <a:lnTo>
                  <a:pt x="3016148" y="3382010"/>
                </a:lnTo>
                <a:lnTo>
                  <a:pt x="3035827" y="3384868"/>
                </a:lnTo>
                <a:lnTo>
                  <a:pt x="3056142" y="3387090"/>
                </a:lnTo>
                <a:lnTo>
                  <a:pt x="3076456" y="3389630"/>
                </a:lnTo>
                <a:lnTo>
                  <a:pt x="3097406" y="3391535"/>
                </a:lnTo>
                <a:lnTo>
                  <a:pt x="3097406" y="3276283"/>
                </a:lnTo>
                <a:lnTo>
                  <a:pt x="3076456" y="3274378"/>
                </a:lnTo>
                <a:lnTo>
                  <a:pt x="3056142" y="3271838"/>
                </a:lnTo>
                <a:lnTo>
                  <a:pt x="3035827" y="3269615"/>
                </a:lnTo>
                <a:lnTo>
                  <a:pt x="3016148" y="3266758"/>
                </a:lnTo>
                <a:close/>
                <a:moveTo>
                  <a:pt x="2854584" y="3230245"/>
                </a:moveTo>
                <a:lnTo>
                  <a:pt x="2854584" y="3347403"/>
                </a:lnTo>
                <a:lnTo>
                  <a:pt x="2873946" y="3352800"/>
                </a:lnTo>
                <a:lnTo>
                  <a:pt x="2893626" y="3357880"/>
                </a:lnTo>
                <a:lnTo>
                  <a:pt x="2914258" y="3362960"/>
                </a:lnTo>
                <a:lnTo>
                  <a:pt x="2935524" y="3367723"/>
                </a:lnTo>
                <a:lnTo>
                  <a:pt x="2935524" y="3251835"/>
                </a:lnTo>
                <a:lnTo>
                  <a:pt x="2914258" y="3246755"/>
                </a:lnTo>
                <a:lnTo>
                  <a:pt x="2893626" y="3241675"/>
                </a:lnTo>
                <a:lnTo>
                  <a:pt x="2873946" y="3235960"/>
                </a:lnTo>
                <a:lnTo>
                  <a:pt x="2854584" y="3230245"/>
                </a:lnTo>
                <a:close/>
                <a:moveTo>
                  <a:pt x="1480154" y="3217441"/>
                </a:moveTo>
                <a:lnTo>
                  <a:pt x="1480154" y="3305626"/>
                </a:lnTo>
                <a:lnTo>
                  <a:pt x="1482375" y="3307847"/>
                </a:lnTo>
                <a:lnTo>
                  <a:pt x="1484914" y="3310701"/>
                </a:lnTo>
                <a:lnTo>
                  <a:pt x="1491895" y="3316411"/>
                </a:lnTo>
                <a:lnTo>
                  <a:pt x="1500145" y="3322755"/>
                </a:lnTo>
                <a:lnTo>
                  <a:pt x="1509664" y="3329100"/>
                </a:lnTo>
                <a:lnTo>
                  <a:pt x="1519818" y="3335444"/>
                </a:lnTo>
                <a:lnTo>
                  <a:pt x="1530924" y="3341788"/>
                </a:lnTo>
                <a:lnTo>
                  <a:pt x="1542030" y="3347498"/>
                </a:lnTo>
                <a:lnTo>
                  <a:pt x="1553136" y="3352891"/>
                </a:lnTo>
                <a:lnTo>
                  <a:pt x="1553136" y="3255189"/>
                </a:lnTo>
                <a:lnTo>
                  <a:pt x="1539174" y="3249797"/>
                </a:lnTo>
                <a:lnTo>
                  <a:pt x="1527116" y="3244721"/>
                </a:lnTo>
                <a:lnTo>
                  <a:pt x="1516010" y="3239646"/>
                </a:lnTo>
                <a:lnTo>
                  <a:pt x="1506174" y="3234888"/>
                </a:lnTo>
                <a:lnTo>
                  <a:pt x="1497924" y="3230130"/>
                </a:lnTo>
                <a:lnTo>
                  <a:pt x="1490626" y="3226006"/>
                </a:lnTo>
                <a:lnTo>
                  <a:pt x="1484914" y="3221565"/>
                </a:lnTo>
                <a:lnTo>
                  <a:pt x="1480154" y="3217441"/>
                </a:lnTo>
                <a:close/>
                <a:moveTo>
                  <a:pt x="2426374" y="3213000"/>
                </a:moveTo>
                <a:lnTo>
                  <a:pt x="2420662" y="3217124"/>
                </a:lnTo>
                <a:lnTo>
                  <a:pt x="2413999" y="3221565"/>
                </a:lnTo>
                <a:lnTo>
                  <a:pt x="2406701" y="3226323"/>
                </a:lnTo>
                <a:lnTo>
                  <a:pt x="2399720" y="3230130"/>
                </a:lnTo>
                <a:lnTo>
                  <a:pt x="2392739" y="3234253"/>
                </a:lnTo>
                <a:lnTo>
                  <a:pt x="2385124" y="3237743"/>
                </a:lnTo>
                <a:lnTo>
                  <a:pt x="2378460" y="3240915"/>
                </a:lnTo>
                <a:lnTo>
                  <a:pt x="2371797" y="3243135"/>
                </a:lnTo>
                <a:lnTo>
                  <a:pt x="2371797" y="3350353"/>
                </a:lnTo>
                <a:lnTo>
                  <a:pt x="2379729" y="3346864"/>
                </a:lnTo>
                <a:lnTo>
                  <a:pt x="2387028" y="3342423"/>
                </a:lnTo>
                <a:lnTo>
                  <a:pt x="2394643" y="3338299"/>
                </a:lnTo>
                <a:lnTo>
                  <a:pt x="2401941" y="3333541"/>
                </a:lnTo>
                <a:lnTo>
                  <a:pt x="2409239" y="3328782"/>
                </a:lnTo>
                <a:lnTo>
                  <a:pt x="2415585" y="3324024"/>
                </a:lnTo>
                <a:lnTo>
                  <a:pt x="2421297" y="3319266"/>
                </a:lnTo>
                <a:lnTo>
                  <a:pt x="2426374" y="3314508"/>
                </a:lnTo>
                <a:lnTo>
                  <a:pt x="2426374" y="3213000"/>
                </a:lnTo>
                <a:close/>
                <a:moveTo>
                  <a:pt x="2692385" y="3167062"/>
                </a:moveTo>
                <a:lnTo>
                  <a:pt x="2692385" y="3264535"/>
                </a:lnTo>
                <a:lnTo>
                  <a:pt x="2695241" y="3267393"/>
                </a:lnTo>
                <a:lnTo>
                  <a:pt x="2698098" y="3270250"/>
                </a:lnTo>
                <a:lnTo>
                  <a:pt x="2705399" y="3276600"/>
                </a:lnTo>
                <a:lnTo>
                  <a:pt x="2714921" y="3283903"/>
                </a:lnTo>
                <a:lnTo>
                  <a:pt x="2725078" y="3290888"/>
                </a:lnTo>
                <a:lnTo>
                  <a:pt x="2737140" y="3297873"/>
                </a:lnTo>
                <a:lnTo>
                  <a:pt x="2748884" y="3305175"/>
                </a:lnTo>
                <a:lnTo>
                  <a:pt x="2761581" y="3311525"/>
                </a:lnTo>
                <a:lnTo>
                  <a:pt x="2773325" y="3317240"/>
                </a:lnTo>
                <a:lnTo>
                  <a:pt x="2773325" y="3208337"/>
                </a:lnTo>
                <a:lnTo>
                  <a:pt x="2758407" y="3202940"/>
                </a:lnTo>
                <a:lnTo>
                  <a:pt x="2744441" y="3196907"/>
                </a:lnTo>
                <a:lnTo>
                  <a:pt x="2732379" y="3191510"/>
                </a:lnTo>
                <a:lnTo>
                  <a:pt x="2721269" y="3186430"/>
                </a:lnTo>
                <a:lnTo>
                  <a:pt x="2712064" y="3180715"/>
                </a:lnTo>
                <a:lnTo>
                  <a:pt x="2704446" y="3176270"/>
                </a:lnTo>
                <a:lnTo>
                  <a:pt x="2697781" y="3171507"/>
                </a:lnTo>
                <a:lnTo>
                  <a:pt x="2692385" y="3167062"/>
                </a:lnTo>
                <a:close/>
                <a:moveTo>
                  <a:pt x="3744614" y="3161665"/>
                </a:moveTo>
                <a:lnTo>
                  <a:pt x="3737949" y="3166745"/>
                </a:lnTo>
                <a:lnTo>
                  <a:pt x="3730648" y="3171507"/>
                </a:lnTo>
                <a:lnTo>
                  <a:pt x="3722713" y="3176587"/>
                </a:lnTo>
                <a:lnTo>
                  <a:pt x="3715095" y="3180715"/>
                </a:lnTo>
                <a:lnTo>
                  <a:pt x="3706524" y="3185160"/>
                </a:lnTo>
                <a:lnTo>
                  <a:pt x="3698907" y="3189287"/>
                </a:lnTo>
                <a:lnTo>
                  <a:pt x="3691289" y="3192780"/>
                </a:lnTo>
                <a:lnTo>
                  <a:pt x="3683671" y="3195320"/>
                </a:lnTo>
                <a:lnTo>
                  <a:pt x="3683671" y="3315018"/>
                </a:lnTo>
                <a:lnTo>
                  <a:pt x="3692558" y="3310573"/>
                </a:lnTo>
                <a:lnTo>
                  <a:pt x="3701128" y="3305810"/>
                </a:lnTo>
                <a:lnTo>
                  <a:pt x="3709381" y="3301048"/>
                </a:lnTo>
                <a:lnTo>
                  <a:pt x="3717634" y="3295968"/>
                </a:lnTo>
                <a:lnTo>
                  <a:pt x="3725252" y="3290570"/>
                </a:lnTo>
                <a:lnTo>
                  <a:pt x="3732235" y="3285490"/>
                </a:lnTo>
                <a:lnTo>
                  <a:pt x="3738901" y="3279775"/>
                </a:lnTo>
                <a:lnTo>
                  <a:pt x="3744614" y="3275013"/>
                </a:lnTo>
                <a:lnTo>
                  <a:pt x="3744614" y="3161665"/>
                </a:lnTo>
                <a:close/>
                <a:moveTo>
                  <a:pt x="771525" y="3136900"/>
                </a:moveTo>
                <a:lnTo>
                  <a:pt x="805634" y="3143476"/>
                </a:lnTo>
                <a:lnTo>
                  <a:pt x="812009" y="3145042"/>
                </a:lnTo>
                <a:lnTo>
                  <a:pt x="818066" y="3146921"/>
                </a:lnTo>
                <a:lnTo>
                  <a:pt x="823167" y="3148486"/>
                </a:lnTo>
                <a:lnTo>
                  <a:pt x="827311" y="3150365"/>
                </a:lnTo>
                <a:lnTo>
                  <a:pt x="831455" y="3152557"/>
                </a:lnTo>
                <a:lnTo>
                  <a:pt x="835280" y="3155062"/>
                </a:lnTo>
                <a:lnTo>
                  <a:pt x="842612" y="3160072"/>
                </a:lnTo>
                <a:lnTo>
                  <a:pt x="845162" y="3162890"/>
                </a:lnTo>
                <a:lnTo>
                  <a:pt x="847075" y="3165082"/>
                </a:lnTo>
                <a:lnTo>
                  <a:pt x="848669" y="3167587"/>
                </a:lnTo>
                <a:lnTo>
                  <a:pt x="849944" y="3170092"/>
                </a:lnTo>
                <a:lnTo>
                  <a:pt x="850900" y="3172597"/>
                </a:lnTo>
                <a:lnTo>
                  <a:pt x="850900" y="3175416"/>
                </a:lnTo>
                <a:lnTo>
                  <a:pt x="850262" y="3177608"/>
                </a:lnTo>
                <a:lnTo>
                  <a:pt x="849625" y="3180426"/>
                </a:lnTo>
                <a:lnTo>
                  <a:pt x="848031" y="3182618"/>
                </a:lnTo>
                <a:lnTo>
                  <a:pt x="846437" y="3185123"/>
                </a:lnTo>
                <a:lnTo>
                  <a:pt x="844206" y="3187315"/>
                </a:lnTo>
                <a:lnTo>
                  <a:pt x="841656" y="3189820"/>
                </a:lnTo>
                <a:lnTo>
                  <a:pt x="838468" y="3191699"/>
                </a:lnTo>
                <a:lnTo>
                  <a:pt x="834961" y="3193577"/>
                </a:lnTo>
                <a:lnTo>
                  <a:pt x="831136" y="3195143"/>
                </a:lnTo>
                <a:lnTo>
                  <a:pt x="826992" y="3197022"/>
                </a:lnTo>
                <a:lnTo>
                  <a:pt x="820935" y="3198587"/>
                </a:lnTo>
                <a:lnTo>
                  <a:pt x="815197" y="3200153"/>
                </a:lnTo>
                <a:lnTo>
                  <a:pt x="808503" y="3201719"/>
                </a:lnTo>
                <a:lnTo>
                  <a:pt x="801171" y="3202971"/>
                </a:lnTo>
                <a:lnTo>
                  <a:pt x="787145" y="3204537"/>
                </a:lnTo>
                <a:lnTo>
                  <a:pt x="771525" y="3205163"/>
                </a:lnTo>
                <a:lnTo>
                  <a:pt x="771525" y="3136900"/>
                </a:lnTo>
                <a:close/>
                <a:moveTo>
                  <a:pt x="200025" y="3117850"/>
                </a:moveTo>
                <a:lnTo>
                  <a:pt x="200343" y="3123582"/>
                </a:lnTo>
                <a:lnTo>
                  <a:pt x="201296" y="3129631"/>
                </a:lnTo>
                <a:lnTo>
                  <a:pt x="202567" y="3135044"/>
                </a:lnTo>
                <a:lnTo>
                  <a:pt x="204155" y="3141094"/>
                </a:lnTo>
                <a:lnTo>
                  <a:pt x="206061" y="3146507"/>
                </a:lnTo>
                <a:lnTo>
                  <a:pt x="208285" y="3152238"/>
                </a:lnTo>
                <a:lnTo>
                  <a:pt x="211144" y="3157651"/>
                </a:lnTo>
                <a:lnTo>
                  <a:pt x="214321" y="3163064"/>
                </a:lnTo>
                <a:lnTo>
                  <a:pt x="217816" y="3168795"/>
                </a:lnTo>
                <a:lnTo>
                  <a:pt x="221310" y="3173890"/>
                </a:lnTo>
                <a:lnTo>
                  <a:pt x="225758" y="3179303"/>
                </a:lnTo>
                <a:lnTo>
                  <a:pt x="230206" y="3184715"/>
                </a:lnTo>
                <a:lnTo>
                  <a:pt x="235289" y="3189810"/>
                </a:lnTo>
                <a:lnTo>
                  <a:pt x="240372" y="3194904"/>
                </a:lnTo>
                <a:lnTo>
                  <a:pt x="245773" y="3199999"/>
                </a:lnTo>
                <a:lnTo>
                  <a:pt x="251809" y="3205093"/>
                </a:lnTo>
                <a:lnTo>
                  <a:pt x="251809" y="3304436"/>
                </a:lnTo>
                <a:lnTo>
                  <a:pt x="254032" y="3306983"/>
                </a:lnTo>
                <a:lnTo>
                  <a:pt x="256574" y="3309531"/>
                </a:lnTo>
                <a:lnTo>
                  <a:pt x="263563" y="3315580"/>
                </a:lnTo>
                <a:lnTo>
                  <a:pt x="271823" y="3321948"/>
                </a:lnTo>
                <a:lnTo>
                  <a:pt x="281354" y="3328317"/>
                </a:lnTo>
                <a:lnTo>
                  <a:pt x="291520" y="3335003"/>
                </a:lnTo>
                <a:lnTo>
                  <a:pt x="302639" y="3340734"/>
                </a:lnTo>
                <a:lnTo>
                  <a:pt x="313758" y="3346784"/>
                </a:lnTo>
                <a:lnTo>
                  <a:pt x="324877" y="3351879"/>
                </a:lnTo>
                <a:lnTo>
                  <a:pt x="324877" y="3249352"/>
                </a:lnTo>
                <a:lnTo>
                  <a:pt x="341715" y="3256994"/>
                </a:lnTo>
                <a:lnTo>
                  <a:pt x="359505" y="3263999"/>
                </a:lnTo>
                <a:lnTo>
                  <a:pt x="377931" y="3270685"/>
                </a:lnTo>
                <a:lnTo>
                  <a:pt x="397311" y="3277053"/>
                </a:lnTo>
                <a:lnTo>
                  <a:pt x="397311" y="3378943"/>
                </a:lnTo>
                <a:lnTo>
                  <a:pt x="414783" y="3384038"/>
                </a:lnTo>
                <a:lnTo>
                  <a:pt x="432892" y="3388814"/>
                </a:lnTo>
                <a:lnTo>
                  <a:pt x="451318" y="3393590"/>
                </a:lnTo>
                <a:lnTo>
                  <a:pt x="470379" y="3397729"/>
                </a:lnTo>
                <a:lnTo>
                  <a:pt x="470379" y="3296476"/>
                </a:lnTo>
                <a:lnTo>
                  <a:pt x="488170" y="3300615"/>
                </a:lnTo>
                <a:lnTo>
                  <a:pt x="506278" y="3303799"/>
                </a:lnTo>
                <a:lnTo>
                  <a:pt x="524386" y="3306983"/>
                </a:lnTo>
                <a:lnTo>
                  <a:pt x="543448" y="3309849"/>
                </a:lnTo>
                <a:lnTo>
                  <a:pt x="543448" y="3410465"/>
                </a:lnTo>
                <a:lnTo>
                  <a:pt x="561238" y="3412694"/>
                </a:lnTo>
                <a:lnTo>
                  <a:pt x="579347" y="3415241"/>
                </a:lnTo>
                <a:lnTo>
                  <a:pt x="597455" y="3417152"/>
                </a:lnTo>
                <a:lnTo>
                  <a:pt x="615881" y="3418744"/>
                </a:lnTo>
                <a:lnTo>
                  <a:pt x="615881" y="3318446"/>
                </a:lnTo>
                <a:lnTo>
                  <a:pt x="634307" y="3320038"/>
                </a:lnTo>
                <a:lnTo>
                  <a:pt x="652415" y="3320993"/>
                </a:lnTo>
                <a:lnTo>
                  <a:pt x="670524" y="3321948"/>
                </a:lnTo>
                <a:lnTo>
                  <a:pt x="688950" y="3322585"/>
                </a:lnTo>
                <a:lnTo>
                  <a:pt x="688950" y="3422883"/>
                </a:lnTo>
                <a:lnTo>
                  <a:pt x="710235" y="3423520"/>
                </a:lnTo>
                <a:lnTo>
                  <a:pt x="732155" y="3423520"/>
                </a:lnTo>
                <a:lnTo>
                  <a:pt x="762018" y="3423201"/>
                </a:lnTo>
                <a:lnTo>
                  <a:pt x="762018" y="3322904"/>
                </a:lnTo>
                <a:lnTo>
                  <a:pt x="790928" y="3321948"/>
                </a:lnTo>
                <a:lnTo>
                  <a:pt x="818884" y="3320675"/>
                </a:lnTo>
                <a:lnTo>
                  <a:pt x="846524" y="3318446"/>
                </a:lnTo>
                <a:lnTo>
                  <a:pt x="873845" y="3315899"/>
                </a:lnTo>
                <a:lnTo>
                  <a:pt x="900531" y="3312715"/>
                </a:lnTo>
                <a:lnTo>
                  <a:pt x="926581" y="3309212"/>
                </a:lnTo>
                <a:lnTo>
                  <a:pt x="951996" y="3304755"/>
                </a:lnTo>
                <a:lnTo>
                  <a:pt x="976776" y="3299978"/>
                </a:lnTo>
                <a:lnTo>
                  <a:pt x="1000921" y="3294884"/>
                </a:lnTo>
                <a:lnTo>
                  <a:pt x="1023794" y="3289471"/>
                </a:lnTo>
                <a:lnTo>
                  <a:pt x="1046350" y="3283421"/>
                </a:lnTo>
                <a:lnTo>
                  <a:pt x="1067953" y="3277053"/>
                </a:lnTo>
                <a:lnTo>
                  <a:pt x="1088285" y="3270048"/>
                </a:lnTo>
                <a:lnTo>
                  <a:pt x="1108300" y="3263043"/>
                </a:lnTo>
                <a:lnTo>
                  <a:pt x="1126726" y="3255083"/>
                </a:lnTo>
                <a:lnTo>
                  <a:pt x="1144516" y="3247123"/>
                </a:lnTo>
                <a:lnTo>
                  <a:pt x="1144516" y="3349968"/>
                </a:lnTo>
                <a:lnTo>
                  <a:pt x="1152459" y="3346147"/>
                </a:lnTo>
                <a:lnTo>
                  <a:pt x="1159766" y="3342008"/>
                </a:lnTo>
                <a:lnTo>
                  <a:pt x="1167390" y="3337232"/>
                </a:lnTo>
                <a:lnTo>
                  <a:pt x="1175015" y="3332456"/>
                </a:lnTo>
                <a:lnTo>
                  <a:pt x="1182004" y="3327680"/>
                </a:lnTo>
                <a:lnTo>
                  <a:pt x="1188358" y="3322904"/>
                </a:lnTo>
                <a:lnTo>
                  <a:pt x="1194076" y="3318446"/>
                </a:lnTo>
                <a:lnTo>
                  <a:pt x="1199477" y="3313988"/>
                </a:lnTo>
                <a:lnTo>
                  <a:pt x="1199477" y="3215601"/>
                </a:lnTo>
                <a:lnTo>
                  <a:pt x="1206784" y="3209870"/>
                </a:lnTo>
                <a:lnTo>
                  <a:pt x="1213455" y="3204457"/>
                </a:lnTo>
                <a:lnTo>
                  <a:pt x="1220126" y="3198725"/>
                </a:lnTo>
                <a:lnTo>
                  <a:pt x="1226163" y="3192994"/>
                </a:lnTo>
                <a:lnTo>
                  <a:pt x="1232199" y="3186944"/>
                </a:lnTo>
                <a:lnTo>
                  <a:pt x="1237282" y="3181531"/>
                </a:lnTo>
                <a:lnTo>
                  <a:pt x="1242047" y="3175163"/>
                </a:lnTo>
                <a:lnTo>
                  <a:pt x="1246177" y="3169114"/>
                </a:lnTo>
                <a:lnTo>
                  <a:pt x="1250307" y="3162745"/>
                </a:lnTo>
                <a:lnTo>
                  <a:pt x="1253802" y="3157014"/>
                </a:lnTo>
                <a:lnTo>
                  <a:pt x="1256661" y="3150646"/>
                </a:lnTo>
                <a:lnTo>
                  <a:pt x="1258885" y="3144278"/>
                </a:lnTo>
                <a:lnTo>
                  <a:pt x="1260791" y="3137910"/>
                </a:lnTo>
                <a:lnTo>
                  <a:pt x="1262379" y="3131223"/>
                </a:lnTo>
                <a:lnTo>
                  <a:pt x="1263332" y="3124855"/>
                </a:lnTo>
                <a:lnTo>
                  <a:pt x="1263650" y="3118169"/>
                </a:lnTo>
                <a:lnTo>
                  <a:pt x="1263650" y="3251581"/>
                </a:lnTo>
                <a:lnTo>
                  <a:pt x="1263332" y="3251899"/>
                </a:lnTo>
                <a:lnTo>
                  <a:pt x="1263332" y="3255720"/>
                </a:lnTo>
                <a:lnTo>
                  <a:pt x="1263015" y="3259859"/>
                </a:lnTo>
                <a:lnTo>
                  <a:pt x="1262379" y="3264635"/>
                </a:lnTo>
                <a:lnTo>
                  <a:pt x="1261426" y="3269730"/>
                </a:lnTo>
                <a:lnTo>
                  <a:pt x="1260155" y="3274506"/>
                </a:lnTo>
                <a:lnTo>
                  <a:pt x="1258567" y="3279600"/>
                </a:lnTo>
                <a:lnTo>
                  <a:pt x="1256661" y="3284377"/>
                </a:lnTo>
                <a:lnTo>
                  <a:pt x="1254119" y="3289153"/>
                </a:lnTo>
                <a:lnTo>
                  <a:pt x="1251896" y="3294247"/>
                </a:lnTo>
                <a:lnTo>
                  <a:pt x="1248719" y="3299023"/>
                </a:lnTo>
                <a:lnTo>
                  <a:pt x="1245542" y="3303162"/>
                </a:lnTo>
                <a:lnTo>
                  <a:pt x="1242365" y="3307939"/>
                </a:lnTo>
                <a:lnTo>
                  <a:pt x="1238552" y="3312715"/>
                </a:lnTo>
                <a:lnTo>
                  <a:pt x="1234423" y="3317172"/>
                </a:lnTo>
                <a:lnTo>
                  <a:pt x="1225845" y="3326088"/>
                </a:lnTo>
                <a:lnTo>
                  <a:pt x="1215997" y="3335003"/>
                </a:lnTo>
                <a:lnTo>
                  <a:pt x="1204877" y="3343600"/>
                </a:lnTo>
                <a:lnTo>
                  <a:pt x="1192488" y="3351879"/>
                </a:lnTo>
                <a:lnTo>
                  <a:pt x="1179462" y="3360157"/>
                </a:lnTo>
                <a:lnTo>
                  <a:pt x="1165802" y="3367799"/>
                </a:lnTo>
                <a:lnTo>
                  <a:pt x="1150870" y="3375122"/>
                </a:lnTo>
                <a:lnTo>
                  <a:pt x="1134986" y="3382764"/>
                </a:lnTo>
                <a:lnTo>
                  <a:pt x="1118466" y="3389769"/>
                </a:lnTo>
                <a:lnTo>
                  <a:pt x="1100993" y="3396137"/>
                </a:lnTo>
                <a:lnTo>
                  <a:pt x="1082567" y="3402824"/>
                </a:lnTo>
                <a:lnTo>
                  <a:pt x="1063506" y="3408873"/>
                </a:lnTo>
                <a:lnTo>
                  <a:pt x="1043491" y="3414286"/>
                </a:lnTo>
                <a:lnTo>
                  <a:pt x="1022841" y="3420017"/>
                </a:lnTo>
                <a:lnTo>
                  <a:pt x="1001874" y="3424794"/>
                </a:lnTo>
                <a:lnTo>
                  <a:pt x="979953" y="3429570"/>
                </a:lnTo>
                <a:lnTo>
                  <a:pt x="957397" y="3433709"/>
                </a:lnTo>
                <a:lnTo>
                  <a:pt x="934524" y="3437848"/>
                </a:lnTo>
                <a:lnTo>
                  <a:pt x="910697" y="3441032"/>
                </a:lnTo>
                <a:lnTo>
                  <a:pt x="886235" y="3444216"/>
                </a:lnTo>
                <a:lnTo>
                  <a:pt x="861773" y="3446764"/>
                </a:lnTo>
                <a:lnTo>
                  <a:pt x="836675" y="3448992"/>
                </a:lnTo>
                <a:lnTo>
                  <a:pt x="810942" y="3450584"/>
                </a:lnTo>
                <a:lnTo>
                  <a:pt x="784892" y="3451540"/>
                </a:lnTo>
                <a:lnTo>
                  <a:pt x="758841" y="3452495"/>
                </a:lnTo>
                <a:lnTo>
                  <a:pt x="732155" y="3452813"/>
                </a:lnTo>
                <a:lnTo>
                  <a:pt x="704834" y="3452495"/>
                </a:lnTo>
                <a:lnTo>
                  <a:pt x="677513" y="3451540"/>
                </a:lnTo>
                <a:lnTo>
                  <a:pt x="651145" y="3450584"/>
                </a:lnTo>
                <a:lnTo>
                  <a:pt x="625094" y="3448356"/>
                </a:lnTo>
                <a:lnTo>
                  <a:pt x="599361" y="3446445"/>
                </a:lnTo>
                <a:lnTo>
                  <a:pt x="574264" y="3443579"/>
                </a:lnTo>
                <a:lnTo>
                  <a:pt x="549484" y="3440395"/>
                </a:lnTo>
                <a:lnTo>
                  <a:pt x="525339" y="3436893"/>
                </a:lnTo>
                <a:lnTo>
                  <a:pt x="501513" y="3433072"/>
                </a:lnTo>
                <a:lnTo>
                  <a:pt x="478639" y="3428296"/>
                </a:lnTo>
                <a:lnTo>
                  <a:pt x="456718" y="3423520"/>
                </a:lnTo>
                <a:lnTo>
                  <a:pt x="434798" y="3418425"/>
                </a:lnTo>
                <a:lnTo>
                  <a:pt x="413830" y="3412694"/>
                </a:lnTo>
                <a:lnTo>
                  <a:pt x="394134" y="3406963"/>
                </a:lnTo>
                <a:lnTo>
                  <a:pt x="374755" y="3400595"/>
                </a:lnTo>
                <a:lnTo>
                  <a:pt x="356329" y="3393908"/>
                </a:lnTo>
                <a:lnTo>
                  <a:pt x="338538" y="3386585"/>
                </a:lnTo>
                <a:lnTo>
                  <a:pt x="322018" y="3379580"/>
                </a:lnTo>
                <a:lnTo>
                  <a:pt x="306134" y="3372257"/>
                </a:lnTo>
                <a:lnTo>
                  <a:pt x="291520" y="3364296"/>
                </a:lnTo>
                <a:lnTo>
                  <a:pt x="277542" y="3356018"/>
                </a:lnTo>
                <a:lnTo>
                  <a:pt x="264834" y="3347421"/>
                </a:lnTo>
                <a:lnTo>
                  <a:pt x="253079" y="3338824"/>
                </a:lnTo>
                <a:lnTo>
                  <a:pt x="242278" y="3330227"/>
                </a:lnTo>
                <a:lnTo>
                  <a:pt x="237513" y="3325451"/>
                </a:lnTo>
                <a:lnTo>
                  <a:pt x="232747" y="3320675"/>
                </a:lnTo>
                <a:lnTo>
                  <a:pt x="228617" y="3316217"/>
                </a:lnTo>
                <a:lnTo>
                  <a:pt x="224487" y="3311441"/>
                </a:lnTo>
                <a:lnTo>
                  <a:pt x="220993" y="3306983"/>
                </a:lnTo>
                <a:lnTo>
                  <a:pt x="217498" y="3302207"/>
                </a:lnTo>
                <a:lnTo>
                  <a:pt x="214321" y="3297431"/>
                </a:lnTo>
                <a:lnTo>
                  <a:pt x="211462" y="3292337"/>
                </a:lnTo>
                <a:lnTo>
                  <a:pt x="208921" y="3287561"/>
                </a:lnTo>
                <a:lnTo>
                  <a:pt x="206697" y="3282148"/>
                </a:lnTo>
                <a:lnTo>
                  <a:pt x="204791" y="3277690"/>
                </a:lnTo>
                <a:lnTo>
                  <a:pt x="203202" y="3272277"/>
                </a:lnTo>
                <a:lnTo>
                  <a:pt x="201931" y="3267183"/>
                </a:lnTo>
                <a:lnTo>
                  <a:pt x="201296" y="3262088"/>
                </a:lnTo>
                <a:lnTo>
                  <a:pt x="200978" y="3256994"/>
                </a:lnTo>
                <a:lnTo>
                  <a:pt x="200343" y="3251899"/>
                </a:lnTo>
                <a:lnTo>
                  <a:pt x="200025" y="3251899"/>
                </a:lnTo>
                <a:lnTo>
                  <a:pt x="200025" y="3117850"/>
                </a:lnTo>
                <a:close/>
                <a:moveTo>
                  <a:pt x="1263332" y="3111818"/>
                </a:moveTo>
                <a:lnTo>
                  <a:pt x="1263650" y="3117533"/>
                </a:lnTo>
                <a:lnTo>
                  <a:pt x="1263332" y="3119438"/>
                </a:lnTo>
                <a:lnTo>
                  <a:pt x="1263332" y="3116263"/>
                </a:lnTo>
                <a:lnTo>
                  <a:pt x="1263332" y="3111818"/>
                </a:lnTo>
                <a:close/>
                <a:moveTo>
                  <a:pt x="1263253" y="3110548"/>
                </a:moveTo>
                <a:lnTo>
                  <a:pt x="1263332" y="3111183"/>
                </a:lnTo>
                <a:lnTo>
                  <a:pt x="1263332" y="3111818"/>
                </a:lnTo>
                <a:lnTo>
                  <a:pt x="1263253" y="3110548"/>
                </a:lnTo>
                <a:close/>
                <a:moveTo>
                  <a:pt x="1892592" y="3107220"/>
                </a:moveTo>
                <a:lnTo>
                  <a:pt x="1892592" y="3210034"/>
                </a:lnTo>
                <a:lnTo>
                  <a:pt x="1913877" y="3210983"/>
                </a:lnTo>
                <a:lnTo>
                  <a:pt x="1935480" y="3210983"/>
                </a:lnTo>
                <a:lnTo>
                  <a:pt x="1965343" y="3210667"/>
                </a:lnTo>
                <a:lnTo>
                  <a:pt x="1965343" y="3107537"/>
                </a:lnTo>
                <a:lnTo>
                  <a:pt x="1935480" y="3107853"/>
                </a:lnTo>
                <a:lnTo>
                  <a:pt x="1913877" y="3107853"/>
                </a:lnTo>
                <a:lnTo>
                  <a:pt x="1892592" y="3107220"/>
                </a:lnTo>
                <a:close/>
                <a:moveTo>
                  <a:pt x="200819" y="3107046"/>
                </a:moveTo>
                <a:lnTo>
                  <a:pt x="200378" y="3110133"/>
                </a:lnTo>
                <a:lnTo>
                  <a:pt x="200025" y="3115072"/>
                </a:lnTo>
                <a:lnTo>
                  <a:pt x="200025" y="3110751"/>
                </a:lnTo>
                <a:lnTo>
                  <a:pt x="200819" y="3107046"/>
                </a:lnTo>
                <a:close/>
                <a:moveTo>
                  <a:pt x="2489519" y="3103562"/>
                </a:moveTo>
                <a:lnTo>
                  <a:pt x="2490471" y="3109906"/>
                </a:lnTo>
                <a:lnTo>
                  <a:pt x="2490788" y="3116568"/>
                </a:lnTo>
                <a:lnTo>
                  <a:pt x="2490788" y="3252652"/>
                </a:lnTo>
                <a:lnTo>
                  <a:pt x="2490471" y="3252969"/>
                </a:lnTo>
                <a:lnTo>
                  <a:pt x="2489836" y="3260899"/>
                </a:lnTo>
                <a:lnTo>
                  <a:pt x="2489519" y="3265657"/>
                </a:lnTo>
                <a:lnTo>
                  <a:pt x="2488250" y="3270733"/>
                </a:lnTo>
                <a:lnTo>
                  <a:pt x="2487298" y="3275491"/>
                </a:lnTo>
                <a:lnTo>
                  <a:pt x="2485711" y="3280566"/>
                </a:lnTo>
                <a:lnTo>
                  <a:pt x="2483490" y="3285325"/>
                </a:lnTo>
                <a:lnTo>
                  <a:pt x="2481269" y="3290083"/>
                </a:lnTo>
                <a:lnTo>
                  <a:pt x="2479048" y="3294841"/>
                </a:lnTo>
                <a:lnTo>
                  <a:pt x="2475874" y="3299599"/>
                </a:lnTo>
                <a:lnTo>
                  <a:pt x="2472701" y="3304357"/>
                </a:lnTo>
                <a:lnTo>
                  <a:pt x="2469528" y="3309115"/>
                </a:lnTo>
                <a:lnTo>
                  <a:pt x="2465403" y="3313874"/>
                </a:lnTo>
                <a:lnTo>
                  <a:pt x="2461595" y="3317997"/>
                </a:lnTo>
                <a:lnTo>
                  <a:pt x="2453028" y="3327196"/>
                </a:lnTo>
                <a:lnTo>
                  <a:pt x="2443191" y="3335761"/>
                </a:lnTo>
                <a:lnTo>
                  <a:pt x="2432086" y="3344643"/>
                </a:lnTo>
                <a:lnTo>
                  <a:pt x="2419710" y="3352891"/>
                </a:lnTo>
                <a:lnTo>
                  <a:pt x="2406701" y="3360504"/>
                </a:lnTo>
                <a:lnTo>
                  <a:pt x="2393056" y="3368434"/>
                </a:lnTo>
                <a:lnTo>
                  <a:pt x="2378143" y="3376047"/>
                </a:lnTo>
                <a:lnTo>
                  <a:pt x="2362277" y="3383660"/>
                </a:lnTo>
                <a:lnTo>
                  <a:pt x="2345777" y="3390322"/>
                </a:lnTo>
                <a:lnTo>
                  <a:pt x="2328325" y="3396983"/>
                </a:lnTo>
                <a:lnTo>
                  <a:pt x="2309921" y="3403327"/>
                </a:lnTo>
                <a:lnTo>
                  <a:pt x="2290882" y="3409671"/>
                </a:lnTo>
                <a:lnTo>
                  <a:pt x="2270892" y="3415064"/>
                </a:lnTo>
                <a:lnTo>
                  <a:pt x="2250267" y="3420139"/>
                </a:lnTo>
                <a:lnTo>
                  <a:pt x="2229324" y="3425215"/>
                </a:lnTo>
                <a:lnTo>
                  <a:pt x="2207430" y="3429973"/>
                </a:lnTo>
                <a:lnTo>
                  <a:pt x="2184901" y="3434414"/>
                </a:lnTo>
                <a:lnTo>
                  <a:pt x="2162054" y="3437903"/>
                </a:lnTo>
                <a:lnTo>
                  <a:pt x="2138256" y="3441393"/>
                </a:lnTo>
                <a:lnTo>
                  <a:pt x="2113823" y="3444565"/>
                </a:lnTo>
                <a:lnTo>
                  <a:pt x="2089390" y="3447102"/>
                </a:lnTo>
                <a:lnTo>
                  <a:pt x="2064323" y="3449006"/>
                </a:lnTo>
                <a:lnTo>
                  <a:pt x="2038621" y="3450909"/>
                </a:lnTo>
                <a:lnTo>
                  <a:pt x="2012601" y="3452178"/>
                </a:lnTo>
                <a:lnTo>
                  <a:pt x="1986582" y="3452812"/>
                </a:lnTo>
                <a:lnTo>
                  <a:pt x="1959928" y="3452812"/>
                </a:lnTo>
                <a:lnTo>
                  <a:pt x="1932639" y="3452812"/>
                </a:lnTo>
                <a:lnTo>
                  <a:pt x="1905350" y="3452178"/>
                </a:lnTo>
                <a:lnTo>
                  <a:pt x="1879014" y="3450592"/>
                </a:lnTo>
                <a:lnTo>
                  <a:pt x="1852994" y="3449006"/>
                </a:lnTo>
                <a:lnTo>
                  <a:pt x="1827292" y="3446468"/>
                </a:lnTo>
                <a:lnTo>
                  <a:pt x="1802224" y="3443930"/>
                </a:lnTo>
                <a:lnTo>
                  <a:pt x="1777157" y="3441075"/>
                </a:lnTo>
                <a:lnTo>
                  <a:pt x="1753359" y="3437269"/>
                </a:lnTo>
                <a:lnTo>
                  <a:pt x="1729560" y="3433145"/>
                </a:lnTo>
                <a:lnTo>
                  <a:pt x="1706714" y="3428704"/>
                </a:lnTo>
                <a:lnTo>
                  <a:pt x="1684502" y="3424263"/>
                </a:lnTo>
                <a:lnTo>
                  <a:pt x="1662925" y="3418871"/>
                </a:lnTo>
                <a:lnTo>
                  <a:pt x="1641983" y="3413478"/>
                </a:lnTo>
                <a:lnTo>
                  <a:pt x="1622309" y="3407134"/>
                </a:lnTo>
                <a:lnTo>
                  <a:pt x="1602953" y="3400790"/>
                </a:lnTo>
                <a:lnTo>
                  <a:pt x="1584549" y="3394445"/>
                </a:lnTo>
                <a:lnTo>
                  <a:pt x="1566780" y="3387467"/>
                </a:lnTo>
                <a:lnTo>
                  <a:pt x="1550280" y="3380488"/>
                </a:lnTo>
                <a:lnTo>
                  <a:pt x="1534414" y="3372558"/>
                </a:lnTo>
                <a:lnTo>
                  <a:pt x="1519501" y="3364945"/>
                </a:lnTo>
                <a:lnTo>
                  <a:pt x="1505539" y="3356697"/>
                </a:lnTo>
                <a:lnTo>
                  <a:pt x="1493164" y="3348450"/>
                </a:lnTo>
                <a:lnTo>
                  <a:pt x="1481106" y="3339885"/>
                </a:lnTo>
                <a:lnTo>
                  <a:pt x="1470635" y="3330686"/>
                </a:lnTo>
                <a:lnTo>
                  <a:pt x="1465875" y="3326245"/>
                </a:lnTo>
                <a:lnTo>
                  <a:pt x="1461116" y="3321487"/>
                </a:lnTo>
                <a:lnTo>
                  <a:pt x="1456673" y="3317363"/>
                </a:lnTo>
                <a:lnTo>
                  <a:pt x="1452866" y="3312605"/>
                </a:lnTo>
                <a:lnTo>
                  <a:pt x="1449375" y="3307847"/>
                </a:lnTo>
                <a:lnTo>
                  <a:pt x="1445885" y="3303088"/>
                </a:lnTo>
                <a:lnTo>
                  <a:pt x="1442712" y="3298013"/>
                </a:lnTo>
                <a:lnTo>
                  <a:pt x="1439856" y="3293255"/>
                </a:lnTo>
                <a:lnTo>
                  <a:pt x="1437000" y="3288497"/>
                </a:lnTo>
                <a:lnTo>
                  <a:pt x="1435096" y="3283421"/>
                </a:lnTo>
                <a:lnTo>
                  <a:pt x="1433192" y="3278346"/>
                </a:lnTo>
                <a:lnTo>
                  <a:pt x="1431606" y="3273588"/>
                </a:lnTo>
                <a:lnTo>
                  <a:pt x="1430337" y="3268512"/>
                </a:lnTo>
                <a:lnTo>
                  <a:pt x="1429702" y="3263437"/>
                </a:lnTo>
                <a:lnTo>
                  <a:pt x="1429385" y="3258044"/>
                </a:lnTo>
                <a:lnTo>
                  <a:pt x="1428750" y="3252969"/>
                </a:lnTo>
                <a:lnTo>
                  <a:pt x="1428750" y="3155268"/>
                </a:lnTo>
                <a:lnTo>
                  <a:pt x="1438269" y="3162881"/>
                </a:lnTo>
                <a:lnTo>
                  <a:pt x="1449058" y="3170177"/>
                </a:lnTo>
                <a:lnTo>
                  <a:pt x="1459846" y="3177473"/>
                </a:lnTo>
                <a:lnTo>
                  <a:pt x="1471270" y="3184134"/>
                </a:lnTo>
                <a:lnTo>
                  <a:pt x="1483645" y="3190795"/>
                </a:lnTo>
                <a:lnTo>
                  <a:pt x="1496337" y="3197140"/>
                </a:lnTo>
                <a:lnTo>
                  <a:pt x="1509347" y="3203484"/>
                </a:lnTo>
                <a:lnTo>
                  <a:pt x="1522674" y="3209194"/>
                </a:lnTo>
                <a:lnTo>
                  <a:pt x="1536953" y="3215221"/>
                </a:lnTo>
                <a:lnTo>
                  <a:pt x="1550915" y="3220613"/>
                </a:lnTo>
                <a:lnTo>
                  <a:pt x="1566145" y="3226006"/>
                </a:lnTo>
                <a:lnTo>
                  <a:pt x="1581376" y="3231081"/>
                </a:lnTo>
                <a:lnTo>
                  <a:pt x="1597242" y="3235839"/>
                </a:lnTo>
                <a:lnTo>
                  <a:pt x="1612790" y="3240598"/>
                </a:lnTo>
                <a:lnTo>
                  <a:pt x="1628973" y="3244721"/>
                </a:lnTo>
                <a:lnTo>
                  <a:pt x="1646108" y="3248845"/>
                </a:lnTo>
                <a:lnTo>
                  <a:pt x="1662608" y="3252652"/>
                </a:lnTo>
                <a:lnTo>
                  <a:pt x="1680060" y="3256141"/>
                </a:lnTo>
                <a:lnTo>
                  <a:pt x="1697195" y="3259313"/>
                </a:lnTo>
                <a:lnTo>
                  <a:pt x="1714964" y="3262485"/>
                </a:lnTo>
                <a:lnTo>
                  <a:pt x="1732733" y="3265657"/>
                </a:lnTo>
                <a:lnTo>
                  <a:pt x="1750820" y="3268195"/>
                </a:lnTo>
                <a:lnTo>
                  <a:pt x="1768907" y="3270416"/>
                </a:lnTo>
                <a:lnTo>
                  <a:pt x="1786993" y="3272636"/>
                </a:lnTo>
                <a:lnTo>
                  <a:pt x="1805715" y="3274857"/>
                </a:lnTo>
                <a:lnTo>
                  <a:pt x="1824119" y="3276443"/>
                </a:lnTo>
                <a:lnTo>
                  <a:pt x="1842840" y="3277394"/>
                </a:lnTo>
                <a:lnTo>
                  <a:pt x="1861561" y="3278663"/>
                </a:lnTo>
                <a:lnTo>
                  <a:pt x="1880283" y="3279615"/>
                </a:lnTo>
                <a:lnTo>
                  <a:pt x="1898687" y="3280249"/>
                </a:lnTo>
                <a:lnTo>
                  <a:pt x="1917725" y="3280566"/>
                </a:lnTo>
                <a:lnTo>
                  <a:pt x="1936129" y="3280566"/>
                </a:lnTo>
                <a:lnTo>
                  <a:pt x="1958658" y="3280566"/>
                </a:lnTo>
                <a:lnTo>
                  <a:pt x="1981187" y="3280249"/>
                </a:lnTo>
                <a:lnTo>
                  <a:pt x="2003399" y="3278980"/>
                </a:lnTo>
                <a:lnTo>
                  <a:pt x="2025928" y="3278029"/>
                </a:lnTo>
                <a:lnTo>
                  <a:pt x="2048140" y="3276443"/>
                </a:lnTo>
                <a:lnTo>
                  <a:pt x="2070034" y="3274222"/>
                </a:lnTo>
                <a:lnTo>
                  <a:pt x="2092246" y="3272002"/>
                </a:lnTo>
                <a:lnTo>
                  <a:pt x="2114458" y="3269464"/>
                </a:lnTo>
                <a:lnTo>
                  <a:pt x="2135718" y="3266609"/>
                </a:lnTo>
                <a:lnTo>
                  <a:pt x="2157295" y="3263437"/>
                </a:lnTo>
                <a:lnTo>
                  <a:pt x="2178237" y="3259313"/>
                </a:lnTo>
                <a:lnTo>
                  <a:pt x="2198545" y="3255507"/>
                </a:lnTo>
                <a:lnTo>
                  <a:pt x="2219170" y="3251066"/>
                </a:lnTo>
                <a:lnTo>
                  <a:pt x="2239161" y="3246307"/>
                </a:lnTo>
                <a:lnTo>
                  <a:pt x="2258517" y="3241232"/>
                </a:lnTo>
                <a:lnTo>
                  <a:pt x="2277555" y="3235839"/>
                </a:lnTo>
                <a:lnTo>
                  <a:pt x="2295959" y="3230130"/>
                </a:lnTo>
                <a:lnTo>
                  <a:pt x="2314046" y="3223785"/>
                </a:lnTo>
                <a:lnTo>
                  <a:pt x="2331498" y="3217441"/>
                </a:lnTo>
                <a:lnTo>
                  <a:pt x="2348316" y="3210780"/>
                </a:lnTo>
                <a:lnTo>
                  <a:pt x="2364498" y="3203801"/>
                </a:lnTo>
                <a:lnTo>
                  <a:pt x="2380047" y="3196188"/>
                </a:lnTo>
                <a:lnTo>
                  <a:pt x="2394643" y="3188575"/>
                </a:lnTo>
                <a:lnTo>
                  <a:pt x="2408605" y="3180645"/>
                </a:lnTo>
                <a:lnTo>
                  <a:pt x="2422249" y="3171763"/>
                </a:lnTo>
                <a:lnTo>
                  <a:pt x="2434307" y="3163198"/>
                </a:lnTo>
                <a:lnTo>
                  <a:pt x="2445730" y="3153999"/>
                </a:lnTo>
                <a:lnTo>
                  <a:pt x="2456518" y="3144800"/>
                </a:lnTo>
                <a:lnTo>
                  <a:pt x="2466355" y="3134966"/>
                </a:lnTo>
                <a:lnTo>
                  <a:pt x="2471115" y="3129574"/>
                </a:lnTo>
                <a:lnTo>
                  <a:pt x="2474922" y="3124498"/>
                </a:lnTo>
                <a:lnTo>
                  <a:pt x="2479365" y="3119423"/>
                </a:lnTo>
                <a:lnTo>
                  <a:pt x="2482855" y="3114347"/>
                </a:lnTo>
                <a:lnTo>
                  <a:pt x="2486346" y="3108955"/>
                </a:lnTo>
                <a:lnTo>
                  <a:pt x="2489519" y="3103562"/>
                </a:lnTo>
                <a:close/>
                <a:moveTo>
                  <a:pt x="201789" y="3100564"/>
                </a:moveTo>
                <a:lnTo>
                  <a:pt x="201084" y="3105812"/>
                </a:lnTo>
                <a:lnTo>
                  <a:pt x="200819" y="3107046"/>
                </a:lnTo>
                <a:lnTo>
                  <a:pt x="201084" y="3105194"/>
                </a:lnTo>
                <a:lnTo>
                  <a:pt x="201789" y="3100564"/>
                </a:lnTo>
                <a:close/>
                <a:moveTo>
                  <a:pt x="1260475" y="3095625"/>
                </a:moveTo>
                <a:lnTo>
                  <a:pt x="1262062" y="3101340"/>
                </a:lnTo>
                <a:lnTo>
                  <a:pt x="1263015" y="3106738"/>
                </a:lnTo>
                <a:lnTo>
                  <a:pt x="1263253" y="3110548"/>
                </a:lnTo>
                <a:lnTo>
                  <a:pt x="1262698" y="3106103"/>
                </a:lnTo>
                <a:lnTo>
                  <a:pt x="1261745" y="3100705"/>
                </a:lnTo>
                <a:lnTo>
                  <a:pt x="1260475" y="3095625"/>
                </a:lnTo>
                <a:close/>
                <a:moveTo>
                  <a:pt x="1746773" y="3094566"/>
                </a:moveTo>
                <a:lnTo>
                  <a:pt x="1746773" y="3198013"/>
                </a:lnTo>
                <a:lnTo>
                  <a:pt x="1764563" y="3200227"/>
                </a:lnTo>
                <a:lnTo>
                  <a:pt x="1782671" y="3202758"/>
                </a:lnTo>
                <a:lnTo>
                  <a:pt x="1800780" y="3204656"/>
                </a:lnTo>
                <a:lnTo>
                  <a:pt x="1819841" y="3206238"/>
                </a:lnTo>
                <a:lnTo>
                  <a:pt x="1819841" y="3102791"/>
                </a:lnTo>
                <a:lnTo>
                  <a:pt x="1800780" y="3101210"/>
                </a:lnTo>
                <a:lnTo>
                  <a:pt x="1782671" y="3099312"/>
                </a:lnTo>
                <a:lnTo>
                  <a:pt x="1764563" y="3097097"/>
                </a:lnTo>
                <a:lnTo>
                  <a:pt x="1746773" y="3094566"/>
                </a:lnTo>
                <a:close/>
                <a:moveTo>
                  <a:pt x="1600953" y="3061666"/>
                </a:moveTo>
                <a:lnTo>
                  <a:pt x="1600953" y="3166378"/>
                </a:lnTo>
                <a:lnTo>
                  <a:pt x="1618744" y="3171756"/>
                </a:lnTo>
                <a:lnTo>
                  <a:pt x="1636217" y="3176501"/>
                </a:lnTo>
                <a:lnTo>
                  <a:pt x="1654960" y="3180930"/>
                </a:lnTo>
                <a:lnTo>
                  <a:pt x="1673704" y="3185042"/>
                </a:lnTo>
                <a:lnTo>
                  <a:pt x="1673704" y="3080963"/>
                </a:lnTo>
                <a:lnTo>
                  <a:pt x="1654960" y="3076534"/>
                </a:lnTo>
                <a:lnTo>
                  <a:pt x="1636217" y="3071789"/>
                </a:lnTo>
                <a:lnTo>
                  <a:pt x="1618108" y="3066728"/>
                </a:lnTo>
                <a:lnTo>
                  <a:pt x="1600953" y="3061666"/>
                </a:lnTo>
                <a:close/>
                <a:moveTo>
                  <a:pt x="3151360" y="3046095"/>
                </a:moveTo>
                <a:lnTo>
                  <a:pt x="3151360" y="3160713"/>
                </a:lnTo>
                <a:lnTo>
                  <a:pt x="3174848" y="3161665"/>
                </a:lnTo>
                <a:lnTo>
                  <a:pt x="3198972" y="3161665"/>
                </a:lnTo>
                <a:lnTo>
                  <a:pt x="3231983" y="3161348"/>
                </a:lnTo>
                <a:lnTo>
                  <a:pt x="3231983" y="3046413"/>
                </a:lnTo>
                <a:lnTo>
                  <a:pt x="3198972" y="3046730"/>
                </a:lnTo>
                <a:lnTo>
                  <a:pt x="3174848" y="3046413"/>
                </a:lnTo>
                <a:lnTo>
                  <a:pt x="3151360" y="3046095"/>
                </a:lnTo>
                <a:close/>
                <a:moveTo>
                  <a:pt x="3815080" y="3040062"/>
                </a:moveTo>
                <a:lnTo>
                  <a:pt x="3816033" y="3047365"/>
                </a:lnTo>
                <a:lnTo>
                  <a:pt x="3816350" y="3054985"/>
                </a:lnTo>
                <a:lnTo>
                  <a:pt x="3816350" y="3206115"/>
                </a:lnTo>
                <a:lnTo>
                  <a:pt x="3816033" y="3206432"/>
                </a:lnTo>
                <a:lnTo>
                  <a:pt x="3815398" y="3214687"/>
                </a:lnTo>
                <a:lnTo>
                  <a:pt x="3814763" y="3220720"/>
                </a:lnTo>
                <a:lnTo>
                  <a:pt x="3813493" y="3226117"/>
                </a:lnTo>
                <a:lnTo>
                  <a:pt x="3811906" y="3231197"/>
                </a:lnTo>
                <a:lnTo>
                  <a:pt x="3810319" y="3236912"/>
                </a:lnTo>
                <a:lnTo>
                  <a:pt x="3808097" y="3242310"/>
                </a:lnTo>
                <a:lnTo>
                  <a:pt x="3805558" y="3248025"/>
                </a:lnTo>
                <a:lnTo>
                  <a:pt x="3803019" y="3253105"/>
                </a:lnTo>
                <a:lnTo>
                  <a:pt x="3799844" y="3258185"/>
                </a:lnTo>
                <a:lnTo>
                  <a:pt x="3796036" y="3263583"/>
                </a:lnTo>
                <a:lnTo>
                  <a:pt x="3792226" y="3268663"/>
                </a:lnTo>
                <a:lnTo>
                  <a:pt x="3788418" y="3274060"/>
                </a:lnTo>
                <a:lnTo>
                  <a:pt x="3783974" y="3278823"/>
                </a:lnTo>
                <a:lnTo>
                  <a:pt x="3779212" y="3283903"/>
                </a:lnTo>
                <a:lnTo>
                  <a:pt x="3774134" y="3288983"/>
                </a:lnTo>
                <a:lnTo>
                  <a:pt x="3768420" y="3293745"/>
                </a:lnTo>
                <a:lnTo>
                  <a:pt x="3763024" y="3298508"/>
                </a:lnTo>
                <a:lnTo>
                  <a:pt x="3750963" y="3307715"/>
                </a:lnTo>
                <a:lnTo>
                  <a:pt x="3737314" y="3317240"/>
                </a:lnTo>
                <a:lnTo>
                  <a:pt x="3722713" y="3326448"/>
                </a:lnTo>
                <a:lnTo>
                  <a:pt x="3707477" y="3335020"/>
                </a:lnTo>
                <a:lnTo>
                  <a:pt x="3690971" y="3343275"/>
                </a:lnTo>
                <a:lnTo>
                  <a:pt x="3673513" y="3351213"/>
                </a:lnTo>
                <a:lnTo>
                  <a:pt x="3655103" y="3359150"/>
                </a:lnTo>
                <a:lnTo>
                  <a:pt x="3635424" y="3366770"/>
                </a:lnTo>
                <a:lnTo>
                  <a:pt x="3615109" y="3373755"/>
                </a:lnTo>
                <a:lnTo>
                  <a:pt x="3593842" y="3380423"/>
                </a:lnTo>
                <a:lnTo>
                  <a:pt x="3571941" y="3386773"/>
                </a:lnTo>
                <a:lnTo>
                  <a:pt x="3549087" y="3392805"/>
                </a:lnTo>
                <a:lnTo>
                  <a:pt x="3525281" y="3398203"/>
                </a:lnTo>
                <a:lnTo>
                  <a:pt x="3501157" y="3403283"/>
                </a:lnTo>
                <a:lnTo>
                  <a:pt x="3476082" y="3408045"/>
                </a:lnTo>
                <a:lnTo>
                  <a:pt x="3450371" y="3411855"/>
                </a:lnTo>
                <a:lnTo>
                  <a:pt x="3424343" y="3415983"/>
                </a:lnTo>
                <a:lnTo>
                  <a:pt x="3397680" y="3419475"/>
                </a:lnTo>
                <a:lnTo>
                  <a:pt x="3370065" y="3422333"/>
                </a:lnTo>
                <a:lnTo>
                  <a:pt x="3341815" y="3424555"/>
                </a:lnTo>
                <a:lnTo>
                  <a:pt x="3313565" y="3426460"/>
                </a:lnTo>
                <a:lnTo>
                  <a:pt x="3284680" y="3427730"/>
                </a:lnTo>
                <a:lnTo>
                  <a:pt x="3255478" y="3428683"/>
                </a:lnTo>
                <a:lnTo>
                  <a:pt x="3225959" y="3429000"/>
                </a:lnTo>
                <a:lnTo>
                  <a:pt x="3195487" y="3428683"/>
                </a:lnTo>
                <a:lnTo>
                  <a:pt x="3165650" y="3427730"/>
                </a:lnTo>
                <a:lnTo>
                  <a:pt x="3136130" y="3426143"/>
                </a:lnTo>
                <a:lnTo>
                  <a:pt x="3106928" y="3424238"/>
                </a:lnTo>
                <a:lnTo>
                  <a:pt x="3078678" y="3422015"/>
                </a:lnTo>
                <a:lnTo>
                  <a:pt x="3050428" y="3418840"/>
                </a:lnTo>
                <a:lnTo>
                  <a:pt x="3022813" y="3415030"/>
                </a:lnTo>
                <a:lnTo>
                  <a:pt x="2996150" y="3411220"/>
                </a:lnTo>
                <a:lnTo>
                  <a:pt x="2970122" y="3406775"/>
                </a:lnTo>
                <a:lnTo>
                  <a:pt x="2944729" y="3402013"/>
                </a:lnTo>
                <a:lnTo>
                  <a:pt x="2919971" y="3396615"/>
                </a:lnTo>
                <a:lnTo>
                  <a:pt x="2895847" y="3390583"/>
                </a:lnTo>
                <a:lnTo>
                  <a:pt x="2872994" y="3384868"/>
                </a:lnTo>
                <a:lnTo>
                  <a:pt x="2850775" y="3378200"/>
                </a:lnTo>
                <a:lnTo>
                  <a:pt x="2829190" y="3370898"/>
                </a:lnTo>
                <a:lnTo>
                  <a:pt x="2808876" y="3363595"/>
                </a:lnTo>
                <a:lnTo>
                  <a:pt x="2789196" y="3355975"/>
                </a:lnTo>
                <a:lnTo>
                  <a:pt x="2770469" y="3347720"/>
                </a:lnTo>
                <a:lnTo>
                  <a:pt x="2753328" y="3339465"/>
                </a:lnTo>
                <a:lnTo>
                  <a:pt x="2736823" y="3330893"/>
                </a:lnTo>
                <a:lnTo>
                  <a:pt x="2721269" y="3321685"/>
                </a:lnTo>
                <a:lnTo>
                  <a:pt x="2706986" y="3312160"/>
                </a:lnTo>
                <a:lnTo>
                  <a:pt x="2693972" y="3302635"/>
                </a:lnTo>
                <a:lnTo>
                  <a:pt x="2688258" y="3297873"/>
                </a:lnTo>
                <a:lnTo>
                  <a:pt x="2682227" y="3292793"/>
                </a:lnTo>
                <a:lnTo>
                  <a:pt x="2676831" y="3287713"/>
                </a:lnTo>
                <a:lnTo>
                  <a:pt x="2671753" y="3282950"/>
                </a:lnTo>
                <a:lnTo>
                  <a:pt x="2666991" y="3277870"/>
                </a:lnTo>
                <a:lnTo>
                  <a:pt x="2662548" y="3272473"/>
                </a:lnTo>
                <a:lnTo>
                  <a:pt x="2658104" y="3267393"/>
                </a:lnTo>
                <a:lnTo>
                  <a:pt x="2654612" y="3261995"/>
                </a:lnTo>
                <a:lnTo>
                  <a:pt x="2651121" y="3256598"/>
                </a:lnTo>
                <a:lnTo>
                  <a:pt x="2647947" y="3251200"/>
                </a:lnTo>
                <a:lnTo>
                  <a:pt x="2645090" y="3245485"/>
                </a:lnTo>
                <a:lnTo>
                  <a:pt x="2642868" y="3240405"/>
                </a:lnTo>
                <a:lnTo>
                  <a:pt x="2640329" y="3234372"/>
                </a:lnTo>
                <a:lnTo>
                  <a:pt x="2638742" y="3228975"/>
                </a:lnTo>
                <a:lnTo>
                  <a:pt x="2637789" y="3223577"/>
                </a:lnTo>
                <a:lnTo>
                  <a:pt x="2636520" y="3217862"/>
                </a:lnTo>
                <a:lnTo>
                  <a:pt x="2636202" y="3212147"/>
                </a:lnTo>
                <a:lnTo>
                  <a:pt x="2635885" y="3206432"/>
                </a:lnTo>
                <a:lnTo>
                  <a:pt x="2635250" y="3206432"/>
                </a:lnTo>
                <a:lnTo>
                  <a:pt x="2635250" y="3097530"/>
                </a:lnTo>
                <a:lnTo>
                  <a:pt x="2646360" y="3105785"/>
                </a:lnTo>
                <a:lnTo>
                  <a:pt x="2657786" y="3114040"/>
                </a:lnTo>
                <a:lnTo>
                  <a:pt x="2670166" y="3121977"/>
                </a:lnTo>
                <a:lnTo>
                  <a:pt x="2683180" y="3129597"/>
                </a:lnTo>
                <a:lnTo>
                  <a:pt x="2696511" y="3136900"/>
                </a:lnTo>
                <a:lnTo>
                  <a:pt x="2710160" y="3144202"/>
                </a:lnTo>
                <a:lnTo>
                  <a:pt x="2724761" y="3151187"/>
                </a:lnTo>
                <a:lnTo>
                  <a:pt x="2740314" y="3157855"/>
                </a:lnTo>
                <a:lnTo>
                  <a:pt x="2755550" y="3164205"/>
                </a:lnTo>
                <a:lnTo>
                  <a:pt x="2771738" y="3170237"/>
                </a:lnTo>
                <a:lnTo>
                  <a:pt x="2788244" y="3176270"/>
                </a:lnTo>
                <a:lnTo>
                  <a:pt x="2805384" y="3181985"/>
                </a:lnTo>
                <a:lnTo>
                  <a:pt x="2822525" y="3187065"/>
                </a:lnTo>
                <a:lnTo>
                  <a:pt x="2840300" y="3192145"/>
                </a:lnTo>
                <a:lnTo>
                  <a:pt x="2858393" y="3196907"/>
                </a:lnTo>
                <a:lnTo>
                  <a:pt x="2877120" y="3201670"/>
                </a:lnTo>
                <a:lnTo>
                  <a:pt x="2895530" y="3205797"/>
                </a:lnTo>
                <a:lnTo>
                  <a:pt x="2914892" y="3209925"/>
                </a:lnTo>
                <a:lnTo>
                  <a:pt x="2934255" y="3213735"/>
                </a:lnTo>
                <a:lnTo>
                  <a:pt x="2953617" y="3217227"/>
                </a:lnTo>
                <a:lnTo>
                  <a:pt x="2973614" y="3220402"/>
                </a:lnTo>
                <a:lnTo>
                  <a:pt x="2993294" y="3222942"/>
                </a:lnTo>
                <a:lnTo>
                  <a:pt x="3013926" y="3225800"/>
                </a:lnTo>
                <a:lnTo>
                  <a:pt x="3033923" y="3228340"/>
                </a:lnTo>
                <a:lnTo>
                  <a:pt x="3054555" y="3230245"/>
                </a:lnTo>
                <a:lnTo>
                  <a:pt x="3074869" y="3232150"/>
                </a:lnTo>
                <a:lnTo>
                  <a:pt x="3095819" y="3233737"/>
                </a:lnTo>
                <a:lnTo>
                  <a:pt x="3116451" y="3235007"/>
                </a:lnTo>
                <a:lnTo>
                  <a:pt x="3137400" y="3235960"/>
                </a:lnTo>
                <a:lnTo>
                  <a:pt x="3158032" y="3236595"/>
                </a:lnTo>
                <a:lnTo>
                  <a:pt x="3178981" y="3237230"/>
                </a:lnTo>
                <a:lnTo>
                  <a:pt x="3199613" y="3237230"/>
                </a:lnTo>
                <a:lnTo>
                  <a:pt x="3224372" y="3236912"/>
                </a:lnTo>
                <a:lnTo>
                  <a:pt x="3249765" y="3236595"/>
                </a:lnTo>
                <a:lnTo>
                  <a:pt x="3274523" y="3235325"/>
                </a:lnTo>
                <a:lnTo>
                  <a:pt x="3299282" y="3234055"/>
                </a:lnTo>
                <a:lnTo>
                  <a:pt x="3324040" y="3232150"/>
                </a:lnTo>
                <a:lnTo>
                  <a:pt x="3348481" y="3230245"/>
                </a:lnTo>
                <a:lnTo>
                  <a:pt x="3372922" y="3227387"/>
                </a:lnTo>
                <a:lnTo>
                  <a:pt x="3397680" y="3224530"/>
                </a:lnTo>
                <a:lnTo>
                  <a:pt x="3421486" y="3221355"/>
                </a:lnTo>
                <a:lnTo>
                  <a:pt x="3445292" y="3217545"/>
                </a:lnTo>
                <a:lnTo>
                  <a:pt x="3468464" y="3213735"/>
                </a:lnTo>
                <a:lnTo>
                  <a:pt x="3491635" y="3208972"/>
                </a:lnTo>
                <a:lnTo>
                  <a:pt x="3514171" y="3204210"/>
                </a:lnTo>
                <a:lnTo>
                  <a:pt x="3536390" y="3199130"/>
                </a:lnTo>
                <a:lnTo>
                  <a:pt x="3557974" y="3193097"/>
                </a:lnTo>
                <a:lnTo>
                  <a:pt x="3579241" y="3187065"/>
                </a:lnTo>
                <a:lnTo>
                  <a:pt x="3599873" y="3180715"/>
                </a:lnTo>
                <a:lnTo>
                  <a:pt x="3619870" y="3174047"/>
                </a:lnTo>
                <a:lnTo>
                  <a:pt x="3639233" y="3167062"/>
                </a:lnTo>
                <a:lnTo>
                  <a:pt x="3657643" y="3159442"/>
                </a:lnTo>
                <a:lnTo>
                  <a:pt x="3676053" y="3151505"/>
                </a:lnTo>
                <a:lnTo>
                  <a:pt x="3692876" y="3143250"/>
                </a:lnTo>
                <a:lnTo>
                  <a:pt x="3709381" y="3134677"/>
                </a:lnTo>
                <a:lnTo>
                  <a:pt x="3724935" y="3125470"/>
                </a:lnTo>
                <a:lnTo>
                  <a:pt x="3739853" y="3116262"/>
                </a:lnTo>
                <a:lnTo>
                  <a:pt x="3753502" y="3106420"/>
                </a:lnTo>
                <a:lnTo>
                  <a:pt x="3766198" y="3096577"/>
                </a:lnTo>
                <a:lnTo>
                  <a:pt x="3772547" y="3090862"/>
                </a:lnTo>
                <a:lnTo>
                  <a:pt x="3777943" y="3085782"/>
                </a:lnTo>
                <a:lnTo>
                  <a:pt x="3783656" y="3080385"/>
                </a:lnTo>
                <a:lnTo>
                  <a:pt x="3789052" y="3074670"/>
                </a:lnTo>
                <a:lnTo>
                  <a:pt x="3793814" y="3069272"/>
                </a:lnTo>
                <a:lnTo>
                  <a:pt x="3798575" y="3063557"/>
                </a:lnTo>
                <a:lnTo>
                  <a:pt x="3803336" y="3057842"/>
                </a:lnTo>
                <a:lnTo>
                  <a:pt x="3807145" y="3051810"/>
                </a:lnTo>
                <a:lnTo>
                  <a:pt x="3811271" y="3045777"/>
                </a:lnTo>
                <a:lnTo>
                  <a:pt x="3815080" y="3040062"/>
                </a:lnTo>
                <a:close/>
                <a:moveTo>
                  <a:pt x="2989478" y="3031808"/>
                </a:moveTo>
                <a:lnTo>
                  <a:pt x="2989478" y="3147378"/>
                </a:lnTo>
                <a:lnTo>
                  <a:pt x="3009158" y="3149918"/>
                </a:lnTo>
                <a:lnTo>
                  <a:pt x="3029472" y="3152140"/>
                </a:lnTo>
                <a:lnTo>
                  <a:pt x="3049469" y="3154363"/>
                </a:lnTo>
                <a:lnTo>
                  <a:pt x="3070419" y="3155950"/>
                </a:lnTo>
                <a:lnTo>
                  <a:pt x="3070419" y="3041333"/>
                </a:lnTo>
                <a:lnTo>
                  <a:pt x="3049469" y="3039428"/>
                </a:lnTo>
                <a:lnTo>
                  <a:pt x="3029472" y="3036888"/>
                </a:lnTo>
                <a:lnTo>
                  <a:pt x="3009158" y="3034665"/>
                </a:lnTo>
                <a:lnTo>
                  <a:pt x="2989478" y="3031808"/>
                </a:lnTo>
                <a:close/>
                <a:moveTo>
                  <a:pt x="2402802" y="3022755"/>
                </a:moveTo>
                <a:lnTo>
                  <a:pt x="2397719" y="3026235"/>
                </a:lnTo>
                <a:lnTo>
                  <a:pt x="2391365" y="3029398"/>
                </a:lnTo>
                <a:lnTo>
                  <a:pt x="2383740" y="3032878"/>
                </a:lnTo>
                <a:lnTo>
                  <a:pt x="2376433" y="3036042"/>
                </a:lnTo>
                <a:lnTo>
                  <a:pt x="2360867" y="3042369"/>
                </a:lnTo>
                <a:lnTo>
                  <a:pt x="2347841" y="3047114"/>
                </a:lnTo>
                <a:lnTo>
                  <a:pt x="2347841" y="3137274"/>
                </a:lnTo>
                <a:lnTo>
                  <a:pt x="2355784" y="3133794"/>
                </a:lnTo>
                <a:lnTo>
                  <a:pt x="2363408" y="3129681"/>
                </a:lnTo>
                <a:lnTo>
                  <a:pt x="2371033" y="3125252"/>
                </a:lnTo>
                <a:lnTo>
                  <a:pt x="2378340" y="3120507"/>
                </a:lnTo>
                <a:lnTo>
                  <a:pt x="2385329" y="3115762"/>
                </a:lnTo>
                <a:lnTo>
                  <a:pt x="2391683" y="3111017"/>
                </a:lnTo>
                <a:lnTo>
                  <a:pt x="2397719" y="3106271"/>
                </a:lnTo>
                <a:lnTo>
                  <a:pt x="2402802" y="3101526"/>
                </a:lnTo>
                <a:lnTo>
                  <a:pt x="2402802" y="3022755"/>
                </a:lnTo>
                <a:close/>
                <a:moveTo>
                  <a:pt x="698500" y="3017837"/>
                </a:moveTo>
                <a:lnTo>
                  <a:pt x="698500" y="3086100"/>
                </a:lnTo>
                <a:lnTo>
                  <a:pt x="684586" y="3083595"/>
                </a:lnTo>
                <a:lnTo>
                  <a:pt x="667825" y="3079838"/>
                </a:lnTo>
                <a:lnTo>
                  <a:pt x="659920" y="3077959"/>
                </a:lnTo>
                <a:lnTo>
                  <a:pt x="652962" y="3076393"/>
                </a:lnTo>
                <a:lnTo>
                  <a:pt x="646321" y="3074201"/>
                </a:lnTo>
                <a:lnTo>
                  <a:pt x="640313" y="3071696"/>
                </a:lnTo>
                <a:lnTo>
                  <a:pt x="634305" y="3069191"/>
                </a:lnTo>
                <a:lnTo>
                  <a:pt x="629245" y="3065433"/>
                </a:lnTo>
                <a:lnTo>
                  <a:pt x="626082" y="3063555"/>
                </a:lnTo>
                <a:lnTo>
                  <a:pt x="623869" y="3061363"/>
                </a:lnTo>
                <a:lnTo>
                  <a:pt x="622288" y="3058545"/>
                </a:lnTo>
                <a:lnTo>
                  <a:pt x="620706" y="3056353"/>
                </a:lnTo>
                <a:lnTo>
                  <a:pt x="619441" y="3053534"/>
                </a:lnTo>
                <a:lnTo>
                  <a:pt x="619125" y="3051029"/>
                </a:lnTo>
                <a:lnTo>
                  <a:pt x="619125" y="3048524"/>
                </a:lnTo>
                <a:lnTo>
                  <a:pt x="619441" y="3046019"/>
                </a:lnTo>
                <a:lnTo>
                  <a:pt x="620390" y="3043514"/>
                </a:lnTo>
                <a:lnTo>
                  <a:pt x="621971" y="3041009"/>
                </a:lnTo>
                <a:lnTo>
                  <a:pt x="623553" y="3038817"/>
                </a:lnTo>
                <a:lnTo>
                  <a:pt x="625766" y="3036312"/>
                </a:lnTo>
                <a:lnTo>
                  <a:pt x="628296" y="3034433"/>
                </a:lnTo>
                <a:lnTo>
                  <a:pt x="631142" y="3032555"/>
                </a:lnTo>
                <a:lnTo>
                  <a:pt x="634937" y="3030676"/>
                </a:lnTo>
                <a:lnTo>
                  <a:pt x="638732" y="3029110"/>
                </a:lnTo>
                <a:lnTo>
                  <a:pt x="645057" y="3026605"/>
                </a:lnTo>
                <a:lnTo>
                  <a:pt x="651697" y="3024726"/>
                </a:lnTo>
                <a:lnTo>
                  <a:pt x="658655" y="3023161"/>
                </a:lnTo>
                <a:lnTo>
                  <a:pt x="666244" y="3021595"/>
                </a:lnTo>
                <a:lnTo>
                  <a:pt x="674150" y="3020342"/>
                </a:lnTo>
                <a:lnTo>
                  <a:pt x="682056" y="3019403"/>
                </a:lnTo>
                <a:lnTo>
                  <a:pt x="698500" y="3017837"/>
                </a:lnTo>
                <a:close/>
                <a:moveTo>
                  <a:pt x="2827597" y="2994977"/>
                </a:moveTo>
                <a:lnTo>
                  <a:pt x="2827597" y="3112135"/>
                </a:lnTo>
                <a:lnTo>
                  <a:pt x="2846959" y="3117850"/>
                </a:lnTo>
                <a:lnTo>
                  <a:pt x="2866956" y="3123248"/>
                </a:lnTo>
                <a:lnTo>
                  <a:pt x="2887588" y="3128010"/>
                </a:lnTo>
                <a:lnTo>
                  <a:pt x="2908220" y="3132773"/>
                </a:lnTo>
                <a:lnTo>
                  <a:pt x="2908220" y="3016885"/>
                </a:lnTo>
                <a:lnTo>
                  <a:pt x="2887588" y="3011805"/>
                </a:lnTo>
                <a:lnTo>
                  <a:pt x="2866956" y="3006725"/>
                </a:lnTo>
                <a:lnTo>
                  <a:pt x="2846959" y="3001010"/>
                </a:lnTo>
                <a:lnTo>
                  <a:pt x="2827597" y="2994977"/>
                </a:lnTo>
                <a:close/>
                <a:moveTo>
                  <a:pt x="1455133" y="2986375"/>
                </a:moveTo>
                <a:lnTo>
                  <a:pt x="1455133" y="3092352"/>
                </a:lnTo>
                <a:lnTo>
                  <a:pt x="1457675" y="3094883"/>
                </a:lnTo>
                <a:lnTo>
                  <a:pt x="1460216" y="3097730"/>
                </a:lnTo>
                <a:lnTo>
                  <a:pt x="1466888" y="3103741"/>
                </a:lnTo>
                <a:lnTo>
                  <a:pt x="1475466" y="3110068"/>
                </a:lnTo>
                <a:lnTo>
                  <a:pt x="1484679" y="3116078"/>
                </a:lnTo>
                <a:lnTo>
                  <a:pt x="1495162" y="3122405"/>
                </a:lnTo>
                <a:lnTo>
                  <a:pt x="1505964" y="3128732"/>
                </a:lnTo>
                <a:lnTo>
                  <a:pt x="1517083" y="3134743"/>
                </a:lnTo>
                <a:lnTo>
                  <a:pt x="1528202" y="3139804"/>
                </a:lnTo>
                <a:lnTo>
                  <a:pt x="1528202" y="3033195"/>
                </a:lnTo>
                <a:lnTo>
                  <a:pt x="1517083" y="3027817"/>
                </a:lnTo>
                <a:lnTo>
                  <a:pt x="1506917" y="3022122"/>
                </a:lnTo>
                <a:lnTo>
                  <a:pt x="1497068" y="3016428"/>
                </a:lnTo>
                <a:lnTo>
                  <a:pt x="1487538" y="3010734"/>
                </a:lnTo>
                <a:lnTo>
                  <a:pt x="1478960" y="3005039"/>
                </a:lnTo>
                <a:lnTo>
                  <a:pt x="1470700" y="2998712"/>
                </a:lnTo>
                <a:lnTo>
                  <a:pt x="1462758" y="2992702"/>
                </a:lnTo>
                <a:lnTo>
                  <a:pt x="1455133" y="2986375"/>
                </a:lnTo>
                <a:close/>
                <a:moveTo>
                  <a:pt x="711352" y="2965750"/>
                </a:moveTo>
                <a:lnTo>
                  <a:pt x="709129" y="2966067"/>
                </a:lnTo>
                <a:lnTo>
                  <a:pt x="706270" y="2966384"/>
                </a:lnTo>
                <a:lnTo>
                  <a:pt x="704047" y="2966702"/>
                </a:lnTo>
                <a:lnTo>
                  <a:pt x="701824" y="2967653"/>
                </a:lnTo>
                <a:lnTo>
                  <a:pt x="700236" y="2968288"/>
                </a:lnTo>
                <a:lnTo>
                  <a:pt x="699283" y="2969556"/>
                </a:lnTo>
                <a:lnTo>
                  <a:pt x="698330" y="2970191"/>
                </a:lnTo>
                <a:lnTo>
                  <a:pt x="698012" y="2971459"/>
                </a:lnTo>
                <a:lnTo>
                  <a:pt x="698012" y="2990491"/>
                </a:lnTo>
                <a:lnTo>
                  <a:pt x="683085" y="2991760"/>
                </a:lnTo>
                <a:lnTo>
                  <a:pt x="667839" y="2993346"/>
                </a:lnTo>
                <a:lnTo>
                  <a:pt x="653865" y="2995249"/>
                </a:lnTo>
                <a:lnTo>
                  <a:pt x="639890" y="2997786"/>
                </a:lnTo>
                <a:lnTo>
                  <a:pt x="626550" y="3000641"/>
                </a:lnTo>
                <a:lnTo>
                  <a:pt x="613846" y="3004130"/>
                </a:lnTo>
                <a:lnTo>
                  <a:pt x="602094" y="3007619"/>
                </a:lnTo>
                <a:lnTo>
                  <a:pt x="590978" y="3012060"/>
                </a:lnTo>
                <a:lnTo>
                  <a:pt x="583673" y="3015549"/>
                </a:lnTo>
                <a:lnTo>
                  <a:pt x="576368" y="3019355"/>
                </a:lnTo>
                <a:lnTo>
                  <a:pt x="570015" y="3023162"/>
                </a:lnTo>
                <a:lnTo>
                  <a:pt x="564616" y="3026968"/>
                </a:lnTo>
                <a:lnTo>
                  <a:pt x="559852" y="3031092"/>
                </a:lnTo>
                <a:lnTo>
                  <a:pt x="556041" y="3035215"/>
                </a:lnTo>
                <a:lnTo>
                  <a:pt x="552865" y="3039656"/>
                </a:lnTo>
                <a:lnTo>
                  <a:pt x="550324" y="3044096"/>
                </a:lnTo>
                <a:lnTo>
                  <a:pt x="548736" y="3048854"/>
                </a:lnTo>
                <a:lnTo>
                  <a:pt x="547783" y="3052978"/>
                </a:lnTo>
                <a:lnTo>
                  <a:pt x="547783" y="3057736"/>
                </a:lnTo>
                <a:lnTo>
                  <a:pt x="548736" y="3062176"/>
                </a:lnTo>
                <a:lnTo>
                  <a:pt x="550324" y="3066617"/>
                </a:lnTo>
                <a:lnTo>
                  <a:pt x="552865" y="3070741"/>
                </a:lnTo>
                <a:lnTo>
                  <a:pt x="556358" y="3075181"/>
                </a:lnTo>
                <a:lnTo>
                  <a:pt x="560805" y="3079622"/>
                </a:lnTo>
                <a:lnTo>
                  <a:pt x="564934" y="3083111"/>
                </a:lnTo>
                <a:lnTo>
                  <a:pt x="570015" y="3086917"/>
                </a:lnTo>
                <a:lnTo>
                  <a:pt x="576050" y="3090089"/>
                </a:lnTo>
                <a:lnTo>
                  <a:pt x="582720" y="3093578"/>
                </a:lnTo>
                <a:lnTo>
                  <a:pt x="589390" y="3096433"/>
                </a:lnTo>
                <a:lnTo>
                  <a:pt x="597012" y="3099288"/>
                </a:lnTo>
                <a:lnTo>
                  <a:pt x="605270" y="3101825"/>
                </a:lnTo>
                <a:lnTo>
                  <a:pt x="613528" y="3104046"/>
                </a:lnTo>
                <a:lnTo>
                  <a:pt x="645607" y="3110707"/>
                </a:lnTo>
                <a:lnTo>
                  <a:pt x="698012" y="3121808"/>
                </a:lnTo>
                <a:lnTo>
                  <a:pt x="698012" y="3203010"/>
                </a:lnTo>
                <a:lnTo>
                  <a:pt x="684673" y="3201424"/>
                </a:lnTo>
                <a:lnTo>
                  <a:pt x="672286" y="3199203"/>
                </a:lnTo>
                <a:lnTo>
                  <a:pt x="657993" y="3196983"/>
                </a:lnTo>
                <a:lnTo>
                  <a:pt x="643066" y="3193494"/>
                </a:lnTo>
                <a:lnTo>
                  <a:pt x="629409" y="3189370"/>
                </a:lnTo>
                <a:lnTo>
                  <a:pt x="617022" y="3185247"/>
                </a:lnTo>
                <a:lnTo>
                  <a:pt x="613846" y="3183978"/>
                </a:lnTo>
                <a:lnTo>
                  <a:pt x="610670" y="3182709"/>
                </a:lnTo>
                <a:lnTo>
                  <a:pt x="608129" y="3181441"/>
                </a:lnTo>
                <a:lnTo>
                  <a:pt x="608446" y="3181441"/>
                </a:lnTo>
                <a:lnTo>
                  <a:pt x="608129" y="3181123"/>
                </a:lnTo>
                <a:lnTo>
                  <a:pt x="604317" y="3179220"/>
                </a:lnTo>
                <a:lnTo>
                  <a:pt x="602412" y="3177951"/>
                </a:lnTo>
                <a:lnTo>
                  <a:pt x="600506" y="3177000"/>
                </a:lnTo>
                <a:lnTo>
                  <a:pt x="595424" y="3175731"/>
                </a:lnTo>
                <a:lnTo>
                  <a:pt x="590343" y="3174780"/>
                </a:lnTo>
                <a:lnTo>
                  <a:pt x="584308" y="3174780"/>
                </a:lnTo>
                <a:lnTo>
                  <a:pt x="578273" y="3175414"/>
                </a:lnTo>
                <a:lnTo>
                  <a:pt x="572556" y="3176048"/>
                </a:lnTo>
                <a:lnTo>
                  <a:pt x="566522" y="3177634"/>
                </a:lnTo>
                <a:lnTo>
                  <a:pt x="560805" y="3179220"/>
                </a:lnTo>
                <a:lnTo>
                  <a:pt x="555405" y="3181123"/>
                </a:lnTo>
                <a:lnTo>
                  <a:pt x="551277" y="3183661"/>
                </a:lnTo>
                <a:lnTo>
                  <a:pt x="547148" y="3185881"/>
                </a:lnTo>
                <a:lnTo>
                  <a:pt x="544607" y="3188736"/>
                </a:lnTo>
                <a:lnTo>
                  <a:pt x="543336" y="3190005"/>
                </a:lnTo>
                <a:lnTo>
                  <a:pt x="542383" y="3190956"/>
                </a:lnTo>
                <a:lnTo>
                  <a:pt x="542066" y="3192542"/>
                </a:lnTo>
                <a:lnTo>
                  <a:pt x="542066" y="3193811"/>
                </a:lnTo>
                <a:lnTo>
                  <a:pt x="542066" y="3195080"/>
                </a:lnTo>
                <a:lnTo>
                  <a:pt x="543019" y="3196031"/>
                </a:lnTo>
                <a:lnTo>
                  <a:pt x="543654" y="3197300"/>
                </a:lnTo>
                <a:lnTo>
                  <a:pt x="545242" y="3198569"/>
                </a:lnTo>
                <a:lnTo>
                  <a:pt x="550959" y="3202058"/>
                </a:lnTo>
                <a:lnTo>
                  <a:pt x="557629" y="3205547"/>
                </a:lnTo>
                <a:lnTo>
                  <a:pt x="564299" y="3208719"/>
                </a:lnTo>
                <a:lnTo>
                  <a:pt x="572239" y="3211891"/>
                </a:lnTo>
                <a:lnTo>
                  <a:pt x="580497" y="3214746"/>
                </a:lnTo>
                <a:lnTo>
                  <a:pt x="589072" y="3216966"/>
                </a:lnTo>
                <a:lnTo>
                  <a:pt x="598600" y="3219821"/>
                </a:lnTo>
                <a:lnTo>
                  <a:pt x="608446" y="3221724"/>
                </a:lnTo>
                <a:lnTo>
                  <a:pt x="618610" y="3223627"/>
                </a:lnTo>
                <a:lnTo>
                  <a:pt x="629409" y="3225847"/>
                </a:lnTo>
                <a:lnTo>
                  <a:pt x="651324" y="3229019"/>
                </a:lnTo>
                <a:lnTo>
                  <a:pt x="674192" y="3230923"/>
                </a:lnTo>
                <a:lnTo>
                  <a:pt x="698012" y="3232509"/>
                </a:lnTo>
                <a:lnTo>
                  <a:pt x="698012" y="3251223"/>
                </a:lnTo>
                <a:lnTo>
                  <a:pt x="698330" y="3252492"/>
                </a:lnTo>
                <a:lnTo>
                  <a:pt x="699283" y="3253443"/>
                </a:lnTo>
                <a:lnTo>
                  <a:pt x="700236" y="3254395"/>
                </a:lnTo>
                <a:lnTo>
                  <a:pt x="701824" y="3255346"/>
                </a:lnTo>
                <a:lnTo>
                  <a:pt x="704047" y="3255981"/>
                </a:lnTo>
                <a:lnTo>
                  <a:pt x="706270" y="3256298"/>
                </a:lnTo>
                <a:lnTo>
                  <a:pt x="709129" y="3256932"/>
                </a:lnTo>
                <a:lnTo>
                  <a:pt x="711352" y="3257249"/>
                </a:lnTo>
                <a:lnTo>
                  <a:pt x="758358" y="3257249"/>
                </a:lnTo>
                <a:lnTo>
                  <a:pt x="760581" y="3256932"/>
                </a:lnTo>
                <a:lnTo>
                  <a:pt x="763440" y="3256298"/>
                </a:lnTo>
                <a:lnTo>
                  <a:pt x="765345" y="3255981"/>
                </a:lnTo>
                <a:lnTo>
                  <a:pt x="767886" y="3255346"/>
                </a:lnTo>
                <a:lnTo>
                  <a:pt x="769474" y="3254395"/>
                </a:lnTo>
                <a:lnTo>
                  <a:pt x="770427" y="3253443"/>
                </a:lnTo>
                <a:lnTo>
                  <a:pt x="771380" y="3252492"/>
                </a:lnTo>
                <a:lnTo>
                  <a:pt x="771698" y="3251223"/>
                </a:lnTo>
                <a:lnTo>
                  <a:pt x="771698" y="3231874"/>
                </a:lnTo>
                <a:lnTo>
                  <a:pt x="786308" y="3230923"/>
                </a:lnTo>
                <a:lnTo>
                  <a:pt x="800600" y="3229654"/>
                </a:lnTo>
                <a:lnTo>
                  <a:pt x="814257" y="3228068"/>
                </a:lnTo>
                <a:lnTo>
                  <a:pt x="827279" y="3226165"/>
                </a:lnTo>
                <a:lnTo>
                  <a:pt x="839984" y="3223627"/>
                </a:lnTo>
                <a:lnTo>
                  <a:pt x="851418" y="3221090"/>
                </a:lnTo>
                <a:lnTo>
                  <a:pt x="862534" y="3217918"/>
                </a:lnTo>
                <a:lnTo>
                  <a:pt x="872062" y="3214746"/>
                </a:lnTo>
                <a:lnTo>
                  <a:pt x="880002" y="3211257"/>
                </a:lnTo>
                <a:lnTo>
                  <a:pt x="886990" y="3208085"/>
                </a:lnTo>
                <a:lnTo>
                  <a:pt x="893660" y="3204278"/>
                </a:lnTo>
                <a:lnTo>
                  <a:pt x="899694" y="3200472"/>
                </a:lnTo>
                <a:lnTo>
                  <a:pt x="904776" y="3196666"/>
                </a:lnTo>
                <a:lnTo>
                  <a:pt x="909540" y="3192542"/>
                </a:lnTo>
                <a:lnTo>
                  <a:pt x="913352" y="3188419"/>
                </a:lnTo>
                <a:lnTo>
                  <a:pt x="916528" y="3184295"/>
                </a:lnTo>
                <a:lnTo>
                  <a:pt x="919069" y="3179855"/>
                </a:lnTo>
                <a:lnTo>
                  <a:pt x="920657" y="3175414"/>
                </a:lnTo>
                <a:lnTo>
                  <a:pt x="921609" y="3170973"/>
                </a:lnTo>
                <a:lnTo>
                  <a:pt x="921927" y="3166533"/>
                </a:lnTo>
                <a:lnTo>
                  <a:pt x="921292" y="3161775"/>
                </a:lnTo>
                <a:lnTo>
                  <a:pt x="920021" y="3157651"/>
                </a:lnTo>
                <a:lnTo>
                  <a:pt x="917798" y="3153210"/>
                </a:lnTo>
                <a:lnTo>
                  <a:pt x="914622" y="3148453"/>
                </a:lnTo>
                <a:lnTo>
                  <a:pt x="912716" y="3146549"/>
                </a:lnTo>
                <a:lnTo>
                  <a:pt x="910493" y="3144012"/>
                </a:lnTo>
                <a:lnTo>
                  <a:pt x="905411" y="3139888"/>
                </a:lnTo>
                <a:lnTo>
                  <a:pt x="899059" y="3135765"/>
                </a:lnTo>
                <a:lnTo>
                  <a:pt x="892389" y="3132276"/>
                </a:lnTo>
                <a:lnTo>
                  <a:pt x="884449" y="3128787"/>
                </a:lnTo>
                <a:lnTo>
                  <a:pt x="876191" y="3125615"/>
                </a:lnTo>
                <a:lnTo>
                  <a:pt x="867298" y="3122443"/>
                </a:lnTo>
                <a:lnTo>
                  <a:pt x="857452" y="3119588"/>
                </a:lnTo>
                <a:lnTo>
                  <a:pt x="847606" y="3117051"/>
                </a:lnTo>
                <a:lnTo>
                  <a:pt x="836808" y="3114196"/>
                </a:lnTo>
                <a:lnTo>
                  <a:pt x="815528" y="3109438"/>
                </a:lnTo>
                <a:lnTo>
                  <a:pt x="793613" y="3104997"/>
                </a:lnTo>
                <a:lnTo>
                  <a:pt x="771698" y="3101191"/>
                </a:lnTo>
                <a:lnTo>
                  <a:pt x="771698" y="3019673"/>
                </a:lnTo>
                <a:lnTo>
                  <a:pt x="790754" y="3021893"/>
                </a:lnTo>
                <a:lnTo>
                  <a:pt x="797742" y="3023162"/>
                </a:lnTo>
                <a:lnTo>
                  <a:pt x="805047" y="3024748"/>
                </a:lnTo>
                <a:lnTo>
                  <a:pt x="819974" y="3028554"/>
                </a:lnTo>
                <a:lnTo>
                  <a:pt x="834584" y="3033312"/>
                </a:lnTo>
                <a:lnTo>
                  <a:pt x="846336" y="3037435"/>
                </a:lnTo>
                <a:lnTo>
                  <a:pt x="853006" y="3039973"/>
                </a:lnTo>
                <a:lnTo>
                  <a:pt x="855547" y="3041242"/>
                </a:lnTo>
                <a:lnTo>
                  <a:pt x="859358" y="3043779"/>
                </a:lnTo>
                <a:lnTo>
                  <a:pt x="861264" y="3044731"/>
                </a:lnTo>
                <a:lnTo>
                  <a:pt x="863169" y="3046000"/>
                </a:lnTo>
                <a:lnTo>
                  <a:pt x="867933" y="3047268"/>
                </a:lnTo>
                <a:lnTo>
                  <a:pt x="873650" y="3047903"/>
                </a:lnTo>
                <a:lnTo>
                  <a:pt x="879367" y="3048220"/>
                </a:lnTo>
                <a:lnTo>
                  <a:pt x="885402" y="3047586"/>
                </a:lnTo>
                <a:lnTo>
                  <a:pt x="891436" y="3046634"/>
                </a:lnTo>
                <a:lnTo>
                  <a:pt x="897153" y="3045682"/>
                </a:lnTo>
                <a:lnTo>
                  <a:pt x="902870" y="3043779"/>
                </a:lnTo>
                <a:lnTo>
                  <a:pt x="907952" y="3041559"/>
                </a:lnTo>
                <a:lnTo>
                  <a:pt x="912716" y="3039339"/>
                </a:lnTo>
                <a:lnTo>
                  <a:pt x="916528" y="3036801"/>
                </a:lnTo>
                <a:lnTo>
                  <a:pt x="919386" y="3034263"/>
                </a:lnTo>
                <a:lnTo>
                  <a:pt x="920657" y="3032995"/>
                </a:lnTo>
                <a:lnTo>
                  <a:pt x="921292" y="3031726"/>
                </a:lnTo>
                <a:lnTo>
                  <a:pt x="921609" y="3030140"/>
                </a:lnTo>
                <a:lnTo>
                  <a:pt x="921609" y="3029188"/>
                </a:lnTo>
                <a:lnTo>
                  <a:pt x="921292" y="3027920"/>
                </a:lnTo>
                <a:lnTo>
                  <a:pt x="920974" y="3026651"/>
                </a:lnTo>
                <a:lnTo>
                  <a:pt x="919704" y="3025382"/>
                </a:lnTo>
                <a:lnTo>
                  <a:pt x="918433" y="3024431"/>
                </a:lnTo>
                <a:lnTo>
                  <a:pt x="914304" y="3021576"/>
                </a:lnTo>
                <a:lnTo>
                  <a:pt x="909540" y="3018721"/>
                </a:lnTo>
                <a:lnTo>
                  <a:pt x="903823" y="3016501"/>
                </a:lnTo>
                <a:lnTo>
                  <a:pt x="898424" y="3013963"/>
                </a:lnTo>
                <a:lnTo>
                  <a:pt x="885402" y="3009205"/>
                </a:lnTo>
                <a:lnTo>
                  <a:pt x="871109" y="3005082"/>
                </a:lnTo>
                <a:lnTo>
                  <a:pt x="856182" y="3000958"/>
                </a:lnTo>
                <a:lnTo>
                  <a:pt x="840936" y="2997469"/>
                </a:lnTo>
                <a:lnTo>
                  <a:pt x="825374" y="2994614"/>
                </a:lnTo>
                <a:lnTo>
                  <a:pt x="810764" y="2992711"/>
                </a:lnTo>
                <a:lnTo>
                  <a:pt x="791389" y="2990808"/>
                </a:lnTo>
                <a:lnTo>
                  <a:pt x="771698" y="2989539"/>
                </a:lnTo>
                <a:lnTo>
                  <a:pt x="771698" y="2971459"/>
                </a:lnTo>
                <a:lnTo>
                  <a:pt x="771380" y="2970191"/>
                </a:lnTo>
                <a:lnTo>
                  <a:pt x="770427" y="2969556"/>
                </a:lnTo>
                <a:lnTo>
                  <a:pt x="769474" y="2968288"/>
                </a:lnTo>
                <a:lnTo>
                  <a:pt x="767886" y="2967653"/>
                </a:lnTo>
                <a:lnTo>
                  <a:pt x="765345" y="2966702"/>
                </a:lnTo>
                <a:lnTo>
                  <a:pt x="763440" y="2966384"/>
                </a:lnTo>
                <a:lnTo>
                  <a:pt x="760581" y="2966067"/>
                </a:lnTo>
                <a:lnTo>
                  <a:pt x="758358" y="2965750"/>
                </a:lnTo>
                <a:lnTo>
                  <a:pt x="711352" y="2965750"/>
                </a:lnTo>
                <a:close/>
                <a:moveTo>
                  <a:pt x="3717945" y="2951797"/>
                </a:moveTo>
                <a:lnTo>
                  <a:pt x="3711914" y="2955607"/>
                </a:lnTo>
                <a:lnTo>
                  <a:pt x="3704931" y="2959100"/>
                </a:lnTo>
                <a:lnTo>
                  <a:pt x="3696678" y="2963227"/>
                </a:lnTo>
                <a:lnTo>
                  <a:pt x="3688425" y="2966720"/>
                </a:lnTo>
                <a:lnTo>
                  <a:pt x="3671285" y="2973387"/>
                </a:lnTo>
                <a:lnTo>
                  <a:pt x="3656684" y="2979102"/>
                </a:lnTo>
                <a:lnTo>
                  <a:pt x="3656684" y="3080068"/>
                </a:lnTo>
                <a:lnTo>
                  <a:pt x="3665254" y="3075623"/>
                </a:lnTo>
                <a:lnTo>
                  <a:pt x="3674142" y="3070860"/>
                </a:lnTo>
                <a:lnTo>
                  <a:pt x="3682394" y="3066098"/>
                </a:lnTo>
                <a:lnTo>
                  <a:pt x="3690647" y="3061018"/>
                </a:lnTo>
                <a:lnTo>
                  <a:pt x="3698582" y="3055620"/>
                </a:lnTo>
                <a:lnTo>
                  <a:pt x="3705566" y="3050223"/>
                </a:lnTo>
                <a:lnTo>
                  <a:pt x="3711914" y="3044825"/>
                </a:lnTo>
                <a:lnTo>
                  <a:pt x="3717945" y="3040063"/>
                </a:lnTo>
                <a:lnTo>
                  <a:pt x="3717945" y="2951797"/>
                </a:lnTo>
                <a:close/>
                <a:moveTo>
                  <a:pt x="731996" y="2947987"/>
                </a:moveTo>
                <a:lnTo>
                  <a:pt x="755499" y="2948304"/>
                </a:lnTo>
                <a:lnTo>
                  <a:pt x="779003" y="2948939"/>
                </a:lnTo>
                <a:lnTo>
                  <a:pt x="801870" y="2949890"/>
                </a:lnTo>
                <a:lnTo>
                  <a:pt x="824103" y="2951476"/>
                </a:lnTo>
                <a:lnTo>
                  <a:pt x="846654" y="2953380"/>
                </a:lnTo>
                <a:lnTo>
                  <a:pt x="868569" y="2955283"/>
                </a:lnTo>
                <a:lnTo>
                  <a:pt x="889848" y="2958137"/>
                </a:lnTo>
                <a:lnTo>
                  <a:pt x="910493" y="2960992"/>
                </a:lnTo>
                <a:lnTo>
                  <a:pt x="930820" y="2964164"/>
                </a:lnTo>
                <a:lnTo>
                  <a:pt x="950512" y="2967970"/>
                </a:lnTo>
                <a:lnTo>
                  <a:pt x="969886" y="2971777"/>
                </a:lnTo>
                <a:lnTo>
                  <a:pt x="988308" y="2975900"/>
                </a:lnTo>
                <a:lnTo>
                  <a:pt x="1006411" y="2980658"/>
                </a:lnTo>
                <a:lnTo>
                  <a:pt x="1023880" y="2985416"/>
                </a:lnTo>
                <a:lnTo>
                  <a:pt x="1040396" y="2990491"/>
                </a:lnTo>
                <a:lnTo>
                  <a:pt x="1056594" y="2995883"/>
                </a:lnTo>
                <a:lnTo>
                  <a:pt x="1071521" y="3001593"/>
                </a:lnTo>
                <a:lnTo>
                  <a:pt x="1086131" y="3007302"/>
                </a:lnTo>
                <a:lnTo>
                  <a:pt x="1099471" y="3013646"/>
                </a:lnTo>
                <a:lnTo>
                  <a:pt x="1112493" y="3019990"/>
                </a:lnTo>
                <a:lnTo>
                  <a:pt x="1124562" y="3026651"/>
                </a:lnTo>
                <a:lnTo>
                  <a:pt x="1135678" y="3033629"/>
                </a:lnTo>
                <a:lnTo>
                  <a:pt x="1145842" y="3040925"/>
                </a:lnTo>
                <a:lnTo>
                  <a:pt x="1154735" y="3047903"/>
                </a:lnTo>
                <a:lnTo>
                  <a:pt x="1162993" y="3055515"/>
                </a:lnTo>
                <a:lnTo>
                  <a:pt x="1170298" y="3062811"/>
                </a:lnTo>
                <a:lnTo>
                  <a:pt x="1176650" y="3070741"/>
                </a:lnTo>
                <a:lnTo>
                  <a:pt x="1178873" y="3074864"/>
                </a:lnTo>
                <a:lnTo>
                  <a:pt x="1181732" y="3078670"/>
                </a:lnTo>
                <a:lnTo>
                  <a:pt x="1183638" y="3082794"/>
                </a:lnTo>
                <a:lnTo>
                  <a:pt x="1185543" y="3086600"/>
                </a:lnTo>
                <a:lnTo>
                  <a:pt x="1187131" y="3090406"/>
                </a:lnTo>
                <a:lnTo>
                  <a:pt x="1188402" y="3094847"/>
                </a:lnTo>
                <a:lnTo>
                  <a:pt x="1189672" y="3098653"/>
                </a:lnTo>
                <a:lnTo>
                  <a:pt x="1190307" y="3103094"/>
                </a:lnTo>
                <a:lnTo>
                  <a:pt x="1190625" y="3107535"/>
                </a:lnTo>
                <a:lnTo>
                  <a:pt x="1190625" y="3111341"/>
                </a:lnTo>
                <a:lnTo>
                  <a:pt x="1190625" y="3115782"/>
                </a:lnTo>
                <a:lnTo>
                  <a:pt x="1190307" y="3120223"/>
                </a:lnTo>
                <a:lnTo>
                  <a:pt x="1189672" y="3124029"/>
                </a:lnTo>
                <a:lnTo>
                  <a:pt x="1188402" y="3128470"/>
                </a:lnTo>
                <a:lnTo>
                  <a:pt x="1187131" y="3132276"/>
                </a:lnTo>
                <a:lnTo>
                  <a:pt x="1185543" y="3136399"/>
                </a:lnTo>
                <a:lnTo>
                  <a:pt x="1183638" y="3140523"/>
                </a:lnTo>
                <a:lnTo>
                  <a:pt x="1181732" y="3144646"/>
                </a:lnTo>
                <a:lnTo>
                  <a:pt x="1178873" y="3148453"/>
                </a:lnTo>
                <a:lnTo>
                  <a:pt x="1176650" y="3152259"/>
                </a:lnTo>
                <a:lnTo>
                  <a:pt x="1170298" y="3160189"/>
                </a:lnTo>
                <a:lnTo>
                  <a:pt x="1162993" y="3167801"/>
                </a:lnTo>
                <a:lnTo>
                  <a:pt x="1154735" y="3175414"/>
                </a:lnTo>
                <a:lnTo>
                  <a:pt x="1145842" y="3182392"/>
                </a:lnTo>
                <a:lnTo>
                  <a:pt x="1135678" y="3189370"/>
                </a:lnTo>
                <a:lnTo>
                  <a:pt x="1124562" y="3196031"/>
                </a:lnTo>
                <a:lnTo>
                  <a:pt x="1112493" y="3203010"/>
                </a:lnTo>
                <a:lnTo>
                  <a:pt x="1099471" y="3209671"/>
                </a:lnTo>
                <a:lnTo>
                  <a:pt x="1086131" y="3215380"/>
                </a:lnTo>
                <a:lnTo>
                  <a:pt x="1071521" y="3221407"/>
                </a:lnTo>
                <a:lnTo>
                  <a:pt x="1056594" y="3227433"/>
                </a:lnTo>
                <a:lnTo>
                  <a:pt x="1040396" y="3232509"/>
                </a:lnTo>
                <a:lnTo>
                  <a:pt x="1023880" y="3237584"/>
                </a:lnTo>
                <a:lnTo>
                  <a:pt x="1006411" y="3242659"/>
                </a:lnTo>
                <a:lnTo>
                  <a:pt x="988308" y="3247099"/>
                </a:lnTo>
                <a:lnTo>
                  <a:pt x="969886" y="3251223"/>
                </a:lnTo>
                <a:lnTo>
                  <a:pt x="950512" y="3255346"/>
                </a:lnTo>
                <a:lnTo>
                  <a:pt x="930820" y="3258835"/>
                </a:lnTo>
                <a:lnTo>
                  <a:pt x="910493" y="3262325"/>
                </a:lnTo>
                <a:lnTo>
                  <a:pt x="889848" y="3265179"/>
                </a:lnTo>
                <a:lnTo>
                  <a:pt x="868569" y="3268034"/>
                </a:lnTo>
                <a:lnTo>
                  <a:pt x="846654" y="3269937"/>
                </a:lnTo>
                <a:lnTo>
                  <a:pt x="824103" y="3271840"/>
                </a:lnTo>
                <a:lnTo>
                  <a:pt x="801870" y="3273426"/>
                </a:lnTo>
                <a:lnTo>
                  <a:pt x="779003" y="3274061"/>
                </a:lnTo>
                <a:lnTo>
                  <a:pt x="755499" y="3275012"/>
                </a:lnTo>
                <a:lnTo>
                  <a:pt x="731996" y="3275012"/>
                </a:lnTo>
                <a:lnTo>
                  <a:pt x="708176" y="3275012"/>
                </a:lnTo>
                <a:lnTo>
                  <a:pt x="684990" y="3274061"/>
                </a:lnTo>
                <a:lnTo>
                  <a:pt x="662122" y="3273426"/>
                </a:lnTo>
                <a:lnTo>
                  <a:pt x="639572" y="3271840"/>
                </a:lnTo>
                <a:lnTo>
                  <a:pt x="617022" y="3269937"/>
                </a:lnTo>
                <a:lnTo>
                  <a:pt x="595424" y="3268034"/>
                </a:lnTo>
                <a:lnTo>
                  <a:pt x="574144" y="3265179"/>
                </a:lnTo>
                <a:lnTo>
                  <a:pt x="553182" y="3262325"/>
                </a:lnTo>
                <a:lnTo>
                  <a:pt x="533173" y="3258835"/>
                </a:lnTo>
                <a:lnTo>
                  <a:pt x="513481" y="3255346"/>
                </a:lnTo>
                <a:lnTo>
                  <a:pt x="494107" y="3251223"/>
                </a:lnTo>
                <a:lnTo>
                  <a:pt x="475368" y="3247099"/>
                </a:lnTo>
                <a:lnTo>
                  <a:pt x="457264" y="3242659"/>
                </a:lnTo>
                <a:lnTo>
                  <a:pt x="439795" y="3237584"/>
                </a:lnTo>
                <a:lnTo>
                  <a:pt x="423280" y="3232509"/>
                </a:lnTo>
                <a:lnTo>
                  <a:pt x="407082" y="3227433"/>
                </a:lnTo>
                <a:lnTo>
                  <a:pt x="392154" y="3221407"/>
                </a:lnTo>
                <a:lnTo>
                  <a:pt x="377544" y="3215380"/>
                </a:lnTo>
                <a:lnTo>
                  <a:pt x="364204" y="3209671"/>
                </a:lnTo>
                <a:lnTo>
                  <a:pt x="351182" y="3203010"/>
                </a:lnTo>
                <a:lnTo>
                  <a:pt x="339431" y="3196031"/>
                </a:lnTo>
                <a:lnTo>
                  <a:pt x="328314" y="3189370"/>
                </a:lnTo>
                <a:lnTo>
                  <a:pt x="318151" y="3182392"/>
                </a:lnTo>
                <a:lnTo>
                  <a:pt x="308940" y="3175414"/>
                </a:lnTo>
                <a:lnTo>
                  <a:pt x="300682" y="3167801"/>
                </a:lnTo>
                <a:lnTo>
                  <a:pt x="293695" y="3160189"/>
                </a:lnTo>
                <a:lnTo>
                  <a:pt x="287343" y="3152259"/>
                </a:lnTo>
                <a:lnTo>
                  <a:pt x="284484" y="3148453"/>
                </a:lnTo>
                <a:lnTo>
                  <a:pt x="282261" y="3144646"/>
                </a:lnTo>
                <a:lnTo>
                  <a:pt x="280038" y="3140523"/>
                </a:lnTo>
                <a:lnTo>
                  <a:pt x="278132" y="3136399"/>
                </a:lnTo>
                <a:lnTo>
                  <a:pt x="276544" y="3132276"/>
                </a:lnTo>
                <a:lnTo>
                  <a:pt x="275274" y="3128470"/>
                </a:lnTo>
                <a:lnTo>
                  <a:pt x="274321" y="3124029"/>
                </a:lnTo>
                <a:lnTo>
                  <a:pt x="273368" y="3120223"/>
                </a:lnTo>
                <a:lnTo>
                  <a:pt x="273050" y="3115782"/>
                </a:lnTo>
                <a:lnTo>
                  <a:pt x="273050" y="3111341"/>
                </a:lnTo>
                <a:lnTo>
                  <a:pt x="273050" y="3107535"/>
                </a:lnTo>
                <a:lnTo>
                  <a:pt x="273368" y="3103094"/>
                </a:lnTo>
                <a:lnTo>
                  <a:pt x="274321" y="3098653"/>
                </a:lnTo>
                <a:lnTo>
                  <a:pt x="275274" y="3094847"/>
                </a:lnTo>
                <a:lnTo>
                  <a:pt x="276544" y="3090406"/>
                </a:lnTo>
                <a:lnTo>
                  <a:pt x="278132" y="3086600"/>
                </a:lnTo>
                <a:lnTo>
                  <a:pt x="280038" y="3082794"/>
                </a:lnTo>
                <a:lnTo>
                  <a:pt x="282261" y="3078670"/>
                </a:lnTo>
                <a:lnTo>
                  <a:pt x="284484" y="3074864"/>
                </a:lnTo>
                <a:lnTo>
                  <a:pt x="287343" y="3070741"/>
                </a:lnTo>
                <a:lnTo>
                  <a:pt x="293695" y="3062811"/>
                </a:lnTo>
                <a:lnTo>
                  <a:pt x="300682" y="3055515"/>
                </a:lnTo>
                <a:lnTo>
                  <a:pt x="308940" y="3047903"/>
                </a:lnTo>
                <a:lnTo>
                  <a:pt x="318151" y="3040925"/>
                </a:lnTo>
                <a:lnTo>
                  <a:pt x="328314" y="3033629"/>
                </a:lnTo>
                <a:lnTo>
                  <a:pt x="339431" y="3026651"/>
                </a:lnTo>
                <a:lnTo>
                  <a:pt x="351182" y="3019990"/>
                </a:lnTo>
                <a:lnTo>
                  <a:pt x="364204" y="3013646"/>
                </a:lnTo>
                <a:lnTo>
                  <a:pt x="377544" y="3007302"/>
                </a:lnTo>
                <a:lnTo>
                  <a:pt x="392154" y="3001593"/>
                </a:lnTo>
                <a:lnTo>
                  <a:pt x="407082" y="2995883"/>
                </a:lnTo>
                <a:lnTo>
                  <a:pt x="423280" y="2990491"/>
                </a:lnTo>
                <a:lnTo>
                  <a:pt x="439795" y="2985416"/>
                </a:lnTo>
                <a:lnTo>
                  <a:pt x="457264" y="2980658"/>
                </a:lnTo>
                <a:lnTo>
                  <a:pt x="475368" y="2975900"/>
                </a:lnTo>
                <a:lnTo>
                  <a:pt x="494107" y="2971777"/>
                </a:lnTo>
                <a:lnTo>
                  <a:pt x="513481" y="2967970"/>
                </a:lnTo>
                <a:lnTo>
                  <a:pt x="533173" y="2964164"/>
                </a:lnTo>
                <a:lnTo>
                  <a:pt x="553182" y="2960992"/>
                </a:lnTo>
                <a:lnTo>
                  <a:pt x="574144" y="2958137"/>
                </a:lnTo>
                <a:lnTo>
                  <a:pt x="595424" y="2955283"/>
                </a:lnTo>
                <a:lnTo>
                  <a:pt x="617022" y="2953380"/>
                </a:lnTo>
                <a:lnTo>
                  <a:pt x="639572" y="2951476"/>
                </a:lnTo>
                <a:lnTo>
                  <a:pt x="662122" y="2949890"/>
                </a:lnTo>
                <a:lnTo>
                  <a:pt x="684990" y="2948939"/>
                </a:lnTo>
                <a:lnTo>
                  <a:pt x="708176" y="2948304"/>
                </a:lnTo>
                <a:lnTo>
                  <a:pt x="731996" y="2947987"/>
                </a:lnTo>
                <a:close/>
                <a:moveTo>
                  <a:pt x="2665715" y="2911157"/>
                </a:moveTo>
                <a:lnTo>
                  <a:pt x="2665715" y="3029585"/>
                </a:lnTo>
                <a:lnTo>
                  <a:pt x="2668254" y="3032125"/>
                </a:lnTo>
                <a:lnTo>
                  <a:pt x="2671429" y="3035300"/>
                </a:lnTo>
                <a:lnTo>
                  <a:pt x="2678729" y="3041650"/>
                </a:lnTo>
                <a:lnTo>
                  <a:pt x="2687934" y="3048635"/>
                </a:lnTo>
                <a:lnTo>
                  <a:pt x="2698726" y="3055938"/>
                </a:lnTo>
                <a:lnTo>
                  <a:pt x="2710153" y="3063240"/>
                </a:lnTo>
                <a:lnTo>
                  <a:pt x="2722215" y="3070225"/>
                </a:lnTo>
                <a:lnTo>
                  <a:pt x="2734594" y="3076258"/>
                </a:lnTo>
                <a:lnTo>
                  <a:pt x="2746656" y="3082290"/>
                </a:lnTo>
                <a:lnTo>
                  <a:pt x="2746656" y="2963227"/>
                </a:lnTo>
                <a:lnTo>
                  <a:pt x="2734594" y="2957195"/>
                </a:lnTo>
                <a:lnTo>
                  <a:pt x="2723167" y="2951480"/>
                </a:lnTo>
                <a:lnTo>
                  <a:pt x="2712058" y="2945130"/>
                </a:lnTo>
                <a:lnTo>
                  <a:pt x="2701583" y="2938462"/>
                </a:lnTo>
                <a:lnTo>
                  <a:pt x="2691743" y="2932112"/>
                </a:lnTo>
                <a:lnTo>
                  <a:pt x="2682538" y="2925445"/>
                </a:lnTo>
                <a:lnTo>
                  <a:pt x="2673650" y="2918142"/>
                </a:lnTo>
                <a:lnTo>
                  <a:pt x="2665715" y="2911157"/>
                </a:lnTo>
                <a:close/>
                <a:moveTo>
                  <a:pt x="1404938" y="2890837"/>
                </a:moveTo>
                <a:lnTo>
                  <a:pt x="1408115" y="2896532"/>
                </a:lnTo>
                <a:lnTo>
                  <a:pt x="1411928" y="2901593"/>
                </a:lnTo>
                <a:lnTo>
                  <a:pt x="1415740" y="2906655"/>
                </a:lnTo>
                <a:lnTo>
                  <a:pt x="1419552" y="2911716"/>
                </a:lnTo>
                <a:lnTo>
                  <a:pt x="1424000" y="2916778"/>
                </a:lnTo>
                <a:lnTo>
                  <a:pt x="1428447" y="2922156"/>
                </a:lnTo>
                <a:lnTo>
                  <a:pt x="1438296" y="2931963"/>
                </a:lnTo>
                <a:lnTo>
                  <a:pt x="1448780" y="2941453"/>
                </a:lnTo>
                <a:lnTo>
                  <a:pt x="1460852" y="2950311"/>
                </a:lnTo>
                <a:lnTo>
                  <a:pt x="1472924" y="2958852"/>
                </a:lnTo>
                <a:lnTo>
                  <a:pt x="1486267" y="2967394"/>
                </a:lnTo>
                <a:lnTo>
                  <a:pt x="1500563" y="2975619"/>
                </a:lnTo>
                <a:lnTo>
                  <a:pt x="1515494" y="2983211"/>
                </a:lnTo>
                <a:lnTo>
                  <a:pt x="1531061" y="2990487"/>
                </a:lnTo>
                <a:lnTo>
                  <a:pt x="1547263" y="2997763"/>
                </a:lnTo>
                <a:lnTo>
                  <a:pt x="1564101" y="3004723"/>
                </a:lnTo>
                <a:lnTo>
                  <a:pt x="1581574" y="3010734"/>
                </a:lnTo>
                <a:lnTo>
                  <a:pt x="1599682" y="3017061"/>
                </a:lnTo>
                <a:lnTo>
                  <a:pt x="1618108" y="3022755"/>
                </a:lnTo>
                <a:lnTo>
                  <a:pt x="1637170" y="3028133"/>
                </a:lnTo>
                <a:lnTo>
                  <a:pt x="1656866" y="3033195"/>
                </a:lnTo>
                <a:lnTo>
                  <a:pt x="1676881" y="3037940"/>
                </a:lnTo>
                <a:lnTo>
                  <a:pt x="1697213" y="3042369"/>
                </a:lnTo>
                <a:lnTo>
                  <a:pt x="1718180" y="3046481"/>
                </a:lnTo>
                <a:lnTo>
                  <a:pt x="1738830" y="3050277"/>
                </a:lnTo>
                <a:lnTo>
                  <a:pt x="1760116" y="3053757"/>
                </a:lnTo>
                <a:lnTo>
                  <a:pt x="1782036" y="3056604"/>
                </a:lnTo>
                <a:lnTo>
                  <a:pt x="1803639" y="3059135"/>
                </a:lnTo>
                <a:lnTo>
                  <a:pt x="1825877" y="3061666"/>
                </a:lnTo>
                <a:lnTo>
                  <a:pt x="1847798" y="3063564"/>
                </a:lnTo>
                <a:lnTo>
                  <a:pt x="1870036" y="3065146"/>
                </a:lnTo>
                <a:lnTo>
                  <a:pt x="1891957" y="3066411"/>
                </a:lnTo>
                <a:lnTo>
                  <a:pt x="1914513" y="3067360"/>
                </a:lnTo>
                <a:lnTo>
                  <a:pt x="1936751" y="3067993"/>
                </a:lnTo>
                <a:lnTo>
                  <a:pt x="1959307" y="3067993"/>
                </a:lnTo>
                <a:lnTo>
                  <a:pt x="1978051" y="3067993"/>
                </a:lnTo>
                <a:lnTo>
                  <a:pt x="1996794" y="3067360"/>
                </a:lnTo>
                <a:lnTo>
                  <a:pt x="2015538" y="3067044"/>
                </a:lnTo>
                <a:lnTo>
                  <a:pt x="2034599" y="3065779"/>
                </a:lnTo>
                <a:lnTo>
                  <a:pt x="2053025" y="3064830"/>
                </a:lnTo>
                <a:lnTo>
                  <a:pt x="2071769" y="3063564"/>
                </a:lnTo>
                <a:lnTo>
                  <a:pt x="2090513" y="3061982"/>
                </a:lnTo>
                <a:lnTo>
                  <a:pt x="2108621" y="3060084"/>
                </a:lnTo>
                <a:lnTo>
                  <a:pt x="2127365" y="3058186"/>
                </a:lnTo>
                <a:lnTo>
                  <a:pt x="2145473" y="3055655"/>
                </a:lnTo>
                <a:lnTo>
                  <a:pt x="2163581" y="3052808"/>
                </a:lnTo>
                <a:lnTo>
                  <a:pt x="2181372" y="3050277"/>
                </a:lnTo>
                <a:lnTo>
                  <a:pt x="2199163" y="3047114"/>
                </a:lnTo>
                <a:lnTo>
                  <a:pt x="2216318" y="3043950"/>
                </a:lnTo>
                <a:lnTo>
                  <a:pt x="2233473" y="3040471"/>
                </a:lnTo>
                <a:lnTo>
                  <a:pt x="2250311" y="3036358"/>
                </a:lnTo>
                <a:lnTo>
                  <a:pt x="2266830" y="3032562"/>
                </a:lnTo>
                <a:lnTo>
                  <a:pt x="2283668" y="3028133"/>
                </a:lnTo>
                <a:lnTo>
                  <a:pt x="2299235" y="3023704"/>
                </a:lnTo>
                <a:lnTo>
                  <a:pt x="2315119" y="3018642"/>
                </a:lnTo>
                <a:lnTo>
                  <a:pt x="2330051" y="3013897"/>
                </a:lnTo>
                <a:lnTo>
                  <a:pt x="2344982" y="3008519"/>
                </a:lnTo>
                <a:lnTo>
                  <a:pt x="2359278" y="3003141"/>
                </a:lnTo>
                <a:lnTo>
                  <a:pt x="2373574" y="2997447"/>
                </a:lnTo>
                <a:lnTo>
                  <a:pt x="2386917" y="2991753"/>
                </a:lnTo>
                <a:lnTo>
                  <a:pt x="2399942" y="2985426"/>
                </a:lnTo>
                <a:lnTo>
                  <a:pt x="2412650" y="2979099"/>
                </a:lnTo>
                <a:lnTo>
                  <a:pt x="2424722" y="2972455"/>
                </a:lnTo>
                <a:lnTo>
                  <a:pt x="2436159" y="2965179"/>
                </a:lnTo>
                <a:lnTo>
                  <a:pt x="2446961" y="2958220"/>
                </a:lnTo>
                <a:lnTo>
                  <a:pt x="2457444" y="2950627"/>
                </a:lnTo>
                <a:lnTo>
                  <a:pt x="2466975" y="2943351"/>
                </a:lnTo>
                <a:lnTo>
                  <a:pt x="2466975" y="3039838"/>
                </a:lnTo>
                <a:lnTo>
                  <a:pt x="2466657" y="3040471"/>
                </a:lnTo>
                <a:lnTo>
                  <a:pt x="2466340" y="3048063"/>
                </a:lnTo>
                <a:lnTo>
                  <a:pt x="2466022" y="3052808"/>
                </a:lnTo>
                <a:lnTo>
                  <a:pt x="2464751" y="3058186"/>
                </a:lnTo>
                <a:lnTo>
                  <a:pt x="2463480" y="3062615"/>
                </a:lnTo>
                <a:lnTo>
                  <a:pt x="2461892" y="3067993"/>
                </a:lnTo>
                <a:lnTo>
                  <a:pt x="2459986" y="3072422"/>
                </a:lnTo>
                <a:lnTo>
                  <a:pt x="2457444" y="3077167"/>
                </a:lnTo>
                <a:lnTo>
                  <a:pt x="2455220" y="3081912"/>
                </a:lnTo>
                <a:lnTo>
                  <a:pt x="2452361" y="3086658"/>
                </a:lnTo>
                <a:lnTo>
                  <a:pt x="2449184" y="3091403"/>
                </a:lnTo>
                <a:lnTo>
                  <a:pt x="2445690" y="3096148"/>
                </a:lnTo>
                <a:lnTo>
                  <a:pt x="2441878" y="3100893"/>
                </a:lnTo>
                <a:lnTo>
                  <a:pt x="2437748" y="3105322"/>
                </a:lnTo>
                <a:lnTo>
                  <a:pt x="2429170" y="3114180"/>
                </a:lnTo>
                <a:lnTo>
                  <a:pt x="2419322" y="3123038"/>
                </a:lnTo>
                <a:lnTo>
                  <a:pt x="2408202" y="3131579"/>
                </a:lnTo>
                <a:lnTo>
                  <a:pt x="2396130" y="3139804"/>
                </a:lnTo>
                <a:lnTo>
                  <a:pt x="2383423" y="3147713"/>
                </a:lnTo>
                <a:lnTo>
                  <a:pt x="2369127" y="3155622"/>
                </a:lnTo>
                <a:lnTo>
                  <a:pt x="2354195" y="3162898"/>
                </a:lnTo>
                <a:lnTo>
                  <a:pt x="2338311" y="3170490"/>
                </a:lnTo>
                <a:lnTo>
                  <a:pt x="2321791" y="3177134"/>
                </a:lnTo>
                <a:lnTo>
                  <a:pt x="2304636" y="3183777"/>
                </a:lnTo>
                <a:lnTo>
                  <a:pt x="2285892" y="3190104"/>
                </a:lnTo>
                <a:lnTo>
                  <a:pt x="2266830" y="3196431"/>
                </a:lnTo>
                <a:lnTo>
                  <a:pt x="2247134" y="3201809"/>
                </a:lnTo>
                <a:lnTo>
                  <a:pt x="2226802" y="3207503"/>
                </a:lnTo>
                <a:lnTo>
                  <a:pt x="2205516" y="3212248"/>
                </a:lnTo>
                <a:lnTo>
                  <a:pt x="2183278" y="3216677"/>
                </a:lnTo>
                <a:lnTo>
                  <a:pt x="2160722" y="3221106"/>
                </a:lnTo>
                <a:lnTo>
                  <a:pt x="2137848" y="3224586"/>
                </a:lnTo>
                <a:lnTo>
                  <a:pt x="2114340" y="3228382"/>
                </a:lnTo>
                <a:lnTo>
                  <a:pt x="2089877" y="3231229"/>
                </a:lnTo>
                <a:lnTo>
                  <a:pt x="2065415" y="3233760"/>
                </a:lnTo>
                <a:lnTo>
                  <a:pt x="2040000" y="3235975"/>
                </a:lnTo>
                <a:lnTo>
                  <a:pt x="2014267" y="3237556"/>
                </a:lnTo>
                <a:lnTo>
                  <a:pt x="1988217" y="3238822"/>
                </a:lnTo>
                <a:lnTo>
                  <a:pt x="1962166" y="3239771"/>
                </a:lnTo>
                <a:lnTo>
                  <a:pt x="1935480" y="3240087"/>
                </a:lnTo>
                <a:lnTo>
                  <a:pt x="1908159" y="3239771"/>
                </a:lnTo>
                <a:lnTo>
                  <a:pt x="1881155" y="3238822"/>
                </a:lnTo>
                <a:lnTo>
                  <a:pt x="1854469" y="3237556"/>
                </a:lnTo>
                <a:lnTo>
                  <a:pt x="1828419" y="3235658"/>
                </a:lnTo>
                <a:lnTo>
                  <a:pt x="1803004" y="3233760"/>
                </a:lnTo>
                <a:lnTo>
                  <a:pt x="1777588" y="3230913"/>
                </a:lnTo>
                <a:lnTo>
                  <a:pt x="1752809" y="3227750"/>
                </a:lnTo>
                <a:lnTo>
                  <a:pt x="1728664" y="3224270"/>
                </a:lnTo>
                <a:lnTo>
                  <a:pt x="1705155" y="3220474"/>
                </a:lnTo>
                <a:lnTo>
                  <a:pt x="1682282" y="3215728"/>
                </a:lnTo>
                <a:lnTo>
                  <a:pt x="1660043" y="3210983"/>
                </a:lnTo>
                <a:lnTo>
                  <a:pt x="1638440" y="3205921"/>
                </a:lnTo>
                <a:lnTo>
                  <a:pt x="1617791" y="3200227"/>
                </a:lnTo>
                <a:lnTo>
                  <a:pt x="1597776" y="3194533"/>
                </a:lnTo>
                <a:lnTo>
                  <a:pt x="1578397" y="3188206"/>
                </a:lnTo>
                <a:lnTo>
                  <a:pt x="1559653" y="3181563"/>
                </a:lnTo>
                <a:lnTo>
                  <a:pt x="1542498" y="3174287"/>
                </a:lnTo>
                <a:lnTo>
                  <a:pt x="1525343" y="3167327"/>
                </a:lnTo>
                <a:lnTo>
                  <a:pt x="1509776" y="3159734"/>
                </a:lnTo>
                <a:lnTo>
                  <a:pt x="1495162" y="3151826"/>
                </a:lnTo>
                <a:lnTo>
                  <a:pt x="1481184" y="3143601"/>
                </a:lnTo>
                <a:lnTo>
                  <a:pt x="1468159" y="3135376"/>
                </a:lnTo>
                <a:lnTo>
                  <a:pt x="1456404" y="3126834"/>
                </a:lnTo>
                <a:lnTo>
                  <a:pt x="1445603" y="3117660"/>
                </a:lnTo>
                <a:lnTo>
                  <a:pt x="1440837" y="3113547"/>
                </a:lnTo>
                <a:lnTo>
                  <a:pt x="1436390" y="3108802"/>
                </a:lnTo>
                <a:lnTo>
                  <a:pt x="1431942" y="3104373"/>
                </a:lnTo>
                <a:lnTo>
                  <a:pt x="1428130" y="3099628"/>
                </a:lnTo>
                <a:lnTo>
                  <a:pt x="1424318" y="3094883"/>
                </a:lnTo>
                <a:lnTo>
                  <a:pt x="1420823" y="3090138"/>
                </a:lnTo>
                <a:lnTo>
                  <a:pt x="1417646" y="3085392"/>
                </a:lnTo>
                <a:lnTo>
                  <a:pt x="1415105" y="3080331"/>
                </a:lnTo>
                <a:lnTo>
                  <a:pt x="1412563" y="3075585"/>
                </a:lnTo>
                <a:lnTo>
                  <a:pt x="1410339" y="3070524"/>
                </a:lnTo>
                <a:lnTo>
                  <a:pt x="1408115" y="3065779"/>
                </a:lnTo>
                <a:lnTo>
                  <a:pt x="1407162" y="3060717"/>
                </a:lnTo>
                <a:lnTo>
                  <a:pt x="1405892" y="3055655"/>
                </a:lnTo>
                <a:lnTo>
                  <a:pt x="1404621" y="3050594"/>
                </a:lnTo>
                <a:lnTo>
                  <a:pt x="1404303" y="3045532"/>
                </a:lnTo>
                <a:lnTo>
                  <a:pt x="1404303" y="3040471"/>
                </a:lnTo>
                <a:lnTo>
                  <a:pt x="1403350" y="3040471"/>
                </a:lnTo>
                <a:lnTo>
                  <a:pt x="1403350" y="2909186"/>
                </a:lnTo>
                <a:lnTo>
                  <a:pt x="1403350" y="2905389"/>
                </a:lnTo>
                <a:lnTo>
                  <a:pt x="1403985" y="2898113"/>
                </a:lnTo>
                <a:lnTo>
                  <a:pt x="1404938" y="2890837"/>
                </a:lnTo>
                <a:close/>
                <a:moveTo>
                  <a:pt x="2609850" y="2805112"/>
                </a:moveTo>
                <a:lnTo>
                  <a:pt x="2613342" y="2810827"/>
                </a:lnTo>
                <a:lnTo>
                  <a:pt x="2617468" y="2816860"/>
                </a:lnTo>
                <a:lnTo>
                  <a:pt x="2621594" y="2822257"/>
                </a:lnTo>
                <a:lnTo>
                  <a:pt x="2626038" y="2828290"/>
                </a:lnTo>
                <a:lnTo>
                  <a:pt x="2631117" y="2833687"/>
                </a:lnTo>
                <a:lnTo>
                  <a:pt x="2635878" y="2839402"/>
                </a:lnTo>
                <a:lnTo>
                  <a:pt x="2641274" y="2844800"/>
                </a:lnTo>
                <a:lnTo>
                  <a:pt x="2646988" y="2850515"/>
                </a:lnTo>
                <a:lnTo>
                  <a:pt x="2658732" y="2860675"/>
                </a:lnTo>
                <a:lnTo>
                  <a:pt x="2671746" y="2870835"/>
                </a:lnTo>
                <a:lnTo>
                  <a:pt x="2685712" y="2880677"/>
                </a:lnTo>
                <a:lnTo>
                  <a:pt x="2700631" y="2889885"/>
                </a:lnTo>
                <a:lnTo>
                  <a:pt x="2715867" y="2898775"/>
                </a:lnTo>
                <a:lnTo>
                  <a:pt x="2732372" y="2907665"/>
                </a:lnTo>
                <a:lnTo>
                  <a:pt x="2749830" y="2915920"/>
                </a:lnTo>
                <a:lnTo>
                  <a:pt x="2767923" y="2923857"/>
                </a:lnTo>
                <a:lnTo>
                  <a:pt x="2786650" y="2931160"/>
                </a:lnTo>
                <a:lnTo>
                  <a:pt x="2805695" y="2938780"/>
                </a:lnTo>
                <a:lnTo>
                  <a:pt x="2826009" y="2945447"/>
                </a:lnTo>
                <a:lnTo>
                  <a:pt x="2846959" y="2951797"/>
                </a:lnTo>
                <a:lnTo>
                  <a:pt x="2867591" y="2957512"/>
                </a:lnTo>
                <a:lnTo>
                  <a:pt x="2889492" y="2963545"/>
                </a:lnTo>
                <a:lnTo>
                  <a:pt x="2912029" y="2968625"/>
                </a:lnTo>
                <a:lnTo>
                  <a:pt x="2934248" y="2973705"/>
                </a:lnTo>
                <a:lnTo>
                  <a:pt x="2957102" y="2978150"/>
                </a:lnTo>
                <a:lnTo>
                  <a:pt x="2980908" y="2982595"/>
                </a:lnTo>
                <a:lnTo>
                  <a:pt x="3004396" y="2986087"/>
                </a:lnTo>
                <a:lnTo>
                  <a:pt x="3028203" y="2989580"/>
                </a:lnTo>
                <a:lnTo>
                  <a:pt x="3052644" y="2992437"/>
                </a:lnTo>
                <a:lnTo>
                  <a:pt x="3077084" y="2994977"/>
                </a:lnTo>
                <a:lnTo>
                  <a:pt x="3101525" y="2997200"/>
                </a:lnTo>
                <a:lnTo>
                  <a:pt x="3125966" y="2999105"/>
                </a:lnTo>
                <a:lnTo>
                  <a:pt x="3150725" y="3000375"/>
                </a:lnTo>
                <a:lnTo>
                  <a:pt x="3175800" y="3001327"/>
                </a:lnTo>
                <a:lnTo>
                  <a:pt x="3200559" y="3001962"/>
                </a:lnTo>
                <a:lnTo>
                  <a:pt x="3225317" y="3002280"/>
                </a:lnTo>
                <a:lnTo>
                  <a:pt x="3246266" y="3002280"/>
                </a:lnTo>
                <a:lnTo>
                  <a:pt x="3267216" y="3001962"/>
                </a:lnTo>
                <a:lnTo>
                  <a:pt x="3288165" y="3001010"/>
                </a:lnTo>
                <a:lnTo>
                  <a:pt x="3308797" y="2999740"/>
                </a:lnTo>
                <a:lnTo>
                  <a:pt x="3329429" y="2998787"/>
                </a:lnTo>
                <a:lnTo>
                  <a:pt x="3350378" y="2997200"/>
                </a:lnTo>
                <a:lnTo>
                  <a:pt x="3371010" y="2995612"/>
                </a:lnTo>
                <a:lnTo>
                  <a:pt x="3391325" y="2993707"/>
                </a:lnTo>
                <a:lnTo>
                  <a:pt x="3411957" y="2991167"/>
                </a:lnTo>
                <a:lnTo>
                  <a:pt x="3431954" y="2988310"/>
                </a:lnTo>
                <a:lnTo>
                  <a:pt x="3451951" y="2985770"/>
                </a:lnTo>
                <a:lnTo>
                  <a:pt x="3471948" y="2982595"/>
                </a:lnTo>
                <a:lnTo>
                  <a:pt x="3491628" y="2979102"/>
                </a:lnTo>
                <a:lnTo>
                  <a:pt x="3510990" y="2975292"/>
                </a:lnTo>
                <a:lnTo>
                  <a:pt x="3530035" y="2971482"/>
                </a:lnTo>
                <a:lnTo>
                  <a:pt x="3548763" y="2967037"/>
                </a:lnTo>
                <a:lnTo>
                  <a:pt x="3567173" y="2962275"/>
                </a:lnTo>
                <a:lnTo>
                  <a:pt x="3585265" y="2957512"/>
                </a:lnTo>
                <a:lnTo>
                  <a:pt x="3603041" y="2953067"/>
                </a:lnTo>
                <a:lnTo>
                  <a:pt x="3620498" y="2947352"/>
                </a:lnTo>
                <a:lnTo>
                  <a:pt x="3637004" y="2941955"/>
                </a:lnTo>
                <a:lnTo>
                  <a:pt x="3653510" y="2935922"/>
                </a:lnTo>
                <a:lnTo>
                  <a:pt x="3669698" y="2929890"/>
                </a:lnTo>
                <a:lnTo>
                  <a:pt x="3685251" y="2923857"/>
                </a:lnTo>
                <a:lnTo>
                  <a:pt x="3700170" y="2916872"/>
                </a:lnTo>
                <a:lnTo>
                  <a:pt x="3714770" y="2909887"/>
                </a:lnTo>
                <a:lnTo>
                  <a:pt x="3728419" y="2902902"/>
                </a:lnTo>
                <a:lnTo>
                  <a:pt x="3741751" y="2895282"/>
                </a:lnTo>
                <a:lnTo>
                  <a:pt x="3754765" y="2887980"/>
                </a:lnTo>
                <a:lnTo>
                  <a:pt x="3767144" y="2880042"/>
                </a:lnTo>
                <a:lnTo>
                  <a:pt x="3778571" y="2871787"/>
                </a:lnTo>
                <a:lnTo>
                  <a:pt x="3789363" y="2863532"/>
                </a:lnTo>
                <a:lnTo>
                  <a:pt x="3789363" y="2971165"/>
                </a:lnTo>
                <a:lnTo>
                  <a:pt x="3788728" y="2971482"/>
                </a:lnTo>
                <a:lnTo>
                  <a:pt x="3788728" y="2975927"/>
                </a:lnTo>
                <a:lnTo>
                  <a:pt x="3788411" y="2980055"/>
                </a:lnTo>
                <a:lnTo>
                  <a:pt x="3787776" y="2985770"/>
                </a:lnTo>
                <a:lnTo>
                  <a:pt x="3786506" y="2991167"/>
                </a:lnTo>
                <a:lnTo>
                  <a:pt x="3785237" y="2996247"/>
                </a:lnTo>
                <a:lnTo>
                  <a:pt x="3783332" y="3001962"/>
                </a:lnTo>
                <a:lnTo>
                  <a:pt x="3781428" y="3007360"/>
                </a:lnTo>
                <a:lnTo>
                  <a:pt x="3778571" y="3012758"/>
                </a:lnTo>
                <a:lnTo>
                  <a:pt x="3775714" y="3018155"/>
                </a:lnTo>
                <a:lnTo>
                  <a:pt x="3772540" y="3023235"/>
                </a:lnTo>
                <a:lnTo>
                  <a:pt x="3769048" y="3028633"/>
                </a:lnTo>
                <a:lnTo>
                  <a:pt x="3765557" y="3033713"/>
                </a:lnTo>
                <a:lnTo>
                  <a:pt x="3761113" y="3038793"/>
                </a:lnTo>
                <a:lnTo>
                  <a:pt x="3756987" y="3043555"/>
                </a:lnTo>
                <a:lnTo>
                  <a:pt x="3752226" y="3048635"/>
                </a:lnTo>
                <a:lnTo>
                  <a:pt x="3747147" y="3054033"/>
                </a:lnTo>
                <a:lnTo>
                  <a:pt x="3741433" y="3058795"/>
                </a:lnTo>
                <a:lnTo>
                  <a:pt x="3736037" y="3063240"/>
                </a:lnTo>
                <a:lnTo>
                  <a:pt x="3723658" y="3072765"/>
                </a:lnTo>
                <a:lnTo>
                  <a:pt x="3710327" y="3082290"/>
                </a:lnTo>
                <a:lnTo>
                  <a:pt x="3696043" y="3090863"/>
                </a:lnTo>
                <a:lnTo>
                  <a:pt x="3680490" y="3099753"/>
                </a:lnTo>
                <a:lnTo>
                  <a:pt x="3663667" y="3108325"/>
                </a:lnTo>
                <a:lnTo>
                  <a:pt x="3646526" y="3116263"/>
                </a:lnTo>
                <a:lnTo>
                  <a:pt x="3627799" y="3124200"/>
                </a:lnTo>
                <a:lnTo>
                  <a:pt x="3608754" y="3131503"/>
                </a:lnTo>
                <a:lnTo>
                  <a:pt x="3588122" y="3138170"/>
                </a:lnTo>
                <a:lnTo>
                  <a:pt x="3566855" y="3145155"/>
                </a:lnTo>
                <a:lnTo>
                  <a:pt x="3544636" y="3151188"/>
                </a:lnTo>
                <a:lnTo>
                  <a:pt x="3522417" y="3157538"/>
                </a:lnTo>
                <a:lnTo>
                  <a:pt x="3498611" y="3163253"/>
                </a:lnTo>
                <a:lnTo>
                  <a:pt x="3474170" y="3168333"/>
                </a:lnTo>
                <a:lnTo>
                  <a:pt x="3449412" y="3172778"/>
                </a:lnTo>
                <a:lnTo>
                  <a:pt x="3423701" y="3176905"/>
                </a:lnTo>
                <a:lnTo>
                  <a:pt x="3397356" y="3181033"/>
                </a:lnTo>
                <a:lnTo>
                  <a:pt x="3370376" y="3184208"/>
                </a:lnTo>
                <a:lnTo>
                  <a:pt x="3343395" y="3187383"/>
                </a:lnTo>
                <a:lnTo>
                  <a:pt x="3315146" y="3189605"/>
                </a:lnTo>
                <a:lnTo>
                  <a:pt x="3286896" y="3191193"/>
                </a:lnTo>
                <a:lnTo>
                  <a:pt x="3258011" y="3192780"/>
                </a:lnTo>
                <a:lnTo>
                  <a:pt x="3228491" y="3193415"/>
                </a:lnTo>
                <a:lnTo>
                  <a:pt x="3198972" y="3194050"/>
                </a:lnTo>
                <a:lnTo>
                  <a:pt x="3168500" y="3193415"/>
                </a:lnTo>
                <a:lnTo>
                  <a:pt x="3138663" y="3192780"/>
                </a:lnTo>
                <a:lnTo>
                  <a:pt x="3109143" y="3191193"/>
                </a:lnTo>
                <a:lnTo>
                  <a:pt x="3080259" y="3189288"/>
                </a:lnTo>
                <a:lnTo>
                  <a:pt x="3051374" y="3186748"/>
                </a:lnTo>
                <a:lnTo>
                  <a:pt x="3023441" y="3183573"/>
                </a:lnTo>
                <a:lnTo>
                  <a:pt x="2996144" y="3180080"/>
                </a:lnTo>
                <a:lnTo>
                  <a:pt x="2969481" y="3176270"/>
                </a:lnTo>
                <a:lnTo>
                  <a:pt x="2943453" y="3171825"/>
                </a:lnTo>
                <a:lnTo>
                  <a:pt x="2917742" y="3167063"/>
                </a:lnTo>
                <a:lnTo>
                  <a:pt x="2892984" y="3161665"/>
                </a:lnTo>
                <a:lnTo>
                  <a:pt x="2869178" y="3155633"/>
                </a:lnTo>
                <a:lnTo>
                  <a:pt x="2846007" y="3149918"/>
                </a:lnTo>
                <a:lnTo>
                  <a:pt x="2823470" y="3142933"/>
                </a:lnTo>
                <a:lnTo>
                  <a:pt x="2802203" y="3135948"/>
                </a:lnTo>
                <a:lnTo>
                  <a:pt x="2781889" y="3128328"/>
                </a:lnTo>
                <a:lnTo>
                  <a:pt x="2762527" y="3121025"/>
                </a:lnTo>
                <a:lnTo>
                  <a:pt x="2743799" y="3112770"/>
                </a:lnTo>
                <a:lnTo>
                  <a:pt x="2726024" y="3104515"/>
                </a:lnTo>
                <a:lnTo>
                  <a:pt x="2709518" y="3095625"/>
                </a:lnTo>
                <a:lnTo>
                  <a:pt x="2694600" y="3086735"/>
                </a:lnTo>
                <a:lnTo>
                  <a:pt x="2679999" y="3077210"/>
                </a:lnTo>
                <a:lnTo>
                  <a:pt x="2666985" y="3067685"/>
                </a:lnTo>
                <a:lnTo>
                  <a:pt x="2660954" y="3062923"/>
                </a:lnTo>
                <a:lnTo>
                  <a:pt x="2655240" y="3057843"/>
                </a:lnTo>
                <a:lnTo>
                  <a:pt x="2650162" y="3052763"/>
                </a:lnTo>
                <a:lnTo>
                  <a:pt x="2645083" y="3048000"/>
                </a:lnTo>
                <a:lnTo>
                  <a:pt x="2639687" y="3042603"/>
                </a:lnTo>
                <a:lnTo>
                  <a:pt x="2635561" y="3037205"/>
                </a:lnTo>
                <a:lnTo>
                  <a:pt x="2631434" y="3032125"/>
                </a:lnTo>
                <a:lnTo>
                  <a:pt x="2627625" y="3027045"/>
                </a:lnTo>
                <a:lnTo>
                  <a:pt x="2624134" y="3021648"/>
                </a:lnTo>
                <a:lnTo>
                  <a:pt x="2620960" y="3015933"/>
                </a:lnTo>
                <a:lnTo>
                  <a:pt x="2618103" y="3010535"/>
                </a:lnTo>
                <a:lnTo>
                  <a:pt x="2615881" y="3005137"/>
                </a:lnTo>
                <a:lnTo>
                  <a:pt x="2613659" y="2999422"/>
                </a:lnTo>
                <a:lnTo>
                  <a:pt x="2612072" y="2994025"/>
                </a:lnTo>
                <a:lnTo>
                  <a:pt x="2610485" y="2988310"/>
                </a:lnTo>
                <a:lnTo>
                  <a:pt x="2609850" y="2982912"/>
                </a:lnTo>
                <a:lnTo>
                  <a:pt x="2609215" y="2976880"/>
                </a:lnTo>
                <a:lnTo>
                  <a:pt x="2609215" y="2971482"/>
                </a:lnTo>
                <a:lnTo>
                  <a:pt x="2608580" y="2971482"/>
                </a:lnTo>
                <a:lnTo>
                  <a:pt x="2608580" y="2825115"/>
                </a:lnTo>
                <a:lnTo>
                  <a:pt x="2608263" y="2821305"/>
                </a:lnTo>
                <a:lnTo>
                  <a:pt x="2608580" y="2812732"/>
                </a:lnTo>
                <a:lnTo>
                  <a:pt x="2609850" y="2805112"/>
                </a:lnTo>
                <a:close/>
                <a:moveTo>
                  <a:pt x="3151360" y="2793804"/>
                </a:moveTo>
                <a:lnTo>
                  <a:pt x="3151360" y="2908645"/>
                </a:lnTo>
                <a:lnTo>
                  <a:pt x="3174848" y="2908962"/>
                </a:lnTo>
                <a:lnTo>
                  <a:pt x="3198972" y="2909280"/>
                </a:lnTo>
                <a:lnTo>
                  <a:pt x="3231983" y="2908962"/>
                </a:lnTo>
                <a:lnTo>
                  <a:pt x="3231983" y="2794121"/>
                </a:lnTo>
                <a:lnTo>
                  <a:pt x="3198972" y="2794755"/>
                </a:lnTo>
                <a:lnTo>
                  <a:pt x="3174848" y="2794121"/>
                </a:lnTo>
                <a:lnTo>
                  <a:pt x="3151360" y="2793804"/>
                </a:lnTo>
                <a:close/>
                <a:moveTo>
                  <a:pt x="2989478" y="2779528"/>
                </a:moveTo>
                <a:lnTo>
                  <a:pt x="2989478" y="2894687"/>
                </a:lnTo>
                <a:lnTo>
                  <a:pt x="3009158" y="2897542"/>
                </a:lnTo>
                <a:lnTo>
                  <a:pt x="3029472" y="2899762"/>
                </a:lnTo>
                <a:lnTo>
                  <a:pt x="3049469" y="2902300"/>
                </a:lnTo>
                <a:lnTo>
                  <a:pt x="3070419" y="2903887"/>
                </a:lnTo>
                <a:lnTo>
                  <a:pt x="3070419" y="2789045"/>
                </a:lnTo>
                <a:lnTo>
                  <a:pt x="3049469" y="2787142"/>
                </a:lnTo>
                <a:lnTo>
                  <a:pt x="3029472" y="2784921"/>
                </a:lnTo>
                <a:lnTo>
                  <a:pt x="3009158" y="2782383"/>
                </a:lnTo>
                <a:lnTo>
                  <a:pt x="2989478" y="2779528"/>
                </a:lnTo>
                <a:close/>
                <a:moveTo>
                  <a:pt x="2827597" y="2743045"/>
                </a:moveTo>
                <a:lnTo>
                  <a:pt x="2827597" y="2859790"/>
                </a:lnTo>
                <a:lnTo>
                  <a:pt x="2846959" y="2865500"/>
                </a:lnTo>
                <a:lnTo>
                  <a:pt x="2866956" y="2870576"/>
                </a:lnTo>
                <a:lnTo>
                  <a:pt x="2887588" y="2875969"/>
                </a:lnTo>
                <a:lnTo>
                  <a:pt x="2908220" y="2880411"/>
                </a:lnTo>
                <a:lnTo>
                  <a:pt x="2908220" y="2764618"/>
                </a:lnTo>
                <a:lnTo>
                  <a:pt x="2887588" y="2759542"/>
                </a:lnTo>
                <a:lnTo>
                  <a:pt x="2866956" y="2754466"/>
                </a:lnTo>
                <a:lnTo>
                  <a:pt x="2846959" y="2748755"/>
                </a:lnTo>
                <a:lnTo>
                  <a:pt x="2827597" y="2743045"/>
                </a:lnTo>
                <a:close/>
                <a:moveTo>
                  <a:pt x="1998663" y="2711450"/>
                </a:moveTo>
                <a:lnTo>
                  <a:pt x="2032589" y="2718179"/>
                </a:lnTo>
                <a:lnTo>
                  <a:pt x="2039311" y="2719781"/>
                </a:lnTo>
                <a:lnTo>
                  <a:pt x="2045072" y="2721383"/>
                </a:lnTo>
                <a:lnTo>
                  <a:pt x="2050513" y="2723306"/>
                </a:lnTo>
                <a:lnTo>
                  <a:pt x="2054674" y="2725228"/>
                </a:lnTo>
                <a:lnTo>
                  <a:pt x="2058834" y="2727791"/>
                </a:lnTo>
                <a:lnTo>
                  <a:pt x="2062675" y="2730034"/>
                </a:lnTo>
                <a:lnTo>
                  <a:pt x="2069716" y="2735161"/>
                </a:lnTo>
                <a:lnTo>
                  <a:pt x="2072597" y="2738045"/>
                </a:lnTo>
                <a:lnTo>
                  <a:pt x="2074517" y="2740287"/>
                </a:lnTo>
                <a:lnTo>
                  <a:pt x="2076118" y="2742851"/>
                </a:lnTo>
                <a:lnTo>
                  <a:pt x="2077398" y="2745734"/>
                </a:lnTo>
                <a:lnTo>
                  <a:pt x="2078038" y="2747977"/>
                </a:lnTo>
                <a:lnTo>
                  <a:pt x="2078038" y="2750861"/>
                </a:lnTo>
                <a:lnTo>
                  <a:pt x="2077718" y="2753104"/>
                </a:lnTo>
                <a:lnTo>
                  <a:pt x="2077078" y="2755988"/>
                </a:lnTo>
                <a:lnTo>
                  <a:pt x="2075478" y="2758231"/>
                </a:lnTo>
                <a:lnTo>
                  <a:pt x="2073877" y="2760794"/>
                </a:lnTo>
                <a:lnTo>
                  <a:pt x="2071317" y="2763037"/>
                </a:lnTo>
                <a:lnTo>
                  <a:pt x="2068756" y="2764959"/>
                </a:lnTo>
                <a:lnTo>
                  <a:pt x="2065876" y="2767522"/>
                </a:lnTo>
                <a:lnTo>
                  <a:pt x="2062355" y="2769445"/>
                </a:lnTo>
                <a:lnTo>
                  <a:pt x="2058194" y="2771047"/>
                </a:lnTo>
                <a:lnTo>
                  <a:pt x="2054354" y="2772649"/>
                </a:lnTo>
                <a:lnTo>
                  <a:pt x="2048272" y="2774572"/>
                </a:lnTo>
                <a:lnTo>
                  <a:pt x="2041871" y="2776174"/>
                </a:lnTo>
                <a:lnTo>
                  <a:pt x="2035790" y="2777776"/>
                </a:lnTo>
                <a:lnTo>
                  <a:pt x="2028429" y="2779057"/>
                </a:lnTo>
                <a:lnTo>
                  <a:pt x="2014026" y="2780659"/>
                </a:lnTo>
                <a:lnTo>
                  <a:pt x="1998663" y="2781300"/>
                </a:lnTo>
                <a:lnTo>
                  <a:pt x="1998663" y="2711450"/>
                </a:lnTo>
                <a:close/>
                <a:moveTo>
                  <a:pt x="3717945" y="2699583"/>
                </a:moveTo>
                <a:lnTo>
                  <a:pt x="3711914" y="2703073"/>
                </a:lnTo>
                <a:lnTo>
                  <a:pt x="3704931" y="2707197"/>
                </a:lnTo>
                <a:lnTo>
                  <a:pt x="3696678" y="2710686"/>
                </a:lnTo>
                <a:lnTo>
                  <a:pt x="3688425" y="2714493"/>
                </a:lnTo>
                <a:lnTo>
                  <a:pt x="3671285" y="2721155"/>
                </a:lnTo>
                <a:lnTo>
                  <a:pt x="3656684" y="2726866"/>
                </a:lnTo>
                <a:lnTo>
                  <a:pt x="3656684" y="2827749"/>
                </a:lnTo>
                <a:lnTo>
                  <a:pt x="3665254" y="2823307"/>
                </a:lnTo>
                <a:lnTo>
                  <a:pt x="3674142" y="2818549"/>
                </a:lnTo>
                <a:lnTo>
                  <a:pt x="3682394" y="2813790"/>
                </a:lnTo>
                <a:lnTo>
                  <a:pt x="3690647" y="2808714"/>
                </a:lnTo>
                <a:lnTo>
                  <a:pt x="3698582" y="2803321"/>
                </a:lnTo>
                <a:lnTo>
                  <a:pt x="3705566" y="2798245"/>
                </a:lnTo>
                <a:lnTo>
                  <a:pt x="3711914" y="2792535"/>
                </a:lnTo>
                <a:lnTo>
                  <a:pt x="3717945" y="2787776"/>
                </a:lnTo>
                <a:lnTo>
                  <a:pt x="3717945" y="2699583"/>
                </a:lnTo>
                <a:close/>
                <a:moveTo>
                  <a:pt x="2490788" y="2694304"/>
                </a:moveTo>
                <a:lnTo>
                  <a:pt x="2490788" y="2826893"/>
                </a:lnTo>
                <a:lnTo>
                  <a:pt x="2490471" y="2827210"/>
                </a:lnTo>
                <a:lnTo>
                  <a:pt x="2489836" y="2835140"/>
                </a:lnTo>
                <a:lnTo>
                  <a:pt x="2489519" y="2839898"/>
                </a:lnTo>
                <a:lnTo>
                  <a:pt x="2488250" y="2844973"/>
                </a:lnTo>
                <a:lnTo>
                  <a:pt x="2487298" y="2849731"/>
                </a:lnTo>
                <a:lnTo>
                  <a:pt x="2485711" y="2854807"/>
                </a:lnTo>
                <a:lnTo>
                  <a:pt x="2483490" y="2859565"/>
                </a:lnTo>
                <a:lnTo>
                  <a:pt x="2481269" y="2864323"/>
                </a:lnTo>
                <a:lnTo>
                  <a:pt x="2479048" y="2869080"/>
                </a:lnTo>
                <a:lnTo>
                  <a:pt x="2475874" y="2873838"/>
                </a:lnTo>
                <a:lnTo>
                  <a:pt x="2472701" y="2878279"/>
                </a:lnTo>
                <a:lnTo>
                  <a:pt x="2469528" y="2883037"/>
                </a:lnTo>
                <a:lnTo>
                  <a:pt x="2465403" y="2887795"/>
                </a:lnTo>
                <a:lnTo>
                  <a:pt x="2461595" y="2892236"/>
                </a:lnTo>
                <a:lnTo>
                  <a:pt x="2453028" y="2901435"/>
                </a:lnTo>
                <a:lnTo>
                  <a:pt x="2443191" y="2909999"/>
                </a:lnTo>
                <a:lnTo>
                  <a:pt x="2432086" y="2918563"/>
                </a:lnTo>
                <a:lnTo>
                  <a:pt x="2419710" y="2926811"/>
                </a:lnTo>
                <a:lnTo>
                  <a:pt x="2406701" y="2934740"/>
                </a:lnTo>
                <a:lnTo>
                  <a:pt x="2393056" y="2942670"/>
                </a:lnTo>
                <a:lnTo>
                  <a:pt x="2378143" y="2950283"/>
                </a:lnTo>
                <a:lnTo>
                  <a:pt x="2362277" y="2957579"/>
                </a:lnTo>
                <a:lnTo>
                  <a:pt x="2345777" y="2964240"/>
                </a:lnTo>
                <a:lnTo>
                  <a:pt x="2328325" y="2970901"/>
                </a:lnTo>
                <a:lnTo>
                  <a:pt x="2309921" y="2977245"/>
                </a:lnTo>
                <a:lnTo>
                  <a:pt x="2290882" y="2983589"/>
                </a:lnTo>
                <a:lnTo>
                  <a:pt x="2270892" y="2989298"/>
                </a:lnTo>
                <a:lnTo>
                  <a:pt x="2250267" y="2994691"/>
                </a:lnTo>
                <a:lnTo>
                  <a:pt x="2229324" y="2999449"/>
                </a:lnTo>
                <a:lnTo>
                  <a:pt x="2207430" y="3004207"/>
                </a:lnTo>
                <a:lnTo>
                  <a:pt x="2184901" y="3008330"/>
                </a:lnTo>
                <a:lnTo>
                  <a:pt x="2162054" y="3012137"/>
                </a:lnTo>
                <a:lnTo>
                  <a:pt x="2138256" y="3015626"/>
                </a:lnTo>
                <a:lnTo>
                  <a:pt x="2113823" y="3018798"/>
                </a:lnTo>
                <a:lnTo>
                  <a:pt x="2089390" y="3021018"/>
                </a:lnTo>
                <a:lnTo>
                  <a:pt x="2064323" y="3023556"/>
                </a:lnTo>
                <a:lnTo>
                  <a:pt x="2038621" y="3025142"/>
                </a:lnTo>
                <a:lnTo>
                  <a:pt x="2012601" y="3026093"/>
                </a:lnTo>
                <a:lnTo>
                  <a:pt x="1986582" y="3027045"/>
                </a:lnTo>
                <a:lnTo>
                  <a:pt x="1959928" y="3027362"/>
                </a:lnTo>
                <a:lnTo>
                  <a:pt x="1932639" y="3027045"/>
                </a:lnTo>
                <a:lnTo>
                  <a:pt x="1905350" y="3026093"/>
                </a:lnTo>
                <a:lnTo>
                  <a:pt x="1879014" y="3025142"/>
                </a:lnTo>
                <a:lnTo>
                  <a:pt x="1852994" y="3022921"/>
                </a:lnTo>
                <a:lnTo>
                  <a:pt x="1827292" y="3021018"/>
                </a:lnTo>
                <a:lnTo>
                  <a:pt x="1802224" y="3018481"/>
                </a:lnTo>
                <a:lnTo>
                  <a:pt x="1777157" y="3015309"/>
                </a:lnTo>
                <a:lnTo>
                  <a:pt x="1753359" y="3011502"/>
                </a:lnTo>
                <a:lnTo>
                  <a:pt x="1729560" y="3007379"/>
                </a:lnTo>
                <a:lnTo>
                  <a:pt x="1706714" y="3002938"/>
                </a:lnTo>
                <a:lnTo>
                  <a:pt x="1684502" y="2998180"/>
                </a:lnTo>
                <a:lnTo>
                  <a:pt x="1662925" y="2993105"/>
                </a:lnTo>
                <a:lnTo>
                  <a:pt x="1641983" y="2987712"/>
                </a:lnTo>
                <a:lnTo>
                  <a:pt x="1622309" y="2981686"/>
                </a:lnTo>
                <a:lnTo>
                  <a:pt x="1602953" y="2975342"/>
                </a:lnTo>
                <a:lnTo>
                  <a:pt x="1584549" y="2968681"/>
                </a:lnTo>
                <a:lnTo>
                  <a:pt x="1566780" y="2961702"/>
                </a:lnTo>
                <a:lnTo>
                  <a:pt x="1550280" y="2954407"/>
                </a:lnTo>
                <a:lnTo>
                  <a:pt x="1534414" y="2947111"/>
                </a:lnTo>
                <a:lnTo>
                  <a:pt x="1519501" y="2939181"/>
                </a:lnTo>
                <a:lnTo>
                  <a:pt x="1505539" y="2930934"/>
                </a:lnTo>
                <a:lnTo>
                  <a:pt x="1493164" y="2922687"/>
                </a:lnTo>
                <a:lnTo>
                  <a:pt x="1481106" y="2913805"/>
                </a:lnTo>
                <a:lnTo>
                  <a:pt x="1470635" y="2904924"/>
                </a:lnTo>
                <a:lnTo>
                  <a:pt x="1465875" y="2900483"/>
                </a:lnTo>
                <a:lnTo>
                  <a:pt x="1461116" y="2895725"/>
                </a:lnTo>
                <a:lnTo>
                  <a:pt x="1456673" y="2891284"/>
                </a:lnTo>
                <a:lnTo>
                  <a:pt x="1452866" y="2886844"/>
                </a:lnTo>
                <a:lnTo>
                  <a:pt x="1449375" y="2882086"/>
                </a:lnTo>
                <a:lnTo>
                  <a:pt x="1445885" y="2877328"/>
                </a:lnTo>
                <a:lnTo>
                  <a:pt x="1442712" y="2872252"/>
                </a:lnTo>
                <a:lnTo>
                  <a:pt x="1439856" y="2867494"/>
                </a:lnTo>
                <a:lnTo>
                  <a:pt x="1437000" y="2862737"/>
                </a:lnTo>
                <a:lnTo>
                  <a:pt x="1435096" y="2857661"/>
                </a:lnTo>
                <a:lnTo>
                  <a:pt x="1433192" y="2852269"/>
                </a:lnTo>
                <a:lnTo>
                  <a:pt x="1431606" y="2847828"/>
                </a:lnTo>
                <a:lnTo>
                  <a:pt x="1430337" y="2842436"/>
                </a:lnTo>
                <a:lnTo>
                  <a:pt x="1429702" y="2837361"/>
                </a:lnTo>
                <a:lnTo>
                  <a:pt x="1429385" y="2832286"/>
                </a:lnTo>
                <a:lnTo>
                  <a:pt x="1428750" y="2827210"/>
                </a:lnTo>
                <a:lnTo>
                  <a:pt x="1428750" y="2700014"/>
                </a:lnTo>
                <a:lnTo>
                  <a:pt x="1429702" y="2705406"/>
                </a:lnTo>
                <a:lnTo>
                  <a:pt x="1430654" y="2711433"/>
                </a:lnTo>
                <a:lnTo>
                  <a:pt x="1432240" y="2716825"/>
                </a:lnTo>
                <a:lnTo>
                  <a:pt x="1434462" y="2722218"/>
                </a:lnTo>
                <a:lnTo>
                  <a:pt x="1436683" y="2728245"/>
                </a:lnTo>
                <a:lnTo>
                  <a:pt x="1439539" y="2733320"/>
                </a:lnTo>
                <a:lnTo>
                  <a:pt x="1442712" y="2739029"/>
                </a:lnTo>
                <a:lnTo>
                  <a:pt x="1446202" y="2744422"/>
                </a:lnTo>
                <a:lnTo>
                  <a:pt x="1449692" y="2749497"/>
                </a:lnTo>
                <a:lnTo>
                  <a:pt x="1454135" y="2755206"/>
                </a:lnTo>
                <a:lnTo>
                  <a:pt x="1458894" y="2760282"/>
                </a:lnTo>
                <a:lnTo>
                  <a:pt x="1463654" y="2765357"/>
                </a:lnTo>
                <a:lnTo>
                  <a:pt x="1468731" y="2770432"/>
                </a:lnTo>
                <a:lnTo>
                  <a:pt x="1474125" y="2775507"/>
                </a:lnTo>
                <a:lnTo>
                  <a:pt x="1480154" y="2780265"/>
                </a:lnTo>
                <a:lnTo>
                  <a:pt x="1480154" y="2879231"/>
                </a:lnTo>
                <a:lnTo>
                  <a:pt x="1482375" y="2882086"/>
                </a:lnTo>
                <a:lnTo>
                  <a:pt x="1484914" y="2884623"/>
                </a:lnTo>
                <a:lnTo>
                  <a:pt x="1491895" y="2890650"/>
                </a:lnTo>
                <a:lnTo>
                  <a:pt x="1500145" y="2896994"/>
                </a:lnTo>
                <a:lnTo>
                  <a:pt x="1509664" y="2903338"/>
                </a:lnTo>
                <a:lnTo>
                  <a:pt x="1519818" y="2909682"/>
                </a:lnTo>
                <a:lnTo>
                  <a:pt x="1530924" y="2915709"/>
                </a:lnTo>
                <a:lnTo>
                  <a:pt x="1542030" y="2921735"/>
                </a:lnTo>
                <a:lnTo>
                  <a:pt x="1553136" y="2926811"/>
                </a:lnTo>
                <a:lnTo>
                  <a:pt x="1553136" y="2824673"/>
                </a:lnTo>
                <a:lnTo>
                  <a:pt x="1569953" y="2832286"/>
                </a:lnTo>
                <a:lnTo>
                  <a:pt x="1587723" y="2839264"/>
                </a:lnTo>
                <a:lnTo>
                  <a:pt x="1606127" y="2846242"/>
                </a:lnTo>
                <a:lnTo>
                  <a:pt x="1625482" y="2852269"/>
                </a:lnTo>
                <a:lnTo>
                  <a:pt x="1625482" y="2953772"/>
                </a:lnTo>
                <a:lnTo>
                  <a:pt x="1642935" y="2958847"/>
                </a:lnTo>
                <a:lnTo>
                  <a:pt x="1661021" y="2963605"/>
                </a:lnTo>
                <a:lnTo>
                  <a:pt x="1679425" y="2968363"/>
                </a:lnTo>
                <a:lnTo>
                  <a:pt x="1698464" y="2972487"/>
                </a:lnTo>
                <a:lnTo>
                  <a:pt x="1698464" y="2871618"/>
                </a:lnTo>
                <a:lnTo>
                  <a:pt x="1716233" y="2875424"/>
                </a:lnTo>
                <a:lnTo>
                  <a:pt x="1734320" y="2878914"/>
                </a:lnTo>
                <a:lnTo>
                  <a:pt x="1752407" y="2882086"/>
                </a:lnTo>
                <a:lnTo>
                  <a:pt x="1771445" y="2885258"/>
                </a:lnTo>
                <a:lnTo>
                  <a:pt x="1771445" y="2985175"/>
                </a:lnTo>
                <a:lnTo>
                  <a:pt x="1789215" y="2987712"/>
                </a:lnTo>
                <a:lnTo>
                  <a:pt x="1807301" y="2989933"/>
                </a:lnTo>
                <a:lnTo>
                  <a:pt x="1825388" y="2991836"/>
                </a:lnTo>
                <a:lnTo>
                  <a:pt x="1843792" y="2993422"/>
                </a:lnTo>
                <a:lnTo>
                  <a:pt x="1843792" y="2893505"/>
                </a:lnTo>
                <a:lnTo>
                  <a:pt x="1861879" y="2895091"/>
                </a:lnTo>
                <a:lnTo>
                  <a:pt x="1880283" y="2896042"/>
                </a:lnTo>
                <a:lnTo>
                  <a:pt x="1898369" y="2896994"/>
                </a:lnTo>
                <a:lnTo>
                  <a:pt x="1916773" y="2897628"/>
                </a:lnTo>
                <a:lnTo>
                  <a:pt x="1916773" y="2997546"/>
                </a:lnTo>
                <a:lnTo>
                  <a:pt x="1938033" y="2997863"/>
                </a:lnTo>
                <a:lnTo>
                  <a:pt x="1959928" y="2998180"/>
                </a:lnTo>
                <a:lnTo>
                  <a:pt x="1989755" y="2997863"/>
                </a:lnTo>
                <a:lnTo>
                  <a:pt x="1989755" y="2898263"/>
                </a:lnTo>
                <a:lnTo>
                  <a:pt x="2018630" y="2896994"/>
                </a:lnTo>
                <a:lnTo>
                  <a:pt x="2046553" y="2895408"/>
                </a:lnTo>
                <a:lnTo>
                  <a:pt x="2074159" y="2893505"/>
                </a:lnTo>
                <a:lnTo>
                  <a:pt x="2101448" y="2890967"/>
                </a:lnTo>
                <a:lnTo>
                  <a:pt x="2128102" y="2887795"/>
                </a:lnTo>
                <a:lnTo>
                  <a:pt x="2154122" y="2883989"/>
                </a:lnTo>
                <a:lnTo>
                  <a:pt x="2179189" y="2879865"/>
                </a:lnTo>
                <a:lnTo>
                  <a:pt x="2204257" y="2875424"/>
                </a:lnTo>
                <a:lnTo>
                  <a:pt x="2228372" y="2870032"/>
                </a:lnTo>
                <a:lnTo>
                  <a:pt x="2251219" y="2864640"/>
                </a:lnTo>
                <a:lnTo>
                  <a:pt x="2273430" y="2858613"/>
                </a:lnTo>
                <a:lnTo>
                  <a:pt x="2294690" y="2851952"/>
                </a:lnTo>
                <a:lnTo>
                  <a:pt x="2315633" y="2845291"/>
                </a:lnTo>
                <a:lnTo>
                  <a:pt x="2335306" y="2838312"/>
                </a:lnTo>
                <a:lnTo>
                  <a:pt x="2354027" y="2830382"/>
                </a:lnTo>
                <a:lnTo>
                  <a:pt x="2371797" y="2822452"/>
                </a:lnTo>
                <a:lnTo>
                  <a:pt x="2371797" y="2924590"/>
                </a:lnTo>
                <a:lnTo>
                  <a:pt x="2379729" y="2921101"/>
                </a:lnTo>
                <a:lnTo>
                  <a:pt x="2387028" y="2916660"/>
                </a:lnTo>
                <a:lnTo>
                  <a:pt x="2394643" y="2912219"/>
                </a:lnTo>
                <a:lnTo>
                  <a:pt x="2401941" y="2907461"/>
                </a:lnTo>
                <a:lnTo>
                  <a:pt x="2409239" y="2902703"/>
                </a:lnTo>
                <a:lnTo>
                  <a:pt x="2415585" y="2898263"/>
                </a:lnTo>
                <a:lnTo>
                  <a:pt x="2421297" y="2893505"/>
                </a:lnTo>
                <a:lnTo>
                  <a:pt x="2426374" y="2889064"/>
                </a:lnTo>
                <a:lnTo>
                  <a:pt x="2426374" y="2791050"/>
                </a:lnTo>
                <a:lnTo>
                  <a:pt x="2433989" y="2785340"/>
                </a:lnTo>
                <a:lnTo>
                  <a:pt x="2440653" y="2779948"/>
                </a:lnTo>
                <a:lnTo>
                  <a:pt x="2447316" y="2774238"/>
                </a:lnTo>
                <a:lnTo>
                  <a:pt x="2453345" y="2768529"/>
                </a:lnTo>
                <a:lnTo>
                  <a:pt x="2459057" y="2762819"/>
                </a:lnTo>
                <a:lnTo>
                  <a:pt x="2464451" y="2757110"/>
                </a:lnTo>
                <a:lnTo>
                  <a:pt x="2469211" y="2751083"/>
                </a:lnTo>
                <a:lnTo>
                  <a:pt x="2473336" y="2744739"/>
                </a:lnTo>
                <a:lnTo>
                  <a:pt x="2477461" y="2739029"/>
                </a:lnTo>
                <a:lnTo>
                  <a:pt x="2480634" y="2732685"/>
                </a:lnTo>
                <a:lnTo>
                  <a:pt x="2483490" y="2726341"/>
                </a:lnTo>
                <a:lnTo>
                  <a:pt x="2486028" y="2719997"/>
                </a:lnTo>
                <a:lnTo>
                  <a:pt x="2487932" y="2713654"/>
                </a:lnTo>
                <a:lnTo>
                  <a:pt x="2489519" y="2707310"/>
                </a:lnTo>
                <a:lnTo>
                  <a:pt x="2490471" y="2700966"/>
                </a:lnTo>
                <a:lnTo>
                  <a:pt x="2490788" y="2694304"/>
                </a:lnTo>
                <a:close/>
                <a:moveTo>
                  <a:pt x="2490470" y="2686155"/>
                </a:moveTo>
                <a:lnTo>
                  <a:pt x="2490788" y="2691795"/>
                </a:lnTo>
                <a:lnTo>
                  <a:pt x="2490470" y="2693988"/>
                </a:lnTo>
                <a:lnTo>
                  <a:pt x="2490470" y="2690542"/>
                </a:lnTo>
                <a:lnTo>
                  <a:pt x="2490470" y="2686155"/>
                </a:lnTo>
                <a:close/>
                <a:moveTo>
                  <a:pt x="2490416" y="2685242"/>
                </a:moveTo>
                <a:lnTo>
                  <a:pt x="2490470" y="2685528"/>
                </a:lnTo>
                <a:lnTo>
                  <a:pt x="2490470" y="2686155"/>
                </a:lnTo>
                <a:lnTo>
                  <a:pt x="2490416" y="2685242"/>
                </a:lnTo>
                <a:close/>
                <a:moveTo>
                  <a:pt x="1427957" y="2683026"/>
                </a:moveTo>
                <a:lnTo>
                  <a:pt x="1427516" y="2686071"/>
                </a:lnTo>
                <a:lnTo>
                  <a:pt x="1427516" y="2690943"/>
                </a:lnTo>
                <a:lnTo>
                  <a:pt x="1427516" y="2693987"/>
                </a:lnTo>
                <a:lnTo>
                  <a:pt x="1427163" y="2692161"/>
                </a:lnTo>
                <a:lnTo>
                  <a:pt x="1427163" y="2686680"/>
                </a:lnTo>
                <a:lnTo>
                  <a:pt x="1427957" y="2683026"/>
                </a:lnTo>
                <a:close/>
                <a:moveTo>
                  <a:pt x="1430338" y="2671762"/>
                </a:moveTo>
                <a:lnTo>
                  <a:pt x="1428927" y="2676633"/>
                </a:lnTo>
                <a:lnTo>
                  <a:pt x="1428221" y="2681809"/>
                </a:lnTo>
                <a:lnTo>
                  <a:pt x="1427957" y="2683026"/>
                </a:lnTo>
                <a:lnTo>
                  <a:pt x="1428221" y="2681200"/>
                </a:lnTo>
                <a:lnTo>
                  <a:pt x="1428927" y="2676329"/>
                </a:lnTo>
                <a:lnTo>
                  <a:pt x="1430338" y="2671762"/>
                </a:lnTo>
                <a:close/>
                <a:moveTo>
                  <a:pt x="2487613" y="2670175"/>
                </a:moveTo>
                <a:lnTo>
                  <a:pt x="2489200" y="2675815"/>
                </a:lnTo>
                <a:lnTo>
                  <a:pt x="2490153" y="2680828"/>
                </a:lnTo>
                <a:lnTo>
                  <a:pt x="2490416" y="2685242"/>
                </a:lnTo>
                <a:lnTo>
                  <a:pt x="2489518" y="2680515"/>
                </a:lnTo>
                <a:lnTo>
                  <a:pt x="2488883" y="2675502"/>
                </a:lnTo>
                <a:lnTo>
                  <a:pt x="2487613" y="2670175"/>
                </a:lnTo>
                <a:close/>
                <a:moveTo>
                  <a:pt x="2665715" y="2659293"/>
                </a:moveTo>
                <a:lnTo>
                  <a:pt x="2665715" y="2777307"/>
                </a:lnTo>
                <a:lnTo>
                  <a:pt x="2668254" y="2780162"/>
                </a:lnTo>
                <a:lnTo>
                  <a:pt x="2671429" y="2783335"/>
                </a:lnTo>
                <a:lnTo>
                  <a:pt x="2678729" y="2789362"/>
                </a:lnTo>
                <a:lnTo>
                  <a:pt x="2687934" y="2796659"/>
                </a:lnTo>
                <a:lnTo>
                  <a:pt x="2698726" y="2803638"/>
                </a:lnTo>
                <a:lnTo>
                  <a:pt x="2710153" y="2810935"/>
                </a:lnTo>
                <a:lnTo>
                  <a:pt x="2722215" y="2817914"/>
                </a:lnTo>
                <a:lnTo>
                  <a:pt x="2734594" y="2824259"/>
                </a:lnTo>
                <a:lnTo>
                  <a:pt x="2746656" y="2829969"/>
                </a:lnTo>
                <a:lnTo>
                  <a:pt x="2746656" y="2711004"/>
                </a:lnTo>
                <a:lnTo>
                  <a:pt x="2734594" y="2705293"/>
                </a:lnTo>
                <a:lnTo>
                  <a:pt x="2723167" y="2699266"/>
                </a:lnTo>
                <a:lnTo>
                  <a:pt x="2712058" y="2692921"/>
                </a:lnTo>
                <a:lnTo>
                  <a:pt x="2701583" y="2686259"/>
                </a:lnTo>
                <a:lnTo>
                  <a:pt x="2691743" y="2679914"/>
                </a:lnTo>
                <a:lnTo>
                  <a:pt x="2682538" y="2673252"/>
                </a:lnTo>
                <a:lnTo>
                  <a:pt x="2673650" y="2666273"/>
                </a:lnTo>
                <a:lnTo>
                  <a:pt x="2665715" y="2659293"/>
                </a:lnTo>
                <a:close/>
                <a:moveTo>
                  <a:pt x="1925638" y="2592387"/>
                </a:moveTo>
                <a:lnTo>
                  <a:pt x="1925638" y="2662237"/>
                </a:lnTo>
                <a:lnTo>
                  <a:pt x="1911407" y="2659674"/>
                </a:lnTo>
                <a:lnTo>
                  <a:pt x="1894963" y="2655829"/>
                </a:lnTo>
                <a:lnTo>
                  <a:pt x="1887057" y="2653907"/>
                </a:lnTo>
                <a:lnTo>
                  <a:pt x="1880100" y="2652304"/>
                </a:lnTo>
                <a:lnTo>
                  <a:pt x="1873459" y="2650062"/>
                </a:lnTo>
                <a:lnTo>
                  <a:pt x="1867451" y="2647498"/>
                </a:lnTo>
                <a:lnTo>
                  <a:pt x="1861442" y="2644935"/>
                </a:lnTo>
                <a:lnTo>
                  <a:pt x="1856383" y="2641090"/>
                </a:lnTo>
                <a:lnTo>
                  <a:pt x="1853220" y="2639168"/>
                </a:lnTo>
                <a:lnTo>
                  <a:pt x="1851007" y="2636925"/>
                </a:lnTo>
                <a:lnTo>
                  <a:pt x="1848793" y="2634041"/>
                </a:lnTo>
                <a:lnTo>
                  <a:pt x="1847844" y="2631798"/>
                </a:lnTo>
                <a:lnTo>
                  <a:pt x="1846579" y="2628914"/>
                </a:lnTo>
                <a:lnTo>
                  <a:pt x="1846263" y="2626671"/>
                </a:lnTo>
                <a:lnTo>
                  <a:pt x="1846263" y="2623788"/>
                </a:lnTo>
                <a:lnTo>
                  <a:pt x="1846579" y="2621224"/>
                </a:lnTo>
                <a:lnTo>
                  <a:pt x="1847528" y="2618661"/>
                </a:lnTo>
                <a:lnTo>
                  <a:pt x="1848477" y="2616098"/>
                </a:lnTo>
                <a:lnTo>
                  <a:pt x="1850374" y="2613855"/>
                </a:lnTo>
                <a:lnTo>
                  <a:pt x="1852588" y="2611292"/>
                </a:lnTo>
                <a:lnTo>
                  <a:pt x="1855118" y="2609369"/>
                </a:lnTo>
                <a:lnTo>
                  <a:pt x="1858280" y="2607447"/>
                </a:lnTo>
                <a:lnTo>
                  <a:pt x="1861759" y="2605524"/>
                </a:lnTo>
                <a:lnTo>
                  <a:pt x="1865870" y="2603922"/>
                </a:lnTo>
                <a:lnTo>
                  <a:pt x="1872194" y="2601359"/>
                </a:lnTo>
                <a:lnTo>
                  <a:pt x="1878835" y="2599436"/>
                </a:lnTo>
                <a:lnTo>
                  <a:pt x="1885792" y="2597834"/>
                </a:lnTo>
                <a:lnTo>
                  <a:pt x="1893382" y="2596232"/>
                </a:lnTo>
                <a:lnTo>
                  <a:pt x="1901288" y="2594951"/>
                </a:lnTo>
                <a:lnTo>
                  <a:pt x="1909194" y="2593989"/>
                </a:lnTo>
                <a:lnTo>
                  <a:pt x="1925638" y="2592387"/>
                </a:lnTo>
                <a:close/>
                <a:moveTo>
                  <a:pt x="3178346" y="2558733"/>
                </a:moveTo>
                <a:lnTo>
                  <a:pt x="3178346" y="2673668"/>
                </a:lnTo>
                <a:lnTo>
                  <a:pt x="3201835" y="2674303"/>
                </a:lnTo>
                <a:lnTo>
                  <a:pt x="3225959" y="2674303"/>
                </a:lnTo>
                <a:lnTo>
                  <a:pt x="3258970" y="2673986"/>
                </a:lnTo>
                <a:lnTo>
                  <a:pt x="3258970" y="2559368"/>
                </a:lnTo>
                <a:lnTo>
                  <a:pt x="3225641" y="2559686"/>
                </a:lnTo>
                <a:lnTo>
                  <a:pt x="3201835" y="2559368"/>
                </a:lnTo>
                <a:lnTo>
                  <a:pt x="3178346" y="2558733"/>
                </a:lnTo>
                <a:close/>
                <a:moveTo>
                  <a:pt x="2609850" y="2552700"/>
                </a:moveTo>
                <a:lnTo>
                  <a:pt x="2613342" y="2559045"/>
                </a:lnTo>
                <a:lnTo>
                  <a:pt x="2617468" y="2564438"/>
                </a:lnTo>
                <a:lnTo>
                  <a:pt x="2621594" y="2570466"/>
                </a:lnTo>
                <a:lnTo>
                  <a:pt x="2626038" y="2576176"/>
                </a:lnTo>
                <a:lnTo>
                  <a:pt x="2631117" y="2581886"/>
                </a:lnTo>
                <a:lnTo>
                  <a:pt x="2635878" y="2587280"/>
                </a:lnTo>
                <a:lnTo>
                  <a:pt x="2641274" y="2592673"/>
                </a:lnTo>
                <a:lnTo>
                  <a:pt x="2646988" y="2598383"/>
                </a:lnTo>
                <a:lnTo>
                  <a:pt x="2658732" y="2608535"/>
                </a:lnTo>
                <a:lnTo>
                  <a:pt x="2671746" y="2618686"/>
                </a:lnTo>
                <a:lnTo>
                  <a:pt x="2685712" y="2628204"/>
                </a:lnTo>
                <a:lnTo>
                  <a:pt x="2700631" y="2637721"/>
                </a:lnTo>
                <a:lnTo>
                  <a:pt x="2715867" y="2646921"/>
                </a:lnTo>
                <a:lnTo>
                  <a:pt x="2732372" y="2655486"/>
                </a:lnTo>
                <a:lnTo>
                  <a:pt x="2749830" y="2663735"/>
                </a:lnTo>
                <a:lnTo>
                  <a:pt x="2767923" y="2671666"/>
                </a:lnTo>
                <a:lnTo>
                  <a:pt x="2786650" y="2679280"/>
                </a:lnTo>
                <a:lnTo>
                  <a:pt x="2805695" y="2686576"/>
                </a:lnTo>
                <a:lnTo>
                  <a:pt x="2826009" y="2693238"/>
                </a:lnTo>
                <a:lnTo>
                  <a:pt x="2846959" y="2699583"/>
                </a:lnTo>
                <a:lnTo>
                  <a:pt x="2867591" y="2705611"/>
                </a:lnTo>
                <a:lnTo>
                  <a:pt x="2889492" y="2711321"/>
                </a:lnTo>
                <a:lnTo>
                  <a:pt x="2912029" y="2716714"/>
                </a:lnTo>
                <a:lnTo>
                  <a:pt x="2934248" y="2721790"/>
                </a:lnTo>
                <a:lnTo>
                  <a:pt x="2957102" y="2725914"/>
                </a:lnTo>
                <a:lnTo>
                  <a:pt x="2980908" y="2730355"/>
                </a:lnTo>
                <a:lnTo>
                  <a:pt x="3004396" y="2733845"/>
                </a:lnTo>
                <a:lnTo>
                  <a:pt x="3028203" y="2737335"/>
                </a:lnTo>
                <a:lnTo>
                  <a:pt x="3052644" y="2740190"/>
                </a:lnTo>
                <a:lnTo>
                  <a:pt x="3077084" y="2743045"/>
                </a:lnTo>
                <a:lnTo>
                  <a:pt x="3101525" y="2744949"/>
                </a:lnTo>
                <a:lnTo>
                  <a:pt x="3125966" y="2746852"/>
                </a:lnTo>
                <a:lnTo>
                  <a:pt x="3150725" y="2748121"/>
                </a:lnTo>
                <a:lnTo>
                  <a:pt x="3175800" y="2749390"/>
                </a:lnTo>
                <a:lnTo>
                  <a:pt x="3200559" y="2750024"/>
                </a:lnTo>
                <a:lnTo>
                  <a:pt x="3225317" y="2750024"/>
                </a:lnTo>
                <a:lnTo>
                  <a:pt x="3246266" y="2750024"/>
                </a:lnTo>
                <a:lnTo>
                  <a:pt x="3267216" y="2749707"/>
                </a:lnTo>
                <a:lnTo>
                  <a:pt x="3288165" y="2748755"/>
                </a:lnTo>
                <a:lnTo>
                  <a:pt x="3308797" y="2747804"/>
                </a:lnTo>
                <a:lnTo>
                  <a:pt x="3329429" y="2746535"/>
                </a:lnTo>
                <a:lnTo>
                  <a:pt x="3350378" y="2744949"/>
                </a:lnTo>
                <a:lnTo>
                  <a:pt x="3371010" y="2743362"/>
                </a:lnTo>
                <a:lnTo>
                  <a:pt x="3391325" y="2741459"/>
                </a:lnTo>
                <a:lnTo>
                  <a:pt x="3411957" y="2738921"/>
                </a:lnTo>
                <a:lnTo>
                  <a:pt x="3431954" y="2736383"/>
                </a:lnTo>
                <a:lnTo>
                  <a:pt x="3451951" y="2733528"/>
                </a:lnTo>
                <a:lnTo>
                  <a:pt x="3471948" y="2730355"/>
                </a:lnTo>
                <a:lnTo>
                  <a:pt x="3491628" y="2726866"/>
                </a:lnTo>
                <a:lnTo>
                  <a:pt x="3510990" y="2723376"/>
                </a:lnTo>
                <a:lnTo>
                  <a:pt x="3530035" y="2719252"/>
                </a:lnTo>
                <a:lnTo>
                  <a:pt x="3548763" y="2715128"/>
                </a:lnTo>
                <a:lnTo>
                  <a:pt x="3567173" y="2710369"/>
                </a:lnTo>
                <a:lnTo>
                  <a:pt x="3585265" y="2705611"/>
                </a:lnTo>
                <a:lnTo>
                  <a:pt x="3603041" y="2700852"/>
                </a:lnTo>
                <a:lnTo>
                  <a:pt x="3620498" y="2695142"/>
                </a:lnTo>
                <a:lnTo>
                  <a:pt x="3637004" y="2689749"/>
                </a:lnTo>
                <a:lnTo>
                  <a:pt x="3653510" y="2683721"/>
                </a:lnTo>
                <a:lnTo>
                  <a:pt x="3669698" y="2678011"/>
                </a:lnTo>
                <a:lnTo>
                  <a:pt x="3685251" y="2671349"/>
                </a:lnTo>
                <a:lnTo>
                  <a:pt x="3700170" y="2665004"/>
                </a:lnTo>
                <a:lnTo>
                  <a:pt x="3714770" y="2657707"/>
                </a:lnTo>
                <a:lnTo>
                  <a:pt x="3728419" y="2650728"/>
                </a:lnTo>
                <a:lnTo>
                  <a:pt x="3741751" y="2643114"/>
                </a:lnTo>
                <a:lnTo>
                  <a:pt x="3754765" y="2635818"/>
                </a:lnTo>
                <a:lnTo>
                  <a:pt x="3767144" y="2627886"/>
                </a:lnTo>
                <a:lnTo>
                  <a:pt x="3778571" y="2619638"/>
                </a:lnTo>
                <a:lnTo>
                  <a:pt x="3789363" y="2611073"/>
                </a:lnTo>
                <a:lnTo>
                  <a:pt x="3789363" y="2718935"/>
                </a:lnTo>
                <a:lnTo>
                  <a:pt x="3788728" y="2718935"/>
                </a:lnTo>
                <a:lnTo>
                  <a:pt x="3788411" y="2728135"/>
                </a:lnTo>
                <a:lnTo>
                  <a:pt x="3787776" y="2733528"/>
                </a:lnTo>
                <a:lnTo>
                  <a:pt x="3786506" y="2738921"/>
                </a:lnTo>
                <a:lnTo>
                  <a:pt x="3785237" y="2744314"/>
                </a:lnTo>
                <a:lnTo>
                  <a:pt x="3783332" y="2749707"/>
                </a:lnTo>
                <a:lnTo>
                  <a:pt x="3781428" y="2755100"/>
                </a:lnTo>
                <a:lnTo>
                  <a:pt x="3778571" y="2760811"/>
                </a:lnTo>
                <a:lnTo>
                  <a:pt x="3775714" y="2765886"/>
                </a:lnTo>
                <a:lnTo>
                  <a:pt x="3772540" y="2770962"/>
                </a:lnTo>
                <a:lnTo>
                  <a:pt x="3769048" y="2776355"/>
                </a:lnTo>
                <a:lnTo>
                  <a:pt x="3765557" y="2781749"/>
                </a:lnTo>
                <a:lnTo>
                  <a:pt x="3761113" y="2786824"/>
                </a:lnTo>
                <a:lnTo>
                  <a:pt x="3756987" y="2791583"/>
                </a:lnTo>
                <a:lnTo>
                  <a:pt x="3752226" y="2796659"/>
                </a:lnTo>
                <a:lnTo>
                  <a:pt x="3747147" y="2801735"/>
                </a:lnTo>
                <a:lnTo>
                  <a:pt x="3741433" y="2806493"/>
                </a:lnTo>
                <a:lnTo>
                  <a:pt x="3736037" y="2811252"/>
                </a:lnTo>
                <a:lnTo>
                  <a:pt x="3723658" y="2820769"/>
                </a:lnTo>
                <a:lnTo>
                  <a:pt x="3710327" y="2829969"/>
                </a:lnTo>
                <a:lnTo>
                  <a:pt x="3696043" y="2838852"/>
                </a:lnTo>
                <a:lnTo>
                  <a:pt x="3680490" y="2847418"/>
                </a:lnTo>
                <a:lnTo>
                  <a:pt x="3663667" y="2855983"/>
                </a:lnTo>
                <a:lnTo>
                  <a:pt x="3646526" y="2863914"/>
                </a:lnTo>
                <a:lnTo>
                  <a:pt x="3627799" y="2871845"/>
                </a:lnTo>
                <a:lnTo>
                  <a:pt x="3608754" y="2879459"/>
                </a:lnTo>
                <a:lnTo>
                  <a:pt x="3588122" y="2886121"/>
                </a:lnTo>
                <a:lnTo>
                  <a:pt x="3566855" y="2892783"/>
                </a:lnTo>
                <a:lnTo>
                  <a:pt x="3544636" y="2899128"/>
                </a:lnTo>
                <a:lnTo>
                  <a:pt x="3522417" y="2905473"/>
                </a:lnTo>
                <a:lnTo>
                  <a:pt x="3498611" y="2910866"/>
                </a:lnTo>
                <a:lnTo>
                  <a:pt x="3474170" y="2915942"/>
                </a:lnTo>
                <a:lnTo>
                  <a:pt x="3449412" y="2920383"/>
                </a:lnTo>
                <a:lnTo>
                  <a:pt x="3423701" y="2924824"/>
                </a:lnTo>
                <a:lnTo>
                  <a:pt x="3397356" y="2928631"/>
                </a:lnTo>
                <a:lnTo>
                  <a:pt x="3370376" y="2931804"/>
                </a:lnTo>
                <a:lnTo>
                  <a:pt x="3343395" y="2934976"/>
                </a:lnTo>
                <a:lnTo>
                  <a:pt x="3315146" y="2937197"/>
                </a:lnTo>
                <a:lnTo>
                  <a:pt x="3286896" y="2938783"/>
                </a:lnTo>
                <a:lnTo>
                  <a:pt x="3258011" y="2940369"/>
                </a:lnTo>
                <a:lnTo>
                  <a:pt x="3228491" y="2941321"/>
                </a:lnTo>
                <a:lnTo>
                  <a:pt x="3198972" y="2941638"/>
                </a:lnTo>
                <a:lnTo>
                  <a:pt x="3168500" y="2941321"/>
                </a:lnTo>
                <a:lnTo>
                  <a:pt x="3138663" y="2940369"/>
                </a:lnTo>
                <a:lnTo>
                  <a:pt x="3109143" y="2938783"/>
                </a:lnTo>
                <a:lnTo>
                  <a:pt x="3080259" y="2936880"/>
                </a:lnTo>
                <a:lnTo>
                  <a:pt x="3051374" y="2934659"/>
                </a:lnTo>
                <a:lnTo>
                  <a:pt x="3023441" y="2931487"/>
                </a:lnTo>
                <a:lnTo>
                  <a:pt x="2996144" y="2927997"/>
                </a:lnTo>
                <a:lnTo>
                  <a:pt x="2969481" y="2923873"/>
                </a:lnTo>
                <a:lnTo>
                  <a:pt x="2943453" y="2919431"/>
                </a:lnTo>
                <a:lnTo>
                  <a:pt x="2917742" y="2914355"/>
                </a:lnTo>
                <a:lnTo>
                  <a:pt x="2892984" y="2909280"/>
                </a:lnTo>
                <a:lnTo>
                  <a:pt x="2869178" y="2903252"/>
                </a:lnTo>
                <a:lnTo>
                  <a:pt x="2846007" y="2897224"/>
                </a:lnTo>
                <a:lnTo>
                  <a:pt x="2823470" y="2890880"/>
                </a:lnTo>
                <a:lnTo>
                  <a:pt x="2802203" y="2883583"/>
                </a:lnTo>
                <a:lnTo>
                  <a:pt x="2781889" y="2876286"/>
                </a:lnTo>
                <a:lnTo>
                  <a:pt x="2762527" y="2868673"/>
                </a:lnTo>
                <a:lnTo>
                  <a:pt x="2743799" y="2860424"/>
                </a:lnTo>
                <a:lnTo>
                  <a:pt x="2726024" y="2852176"/>
                </a:lnTo>
                <a:lnTo>
                  <a:pt x="2709518" y="2843611"/>
                </a:lnTo>
                <a:lnTo>
                  <a:pt x="2694600" y="2834411"/>
                </a:lnTo>
                <a:lnTo>
                  <a:pt x="2679999" y="2824893"/>
                </a:lnTo>
                <a:lnTo>
                  <a:pt x="2666985" y="2815376"/>
                </a:lnTo>
                <a:lnTo>
                  <a:pt x="2660954" y="2810935"/>
                </a:lnTo>
                <a:lnTo>
                  <a:pt x="2655240" y="2805542"/>
                </a:lnTo>
                <a:lnTo>
                  <a:pt x="2650162" y="2800466"/>
                </a:lnTo>
                <a:lnTo>
                  <a:pt x="2645083" y="2795390"/>
                </a:lnTo>
                <a:lnTo>
                  <a:pt x="2639687" y="2790314"/>
                </a:lnTo>
                <a:lnTo>
                  <a:pt x="2635561" y="2785238"/>
                </a:lnTo>
                <a:lnTo>
                  <a:pt x="2631434" y="2780162"/>
                </a:lnTo>
                <a:lnTo>
                  <a:pt x="2627625" y="2774452"/>
                </a:lnTo>
                <a:lnTo>
                  <a:pt x="2624134" y="2769376"/>
                </a:lnTo>
                <a:lnTo>
                  <a:pt x="2620960" y="2763983"/>
                </a:lnTo>
                <a:lnTo>
                  <a:pt x="2618103" y="2758273"/>
                </a:lnTo>
                <a:lnTo>
                  <a:pt x="2615881" y="2752880"/>
                </a:lnTo>
                <a:lnTo>
                  <a:pt x="2613659" y="2747169"/>
                </a:lnTo>
                <a:lnTo>
                  <a:pt x="2612072" y="2741776"/>
                </a:lnTo>
                <a:lnTo>
                  <a:pt x="2610485" y="2736383"/>
                </a:lnTo>
                <a:lnTo>
                  <a:pt x="2609850" y="2730355"/>
                </a:lnTo>
                <a:lnTo>
                  <a:pt x="2609215" y="2724962"/>
                </a:lnTo>
                <a:lnTo>
                  <a:pt x="2609215" y="2718935"/>
                </a:lnTo>
                <a:lnTo>
                  <a:pt x="2608580" y="2719252"/>
                </a:lnTo>
                <a:lnTo>
                  <a:pt x="2608580" y="2573004"/>
                </a:lnTo>
                <a:lnTo>
                  <a:pt x="2608263" y="2569197"/>
                </a:lnTo>
                <a:lnTo>
                  <a:pt x="2608580" y="2560949"/>
                </a:lnTo>
                <a:lnTo>
                  <a:pt x="2609850" y="2552700"/>
                </a:lnTo>
                <a:close/>
                <a:moveTo>
                  <a:pt x="3016148" y="2544763"/>
                </a:moveTo>
                <a:lnTo>
                  <a:pt x="3016148" y="2660333"/>
                </a:lnTo>
                <a:lnTo>
                  <a:pt x="3035827" y="2662556"/>
                </a:lnTo>
                <a:lnTo>
                  <a:pt x="3056142" y="2665096"/>
                </a:lnTo>
                <a:lnTo>
                  <a:pt x="3076456" y="2667318"/>
                </a:lnTo>
                <a:lnTo>
                  <a:pt x="3097406" y="2669223"/>
                </a:lnTo>
                <a:lnTo>
                  <a:pt x="3097406" y="2553971"/>
                </a:lnTo>
                <a:lnTo>
                  <a:pt x="3076456" y="2552066"/>
                </a:lnTo>
                <a:lnTo>
                  <a:pt x="3056142" y="2549843"/>
                </a:lnTo>
                <a:lnTo>
                  <a:pt x="3035827" y="2547303"/>
                </a:lnTo>
                <a:lnTo>
                  <a:pt x="3016148" y="2544763"/>
                </a:lnTo>
                <a:close/>
                <a:moveTo>
                  <a:pt x="1938656" y="2540386"/>
                </a:moveTo>
                <a:lnTo>
                  <a:pt x="1936433" y="2540705"/>
                </a:lnTo>
                <a:lnTo>
                  <a:pt x="1933576" y="2540705"/>
                </a:lnTo>
                <a:lnTo>
                  <a:pt x="1931036" y="2541342"/>
                </a:lnTo>
                <a:lnTo>
                  <a:pt x="1929130" y="2542299"/>
                </a:lnTo>
                <a:lnTo>
                  <a:pt x="1927543" y="2542936"/>
                </a:lnTo>
                <a:lnTo>
                  <a:pt x="1926273" y="2543892"/>
                </a:lnTo>
                <a:lnTo>
                  <a:pt x="1925638" y="2545167"/>
                </a:lnTo>
                <a:lnTo>
                  <a:pt x="1925320" y="2546123"/>
                </a:lnTo>
                <a:lnTo>
                  <a:pt x="1925320" y="2565247"/>
                </a:lnTo>
                <a:lnTo>
                  <a:pt x="1910398" y="2566522"/>
                </a:lnTo>
                <a:lnTo>
                  <a:pt x="1895158" y="2568116"/>
                </a:lnTo>
                <a:lnTo>
                  <a:pt x="1881188" y="2570028"/>
                </a:lnTo>
                <a:lnTo>
                  <a:pt x="1867218" y="2572897"/>
                </a:lnTo>
                <a:lnTo>
                  <a:pt x="1853883" y="2575447"/>
                </a:lnTo>
                <a:lnTo>
                  <a:pt x="1841183" y="2578634"/>
                </a:lnTo>
                <a:lnTo>
                  <a:pt x="1829436" y="2582778"/>
                </a:lnTo>
                <a:lnTo>
                  <a:pt x="1818323" y="2586602"/>
                </a:lnTo>
                <a:lnTo>
                  <a:pt x="1810703" y="2590108"/>
                </a:lnTo>
                <a:lnTo>
                  <a:pt x="1803718" y="2594252"/>
                </a:lnTo>
                <a:lnTo>
                  <a:pt x="1797368" y="2598077"/>
                </a:lnTo>
                <a:lnTo>
                  <a:pt x="1791970" y="2601902"/>
                </a:lnTo>
                <a:lnTo>
                  <a:pt x="1787208" y="2606045"/>
                </a:lnTo>
                <a:lnTo>
                  <a:pt x="1783398" y="2610507"/>
                </a:lnTo>
                <a:lnTo>
                  <a:pt x="1780223" y="2614651"/>
                </a:lnTo>
                <a:lnTo>
                  <a:pt x="1777683" y="2619113"/>
                </a:lnTo>
                <a:lnTo>
                  <a:pt x="1776096" y="2623894"/>
                </a:lnTo>
                <a:lnTo>
                  <a:pt x="1775460" y="2628038"/>
                </a:lnTo>
                <a:lnTo>
                  <a:pt x="1775460" y="2632500"/>
                </a:lnTo>
                <a:lnTo>
                  <a:pt x="1776096" y="2637281"/>
                </a:lnTo>
                <a:lnTo>
                  <a:pt x="1777683" y="2641743"/>
                </a:lnTo>
                <a:lnTo>
                  <a:pt x="1780223" y="2645887"/>
                </a:lnTo>
                <a:lnTo>
                  <a:pt x="1783716" y="2650349"/>
                </a:lnTo>
                <a:lnTo>
                  <a:pt x="1787526" y="2654811"/>
                </a:lnTo>
                <a:lnTo>
                  <a:pt x="1792288" y="2658317"/>
                </a:lnTo>
                <a:lnTo>
                  <a:pt x="1797368" y="2661823"/>
                </a:lnTo>
                <a:lnTo>
                  <a:pt x="1803400" y="2665329"/>
                </a:lnTo>
                <a:lnTo>
                  <a:pt x="1809750" y="2668517"/>
                </a:lnTo>
                <a:lnTo>
                  <a:pt x="1816736" y="2671704"/>
                </a:lnTo>
                <a:lnTo>
                  <a:pt x="1824356" y="2674573"/>
                </a:lnTo>
                <a:lnTo>
                  <a:pt x="1832610" y="2677441"/>
                </a:lnTo>
                <a:lnTo>
                  <a:pt x="1840866" y="2679354"/>
                </a:lnTo>
                <a:lnTo>
                  <a:pt x="1872933" y="2686047"/>
                </a:lnTo>
                <a:lnTo>
                  <a:pt x="1925320" y="2696565"/>
                </a:lnTo>
                <a:lnTo>
                  <a:pt x="1925320" y="2778798"/>
                </a:lnTo>
                <a:lnTo>
                  <a:pt x="1911668" y="2777204"/>
                </a:lnTo>
                <a:lnTo>
                  <a:pt x="1899603" y="2774973"/>
                </a:lnTo>
                <a:lnTo>
                  <a:pt x="1885316" y="2772742"/>
                </a:lnTo>
                <a:lnTo>
                  <a:pt x="1870393" y="2769236"/>
                </a:lnTo>
                <a:lnTo>
                  <a:pt x="1856740" y="2765093"/>
                </a:lnTo>
                <a:lnTo>
                  <a:pt x="1844676" y="2760949"/>
                </a:lnTo>
                <a:lnTo>
                  <a:pt x="1841183" y="2759674"/>
                </a:lnTo>
                <a:lnTo>
                  <a:pt x="1838008" y="2758399"/>
                </a:lnTo>
                <a:lnTo>
                  <a:pt x="1835786" y="2757443"/>
                </a:lnTo>
                <a:lnTo>
                  <a:pt x="1835150" y="2756805"/>
                </a:lnTo>
                <a:lnTo>
                  <a:pt x="1831658" y="2754893"/>
                </a:lnTo>
                <a:lnTo>
                  <a:pt x="1829753" y="2753618"/>
                </a:lnTo>
                <a:lnTo>
                  <a:pt x="1827848" y="2752662"/>
                </a:lnTo>
                <a:lnTo>
                  <a:pt x="1822768" y="2751387"/>
                </a:lnTo>
                <a:lnTo>
                  <a:pt x="1817688" y="2750431"/>
                </a:lnTo>
                <a:lnTo>
                  <a:pt x="1811656" y="2750112"/>
                </a:lnTo>
                <a:lnTo>
                  <a:pt x="1805623" y="2751068"/>
                </a:lnTo>
                <a:lnTo>
                  <a:pt x="1799908" y="2751706"/>
                </a:lnTo>
                <a:lnTo>
                  <a:pt x="1793876" y="2752981"/>
                </a:lnTo>
                <a:lnTo>
                  <a:pt x="1787843" y="2754893"/>
                </a:lnTo>
                <a:lnTo>
                  <a:pt x="1782763" y="2756805"/>
                </a:lnTo>
                <a:lnTo>
                  <a:pt x="1778636" y="2759355"/>
                </a:lnTo>
                <a:lnTo>
                  <a:pt x="1774508" y="2761586"/>
                </a:lnTo>
                <a:lnTo>
                  <a:pt x="1771650" y="2764455"/>
                </a:lnTo>
                <a:lnTo>
                  <a:pt x="1770698" y="2765730"/>
                </a:lnTo>
                <a:lnTo>
                  <a:pt x="1769746" y="2766686"/>
                </a:lnTo>
                <a:lnTo>
                  <a:pt x="1769428" y="2767961"/>
                </a:lnTo>
                <a:lnTo>
                  <a:pt x="1769428" y="2769555"/>
                </a:lnTo>
                <a:lnTo>
                  <a:pt x="1769428" y="2770830"/>
                </a:lnTo>
                <a:lnTo>
                  <a:pt x="1770380" y="2772105"/>
                </a:lnTo>
                <a:lnTo>
                  <a:pt x="1771016" y="2773061"/>
                </a:lnTo>
                <a:lnTo>
                  <a:pt x="1772603" y="2774336"/>
                </a:lnTo>
                <a:lnTo>
                  <a:pt x="1778000" y="2777842"/>
                </a:lnTo>
                <a:lnTo>
                  <a:pt x="1784668" y="2781348"/>
                </a:lnTo>
                <a:lnTo>
                  <a:pt x="1791970" y="2784535"/>
                </a:lnTo>
                <a:lnTo>
                  <a:pt x="1799273" y="2787723"/>
                </a:lnTo>
                <a:lnTo>
                  <a:pt x="1807846" y="2790591"/>
                </a:lnTo>
                <a:lnTo>
                  <a:pt x="1816418" y="2792822"/>
                </a:lnTo>
                <a:lnTo>
                  <a:pt x="1825943" y="2795691"/>
                </a:lnTo>
                <a:lnTo>
                  <a:pt x="1835786" y="2797603"/>
                </a:lnTo>
                <a:lnTo>
                  <a:pt x="1845946" y="2799516"/>
                </a:lnTo>
                <a:lnTo>
                  <a:pt x="1856740" y="2801747"/>
                </a:lnTo>
                <a:lnTo>
                  <a:pt x="1878648" y="2804934"/>
                </a:lnTo>
                <a:lnTo>
                  <a:pt x="1901508" y="2806846"/>
                </a:lnTo>
                <a:lnTo>
                  <a:pt x="1925320" y="2808440"/>
                </a:lnTo>
                <a:lnTo>
                  <a:pt x="1925320" y="2827245"/>
                </a:lnTo>
                <a:lnTo>
                  <a:pt x="1925638" y="2828520"/>
                </a:lnTo>
                <a:lnTo>
                  <a:pt x="1926273" y="2829476"/>
                </a:lnTo>
                <a:lnTo>
                  <a:pt x="1927543" y="2830433"/>
                </a:lnTo>
                <a:lnTo>
                  <a:pt x="1929130" y="2831389"/>
                </a:lnTo>
                <a:lnTo>
                  <a:pt x="1931036" y="2832026"/>
                </a:lnTo>
                <a:lnTo>
                  <a:pt x="1933576" y="2832664"/>
                </a:lnTo>
                <a:lnTo>
                  <a:pt x="1938656" y="2832982"/>
                </a:lnTo>
                <a:lnTo>
                  <a:pt x="1985328" y="2832982"/>
                </a:lnTo>
                <a:lnTo>
                  <a:pt x="1990726" y="2832664"/>
                </a:lnTo>
                <a:lnTo>
                  <a:pt x="1992630" y="2832026"/>
                </a:lnTo>
                <a:lnTo>
                  <a:pt x="1995170" y="2831389"/>
                </a:lnTo>
                <a:lnTo>
                  <a:pt x="1996758" y="2830433"/>
                </a:lnTo>
                <a:lnTo>
                  <a:pt x="1997710" y="2829476"/>
                </a:lnTo>
                <a:lnTo>
                  <a:pt x="1998663" y="2828520"/>
                </a:lnTo>
                <a:lnTo>
                  <a:pt x="1998980" y="2827245"/>
                </a:lnTo>
                <a:lnTo>
                  <a:pt x="1998980" y="2808121"/>
                </a:lnTo>
                <a:lnTo>
                  <a:pt x="2013586" y="2806846"/>
                </a:lnTo>
                <a:lnTo>
                  <a:pt x="2027873" y="2805572"/>
                </a:lnTo>
                <a:lnTo>
                  <a:pt x="2041526" y="2803978"/>
                </a:lnTo>
                <a:lnTo>
                  <a:pt x="2054543" y="2801747"/>
                </a:lnTo>
                <a:lnTo>
                  <a:pt x="2067243" y="2799197"/>
                </a:lnTo>
                <a:lnTo>
                  <a:pt x="2078673" y="2796966"/>
                </a:lnTo>
                <a:lnTo>
                  <a:pt x="2089786" y="2793778"/>
                </a:lnTo>
                <a:lnTo>
                  <a:pt x="2099310" y="2790272"/>
                </a:lnTo>
                <a:lnTo>
                  <a:pt x="2106930" y="2787085"/>
                </a:lnTo>
                <a:lnTo>
                  <a:pt x="2114233" y="2783898"/>
                </a:lnTo>
                <a:lnTo>
                  <a:pt x="2120900" y="2779754"/>
                </a:lnTo>
                <a:lnTo>
                  <a:pt x="2126933" y="2776248"/>
                </a:lnTo>
                <a:lnTo>
                  <a:pt x="2132013" y="2772423"/>
                </a:lnTo>
                <a:lnTo>
                  <a:pt x="2136776" y="2768280"/>
                </a:lnTo>
                <a:lnTo>
                  <a:pt x="2140586" y="2764136"/>
                </a:lnTo>
                <a:lnTo>
                  <a:pt x="2143760" y="2759674"/>
                </a:lnTo>
                <a:lnTo>
                  <a:pt x="2145983" y="2755212"/>
                </a:lnTo>
                <a:lnTo>
                  <a:pt x="2147570" y="2751068"/>
                </a:lnTo>
                <a:lnTo>
                  <a:pt x="2148840" y="2746606"/>
                </a:lnTo>
                <a:lnTo>
                  <a:pt x="2149158" y="2742144"/>
                </a:lnTo>
                <a:lnTo>
                  <a:pt x="2148523" y="2737363"/>
                </a:lnTo>
                <a:lnTo>
                  <a:pt x="2147253" y="2733219"/>
                </a:lnTo>
                <a:lnTo>
                  <a:pt x="2145030" y="2728757"/>
                </a:lnTo>
                <a:lnTo>
                  <a:pt x="2141856" y="2723976"/>
                </a:lnTo>
                <a:lnTo>
                  <a:pt x="2140268" y="2721745"/>
                </a:lnTo>
                <a:lnTo>
                  <a:pt x="2137728" y="2719833"/>
                </a:lnTo>
                <a:lnTo>
                  <a:pt x="2132648" y="2715370"/>
                </a:lnTo>
                <a:lnTo>
                  <a:pt x="2126298" y="2711227"/>
                </a:lnTo>
                <a:lnTo>
                  <a:pt x="2119630" y="2707721"/>
                </a:lnTo>
                <a:lnTo>
                  <a:pt x="2111693" y="2704215"/>
                </a:lnTo>
                <a:lnTo>
                  <a:pt x="2103438" y="2701027"/>
                </a:lnTo>
                <a:lnTo>
                  <a:pt x="2094548" y="2697840"/>
                </a:lnTo>
                <a:lnTo>
                  <a:pt x="2084706" y="2694653"/>
                </a:lnTo>
                <a:lnTo>
                  <a:pt x="2074863" y="2692103"/>
                </a:lnTo>
                <a:lnTo>
                  <a:pt x="2064068" y="2689553"/>
                </a:lnTo>
                <a:lnTo>
                  <a:pt x="2042796" y="2684772"/>
                </a:lnTo>
                <a:lnTo>
                  <a:pt x="2020570" y="2680310"/>
                </a:lnTo>
                <a:lnTo>
                  <a:pt x="1998980" y="2676485"/>
                </a:lnTo>
                <a:lnTo>
                  <a:pt x="1998980" y="2594571"/>
                </a:lnTo>
                <a:lnTo>
                  <a:pt x="2018030" y="2596802"/>
                </a:lnTo>
                <a:lnTo>
                  <a:pt x="2025016" y="2598077"/>
                </a:lnTo>
                <a:lnTo>
                  <a:pt x="2032000" y="2599670"/>
                </a:lnTo>
                <a:lnTo>
                  <a:pt x="2047240" y="2603495"/>
                </a:lnTo>
                <a:lnTo>
                  <a:pt x="2061846" y="2607958"/>
                </a:lnTo>
                <a:lnTo>
                  <a:pt x="2073593" y="2612420"/>
                </a:lnTo>
                <a:lnTo>
                  <a:pt x="2080260" y="2614970"/>
                </a:lnTo>
                <a:lnTo>
                  <a:pt x="2082483" y="2616245"/>
                </a:lnTo>
                <a:lnTo>
                  <a:pt x="2083118" y="2616245"/>
                </a:lnTo>
                <a:lnTo>
                  <a:pt x="2086610" y="2618794"/>
                </a:lnTo>
                <a:lnTo>
                  <a:pt x="2088516" y="2619751"/>
                </a:lnTo>
                <a:lnTo>
                  <a:pt x="2090420" y="2621026"/>
                </a:lnTo>
                <a:lnTo>
                  <a:pt x="2095183" y="2622300"/>
                </a:lnTo>
                <a:lnTo>
                  <a:pt x="2100898" y="2622938"/>
                </a:lnTo>
                <a:lnTo>
                  <a:pt x="2106613" y="2622938"/>
                </a:lnTo>
                <a:lnTo>
                  <a:pt x="2112646" y="2622619"/>
                </a:lnTo>
                <a:lnTo>
                  <a:pt x="2118360" y="2621982"/>
                </a:lnTo>
                <a:lnTo>
                  <a:pt x="2124393" y="2620388"/>
                </a:lnTo>
                <a:lnTo>
                  <a:pt x="2129790" y="2618794"/>
                </a:lnTo>
                <a:lnTo>
                  <a:pt x="2135188" y="2616563"/>
                </a:lnTo>
                <a:lnTo>
                  <a:pt x="2139633" y="2614332"/>
                </a:lnTo>
                <a:lnTo>
                  <a:pt x="2143760" y="2612101"/>
                </a:lnTo>
                <a:lnTo>
                  <a:pt x="2146618" y="2609232"/>
                </a:lnTo>
                <a:lnTo>
                  <a:pt x="2147570" y="2607958"/>
                </a:lnTo>
                <a:lnTo>
                  <a:pt x="2148523" y="2606683"/>
                </a:lnTo>
                <a:lnTo>
                  <a:pt x="2148840" y="2605089"/>
                </a:lnTo>
                <a:lnTo>
                  <a:pt x="2148840" y="2604133"/>
                </a:lnTo>
                <a:lnTo>
                  <a:pt x="2148523" y="2602858"/>
                </a:lnTo>
                <a:lnTo>
                  <a:pt x="2148206" y="2601583"/>
                </a:lnTo>
                <a:lnTo>
                  <a:pt x="2146936" y="2600627"/>
                </a:lnTo>
                <a:lnTo>
                  <a:pt x="2145666" y="2599352"/>
                </a:lnTo>
                <a:lnTo>
                  <a:pt x="2141220" y="2596483"/>
                </a:lnTo>
                <a:lnTo>
                  <a:pt x="2136776" y="2593615"/>
                </a:lnTo>
                <a:lnTo>
                  <a:pt x="2131060" y="2591383"/>
                </a:lnTo>
                <a:lnTo>
                  <a:pt x="2125663" y="2588515"/>
                </a:lnTo>
                <a:lnTo>
                  <a:pt x="2112646" y="2583734"/>
                </a:lnTo>
                <a:lnTo>
                  <a:pt x="2098358" y="2579590"/>
                </a:lnTo>
                <a:lnTo>
                  <a:pt x="2083436" y="2575766"/>
                </a:lnTo>
                <a:lnTo>
                  <a:pt x="2067878" y="2572259"/>
                </a:lnTo>
                <a:lnTo>
                  <a:pt x="2052638" y="2569710"/>
                </a:lnTo>
                <a:lnTo>
                  <a:pt x="2038033" y="2567479"/>
                </a:lnTo>
                <a:lnTo>
                  <a:pt x="2018666" y="2565566"/>
                </a:lnTo>
                <a:lnTo>
                  <a:pt x="1998980" y="2564291"/>
                </a:lnTo>
                <a:lnTo>
                  <a:pt x="1998980" y="2546123"/>
                </a:lnTo>
                <a:lnTo>
                  <a:pt x="1998663" y="2545167"/>
                </a:lnTo>
                <a:lnTo>
                  <a:pt x="1997710" y="2543892"/>
                </a:lnTo>
                <a:lnTo>
                  <a:pt x="1996758" y="2542936"/>
                </a:lnTo>
                <a:lnTo>
                  <a:pt x="1995170" y="2542299"/>
                </a:lnTo>
                <a:lnTo>
                  <a:pt x="1992630" y="2541342"/>
                </a:lnTo>
                <a:lnTo>
                  <a:pt x="1990726" y="2540705"/>
                </a:lnTo>
                <a:lnTo>
                  <a:pt x="1987868" y="2540705"/>
                </a:lnTo>
                <a:lnTo>
                  <a:pt x="1985328" y="2540386"/>
                </a:lnTo>
                <a:lnTo>
                  <a:pt x="1938656" y="2540386"/>
                </a:lnTo>
                <a:close/>
                <a:moveTo>
                  <a:pt x="1959293" y="2522537"/>
                </a:moveTo>
                <a:lnTo>
                  <a:pt x="1982788" y="2522856"/>
                </a:lnTo>
                <a:lnTo>
                  <a:pt x="2005966" y="2523493"/>
                </a:lnTo>
                <a:lnTo>
                  <a:pt x="2028826" y="2524450"/>
                </a:lnTo>
                <a:lnTo>
                  <a:pt x="2051368" y="2526043"/>
                </a:lnTo>
                <a:lnTo>
                  <a:pt x="2073910" y="2527637"/>
                </a:lnTo>
                <a:lnTo>
                  <a:pt x="2095500" y="2529868"/>
                </a:lnTo>
                <a:lnTo>
                  <a:pt x="2116773" y="2532737"/>
                </a:lnTo>
                <a:lnTo>
                  <a:pt x="2137728" y="2535605"/>
                </a:lnTo>
                <a:lnTo>
                  <a:pt x="2158048" y="2538793"/>
                </a:lnTo>
                <a:lnTo>
                  <a:pt x="2177733" y="2542299"/>
                </a:lnTo>
                <a:lnTo>
                  <a:pt x="2197100" y="2546123"/>
                </a:lnTo>
                <a:lnTo>
                  <a:pt x="2215516" y="2550586"/>
                </a:lnTo>
                <a:lnTo>
                  <a:pt x="2233613" y="2555367"/>
                </a:lnTo>
                <a:lnTo>
                  <a:pt x="2251076" y="2560148"/>
                </a:lnTo>
                <a:lnTo>
                  <a:pt x="2267586" y="2565247"/>
                </a:lnTo>
                <a:lnTo>
                  <a:pt x="2283778" y="2570666"/>
                </a:lnTo>
                <a:lnTo>
                  <a:pt x="2298700" y="2576403"/>
                </a:lnTo>
                <a:lnTo>
                  <a:pt x="2313306" y="2582140"/>
                </a:lnTo>
                <a:lnTo>
                  <a:pt x="2326640" y="2588515"/>
                </a:lnTo>
                <a:lnTo>
                  <a:pt x="2339658" y="2594889"/>
                </a:lnTo>
                <a:lnTo>
                  <a:pt x="2351723" y="2601583"/>
                </a:lnTo>
                <a:lnTo>
                  <a:pt x="2362518" y="2608914"/>
                </a:lnTo>
                <a:lnTo>
                  <a:pt x="2372996" y="2615607"/>
                </a:lnTo>
                <a:lnTo>
                  <a:pt x="2381886" y="2622938"/>
                </a:lnTo>
                <a:lnTo>
                  <a:pt x="2390140" y="2630587"/>
                </a:lnTo>
                <a:lnTo>
                  <a:pt x="2397443" y="2638237"/>
                </a:lnTo>
                <a:lnTo>
                  <a:pt x="2403793" y="2645568"/>
                </a:lnTo>
                <a:lnTo>
                  <a:pt x="2406016" y="2649711"/>
                </a:lnTo>
                <a:lnTo>
                  <a:pt x="2408873" y="2653855"/>
                </a:lnTo>
                <a:lnTo>
                  <a:pt x="2410778" y="2657998"/>
                </a:lnTo>
                <a:lnTo>
                  <a:pt x="2412683" y="2661823"/>
                </a:lnTo>
                <a:lnTo>
                  <a:pt x="2414270" y="2665967"/>
                </a:lnTo>
                <a:lnTo>
                  <a:pt x="2415540" y="2670110"/>
                </a:lnTo>
                <a:lnTo>
                  <a:pt x="2416810" y="2674254"/>
                </a:lnTo>
                <a:lnTo>
                  <a:pt x="2417446" y="2678397"/>
                </a:lnTo>
                <a:lnTo>
                  <a:pt x="2417763" y="2682541"/>
                </a:lnTo>
                <a:lnTo>
                  <a:pt x="2417763" y="2686684"/>
                </a:lnTo>
                <a:lnTo>
                  <a:pt x="2417763" y="2691147"/>
                </a:lnTo>
                <a:lnTo>
                  <a:pt x="2417446" y="2694971"/>
                </a:lnTo>
                <a:lnTo>
                  <a:pt x="2416810" y="2699434"/>
                </a:lnTo>
                <a:lnTo>
                  <a:pt x="2415540" y="2703896"/>
                </a:lnTo>
                <a:lnTo>
                  <a:pt x="2414270" y="2707721"/>
                </a:lnTo>
                <a:lnTo>
                  <a:pt x="2412683" y="2711864"/>
                </a:lnTo>
                <a:lnTo>
                  <a:pt x="2410778" y="2716008"/>
                </a:lnTo>
                <a:lnTo>
                  <a:pt x="2408873" y="2720151"/>
                </a:lnTo>
                <a:lnTo>
                  <a:pt x="2406016" y="2723976"/>
                </a:lnTo>
                <a:lnTo>
                  <a:pt x="2403793" y="2728120"/>
                </a:lnTo>
                <a:lnTo>
                  <a:pt x="2397443" y="2735769"/>
                </a:lnTo>
                <a:lnTo>
                  <a:pt x="2390140" y="2743419"/>
                </a:lnTo>
                <a:lnTo>
                  <a:pt x="2381886" y="2751068"/>
                </a:lnTo>
                <a:lnTo>
                  <a:pt x="2372996" y="2758080"/>
                </a:lnTo>
                <a:lnTo>
                  <a:pt x="2362518" y="2765093"/>
                </a:lnTo>
                <a:lnTo>
                  <a:pt x="2351723" y="2772105"/>
                </a:lnTo>
                <a:lnTo>
                  <a:pt x="2339658" y="2778798"/>
                </a:lnTo>
                <a:lnTo>
                  <a:pt x="2326640" y="2785173"/>
                </a:lnTo>
                <a:lnTo>
                  <a:pt x="2313306" y="2791229"/>
                </a:lnTo>
                <a:lnTo>
                  <a:pt x="2298700" y="2797284"/>
                </a:lnTo>
                <a:lnTo>
                  <a:pt x="2283778" y="2803340"/>
                </a:lnTo>
                <a:lnTo>
                  <a:pt x="2267586" y="2808440"/>
                </a:lnTo>
                <a:lnTo>
                  <a:pt x="2251076" y="2813540"/>
                </a:lnTo>
                <a:lnTo>
                  <a:pt x="2233613" y="2818640"/>
                </a:lnTo>
                <a:lnTo>
                  <a:pt x="2215516" y="2823102"/>
                </a:lnTo>
                <a:lnTo>
                  <a:pt x="2197100" y="2827245"/>
                </a:lnTo>
                <a:lnTo>
                  <a:pt x="2177733" y="2831389"/>
                </a:lnTo>
                <a:lnTo>
                  <a:pt x="2158048" y="2834895"/>
                </a:lnTo>
                <a:lnTo>
                  <a:pt x="2137728" y="2838401"/>
                </a:lnTo>
                <a:lnTo>
                  <a:pt x="2116773" y="2841270"/>
                </a:lnTo>
                <a:lnTo>
                  <a:pt x="2095500" y="2844138"/>
                </a:lnTo>
                <a:lnTo>
                  <a:pt x="2073910" y="2846051"/>
                </a:lnTo>
                <a:lnTo>
                  <a:pt x="2051368" y="2847963"/>
                </a:lnTo>
                <a:lnTo>
                  <a:pt x="2028826" y="2849238"/>
                </a:lnTo>
                <a:lnTo>
                  <a:pt x="2005966" y="2850513"/>
                </a:lnTo>
                <a:lnTo>
                  <a:pt x="1982788" y="2851150"/>
                </a:lnTo>
                <a:lnTo>
                  <a:pt x="1959293" y="2851150"/>
                </a:lnTo>
                <a:lnTo>
                  <a:pt x="1935480" y="2851150"/>
                </a:lnTo>
                <a:lnTo>
                  <a:pt x="1912303" y="2850513"/>
                </a:lnTo>
                <a:lnTo>
                  <a:pt x="1889443" y="2849238"/>
                </a:lnTo>
                <a:lnTo>
                  <a:pt x="1866900" y="2847963"/>
                </a:lnTo>
                <a:lnTo>
                  <a:pt x="1844358" y="2846051"/>
                </a:lnTo>
                <a:lnTo>
                  <a:pt x="1822768" y="2844138"/>
                </a:lnTo>
                <a:lnTo>
                  <a:pt x="1801496" y="2841270"/>
                </a:lnTo>
                <a:lnTo>
                  <a:pt x="1780540" y="2838401"/>
                </a:lnTo>
                <a:lnTo>
                  <a:pt x="1760220" y="2834895"/>
                </a:lnTo>
                <a:lnTo>
                  <a:pt x="1740536" y="2831389"/>
                </a:lnTo>
                <a:lnTo>
                  <a:pt x="1721168" y="2827245"/>
                </a:lnTo>
                <a:lnTo>
                  <a:pt x="1702753" y="2823102"/>
                </a:lnTo>
                <a:lnTo>
                  <a:pt x="1684656" y="2818640"/>
                </a:lnTo>
                <a:lnTo>
                  <a:pt x="1667193" y="2813540"/>
                </a:lnTo>
                <a:lnTo>
                  <a:pt x="1650683" y="2808440"/>
                </a:lnTo>
                <a:lnTo>
                  <a:pt x="1634490" y="2803340"/>
                </a:lnTo>
                <a:lnTo>
                  <a:pt x="1619568" y="2797284"/>
                </a:lnTo>
                <a:lnTo>
                  <a:pt x="1604963" y="2791229"/>
                </a:lnTo>
                <a:lnTo>
                  <a:pt x="1591628" y="2785173"/>
                </a:lnTo>
                <a:lnTo>
                  <a:pt x="1578610" y="2778798"/>
                </a:lnTo>
                <a:lnTo>
                  <a:pt x="1566863" y="2772105"/>
                </a:lnTo>
                <a:lnTo>
                  <a:pt x="1555750" y="2765093"/>
                </a:lnTo>
                <a:lnTo>
                  <a:pt x="1545273" y="2758080"/>
                </a:lnTo>
                <a:lnTo>
                  <a:pt x="1536383" y="2751068"/>
                </a:lnTo>
                <a:lnTo>
                  <a:pt x="1528128" y="2743419"/>
                </a:lnTo>
                <a:lnTo>
                  <a:pt x="1520826" y="2735769"/>
                </a:lnTo>
                <a:lnTo>
                  <a:pt x="1514793" y="2728120"/>
                </a:lnTo>
                <a:lnTo>
                  <a:pt x="1511936" y="2723976"/>
                </a:lnTo>
                <a:lnTo>
                  <a:pt x="1509396" y="2720151"/>
                </a:lnTo>
                <a:lnTo>
                  <a:pt x="1507490" y="2716008"/>
                </a:lnTo>
                <a:lnTo>
                  <a:pt x="1505586" y="2711864"/>
                </a:lnTo>
                <a:lnTo>
                  <a:pt x="1503998" y="2707721"/>
                </a:lnTo>
                <a:lnTo>
                  <a:pt x="1502410" y="2703896"/>
                </a:lnTo>
                <a:lnTo>
                  <a:pt x="1501776" y="2699434"/>
                </a:lnTo>
                <a:lnTo>
                  <a:pt x="1500823" y="2694971"/>
                </a:lnTo>
                <a:lnTo>
                  <a:pt x="1500506" y="2691147"/>
                </a:lnTo>
                <a:lnTo>
                  <a:pt x="1500188" y="2686684"/>
                </a:lnTo>
                <a:lnTo>
                  <a:pt x="1500506" y="2682541"/>
                </a:lnTo>
                <a:lnTo>
                  <a:pt x="1500823" y="2678397"/>
                </a:lnTo>
                <a:lnTo>
                  <a:pt x="1501776" y="2674254"/>
                </a:lnTo>
                <a:lnTo>
                  <a:pt x="1502410" y="2670110"/>
                </a:lnTo>
                <a:lnTo>
                  <a:pt x="1503998" y="2665967"/>
                </a:lnTo>
                <a:lnTo>
                  <a:pt x="1505586" y="2661823"/>
                </a:lnTo>
                <a:lnTo>
                  <a:pt x="1507490" y="2657998"/>
                </a:lnTo>
                <a:lnTo>
                  <a:pt x="1509396" y="2653855"/>
                </a:lnTo>
                <a:lnTo>
                  <a:pt x="1511936" y="2649711"/>
                </a:lnTo>
                <a:lnTo>
                  <a:pt x="1514793" y="2645568"/>
                </a:lnTo>
                <a:lnTo>
                  <a:pt x="1520826" y="2638237"/>
                </a:lnTo>
                <a:lnTo>
                  <a:pt x="1528128" y="2630587"/>
                </a:lnTo>
                <a:lnTo>
                  <a:pt x="1536383" y="2622938"/>
                </a:lnTo>
                <a:lnTo>
                  <a:pt x="1545273" y="2615607"/>
                </a:lnTo>
                <a:lnTo>
                  <a:pt x="1555750" y="2608914"/>
                </a:lnTo>
                <a:lnTo>
                  <a:pt x="1566863" y="2601583"/>
                </a:lnTo>
                <a:lnTo>
                  <a:pt x="1578610" y="2594889"/>
                </a:lnTo>
                <a:lnTo>
                  <a:pt x="1591628" y="2588515"/>
                </a:lnTo>
                <a:lnTo>
                  <a:pt x="1604963" y="2582140"/>
                </a:lnTo>
                <a:lnTo>
                  <a:pt x="1619568" y="2576403"/>
                </a:lnTo>
                <a:lnTo>
                  <a:pt x="1634490" y="2570666"/>
                </a:lnTo>
                <a:lnTo>
                  <a:pt x="1650683" y="2565247"/>
                </a:lnTo>
                <a:lnTo>
                  <a:pt x="1667193" y="2560148"/>
                </a:lnTo>
                <a:lnTo>
                  <a:pt x="1684656" y="2555367"/>
                </a:lnTo>
                <a:lnTo>
                  <a:pt x="1702753" y="2550586"/>
                </a:lnTo>
                <a:lnTo>
                  <a:pt x="1721168" y="2546123"/>
                </a:lnTo>
                <a:lnTo>
                  <a:pt x="1740536" y="2542299"/>
                </a:lnTo>
                <a:lnTo>
                  <a:pt x="1760220" y="2538793"/>
                </a:lnTo>
                <a:lnTo>
                  <a:pt x="1780540" y="2535605"/>
                </a:lnTo>
                <a:lnTo>
                  <a:pt x="1801496" y="2532737"/>
                </a:lnTo>
                <a:lnTo>
                  <a:pt x="1822768" y="2529868"/>
                </a:lnTo>
                <a:lnTo>
                  <a:pt x="1844358" y="2527637"/>
                </a:lnTo>
                <a:lnTo>
                  <a:pt x="1866900" y="2526043"/>
                </a:lnTo>
                <a:lnTo>
                  <a:pt x="1889443" y="2524450"/>
                </a:lnTo>
                <a:lnTo>
                  <a:pt x="1912303" y="2523493"/>
                </a:lnTo>
                <a:lnTo>
                  <a:pt x="1935480" y="2522856"/>
                </a:lnTo>
                <a:lnTo>
                  <a:pt x="1959293" y="2522537"/>
                </a:lnTo>
                <a:close/>
                <a:moveTo>
                  <a:pt x="2854584" y="2507933"/>
                </a:moveTo>
                <a:lnTo>
                  <a:pt x="2854584" y="2625091"/>
                </a:lnTo>
                <a:lnTo>
                  <a:pt x="2873946" y="2630488"/>
                </a:lnTo>
                <a:lnTo>
                  <a:pt x="2893626" y="2636203"/>
                </a:lnTo>
                <a:lnTo>
                  <a:pt x="2914258" y="2640966"/>
                </a:lnTo>
                <a:lnTo>
                  <a:pt x="2935524" y="2645728"/>
                </a:lnTo>
                <a:lnTo>
                  <a:pt x="2935524" y="2529523"/>
                </a:lnTo>
                <a:lnTo>
                  <a:pt x="2914258" y="2524761"/>
                </a:lnTo>
                <a:lnTo>
                  <a:pt x="2893626" y="2519363"/>
                </a:lnTo>
                <a:lnTo>
                  <a:pt x="2873946" y="2513965"/>
                </a:lnTo>
                <a:lnTo>
                  <a:pt x="2854584" y="2507933"/>
                </a:lnTo>
                <a:close/>
                <a:moveTo>
                  <a:pt x="2692385" y="2444750"/>
                </a:moveTo>
                <a:lnTo>
                  <a:pt x="2692385" y="2542223"/>
                </a:lnTo>
                <a:lnTo>
                  <a:pt x="2695241" y="2545081"/>
                </a:lnTo>
                <a:lnTo>
                  <a:pt x="2698098" y="2548256"/>
                </a:lnTo>
                <a:lnTo>
                  <a:pt x="2705399" y="2554923"/>
                </a:lnTo>
                <a:lnTo>
                  <a:pt x="2714921" y="2561591"/>
                </a:lnTo>
                <a:lnTo>
                  <a:pt x="2725078" y="2568576"/>
                </a:lnTo>
                <a:lnTo>
                  <a:pt x="2737140" y="2576196"/>
                </a:lnTo>
                <a:lnTo>
                  <a:pt x="2748884" y="2582863"/>
                </a:lnTo>
                <a:lnTo>
                  <a:pt x="2761581" y="2589213"/>
                </a:lnTo>
                <a:lnTo>
                  <a:pt x="2773325" y="2595246"/>
                </a:lnTo>
                <a:lnTo>
                  <a:pt x="2773325" y="2486343"/>
                </a:lnTo>
                <a:lnTo>
                  <a:pt x="2758407" y="2480628"/>
                </a:lnTo>
                <a:lnTo>
                  <a:pt x="2744441" y="2475230"/>
                </a:lnTo>
                <a:lnTo>
                  <a:pt x="2732379" y="2469198"/>
                </a:lnTo>
                <a:lnTo>
                  <a:pt x="2721269" y="2464118"/>
                </a:lnTo>
                <a:lnTo>
                  <a:pt x="2712064" y="2458720"/>
                </a:lnTo>
                <a:lnTo>
                  <a:pt x="2704446" y="2453958"/>
                </a:lnTo>
                <a:lnTo>
                  <a:pt x="2697781" y="2449195"/>
                </a:lnTo>
                <a:lnTo>
                  <a:pt x="2692385" y="2444750"/>
                </a:lnTo>
                <a:close/>
                <a:moveTo>
                  <a:pt x="3744614" y="2439353"/>
                </a:moveTo>
                <a:lnTo>
                  <a:pt x="3737949" y="2444433"/>
                </a:lnTo>
                <a:lnTo>
                  <a:pt x="3730648" y="2449195"/>
                </a:lnTo>
                <a:lnTo>
                  <a:pt x="3722713" y="2454275"/>
                </a:lnTo>
                <a:lnTo>
                  <a:pt x="3715095" y="2459038"/>
                </a:lnTo>
                <a:lnTo>
                  <a:pt x="3706524" y="2462848"/>
                </a:lnTo>
                <a:lnTo>
                  <a:pt x="3698907" y="2466975"/>
                </a:lnTo>
                <a:lnTo>
                  <a:pt x="3691289" y="2470468"/>
                </a:lnTo>
                <a:lnTo>
                  <a:pt x="3683671" y="2473325"/>
                </a:lnTo>
                <a:lnTo>
                  <a:pt x="3683671" y="2592706"/>
                </a:lnTo>
                <a:lnTo>
                  <a:pt x="3692558" y="2588578"/>
                </a:lnTo>
                <a:lnTo>
                  <a:pt x="3701128" y="2583816"/>
                </a:lnTo>
                <a:lnTo>
                  <a:pt x="3709381" y="2579053"/>
                </a:lnTo>
                <a:lnTo>
                  <a:pt x="3717634" y="2573973"/>
                </a:lnTo>
                <a:lnTo>
                  <a:pt x="3725252" y="2568258"/>
                </a:lnTo>
                <a:lnTo>
                  <a:pt x="3732235" y="2563178"/>
                </a:lnTo>
                <a:lnTo>
                  <a:pt x="3738901" y="2557781"/>
                </a:lnTo>
                <a:lnTo>
                  <a:pt x="3744614" y="2553018"/>
                </a:lnTo>
                <a:lnTo>
                  <a:pt x="3744614" y="2439353"/>
                </a:lnTo>
                <a:close/>
                <a:moveTo>
                  <a:pt x="3151360" y="2322195"/>
                </a:moveTo>
                <a:lnTo>
                  <a:pt x="3151360" y="2437130"/>
                </a:lnTo>
                <a:lnTo>
                  <a:pt x="3174848" y="2437765"/>
                </a:lnTo>
                <a:lnTo>
                  <a:pt x="3198972" y="2437765"/>
                </a:lnTo>
                <a:lnTo>
                  <a:pt x="3215477" y="2437765"/>
                </a:lnTo>
                <a:lnTo>
                  <a:pt x="3231983" y="2437448"/>
                </a:lnTo>
                <a:lnTo>
                  <a:pt x="3231983" y="2322512"/>
                </a:lnTo>
                <a:lnTo>
                  <a:pt x="3198972" y="2323147"/>
                </a:lnTo>
                <a:lnTo>
                  <a:pt x="3174848" y="2323147"/>
                </a:lnTo>
                <a:lnTo>
                  <a:pt x="3151360" y="2322195"/>
                </a:lnTo>
                <a:close/>
                <a:moveTo>
                  <a:pt x="3815080" y="2317750"/>
                </a:moveTo>
                <a:lnTo>
                  <a:pt x="3816033" y="2325370"/>
                </a:lnTo>
                <a:lnTo>
                  <a:pt x="3816350" y="2332673"/>
                </a:lnTo>
                <a:lnTo>
                  <a:pt x="3816350" y="2483803"/>
                </a:lnTo>
                <a:lnTo>
                  <a:pt x="3816033" y="2484438"/>
                </a:lnTo>
                <a:lnTo>
                  <a:pt x="3815398" y="2493010"/>
                </a:lnTo>
                <a:lnTo>
                  <a:pt x="3814763" y="2498408"/>
                </a:lnTo>
                <a:lnTo>
                  <a:pt x="3813493" y="2504123"/>
                </a:lnTo>
                <a:lnTo>
                  <a:pt x="3811906" y="2509520"/>
                </a:lnTo>
                <a:lnTo>
                  <a:pt x="3810319" y="2514600"/>
                </a:lnTo>
                <a:lnTo>
                  <a:pt x="3808097" y="2520316"/>
                </a:lnTo>
                <a:lnTo>
                  <a:pt x="3805558" y="2525713"/>
                </a:lnTo>
                <a:lnTo>
                  <a:pt x="3803019" y="2530793"/>
                </a:lnTo>
                <a:lnTo>
                  <a:pt x="3799844" y="2536508"/>
                </a:lnTo>
                <a:lnTo>
                  <a:pt x="3796036" y="2541588"/>
                </a:lnTo>
                <a:lnTo>
                  <a:pt x="3792226" y="2546668"/>
                </a:lnTo>
                <a:lnTo>
                  <a:pt x="3788418" y="2551748"/>
                </a:lnTo>
                <a:lnTo>
                  <a:pt x="3783974" y="2556828"/>
                </a:lnTo>
                <a:lnTo>
                  <a:pt x="3779212" y="2561591"/>
                </a:lnTo>
                <a:lnTo>
                  <a:pt x="3774134" y="2566671"/>
                </a:lnTo>
                <a:lnTo>
                  <a:pt x="3768420" y="2571433"/>
                </a:lnTo>
                <a:lnTo>
                  <a:pt x="3763024" y="2576513"/>
                </a:lnTo>
                <a:lnTo>
                  <a:pt x="3750963" y="2586038"/>
                </a:lnTo>
                <a:lnTo>
                  <a:pt x="3737314" y="2595246"/>
                </a:lnTo>
                <a:lnTo>
                  <a:pt x="3722713" y="2604136"/>
                </a:lnTo>
                <a:lnTo>
                  <a:pt x="3707477" y="2613026"/>
                </a:lnTo>
                <a:lnTo>
                  <a:pt x="3690971" y="2621281"/>
                </a:lnTo>
                <a:lnTo>
                  <a:pt x="3673513" y="2628901"/>
                </a:lnTo>
                <a:lnTo>
                  <a:pt x="3655103" y="2636838"/>
                </a:lnTo>
                <a:lnTo>
                  <a:pt x="3635424" y="2644458"/>
                </a:lnTo>
                <a:lnTo>
                  <a:pt x="3615109" y="2651443"/>
                </a:lnTo>
                <a:lnTo>
                  <a:pt x="3593842" y="2658111"/>
                </a:lnTo>
                <a:lnTo>
                  <a:pt x="3571941" y="2664461"/>
                </a:lnTo>
                <a:lnTo>
                  <a:pt x="3549087" y="2670493"/>
                </a:lnTo>
                <a:lnTo>
                  <a:pt x="3525281" y="2675891"/>
                </a:lnTo>
                <a:lnTo>
                  <a:pt x="3501157" y="2680971"/>
                </a:lnTo>
                <a:lnTo>
                  <a:pt x="3476082" y="2685733"/>
                </a:lnTo>
                <a:lnTo>
                  <a:pt x="3450371" y="2689861"/>
                </a:lnTo>
                <a:lnTo>
                  <a:pt x="3424343" y="2693671"/>
                </a:lnTo>
                <a:lnTo>
                  <a:pt x="3397680" y="2697163"/>
                </a:lnTo>
                <a:lnTo>
                  <a:pt x="3370065" y="2700021"/>
                </a:lnTo>
                <a:lnTo>
                  <a:pt x="3341815" y="2702561"/>
                </a:lnTo>
                <a:lnTo>
                  <a:pt x="3313565" y="2704466"/>
                </a:lnTo>
                <a:lnTo>
                  <a:pt x="3284680" y="2705736"/>
                </a:lnTo>
                <a:lnTo>
                  <a:pt x="3255478" y="2706371"/>
                </a:lnTo>
                <a:lnTo>
                  <a:pt x="3225959" y="2706688"/>
                </a:lnTo>
                <a:lnTo>
                  <a:pt x="3195487" y="2706371"/>
                </a:lnTo>
                <a:lnTo>
                  <a:pt x="3165650" y="2705736"/>
                </a:lnTo>
                <a:lnTo>
                  <a:pt x="3136130" y="2704148"/>
                </a:lnTo>
                <a:lnTo>
                  <a:pt x="3106928" y="2701926"/>
                </a:lnTo>
                <a:lnTo>
                  <a:pt x="3078678" y="2699703"/>
                </a:lnTo>
                <a:lnTo>
                  <a:pt x="3050428" y="2696528"/>
                </a:lnTo>
                <a:lnTo>
                  <a:pt x="3022813" y="2693353"/>
                </a:lnTo>
                <a:lnTo>
                  <a:pt x="2996150" y="2688908"/>
                </a:lnTo>
                <a:lnTo>
                  <a:pt x="2970122" y="2684781"/>
                </a:lnTo>
                <a:lnTo>
                  <a:pt x="2944729" y="2680018"/>
                </a:lnTo>
                <a:lnTo>
                  <a:pt x="2919971" y="2674303"/>
                </a:lnTo>
                <a:lnTo>
                  <a:pt x="2895847" y="2668588"/>
                </a:lnTo>
                <a:lnTo>
                  <a:pt x="2872994" y="2662556"/>
                </a:lnTo>
                <a:lnTo>
                  <a:pt x="2850775" y="2655888"/>
                </a:lnTo>
                <a:lnTo>
                  <a:pt x="2829190" y="2648903"/>
                </a:lnTo>
                <a:lnTo>
                  <a:pt x="2808876" y="2641601"/>
                </a:lnTo>
                <a:lnTo>
                  <a:pt x="2789196" y="2633663"/>
                </a:lnTo>
                <a:lnTo>
                  <a:pt x="2770469" y="2625408"/>
                </a:lnTo>
                <a:lnTo>
                  <a:pt x="2753328" y="2617153"/>
                </a:lnTo>
                <a:lnTo>
                  <a:pt x="2736823" y="2608581"/>
                </a:lnTo>
                <a:lnTo>
                  <a:pt x="2721269" y="2599373"/>
                </a:lnTo>
                <a:lnTo>
                  <a:pt x="2706986" y="2590483"/>
                </a:lnTo>
                <a:lnTo>
                  <a:pt x="2693972" y="2580641"/>
                </a:lnTo>
                <a:lnTo>
                  <a:pt x="2688258" y="2575878"/>
                </a:lnTo>
                <a:lnTo>
                  <a:pt x="2682227" y="2570798"/>
                </a:lnTo>
                <a:lnTo>
                  <a:pt x="2676831" y="2566036"/>
                </a:lnTo>
                <a:lnTo>
                  <a:pt x="2671753" y="2560956"/>
                </a:lnTo>
                <a:lnTo>
                  <a:pt x="2666991" y="2555558"/>
                </a:lnTo>
                <a:lnTo>
                  <a:pt x="2662548" y="2550161"/>
                </a:lnTo>
                <a:lnTo>
                  <a:pt x="2658104" y="2545081"/>
                </a:lnTo>
                <a:lnTo>
                  <a:pt x="2654612" y="2540001"/>
                </a:lnTo>
                <a:lnTo>
                  <a:pt x="2651121" y="2534286"/>
                </a:lnTo>
                <a:lnTo>
                  <a:pt x="2647947" y="2528888"/>
                </a:lnTo>
                <a:lnTo>
                  <a:pt x="2645090" y="2523808"/>
                </a:lnTo>
                <a:lnTo>
                  <a:pt x="2642868" y="2518093"/>
                </a:lnTo>
                <a:lnTo>
                  <a:pt x="2640329" y="2512695"/>
                </a:lnTo>
                <a:lnTo>
                  <a:pt x="2638742" y="2506663"/>
                </a:lnTo>
                <a:lnTo>
                  <a:pt x="2637789" y="2501265"/>
                </a:lnTo>
                <a:lnTo>
                  <a:pt x="2636520" y="2495868"/>
                </a:lnTo>
                <a:lnTo>
                  <a:pt x="2636202" y="2489835"/>
                </a:lnTo>
                <a:lnTo>
                  <a:pt x="2635885" y="2484438"/>
                </a:lnTo>
                <a:lnTo>
                  <a:pt x="2635250" y="2484438"/>
                </a:lnTo>
                <a:lnTo>
                  <a:pt x="2635250" y="2375535"/>
                </a:lnTo>
                <a:lnTo>
                  <a:pt x="2646360" y="2383790"/>
                </a:lnTo>
                <a:lnTo>
                  <a:pt x="2657786" y="2392045"/>
                </a:lnTo>
                <a:lnTo>
                  <a:pt x="2670166" y="2399983"/>
                </a:lnTo>
                <a:lnTo>
                  <a:pt x="2683180" y="2407285"/>
                </a:lnTo>
                <a:lnTo>
                  <a:pt x="2696511" y="2414905"/>
                </a:lnTo>
                <a:lnTo>
                  <a:pt x="2710160" y="2421890"/>
                </a:lnTo>
                <a:lnTo>
                  <a:pt x="2724761" y="2429193"/>
                </a:lnTo>
                <a:lnTo>
                  <a:pt x="2740314" y="2435860"/>
                </a:lnTo>
                <a:lnTo>
                  <a:pt x="2755550" y="2442210"/>
                </a:lnTo>
                <a:lnTo>
                  <a:pt x="2771738" y="2448243"/>
                </a:lnTo>
                <a:lnTo>
                  <a:pt x="2788244" y="2453958"/>
                </a:lnTo>
                <a:lnTo>
                  <a:pt x="2805384" y="2459673"/>
                </a:lnTo>
                <a:lnTo>
                  <a:pt x="2822525" y="2465070"/>
                </a:lnTo>
                <a:lnTo>
                  <a:pt x="2840300" y="2470150"/>
                </a:lnTo>
                <a:lnTo>
                  <a:pt x="2858393" y="2474913"/>
                </a:lnTo>
                <a:lnTo>
                  <a:pt x="2877120" y="2479675"/>
                </a:lnTo>
                <a:lnTo>
                  <a:pt x="2895530" y="2483803"/>
                </a:lnTo>
                <a:lnTo>
                  <a:pt x="2914892" y="2487930"/>
                </a:lnTo>
                <a:lnTo>
                  <a:pt x="2934255" y="2491423"/>
                </a:lnTo>
                <a:lnTo>
                  <a:pt x="2953617" y="2494915"/>
                </a:lnTo>
                <a:lnTo>
                  <a:pt x="2973614" y="2498090"/>
                </a:lnTo>
                <a:lnTo>
                  <a:pt x="2993294" y="2501265"/>
                </a:lnTo>
                <a:lnTo>
                  <a:pt x="3013926" y="2503488"/>
                </a:lnTo>
                <a:lnTo>
                  <a:pt x="3033923" y="2506028"/>
                </a:lnTo>
                <a:lnTo>
                  <a:pt x="3054555" y="2508250"/>
                </a:lnTo>
                <a:lnTo>
                  <a:pt x="3074869" y="2509838"/>
                </a:lnTo>
                <a:lnTo>
                  <a:pt x="3095819" y="2511425"/>
                </a:lnTo>
                <a:lnTo>
                  <a:pt x="3116451" y="2512695"/>
                </a:lnTo>
                <a:lnTo>
                  <a:pt x="3137400" y="2513965"/>
                </a:lnTo>
                <a:lnTo>
                  <a:pt x="3158032" y="2514600"/>
                </a:lnTo>
                <a:lnTo>
                  <a:pt x="3178981" y="2514918"/>
                </a:lnTo>
                <a:lnTo>
                  <a:pt x="3199613" y="2514918"/>
                </a:lnTo>
                <a:lnTo>
                  <a:pt x="3224372" y="2514918"/>
                </a:lnTo>
                <a:lnTo>
                  <a:pt x="3249765" y="2514283"/>
                </a:lnTo>
                <a:lnTo>
                  <a:pt x="3274523" y="2513330"/>
                </a:lnTo>
                <a:lnTo>
                  <a:pt x="3299282" y="2511743"/>
                </a:lnTo>
                <a:lnTo>
                  <a:pt x="3324040" y="2510473"/>
                </a:lnTo>
                <a:lnTo>
                  <a:pt x="3348481" y="2507933"/>
                </a:lnTo>
                <a:lnTo>
                  <a:pt x="3372922" y="2505710"/>
                </a:lnTo>
                <a:lnTo>
                  <a:pt x="3397680" y="2502535"/>
                </a:lnTo>
                <a:lnTo>
                  <a:pt x="3421486" y="2499360"/>
                </a:lnTo>
                <a:lnTo>
                  <a:pt x="3445292" y="2495233"/>
                </a:lnTo>
                <a:lnTo>
                  <a:pt x="3468464" y="2491423"/>
                </a:lnTo>
                <a:lnTo>
                  <a:pt x="3491635" y="2486978"/>
                </a:lnTo>
                <a:lnTo>
                  <a:pt x="3514171" y="2481898"/>
                </a:lnTo>
                <a:lnTo>
                  <a:pt x="3536390" y="2476818"/>
                </a:lnTo>
                <a:lnTo>
                  <a:pt x="3557974" y="2471420"/>
                </a:lnTo>
                <a:lnTo>
                  <a:pt x="3579241" y="2465070"/>
                </a:lnTo>
                <a:lnTo>
                  <a:pt x="3599873" y="2458720"/>
                </a:lnTo>
                <a:lnTo>
                  <a:pt x="3619870" y="2452053"/>
                </a:lnTo>
                <a:lnTo>
                  <a:pt x="3639233" y="2444750"/>
                </a:lnTo>
                <a:lnTo>
                  <a:pt x="3657643" y="2437448"/>
                </a:lnTo>
                <a:lnTo>
                  <a:pt x="3676053" y="2429510"/>
                </a:lnTo>
                <a:lnTo>
                  <a:pt x="3692876" y="2421255"/>
                </a:lnTo>
                <a:lnTo>
                  <a:pt x="3709381" y="2412365"/>
                </a:lnTo>
                <a:lnTo>
                  <a:pt x="3724935" y="2403475"/>
                </a:lnTo>
                <a:lnTo>
                  <a:pt x="3739853" y="2393950"/>
                </a:lnTo>
                <a:lnTo>
                  <a:pt x="3753502" y="2384108"/>
                </a:lnTo>
                <a:lnTo>
                  <a:pt x="3766198" y="2374265"/>
                </a:lnTo>
                <a:lnTo>
                  <a:pt x="3772547" y="2368550"/>
                </a:lnTo>
                <a:lnTo>
                  <a:pt x="3777943" y="2363470"/>
                </a:lnTo>
                <a:lnTo>
                  <a:pt x="3783656" y="2358073"/>
                </a:lnTo>
                <a:lnTo>
                  <a:pt x="3789052" y="2352675"/>
                </a:lnTo>
                <a:lnTo>
                  <a:pt x="3793814" y="2346960"/>
                </a:lnTo>
                <a:lnTo>
                  <a:pt x="3798575" y="2341563"/>
                </a:lnTo>
                <a:lnTo>
                  <a:pt x="3803336" y="2335530"/>
                </a:lnTo>
                <a:lnTo>
                  <a:pt x="3807145" y="2329498"/>
                </a:lnTo>
                <a:lnTo>
                  <a:pt x="3811271" y="2323783"/>
                </a:lnTo>
                <a:lnTo>
                  <a:pt x="3815080" y="2317750"/>
                </a:lnTo>
                <a:close/>
                <a:moveTo>
                  <a:pt x="2989478" y="2307907"/>
                </a:moveTo>
                <a:lnTo>
                  <a:pt x="2989478" y="2423478"/>
                </a:lnTo>
                <a:lnTo>
                  <a:pt x="3009158" y="2426018"/>
                </a:lnTo>
                <a:lnTo>
                  <a:pt x="3029472" y="2428240"/>
                </a:lnTo>
                <a:lnTo>
                  <a:pt x="3049469" y="2430780"/>
                </a:lnTo>
                <a:lnTo>
                  <a:pt x="3070419" y="2432685"/>
                </a:lnTo>
                <a:lnTo>
                  <a:pt x="3070419" y="2317432"/>
                </a:lnTo>
                <a:lnTo>
                  <a:pt x="3049469" y="2315527"/>
                </a:lnTo>
                <a:lnTo>
                  <a:pt x="3029472" y="2313305"/>
                </a:lnTo>
                <a:lnTo>
                  <a:pt x="3009158" y="2310765"/>
                </a:lnTo>
                <a:lnTo>
                  <a:pt x="2989478" y="2307907"/>
                </a:lnTo>
                <a:close/>
                <a:moveTo>
                  <a:pt x="2827597" y="2271395"/>
                </a:moveTo>
                <a:lnTo>
                  <a:pt x="2827597" y="2388553"/>
                </a:lnTo>
                <a:lnTo>
                  <a:pt x="2846959" y="2393950"/>
                </a:lnTo>
                <a:lnTo>
                  <a:pt x="2866956" y="2399665"/>
                </a:lnTo>
                <a:lnTo>
                  <a:pt x="2887588" y="2404428"/>
                </a:lnTo>
                <a:lnTo>
                  <a:pt x="2908220" y="2408873"/>
                </a:lnTo>
                <a:lnTo>
                  <a:pt x="2908220" y="2292985"/>
                </a:lnTo>
                <a:lnTo>
                  <a:pt x="2887588" y="2288222"/>
                </a:lnTo>
                <a:lnTo>
                  <a:pt x="2866956" y="2282825"/>
                </a:lnTo>
                <a:lnTo>
                  <a:pt x="2846959" y="2277110"/>
                </a:lnTo>
                <a:lnTo>
                  <a:pt x="2827597" y="2271395"/>
                </a:lnTo>
                <a:close/>
                <a:moveTo>
                  <a:pt x="3717945" y="2227897"/>
                </a:moveTo>
                <a:lnTo>
                  <a:pt x="3711914" y="2232025"/>
                </a:lnTo>
                <a:lnTo>
                  <a:pt x="3704931" y="2235517"/>
                </a:lnTo>
                <a:lnTo>
                  <a:pt x="3696678" y="2239327"/>
                </a:lnTo>
                <a:lnTo>
                  <a:pt x="3688425" y="2242820"/>
                </a:lnTo>
                <a:lnTo>
                  <a:pt x="3671285" y="2249487"/>
                </a:lnTo>
                <a:lnTo>
                  <a:pt x="3656684" y="2255202"/>
                </a:lnTo>
                <a:lnTo>
                  <a:pt x="3656684" y="2356167"/>
                </a:lnTo>
                <a:lnTo>
                  <a:pt x="3665254" y="2351722"/>
                </a:lnTo>
                <a:lnTo>
                  <a:pt x="3674142" y="2347595"/>
                </a:lnTo>
                <a:lnTo>
                  <a:pt x="3682394" y="2342197"/>
                </a:lnTo>
                <a:lnTo>
                  <a:pt x="3690647" y="2337117"/>
                </a:lnTo>
                <a:lnTo>
                  <a:pt x="3698582" y="2331720"/>
                </a:lnTo>
                <a:lnTo>
                  <a:pt x="3705566" y="2326640"/>
                </a:lnTo>
                <a:lnTo>
                  <a:pt x="3711914" y="2321560"/>
                </a:lnTo>
                <a:lnTo>
                  <a:pt x="3717945" y="2316162"/>
                </a:lnTo>
                <a:lnTo>
                  <a:pt x="3717945" y="2227897"/>
                </a:lnTo>
                <a:close/>
                <a:moveTo>
                  <a:pt x="2665715" y="2187575"/>
                </a:moveTo>
                <a:lnTo>
                  <a:pt x="2665715" y="2305685"/>
                </a:lnTo>
                <a:lnTo>
                  <a:pt x="2668254" y="2308542"/>
                </a:lnTo>
                <a:lnTo>
                  <a:pt x="2671429" y="2311717"/>
                </a:lnTo>
                <a:lnTo>
                  <a:pt x="2678729" y="2318385"/>
                </a:lnTo>
                <a:lnTo>
                  <a:pt x="2687934" y="2325052"/>
                </a:lnTo>
                <a:lnTo>
                  <a:pt x="2698726" y="2332037"/>
                </a:lnTo>
                <a:lnTo>
                  <a:pt x="2710153" y="2339657"/>
                </a:lnTo>
                <a:lnTo>
                  <a:pt x="2722215" y="2346325"/>
                </a:lnTo>
                <a:lnTo>
                  <a:pt x="2734594" y="2352675"/>
                </a:lnTo>
                <a:lnTo>
                  <a:pt x="2746656" y="2358390"/>
                </a:lnTo>
                <a:lnTo>
                  <a:pt x="2746656" y="2239327"/>
                </a:lnTo>
                <a:lnTo>
                  <a:pt x="2734594" y="2233612"/>
                </a:lnTo>
                <a:lnTo>
                  <a:pt x="2723167" y="2227580"/>
                </a:lnTo>
                <a:lnTo>
                  <a:pt x="2712058" y="2221230"/>
                </a:lnTo>
                <a:lnTo>
                  <a:pt x="2701583" y="2214562"/>
                </a:lnTo>
                <a:lnTo>
                  <a:pt x="2691743" y="2208212"/>
                </a:lnTo>
                <a:lnTo>
                  <a:pt x="2682538" y="2201545"/>
                </a:lnTo>
                <a:lnTo>
                  <a:pt x="2673650" y="2194560"/>
                </a:lnTo>
                <a:lnTo>
                  <a:pt x="2665715" y="2187575"/>
                </a:lnTo>
                <a:close/>
                <a:moveTo>
                  <a:pt x="2609850" y="2081212"/>
                </a:moveTo>
                <a:lnTo>
                  <a:pt x="2613342" y="2087245"/>
                </a:lnTo>
                <a:lnTo>
                  <a:pt x="2617468" y="2092960"/>
                </a:lnTo>
                <a:lnTo>
                  <a:pt x="2621594" y="2098675"/>
                </a:lnTo>
                <a:lnTo>
                  <a:pt x="2626038" y="2104390"/>
                </a:lnTo>
                <a:lnTo>
                  <a:pt x="2631117" y="2110105"/>
                </a:lnTo>
                <a:lnTo>
                  <a:pt x="2635878" y="2115502"/>
                </a:lnTo>
                <a:lnTo>
                  <a:pt x="2641274" y="2120900"/>
                </a:lnTo>
                <a:lnTo>
                  <a:pt x="2646988" y="2126615"/>
                </a:lnTo>
                <a:lnTo>
                  <a:pt x="2658732" y="2136775"/>
                </a:lnTo>
                <a:lnTo>
                  <a:pt x="2671746" y="2146935"/>
                </a:lnTo>
                <a:lnTo>
                  <a:pt x="2685712" y="2157095"/>
                </a:lnTo>
                <a:lnTo>
                  <a:pt x="2700631" y="2165985"/>
                </a:lnTo>
                <a:lnTo>
                  <a:pt x="2715867" y="2175192"/>
                </a:lnTo>
                <a:lnTo>
                  <a:pt x="2732372" y="2183765"/>
                </a:lnTo>
                <a:lnTo>
                  <a:pt x="2749830" y="2192020"/>
                </a:lnTo>
                <a:lnTo>
                  <a:pt x="2767923" y="2199957"/>
                </a:lnTo>
                <a:lnTo>
                  <a:pt x="2786650" y="2207895"/>
                </a:lnTo>
                <a:lnTo>
                  <a:pt x="2805695" y="2214880"/>
                </a:lnTo>
                <a:lnTo>
                  <a:pt x="2826009" y="2221547"/>
                </a:lnTo>
                <a:lnTo>
                  <a:pt x="2846959" y="2227897"/>
                </a:lnTo>
                <a:lnTo>
                  <a:pt x="2867591" y="2234247"/>
                </a:lnTo>
                <a:lnTo>
                  <a:pt x="2889492" y="2239645"/>
                </a:lnTo>
                <a:lnTo>
                  <a:pt x="2912029" y="2245042"/>
                </a:lnTo>
                <a:lnTo>
                  <a:pt x="2934248" y="2250122"/>
                </a:lnTo>
                <a:lnTo>
                  <a:pt x="2957102" y="2254250"/>
                </a:lnTo>
                <a:lnTo>
                  <a:pt x="2980908" y="2258695"/>
                </a:lnTo>
                <a:lnTo>
                  <a:pt x="3004396" y="2262187"/>
                </a:lnTo>
                <a:lnTo>
                  <a:pt x="3028203" y="2265680"/>
                </a:lnTo>
                <a:lnTo>
                  <a:pt x="3052644" y="2268537"/>
                </a:lnTo>
                <a:lnTo>
                  <a:pt x="3077084" y="2271395"/>
                </a:lnTo>
                <a:lnTo>
                  <a:pt x="3101525" y="2273300"/>
                </a:lnTo>
                <a:lnTo>
                  <a:pt x="3125966" y="2275205"/>
                </a:lnTo>
                <a:lnTo>
                  <a:pt x="3150725" y="2276792"/>
                </a:lnTo>
                <a:lnTo>
                  <a:pt x="3175800" y="2277745"/>
                </a:lnTo>
                <a:lnTo>
                  <a:pt x="3200559" y="2278380"/>
                </a:lnTo>
                <a:lnTo>
                  <a:pt x="3225317" y="2278380"/>
                </a:lnTo>
                <a:lnTo>
                  <a:pt x="3246266" y="2278380"/>
                </a:lnTo>
                <a:lnTo>
                  <a:pt x="3267216" y="2278062"/>
                </a:lnTo>
                <a:lnTo>
                  <a:pt x="3288165" y="2277110"/>
                </a:lnTo>
                <a:lnTo>
                  <a:pt x="3308797" y="2276157"/>
                </a:lnTo>
                <a:lnTo>
                  <a:pt x="3329429" y="2274887"/>
                </a:lnTo>
                <a:lnTo>
                  <a:pt x="3350378" y="2273300"/>
                </a:lnTo>
                <a:lnTo>
                  <a:pt x="3371010" y="2271712"/>
                </a:lnTo>
                <a:lnTo>
                  <a:pt x="3391325" y="2269807"/>
                </a:lnTo>
                <a:lnTo>
                  <a:pt x="3411957" y="2267267"/>
                </a:lnTo>
                <a:lnTo>
                  <a:pt x="3431954" y="2264727"/>
                </a:lnTo>
                <a:lnTo>
                  <a:pt x="3451951" y="2261870"/>
                </a:lnTo>
                <a:lnTo>
                  <a:pt x="3471948" y="2258695"/>
                </a:lnTo>
                <a:lnTo>
                  <a:pt x="3491628" y="2255202"/>
                </a:lnTo>
                <a:lnTo>
                  <a:pt x="3510990" y="2251710"/>
                </a:lnTo>
                <a:lnTo>
                  <a:pt x="3530035" y="2247582"/>
                </a:lnTo>
                <a:lnTo>
                  <a:pt x="3548763" y="2243455"/>
                </a:lnTo>
                <a:lnTo>
                  <a:pt x="3567173" y="2239010"/>
                </a:lnTo>
                <a:lnTo>
                  <a:pt x="3585265" y="2233930"/>
                </a:lnTo>
                <a:lnTo>
                  <a:pt x="3603041" y="2229167"/>
                </a:lnTo>
                <a:lnTo>
                  <a:pt x="3620498" y="2223452"/>
                </a:lnTo>
                <a:lnTo>
                  <a:pt x="3637004" y="2218055"/>
                </a:lnTo>
                <a:lnTo>
                  <a:pt x="3653510" y="2212022"/>
                </a:lnTo>
                <a:lnTo>
                  <a:pt x="3669698" y="2206307"/>
                </a:lnTo>
                <a:lnTo>
                  <a:pt x="3685251" y="2199957"/>
                </a:lnTo>
                <a:lnTo>
                  <a:pt x="3700170" y="2193290"/>
                </a:lnTo>
                <a:lnTo>
                  <a:pt x="3714770" y="2185987"/>
                </a:lnTo>
                <a:lnTo>
                  <a:pt x="3728419" y="2179002"/>
                </a:lnTo>
                <a:lnTo>
                  <a:pt x="3741751" y="2171382"/>
                </a:lnTo>
                <a:lnTo>
                  <a:pt x="3754765" y="2164080"/>
                </a:lnTo>
                <a:lnTo>
                  <a:pt x="3767144" y="2156142"/>
                </a:lnTo>
                <a:lnTo>
                  <a:pt x="3778571" y="2147887"/>
                </a:lnTo>
                <a:lnTo>
                  <a:pt x="3789363" y="2139632"/>
                </a:lnTo>
                <a:lnTo>
                  <a:pt x="3789363" y="2247265"/>
                </a:lnTo>
                <a:lnTo>
                  <a:pt x="3788728" y="2247582"/>
                </a:lnTo>
                <a:lnTo>
                  <a:pt x="3788728" y="2252027"/>
                </a:lnTo>
                <a:lnTo>
                  <a:pt x="3788411" y="2256472"/>
                </a:lnTo>
                <a:lnTo>
                  <a:pt x="3787776" y="2261870"/>
                </a:lnTo>
                <a:lnTo>
                  <a:pt x="3786506" y="2267267"/>
                </a:lnTo>
                <a:lnTo>
                  <a:pt x="3785237" y="2272982"/>
                </a:lnTo>
                <a:lnTo>
                  <a:pt x="3783332" y="2278062"/>
                </a:lnTo>
                <a:lnTo>
                  <a:pt x="3781428" y="2283460"/>
                </a:lnTo>
                <a:lnTo>
                  <a:pt x="3778571" y="2289175"/>
                </a:lnTo>
                <a:lnTo>
                  <a:pt x="3775714" y="2294255"/>
                </a:lnTo>
                <a:lnTo>
                  <a:pt x="3772540" y="2299335"/>
                </a:lnTo>
                <a:lnTo>
                  <a:pt x="3769048" y="2304732"/>
                </a:lnTo>
                <a:lnTo>
                  <a:pt x="3765557" y="2310130"/>
                </a:lnTo>
                <a:lnTo>
                  <a:pt x="3761113" y="2315210"/>
                </a:lnTo>
                <a:lnTo>
                  <a:pt x="3756987" y="2320290"/>
                </a:lnTo>
                <a:lnTo>
                  <a:pt x="3752226" y="2325052"/>
                </a:lnTo>
                <a:lnTo>
                  <a:pt x="3747147" y="2330132"/>
                </a:lnTo>
                <a:lnTo>
                  <a:pt x="3741433" y="2334895"/>
                </a:lnTo>
                <a:lnTo>
                  <a:pt x="3736037" y="2339975"/>
                </a:lnTo>
                <a:lnTo>
                  <a:pt x="3723658" y="2349500"/>
                </a:lnTo>
                <a:lnTo>
                  <a:pt x="3710327" y="2358390"/>
                </a:lnTo>
                <a:lnTo>
                  <a:pt x="3696043" y="2367598"/>
                </a:lnTo>
                <a:lnTo>
                  <a:pt x="3680490" y="2376170"/>
                </a:lnTo>
                <a:lnTo>
                  <a:pt x="3663667" y="2384425"/>
                </a:lnTo>
                <a:lnTo>
                  <a:pt x="3646526" y="2392363"/>
                </a:lnTo>
                <a:lnTo>
                  <a:pt x="3627799" y="2400300"/>
                </a:lnTo>
                <a:lnTo>
                  <a:pt x="3608754" y="2407920"/>
                </a:lnTo>
                <a:lnTo>
                  <a:pt x="3588122" y="2414905"/>
                </a:lnTo>
                <a:lnTo>
                  <a:pt x="3566855" y="2421573"/>
                </a:lnTo>
                <a:lnTo>
                  <a:pt x="3544636" y="2427923"/>
                </a:lnTo>
                <a:lnTo>
                  <a:pt x="3522417" y="2433955"/>
                </a:lnTo>
                <a:lnTo>
                  <a:pt x="3498611" y="2439353"/>
                </a:lnTo>
                <a:lnTo>
                  <a:pt x="3474170" y="2444433"/>
                </a:lnTo>
                <a:lnTo>
                  <a:pt x="3449412" y="2449195"/>
                </a:lnTo>
                <a:lnTo>
                  <a:pt x="3423701" y="2453323"/>
                </a:lnTo>
                <a:lnTo>
                  <a:pt x="3397356" y="2457133"/>
                </a:lnTo>
                <a:lnTo>
                  <a:pt x="3370376" y="2460625"/>
                </a:lnTo>
                <a:lnTo>
                  <a:pt x="3343395" y="2463483"/>
                </a:lnTo>
                <a:lnTo>
                  <a:pt x="3315146" y="2465705"/>
                </a:lnTo>
                <a:lnTo>
                  <a:pt x="3286896" y="2467928"/>
                </a:lnTo>
                <a:lnTo>
                  <a:pt x="3258011" y="2468880"/>
                </a:lnTo>
                <a:lnTo>
                  <a:pt x="3228491" y="2469833"/>
                </a:lnTo>
                <a:lnTo>
                  <a:pt x="3198972" y="2470150"/>
                </a:lnTo>
                <a:lnTo>
                  <a:pt x="3168500" y="2469833"/>
                </a:lnTo>
                <a:lnTo>
                  <a:pt x="3138663" y="2468880"/>
                </a:lnTo>
                <a:lnTo>
                  <a:pt x="3109143" y="2467293"/>
                </a:lnTo>
                <a:lnTo>
                  <a:pt x="3080259" y="2465388"/>
                </a:lnTo>
                <a:lnTo>
                  <a:pt x="3051374" y="2463165"/>
                </a:lnTo>
                <a:lnTo>
                  <a:pt x="3023441" y="2459990"/>
                </a:lnTo>
                <a:lnTo>
                  <a:pt x="2996144" y="2456815"/>
                </a:lnTo>
                <a:lnTo>
                  <a:pt x="2969481" y="2452370"/>
                </a:lnTo>
                <a:lnTo>
                  <a:pt x="2943453" y="2447925"/>
                </a:lnTo>
                <a:lnTo>
                  <a:pt x="2917742" y="2443480"/>
                </a:lnTo>
                <a:lnTo>
                  <a:pt x="2892984" y="2437765"/>
                </a:lnTo>
                <a:lnTo>
                  <a:pt x="2869178" y="2432050"/>
                </a:lnTo>
                <a:lnTo>
                  <a:pt x="2846007" y="2426018"/>
                </a:lnTo>
                <a:lnTo>
                  <a:pt x="2823470" y="2419350"/>
                </a:lnTo>
                <a:lnTo>
                  <a:pt x="2802203" y="2412048"/>
                </a:lnTo>
                <a:lnTo>
                  <a:pt x="2781889" y="2405063"/>
                </a:lnTo>
                <a:lnTo>
                  <a:pt x="2762527" y="2397125"/>
                </a:lnTo>
                <a:lnTo>
                  <a:pt x="2743799" y="2389188"/>
                </a:lnTo>
                <a:lnTo>
                  <a:pt x="2726024" y="2380615"/>
                </a:lnTo>
                <a:lnTo>
                  <a:pt x="2709518" y="2372043"/>
                </a:lnTo>
                <a:lnTo>
                  <a:pt x="2694600" y="2362835"/>
                </a:lnTo>
                <a:lnTo>
                  <a:pt x="2679999" y="2353945"/>
                </a:lnTo>
                <a:lnTo>
                  <a:pt x="2666985" y="2343785"/>
                </a:lnTo>
                <a:lnTo>
                  <a:pt x="2660954" y="2339340"/>
                </a:lnTo>
                <a:lnTo>
                  <a:pt x="2655240" y="2333942"/>
                </a:lnTo>
                <a:lnTo>
                  <a:pt x="2650162" y="2328862"/>
                </a:lnTo>
                <a:lnTo>
                  <a:pt x="2645083" y="2324100"/>
                </a:lnTo>
                <a:lnTo>
                  <a:pt x="2639687" y="2319020"/>
                </a:lnTo>
                <a:lnTo>
                  <a:pt x="2635561" y="2313622"/>
                </a:lnTo>
                <a:lnTo>
                  <a:pt x="2631434" y="2308542"/>
                </a:lnTo>
                <a:lnTo>
                  <a:pt x="2627625" y="2303145"/>
                </a:lnTo>
                <a:lnTo>
                  <a:pt x="2624134" y="2297747"/>
                </a:lnTo>
                <a:lnTo>
                  <a:pt x="2620960" y="2292350"/>
                </a:lnTo>
                <a:lnTo>
                  <a:pt x="2618103" y="2286635"/>
                </a:lnTo>
                <a:lnTo>
                  <a:pt x="2615881" y="2281555"/>
                </a:lnTo>
                <a:lnTo>
                  <a:pt x="2613659" y="2275840"/>
                </a:lnTo>
                <a:lnTo>
                  <a:pt x="2612072" y="2270125"/>
                </a:lnTo>
                <a:lnTo>
                  <a:pt x="2610485" y="2264727"/>
                </a:lnTo>
                <a:lnTo>
                  <a:pt x="2609850" y="2259012"/>
                </a:lnTo>
                <a:lnTo>
                  <a:pt x="2609215" y="2253297"/>
                </a:lnTo>
                <a:lnTo>
                  <a:pt x="2609215" y="2247582"/>
                </a:lnTo>
                <a:lnTo>
                  <a:pt x="2608580" y="2247582"/>
                </a:lnTo>
                <a:lnTo>
                  <a:pt x="2608580" y="2101215"/>
                </a:lnTo>
                <a:lnTo>
                  <a:pt x="2608263" y="2097405"/>
                </a:lnTo>
                <a:lnTo>
                  <a:pt x="2608580" y="2089150"/>
                </a:lnTo>
                <a:lnTo>
                  <a:pt x="2609850" y="2081212"/>
                </a:lnTo>
                <a:close/>
                <a:moveTo>
                  <a:pt x="3270250" y="1882775"/>
                </a:moveTo>
                <a:lnTo>
                  <a:pt x="3307579" y="1890615"/>
                </a:lnTo>
                <a:lnTo>
                  <a:pt x="3314856" y="1892183"/>
                </a:lnTo>
                <a:lnTo>
                  <a:pt x="3321499" y="1894064"/>
                </a:lnTo>
                <a:lnTo>
                  <a:pt x="3326877" y="1895945"/>
                </a:lnTo>
                <a:lnTo>
                  <a:pt x="3331622" y="1898141"/>
                </a:lnTo>
                <a:lnTo>
                  <a:pt x="3336367" y="1900649"/>
                </a:lnTo>
                <a:lnTo>
                  <a:pt x="3340164" y="1902844"/>
                </a:lnTo>
                <a:lnTo>
                  <a:pt x="3348389" y="1908802"/>
                </a:lnTo>
                <a:lnTo>
                  <a:pt x="3351236" y="1911625"/>
                </a:lnTo>
                <a:lnTo>
                  <a:pt x="3353767" y="1914133"/>
                </a:lnTo>
                <a:lnTo>
                  <a:pt x="3355665" y="1916955"/>
                </a:lnTo>
                <a:lnTo>
                  <a:pt x="3356930" y="1919778"/>
                </a:lnTo>
                <a:lnTo>
                  <a:pt x="3357563" y="1922913"/>
                </a:lnTo>
                <a:lnTo>
                  <a:pt x="3357563" y="1925422"/>
                </a:lnTo>
                <a:lnTo>
                  <a:pt x="3357247" y="1928244"/>
                </a:lnTo>
                <a:lnTo>
                  <a:pt x="3355981" y="1931066"/>
                </a:lnTo>
                <a:lnTo>
                  <a:pt x="3354716" y="1933889"/>
                </a:lnTo>
                <a:lnTo>
                  <a:pt x="3352818" y="1936397"/>
                </a:lnTo>
                <a:lnTo>
                  <a:pt x="3350603" y="1939220"/>
                </a:lnTo>
                <a:lnTo>
                  <a:pt x="3347440" y="1941415"/>
                </a:lnTo>
                <a:lnTo>
                  <a:pt x="3344276" y="1943923"/>
                </a:lnTo>
                <a:lnTo>
                  <a:pt x="3340164" y="1945805"/>
                </a:lnTo>
                <a:lnTo>
                  <a:pt x="3336051" y="1947686"/>
                </a:lnTo>
                <a:lnTo>
                  <a:pt x="3331306" y="1949568"/>
                </a:lnTo>
                <a:lnTo>
                  <a:pt x="3324979" y="1951763"/>
                </a:lnTo>
                <a:lnTo>
                  <a:pt x="3318335" y="1953644"/>
                </a:lnTo>
                <a:lnTo>
                  <a:pt x="3310743" y="1955212"/>
                </a:lnTo>
                <a:lnTo>
                  <a:pt x="3303467" y="1956466"/>
                </a:lnTo>
                <a:lnTo>
                  <a:pt x="3295558" y="1957094"/>
                </a:lnTo>
                <a:lnTo>
                  <a:pt x="3287333" y="1958034"/>
                </a:lnTo>
                <a:lnTo>
                  <a:pt x="3270250" y="1958975"/>
                </a:lnTo>
                <a:lnTo>
                  <a:pt x="3270250" y="1882775"/>
                </a:lnTo>
                <a:close/>
                <a:moveTo>
                  <a:pt x="2635250" y="1862137"/>
                </a:moveTo>
                <a:lnTo>
                  <a:pt x="2635885" y="1868810"/>
                </a:lnTo>
                <a:lnTo>
                  <a:pt x="2636520" y="1875166"/>
                </a:lnTo>
                <a:lnTo>
                  <a:pt x="2637789" y="1881521"/>
                </a:lnTo>
                <a:lnTo>
                  <a:pt x="2639694" y="1887559"/>
                </a:lnTo>
                <a:lnTo>
                  <a:pt x="2641598" y="1893914"/>
                </a:lnTo>
                <a:lnTo>
                  <a:pt x="2644455" y="1900270"/>
                </a:lnTo>
                <a:lnTo>
                  <a:pt x="2647629" y="1906307"/>
                </a:lnTo>
                <a:lnTo>
                  <a:pt x="2650803" y="1912663"/>
                </a:lnTo>
                <a:lnTo>
                  <a:pt x="2654612" y="1918383"/>
                </a:lnTo>
                <a:lnTo>
                  <a:pt x="2659056" y="1924420"/>
                </a:lnTo>
                <a:lnTo>
                  <a:pt x="2663817" y="1930458"/>
                </a:lnTo>
                <a:lnTo>
                  <a:pt x="2668896" y="1936178"/>
                </a:lnTo>
                <a:lnTo>
                  <a:pt x="2673975" y="1941898"/>
                </a:lnTo>
                <a:lnTo>
                  <a:pt x="2680005" y="1947618"/>
                </a:lnTo>
                <a:lnTo>
                  <a:pt x="2686354" y="1953338"/>
                </a:lnTo>
                <a:lnTo>
                  <a:pt x="2692385" y="1958740"/>
                </a:lnTo>
                <a:lnTo>
                  <a:pt x="2692385" y="2069006"/>
                </a:lnTo>
                <a:lnTo>
                  <a:pt x="2695241" y="2071549"/>
                </a:lnTo>
                <a:lnTo>
                  <a:pt x="2698098" y="2074726"/>
                </a:lnTo>
                <a:lnTo>
                  <a:pt x="2705399" y="2081400"/>
                </a:lnTo>
                <a:lnTo>
                  <a:pt x="2714921" y="2088391"/>
                </a:lnTo>
                <a:lnTo>
                  <a:pt x="2725078" y="2095699"/>
                </a:lnTo>
                <a:lnTo>
                  <a:pt x="2737140" y="2103008"/>
                </a:lnTo>
                <a:lnTo>
                  <a:pt x="2748884" y="2109681"/>
                </a:lnTo>
                <a:lnTo>
                  <a:pt x="2761581" y="2116354"/>
                </a:lnTo>
                <a:lnTo>
                  <a:pt x="2773325" y="2121757"/>
                </a:lnTo>
                <a:lnTo>
                  <a:pt x="2773325" y="2007994"/>
                </a:lnTo>
                <a:lnTo>
                  <a:pt x="2792370" y="2016256"/>
                </a:lnTo>
                <a:lnTo>
                  <a:pt x="2812050" y="2024201"/>
                </a:lnTo>
                <a:lnTo>
                  <a:pt x="2832999" y="2031827"/>
                </a:lnTo>
                <a:lnTo>
                  <a:pt x="2854584" y="2038818"/>
                </a:lnTo>
                <a:lnTo>
                  <a:pt x="2854584" y="2151945"/>
                </a:lnTo>
                <a:lnTo>
                  <a:pt x="2873946" y="2157347"/>
                </a:lnTo>
                <a:lnTo>
                  <a:pt x="2893626" y="2162749"/>
                </a:lnTo>
                <a:lnTo>
                  <a:pt x="2914258" y="2167516"/>
                </a:lnTo>
                <a:lnTo>
                  <a:pt x="2935524" y="2172282"/>
                </a:lnTo>
                <a:lnTo>
                  <a:pt x="2935524" y="2060744"/>
                </a:lnTo>
                <a:lnTo>
                  <a:pt x="2955204" y="2064558"/>
                </a:lnTo>
                <a:lnTo>
                  <a:pt x="2974884" y="2068371"/>
                </a:lnTo>
                <a:lnTo>
                  <a:pt x="2995198" y="2071549"/>
                </a:lnTo>
                <a:lnTo>
                  <a:pt x="3016148" y="2075362"/>
                </a:lnTo>
                <a:lnTo>
                  <a:pt x="3016148" y="2186900"/>
                </a:lnTo>
                <a:lnTo>
                  <a:pt x="3035827" y="2189442"/>
                </a:lnTo>
                <a:lnTo>
                  <a:pt x="3056142" y="2191666"/>
                </a:lnTo>
                <a:lnTo>
                  <a:pt x="3076456" y="2194208"/>
                </a:lnTo>
                <a:lnTo>
                  <a:pt x="3097406" y="2196115"/>
                </a:lnTo>
                <a:lnTo>
                  <a:pt x="3097406" y="2084577"/>
                </a:lnTo>
                <a:lnTo>
                  <a:pt x="3117085" y="2086166"/>
                </a:lnTo>
                <a:lnTo>
                  <a:pt x="3137400" y="2087437"/>
                </a:lnTo>
                <a:lnTo>
                  <a:pt x="3157715" y="2088708"/>
                </a:lnTo>
                <a:lnTo>
                  <a:pt x="3178346" y="2089344"/>
                </a:lnTo>
                <a:lnTo>
                  <a:pt x="3178346" y="2200246"/>
                </a:lnTo>
                <a:lnTo>
                  <a:pt x="3201835" y="2201199"/>
                </a:lnTo>
                <a:lnTo>
                  <a:pt x="3225959" y="2201199"/>
                </a:lnTo>
                <a:lnTo>
                  <a:pt x="3258970" y="2200882"/>
                </a:lnTo>
                <a:lnTo>
                  <a:pt x="3258970" y="2089344"/>
                </a:lnTo>
                <a:lnTo>
                  <a:pt x="3291029" y="2088708"/>
                </a:lnTo>
                <a:lnTo>
                  <a:pt x="3322135" y="2087119"/>
                </a:lnTo>
                <a:lnTo>
                  <a:pt x="3352925" y="2084577"/>
                </a:lnTo>
                <a:lnTo>
                  <a:pt x="3383396" y="2082035"/>
                </a:lnTo>
                <a:lnTo>
                  <a:pt x="3412916" y="2078540"/>
                </a:lnTo>
                <a:lnTo>
                  <a:pt x="3441801" y="2074091"/>
                </a:lnTo>
                <a:lnTo>
                  <a:pt x="3470051" y="2069642"/>
                </a:lnTo>
                <a:lnTo>
                  <a:pt x="3497348" y="2064558"/>
                </a:lnTo>
                <a:lnTo>
                  <a:pt x="3524011" y="2058520"/>
                </a:lnTo>
                <a:lnTo>
                  <a:pt x="3549722" y="2052482"/>
                </a:lnTo>
                <a:lnTo>
                  <a:pt x="3574480" y="2046127"/>
                </a:lnTo>
                <a:lnTo>
                  <a:pt x="3598604" y="2038500"/>
                </a:lnTo>
                <a:lnTo>
                  <a:pt x="3621457" y="2030874"/>
                </a:lnTo>
                <a:lnTo>
                  <a:pt x="3643042" y="2023247"/>
                </a:lnTo>
                <a:lnTo>
                  <a:pt x="3663991" y="2014350"/>
                </a:lnTo>
                <a:lnTo>
                  <a:pt x="3683671" y="2005770"/>
                </a:lnTo>
                <a:lnTo>
                  <a:pt x="3683671" y="2119532"/>
                </a:lnTo>
                <a:lnTo>
                  <a:pt x="3692558" y="2115083"/>
                </a:lnTo>
                <a:lnTo>
                  <a:pt x="3701128" y="2110635"/>
                </a:lnTo>
                <a:lnTo>
                  <a:pt x="3709381" y="2105550"/>
                </a:lnTo>
                <a:lnTo>
                  <a:pt x="3717634" y="2100466"/>
                </a:lnTo>
                <a:lnTo>
                  <a:pt x="3725252" y="2095064"/>
                </a:lnTo>
                <a:lnTo>
                  <a:pt x="3732235" y="2089979"/>
                </a:lnTo>
                <a:lnTo>
                  <a:pt x="3738901" y="2084577"/>
                </a:lnTo>
                <a:lnTo>
                  <a:pt x="3744614" y="2079493"/>
                </a:lnTo>
                <a:lnTo>
                  <a:pt x="3744614" y="1970179"/>
                </a:lnTo>
                <a:lnTo>
                  <a:pt x="3752867" y="1964142"/>
                </a:lnTo>
                <a:lnTo>
                  <a:pt x="3760802" y="1958104"/>
                </a:lnTo>
                <a:lnTo>
                  <a:pt x="3767786" y="1951749"/>
                </a:lnTo>
                <a:lnTo>
                  <a:pt x="3774769" y="1945393"/>
                </a:lnTo>
                <a:lnTo>
                  <a:pt x="3781117" y="1939038"/>
                </a:lnTo>
                <a:lnTo>
                  <a:pt x="3786830" y="1932365"/>
                </a:lnTo>
                <a:lnTo>
                  <a:pt x="3792226" y="1925691"/>
                </a:lnTo>
                <a:lnTo>
                  <a:pt x="3796988" y="1919018"/>
                </a:lnTo>
                <a:lnTo>
                  <a:pt x="3801432" y="1912027"/>
                </a:lnTo>
                <a:lnTo>
                  <a:pt x="3805240" y="1905354"/>
                </a:lnTo>
                <a:lnTo>
                  <a:pt x="3808415" y="1898363"/>
                </a:lnTo>
                <a:lnTo>
                  <a:pt x="3811271" y="1891372"/>
                </a:lnTo>
                <a:lnTo>
                  <a:pt x="3813176" y="1884063"/>
                </a:lnTo>
                <a:lnTo>
                  <a:pt x="3814763" y="1877072"/>
                </a:lnTo>
                <a:lnTo>
                  <a:pt x="3816033" y="1869446"/>
                </a:lnTo>
                <a:lnTo>
                  <a:pt x="3816350" y="1862455"/>
                </a:lnTo>
                <a:lnTo>
                  <a:pt x="3816350" y="2010536"/>
                </a:lnTo>
                <a:lnTo>
                  <a:pt x="3816033" y="2010854"/>
                </a:lnTo>
                <a:lnTo>
                  <a:pt x="3815398" y="2019434"/>
                </a:lnTo>
                <a:lnTo>
                  <a:pt x="3814763" y="2025154"/>
                </a:lnTo>
                <a:lnTo>
                  <a:pt x="3813493" y="2030556"/>
                </a:lnTo>
                <a:lnTo>
                  <a:pt x="3811906" y="2036276"/>
                </a:lnTo>
                <a:lnTo>
                  <a:pt x="3810319" y="2041678"/>
                </a:lnTo>
                <a:lnTo>
                  <a:pt x="3808097" y="2046762"/>
                </a:lnTo>
                <a:lnTo>
                  <a:pt x="3805558" y="2052482"/>
                </a:lnTo>
                <a:lnTo>
                  <a:pt x="3803019" y="2057567"/>
                </a:lnTo>
                <a:lnTo>
                  <a:pt x="3799844" y="2062969"/>
                </a:lnTo>
                <a:lnTo>
                  <a:pt x="3796036" y="2068053"/>
                </a:lnTo>
                <a:lnTo>
                  <a:pt x="3792226" y="2073137"/>
                </a:lnTo>
                <a:lnTo>
                  <a:pt x="3788418" y="2078540"/>
                </a:lnTo>
                <a:lnTo>
                  <a:pt x="3783974" y="2083624"/>
                </a:lnTo>
                <a:lnTo>
                  <a:pt x="3779212" y="2088391"/>
                </a:lnTo>
                <a:lnTo>
                  <a:pt x="3774134" y="2093475"/>
                </a:lnTo>
                <a:lnTo>
                  <a:pt x="3768420" y="2098241"/>
                </a:lnTo>
                <a:lnTo>
                  <a:pt x="3763024" y="2103326"/>
                </a:lnTo>
                <a:lnTo>
                  <a:pt x="3750963" y="2112859"/>
                </a:lnTo>
                <a:lnTo>
                  <a:pt x="3737314" y="2121757"/>
                </a:lnTo>
                <a:lnTo>
                  <a:pt x="3722713" y="2130972"/>
                </a:lnTo>
                <a:lnTo>
                  <a:pt x="3707477" y="2139552"/>
                </a:lnTo>
                <a:lnTo>
                  <a:pt x="3690971" y="2147814"/>
                </a:lnTo>
                <a:lnTo>
                  <a:pt x="3673513" y="2156076"/>
                </a:lnTo>
                <a:lnTo>
                  <a:pt x="3655103" y="2163702"/>
                </a:lnTo>
                <a:lnTo>
                  <a:pt x="3635424" y="2171011"/>
                </a:lnTo>
                <a:lnTo>
                  <a:pt x="3615109" y="2178320"/>
                </a:lnTo>
                <a:lnTo>
                  <a:pt x="3593842" y="2184993"/>
                </a:lnTo>
                <a:lnTo>
                  <a:pt x="3571941" y="2191349"/>
                </a:lnTo>
                <a:lnTo>
                  <a:pt x="3549087" y="2197068"/>
                </a:lnTo>
                <a:lnTo>
                  <a:pt x="3525281" y="2202788"/>
                </a:lnTo>
                <a:lnTo>
                  <a:pt x="3501157" y="2207873"/>
                </a:lnTo>
                <a:lnTo>
                  <a:pt x="3476082" y="2212639"/>
                </a:lnTo>
                <a:lnTo>
                  <a:pt x="3450371" y="2217088"/>
                </a:lnTo>
                <a:lnTo>
                  <a:pt x="3424343" y="2220584"/>
                </a:lnTo>
                <a:lnTo>
                  <a:pt x="3397680" y="2224079"/>
                </a:lnTo>
                <a:lnTo>
                  <a:pt x="3370065" y="2226939"/>
                </a:lnTo>
                <a:lnTo>
                  <a:pt x="3341815" y="2229163"/>
                </a:lnTo>
                <a:lnTo>
                  <a:pt x="3313565" y="2231070"/>
                </a:lnTo>
                <a:lnTo>
                  <a:pt x="3284680" y="2232341"/>
                </a:lnTo>
                <a:lnTo>
                  <a:pt x="3255478" y="2233294"/>
                </a:lnTo>
                <a:lnTo>
                  <a:pt x="3225959" y="2233612"/>
                </a:lnTo>
                <a:lnTo>
                  <a:pt x="3195487" y="2233294"/>
                </a:lnTo>
                <a:lnTo>
                  <a:pt x="3165650" y="2232341"/>
                </a:lnTo>
                <a:lnTo>
                  <a:pt x="3136130" y="2231070"/>
                </a:lnTo>
                <a:lnTo>
                  <a:pt x="3106928" y="2229163"/>
                </a:lnTo>
                <a:lnTo>
                  <a:pt x="3078678" y="2226303"/>
                </a:lnTo>
                <a:lnTo>
                  <a:pt x="3050428" y="2223761"/>
                </a:lnTo>
                <a:lnTo>
                  <a:pt x="3022813" y="2220266"/>
                </a:lnTo>
                <a:lnTo>
                  <a:pt x="2996150" y="2216135"/>
                </a:lnTo>
                <a:lnTo>
                  <a:pt x="2970122" y="2211368"/>
                </a:lnTo>
                <a:lnTo>
                  <a:pt x="2944729" y="2206602"/>
                </a:lnTo>
                <a:lnTo>
                  <a:pt x="2919971" y="2201199"/>
                </a:lnTo>
                <a:lnTo>
                  <a:pt x="2895847" y="2195797"/>
                </a:lnTo>
                <a:lnTo>
                  <a:pt x="2872994" y="2189442"/>
                </a:lnTo>
                <a:lnTo>
                  <a:pt x="2850775" y="2182769"/>
                </a:lnTo>
                <a:lnTo>
                  <a:pt x="2829190" y="2175460"/>
                </a:lnTo>
                <a:lnTo>
                  <a:pt x="2808876" y="2168469"/>
                </a:lnTo>
                <a:lnTo>
                  <a:pt x="2789196" y="2160525"/>
                </a:lnTo>
                <a:lnTo>
                  <a:pt x="2770469" y="2152580"/>
                </a:lnTo>
                <a:lnTo>
                  <a:pt x="2753328" y="2144001"/>
                </a:lnTo>
                <a:lnTo>
                  <a:pt x="2736823" y="2135103"/>
                </a:lnTo>
                <a:lnTo>
                  <a:pt x="2721269" y="2126205"/>
                </a:lnTo>
                <a:lnTo>
                  <a:pt x="2706986" y="2116990"/>
                </a:lnTo>
                <a:lnTo>
                  <a:pt x="2693972" y="2107139"/>
                </a:lnTo>
                <a:lnTo>
                  <a:pt x="2688258" y="2102372"/>
                </a:lnTo>
                <a:lnTo>
                  <a:pt x="2682227" y="2097288"/>
                </a:lnTo>
                <a:lnTo>
                  <a:pt x="2676831" y="2092522"/>
                </a:lnTo>
                <a:lnTo>
                  <a:pt x="2671753" y="2087437"/>
                </a:lnTo>
                <a:lnTo>
                  <a:pt x="2666991" y="2082353"/>
                </a:lnTo>
                <a:lnTo>
                  <a:pt x="2662548" y="2076951"/>
                </a:lnTo>
                <a:lnTo>
                  <a:pt x="2658104" y="2071549"/>
                </a:lnTo>
                <a:lnTo>
                  <a:pt x="2654612" y="2066464"/>
                </a:lnTo>
                <a:lnTo>
                  <a:pt x="2651121" y="2061062"/>
                </a:lnTo>
                <a:lnTo>
                  <a:pt x="2647947" y="2055342"/>
                </a:lnTo>
                <a:lnTo>
                  <a:pt x="2645090" y="2050258"/>
                </a:lnTo>
                <a:lnTo>
                  <a:pt x="2642868" y="2044856"/>
                </a:lnTo>
                <a:lnTo>
                  <a:pt x="2640329" y="2039454"/>
                </a:lnTo>
                <a:lnTo>
                  <a:pt x="2638742" y="2033416"/>
                </a:lnTo>
                <a:lnTo>
                  <a:pt x="2637789" y="2027696"/>
                </a:lnTo>
                <a:lnTo>
                  <a:pt x="2636520" y="2022294"/>
                </a:lnTo>
                <a:lnTo>
                  <a:pt x="2636202" y="2016256"/>
                </a:lnTo>
                <a:lnTo>
                  <a:pt x="2635885" y="2010854"/>
                </a:lnTo>
                <a:lnTo>
                  <a:pt x="2635250" y="2010854"/>
                </a:lnTo>
                <a:lnTo>
                  <a:pt x="2635250" y="1862137"/>
                </a:lnTo>
                <a:close/>
                <a:moveTo>
                  <a:pt x="3815353" y="1849331"/>
                </a:moveTo>
                <a:lnTo>
                  <a:pt x="3816061" y="1854393"/>
                </a:lnTo>
                <a:lnTo>
                  <a:pt x="3816350" y="1860279"/>
                </a:lnTo>
                <a:lnTo>
                  <a:pt x="3816061" y="1862137"/>
                </a:lnTo>
                <a:lnTo>
                  <a:pt x="3816061" y="1859040"/>
                </a:lnTo>
                <a:lnTo>
                  <a:pt x="3815773" y="1853154"/>
                </a:lnTo>
                <a:lnTo>
                  <a:pt x="3815353" y="1849331"/>
                </a:lnTo>
                <a:close/>
                <a:moveTo>
                  <a:pt x="2636143" y="1848861"/>
                </a:moveTo>
                <a:lnTo>
                  <a:pt x="2635885" y="1853247"/>
                </a:lnTo>
                <a:lnTo>
                  <a:pt x="2635250" y="1859280"/>
                </a:lnTo>
                <a:lnTo>
                  <a:pt x="2635250" y="1854517"/>
                </a:lnTo>
                <a:lnTo>
                  <a:pt x="2636143" y="1848861"/>
                </a:lnTo>
                <a:close/>
                <a:moveTo>
                  <a:pt x="3814618" y="1842622"/>
                </a:moveTo>
                <a:lnTo>
                  <a:pt x="3815195" y="1847888"/>
                </a:lnTo>
                <a:lnTo>
                  <a:pt x="3815353" y="1849331"/>
                </a:lnTo>
                <a:lnTo>
                  <a:pt x="3815195" y="1848198"/>
                </a:lnTo>
                <a:lnTo>
                  <a:pt x="3814618" y="1842622"/>
                </a:lnTo>
                <a:close/>
                <a:moveTo>
                  <a:pt x="2638425" y="1836737"/>
                </a:moveTo>
                <a:lnTo>
                  <a:pt x="2636838" y="1842770"/>
                </a:lnTo>
                <a:lnTo>
                  <a:pt x="2636202" y="1848485"/>
                </a:lnTo>
                <a:lnTo>
                  <a:pt x="2636143" y="1848861"/>
                </a:lnTo>
                <a:lnTo>
                  <a:pt x="2636202" y="1847850"/>
                </a:lnTo>
                <a:lnTo>
                  <a:pt x="2636838" y="1842452"/>
                </a:lnTo>
                <a:lnTo>
                  <a:pt x="2638425" y="1836737"/>
                </a:lnTo>
                <a:close/>
                <a:moveTo>
                  <a:pt x="3187700" y="1751012"/>
                </a:moveTo>
                <a:lnTo>
                  <a:pt x="3187700" y="1827212"/>
                </a:lnTo>
                <a:lnTo>
                  <a:pt x="3172031" y="1824063"/>
                </a:lnTo>
                <a:lnTo>
                  <a:pt x="3153163" y="1820285"/>
                </a:lnTo>
                <a:lnTo>
                  <a:pt x="3144209" y="1818396"/>
                </a:lnTo>
                <a:lnTo>
                  <a:pt x="3136535" y="1816191"/>
                </a:lnTo>
                <a:lnTo>
                  <a:pt x="3129179" y="1813987"/>
                </a:lnTo>
                <a:lnTo>
                  <a:pt x="3122144" y="1811153"/>
                </a:lnTo>
                <a:lnTo>
                  <a:pt x="3115749" y="1808005"/>
                </a:lnTo>
                <a:lnTo>
                  <a:pt x="3109673" y="1804541"/>
                </a:lnTo>
                <a:lnTo>
                  <a:pt x="3106475" y="1801707"/>
                </a:lnTo>
                <a:lnTo>
                  <a:pt x="3103917" y="1799503"/>
                </a:lnTo>
                <a:lnTo>
                  <a:pt x="3101998" y="1796669"/>
                </a:lnTo>
                <a:lnTo>
                  <a:pt x="3100399" y="1793835"/>
                </a:lnTo>
                <a:lnTo>
                  <a:pt x="3099120" y="1791001"/>
                </a:lnTo>
                <a:lnTo>
                  <a:pt x="3098800" y="1788167"/>
                </a:lnTo>
                <a:lnTo>
                  <a:pt x="3098800" y="1785334"/>
                </a:lnTo>
                <a:lnTo>
                  <a:pt x="3099120" y="1782500"/>
                </a:lnTo>
                <a:lnTo>
                  <a:pt x="3099759" y="1779351"/>
                </a:lnTo>
                <a:lnTo>
                  <a:pt x="3101358" y="1777147"/>
                </a:lnTo>
                <a:lnTo>
                  <a:pt x="3103597" y="1774313"/>
                </a:lnTo>
                <a:lnTo>
                  <a:pt x="3105835" y="1771794"/>
                </a:lnTo>
                <a:lnTo>
                  <a:pt x="3108713" y="1769275"/>
                </a:lnTo>
                <a:lnTo>
                  <a:pt x="3112231" y="1767386"/>
                </a:lnTo>
                <a:lnTo>
                  <a:pt x="3116068" y="1765182"/>
                </a:lnTo>
                <a:lnTo>
                  <a:pt x="3120545" y="1763607"/>
                </a:lnTo>
                <a:lnTo>
                  <a:pt x="3127581" y="1760773"/>
                </a:lnTo>
                <a:lnTo>
                  <a:pt x="3135255" y="1758884"/>
                </a:lnTo>
                <a:lnTo>
                  <a:pt x="3143250" y="1756680"/>
                </a:lnTo>
                <a:lnTo>
                  <a:pt x="3151564" y="1755106"/>
                </a:lnTo>
                <a:lnTo>
                  <a:pt x="3160199" y="1753531"/>
                </a:lnTo>
                <a:lnTo>
                  <a:pt x="3169472" y="1752587"/>
                </a:lnTo>
                <a:lnTo>
                  <a:pt x="3178426" y="1751642"/>
                </a:lnTo>
                <a:lnTo>
                  <a:pt x="3187700" y="1751012"/>
                </a:lnTo>
                <a:close/>
                <a:moveTo>
                  <a:pt x="3203106" y="1692876"/>
                </a:moveTo>
                <a:lnTo>
                  <a:pt x="3200250" y="1693193"/>
                </a:lnTo>
                <a:lnTo>
                  <a:pt x="3197710" y="1693827"/>
                </a:lnTo>
                <a:lnTo>
                  <a:pt x="3194854" y="1694144"/>
                </a:lnTo>
                <a:lnTo>
                  <a:pt x="3192949" y="1694778"/>
                </a:lnTo>
                <a:lnTo>
                  <a:pt x="3191045" y="1696045"/>
                </a:lnTo>
                <a:lnTo>
                  <a:pt x="3189458" y="1697313"/>
                </a:lnTo>
                <a:lnTo>
                  <a:pt x="3188506" y="1698581"/>
                </a:lnTo>
                <a:lnTo>
                  <a:pt x="3188188" y="1699532"/>
                </a:lnTo>
                <a:lnTo>
                  <a:pt x="3188188" y="1720450"/>
                </a:lnTo>
                <a:lnTo>
                  <a:pt x="3171684" y="1721718"/>
                </a:lnTo>
                <a:lnTo>
                  <a:pt x="3155179" y="1723620"/>
                </a:lnTo>
                <a:lnTo>
                  <a:pt x="3139309" y="1726155"/>
                </a:lnTo>
                <a:lnTo>
                  <a:pt x="3123756" y="1728691"/>
                </a:lnTo>
                <a:lnTo>
                  <a:pt x="3108838" y="1731860"/>
                </a:lnTo>
                <a:lnTo>
                  <a:pt x="3095190" y="1735347"/>
                </a:lnTo>
                <a:lnTo>
                  <a:pt x="3081542" y="1739784"/>
                </a:lnTo>
                <a:lnTo>
                  <a:pt x="3069480" y="1744538"/>
                </a:lnTo>
                <a:lnTo>
                  <a:pt x="3061228" y="1748342"/>
                </a:lnTo>
                <a:lnTo>
                  <a:pt x="3053293" y="1752462"/>
                </a:lnTo>
                <a:lnTo>
                  <a:pt x="3046310" y="1756582"/>
                </a:lnTo>
                <a:lnTo>
                  <a:pt x="3040280" y="1761019"/>
                </a:lnTo>
                <a:lnTo>
                  <a:pt x="3034884" y="1765774"/>
                </a:lnTo>
                <a:lnTo>
                  <a:pt x="3030440" y="1770528"/>
                </a:lnTo>
                <a:lnTo>
                  <a:pt x="3026949" y="1775282"/>
                </a:lnTo>
                <a:lnTo>
                  <a:pt x="3024092" y="1780353"/>
                </a:lnTo>
                <a:lnTo>
                  <a:pt x="3022505" y="1785107"/>
                </a:lnTo>
                <a:lnTo>
                  <a:pt x="3021235" y="1790179"/>
                </a:lnTo>
                <a:lnTo>
                  <a:pt x="3021235" y="1794933"/>
                </a:lnTo>
                <a:lnTo>
                  <a:pt x="3022505" y="1800004"/>
                </a:lnTo>
                <a:lnTo>
                  <a:pt x="3024092" y="1805075"/>
                </a:lnTo>
                <a:lnTo>
                  <a:pt x="3026949" y="1809829"/>
                </a:lnTo>
                <a:lnTo>
                  <a:pt x="3030758" y="1814583"/>
                </a:lnTo>
                <a:lnTo>
                  <a:pt x="3035519" y="1819338"/>
                </a:lnTo>
                <a:lnTo>
                  <a:pt x="3040597" y="1823775"/>
                </a:lnTo>
                <a:lnTo>
                  <a:pt x="3046310" y="1827578"/>
                </a:lnTo>
                <a:lnTo>
                  <a:pt x="3052976" y="1831065"/>
                </a:lnTo>
                <a:lnTo>
                  <a:pt x="3059958" y="1835185"/>
                </a:lnTo>
                <a:lnTo>
                  <a:pt x="3067893" y="1838354"/>
                </a:lnTo>
                <a:lnTo>
                  <a:pt x="3076146" y="1841524"/>
                </a:lnTo>
                <a:lnTo>
                  <a:pt x="3084716" y="1844059"/>
                </a:lnTo>
                <a:lnTo>
                  <a:pt x="3094555" y="1846595"/>
                </a:lnTo>
                <a:lnTo>
                  <a:pt x="3130104" y="1853885"/>
                </a:lnTo>
                <a:lnTo>
                  <a:pt x="3188188" y="1865929"/>
                </a:lnTo>
                <a:lnTo>
                  <a:pt x="3188188" y="1956259"/>
                </a:lnTo>
                <a:lnTo>
                  <a:pt x="3173588" y="1954357"/>
                </a:lnTo>
                <a:lnTo>
                  <a:pt x="3159305" y="1952455"/>
                </a:lnTo>
                <a:lnTo>
                  <a:pt x="3152005" y="1951187"/>
                </a:lnTo>
                <a:lnTo>
                  <a:pt x="3144070" y="1949603"/>
                </a:lnTo>
                <a:lnTo>
                  <a:pt x="3127565" y="1945799"/>
                </a:lnTo>
                <a:lnTo>
                  <a:pt x="3111695" y="1941362"/>
                </a:lnTo>
                <a:lnTo>
                  <a:pt x="3098681" y="1936608"/>
                </a:lnTo>
                <a:lnTo>
                  <a:pt x="3095190" y="1935657"/>
                </a:lnTo>
                <a:lnTo>
                  <a:pt x="3091699" y="1934072"/>
                </a:lnTo>
                <a:lnTo>
                  <a:pt x="3088842" y="1932805"/>
                </a:lnTo>
                <a:lnTo>
                  <a:pt x="3088524" y="1932488"/>
                </a:lnTo>
                <a:lnTo>
                  <a:pt x="3084398" y="1929952"/>
                </a:lnTo>
                <a:lnTo>
                  <a:pt x="3082176" y="1928684"/>
                </a:lnTo>
                <a:lnTo>
                  <a:pt x="3079637" y="1927733"/>
                </a:lnTo>
                <a:lnTo>
                  <a:pt x="3077415" y="1926783"/>
                </a:lnTo>
                <a:lnTo>
                  <a:pt x="3074559" y="1926149"/>
                </a:lnTo>
                <a:lnTo>
                  <a:pt x="3068211" y="1925198"/>
                </a:lnTo>
                <a:lnTo>
                  <a:pt x="3061863" y="1924881"/>
                </a:lnTo>
                <a:lnTo>
                  <a:pt x="3055197" y="1925515"/>
                </a:lnTo>
                <a:lnTo>
                  <a:pt x="3048532" y="1926466"/>
                </a:lnTo>
                <a:lnTo>
                  <a:pt x="3042184" y="1928050"/>
                </a:lnTo>
                <a:lnTo>
                  <a:pt x="3035836" y="1929952"/>
                </a:lnTo>
                <a:lnTo>
                  <a:pt x="3030123" y="1932488"/>
                </a:lnTo>
                <a:lnTo>
                  <a:pt x="3025044" y="1934706"/>
                </a:lnTo>
                <a:lnTo>
                  <a:pt x="3020918" y="1937559"/>
                </a:lnTo>
                <a:lnTo>
                  <a:pt x="3017427" y="1940728"/>
                </a:lnTo>
                <a:lnTo>
                  <a:pt x="3016157" y="1941679"/>
                </a:lnTo>
                <a:lnTo>
                  <a:pt x="3015522" y="1943264"/>
                </a:lnTo>
                <a:lnTo>
                  <a:pt x="3015205" y="1944849"/>
                </a:lnTo>
                <a:lnTo>
                  <a:pt x="3015205" y="1946116"/>
                </a:lnTo>
                <a:lnTo>
                  <a:pt x="3015205" y="1947701"/>
                </a:lnTo>
                <a:lnTo>
                  <a:pt x="3015840" y="1948969"/>
                </a:lnTo>
                <a:lnTo>
                  <a:pt x="3017109" y="1950554"/>
                </a:lnTo>
                <a:lnTo>
                  <a:pt x="3018696" y="1951504"/>
                </a:lnTo>
                <a:lnTo>
                  <a:pt x="3025044" y="1955625"/>
                </a:lnTo>
                <a:lnTo>
                  <a:pt x="3032027" y="1959428"/>
                </a:lnTo>
                <a:lnTo>
                  <a:pt x="3039962" y="1962915"/>
                </a:lnTo>
                <a:lnTo>
                  <a:pt x="3048532" y="1966084"/>
                </a:lnTo>
                <a:lnTo>
                  <a:pt x="3057737" y="1969253"/>
                </a:lnTo>
                <a:lnTo>
                  <a:pt x="3067576" y="1972106"/>
                </a:lnTo>
                <a:lnTo>
                  <a:pt x="3077733" y="1974959"/>
                </a:lnTo>
                <a:lnTo>
                  <a:pt x="3088842" y="1977177"/>
                </a:lnTo>
                <a:lnTo>
                  <a:pt x="3100268" y="1979713"/>
                </a:lnTo>
                <a:lnTo>
                  <a:pt x="3111695" y="1981614"/>
                </a:lnTo>
                <a:lnTo>
                  <a:pt x="3123756" y="1983516"/>
                </a:lnTo>
                <a:lnTo>
                  <a:pt x="3136452" y="1985101"/>
                </a:lnTo>
                <a:lnTo>
                  <a:pt x="3149148" y="1986369"/>
                </a:lnTo>
                <a:lnTo>
                  <a:pt x="3162162" y="1987636"/>
                </a:lnTo>
                <a:lnTo>
                  <a:pt x="3188188" y="1989538"/>
                </a:lnTo>
                <a:lnTo>
                  <a:pt x="3188188" y="2009823"/>
                </a:lnTo>
                <a:lnTo>
                  <a:pt x="3188506" y="2011407"/>
                </a:lnTo>
                <a:lnTo>
                  <a:pt x="3189458" y="2012675"/>
                </a:lnTo>
                <a:lnTo>
                  <a:pt x="3191045" y="2013626"/>
                </a:lnTo>
                <a:lnTo>
                  <a:pt x="3192949" y="2014577"/>
                </a:lnTo>
                <a:lnTo>
                  <a:pt x="3194854" y="2015528"/>
                </a:lnTo>
                <a:lnTo>
                  <a:pt x="3197710" y="2015845"/>
                </a:lnTo>
                <a:lnTo>
                  <a:pt x="3200250" y="2016162"/>
                </a:lnTo>
                <a:lnTo>
                  <a:pt x="3203106" y="2016479"/>
                </a:lnTo>
                <a:lnTo>
                  <a:pt x="3254843" y="2016479"/>
                </a:lnTo>
                <a:lnTo>
                  <a:pt x="3258017" y="2016162"/>
                </a:lnTo>
                <a:lnTo>
                  <a:pt x="3260556" y="2015845"/>
                </a:lnTo>
                <a:lnTo>
                  <a:pt x="3263413" y="2015528"/>
                </a:lnTo>
                <a:lnTo>
                  <a:pt x="3265317" y="2014577"/>
                </a:lnTo>
                <a:lnTo>
                  <a:pt x="3267539" y="2013626"/>
                </a:lnTo>
                <a:lnTo>
                  <a:pt x="3269126" y="2012675"/>
                </a:lnTo>
                <a:lnTo>
                  <a:pt x="3269761" y="2011407"/>
                </a:lnTo>
                <a:lnTo>
                  <a:pt x="3270078" y="2009823"/>
                </a:lnTo>
                <a:lnTo>
                  <a:pt x="3270078" y="1988587"/>
                </a:lnTo>
                <a:lnTo>
                  <a:pt x="3286265" y="1987636"/>
                </a:lnTo>
                <a:lnTo>
                  <a:pt x="3302136" y="1986369"/>
                </a:lnTo>
                <a:lnTo>
                  <a:pt x="3317371" y="1984467"/>
                </a:lnTo>
                <a:lnTo>
                  <a:pt x="3331971" y="1981931"/>
                </a:lnTo>
                <a:lnTo>
                  <a:pt x="3345937" y="1979079"/>
                </a:lnTo>
                <a:lnTo>
                  <a:pt x="3358950" y="1976543"/>
                </a:lnTo>
                <a:lnTo>
                  <a:pt x="3370694" y="1973057"/>
                </a:lnTo>
                <a:lnTo>
                  <a:pt x="3381486" y="1968937"/>
                </a:lnTo>
                <a:lnTo>
                  <a:pt x="3390056" y="1965450"/>
                </a:lnTo>
                <a:lnTo>
                  <a:pt x="3398308" y="1961964"/>
                </a:lnTo>
                <a:lnTo>
                  <a:pt x="3405291" y="1957843"/>
                </a:lnTo>
                <a:lnTo>
                  <a:pt x="3411956" y="1953723"/>
                </a:lnTo>
                <a:lnTo>
                  <a:pt x="3417670" y="1949286"/>
                </a:lnTo>
                <a:lnTo>
                  <a:pt x="3422748" y="1944849"/>
                </a:lnTo>
                <a:lnTo>
                  <a:pt x="3427192" y="1940094"/>
                </a:lnTo>
                <a:lnTo>
                  <a:pt x="3430683" y="1935657"/>
                </a:lnTo>
                <a:lnTo>
                  <a:pt x="3433540" y="1930903"/>
                </a:lnTo>
                <a:lnTo>
                  <a:pt x="3435444" y="1926149"/>
                </a:lnTo>
                <a:lnTo>
                  <a:pt x="3436396" y="1921078"/>
                </a:lnTo>
                <a:lnTo>
                  <a:pt x="3437031" y="1916323"/>
                </a:lnTo>
                <a:lnTo>
                  <a:pt x="3436079" y="1910935"/>
                </a:lnTo>
                <a:lnTo>
                  <a:pt x="3434492" y="1905864"/>
                </a:lnTo>
                <a:lnTo>
                  <a:pt x="3432270" y="1901110"/>
                </a:lnTo>
                <a:lnTo>
                  <a:pt x="3429096" y="1896039"/>
                </a:lnTo>
                <a:lnTo>
                  <a:pt x="3426557" y="1893820"/>
                </a:lnTo>
                <a:lnTo>
                  <a:pt x="3424335" y="1890968"/>
                </a:lnTo>
                <a:lnTo>
                  <a:pt x="3418304" y="1886530"/>
                </a:lnTo>
                <a:lnTo>
                  <a:pt x="3411639" y="1882093"/>
                </a:lnTo>
                <a:lnTo>
                  <a:pt x="3404339" y="1877973"/>
                </a:lnTo>
                <a:lnTo>
                  <a:pt x="3395451" y="1874169"/>
                </a:lnTo>
                <a:lnTo>
                  <a:pt x="3385929" y="1870683"/>
                </a:lnTo>
                <a:lnTo>
                  <a:pt x="3375772" y="1866880"/>
                </a:lnTo>
                <a:lnTo>
                  <a:pt x="3365298" y="1863710"/>
                </a:lnTo>
                <a:lnTo>
                  <a:pt x="3354189" y="1860541"/>
                </a:lnTo>
                <a:lnTo>
                  <a:pt x="3342763" y="1858005"/>
                </a:lnTo>
                <a:lnTo>
                  <a:pt x="3318640" y="1852300"/>
                </a:lnTo>
                <a:lnTo>
                  <a:pt x="3294200" y="1847546"/>
                </a:lnTo>
                <a:lnTo>
                  <a:pt x="3270078" y="1843426"/>
                </a:lnTo>
                <a:lnTo>
                  <a:pt x="3270078" y="1752779"/>
                </a:lnTo>
                <a:lnTo>
                  <a:pt x="3291026" y="1755631"/>
                </a:lnTo>
                <a:lnTo>
                  <a:pt x="3298961" y="1756582"/>
                </a:lnTo>
                <a:lnTo>
                  <a:pt x="3306896" y="1758801"/>
                </a:lnTo>
                <a:lnTo>
                  <a:pt x="3323719" y="1762921"/>
                </a:lnTo>
                <a:lnTo>
                  <a:pt x="3339589" y="1767992"/>
                </a:lnTo>
                <a:lnTo>
                  <a:pt x="3352920" y="1772746"/>
                </a:lnTo>
                <a:lnTo>
                  <a:pt x="3360537" y="1775599"/>
                </a:lnTo>
                <a:lnTo>
                  <a:pt x="3363076" y="1777184"/>
                </a:lnTo>
                <a:lnTo>
                  <a:pt x="3367203" y="1779402"/>
                </a:lnTo>
                <a:lnTo>
                  <a:pt x="3369424" y="1780670"/>
                </a:lnTo>
                <a:lnTo>
                  <a:pt x="3371964" y="1781938"/>
                </a:lnTo>
                <a:lnTo>
                  <a:pt x="3374186" y="1783206"/>
                </a:lnTo>
                <a:lnTo>
                  <a:pt x="3377042" y="1783523"/>
                </a:lnTo>
                <a:lnTo>
                  <a:pt x="3383390" y="1784157"/>
                </a:lnTo>
                <a:lnTo>
                  <a:pt x="3389738" y="1784790"/>
                </a:lnTo>
                <a:lnTo>
                  <a:pt x="3396404" y="1784157"/>
                </a:lnTo>
                <a:lnTo>
                  <a:pt x="3403069" y="1783206"/>
                </a:lnTo>
                <a:lnTo>
                  <a:pt x="3409417" y="1781621"/>
                </a:lnTo>
                <a:lnTo>
                  <a:pt x="3415765" y="1779402"/>
                </a:lnTo>
                <a:lnTo>
                  <a:pt x="3421478" y="1777184"/>
                </a:lnTo>
                <a:lnTo>
                  <a:pt x="3426557" y="1774965"/>
                </a:lnTo>
                <a:lnTo>
                  <a:pt x="3430683" y="1772113"/>
                </a:lnTo>
                <a:lnTo>
                  <a:pt x="3434174" y="1769260"/>
                </a:lnTo>
                <a:lnTo>
                  <a:pt x="3435127" y="1767675"/>
                </a:lnTo>
                <a:lnTo>
                  <a:pt x="3436079" y="1766091"/>
                </a:lnTo>
                <a:lnTo>
                  <a:pt x="3436396" y="1765140"/>
                </a:lnTo>
                <a:lnTo>
                  <a:pt x="3436396" y="1763555"/>
                </a:lnTo>
                <a:lnTo>
                  <a:pt x="3436079" y="1761970"/>
                </a:lnTo>
                <a:lnTo>
                  <a:pt x="3435761" y="1760702"/>
                </a:lnTo>
                <a:lnTo>
                  <a:pt x="3434492" y="1759118"/>
                </a:lnTo>
                <a:lnTo>
                  <a:pt x="3432905" y="1757850"/>
                </a:lnTo>
                <a:lnTo>
                  <a:pt x="3428144" y="1754997"/>
                </a:lnTo>
                <a:lnTo>
                  <a:pt x="3423065" y="1752145"/>
                </a:lnTo>
                <a:lnTo>
                  <a:pt x="3417352" y="1749292"/>
                </a:lnTo>
                <a:lnTo>
                  <a:pt x="3410369" y="1746440"/>
                </a:lnTo>
                <a:lnTo>
                  <a:pt x="3403386" y="1743587"/>
                </a:lnTo>
                <a:lnTo>
                  <a:pt x="3396404" y="1741369"/>
                </a:lnTo>
                <a:lnTo>
                  <a:pt x="3380534" y="1736614"/>
                </a:lnTo>
                <a:lnTo>
                  <a:pt x="3363711" y="1732177"/>
                </a:lnTo>
                <a:lnTo>
                  <a:pt x="3346572" y="1728374"/>
                </a:lnTo>
                <a:lnTo>
                  <a:pt x="3329749" y="1725204"/>
                </a:lnTo>
                <a:lnTo>
                  <a:pt x="3313562" y="1723303"/>
                </a:lnTo>
                <a:lnTo>
                  <a:pt x="3292296" y="1720767"/>
                </a:lnTo>
                <a:lnTo>
                  <a:pt x="3270078" y="1719182"/>
                </a:lnTo>
                <a:lnTo>
                  <a:pt x="3270078" y="1699532"/>
                </a:lnTo>
                <a:lnTo>
                  <a:pt x="3269761" y="1698581"/>
                </a:lnTo>
                <a:lnTo>
                  <a:pt x="3269126" y="1697313"/>
                </a:lnTo>
                <a:lnTo>
                  <a:pt x="3267539" y="1696045"/>
                </a:lnTo>
                <a:lnTo>
                  <a:pt x="3265317" y="1694778"/>
                </a:lnTo>
                <a:lnTo>
                  <a:pt x="3263413" y="1694144"/>
                </a:lnTo>
                <a:lnTo>
                  <a:pt x="3260556" y="1693827"/>
                </a:lnTo>
                <a:lnTo>
                  <a:pt x="3258017" y="1693193"/>
                </a:lnTo>
                <a:lnTo>
                  <a:pt x="3254843" y="1692876"/>
                </a:lnTo>
                <a:lnTo>
                  <a:pt x="3203106" y="1692876"/>
                </a:lnTo>
                <a:close/>
                <a:moveTo>
                  <a:pt x="3225959" y="1673225"/>
                </a:moveTo>
                <a:lnTo>
                  <a:pt x="3251986" y="1673542"/>
                </a:lnTo>
                <a:lnTo>
                  <a:pt x="3278013" y="1674493"/>
                </a:lnTo>
                <a:lnTo>
                  <a:pt x="3303722" y="1675444"/>
                </a:lnTo>
                <a:lnTo>
                  <a:pt x="3328480" y="1677028"/>
                </a:lnTo>
                <a:lnTo>
                  <a:pt x="3353237" y="1679247"/>
                </a:lnTo>
                <a:lnTo>
                  <a:pt x="3377360" y="1681466"/>
                </a:lnTo>
                <a:lnTo>
                  <a:pt x="3401165" y="1684318"/>
                </a:lnTo>
                <a:lnTo>
                  <a:pt x="3424335" y="1687805"/>
                </a:lnTo>
                <a:lnTo>
                  <a:pt x="3446870" y="1691291"/>
                </a:lnTo>
                <a:lnTo>
                  <a:pt x="3468771" y="1695411"/>
                </a:lnTo>
                <a:lnTo>
                  <a:pt x="3490037" y="1699532"/>
                </a:lnTo>
                <a:lnTo>
                  <a:pt x="3510668" y="1704286"/>
                </a:lnTo>
                <a:lnTo>
                  <a:pt x="3530664" y="1709357"/>
                </a:lnTo>
                <a:lnTo>
                  <a:pt x="3550026" y="1715062"/>
                </a:lnTo>
                <a:lnTo>
                  <a:pt x="3568752" y="1720450"/>
                </a:lnTo>
                <a:lnTo>
                  <a:pt x="3586527" y="1726789"/>
                </a:lnTo>
                <a:lnTo>
                  <a:pt x="3603349" y="1733128"/>
                </a:lnTo>
                <a:lnTo>
                  <a:pt x="3619219" y="1739467"/>
                </a:lnTo>
                <a:lnTo>
                  <a:pt x="3634454" y="1746440"/>
                </a:lnTo>
                <a:lnTo>
                  <a:pt x="3648738" y="1753413"/>
                </a:lnTo>
                <a:lnTo>
                  <a:pt x="3661751" y="1760702"/>
                </a:lnTo>
                <a:lnTo>
                  <a:pt x="3673812" y="1768626"/>
                </a:lnTo>
                <a:lnTo>
                  <a:pt x="3685239" y="1776550"/>
                </a:lnTo>
                <a:lnTo>
                  <a:pt x="3695713" y="1784157"/>
                </a:lnTo>
                <a:lnTo>
                  <a:pt x="3704600" y="1792397"/>
                </a:lnTo>
                <a:lnTo>
                  <a:pt x="3708726" y="1796834"/>
                </a:lnTo>
                <a:lnTo>
                  <a:pt x="3712535" y="1800955"/>
                </a:lnTo>
                <a:lnTo>
                  <a:pt x="3716027" y="1805075"/>
                </a:lnTo>
                <a:lnTo>
                  <a:pt x="3719518" y="1809512"/>
                </a:lnTo>
                <a:lnTo>
                  <a:pt x="3722375" y="1813950"/>
                </a:lnTo>
                <a:lnTo>
                  <a:pt x="3725231" y="1818704"/>
                </a:lnTo>
                <a:lnTo>
                  <a:pt x="3727453" y="1822824"/>
                </a:lnTo>
                <a:lnTo>
                  <a:pt x="3729357" y="1827261"/>
                </a:lnTo>
                <a:lnTo>
                  <a:pt x="3731579" y="1832015"/>
                </a:lnTo>
                <a:lnTo>
                  <a:pt x="3733166" y="1836136"/>
                </a:lnTo>
                <a:lnTo>
                  <a:pt x="3733801" y="1840890"/>
                </a:lnTo>
                <a:lnTo>
                  <a:pt x="3735071" y="1845644"/>
                </a:lnTo>
                <a:lnTo>
                  <a:pt x="3735388" y="1850081"/>
                </a:lnTo>
                <a:lnTo>
                  <a:pt x="3735388" y="1854836"/>
                </a:lnTo>
                <a:lnTo>
                  <a:pt x="3735388" y="1859590"/>
                </a:lnTo>
                <a:lnTo>
                  <a:pt x="3735071" y="1864344"/>
                </a:lnTo>
                <a:lnTo>
                  <a:pt x="3733801" y="1869098"/>
                </a:lnTo>
                <a:lnTo>
                  <a:pt x="3733166" y="1873219"/>
                </a:lnTo>
                <a:lnTo>
                  <a:pt x="3731579" y="1877973"/>
                </a:lnTo>
                <a:lnTo>
                  <a:pt x="3729357" y="1882727"/>
                </a:lnTo>
                <a:lnTo>
                  <a:pt x="3727453" y="1887164"/>
                </a:lnTo>
                <a:lnTo>
                  <a:pt x="3725231" y="1891285"/>
                </a:lnTo>
                <a:lnTo>
                  <a:pt x="3722375" y="1895722"/>
                </a:lnTo>
                <a:lnTo>
                  <a:pt x="3719518" y="1900476"/>
                </a:lnTo>
                <a:lnTo>
                  <a:pt x="3716027" y="1904913"/>
                </a:lnTo>
                <a:lnTo>
                  <a:pt x="3712535" y="1908717"/>
                </a:lnTo>
                <a:lnTo>
                  <a:pt x="3708726" y="1913154"/>
                </a:lnTo>
                <a:lnTo>
                  <a:pt x="3704600" y="1917274"/>
                </a:lnTo>
                <a:lnTo>
                  <a:pt x="3695713" y="1925515"/>
                </a:lnTo>
                <a:lnTo>
                  <a:pt x="3685239" y="1933438"/>
                </a:lnTo>
                <a:lnTo>
                  <a:pt x="3673812" y="1941362"/>
                </a:lnTo>
                <a:lnTo>
                  <a:pt x="3661751" y="1948969"/>
                </a:lnTo>
                <a:lnTo>
                  <a:pt x="3648738" y="1956259"/>
                </a:lnTo>
                <a:lnTo>
                  <a:pt x="3634454" y="1963548"/>
                </a:lnTo>
                <a:lnTo>
                  <a:pt x="3619219" y="1970521"/>
                </a:lnTo>
                <a:lnTo>
                  <a:pt x="3603349" y="1976860"/>
                </a:lnTo>
                <a:lnTo>
                  <a:pt x="3586527" y="1983199"/>
                </a:lnTo>
                <a:lnTo>
                  <a:pt x="3568752" y="1989538"/>
                </a:lnTo>
                <a:lnTo>
                  <a:pt x="3550026" y="1994926"/>
                </a:lnTo>
                <a:lnTo>
                  <a:pt x="3530664" y="2000631"/>
                </a:lnTo>
                <a:lnTo>
                  <a:pt x="3510668" y="2005702"/>
                </a:lnTo>
                <a:lnTo>
                  <a:pt x="3490037" y="2010457"/>
                </a:lnTo>
                <a:lnTo>
                  <a:pt x="3468771" y="2014577"/>
                </a:lnTo>
                <a:lnTo>
                  <a:pt x="3446870" y="2018697"/>
                </a:lnTo>
                <a:lnTo>
                  <a:pt x="3424335" y="2022184"/>
                </a:lnTo>
                <a:lnTo>
                  <a:pt x="3401165" y="2025670"/>
                </a:lnTo>
                <a:lnTo>
                  <a:pt x="3377360" y="2028523"/>
                </a:lnTo>
                <a:lnTo>
                  <a:pt x="3353237" y="2030741"/>
                </a:lnTo>
                <a:lnTo>
                  <a:pt x="3328480" y="2032643"/>
                </a:lnTo>
                <a:lnTo>
                  <a:pt x="3303722" y="2034228"/>
                </a:lnTo>
                <a:lnTo>
                  <a:pt x="3278013" y="2035495"/>
                </a:lnTo>
                <a:lnTo>
                  <a:pt x="3251986" y="2036446"/>
                </a:lnTo>
                <a:lnTo>
                  <a:pt x="3225959" y="2036763"/>
                </a:lnTo>
                <a:lnTo>
                  <a:pt x="3199615" y="2036446"/>
                </a:lnTo>
                <a:lnTo>
                  <a:pt x="3173905" y="2035495"/>
                </a:lnTo>
                <a:lnTo>
                  <a:pt x="3148196" y="2034228"/>
                </a:lnTo>
                <a:lnTo>
                  <a:pt x="3123121" y="2032643"/>
                </a:lnTo>
                <a:lnTo>
                  <a:pt x="3098681" y="2030741"/>
                </a:lnTo>
                <a:lnTo>
                  <a:pt x="3074241" y="2028523"/>
                </a:lnTo>
                <a:lnTo>
                  <a:pt x="3050436" y="2025670"/>
                </a:lnTo>
                <a:lnTo>
                  <a:pt x="3027584" y="2022184"/>
                </a:lnTo>
                <a:lnTo>
                  <a:pt x="3004731" y="2018697"/>
                </a:lnTo>
                <a:lnTo>
                  <a:pt x="2983147" y="2014577"/>
                </a:lnTo>
                <a:lnTo>
                  <a:pt x="2961564" y="2010457"/>
                </a:lnTo>
                <a:lnTo>
                  <a:pt x="2940933" y="2005702"/>
                </a:lnTo>
                <a:lnTo>
                  <a:pt x="2920937" y="2000631"/>
                </a:lnTo>
                <a:lnTo>
                  <a:pt x="2901575" y="1994926"/>
                </a:lnTo>
                <a:lnTo>
                  <a:pt x="2883483" y="1989538"/>
                </a:lnTo>
                <a:lnTo>
                  <a:pt x="2865709" y="1983199"/>
                </a:lnTo>
                <a:lnTo>
                  <a:pt x="2848569" y="1976860"/>
                </a:lnTo>
                <a:lnTo>
                  <a:pt x="2832382" y="1970521"/>
                </a:lnTo>
                <a:lnTo>
                  <a:pt x="2817464" y="1963548"/>
                </a:lnTo>
                <a:lnTo>
                  <a:pt x="2803181" y="1956259"/>
                </a:lnTo>
                <a:lnTo>
                  <a:pt x="2789850" y="1948969"/>
                </a:lnTo>
                <a:lnTo>
                  <a:pt x="2777789" y="1941362"/>
                </a:lnTo>
                <a:lnTo>
                  <a:pt x="2766362" y="1933438"/>
                </a:lnTo>
                <a:lnTo>
                  <a:pt x="2755888" y="1925515"/>
                </a:lnTo>
                <a:lnTo>
                  <a:pt x="2747001" y="1917274"/>
                </a:lnTo>
                <a:lnTo>
                  <a:pt x="2742875" y="1913154"/>
                </a:lnTo>
                <a:lnTo>
                  <a:pt x="2739066" y="1908717"/>
                </a:lnTo>
                <a:lnTo>
                  <a:pt x="2735574" y="1904913"/>
                </a:lnTo>
                <a:lnTo>
                  <a:pt x="2732400" y="1900476"/>
                </a:lnTo>
                <a:lnTo>
                  <a:pt x="2729226" y="1895722"/>
                </a:lnTo>
                <a:lnTo>
                  <a:pt x="2726370" y="1891285"/>
                </a:lnTo>
                <a:lnTo>
                  <a:pt x="2724148" y="1887164"/>
                </a:lnTo>
                <a:lnTo>
                  <a:pt x="2722244" y="1882727"/>
                </a:lnTo>
                <a:lnTo>
                  <a:pt x="2720022" y="1877973"/>
                </a:lnTo>
                <a:lnTo>
                  <a:pt x="2718435" y="1873219"/>
                </a:lnTo>
                <a:lnTo>
                  <a:pt x="2717800" y="1869098"/>
                </a:lnTo>
                <a:lnTo>
                  <a:pt x="2716530" y="1864344"/>
                </a:lnTo>
                <a:lnTo>
                  <a:pt x="2716213" y="1859590"/>
                </a:lnTo>
                <a:lnTo>
                  <a:pt x="2716213" y="1854836"/>
                </a:lnTo>
                <a:lnTo>
                  <a:pt x="2716213" y="1850081"/>
                </a:lnTo>
                <a:lnTo>
                  <a:pt x="2716530" y="1845644"/>
                </a:lnTo>
                <a:lnTo>
                  <a:pt x="2717800" y="1840890"/>
                </a:lnTo>
                <a:lnTo>
                  <a:pt x="2718435" y="1836136"/>
                </a:lnTo>
                <a:lnTo>
                  <a:pt x="2720022" y="1832015"/>
                </a:lnTo>
                <a:lnTo>
                  <a:pt x="2722244" y="1827261"/>
                </a:lnTo>
                <a:lnTo>
                  <a:pt x="2724148" y="1822824"/>
                </a:lnTo>
                <a:lnTo>
                  <a:pt x="2726370" y="1818704"/>
                </a:lnTo>
                <a:lnTo>
                  <a:pt x="2729226" y="1813950"/>
                </a:lnTo>
                <a:lnTo>
                  <a:pt x="2732400" y="1809512"/>
                </a:lnTo>
                <a:lnTo>
                  <a:pt x="2735574" y="1805075"/>
                </a:lnTo>
                <a:lnTo>
                  <a:pt x="2739066" y="1800955"/>
                </a:lnTo>
                <a:lnTo>
                  <a:pt x="2742875" y="1796834"/>
                </a:lnTo>
                <a:lnTo>
                  <a:pt x="2747001" y="1792397"/>
                </a:lnTo>
                <a:lnTo>
                  <a:pt x="2755888" y="1784157"/>
                </a:lnTo>
                <a:lnTo>
                  <a:pt x="2766362" y="1776550"/>
                </a:lnTo>
                <a:lnTo>
                  <a:pt x="2777789" y="1768626"/>
                </a:lnTo>
                <a:lnTo>
                  <a:pt x="2789850" y="1760702"/>
                </a:lnTo>
                <a:lnTo>
                  <a:pt x="2803181" y="1753413"/>
                </a:lnTo>
                <a:lnTo>
                  <a:pt x="2817464" y="1746440"/>
                </a:lnTo>
                <a:lnTo>
                  <a:pt x="2832382" y="1739467"/>
                </a:lnTo>
                <a:lnTo>
                  <a:pt x="2848569" y="1733128"/>
                </a:lnTo>
                <a:lnTo>
                  <a:pt x="2865709" y="1726789"/>
                </a:lnTo>
                <a:lnTo>
                  <a:pt x="2883483" y="1720450"/>
                </a:lnTo>
                <a:lnTo>
                  <a:pt x="2901575" y="1715062"/>
                </a:lnTo>
                <a:lnTo>
                  <a:pt x="2920937" y="1709357"/>
                </a:lnTo>
                <a:lnTo>
                  <a:pt x="2940933" y="1704286"/>
                </a:lnTo>
                <a:lnTo>
                  <a:pt x="2961564" y="1699532"/>
                </a:lnTo>
                <a:lnTo>
                  <a:pt x="2983147" y="1695411"/>
                </a:lnTo>
                <a:lnTo>
                  <a:pt x="3004731" y="1691291"/>
                </a:lnTo>
                <a:lnTo>
                  <a:pt x="3027584" y="1687805"/>
                </a:lnTo>
                <a:lnTo>
                  <a:pt x="3050436" y="1684318"/>
                </a:lnTo>
                <a:lnTo>
                  <a:pt x="3074241" y="1681466"/>
                </a:lnTo>
                <a:lnTo>
                  <a:pt x="3098681" y="1679247"/>
                </a:lnTo>
                <a:lnTo>
                  <a:pt x="3123121" y="1677028"/>
                </a:lnTo>
                <a:lnTo>
                  <a:pt x="3148196" y="1675444"/>
                </a:lnTo>
                <a:lnTo>
                  <a:pt x="3173905" y="1674493"/>
                </a:lnTo>
                <a:lnTo>
                  <a:pt x="3199615" y="1673542"/>
                </a:lnTo>
                <a:lnTo>
                  <a:pt x="3225959" y="1673225"/>
                </a:lnTo>
                <a:close/>
                <a:moveTo>
                  <a:pt x="3454389" y="0"/>
                </a:moveTo>
                <a:lnTo>
                  <a:pt x="3461374" y="0"/>
                </a:lnTo>
                <a:lnTo>
                  <a:pt x="3468995" y="635"/>
                </a:lnTo>
                <a:lnTo>
                  <a:pt x="3475981" y="1587"/>
                </a:lnTo>
                <a:lnTo>
                  <a:pt x="3482966" y="3174"/>
                </a:lnTo>
                <a:lnTo>
                  <a:pt x="3490270" y="5079"/>
                </a:lnTo>
                <a:lnTo>
                  <a:pt x="3497255" y="7300"/>
                </a:lnTo>
                <a:lnTo>
                  <a:pt x="3503923" y="9839"/>
                </a:lnTo>
                <a:lnTo>
                  <a:pt x="3510591" y="13013"/>
                </a:lnTo>
                <a:lnTo>
                  <a:pt x="3517259" y="16505"/>
                </a:lnTo>
                <a:lnTo>
                  <a:pt x="3523610" y="20314"/>
                </a:lnTo>
                <a:lnTo>
                  <a:pt x="3529643" y="24757"/>
                </a:lnTo>
                <a:lnTo>
                  <a:pt x="3535676" y="29518"/>
                </a:lnTo>
                <a:lnTo>
                  <a:pt x="3541074" y="34596"/>
                </a:lnTo>
                <a:lnTo>
                  <a:pt x="3546472" y="39992"/>
                </a:lnTo>
                <a:lnTo>
                  <a:pt x="3551235" y="45705"/>
                </a:lnTo>
                <a:lnTo>
                  <a:pt x="3555998" y="51418"/>
                </a:lnTo>
                <a:lnTo>
                  <a:pt x="3560443" y="57766"/>
                </a:lnTo>
                <a:lnTo>
                  <a:pt x="3564254" y="64113"/>
                </a:lnTo>
                <a:lnTo>
                  <a:pt x="3567746" y="70779"/>
                </a:lnTo>
                <a:lnTo>
                  <a:pt x="3570922" y="77444"/>
                </a:lnTo>
                <a:lnTo>
                  <a:pt x="3573462" y="84109"/>
                </a:lnTo>
                <a:lnTo>
                  <a:pt x="3575684" y="91410"/>
                </a:lnTo>
                <a:lnTo>
                  <a:pt x="3577590" y="98709"/>
                </a:lnTo>
                <a:lnTo>
                  <a:pt x="3579177" y="106009"/>
                </a:lnTo>
                <a:lnTo>
                  <a:pt x="3580448" y="113309"/>
                </a:lnTo>
                <a:lnTo>
                  <a:pt x="3580765" y="120927"/>
                </a:lnTo>
                <a:lnTo>
                  <a:pt x="3581400" y="128544"/>
                </a:lnTo>
                <a:lnTo>
                  <a:pt x="3580765" y="136162"/>
                </a:lnTo>
                <a:lnTo>
                  <a:pt x="3530913" y="1012801"/>
                </a:lnTo>
                <a:lnTo>
                  <a:pt x="3529960" y="1019149"/>
                </a:lnTo>
                <a:lnTo>
                  <a:pt x="3529326" y="1025814"/>
                </a:lnTo>
                <a:lnTo>
                  <a:pt x="3528055" y="1032162"/>
                </a:lnTo>
                <a:lnTo>
                  <a:pt x="3526785" y="1038510"/>
                </a:lnTo>
                <a:lnTo>
                  <a:pt x="3524880" y="1044541"/>
                </a:lnTo>
                <a:lnTo>
                  <a:pt x="3522975" y="1050254"/>
                </a:lnTo>
                <a:lnTo>
                  <a:pt x="3520434" y="1056284"/>
                </a:lnTo>
                <a:lnTo>
                  <a:pt x="3518212" y="1062315"/>
                </a:lnTo>
                <a:lnTo>
                  <a:pt x="3515354" y="1067710"/>
                </a:lnTo>
                <a:lnTo>
                  <a:pt x="3512179" y="1072789"/>
                </a:lnTo>
                <a:lnTo>
                  <a:pt x="3508686" y="1077867"/>
                </a:lnTo>
                <a:lnTo>
                  <a:pt x="3505193" y="1083263"/>
                </a:lnTo>
                <a:lnTo>
                  <a:pt x="3501700" y="1087706"/>
                </a:lnTo>
                <a:lnTo>
                  <a:pt x="3497572" y="1092467"/>
                </a:lnTo>
                <a:lnTo>
                  <a:pt x="3493445" y="1096910"/>
                </a:lnTo>
                <a:lnTo>
                  <a:pt x="3488999" y="1101354"/>
                </a:lnTo>
                <a:lnTo>
                  <a:pt x="3484554" y="1105163"/>
                </a:lnTo>
                <a:lnTo>
                  <a:pt x="3479791" y="1108654"/>
                </a:lnTo>
                <a:lnTo>
                  <a:pt x="3474710" y="1112463"/>
                </a:lnTo>
                <a:lnTo>
                  <a:pt x="3469630" y="1115319"/>
                </a:lnTo>
                <a:lnTo>
                  <a:pt x="3464550" y="1118493"/>
                </a:lnTo>
                <a:lnTo>
                  <a:pt x="3459152" y="1121350"/>
                </a:lnTo>
                <a:lnTo>
                  <a:pt x="3453436" y="1123889"/>
                </a:lnTo>
                <a:lnTo>
                  <a:pt x="3448038" y="1126111"/>
                </a:lnTo>
                <a:lnTo>
                  <a:pt x="3442005" y="1128015"/>
                </a:lnTo>
                <a:lnTo>
                  <a:pt x="3435972" y="1129602"/>
                </a:lnTo>
                <a:lnTo>
                  <a:pt x="3430256" y="1130871"/>
                </a:lnTo>
                <a:lnTo>
                  <a:pt x="3423906" y="1132141"/>
                </a:lnTo>
                <a:lnTo>
                  <a:pt x="3417873" y="1132776"/>
                </a:lnTo>
                <a:lnTo>
                  <a:pt x="3411522" y="1133093"/>
                </a:lnTo>
                <a:lnTo>
                  <a:pt x="3405490" y="1133093"/>
                </a:lnTo>
                <a:lnTo>
                  <a:pt x="3398504" y="1132776"/>
                </a:lnTo>
                <a:lnTo>
                  <a:pt x="3392471" y="1132458"/>
                </a:lnTo>
                <a:lnTo>
                  <a:pt x="3386120" y="1131189"/>
                </a:lnTo>
                <a:lnTo>
                  <a:pt x="3379770" y="1129919"/>
                </a:lnTo>
                <a:lnTo>
                  <a:pt x="3373736" y="1128332"/>
                </a:lnTo>
                <a:lnTo>
                  <a:pt x="3368021" y="1126745"/>
                </a:lnTo>
                <a:lnTo>
                  <a:pt x="3361988" y="1124524"/>
                </a:lnTo>
                <a:lnTo>
                  <a:pt x="3356590" y="1122302"/>
                </a:lnTo>
                <a:lnTo>
                  <a:pt x="3350874" y="1119763"/>
                </a:lnTo>
                <a:lnTo>
                  <a:pt x="3345476" y="1116589"/>
                </a:lnTo>
                <a:lnTo>
                  <a:pt x="3340396" y="1113415"/>
                </a:lnTo>
                <a:lnTo>
                  <a:pt x="3334998" y="1109924"/>
                </a:lnTo>
                <a:lnTo>
                  <a:pt x="3330553" y="1106432"/>
                </a:lnTo>
                <a:lnTo>
                  <a:pt x="3325790" y="1102306"/>
                </a:lnTo>
                <a:lnTo>
                  <a:pt x="3321344" y="1098497"/>
                </a:lnTo>
                <a:lnTo>
                  <a:pt x="3316899" y="1094054"/>
                </a:lnTo>
                <a:lnTo>
                  <a:pt x="3312771" y="1089293"/>
                </a:lnTo>
                <a:lnTo>
                  <a:pt x="3308961" y="1084849"/>
                </a:lnTo>
                <a:lnTo>
                  <a:pt x="3305150" y="1080089"/>
                </a:lnTo>
                <a:lnTo>
                  <a:pt x="3301975" y="1074693"/>
                </a:lnTo>
                <a:lnTo>
                  <a:pt x="3298482" y="1069615"/>
                </a:lnTo>
                <a:lnTo>
                  <a:pt x="3295625" y="1064219"/>
                </a:lnTo>
                <a:lnTo>
                  <a:pt x="3293084" y="1058823"/>
                </a:lnTo>
                <a:lnTo>
                  <a:pt x="3290544" y="1053110"/>
                </a:lnTo>
                <a:lnTo>
                  <a:pt x="3288639" y="1047397"/>
                </a:lnTo>
                <a:lnTo>
                  <a:pt x="3286734" y="1041367"/>
                </a:lnTo>
                <a:lnTo>
                  <a:pt x="3285146" y="1035019"/>
                </a:lnTo>
                <a:lnTo>
                  <a:pt x="3283558" y="1028988"/>
                </a:lnTo>
                <a:lnTo>
                  <a:pt x="3282606" y="1022640"/>
                </a:lnTo>
                <a:lnTo>
                  <a:pt x="3281971" y="1015975"/>
                </a:lnTo>
                <a:lnTo>
                  <a:pt x="3281654" y="1009627"/>
                </a:lnTo>
                <a:lnTo>
                  <a:pt x="3281018" y="1003597"/>
                </a:lnTo>
                <a:lnTo>
                  <a:pt x="3281654" y="996614"/>
                </a:lnTo>
                <a:lnTo>
                  <a:pt x="3306103" y="573529"/>
                </a:lnTo>
                <a:lnTo>
                  <a:pt x="3299118" y="568768"/>
                </a:lnTo>
                <a:lnTo>
                  <a:pt x="2057582" y="2162081"/>
                </a:lnTo>
                <a:lnTo>
                  <a:pt x="2052502" y="2168112"/>
                </a:lnTo>
                <a:lnTo>
                  <a:pt x="2047422" y="2173825"/>
                </a:lnTo>
                <a:lnTo>
                  <a:pt x="2042024" y="2178903"/>
                </a:lnTo>
                <a:lnTo>
                  <a:pt x="2036626" y="2183981"/>
                </a:lnTo>
                <a:lnTo>
                  <a:pt x="2030592" y="2188742"/>
                </a:lnTo>
                <a:lnTo>
                  <a:pt x="2024877" y="2193186"/>
                </a:lnTo>
                <a:lnTo>
                  <a:pt x="2018844" y="2197629"/>
                </a:lnTo>
                <a:lnTo>
                  <a:pt x="2012493" y="2201121"/>
                </a:lnTo>
                <a:lnTo>
                  <a:pt x="2006143" y="2204612"/>
                </a:lnTo>
                <a:lnTo>
                  <a:pt x="1999475" y="2207786"/>
                </a:lnTo>
                <a:lnTo>
                  <a:pt x="1992807" y="2210642"/>
                </a:lnTo>
                <a:lnTo>
                  <a:pt x="1986139" y="2213182"/>
                </a:lnTo>
                <a:lnTo>
                  <a:pt x="1979470" y="2215403"/>
                </a:lnTo>
                <a:lnTo>
                  <a:pt x="1972485" y="2217308"/>
                </a:lnTo>
                <a:lnTo>
                  <a:pt x="1965499" y="2218577"/>
                </a:lnTo>
                <a:lnTo>
                  <a:pt x="1958514" y="2219529"/>
                </a:lnTo>
                <a:lnTo>
                  <a:pt x="1951528" y="2220482"/>
                </a:lnTo>
                <a:lnTo>
                  <a:pt x="1944225" y="2221116"/>
                </a:lnTo>
                <a:lnTo>
                  <a:pt x="1937239" y="2221116"/>
                </a:lnTo>
                <a:lnTo>
                  <a:pt x="1929619" y="2221116"/>
                </a:lnTo>
                <a:lnTo>
                  <a:pt x="1922633" y="2220482"/>
                </a:lnTo>
                <a:lnTo>
                  <a:pt x="1915647" y="2219529"/>
                </a:lnTo>
                <a:lnTo>
                  <a:pt x="1908344" y="2218577"/>
                </a:lnTo>
                <a:lnTo>
                  <a:pt x="1901358" y="2216990"/>
                </a:lnTo>
                <a:lnTo>
                  <a:pt x="1894690" y="2214769"/>
                </a:lnTo>
                <a:lnTo>
                  <a:pt x="1887387" y="2212547"/>
                </a:lnTo>
                <a:lnTo>
                  <a:pt x="1880402" y="2210008"/>
                </a:lnTo>
                <a:lnTo>
                  <a:pt x="1873734" y="2207151"/>
                </a:lnTo>
                <a:lnTo>
                  <a:pt x="1867066" y="2203977"/>
                </a:lnTo>
                <a:lnTo>
                  <a:pt x="1860715" y="2199851"/>
                </a:lnTo>
                <a:lnTo>
                  <a:pt x="1854047" y="2196042"/>
                </a:lnTo>
                <a:lnTo>
                  <a:pt x="1847696" y="2191599"/>
                </a:lnTo>
                <a:lnTo>
                  <a:pt x="1229469" y="1731062"/>
                </a:lnTo>
                <a:lnTo>
                  <a:pt x="271487" y="2768937"/>
                </a:lnTo>
                <a:lnTo>
                  <a:pt x="266406" y="2774967"/>
                </a:lnTo>
                <a:lnTo>
                  <a:pt x="260691" y="2780680"/>
                </a:lnTo>
                <a:lnTo>
                  <a:pt x="254975" y="2785759"/>
                </a:lnTo>
                <a:lnTo>
                  <a:pt x="248942" y="2791154"/>
                </a:lnTo>
                <a:lnTo>
                  <a:pt x="242592" y="2795915"/>
                </a:lnTo>
                <a:lnTo>
                  <a:pt x="236241" y="2800041"/>
                </a:lnTo>
                <a:lnTo>
                  <a:pt x="230208" y="2804167"/>
                </a:lnTo>
                <a:lnTo>
                  <a:pt x="223223" y="2807659"/>
                </a:lnTo>
                <a:lnTo>
                  <a:pt x="216554" y="2810833"/>
                </a:lnTo>
                <a:lnTo>
                  <a:pt x="209886" y="2814007"/>
                </a:lnTo>
                <a:lnTo>
                  <a:pt x="202901" y="2816228"/>
                </a:lnTo>
                <a:lnTo>
                  <a:pt x="195915" y="2818767"/>
                </a:lnTo>
                <a:lnTo>
                  <a:pt x="188612" y="2820354"/>
                </a:lnTo>
                <a:lnTo>
                  <a:pt x="181309" y="2821941"/>
                </a:lnTo>
                <a:lnTo>
                  <a:pt x="174006" y="2822894"/>
                </a:lnTo>
                <a:lnTo>
                  <a:pt x="166703" y="2823846"/>
                </a:lnTo>
                <a:lnTo>
                  <a:pt x="159082" y="2824163"/>
                </a:lnTo>
                <a:lnTo>
                  <a:pt x="152096" y="2824163"/>
                </a:lnTo>
                <a:lnTo>
                  <a:pt x="144476" y="2823846"/>
                </a:lnTo>
                <a:lnTo>
                  <a:pt x="136855" y="2823528"/>
                </a:lnTo>
                <a:lnTo>
                  <a:pt x="129552" y="2822259"/>
                </a:lnTo>
                <a:lnTo>
                  <a:pt x="122249" y="2820672"/>
                </a:lnTo>
                <a:lnTo>
                  <a:pt x="114945" y="2819085"/>
                </a:lnTo>
                <a:lnTo>
                  <a:pt x="107642" y="2816546"/>
                </a:lnTo>
                <a:lnTo>
                  <a:pt x="100657" y="2814324"/>
                </a:lnTo>
                <a:lnTo>
                  <a:pt x="93671" y="2811467"/>
                </a:lnTo>
                <a:lnTo>
                  <a:pt x="87003" y="2807976"/>
                </a:lnTo>
                <a:lnTo>
                  <a:pt x="80335" y="2804485"/>
                </a:lnTo>
                <a:lnTo>
                  <a:pt x="73349" y="2800359"/>
                </a:lnTo>
                <a:lnTo>
                  <a:pt x="66681" y="2796233"/>
                </a:lnTo>
                <a:lnTo>
                  <a:pt x="60331" y="2791472"/>
                </a:lnTo>
                <a:lnTo>
                  <a:pt x="54298" y="2785759"/>
                </a:lnTo>
                <a:lnTo>
                  <a:pt x="48265" y="2780680"/>
                </a:lnTo>
                <a:lnTo>
                  <a:pt x="42867" y="2774967"/>
                </a:lnTo>
                <a:lnTo>
                  <a:pt x="37469" y="2768937"/>
                </a:lnTo>
                <a:lnTo>
                  <a:pt x="32388" y="2762906"/>
                </a:lnTo>
                <a:lnTo>
                  <a:pt x="28260" y="2756876"/>
                </a:lnTo>
                <a:lnTo>
                  <a:pt x="23815" y="2749893"/>
                </a:lnTo>
                <a:lnTo>
                  <a:pt x="19687" y="2743228"/>
                </a:lnTo>
                <a:lnTo>
                  <a:pt x="16194" y="2736563"/>
                </a:lnTo>
                <a:lnTo>
                  <a:pt x="13019" y="2729580"/>
                </a:lnTo>
                <a:lnTo>
                  <a:pt x="10479" y="2722280"/>
                </a:lnTo>
                <a:lnTo>
                  <a:pt x="7938" y="2715297"/>
                </a:lnTo>
                <a:lnTo>
                  <a:pt x="5716" y="2708315"/>
                </a:lnTo>
                <a:lnTo>
                  <a:pt x="3811" y="2700697"/>
                </a:lnTo>
                <a:lnTo>
                  <a:pt x="2540" y="2693080"/>
                </a:lnTo>
                <a:lnTo>
                  <a:pt x="1270" y="2685780"/>
                </a:lnTo>
                <a:lnTo>
                  <a:pt x="635" y="2678162"/>
                </a:lnTo>
                <a:lnTo>
                  <a:pt x="0" y="2670228"/>
                </a:lnTo>
                <a:lnTo>
                  <a:pt x="0" y="2662927"/>
                </a:lnTo>
                <a:lnTo>
                  <a:pt x="0" y="2655310"/>
                </a:lnTo>
                <a:lnTo>
                  <a:pt x="953" y="2648010"/>
                </a:lnTo>
                <a:lnTo>
                  <a:pt x="1588" y="2640075"/>
                </a:lnTo>
                <a:lnTo>
                  <a:pt x="3176" y="2632458"/>
                </a:lnTo>
                <a:lnTo>
                  <a:pt x="4763" y="2625158"/>
                </a:lnTo>
                <a:lnTo>
                  <a:pt x="6668" y="2617858"/>
                </a:lnTo>
                <a:lnTo>
                  <a:pt x="9526" y="2610558"/>
                </a:lnTo>
                <a:lnTo>
                  <a:pt x="12384" y="2603258"/>
                </a:lnTo>
                <a:lnTo>
                  <a:pt x="15559" y="2596275"/>
                </a:lnTo>
                <a:lnTo>
                  <a:pt x="19052" y="2588975"/>
                </a:lnTo>
                <a:lnTo>
                  <a:pt x="22545" y="2582310"/>
                </a:lnTo>
                <a:lnTo>
                  <a:pt x="26990" y="2575644"/>
                </a:lnTo>
                <a:lnTo>
                  <a:pt x="31753" y="2569297"/>
                </a:lnTo>
                <a:lnTo>
                  <a:pt x="36516" y="2562631"/>
                </a:lnTo>
                <a:lnTo>
                  <a:pt x="1086264" y="1414621"/>
                </a:lnTo>
                <a:lnTo>
                  <a:pt x="1091027" y="1408908"/>
                </a:lnTo>
                <a:lnTo>
                  <a:pt x="1096742" y="1403829"/>
                </a:lnTo>
                <a:lnTo>
                  <a:pt x="1101823" y="1398751"/>
                </a:lnTo>
                <a:lnTo>
                  <a:pt x="1107221" y="1393990"/>
                </a:lnTo>
                <a:lnTo>
                  <a:pt x="1113254" y="1389229"/>
                </a:lnTo>
                <a:lnTo>
                  <a:pt x="1119287" y="1385103"/>
                </a:lnTo>
                <a:lnTo>
                  <a:pt x="1125002" y="1381295"/>
                </a:lnTo>
                <a:lnTo>
                  <a:pt x="1131353" y="1377803"/>
                </a:lnTo>
                <a:lnTo>
                  <a:pt x="1137703" y="1374629"/>
                </a:lnTo>
                <a:lnTo>
                  <a:pt x="1144054" y="1371455"/>
                </a:lnTo>
                <a:lnTo>
                  <a:pt x="1150722" y="1368599"/>
                </a:lnTo>
                <a:lnTo>
                  <a:pt x="1157390" y="1366694"/>
                </a:lnTo>
                <a:lnTo>
                  <a:pt x="1164058" y="1364790"/>
                </a:lnTo>
                <a:lnTo>
                  <a:pt x="1170726" y="1362568"/>
                </a:lnTo>
                <a:lnTo>
                  <a:pt x="1177394" y="1361616"/>
                </a:lnTo>
                <a:lnTo>
                  <a:pt x="1184698" y="1360347"/>
                </a:lnTo>
                <a:lnTo>
                  <a:pt x="1191683" y="1360029"/>
                </a:lnTo>
                <a:lnTo>
                  <a:pt x="1198351" y="1359712"/>
                </a:lnTo>
                <a:lnTo>
                  <a:pt x="1205654" y="1359077"/>
                </a:lnTo>
                <a:lnTo>
                  <a:pt x="1212640" y="1359712"/>
                </a:lnTo>
                <a:lnTo>
                  <a:pt x="1219626" y="1360347"/>
                </a:lnTo>
                <a:lnTo>
                  <a:pt x="1226294" y="1361299"/>
                </a:lnTo>
                <a:lnTo>
                  <a:pt x="1233597" y="1362251"/>
                </a:lnTo>
                <a:lnTo>
                  <a:pt x="1240582" y="1363838"/>
                </a:lnTo>
                <a:lnTo>
                  <a:pt x="1247251" y="1365742"/>
                </a:lnTo>
                <a:lnTo>
                  <a:pt x="1253919" y="1368281"/>
                </a:lnTo>
                <a:lnTo>
                  <a:pt x="1260904" y="1371138"/>
                </a:lnTo>
                <a:lnTo>
                  <a:pt x="1267572" y="1373677"/>
                </a:lnTo>
                <a:lnTo>
                  <a:pt x="1274240" y="1376851"/>
                </a:lnTo>
                <a:lnTo>
                  <a:pt x="1280591" y="1380977"/>
                </a:lnTo>
                <a:lnTo>
                  <a:pt x="1286942" y="1384786"/>
                </a:lnTo>
                <a:lnTo>
                  <a:pt x="1292975" y="1389229"/>
                </a:lnTo>
                <a:lnTo>
                  <a:pt x="1907709" y="1846910"/>
                </a:lnTo>
                <a:lnTo>
                  <a:pt x="3043507" y="389124"/>
                </a:lnTo>
                <a:lnTo>
                  <a:pt x="3023186" y="374841"/>
                </a:lnTo>
                <a:lnTo>
                  <a:pt x="2660568" y="470377"/>
                </a:lnTo>
                <a:lnTo>
                  <a:pt x="2654853" y="471646"/>
                </a:lnTo>
                <a:lnTo>
                  <a:pt x="2648502" y="472598"/>
                </a:lnTo>
                <a:lnTo>
                  <a:pt x="2642152" y="473551"/>
                </a:lnTo>
                <a:lnTo>
                  <a:pt x="2635801" y="473868"/>
                </a:lnTo>
                <a:lnTo>
                  <a:pt x="2629450" y="474185"/>
                </a:lnTo>
                <a:lnTo>
                  <a:pt x="2623418" y="473868"/>
                </a:lnTo>
                <a:lnTo>
                  <a:pt x="2617384" y="473551"/>
                </a:lnTo>
                <a:lnTo>
                  <a:pt x="2611352" y="472598"/>
                </a:lnTo>
                <a:lnTo>
                  <a:pt x="2605318" y="471964"/>
                </a:lnTo>
                <a:lnTo>
                  <a:pt x="2599603" y="470377"/>
                </a:lnTo>
                <a:lnTo>
                  <a:pt x="2593570" y="468790"/>
                </a:lnTo>
                <a:lnTo>
                  <a:pt x="2587537" y="466885"/>
                </a:lnTo>
                <a:lnTo>
                  <a:pt x="2582139" y="464346"/>
                </a:lnTo>
                <a:lnTo>
                  <a:pt x="2576741" y="462124"/>
                </a:lnTo>
                <a:lnTo>
                  <a:pt x="2571660" y="459268"/>
                </a:lnTo>
                <a:lnTo>
                  <a:pt x="2565945" y="456094"/>
                </a:lnTo>
                <a:lnTo>
                  <a:pt x="2560864" y="452920"/>
                </a:lnTo>
                <a:lnTo>
                  <a:pt x="2556102" y="449429"/>
                </a:lnTo>
                <a:lnTo>
                  <a:pt x="2551339" y="445937"/>
                </a:lnTo>
                <a:lnTo>
                  <a:pt x="2546576" y="441811"/>
                </a:lnTo>
                <a:lnTo>
                  <a:pt x="2542448" y="437685"/>
                </a:lnTo>
                <a:lnTo>
                  <a:pt x="2538002" y="433242"/>
                </a:lnTo>
                <a:lnTo>
                  <a:pt x="2533875" y="428481"/>
                </a:lnTo>
                <a:lnTo>
                  <a:pt x="2530064" y="423402"/>
                </a:lnTo>
                <a:lnTo>
                  <a:pt x="2526572" y="418324"/>
                </a:lnTo>
                <a:lnTo>
                  <a:pt x="2523396" y="413246"/>
                </a:lnTo>
                <a:lnTo>
                  <a:pt x="2520221" y="407533"/>
                </a:lnTo>
                <a:lnTo>
                  <a:pt x="2517363" y="402137"/>
                </a:lnTo>
                <a:lnTo>
                  <a:pt x="2514823" y="396107"/>
                </a:lnTo>
                <a:lnTo>
                  <a:pt x="2512283" y="390394"/>
                </a:lnTo>
                <a:lnTo>
                  <a:pt x="2510378" y="384046"/>
                </a:lnTo>
                <a:lnTo>
                  <a:pt x="2508472" y="377698"/>
                </a:lnTo>
                <a:lnTo>
                  <a:pt x="2507202" y="371350"/>
                </a:lnTo>
                <a:lnTo>
                  <a:pt x="2505932" y="364685"/>
                </a:lnTo>
                <a:lnTo>
                  <a:pt x="2505297" y="358337"/>
                </a:lnTo>
                <a:lnTo>
                  <a:pt x="2504980" y="351989"/>
                </a:lnTo>
                <a:lnTo>
                  <a:pt x="2504344" y="345641"/>
                </a:lnTo>
                <a:lnTo>
                  <a:pt x="2504344" y="339293"/>
                </a:lnTo>
                <a:lnTo>
                  <a:pt x="2505297" y="332946"/>
                </a:lnTo>
                <a:lnTo>
                  <a:pt x="2505615" y="326915"/>
                </a:lnTo>
                <a:lnTo>
                  <a:pt x="2506885" y="320567"/>
                </a:lnTo>
                <a:lnTo>
                  <a:pt x="2508155" y="314537"/>
                </a:lnTo>
                <a:lnTo>
                  <a:pt x="2509425" y="308506"/>
                </a:lnTo>
                <a:lnTo>
                  <a:pt x="2511648" y="302793"/>
                </a:lnTo>
                <a:lnTo>
                  <a:pt x="2513870" y="296763"/>
                </a:lnTo>
                <a:lnTo>
                  <a:pt x="2516410" y="291367"/>
                </a:lnTo>
                <a:lnTo>
                  <a:pt x="2518633" y="285654"/>
                </a:lnTo>
                <a:lnTo>
                  <a:pt x="2521808" y="280576"/>
                </a:lnTo>
                <a:lnTo>
                  <a:pt x="2524984" y="275180"/>
                </a:lnTo>
                <a:lnTo>
                  <a:pt x="2528159" y="270102"/>
                </a:lnTo>
                <a:lnTo>
                  <a:pt x="2531970" y="265341"/>
                </a:lnTo>
                <a:lnTo>
                  <a:pt x="2535462" y="260580"/>
                </a:lnTo>
                <a:lnTo>
                  <a:pt x="2539908" y="256136"/>
                </a:lnTo>
                <a:lnTo>
                  <a:pt x="2544353" y="251693"/>
                </a:lnTo>
                <a:lnTo>
                  <a:pt x="2548481" y="247567"/>
                </a:lnTo>
                <a:lnTo>
                  <a:pt x="2553244" y="243441"/>
                </a:lnTo>
                <a:lnTo>
                  <a:pt x="2558642" y="239949"/>
                </a:lnTo>
                <a:lnTo>
                  <a:pt x="2563722" y="236458"/>
                </a:lnTo>
                <a:lnTo>
                  <a:pt x="2568803" y="233284"/>
                </a:lnTo>
                <a:lnTo>
                  <a:pt x="2574201" y="230428"/>
                </a:lnTo>
                <a:lnTo>
                  <a:pt x="2579916" y="227889"/>
                </a:lnTo>
                <a:lnTo>
                  <a:pt x="2585632" y="225349"/>
                </a:lnTo>
                <a:lnTo>
                  <a:pt x="2591982" y="223445"/>
                </a:lnTo>
                <a:lnTo>
                  <a:pt x="2598015" y="221541"/>
                </a:lnTo>
                <a:lnTo>
                  <a:pt x="3425176" y="4126"/>
                </a:lnTo>
                <a:lnTo>
                  <a:pt x="3432162" y="2222"/>
                </a:lnTo>
                <a:lnTo>
                  <a:pt x="3439782" y="952"/>
                </a:lnTo>
                <a:lnTo>
                  <a:pt x="3446768" y="318"/>
                </a:lnTo>
                <a:lnTo>
                  <a:pt x="3454389"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a:t>请输入第三章大标题</a:t>
            </a:r>
            <a:endParaRPr lang="zh-CN" altLang="en-US" dirty="0"/>
          </a:p>
        </p:txBody>
      </p:sp>
      <p:sp>
        <p:nvSpPr>
          <p:cNvPr id="9219" name="文本占位符 2" descr="#clear#"/>
          <p:cNvSpPr>
            <a:spLocks noGrp="1"/>
          </p:cNvSpPr>
          <p:nvPr>
            <p:ph type="body" idx="1"/>
          </p:nvPr>
        </p:nvSpPr>
        <p:spPr/>
        <p:txBody>
          <a:bodyPr/>
          <a:lstStyle/>
          <a:p>
            <a:r>
              <a:rPr lang="zh-CN" altLang="en-US"/>
              <a:t>请输入第三章说明小标题</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descr="#clear#"/>
          <p:cNvSpPr>
            <a:spLocks noGrp="1"/>
          </p:cNvSpPr>
          <p:nvPr>
            <p:ph type="title"/>
          </p:nvPr>
        </p:nvSpPr>
        <p:spPr/>
        <p:txBody>
          <a:bodyPr/>
          <a:lstStyle/>
          <a:p>
            <a:r>
              <a:rPr lang="zh-CN" altLang="en-US"/>
              <a:t>请在此输入您的大标题</a:t>
            </a:r>
            <a:endParaRPr lang="en-US" altLang="zh-CN" dirty="0"/>
          </a:p>
        </p:txBody>
      </p:sp>
      <p:sp>
        <p:nvSpPr>
          <p:cNvPr id="39" name="圆角矩形 38" descr="#clear#"/>
          <p:cNvSpPr/>
          <p:nvPr/>
        </p:nvSpPr>
        <p:spPr>
          <a:xfrm>
            <a:off x="1671877" y="1902955"/>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3" name="直接连接符 42"/>
          <p:cNvCxnSpPr/>
          <p:nvPr/>
        </p:nvCxnSpPr>
        <p:spPr>
          <a:xfrm>
            <a:off x="922855" y="3230244"/>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5" name="圆角矩形 44" descr="#clear#"/>
          <p:cNvSpPr/>
          <p:nvPr/>
        </p:nvSpPr>
        <p:spPr>
          <a:xfrm>
            <a:off x="1671877" y="3291981"/>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6" name="直接连接符 45"/>
          <p:cNvCxnSpPr/>
          <p:nvPr/>
        </p:nvCxnSpPr>
        <p:spPr>
          <a:xfrm>
            <a:off x="922855" y="4619270"/>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8" name="圆角矩形 47" descr="#clear#"/>
          <p:cNvSpPr/>
          <p:nvPr/>
        </p:nvSpPr>
        <p:spPr>
          <a:xfrm>
            <a:off x="1671877" y="4681007"/>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9" name="直接连接符 48"/>
          <p:cNvCxnSpPr/>
          <p:nvPr/>
        </p:nvCxnSpPr>
        <p:spPr>
          <a:xfrm>
            <a:off x="922855" y="6008296"/>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34" name="KSO_Shape"/>
          <p:cNvSpPr/>
          <p:nvPr/>
        </p:nvSpPr>
        <p:spPr bwMode="auto">
          <a:xfrm>
            <a:off x="922855" y="2124207"/>
            <a:ext cx="528637" cy="836892"/>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7" name="KSO_Shape"/>
          <p:cNvSpPr/>
          <p:nvPr/>
        </p:nvSpPr>
        <p:spPr bwMode="auto">
          <a:xfrm>
            <a:off x="922855" y="3513233"/>
            <a:ext cx="528637" cy="836892"/>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8" name="KSO_Shape"/>
          <p:cNvSpPr/>
          <p:nvPr/>
        </p:nvSpPr>
        <p:spPr bwMode="auto">
          <a:xfrm>
            <a:off x="922855" y="4902259"/>
            <a:ext cx="528637" cy="836892"/>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50" name="KSO_Shape"/>
          <p:cNvSpPr/>
          <p:nvPr/>
        </p:nvSpPr>
        <p:spPr bwMode="auto">
          <a:xfrm>
            <a:off x="7826828" y="1988937"/>
            <a:ext cx="2694214" cy="1944324"/>
          </a:xfrm>
          <a:custGeom>
            <a:avLst/>
            <a:gdLst>
              <a:gd name="T0" fmla="*/ 2881614 w 3362326"/>
              <a:gd name="T1" fmla="*/ 2245619 h 2424113"/>
              <a:gd name="T2" fmla="*/ 3207949 w 3362326"/>
              <a:gd name="T3" fmla="*/ 953766 h 2424113"/>
              <a:gd name="T4" fmla="*/ 3300702 w 3362326"/>
              <a:gd name="T5" fmla="*/ 1054704 h 2424113"/>
              <a:gd name="T6" fmla="*/ 3357879 w 3362326"/>
              <a:gd name="T7" fmla="*/ 1578442 h 2424113"/>
              <a:gd name="T8" fmla="*/ 2754348 w 3362326"/>
              <a:gd name="T9" fmla="*/ 1274991 h 2424113"/>
              <a:gd name="T10" fmla="*/ 2862031 w 3362326"/>
              <a:gd name="T11" fmla="*/ 1038516 h 2424113"/>
              <a:gd name="T12" fmla="*/ 2811207 w 3362326"/>
              <a:gd name="T13" fmla="*/ 1366725 h 2424113"/>
              <a:gd name="T14" fmla="*/ 3041820 w 3362326"/>
              <a:gd name="T15" fmla="*/ 999791 h 2424113"/>
              <a:gd name="T16" fmla="*/ 3170149 w 3362326"/>
              <a:gd name="T17" fmla="*/ 942974 h 2424113"/>
              <a:gd name="T18" fmla="*/ 296683 w 3362326"/>
              <a:gd name="T19" fmla="*/ 978524 h 2424113"/>
              <a:gd name="T20" fmla="*/ 498389 w 3362326"/>
              <a:gd name="T21" fmla="*/ 1265469 h 2424113"/>
              <a:gd name="T22" fmla="*/ 488542 w 3362326"/>
              <a:gd name="T23" fmla="*/ 1028041 h 2424113"/>
              <a:gd name="T24" fmla="*/ 582566 w 3362326"/>
              <a:gd name="T25" fmla="*/ 1187067 h 2424113"/>
              <a:gd name="T26" fmla="*/ 319871 w 3362326"/>
              <a:gd name="T27" fmla="*/ 2147887 h 2424113"/>
              <a:gd name="T28" fmla="*/ 37800 w 3362326"/>
              <a:gd name="T29" fmla="*/ 1105808 h 2424113"/>
              <a:gd name="T30" fmla="*/ 124836 w 3362326"/>
              <a:gd name="T31" fmla="*/ 975985 h 2424113"/>
              <a:gd name="T32" fmla="*/ 1545327 w 3362326"/>
              <a:gd name="T33" fmla="*/ 746198 h 2424113"/>
              <a:gd name="T34" fmla="*/ 1656547 w 3362326"/>
              <a:gd name="T35" fmla="*/ 809752 h 2424113"/>
              <a:gd name="T36" fmla="*/ 1802720 w 3362326"/>
              <a:gd name="T37" fmla="*/ 881250 h 2424113"/>
              <a:gd name="T38" fmla="*/ 1889154 w 3362326"/>
              <a:gd name="T39" fmla="*/ 667392 h 2424113"/>
              <a:gd name="T40" fmla="*/ 2073778 w 3362326"/>
              <a:gd name="T41" fmla="*/ 739843 h 2424113"/>
              <a:gd name="T42" fmla="*/ 2280963 w 3362326"/>
              <a:gd name="T43" fmla="*/ 997553 h 2424113"/>
              <a:gd name="T44" fmla="*/ 2456054 w 3362326"/>
              <a:gd name="T45" fmla="*/ 821509 h 2424113"/>
              <a:gd name="T46" fmla="*/ 2536132 w 3362326"/>
              <a:gd name="T47" fmla="*/ 819603 h 2424113"/>
              <a:gd name="T48" fmla="*/ 2596190 w 3362326"/>
              <a:gd name="T49" fmla="*/ 876801 h 2424113"/>
              <a:gd name="T50" fmla="*/ 2598415 w 3362326"/>
              <a:gd name="T51" fmla="*/ 956879 h 2424113"/>
              <a:gd name="T52" fmla="*/ 2382332 w 3362326"/>
              <a:gd name="T53" fmla="*/ 1195206 h 2424113"/>
              <a:gd name="T54" fmla="*/ 2241242 w 3362326"/>
              <a:gd name="T55" fmla="*/ 1268610 h 2424113"/>
              <a:gd name="T56" fmla="*/ 2118265 w 3362326"/>
              <a:gd name="T57" fmla="*/ 1192028 h 2424113"/>
              <a:gd name="T58" fmla="*/ 1363246 w 3362326"/>
              <a:gd name="T59" fmla="*/ 1018526 h 2424113"/>
              <a:gd name="T60" fmla="*/ 1307636 w 3362326"/>
              <a:gd name="T61" fmla="*/ 1409700 h 2424113"/>
              <a:gd name="T62" fmla="*/ 1157013 w 3362326"/>
              <a:gd name="T63" fmla="*/ 999778 h 2424113"/>
              <a:gd name="T64" fmla="*/ 1245989 w 3362326"/>
              <a:gd name="T65" fmla="*/ 780199 h 2424113"/>
              <a:gd name="T66" fmla="*/ 1499569 w 3362326"/>
              <a:gd name="T67" fmla="*/ 668027 h 2424113"/>
              <a:gd name="T68" fmla="*/ 3142462 w 3362326"/>
              <a:gd name="T69" fmla="*/ 282872 h 2424113"/>
              <a:gd name="T70" fmla="*/ 3244523 w 3362326"/>
              <a:gd name="T71" fmla="*/ 440586 h 2424113"/>
              <a:gd name="T72" fmla="*/ 3210503 w 3362326"/>
              <a:gd name="T73" fmla="*/ 656690 h 2424113"/>
              <a:gd name="T74" fmla="*/ 3038811 w 3362326"/>
              <a:gd name="T75" fmla="*/ 831222 h 2424113"/>
              <a:gd name="T76" fmla="*/ 2904319 w 3362326"/>
              <a:gd name="T77" fmla="*/ 826780 h 2424113"/>
              <a:gd name="T78" fmla="*/ 2817519 w 3362326"/>
              <a:gd name="T79" fmla="*/ 691913 h 2424113"/>
              <a:gd name="T80" fmla="*/ 2807981 w 3362326"/>
              <a:gd name="T81" fmla="*/ 429797 h 2424113"/>
              <a:gd name="T82" fmla="*/ 2910678 w 3362326"/>
              <a:gd name="T83" fmla="*/ 280651 h 2424113"/>
              <a:gd name="T84" fmla="*/ 375153 w 3362326"/>
              <a:gd name="T85" fmla="*/ 248918 h 2424113"/>
              <a:gd name="T86" fmla="*/ 514634 w 3362326"/>
              <a:gd name="T87" fmla="*/ 342213 h 2424113"/>
              <a:gd name="T88" fmla="*/ 561340 w 3362326"/>
              <a:gd name="T89" fmla="*/ 566885 h 2424113"/>
              <a:gd name="T90" fmla="*/ 510821 w 3362326"/>
              <a:gd name="T91" fmla="*/ 773785 h 2424113"/>
              <a:gd name="T92" fmla="*/ 418682 w 3362326"/>
              <a:gd name="T93" fmla="*/ 842646 h 2424113"/>
              <a:gd name="T94" fmla="*/ 241709 w 3362326"/>
              <a:gd name="T95" fmla="*/ 778862 h 2424113"/>
              <a:gd name="T96" fmla="*/ 117162 w 3362326"/>
              <a:gd name="T97" fmla="*/ 551970 h 2424113"/>
              <a:gd name="T98" fmla="*/ 148299 w 3362326"/>
              <a:gd name="T99" fmla="*/ 359984 h 2424113"/>
              <a:gd name="T100" fmla="*/ 297311 w 3362326"/>
              <a:gd name="T101" fmla="*/ 250822 h 2424113"/>
              <a:gd name="T102" fmla="*/ 1834594 w 3362326"/>
              <a:gd name="T103" fmla="*/ 43475 h 2424113"/>
              <a:gd name="T104" fmla="*/ 1934457 w 3362326"/>
              <a:gd name="T105" fmla="*/ 205318 h 2424113"/>
              <a:gd name="T106" fmla="*/ 1973258 w 3362326"/>
              <a:gd name="T107" fmla="*/ 288461 h 2424113"/>
              <a:gd name="T108" fmla="*/ 1942726 w 3362326"/>
              <a:gd name="T109" fmla="*/ 390961 h 2424113"/>
              <a:gd name="T110" fmla="*/ 1864808 w 3362326"/>
              <a:gd name="T111" fmla="*/ 532812 h 2424113"/>
              <a:gd name="T112" fmla="*/ 1729325 w 3362326"/>
              <a:gd name="T113" fmla="*/ 622301 h 2424113"/>
              <a:gd name="T114" fmla="*/ 1571262 w 3362326"/>
              <a:gd name="T115" fmla="*/ 579778 h 2424113"/>
              <a:gd name="T116" fmla="*/ 1478714 w 3362326"/>
              <a:gd name="T117" fmla="*/ 436341 h 2424113"/>
              <a:gd name="T118" fmla="*/ 1416379 w 3362326"/>
              <a:gd name="T119" fmla="*/ 348438 h 2424113"/>
              <a:gd name="T120" fmla="*/ 1429418 w 3362326"/>
              <a:gd name="T121" fmla="*/ 264978 h 2424113"/>
              <a:gd name="T122" fmla="*/ 1483484 w 3362326"/>
              <a:gd name="T123" fmla="*/ 132965 h 2424113"/>
              <a:gd name="T124" fmla="*/ 1621829 w 3362326"/>
              <a:gd name="T125" fmla="*/ 11107 h 2424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362326" h="2424113">
                <a:moveTo>
                  <a:pt x="860805" y="1460500"/>
                </a:moveTo>
                <a:lnTo>
                  <a:pt x="965275" y="1460500"/>
                </a:lnTo>
                <a:lnTo>
                  <a:pt x="961464" y="1465582"/>
                </a:lnTo>
                <a:lnTo>
                  <a:pt x="957654" y="1470664"/>
                </a:lnTo>
                <a:lnTo>
                  <a:pt x="953843" y="1476380"/>
                </a:lnTo>
                <a:lnTo>
                  <a:pt x="949715" y="1482415"/>
                </a:lnTo>
                <a:lnTo>
                  <a:pt x="483570" y="2244666"/>
                </a:lnTo>
                <a:lnTo>
                  <a:pt x="483570" y="2248795"/>
                </a:lnTo>
                <a:lnTo>
                  <a:pt x="483570" y="2251971"/>
                </a:lnTo>
                <a:lnTo>
                  <a:pt x="483888" y="2255147"/>
                </a:lnTo>
                <a:lnTo>
                  <a:pt x="484205" y="2257371"/>
                </a:lnTo>
                <a:lnTo>
                  <a:pt x="2880661" y="2259594"/>
                </a:lnTo>
                <a:lnTo>
                  <a:pt x="2880978" y="2256735"/>
                </a:lnTo>
                <a:lnTo>
                  <a:pt x="2881614" y="2253877"/>
                </a:lnTo>
                <a:lnTo>
                  <a:pt x="2881931" y="2250066"/>
                </a:lnTo>
                <a:lnTo>
                  <a:pt x="2881614" y="2245619"/>
                </a:lnTo>
                <a:lnTo>
                  <a:pt x="2422137" y="1485273"/>
                </a:lnTo>
                <a:lnTo>
                  <a:pt x="2411023" y="1471934"/>
                </a:lnTo>
                <a:lnTo>
                  <a:pt x="2401179" y="1460500"/>
                </a:lnTo>
                <a:lnTo>
                  <a:pt x="2509460" y="1460500"/>
                </a:lnTo>
                <a:lnTo>
                  <a:pt x="3024188" y="2273251"/>
                </a:lnTo>
                <a:lnTo>
                  <a:pt x="3024188" y="2423478"/>
                </a:lnTo>
                <a:lnTo>
                  <a:pt x="3021648" y="2424113"/>
                </a:lnTo>
                <a:lnTo>
                  <a:pt x="3018472" y="2424113"/>
                </a:lnTo>
                <a:lnTo>
                  <a:pt x="345441" y="2421890"/>
                </a:lnTo>
                <a:lnTo>
                  <a:pt x="341948" y="2421572"/>
                </a:lnTo>
                <a:lnTo>
                  <a:pt x="338138" y="2421255"/>
                </a:lnTo>
                <a:lnTo>
                  <a:pt x="338138" y="2277062"/>
                </a:lnTo>
                <a:lnTo>
                  <a:pt x="860805" y="1460500"/>
                </a:lnTo>
                <a:close/>
                <a:moveTo>
                  <a:pt x="3185714" y="941387"/>
                </a:moveTo>
                <a:lnTo>
                  <a:pt x="3196514" y="947100"/>
                </a:lnTo>
                <a:lnTo>
                  <a:pt x="3207949" y="953766"/>
                </a:lnTo>
                <a:lnTo>
                  <a:pt x="3213667" y="957575"/>
                </a:lnTo>
                <a:lnTo>
                  <a:pt x="3219702" y="962019"/>
                </a:lnTo>
                <a:lnTo>
                  <a:pt x="3225420" y="966145"/>
                </a:lnTo>
                <a:lnTo>
                  <a:pt x="3231455" y="970906"/>
                </a:lnTo>
                <a:lnTo>
                  <a:pt x="3237490" y="975985"/>
                </a:lnTo>
                <a:lnTo>
                  <a:pt x="3243526" y="981699"/>
                </a:lnTo>
                <a:lnTo>
                  <a:pt x="3249243" y="987095"/>
                </a:lnTo>
                <a:lnTo>
                  <a:pt x="3255279" y="993443"/>
                </a:lnTo>
                <a:lnTo>
                  <a:pt x="3261314" y="999791"/>
                </a:lnTo>
                <a:lnTo>
                  <a:pt x="3267032" y="1006457"/>
                </a:lnTo>
                <a:lnTo>
                  <a:pt x="3273067" y="1014075"/>
                </a:lnTo>
                <a:lnTo>
                  <a:pt x="3278785" y="1021376"/>
                </a:lnTo>
                <a:lnTo>
                  <a:pt x="3284185" y="1029311"/>
                </a:lnTo>
                <a:lnTo>
                  <a:pt x="3289902" y="1037247"/>
                </a:lnTo>
                <a:lnTo>
                  <a:pt x="3295302" y="1045817"/>
                </a:lnTo>
                <a:lnTo>
                  <a:pt x="3300702" y="1054704"/>
                </a:lnTo>
                <a:lnTo>
                  <a:pt x="3305785" y="1064544"/>
                </a:lnTo>
                <a:lnTo>
                  <a:pt x="3310549" y="1074067"/>
                </a:lnTo>
                <a:lnTo>
                  <a:pt x="3315632" y="1084224"/>
                </a:lnTo>
                <a:lnTo>
                  <a:pt x="3320079" y="1094699"/>
                </a:lnTo>
                <a:lnTo>
                  <a:pt x="3324526" y="1105808"/>
                </a:lnTo>
                <a:lnTo>
                  <a:pt x="3328655" y="1116918"/>
                </a:lnTo>
                <a:lnTo>
                  <a:pt x="3332467" y="1128662"/>
                </a:lnTo>
                <a:lnTo>
                  <a:pt x="3335961" y="1140724"/>
                </a:lnTo>
                <a:lnTo>
                  <a:pt x="3339138" y="1153104"/>
                </a:lnTo>
                <a:lnTo>
                  <a:pt x="3342632" y="1166118"/>
                </a:lnTo>
                <a:lnTo>
                  <a:pt x="3345173" y="1179767"/>
                </a:lnTo>
                <a:lnTo>
                  <a:pt x="3347714" y="1193415"/>
                </a:lnTo>
                <a:lnTo>
                  <a:pt x="3350573" y="1282609"/>
                </a:lnTo>
                <a:lnTo>
                  <a:pt x="3353432" y="1374343"/>
                </a:lnTo>
                <a:lnTo>
                  <a:pt x="3355655" y="1472425"/>
                </a:lnTo>
                <a:lnTo>
                  <a:pt x="3357879" y="1578442"/>
                </a:lnTo>
                <a:lnTo>
                  <a:pt x="3359785" y="1696204"/>
                </a:lnTo>
                <a:lnTo>
                  <a:pt x="3361055" y="1828884"/>
                </a:lnTo>
                <a:lnTo>
                  <a:pt x="3362008" y="1978387"/>
                </a:lnTo>
                <a:lnTo>
                  <a:pt x="3362326" y="2147887"/>
                </a:lnTo>
                <a:lnTo>
                  <a:pt x="3042772" y="2147887"/>
                </a:lnTo>
                <a:lnTo>
                  <a:pt x="2678113" y="1585108"/>
                </a:lnTo>
                <a:lnTo>
                  <a:pt x="2686689" y="1540670"/>
                </a:lnTo>
                <a:lnTo>
                  <a:pt x="2694313" y="1501627"/>
                </a:lnTo>
                <a:lnTo>
                  <a:pt x="2701937" y="1466711"/>
                </a:lnTo>
                <a:lnTo>
                  <a:pt x="2708607" y="1436556"/>
                </a:lnTo>
                <a:lnTo>
                  <a:pt x="2715278" y="1409576"/>
                </a:lnTo>
                <a:lnTo>
                  <a:pt x="2720995" y="1385770"/>
                </a:lnTo>
                <a:lnTo>
                  <a:pt x="2727031" y="1364186"/>
                </a:lnTo>
                <a:lnTo>
                  <a:pt x="2732748" y="1344823"/>
                </a:lnTo>
                <a:lnTo>
                  <a:pt x="2743548" y="1309272"/>
                </a:lnTo>
                <a:lnTo>
                  <a:pt x="2754348" y="1274991"/>
                </a:lnTo>
                <a:lnTo>
                  <a:pt x="2759748" y="1256581"/>
                </a:lnTo>
                <a:lnTo>
                  <a:pt x="2765784" y="1237219"/>
                </a:lnTo>
                <a:lnTo>
                  <a:pt x="2771819" y="1215635"/>
                </a:lnTo>
                <a:lnTo>
                  <a:pt x="2778490" y="1191511"/>
                </a:lnTo>
                <a:lnTo>
                  <a:pt x="2779760" y="1187067"/>
                </a:lnTo>
                <a:lnTo>
                  <a:pt x="2784843" y="1174370"/>
                </a:lnTo>
                <a:lnTo>
                  <a:pt x="2792466" y="1155960"/>
                </a:lnTo>
                <a:lnTo>
                  <a:pt x="2797866" y="1144851"/>
                </a:lnTo>
                <a:lnTo>
                  <a:pt x="2803266" y="1132789"/>
                </a:lnTo>
                <a:lnTo>
                  <a:pt x="2809619" y="1119775"/>
                </a:lnTo>
                <a:lnTo>
                  <a:pt x="2816607" y="1106443"/>
                </a:lnTo>
                <a:lnTo>
                  <a:pt x="2824549" y="1092794"/>
                </a:lnTo>
                <a:lnTo>
                  <a:pt x="2833125" y="1078828"/>
                </a:lnTo>
                <a:lnTo>
                  <a:pt x="2842019" y="1065179"/>
                </a:lnTo>
                <a:lnTo>
                  <a:pt x="2851549" y="1051530"/>
                </a:lnTo>
                <a:lnTo>
                  <a:pt x="2862031" y="1038516"/>
                </a:lnTo>
                <a:lnTo>
                  <a:pt x="2867113" y="1032168"/>
                </a:lnTo>
                <a:lnTo>
                  <a:pt x="2872831" y="1025820"/>
                </a:lnTo>
                <a:lnTo>
                  <a:pt x="2873149" y="1025820"/>
                </a:lnTo>
                <a:lnTo>
                  <a:pt x="2873466" y="1025820"/>
                </a:lnTo>
                <a:lnTo>
                  <a:pt x="2873784" y="1028041"/>
                </a:lnTo>
                <a:lnTo>
                  <a:pt x="2873466" y="1032168"/>
                </a:lnTo>
                <a:lnTo>
                  <a:pt x="2873149" y="1037881"/>
                </a:lnTo>
                <a:lnTo>
                  <a:pt x="2870607" y="1054387"/>
                </a:lnTo>
                <a:lnTo>
                  <a:pt x="2866796" y="1076289"/>
                </a:lnTo>
                <a:lnTo>
                  <a:pt x="2856313" y="1132471"/>
                </a:lnTo>
                <a:lnTo>
                  <a:pt x="2843925" y="1197859"/>
                </a:lnTo>
                <a:lnTo>
                  <a:pt x="2819784" y="1318160"/>
                </a:lnTo>
                <a:lnTo>
                  <a:pt x="2815654" y="1340062"/>
                </a:lnTo>
                <a:lnTo>
                  <a:pt x="2812478" y="1355933"/>
                </a:lnTo>
                <a:lnTo>
                  <a:pt x="2811525" y="1365455"/>
                </a:lnTo>
                <a:lnTo>
                  <a:pt x="2811207" y="1366725"/>
                </a:lnTo>
                <a:lnTo>
                  <a:pt x="2811525" y="1367042"/>
                </a:lnTo>
                <a:lnTo>
                  <a:pt x="2811843" y="1366407"/>
                </a:lnTo>
                <a:lnTo>
                  <a:pt x="2828678" y="1332761"/>
                </a:lnTo>
                <a:lnTo>
                  <a:pt x="2846149" y="1298798"/>
                </a:lnTo>
                <a:lnTo>
                  <a:pt x="2864255" y="1265469"/>
                </a:lnTo>
                <a:lnTo>
                  <a:pt x="2882360" y="1232775"/>
                </a:lnTo>
                <a:lnTo>
                  <a:pt x="2901419" y="1200716"/>
                </a:lnTo>
                <a:lnTo>
                  <a:pt x="2920160" y="1169927"/>
                </a:lnTo>
                <a:lnTo>
                  <a:pt x="2938584" y="1140089"/>
                </a:lnTo>
                <a:lnTo>
                  <a:pt x="2957325" y="1112792"/>
                </a:lnTo>
                <a:lnTo>
                  <a:pt x="2974796" y="1086764"/>
                </a:lnTo>
                <a:lnTo>
                  <a:pt x="2991314" y="1062957"/>
                </a:lnTo>
                <a:lnTo>
                  <a:pt x="3007514" y="1041373"/>
                </a:lnTo>
                <a:lnTo>
                  <a:pt x="3022125" y="1022963"/>
                </a:lnTo>
                <a:lnTo>
                  <a:pt x="3035467" y="1006775"/>
                </a:lnTo>
                <a:lnTo>
                  <a:pt x="3041820" y="999791"/>
                </a:lnTo>
                <a:lnTo>
                  <a:pt x="3047537" y="993760"/>
                </a:lnTo>
                <a:lnTo>
                  <a:pt x="3052620" y="988682"/>
                </a:lnTo>
                <a:lnTo>
                  <a:pt x="3057384" y="984555"/>
                </a:lnTo>
                <a:lnTo>
                  <a:pt x="3062149" y="981381"/>
                </a:lnTo>
                <a:lnTo>
                  <a:pt x="3065643" y="978524"/>
                </a:lnTo>
                <a:lnTo>
                  <a:pt x="3079937" y="971224"/>
                </a:lnTo>
                <a:lnTo>
                  <a:pt x="3094549" y="964241"/>
                </a:lnTo>
                <a:lnTo>
                  <a:pt x="3109161" y="958210"/>
                </a:lnTo>
                <a:lnTo>
                  <a:pt x="3116784" y="955353"/>
                </a:lnTo>
                <a:lnTo>
                  <a:pt x="3124408" y="953131"/>
                </a:lnTo>
                <a:lnTo>
                  <a:pt x="3132031" y="950909"/>
                </a:lnTo>
                <a:lnTo>
                  <a:pt x="3139337" y="948687"/>
                </a:lnTo>
                <a:lnTo>
                  <a:pt x="3146961" y="946783"/>
                </a:lnTo>
                <a:lnTo>
                  <a:pt x="3154902" y="945196"/>
                </a:lnTo>
                <a:lnTo>
                  <a:pt x="3162208" y="943609"/>
                </a:lnTo>
                <a:lnTo>
                  <a:pt x="3170149" y="942974"/>
                </a:lnTo>
                <a:lnTo>
                  <a:pt x="3178090" y="942339"/>
                </a:lnTo>
                <a:lnTo>
                  <a:pt x="3185714" y="941387"/>
                </a:lnTo>
                <a:close/>
                <a:moveTo>
                  <a:pt x="176612" y="941387"/>
                </a:moveTo>
                <a:lnTo>
                  <a:pt x="184236" y="942339"/>
                </a:lnTo>
                <a:lnTo>
                  <a:pt x="192177" y="942974"/>
                </a:lnTo>
                <a:lnTo>
                  <a:pt x="200118" y="943609"/>
                </a:lnTo>
                <a:lnTo>
                  <a:pt x="207742" y="945196"/>
                </a:lnTo>
                <a:lnTo>
                  <a:pt x="215047" y="946783"/>
                </a:lnTo>
                <a:lnTo>
                  <a:pt x="222989" y="948687"/>
                </a:lnTo>
                <a:lnTo>
                  <a:pt x="230295" y="950909"/>
                </a:lnTo>
                <a:lnTo>
                  <a:pt x="238236" y="953131"/>
                </a:lnTo>
                <a:lnTo>
                  <a:pt x="245542" y="955353"/>
                </a:lnTo>
                <a:lnTo>
                  <a:pt x="253165" y="958210"/>
                </a:lnTo>
                <a:lnTo>
                  <a:pt x="268095" y="964241"/>
                </a:lnTo>
                <a:lnTo>
                  <a:pt x="282389" y="971224"/>
                </a:lnTo>
                <a:lnTo>
                  <a:pt x="296683" y="978524"/>
                </a:lnTo>
                <a:lnTo>
                  <a:pt x="300812" y="981381"/>
                </a:lnTo>
                <a:lnTo>
                  <a:pt x="304624" y="984555"/>
                </a:lnTo>
                <a:lnTo>
                  <a:pt x="309706" y="988682"/>
                </a:lnTo>
                <a:lnTo>
                  <a:pt x="314789" y="993760"/>
                </a:lnTo>
                <a:lnTo>
                  <a:pt x="320824" y="999791"/>
                </a:lnTo>
                <a:lnTo>
                  <a:pt x="326859" y="1006775"/>
                </a:lnTo>
                <a:lnTo>
                  <a:pt x="340201" y="1022963"/>
                </a:lnTo>
                <a:lnTo>
                  <a:pt x="354812" y="1041373"/>
                </a:lnTo>
                <a:lnTo>
                  <a:pt x="371012" y="1062957"/>
                </a:lnTo>
                <a:lnTo>
                  <a:pt x="387530" y="1086764"/>
                </a:lnTo>
                <a:lnTo>
                  <a:pt x="405636" y="1112792"/>
                </a:lnTo>
                <a:lnTo>
                  <a:pt x="423742" y="1140089"/>
                </a:lnTo>
                <a:lnTo>
                  <a:pt x="442166" y="1169927"/>
                </a:lnTo>
                <a:lnTo>
                  <a:pt x="460907" y="1200716"/>
                </a:lnTo>
                <a:lnTo>
                  <a:pt x="479966" y="1232775"/>
                </a:lnTo>
                <a:lnTo>
                  <a:pt x="498389" y="1265469"/>
                </a:lnTo>
                <a:lnTo>
                  <a:pt x="516177" y="1298798"/>
                </a:lnTo>
                <a:lnTo>
                  <a:pt x="533966" y="1332761"/>
                </a:lnTo>
                <a:lnTo>
                  <a:pt x="550801" y="1366407"/>
                </a:lnTo>
                <a:lnTo>
                  <a:pt x="550801" y="1367042"/>
                </a:lnTo>
                <a:lnTo>
                  <a:pt x="551119" y="1366725"/>
                </a:lnTo>
                <a:lnTo>
                  <a:pt x="551119" y="1365455"/>
                </a:lnTo>
                <a:lnTo>
                  <a:pt x="549848" y="1355933"/>
                </a:lnTo>
                <a:lnTo>
                  <a:pt x="546672" y="1340062"/>
                </a:lnTo>
                <a:lnTo>
                  <a:pt x="542542" y="1318160"/>
                </a:lnTo>
                <a:lnTo>
                  <a:pt x="519036" y="1197859"/>
                </a:lnTo>
                <a:lnTo>
                  <a:pt x="506013" y="1132471"/>
                </a:lnTo>
                <a:lnTo>
                  <a:pt x="495530" y="1076289"/>
                </a:lnTo>
                <a:lnTo>
                  <a:pt x="491719" y="1054387"/>
                </a:lnTo>
                <a:lnTo>
                  <a:pt x="489495" y="1037881"/>
                </a:lnTo>
                <a:lnTo>
                  <a:pt x="488860" y="1032168"/>
                </a:lnTo>
                <a:lnTo>
                  <a:pt x="488542" y="1028041"/>
                </a:lnTo>
                <a:lnTo>
                  <a:pt x="488860" y="1025820"/>
                </a:lnTo>
                <a:lnTo>
                  <a:pt x="489177" y="1025820"/>
                </a:lnTo>
                <a:lnTo>
                  <a:pt x="489495" y="1025820"/>
                </a:lnTo>
                <a:lnTo>
                  <a:pt x="495213" y="1032168"/>
                </a:lnTo>
                <a:lnTo>
                  <a:pt x="500295" y="1038516"/>
                </a:lnTo>
                <a:lnTo>
                  <a:pt x="510777" y="1051530"/>
                </a:lnTo>
                <a:lnTo>
                  <a:pt x="520307" y="1065179"/>
                </a:lnTo>
                <a:lnTo>
                  <a:pt x="529201" y="1078828"/>
                </a:lnTo>
                <a:lnTo>
                  <a:pt x="537777" y="1092794"/>
                </a:lnTo>
                <a:lnTo>
                  <a:pt x="545719" y="1106443"/>
                </a:lnTo>
                <a:lnTo>
                  <a:pt x="552707" y="1119775"/>
                </a:lnTo>
                <a:lnTo>
                  <a:pt x="559060" y="1132789"/>
                </a:lnTo>
                <a:lnTo>
                  <a:pt x="565095" y="1144851"/>
                </a:lnTo>
                <a:lnTo>
                  <a:pt x="569860" y="1155960"/>
                </a:lnTo>
                <a:lnTo>
                  <a:pt x="577483" y="1174370"/>
                </a:lnTo>
                <a:lnTo>
                  <a:pt x="582566" y="1187067"/>
                </a:lnTo>
                <a:lnTo>
                  <a:pt x="584154" y="1191511"/>
                </a:lnTo>
                <a:lnTo>
                  <a:pt x="590507" y="1215635"/>
                </a:lnTo>
                <a:lnTo>
                  <a:pt x="596542" y="1237219"/>
                </a:lnTo>
                <a:lnTo>
                  <a:pt x="602578" y="1256581"/>
                </a:lnTo>
                <a:lnTo>
                  <a:pt x="607978" y="1274991"/>
                </a:lnTo>
                <a:lnTo>
                  <a:pt x="618778" y="1309272"/>
                </a:lnTo>
                <a:lnTo>
                  <a:pt x="629895" y="1344823"/>
                </a:lnTo>
                <a:lnTo>
                  <a:pt x="635613" y="1364186"/>
                </a:lnTo>
                <a:lnTo>
                  <a:pt x="641013" y="1385770"/>
                </a:lnTo>
                <a:lnTo>
                  <a:pt x="647366" y="1409576"/>
                </a:lnTo>
                <a:lnTo>
                  <a:pt x="653719" y="1436556"/>
                </a:lnTo>
                <a:lnTo>
                  <a:pt x="660389" y="1466711"/>
                </a:lnTo>
                <a:lnTo>
                  <a:pt x="668013" y="1501627"/>
                </a:lnTo>
                <a:lnTo>
                  <a:pt x="675636" y="1540670"/>
                </a:lnTo>
                <a:lnTo>
                  <a:pt x="684213" y="1585108"/>
                </a:lnTo>
                <a:lnTo>
                  <a:pt x="319871" y="2147887"/>
                </a:lnTo>
                <a:lnTo>
                  <a:pt x="0" y="2147887"/>
                </a:lnTo>
                <a:lnTo>
                  <a:pt x="318" y="1978387"/>
                </a:lnTo>
                <a:lnTo>
                  <a:pt x="953" y="1828884"/>
                </a:lnTo>
                <a:lnTo>
                  <a:pt x="2541" y="1696204"/>
                </a:lnTo>
                <a:lnTo>
                  <a:pt x="4447" y="1578442"/>
                </a:lnTo>
                <a:lnTo>
                  <a:pt x="6671" y="1472425"/>
                </a:lnTo>
                <a:lnTo>
                  <a:pt x="8894" y="1374343"/>
                </a:lnTo>
                <a:lnTo>
                  <a:pt x="11753" y="1282609"/>
                </a:lnTo>
                <a:lnTo>
                  <a:pt x="14612" y="1193415"/>
                </a:lnTo>
                <a:lnTo>
                  <a:pt x="17153" y="1179767"/>
                </a:lnTo>
                <a:lnTo>
                  <a:pt x="19694" y="1166118"/>
                </a:lnTo>
                <a:lnTo>
                  <a:pt x="23188" y="1153104"/>
                </a:lnTo>
                <a:lnTo>
                  <a:pt x="26365" y="1140724"/>
                </a:lnTo>
                <a:lnTo>
                  <a:pt x="29859" y="1128662"/>
                </a:lnTo>
                <a:lnTo>
                  <a:pt x="33671" y="1116918"/>
                </a:lnTo>
                <a:lnTo>
                  <a:pt x="37800" y="1105808"/>
                </a:lnTo>
                <a:lnTo>
                  <a:pt x="42247" y="1094699"/>
                </a:lnTo>
                <a:lnTo>
                  <a:pt x="46694" y="1084224"/>
                </a:lnTo>
                <a:lnTo>
                  <a:pt x="51777" y="1074067"/>
                </a:lnTo>
                <a:lnTo>
                  <a:pt x="56541" y="1064544"/>
                </a:lnTo>
                <a:lnTo>
                  <a:pt x="61624" y="1054704"/>
                </a:lnTo>
                <a:lnTo>
                  <a:pt x="67024" y="1045817"/>
                </a:lnTo>
                <a:lnTo>
                  <a:pt x="72424" y="1037247"/>
                </a:lnTo>
                <a:lnTo>
                  <a:pt x="78141" y="1029311"/>
                </a:lnTo>
                <a:lnTo>
                  <a:pt x="83541" y="1021376"/>
                </a:lnTo>
                <a:lnTo>
                  <a:pt x="89259" y="1014075"/>
                </a:lnTo>
                <a:lnTo>
                  <a:pt x="95294" y="1006457"/>
                </a:lnTo>
                <a:lnTo>
                  <a:pt x="101012" y="999791"/>
                </a:lnTo>
                <a:lnTo>
                  <a:pt x="107047" y="993443"/>
                </a:lnTo>
                <a:lnTo>
                  <a:pt x="113083" y="987095"/>
                </a:lnTo>
                <a:lnTo>
                  <a:pt x="118800" y="981699"/>
                </a:lnTo>
                <a:lnTo>
                  <a:pt x="124836" y="975985"/>
                </a:lnTo>
                <a:lnTo>
                  <a:pt x="130871" y="970906"/>
                </a:lnTo>
                <a:lnTo>
                  <a:pt x="136906" y="966145"/>
                </a:lnTo>
                <a:lnTo>
                  <a:pt x="142624" y="962019"/>
                </a:lnTo>
                <a:lnTo>
                  <a:pt x="148659" y="957575"/>
                </a:lnTo>
                <a:lnTo>
                  <a:pt x="154694" y="953766"/>
                </a:lnTo>
                <a:lnTo>
                  <a:pt x="165812" y="947100"/>
                </a:lnTo>
                <a:lnTo>
                  <a:pt x="176612" y="941387"/>
                </a:lnTo>
                <a:close/>
                <a:moveTo>
                  <a:pt x="1531981" y="658812"/>
                </a:moveTo>
                <a:lnTo>
                  <a:pt x="1531981" y="659130"/>
                </a:lnTo>
                <a:lnTo>
                  <a:pt x="1532299" y="658812"/>
                </a:lnTo>
                <a:lnTo>
                  <a:pt x="1532934" y="669616"/>
                </a:lnTo>
                <a:lnTo>
                  <a:pt x="1534523" y="682009"/>
                </a:lnTo>
                <a:lnTo>
                  <a:pt x="1536430" y="695673"/>
                </a:lnTo>
                <a:lnTo>
                  <a:pt x="1538654" y="711244"/>
                </a:lnTo>
                <a:lnTo>
                  <a:pt x="1541514" y="728085"/>
                </a:lnTo>
                <a:lnTo>
                  <a:pt x="1545327" y="746198"/>
                </a:lnTo>
                <a:lnTo>
                  <a:pt x="1549458" y="765900"/>
                </a:lnTo>
                <a:lnTo>
                  <a:pt x="1554543" y="786873"/>
                </a:lnTo>
                <a:lnTo>
                  <a:pt x="1560263" y="808799"/>
                </a:lnTo>
                <a:lnTo>
                  <a:pt x="1566936" y="831678"/>
                </a:lnTo>
                <a:lnTo>
                  <a:pt x="1574562" y="855828"/>
                </a:lnTo>
                <a:lnTo>
                  <a:pt x="1583142" y="881250"/>
                </a:lnTo>
                <a:lnTo>
                  <a:pt x="1592993" y="907307"/>
                </a:lnTo>
                <a:lnTo>
                  <a:pt x="1604115" y="934000"/>
                </a:lnTo>
                <a:lnTo>
                  <a:pt x="1615872" y="961963"/>
                </a:lnTo>
                <a:lnTo>
                  <a:pt x="1629218" y="990245"/>
                </a:lnTo>
                <a:lnTo>
                  <a:pt x="1633667" y="953066"/>
                </a:lnTo>
                <a:lnTo>
                  <a:pt x="1638752" y="917476"/>
                </a:lnTo>
                <a:lnTo>
                  <a:pt x="1643518" y="884745"/>
                </a:lnTo>
                <a:lnTo>
                  <a:pt x="1648285" y="855193"/>
                </a:lnTo>
                <a:lnTo>
                  <a:pt x="1652733" y="830089"/>
                </a:lnTo>
                <a:lnTo>
                  <a:pt x="1656547" y="809752"/>
                </a:lnTo>
                <a:lnTo>
                  <a:pt x="1660678" y="788779"/>
                </a:lnTo>
                <a:lnTo>
                  <a:pt x="1633350" y="725225"/>
                </a:lnTo>
                <a:lnTo>
                  <a:pt x="1677202" y="683280"/>
                </a:lnTo>
                <a:lnTo>
                  <a:pt x="1708661" y="683280"/>
                </a:lnTo>
                <a:lnTo>
                  <a:pt x="1752831" y="725225"/>
                </a:lnTo>
                <a:lnTo>
                  <a:pt x="1725503" y="788779"/>
                </a:lnTo>
                <a:lnTo>
                  <a:pt x="1729634" y="809752"/>
                </a:lnTo>
                <a:lnTo>
                  <a:pt x="1737578" y="855193"/>
                </a:lnTo>
                <a:lnTo>
                  <a:pt x="1742344" y="884745"/>
                </a:lnTo>
                <a:lnTo>
                  <a:pt x="1747111" y="917476"/>
                </a:lnTo>
                <a:lnTo>
                  <a:pt x="1752513" y="953066"/>
                </a:lnTo>
                <a:lnTo>
                  <a:pt x="1756962" y="990245"/>
                </a:lnTo>
                <a:lnTo>
                  <a:pt x="1770308" y="961963"/>
                </a:lnTo>
                <a:lnTo>
                  <a:pt x="1782066" y="934000"/>
                </a:lnTo>
                <a:lnTo>
                  <a:pt x="1792870" y="907307"/>
                </a:lnTo>
                <a:lnTo>
                  <a:pt x="1802720" y="881250"/>
                </a:lnTo>
                <a:lnTo>
                  <a:pt x="1811618" y="855828"/>
                </a:lnTo>
                <a:lnTo>
                  <a:pt x="1818927" y="831678"/>
                </a:lnTo>
                <a:lnTo>
                  <a:pt x="1825600" y="808799"/>
                </a:lnTo>
                <a:lnTo>
                  <a:pt x="1831638" y="786873"/>
                </a:lnTo>
                <a:lnTo>
                  <a:pt x="1836404" y="765900"/>
                </a:lnTo>
                <a:lnTo>
                  <a:pt x="1840853" y="746198"/>
                </a:lnTo>
                <a:lnTo>
                  <a:pt x="1844348" y="728085"/>
                </a:lnTo>
                <a:lnTo>
                  <a:pt x="1847208" y="711244"/>
                </a:lnTo>
                <a:lnTo>
                  <a:pt x="1849750" y="695673"/>
                </a:lnTo>
                <a:lnTo>
                  <a:pt x="1851657" y="682009"/>
                </a:lnTo>
                <a:lnTo>
                  <a:pt x="1852928" y="669616"/>
                </a:lnTo>
                <a:lnTo>
                  <a:pt x="1853881" y="658812"/>
                </a:lnTo>
                <a:lnTo>
                  <a:pt x="1854199" y="659130"/>
                </a:lnTo>
                <a:lnTo>
                  <a:pt x="1854199" y="658812"/>
                </a:lnTo>
                <a:lnTo>
                  <a:pt x="1871359" y="662943"/>
                </a:lnTo>
                <a:lnTo>
                  <a:pt x="1889154" y="667392"/>
                </a:lnTo>
                <a:lnTo>
                  <a:pt x="1908220" y="673111"/>
                </a:lnTo>
                <a:lnTo>
                  <a:pt x="1927922" y="679467"/>
                </a:lnTo>
                <a:lnTo>
                  <a:pt x="1946988" y="684869"/>
                </a:lnTo>
                <a:lnTo>
                  <a:pt x="1964465" y="690271"/>
                </a:lnTo>
                <a:lnTo>
                  <a:pt x="1980354" y="695355"/>
                </a:lnTo>
                <a:lnTo>
                  <a:pt x="1994971" y="700122"/>
                </a:lnTo>
                <a:lnTo>
                  <a:pt x="2008000" y="704888"/>
                </a:lnTo>
                <a:lnTo>
                  <a:pt x="2019757" y="709337"/>
                </a:lnTo>
                <a:lnTo>
                  <a:pt x="2030243" y="713786"/>
                </a:lnTo>
                <a:lnTo>
                  <a:pt x="2039459" y="717917"/>
                </a:lnTo>
                <a:lnTo>
                  <a:pt x="2047721" y="722048"/>
                </a:lnTo>
                <a:lnTo>
                  <a:pt x="2054712" y="725861"/>
                </a:lnTo>
                <a:lnTo>
                  <a:pt x="2060749" y="729674"/>
                </a:lnTo>
                <a:lnTo>
                  <a:pt x="2065834" y="733170"/>
                </a:lnTo>
                <a:lnTo>
                  <a:pt x="2070282" y="736665"/>
                </a:lnTo>
                <a:lnTo>
                  <a:pt x="2073778" y="739843"/>
                </a:lnTo>
                <a:lnTo>
                  <a:pt x="2076638" y="743021"/>
                </a:lnTo>
                <a:lnTo>
                  <a:pt x="2078862" y="746198"/>
                </a:lnTo>
                <a:lnTo>
                  <a:pt x="2084264" y="751600"/>
                </a:lnTo>
                <a:lnTo>
                  <a:pt x="2089348" y="757002"/>
                </a:lnTo>
                <a:lnTo>
                  <a:pt x="2093797" y="763040"/>
                </a:lnTo>
                <a:lnTo>
                  <a:pt x="2097928" y="769395"/>
                </a:lnTo>
                <a:lnTo>
                  <a:pt x="2100788" y="774480"/>
                </a:lnTo>
                <a:lnTo>
                  <a:pt x="2109368" y="788779"/>
                </a:lnTo>
                <a:lnTo>
                  <a:pt x="2139238" y="838033"/>
                </a:lnTo>
                <a:lnTo>
                  <a:pt x="2158940" y="870446"/>
                </a:lnTo>
                <a:lnTo>
                  <a:pt x="2180866" y="905400"/>
                </a:lnTo>
                <a:lnTo>
                  <a:pt x="2203428" y="941626"/>
                </a:lnTo>
                <a:lnTo>
                  <a:pt x="2226942" y="977216"/>
                </a:lnTo>
                <a:lnTo>
                  <a:pt x="2242196" y="999778"/>
                </a:lnTo>
                <a:lnTo>
                  <a:pt x="2256495" y="1021068"/>
                </a:lnTo>
                <a:lnTo>
                  <a:pt x="2280963" y="997553"/>
                </a:lnTo>
                <a:lnTo>
                  <a:pt x="2305749" y="972450"/>
                </a:lnTo>
                <a:lnTo>
                  <a:pt x="2326086" y="951159"/>
                </a:lnTo>
                <a:lnTo>
                  <a:pt x="2345470" y="930186"/>
                </a:lnTo>
                <a:lnTo>
                  <a:pt x="2380107" y="892372"/>
                </a:lnTo>
                <a:lnTo>
                  <a:pt x="2405529" y="864090"/>
                </a:lnTo>
                <a:lnTo>
                  <a:pt x="2417286" y="850109"/>
                </a:lnTo>
                <a:lnTo>
                  <a:pt x="2417922" y="849791"/>
                </a:lnTo>
                <a:lnTo>
                  <a:pt x="2421735" y="845660"/>
                </a:lnTo>
                <a:lnTo>
                  <a:pt x="2425548" y="841847"/>
                </a:lnTo>
                <a:lnTo>
                  <a:pt x="2429679" y="838033"/>
                </a:lnTo>
                <a:lnTo>
                  <a:pt x="2433493" y="834856"/>
                </a:lnTo>
                <a:lnTo>
                  <a:pt x="2437941" y="831678"/>
                </a:lnTo>
                <a:lnTo>
                  <a:pt x="2442072" y="828818"/>
                </a:lnTo>
                <a:lnTo>
                  <a:pt x="2446521" y="826276"/>
                </a:lnTo>
                <a:lnTo>
                  <a:pt x="2451605" y="823734"/>
                </a:lnTo>
                <a:lnTo>
                  <a:pt x="2456054" y="821509"/>
                </a:lnTo>
                <a:lnTo>
                  <a:pt x="2460821" y="819603"/>
                </a:lnTo>
                <a:lnTo>
                  <a:pt x="2465587" y="818014"/>
                </a:lnTo>
                <a:lnTo>
                  <a:pt x="2470672" y="816425"/>
                </a:lnTo>
                <a:lnTo>
                  <a:pt x="2475756" y="815154"/>
                </a:lnTo>
                <a:lnTo>
                  <a:pt x="2480522" y="814201"/>
                </a:lnTo>
                <a:lnTo>
                  <a:pt x="2485607" y="813565"/>
                </a:lnTo>
                <a:lnTo>
                  <a:pt x="2491009" y="812930"/>
                </a:lnTo>
                <a:lnTo>
                  <a:pt x="2495775" y="812930"/>
                </a:lnTo>
                <a:lnTo>
                  <a:pt x="2500860" y="812930"/>
                </a:lnTo>
                <a:lnTo>
                  <a:pt x="2506262" y="812930"/>
                </a:lnTo>
                <a:lnTo>
                  <a:pt x="2511346" y="813565"/>
                </a:lnTo>
                <a:lnTo>
                  <a:pt x="2516113" y="814201"/>
                </a:lnTo>
                <a:lnTo>
                  <a:pt x="2521515" y="815154"/>
                </a:lnTo>
                <a:lnTo>
                  <a:pt x="2526281" y="816425"/>
                </a:lnTo>
                <a:lnTo>
                  <a:pt x="2531366" y="817696"/>
                </a:lnTo>
                <a:lnTo>
                  <a:pt x="2536132" y="819603"/>
                </a:lnTo>
                <a:lnTo>
                  <a:pt x="2541216" y="821509"/>
                </a:lnTo>
                <a:lnTo>
                  <a:pt x="2545983" y="823734"/>
                </a:lnTo>
                <a:lnTo>
                  <a:pt x="2550432" y="826276"/>
                </a:lnTo>
                <a:lnTo>
                  <a:pt x="2555198" y="828818"/>
                </a:lnTo>
                <a:lnTo>
                  <a:pt x="2559647" y="831678"/>
                </a:lnTo>
                <a:lnTo>
                  <a:pt x="2563778" y="835174"/>
                </a:lnTo>
                <a:lnTo>
                  <a:pt x="2568227" y="838351"/>
                </a:lnTo>
                <a:lnTo>
                  <a:pt x="2572358" y="842164"/>
                </a:lnTo>
                <a:lnTo>
                  <a:pt x="2576171" y="845978"/>
                </a:lnTo>
                <a:lnTo>
                  <a:pt x="2579666" y="850109"/>
                </a:lnTo>
                <a:lnTo>
                  <a:pt x="2583162" y="854240"/>
                </a:lnTo>
                <a:lnTo>
                  <a:pt x="2586022" y="858688"/>
                </a:lnTo>
                <a:lnTo>
                  <a:pt x="2589200" y="863137"/>
                </a:lnTo>
                <a:lnTo>
                  <a:pt x="2591742" y="867586"/>
                </a:lnTo>
                <a:lnTo>
                  <a:pt x="2593966" y="872035"/>
                </a:lnTo>
                <a:lnTo>
                  <a:pt x="2596190" y="876801"/>
                </a:lnTo>
                <a:lnTo>
                  <a:pt x="2598097" y="881250"/>
                </a:lnTo>
                <a:lnTo>
                  <a:pt x="2600004" y="886334"/>
                </a:lnTo>
                <a:lnTo>
                  <a:pt x="2601275" y="891419"/>
                </a:lnTo>
                <a:lnTo>
                  <a:pt x="2602546" y="896185"/>
                </a:lnTo>
                <a:lnTo>
                  <a:pt x="2603499" y="901269"/>
                </a:lnTo>
                <a:lnTo>
                  <a:pt x="2604452" y="906036"/>
                </a:lnTo>
                <a:lnTo>
                  <a:pt x="2604770" y="911438"/>
                </a:lnTo>
                <a:lnTo>
                  <a:pt x="2605088" y="916522"/>
                </a:lnTo>
                <a:lnTo>
                  <a:pt x="2605088" y="921289"/>
                </a:lnTo>
                <a:lnTo>
                  <a:pt x="2604770" y="926691"/>
                </a:lnTo>
                <a:lnTo>
                  <a:pt x="2604452" y="931775"/>
                </a:lnTo>
                <a:lnTo>
                  <a:pt x="2603499" y="936542"/>
                </a:lnTo>
                <a:lnTo>
                  <a:pt x="2602546" y="941944"/>
                </a:lnTo>
                <a:lnTo>
                  <a:pt x="2601275" y="947028"/>
                </a:lnTo>
                <a:lnTo>
                  <a:pt x="2600004" y="951795"/>
                </a:lnTo>
                <a:lnTo>
                  <a:pt x="2598415" y="956879"/>
                </a:lnTo>
                <a:lnTo>
                  <a:pt x="2596190" y="961646"/>
                </a:lnTo>
                <a:lnTo>
                  <a:pt x="2593966" y="966412"/>
                </a:lnTo>
                <a:lnTo>
                  <a:pt x="2591742" y="970861"/>
                </a:lnTo>
                <a:lnTo>
                  <a:pt x="2588564" y="975627"/>
                </a:lnTo>
                <a:lnTo>
                  <a:pt x="2585704" y="980076"/>
                </a:lnTo>
                <a:lnTo>
                  <a:pt x="2582844" y="984207"/>
                </a:lnTo>
                <a:lnTo>
                  <a:pt x="2579349" y="988656"/>
                </a:lnTo>
                <a:lnTo>
                  <a:pt x="2566638" y="1003273"/>
                </a:lnTo>
                <a:lnTo>
                  <a:pt x="2534543" y="1039181"/>
                </a:lnTo>
                <a:lnTo>
                  <a:pt x="2512935" y="1063014"/>
                </a:lnTo>
                <a:lnTo>
                  <a:pt x="2488784" y="1089071"/>
                </a:lnTo>
                <a:lnTo>
                  <a:pt x="2463045" y="1116399"/>
                </a:lnTo>
                <a:lnTo>
                  <a:pt x="2436352" y="1143409"/>
                </a:lnTo>
                <a:lnTo>
                  <a:pt x="2417922" y="1161204"/>
                </a:lnTo>
                <a:lnTo>
                  <a:pt x="2400127" y="1178682"/>
                </a:lnTo>
                <a:lnTo>
                  <a:pt x="2382332" y="1195206"/>
                </a:lnTo>
                <a:lnTo>
                  <a:pt x="2364537" y="1210776"/>
                </a:lnTo>
                <a:lnTo>
                  <a:pt x="2354050" y="1219038"/>
                </a:lnTo>
                <a:lnTo>
                  <a:pt x="2343882" y="1226983"/>
                </a:lnTo>
                <a:lnTo>
                  <a:pt x="2333395" y="1234927"/>
                </a:lnTo>
                <a:lnTo>
                  <a:pt x="2322591" y="1241918"/>
                </a:lnTo>
                <a:lnTo>
                  <a:pt x="2316236" y="1246049"/>
                </a:lnTo>
                <a:lnTo>
                  <a:pt x="2309562" y="1249862"/>
                </a:lnTo>
                <a:lnTo>
                  <a:pt x="2301936" y="1253357"/>
                </a:lnTo>
                <a:lnTo>
                  <a:pt x="2294310" y="1257171"/>
                </a:lnTo>
                <a:lnTo>
                  <a:pt x="2284141" y="1260984"/>
                </a:lnTo>
                <a:lnTo>
                  <a:pt x="2279057" y="1262891"/>
                </a:lnTo>
                <a:lnTo>
                  <a:pt x="2272701" y="1264797"/>
                </a:lnTo>
                <a:lnTo>
                  <a:pt x="2266346" y="1266068"/>
                </a:lnTo>
                <a:lnTo>
                  <a:pt x="2258720" y="1267339"/>
                </a:lnTo>
                <a:lnTo>
                  <a:pt x="2250775" y="1267975"/>
                </a:lnTo>
                <a:lnTo>
                  <a:pt x="2241242" y="1268610"/>
                </a:lnTo>
                <a:lnTo>
                  <a:pt x="2233934" y="1268293"/>
                </a:lnTo>
                <a:lnTo>
                  <a:pt x="2226307" y="1267657"/>
                </a:lnTo>
                <a:lnTo>
                  <a:pt x="2217727" y="1266068"/>
                </a:lnTo>
                <a:lnTo>
                  <a:pt x="2209148" y="1263844"/>
                </a:lnTo>
                <a:lnTo>
                  <a:pt x="2198979" y="1260666"/>
                </a:lnTo>
                <a:lnTo>
                  <a:pt x="2190717" y="1257171"/>
                </a:lnTo>
                <a:lnTo>
                  <a:pt x="2184044" y="1253357"/>
                </a:lnTo>
                <a:lnTo>
                  <a:pt x="2178324" y="1250180"/>
                </a:lnTo>
                <a:lnTo>
                  <a:pt x="2172922" y="1246684"/>
                </a:lnTo>
                <a:lnTo>
                  <a:pt x="2168473" y="1243824"/>
                </a:lnTo>
                <a:lnTo>
                  <a:pt x="2160846" y="1237787"/>
                </a:lnTo>
                <a:lnTo>
                  <a:pt x="2154491" y="1232067"/>
                </a:lnTo>
                <a:lnTo>
                  <a:pt x="2148454" y="1226347"/>
                </a:lnTo>
                <a:lnTo>
                  <a:pt x="2137967" y="1215225"/>
                </a:lnTo>
                <a:lnTo>
                  <a:pt x="2128116" y="1204103"/>
                </a:lnTo>
                <a:lnTo>
                  <a:pt x="2118265" y="1192028"/>
                </a:lnTo>
                <a:lnTo>
                  <a:pt x="2109050" y="1179953"/>
                </a:lnTo>
                <a:lnTo>
                  <a:pt x="2098882" y="1166924"/>
                </a:lnTo>
                <a:lnTo>
                  <a:pt x="2078862" y="1138961"/>
                </a:lnTo>
                <a:lnTo>
                  <a:pt x="2058525" y="1108773"/>
                </a:lnTo>
                <a:lnTo>
                  <a:pt x="2037552" y="1077313"/>
                </a:lnTo>
                <a:lnTo>
                  <a:pt x="2017215" y="1045219"/>
                </a:lnTo>
                <a:lnTo>
                  <a:pt x="2012766" y="1038546"/>
                </a:lnTo>
                <a:lnTo>
                  <a:pt x="2012766" y="1409700"/>
                </a:lnTo>
                <a:lnTo>
                  <a:pt x="1373096" y="1409700"/>
                </a:lnTo>
                <a:lnTo>
                  <a:pt x="1373096" y="1002002"/>
                </a:lnTo>
                <a:lnTo>
                  <a:pt x="1372779" y="1002002"/>
                </a:lnTo>
                <a:lnTo>
                  <a:pt x="1371190" y="1003591"/>
                </a:lnTo>
                <a:lnTo>
                  <a:pt x="1369283" y="1005815"/>
                </a:lnTo>
                <a:lnTo>
                  <a:pt x="1367694" y="1009311"/>
                </a:lnTo>
                <a:lnTo>
                  <a:pt x="1365470" y="1013124"/>
                </a:lnTo>
                <a:lnTo>
                  <a:pt x="1363246" y="1018526"/>
                </a:lnTo>
                <a:lnTo>
                  <a:pt x="1361339" y="1024882"/>
                </a:lnTo>
                <a:lnTo>
                  <a:pt x="1356572" y="1039181"/>
                </a:lnTo>
                <a:lnTo>
                  <a:pt x="1351806" y="1056658"/>
                </a:lnTo>
                <a:lnTo>
                  <a:pt x="1347039" y="1077313"/>
                </a:lnTo>
                <a:lnTo>
                  <a:pt x="1342273" y="1099557"/>
                </a:lnTo>
                <a:lnTo>
                  <a:pt x="1337506" y="1124025"/>
                </a:lnTo>
                <a:lnTo>
                  <a:pt x="1332740" y="1149765"/>
                </a:lnTo>
                <a:lnTo>
                  <a:pt x="1328291" y="1176775"/>
                </a:lnTo>
                <a:lnTo>
                  <a:pt x="1324160" y="1204421"/>
                </a:lnTo>
                <a:lnTo>
                  <a:pt x="1320029" y="1232702"/>
                </a:lnTo>
                <a:lnTo>
                  <a:pt x="1316534" y="1260984"/>
                </a:lnTo>
                <a:lnTo>
                  <a:pt x="1313674" y="1288948"/>
                </a:lnTo>
                <a:lnTo>
                  <a:pt x="1311449" y="1316276"/>
                </a:lnTo>
                <a:lnTo>
                  <a:pt x="1309543" y="1342333"/>
                </a:lnTo>
                <a:lnTo>
                  <a:pt x="1308589" y="1375699"/>
                </a:lnTo>
                <a:lnTo>
                  <a:pt x="1307636" y="1409700"/>
                </a:lnTo>
                <a:lnTo>
                  <a:pt x="1106488" y="1409700"/>
                </a:lnTo>
                <a:lnTo>
                  <a:pt x="1106488" y="1388409"/>
                </a:lnTo>
                <a:lnTo>
                  <a:pt x="1106488" y="1368072"/>
                </a:lnTo>
                <a:lnTo>
                  <a:pt x="1107441" y="1348688"/>
                </a:lnTo>
                <a:lnTo>
                  <a:pt x="1108077" y="1330893"/>
                </a:lnTo>
                <a:lnTo>
                  <a:pt x="1111255" y="1293396"/>
                </a:lnTo>
                <a:lnTo>
                  <a:pt x="1114750" y="1257171"/>
                </a:lnTo>
                <a:lnTo>
                  <a:pt x="1118563" y="1222534"/>
                </a:lnTo>
                <a:lnTo>
                  <a:pt x="1122694" y="1189486"/>
                </a:lnTo>
                <a:lnTo>
                  <a:pt x="1127143" y="1158345"/>
                </a:lnTo>
                <a:lnTo>
                  <a:pt x="1131592" y="1128156"/>
                </a:lnTo>
                <a:lnTo>
                  <a:pt x="1136358" y="1099875"/>
                </a:lnTo>
                <a:lnTo>
                  <a:pt x="1141125" y="1072865"/>
                </a:lnTo>
                <a:lnTo>
                  <a:pt x="1146209" y="1047125"/>
                </a:lnTo>
                <a:lnTo>
                  <a:pt x="1151929" y="1022975"/>
                </a:lnTo>
                <a:lnTo>
                  <a:pt x="1157013" y="999778"/>
                </a:lnTo>
                <a:lnTo>
                  <a:pt x="1162733" y="978170"/>
                </a:lnTo>
                <a:lnTo>
                  <a:pt x="1168135" y="957832"/>
                </a:lnTo>
                <a:lnTo>
                  <a:pt x="1174173" y="938448"/>
                </a:lnTo>
                <a:lnTo>
                  <a:pt x="1179893" y="920653"/>
                </a:lnTo>
                <a:lnTo>
                  <a:pt x="1185295" y="903812"/>
                </a:lnTo>
                <a:lnTo>
                  <a:pt x="1191332" y="887923"/>
                </a:lnTo>
                <a:lnTo>
                  <a:pt x="1197052" y="873306"/>
                </a:lnTo>
                <a:lnTo>
                  <a:pt x="1202454" y="859959"/>
                </a:lnTo>
                <a:lnTo>
                  <a:pt x="1208174" y="847567"/>
                </a:lnTo>
                <a:lnTo>
                  <a:pt x="1213258" y="835809"/>
                </a:lnTo>
                <a:lnTo>
                  <a:pt x="1218343" y="825005"/>
                </a:lnTo>
                <a:lnTo>
                  <a:pt x="1223745" y="815472"/>
                </a:lnTo>
                <a:lnTo>
                  <a:pt x="1228511" y="806892"/>
                </a:lnTo>
                <a:lnTo>
                  <a:pt x="1233278" y="798948"/>
                </a:lnTo>
                <a:lnTo>
                  <a:pt x="1237727" y="791957"/>
                </a:lnTo>
                <a:lnTo>
                  <a:pt x="1245989" y="780199"/>
                </a:lnTo>
                <a:lnTo>
                  <a:pt x="1252980" y="771302"/>
                </a:lnTo>
                <a:lnTo>
                  <a:pt x="1258700" y="764947"/>
                </a:lnTo>
                <a:lnTo>
                  <a:pt x="1269186" y="759545"/>
                </a:lnTo>
                <a:lnTo>
                  <a:pt x="1280308" y="754142"/>
                </a:lnTo>
                <a:lnTo>
                  <a:pt x="1292383" y="748105"/>
                </a:lnTo>
                <a:lnTo>
                  <a:pt x="1304776" y="742703"/>
                </a:lnTo>
                <a:lnTo>
                  <a:pt x="1331469" y="731263"/>
                </a:lnTo>
                <a:lnTo>
                  <a:pt x="1359750" y="720141"/>
                </a:lnTo>
                <a:lnTo>
                  <a:pt x="1388349" y="709973"/>
                </a:lnTo>
                <a:lnTo>
                  <a:pt x="1416949" y="699486"/>
                </a:lnTo>
                <a:lnTo>
                  <a:pt x="1444595" y="690271"/>
                </a:lnTo>
                <a:lnTo>
                  <a:pt x="1470652" y="681691"/>
                </a:lnTo>
                <a:lnTo>
                  <a:pt x="1477325" y="677878"/>
                </a:lnTo>
                <a:lnTo>
                  <a:pt x="1484316" y="674065"/>
                </a:lnTo>
                <a:lnTo>
                  <a:pt x="1491624" y="671205"/>
                </a:lnTo>
                <a:lnTo>
                  <a:pt x="1499569" y="668027"/>
                </a:lnTo>
                <a:lnTo>
                  <a:pt x="1507513" y="665167"/>
                </a:lnTo>
                <a:lnTo>
                  <a:pt x="1515139" y="662943"/>
                </a:lnTo>
                <a:lnTo>
                  <a:pt x="1523401" y="660718"/>
                </a:lnTo>
                <a:lnTo>
                  <a:pt x="1531981" y="658812"/>
                </a:lnTo>
                <a:close/>
                <a:moveTo>
                  <a:pt x="3016555" y="246062"/>
                </a:moveTo>
                <a:lnTo>
                  <a:pt x="3026093" y="246062"/>
                </a:lnTo>
                <a:lnTo>
                  <a:pt x="3039447" y="247014"/>
                </a:lnTo>
                <a:lnTo>
                  <a:pt x="3052165" y="248600"/>
                </a:lnTo>
                <a:lnTo>
                  <a:pt x="3064883" y="250822"/>
                </a:lnTo>
                <a:lnTo>
                  <a:pt x="3076965" y="253360"/>
                </a:lnTo>
                <a:lnTo>
                  <a:pt x="3089047" y="256851"/>
                </a:lnTo>
                <a:lnTo>
                  <a:pt x="3100493" y="260976"/>
                </a:lnTo>
                <a:lnTo>
                  <a:pt x="3111303" y="265736"/>
                </a:lnTo>
                <a:lnTo>
                  <a:pt x="3122113" y="270496"/>
                </a:lnTo>
                <a:lnTo>
                  <a:pt x="3132605" y="276526"/>
                </a:lnTo>
                <a:lnTo>
                  <a:pt x="3142462" y="282872"/>
                </a:lnTo>
                <a:lnTo>
                  <a:pt x="3152318" y="289536"/>
                </a:lnTo>
                <a:lnTo>
                  <a:pt x="3161539" y="296518"/>
                </a:lnTo>
                <a:lnTo>
                  <a:pt x="3170123" y="304451"/>
                </a:lnTo>
                <a:lnTo>
                  <a:pt x="3178708" y="312384"/>
                </a:lnTo>
                <a:lnTo>
                  <a:pt x="3186339" y="320952"/>
                </a:lnTo>
                <a:lnTo>
                  <a:pt x="3194287" y="330472"/>
                </a:lnTo>
                <a:lnTo>
                  <a:pt x="3201282" y="339675"/>
                </a:lnTo>
                <a:lnTo>
                  <a:pt x="3207959" y="349512"/>
                </a:lnTo>
                <a:lnTo>
                  <a:pt x="3214318" y="359984"/>
                </a:lnTo>
                <a:lnTo>
                  <a:pt x="3220041" y="370456"/>
                </a:lnTo>
                <a:lnTo>
                  <a:pt x="3225128" y="381563"/>
                </a:lnTo>
                <a:lnTo>
                  <a:pt x="3229898" y="392669"/>
                </a:lnTo>
                <a:lnTo>
                  <a:pt x="3234349" y="404093"/>
                </a:lnTo>
                <a:lnTo>
                  <a:pt x="3238482" y="416152"/>
                </a:lnTo>
                <a:lnTo>
                  <a:pt x="3241980" y="428528"/>
                </a:lnTo>
                <a:lnTo>
                  <a:pt x="3244523" y="440586"/>
                </a:lnTo>
                <a:lnTo>
                  <a:pt x="3247067" y="453280"/>
                </a:lnTo>
                <a:lnTo>
                  <a:pt x="3248974" y="466290"/>
                </a:lnTo>
                <a:lnTo>
                  <a:pt x="3249928" y="479301"/>
                </a:lnTo>
                <a:lnTo>
                  <a:pt x="3251200" y="492629"/>
                </a:lnTo>
                <a:lnTo>
                  <a:pt x="3251200" y="505957"/>
                </a:lnTo>
                <a:lnTo>
                  <a:pt x="3251200" y="519602"/>
                </a:lnTo>
                <a:lnTo>
                  <a:pt x="3249292" y="530709"/>
                </a:lnTo>
                <a:lnTo>
                  <a:pt x="3247385" y="541498"/>
                </a:lnTo>
                <a:lnTo>
                  <a:pt x="3245159" y="551970"/>
                </a:lnTo>
                <a:lnTo>
                  <a:pt x="3242933" y="562442"/>
                </a:lnTo>
                <a:lnTo>
                  <a:pt x="3240390" y="572914"/>
                </a:lnTo>
                <a:lnTo>
                  <a:pt x="3237846" y="582751"/>
                </a:lnTo>
                <a:lnTo>
                  <a:pt x="3231805" y="602426"/>
                </a:lnTo>
                <a:lnTo>
                  <a:pt x="3225446" y="621148"/>
                </a:lnTo>
                <a:lnTo>
                  <a:pt x="3218133" y="639236"/>
                </a:lnTo>
                <a:lnTo>
                  <a:pt x="3210503" y="656690"/>
                </a:lnTo>
                <a:lnTo>
                  <a:pt x="3201918" y="673508"/>
                </a:lnTo>
                <a:lnTo>
                  <a:pt x="3193016" y="689057"/>
                </a:lnTo>
                <a:lnTo>
                  <a:pt x="3183795" y="704289"/>
                </a:lnTo>
                <a:lnTo>
                  <a:pt x="3174257" y="718252"/>
                </a:lnTo>
                <a:lnTo>
                  <a:pt x="3164082" y="732215"/>
                </a:lnTo>
                <a:lnTo>
                  <a:pt x="3153590" y="745225"/>
                </a:lnTo>
                <a:lnTo>
                  <a:pt x="3142780" y="756966"/>
                </a:lnTo>
                <a:lnTo>
                  <a:pt x="3131652" y="768390"/>
                </a:lnTo>
                <a:lnTo>
                  <a:pt x="3120523" y="778862"/>
                </a:lnTo>
                <a:lnTo>
                  <a:pt x="3109077" y="788700"/>
                </a:lnTo>
                <a:lnTo>
                  <a:pt x="3097631" y="797902"/>
                </a:lnTo>
                <a:lnTo>
                  <a:pt x="3085867" y="806153"/>
                </a:lnTo>
                <a:lnTo>
                  <a:pt x="3074103" y="813452"/>
                </a:lnTo>
                <a:lnTo>
                  <a:pt x="3062339" y="820116"/>
                </a:lnTo>
                <a:lnTo>
                  <a:pt x="3050575" y="826145"/>
                </a:lnTo>
                <a:lnTo>
                  <a:pt x="3038811" y="831222"/>
                </a:lnTo>
                <a:lnTo>
                  <a:pt x="3027365" y="835665"/>
                </a:lnTo>
                <a:lnTo>
                  <a:pt x="3015919" y="839473"/>
                </a:lnTo>
                <a:lnTo>
                  <a:pt x="3004472" y="842011"/>
                </a:lnTo>
                <a:lnTo>
                  <a:pt x="2993662" y="844233"/>
                </a:lnTo>
                <a:lnTo>
                  <a:pt x="2982852" y="845502"/>
                </a:lnTo>
                <a:lnTo>
                  <a:pt x="2972678" y="846137"/>
                </a:lnTo>
                <a:lnTo>
                  <a:pt x="2962503" y="845819"/>
                </a:lnTo>
                <a:lnTo>
                  <a:pt x="2952647" y="844550"/>
                </a:lnTo>
                <a:lnTo>
                  <a:pt x="2943427" y="842646"/>
                </a:lnTo>
                <a:lnTo>
                  <a:pt x="2937703" y="841059"/>
                </a:lnTo>
                <a:lnTo>
                  <a:pt x="2931662" y="839155"/>
                </a:lnTo>
                <a:lnTo>
                  <a:pt x="2925939" y="837251"/>
                </a:lnTo>
                <a:lnTo>
                  <a:pt x="2920534" y="835030"/>
                </a:lnTo>
                <a:lnTo>
                  <a:pt x="2914811" y="832492"/>
                </a:lnTo>
                <a:lnTo>
                  <a:pt x="2909724" y="829953"/>
                </a:lnTo>
                <a:lnTo>
                  <a:pt x="2904319" y="826780"/>
                </a:lnTo>
                <a:lnTo>
                  <a:pt x="2899550" y="823924"/>
                </a:lnTo>
                <a:lnTo>
                  <a:pt x="2894780" y="820433"/>
                </a:lnTo>
                <a:lnTo>
                  <a:pt x="2890329" y="817260"/>
                </a:lnTo>
                <a:lnTo>
                  <a:pt x="2885878" y="813452"/>
                </a:lnTo>
                <a:lnTo>
                  <a:pt x="2881427" y="809644"/>
                </a:lnTo>
                <a:lnTo>
                  <a:pt x="2873160" y="801710"/>
                </a:lnTo>
                <a:lnTo>
                  <a:pt x="2865529" y="793142"/>
                </a:lnTo>
                <a:lnTo>
                  <a:pt x="2857899" y="783622"/>
                </a:lnTo>
                <a:lnTo>
                  <a:pt x="2851222" y="773785"/>
                </a:lnTo>
                <a:lnTo>
                  <a:pt x="2845181" y="763630"/>
                </a:lnTo>
                <a:lnTo>
                  <a:pt x="2839458" y="752524"/>
                </a:lnTo>
                <a:lnTo>
                  <a:pt x="2834052" y="741417"/>
                </a:lnTo>
                <a:lnTo>
                  <a:pt x="2829283" y="729676"/>
                </a:lnTo>
                <a:lnTo>
                  <a:pt x="2825150" y="717300"/>
                </a:lnTo>
                <a:lnTo>
                  <a:pt x="2821017" y="704607"/>
                </a:lnTo>
                <a:lnTo>
                  <a:pt x="2817519" y="691913"/>
                </a:lnTo>
                <a:lnTo>
                  <a:pt x="2814340" y="678585"/>
                </a:lnTo>
                <a:lnTo>
                  <a:pt x="2811478" y="665257"/>
                </a:lnTo>
                <a:lnTo>
                  <a:pt x="2809253" y="651612"/>
                </a:lnTo>
                <a:lnTo>
                  <a:pt x="2807027" y="637967"/>
                </a:lnTo>
                <a:lnTo>
                  <a:pt x="2805119" y="623687"/>
                </a:lnTo>
                <a:lnTo>
                  <a:pt x="2803529" y="609724"/>
                </a:lnTo>
                <a:lnTo>
                  <a:pt x="2802576" y="595444"/>
                </a:lnTo>
                <a:lnTo>
                  <a:pt x="2801304" y="580847"/>
                </a:lnTo>
                <a:lnTo>
                  <a:pt x="2800986" y="566885"/>
                </a:lnTo>
                <a:lnTo>
                  <a:pt x="2800350" y="538325"/>
                </a:lnTo>
                <a:lnTo>
                  <a:pt x="2800350" y="509765"/>
                </a:lnTo>
                <a:lnTo>
                  <a:pt x="2800986" y="482157"/>
                </a:lnTo>
                <a:lnTo>
                  <a:pt x="2801622" y="468512"/>
                </a:lnTo>
                <a:lnTo>
                  <a:pt x="2803212" y="455501"/>
                </a:lnTo>
                <a:lnTo>
                  <a:pt x="2805437" y="442490"/>
                </a:lnTo>
                <a:lnTo>
                  <a:pt x="2807981" y="429797"/>
                </a:lnTo>
                <a:lnTo>
                  <a:pt x="2811478" y="417738"/>
                </a:lnTo>
                <a:lnTo>
                  <a:pt x="2815294" y="405680"/>
                </a:lnTo>
                <a:lnTo>
                  <a:pt x="2819109" y="394256"/>
                </a:lnTo>
                <a:lnTo>
                  <a:pt x="2824196" y="383149"/>
                </a:lnTo>
                <a:lnTo>
                  <a:pt x="2829283" y="372360"/>
                </a:lnTo>
                <a:lnTo>
                  <a:pt x="2835006" y="361888"/>
                </a:lnTo>
                <a:lnTo>
                  <a:pt x="2840729" y="351733"/>
                </a:lnTo>
                <a:lnTo>
                  <a:pt x="2847406" y="342213"/>
                </a:lnTo>
                <a:lnTo>
                  <a:pt x="2854083" y="333011"/>
                </a:lnTo>
                <a:lnTo>
                  <a:pt x="2861714" y="324125"/>
                </a:lnTo>
                <a:lnTo>
                  <a:pt x="2869027" y="315875"/>
                </a:lnTo>
                <a:lnTo>
                  <a:pt x="2876975" y="307624"/>
                </a:lnTo>
                <a:lnTo>
                  <a:pt x="2885242" y="300326"/>
                </a:lnTo>
                <a:lnTo>
                  <a:pt x="2893191" y="293344"/>
                </a:lnTo>
                <a:lnTo>
                  <a:pt x="2901775" y="286363"/>
                </a:lnTo>
                <a:lnTo>
                  <a:pt x="2910678" y="280651"/>
                </a:lnTo>
                <a:lnTo>
                  <a:pt x="2920216" y="274622"/>
                </a:lnTo>
                <a:lnTo>
                  <a:pt x="2929119" y="269544"/>
                </a:lnTo>
                <a:lnTo>
                  <a:pt x="2938657" y="265102"/>
                </a:lnTo>
                <a:lnTo>
                  <a:pt x="2947878" y="260976"/>
                </a:lnTo>
                <a:lnTo>
                  <a:pt x="2957734" y="257168"/>
                </a:lnTo>
                <a:lnTo>
                  <a:pt x="2967273" y="253995"/>
                </a:lnTo>
                <a:lnTo>
                  <a:pt x="2977129" y="251139"/>
                </a:lnTo>
                <a:lnTo>
                  <a:pt x="2986985" y="248918"/>
                </a:lnTo>
                <a:lnTo>
                  <a:pt x="2996842" y="247648"/>
                </a:lnTo>
                <a:lnTo>
                  <a:pt x="3006698" y="246379"/>
                </a:lnTo>
                <a:lnTo>
                  <a:pt x="3016555" y="246062"/>
                </a:lnTo>
                <a:close/>
                <a:moveTo>
                  <a:pt x="336073" y="246062"/>
                </a:moveTo>
                <a:lnTo>
                  <a:pt x="345605" y="246062"/>
                </a:lnTo>
                <a:lnTo>
                  <a:pt x="355772" y="246379"/>
                </a:lnTo>
                <a:lnTo>
                  <a:pt x="365304" y="247648"/>
                </a:lnTo>
                <a:lnTo>
                  <a:pt x="375153" y="248918"/>
                </a:lnTo>
                <a:lnTo>
                  <a:pt x="385003" y="251139"/>
                </a:lnTo>
                <a:lnTo>
                  <a:pt x="394852" y="253995"/>
                </a:lnTo>
                <a:lnTo>
                  <a:pt x="404384" y="257168"/>
                </a:lnTo>
                <a:lnTo>
                  <a:pt x="414233" y="260976"/>
                </a:lnTo>
                <a:lnTo>
                  <a:pt x="423765" y="265102"/>
                </a:lnTo>
                <a:lnTo>
                  <a:pt x="432979" y="269544"/>
                </a:lnTo>
                <a:lnTo>
                  <a:pt x="442511" y="274622"/>
                </a:lnTo>
                <a:lnTo>
                  <a:pt x="451407" y="280651"/>
                </a:lnTo>
                <a:lnTo>
                  <a:pt x="460303" y="286363"/>
                </a:lnTo>
                <a:lnTo>
                  <a:pt x="468882" y="293344"/>
                </a:lnTo>
                <a:lnTo>
                  <a:pt x="477460" y="300326"/>
                </a:lnTo>
                <a:lnTo>
                  <a:pt x="485086" y="307624"/>
                </a:lnTo>
                <a:lnTo>
                  <a:pt x="493029" y="315875"/>
                </a:lnTo>
                <a:lnTo>
                  <a:pt x="500654" y="324125"/>
                </a:lnTo>
                <a:lnTo>
                  <a:pt x="507962" y="333011"/>
                </a:lnTo>
                <a:lnTo>
                  <a:pt x="514634" y="342213"/>
                </a:lnTo>
                <a:lnTo>
                  <a:pt x="521306" y="351733"/>
                </a:lnTo>
                <a:lnTo>
                  <a:pt x="527025" y="361888"/>
                </a:lnTo>
                <a:lnTo>
                  <a:pt x="532744" y="372360"/>
                </a:lnTo>
                <a:lnTo>
                  <a:pt x="537828" y="383149"/>
                </a:lnTo>
                <a:lnTo>
                  <a:pt x="542912" y="394256"/>
                </a:lnTo>
                <a:lnTo>
                  <a:pt x="546724" y="405680"/>
                </a:lnTo>
                <a:lnTo>
                  <a:pt x="550855" y="417738"/>
                </a:lnTo>
                <a:lnTo>
                  <a:pt x="554032" y="429797"/>
                </a:lnTo>
                <a:lnTo>
                  <a:pt x="556574" y="442490"/>
                </a:lnTo>
                <a:lnTo>
                  <a:pt x="558798" y="455501"/>
                </a:lnTo>
                <a:lnTo>
                  <a:pt x="560386" y="468512"/>
                </a:lnTo>
                <a:lnTo>
                  <a:pt x="561022" y="482157"/>
                </a:lnTo>
                <a:lnTo>
                  <a:pt x="561657" y="509765"/>
                </a:lnTo>
                <a:lnTo>
                  <a:pt x="561975" y="538325"/>
                </a:lnTo>
                <a:lnTo>
                  <a:pt x="561657" y="552287"/>
                </a:lnTo>
                <a:lnTo>
                  <a:pt x="561340" y="566885"/>
                </a:lnTo>
                <a:lnTo>
                  <a:pt x="560704" y="580847"/>
                </a:lnTo>
                <a:lnTo>
                  <a:pt x="559433" y="595444"/>
                </a:lnTo>
                <a:lnTo>
                  <a:pt x="558480" y="609724"/>
                </a:lnTo>
                <a:lnTo>
                  <a:pt x="556891" y="623687"/>
                </a:lnTo>
                <a:lnTo>
                  <a:pt x="554985" y="637967"/>
                </a:lnTo>
                <a:lnTo>
                  <a:pt x="552761" y="651612"/>
                </a:lnTo>
                <a:lnTo>
                  <a:pt x="550537" y="665257"/>
                </a:lnTo>
                <a:lnTo>
                  <a:pt x="547677" y="678585"/>
                </a:lnTo>
                <a:lnTo>
                  <a:pt x="544500" y="691913"/>
                </a:lnTo>
                <a:lnTo>
                  <a:pt x="541005" y="704607"/>
                </a:lnTo>
                <a:lnTo>
                  <a:pt x="537193" y="717300"/>
                </a:lnTo>
                <a:lnTo>
                  <a:pt x="532744" y="729676"/>
                </a:lnTo>
                <a:lnTo>
                  <a:pt x="527979" y="741417"/>
                </a:lnTo>
                <a:lnTo>
                  <a:pt x="522577" y="752524"/>
                </a:lnTo>
                <a:lnTo>
                  <a:pt x="517176" y="763630"/>
                </a:lnTo>
                <a:lnTo>
                  <a:pt x="510821" y="773785"/>
                </a:lnTo>
                <a:lnTo>
                  <a:pt x="504149" y="783622"/>
                </a:lnTo>
                <a:lnTo>
                  <a:pt x="497159" y="793142"/>
                </a:lnTo>
                <a:lnTo>
                  <a:pt x="489216" y="801710"/>
                </a:lnTo>
                <a:lnTo>
                  <a:pt x="480638" y="809644"/>
                </a:lnTo>
                <a:lnTo>
                  <a:pt x="476507" y="813452"/>
                </a:lnTo>
                <a:lnTo>
                  <a:pt x="472059" y="817260"/>
                </a:lnTo>
                <a:lnTo>
                  <a:pt x="467293" y="820433"/>
                </a:lnTo>
                <a:lnTo>
                  <a:pt x="462527" y="823924"/>
                </a:lnTo>
                <a:lnTo>
                  <a:pt x="457762" y="826780"/>
                </a:lnTo>
                <a:lnTo>
                  <a:pt x="452360" y="829953"/>
                </a:lnTo>
                <a:lnTo>
                  <a:pt x="447277" y="832492"/>
                </a:lnTo>
                <a:lnTo>
                  <a:pt x="441875" y="835030"/>
                </a:lnTo>
                <a:lnTo>
                  <a:pt x="436474" y="837251"/>
                </a:lnTo>
                <a:lnTo>
                  <a:pt x="430437" y="839155"/>
                </a:lnTo>
                <a:lnTo>
                  <a:pt x="425036" y="841059"/>
                </a:lnTo>
                <a:lnTo>
                  <a:pt x="418682" y="842646"/>
                </a:lnTo>
                <a:lnTo>
                  <a:pt x="409150" y="844550"/>
                </a:lnTo>
                <a:lnTo>
                  <a:pt x="399618" y="845819"/>
                </a:lnTo>
                <a:lnTo>
                  <a:pt x="389451" y="846137"/>
                </a:lnTo>
                <a:lnTo>
                  <a:pt x="379284" y="845502"/>
                </a:lnTo>
                <a:lnTo>
                  <a:pt x="368481" y="844233"/>
                </a:lnTo>
                <a:lnTo>
                  <a:pt x="357679" y="842011"/>
                </a:lnTo>
                <a:lnTo>
                  <a:pt x="346558" y="839473"/>
                </a:lnTo>
                <a:lnTo>
                  <a:pt x="334803" y="835665"/>
                </a:lnTo>
                <a:lnTo>
                  <a:pt x="323364" y="831222"/>
                </a:lnTo>
                <a:lnTo>
                  <a:pt x="311609" y="826145"/>
                </a:lnTo>
                <a:lnTo>
                  <a:pt x="299853" y="820116"/>
                </a:lnTo>
                <a:lnTo>
                  <a:pt x="288097" y="813452"/>
                </a:lnTo>
                <a:lnTo>
                  <a:pt x="276659" y="806153"/>
                </a:lnTo>
                <a:lnTo>
                  <a:pt x="264586" y="797902"/>
                </a:lnTo>
                <a:lnTo>
                  <a:pt x="253148" y="788700"/>
                </a:lnTo>
                <a:lnTo>
                  <a:pt x="241709" y="778862"/>
                </a:lnTo>
                <a:lnTo>
                  <a:pt x="230589" y="768390"/>
                </a:lnTo>
                <a:lnTo>
                  <a:pt x="219469" y="756966"/>
                </a:lnTo>
                <a:lnTo>
                  <a:pt x="208666" y="745225"/>
                </a:lnTo>
                <a:lnTo>
                  <a:pt x="198181" y="732215"/>
                </a:lnTo>
                <a:lnTo>
                  <a:pt x="188014" y="718252"/>
                </a:lnTo>
                <a:lnTo>
                  <a:pt x="178482" y="704289"/>
                </a:lnTo>
                <a:lnTo>
                  <a:pt x="169268" y="689057"/>
                </a:lnTo>
                <a:lnTo>
                  <a:pt x="160054" y="673508"/>
                </a:lnTo>
                <a:lnTo>
                  <a:pt x="152111" y="656690"/>
                </a:lnTo>
                <a:lnTo>
                  <a:pt x="144168" y="639236"/>
                </a:lnTo>
                <a:lnTo>
                  <a:pt x="136861" y="621148"/>
                </a:lnTo>
                <a:lnTo>
                  <a:pt x="130506" y="602426"/>
                </a:lnTo>
                <a:lnTo>
                  <a:pt x="124469" y="582751"/>
                </a:lnTo>
                <a:lnTo>
                  <a:pt x="121928" y="572914"/>
                </a:lnTo>
                <a:lnTo>
                  <a:pt x="119386" y="562442"/>
                </a:lnTo>
                <a:lnTo>
                  <a:pt x="117162" y="551970"/>
                </a:lnTo>
                <a:lnTo>
                  <a:pt x="114938" y="541498"/>
                </a:lnTo>
                <a:lnTo>
                  <a:pt x="113031" y="530709"/>
                </a:lnTo>
                <a:lnTo>
                  <a:pt x="111443" y="519602"/>
                </a:lnTo>
                <a:lnTo>
                  <a:pt x="111125" y="505957"/>
                </a:lnTo>
                <a:lnTo>
                  <a:pt x="111443" y="492629"/>
                </a:lnTo>
                <a:lnTo>
                  <a:pt x="112396" y="479301"/>
                </a:lnTo>
                <a:lnTo>
                  <a:pt x="113349" y="466290"/>
                </a:lnTo>
                <a:lnTo>
                  <a:pt x="115255" y="453280"/>
                </a:lnTo>
                <a:lnTo>
                  <a:pt x="117797" y="440586"/>
                </a:lnTo>
                <a:lnTo>
                  <a:pt x="120657" y="428528"/>
                </a:lnTo>
                <a:lnTo>
                  <a:pt x="124152" y="416152"/>
                </a:lnTo>
                <a:lnTo>
                  <a:pt x="127964" y="404093"/>
                </a:lnTo>
                <a:lnTo>
                  <a:pt x="132412" y="392669"/>
                </a:lnTo>
                <a:lnTo>
                  <a:pt x="137178" y="381563"/>
                </a:lnTo>
                <a:lnTo>
                  <a:pt x="142262" y="370456"/>
                </a:lnTo>
                <a:lnTo>
                  <a:pt x="148299" y="359984"/>
                </a:lnTo>
                <a:lnTo>
                  <a:pt x="154335" y="349512"/>
                </a:lnTo>
                <a:lnTo>
                  <a:pt x="161008" y="339675"/>
                </a:lnTo>
                <a:lnTo>
                  <a:pt x="167998" y="330472"/>
                </a:lnTo>
                <a:lnTo>
                  <a:pt x="175941" y="320952"/>
                </a:lnTo>
                <a:lnTo>
                  <a:pt x="183566" y="312384"/>
                </a:lnTo>
                <a:lnTo>
                  <a:pt x="192145" y="304451"/>
                </a:lnTo>
                <a:lnTo>
                  <a:pt x="200723" y="296518"/>
                </a:lnTo>
                <a:lnTo>
                  <a:pt x="209937" y="289536"/>
                </a:lnTo>
                <a:lnTo>
                  <a:pt x="219787" y="282872"/>
                </a:lnTo>
                <a:lnTo>
                  <a:pt x="229636" y="276526"/>
                </a:lnTo>
                <a:lnTo>
                  <a:pt x="240121" y="270496"/>
                </a:lnTo>
                <a:lnTo>
                  <a:pt x="250923" y="265736"/>
                </a:lnTo>
                <a:lnTo>
                  <a:pt x="262044" y="260976"/>
                </a:lnTo>
                <a:lnTo>
                  <a:pt x="273482" y="256851"/>
                </a:lnTo>
                <a:lnTo>
                  <a:pt x="285238" y="253360"/>
                </a:lnTo>
                <a:lnTo>
                  <a:pt x="297311" y="250822"/>
                </a:lnTo>
                <a:lnTo>
                  <a:pt x="310020" y="248600"/>
                </a:lnTo>
                <a:lnTo>
                  <a:pt x="323047" y="247014"/>
                </a:lnTo>
                <a:lnTo>
                  <a:pt x="336073" y="246062"/>
                </a:lnTo>
                <a:close/>
                <a:moveTo>
                  <a:pt x="1696249" y="0"/>
                </a:moveTo>
                <a:lnTo>
                  <a:pt x="1709607" y="317"/>
                </a:lnTo>
                <a:lnTo>
                  <a:pt x="1722646" y="952"/>
                </a:lnTo>
                <a:lnTo>
                  <a:pt x="1735368" y="2856"/>
                </a:lnTo>
                <a:lnTo>
                  <a:pt x="1747771" y="5077"/>
                </a:lnTo>
                <a:lnTo>
                  <a:pt x="1759538" y="7616"/>
                </a:lnTo>
                <a:lnTo>
                  <a:pt x="1771306" y="11424"/>
                </a:lnTo>
                <a:lnTo>
                  <a:pt x="1782755" y="15232"/>
                </a:lnTo>
                <a:lnTo>
                  <a:pt x="1793886" y="19992"/>
                </a:lnTo>
                <a:lnTo>
                  <a:pt x="1804699" y="24752"/>
                </a:lnTo>
                <a:lnTo>
                  <a:pt x="1814876" y="30782"/>
                </a:lnTo>
                <a:lnTo>
                  <a:pt x="1825053" y="36811"/>
                </a:lnTo>
                <a:lnTo>
                  <a:pt x="1834594" y="43475"/>
                </a:lnTo>
                <a:lnTo>
                  <a:pt x="1844136" y="50457"/>
                </a:lnTo>
                <a:lnTo>
                  <a:pt x="1853040" y="58390"/>
                </a:lnTo>
                <a:lnTo>
                  <a:pt x="1861627" y="66006"/>
                </a:lnTo>
                <a:lnTo>
                  <a:pt x="1869578" y="74574"/>
                </a:lnTo>
                <a:lnTo>
                  <a:pt x="1877529" y="83460"/>
                </a:lnTo>
                <a:lnTo>
                  <a:pt x="1884526" y="92663"/>
                </a:lnTo>
                <a:lnTo>
                  <a:pt x="1891523" y="102818"/>
                </a:lnTo>
                <a:lnTo>
                  <a:pt x="1898201" y="112972"/>
                </a:lnTo>
                <a:lnTo>
                  <a:pt x="1904244" y="123127"/>
                </a:lnTo>
                <a:lnTo>
                  <a:pt x="1909969" y="133917"/>
                </a:lnTo>
                <a:lnTo>
                  <a:pt x="1915057" y="145024"/>
                </a:lnTo>
                <a:lnTo>
                  <a:pt x="1919828" y="156765"/>
                </a:lnTo>
                <a:lnTo>
                  <a:pt x="1924280" y="168189"/>
                </a:lnTo>
                <a:lnTo>
                  <a:pt x="1928097" y="180566"/>
                </a:lnTo>
                <a:lnTo>
                  <a:pt x="1931595" y="192624"/>
                </a:lnTo>
                <a:lnTo>
                  <a:pt x="1934457" y="205318"/>
                </a:lnTo>
                <a:lnTo>
                  <a:pt x="1937002" y="218012"/>
                </a:lnTo>
                <a:lnTo>
                  <a:pt x="1938910" y="231022"/>
                </a:lnTo>
                <a:lnTo>
                  <a:pt x="1940500" y="244351"/>
                </a:lnTo>
                <a:lnTo>
                  <a:pt x="1941136" y="257679"/>
                </a:lnTo>
                <a:lnTo>
                  <a:pt x="1947815" y="260218"/>
                </a:lnTo>
                <a:lnTo>
                  <a:pt x="1951313" y="261804"/>
                </a:lnTo>
                <a:lnTo>
                  <a:pt x="1954176" y="263708"/>
                </a:lnTo>
                <a:lnTo>
                  <a:pt x="1957038" y="265612"/>
                </a:lnTo>
                <a:lnTo>
                  <a:pt x="1959900" y="267834"/>
                </a:lnTo>
                <a:lnTo>
                  <a:pt x="1962444" y="270055"/>
                </a:lnTo>
                <a:lnTo>
                  <a:pt x="1964671" y="272594"/>
                </a:lnTo>
                <a:lnTo>
                  <a:pt x="1966897" y="275133"/>
                </a:lnTo>
                <a:lnTo>
                  <a:pt x="1968805" y="277989"/>
                </a:lnTo>
                <a:lnTo>
                  <a:pt x="1970395" y="281479"/>
                </a:lnTo>
                <a:lnTo>
                  <a:pt x="1971986" y="284653"/>
                </a:lnTo>
                <a:lnTo>
                  <a:pt x="1973258" y="288461"/>
                </a:lnTo>
                <a:lnTo>
                  <a:pt x="1974530" y="292269"/>
                </a:lnTo>
                <a:lnTo>
                  <a:pt x="1975484" y="296394"/>
                </a:lnTo>
                <a:lnTo>
                  <a:pt x="1976120" y="300837"/>
                </a:lnTo>
                <a:lnTo>
                  <a:pt x="1976438" y="307819"/>
                </a:lnTo>
                <a:lnTo>
                  <a:pt x="1976438" y="315117"/>
                </a:lnTo>
                <a:lnTo>
                  <a:pt x="1975802" y="323051"/>
                </a:lnTo>
                <a:lnTo>
                  <a:pt x="1974530" y="330350"/>
                </a:lnTo>
                <a:lnTo>
                  <a:pt x="1973258" y="337966"/>
                </a:lnTo>
                <a:lnTo>
                  <a:pt x="1971031" y="345582"/>
                </a:lnTo>
                <a:lnTo>
                  <a:pt x="1968169" y="353198"/>
                </a:lnTo>
                <a:lnTo>
                  <a:pt x="1964989" y="360179"/>
                </a:lnTo>
                <a:lnTo>
                  <a:pt x="1961172" y="367161"/>
                </a:lnTo>
                <a:lnTo>
                  <a:pt x="1957356" y="373825"/>
                </a:lnTo>
                <a:lnTo>
                  <a:pt x="1952903" y="379854"/>
                </a:lnTo>
                <a:lnTo>
                  <a:pt x="1947815" y="385884"/>
                </a:lnTo>
                <a:lnTo>
                  <a:pt x="1942726" y="390961"/>
                </a:lnTo>
                <a:lnTo>
                  <a:pt x="1937002" y="395404"/>
                </a:lnTo>
                <a:lnTo>
                  <a:pt x="1930959" y="399212"/>
                </a:lnTo>
                <a:lnTo>
                  <a:pt x="1924916" y="402068"/>
                </a:lnTo>
                <a:lnTo>
                  <a:pt x="1921736" y="413175"/>
                </a:lnTo>
                <a:lnTo>
                  <a:pt x="1918556" y="423965"/>
                </a:lnTo>
                <a:lnTo>
                  <a:pt x="1914739" y="434754"/>
                </a:lnTo>
                <a:lnTo>
                  <a:pt x="1910923" y="445226"/>
                </a:lnTo>
                <a:lnTo>
                  <a:pt x="1906788" y="456016"/>
                </a:lnTo>
                <a:lnTo>
                  <a:pt x="1902336" y="466171"/>
                </a:lnTo>
                <a:lnTo>
                  <a:pt x="1897883" y="476325"/>
                </a:lnTo>
                <a:lnTo>
                  <a:pt x="1893113" y="486480"/>
                </a:lnTo>
                <a:lnTo>
                  <a:pt x="1888024" y="496000"/>
                </a:lnTo>
                <a:lnTo>
                  <a:pt x="1882300" y="505838"/>
                </a:lnTo>
                <a:lnTo>
                  <a:pt x="1876893" y="515041"/>
                </a:lnTo>
                <a:lnTo>
                  <a:pt x="1870850" y="523926"/>
                </a:lnTo>
                <a:lnTo>
                  <a:pt x="1864808" y="532812"/>
                </a:lnTo>
                <a:lnTo>
                  <a:pt x="1858129" y="541380"/>
                </a:lnTo>
                <a:lnTo>
                  <a:pt x="1851450" y="549631"/>
                </a:lnTo>
                <a:lnTo>
                  <a:pt x="1844454" y="557247"/>
                </a:lnTo>
                <a:lnTo>
                  <a:pt x="1837457" y="565180"/>
                </a:lnTo>
                <a:lnTo>
                  <a:pt x="1829824" y="572162"/>
                </a:lnTo>
                <a:lnTo>
                  <a:pt x="1822191" y="578826"/>
                </a:lnTo>
                <a:lnTo>
                  <a:pt x="1813922" y="585490"/>
                </a:lnTo>
                <a:lnTo>
                  <a:pt x="1805653" y="591520"/>
                </a:lnTo>
                <a:lnTo>
                  <a:pt x="1797066" y="597232"/>
                </a:lnTo>
                <a:lnTo>
                  <a:pt x="1788161" y="601992"/>
                </a:lnTo>
                <a:lnTo>
                  <a:pt x="1779256" y="606752"/>
                </a:lnTo>
                <a:lnTo>
                  <a:pt x="1769715" y="610877"/>
                </a:lnTo>
                <a:lnTo>
                  <a:pt x="1759856" y="614685"/>
                </a:lnTo>
                <a:lnTo>
                  <a:pt x="1750315" y="617859"/>
                </a:lnTo>
                <a:lnTo>
                  <a:pt x="1739820" y="620397"/>
                </a:lnTo>
                <a:lnTo>
                  <a:pt x="1729325" y="622301"/>
                </a:lnTo>
                <a:lnTo>
                  <a:pt x="1718512" y="623888"/>
                </a:lnTo>
                <a:lnTo>
                  <a:pt x="1707699" y="624840"/>
                </a:lnTo>
                <a:lnTo>
                  <a:pt x="1696249" y="625475"/>
                </a:lnTo>
                <a:lnTo>
                  <a:pt x="1685118" y="624840"/>
                </a:lnTo>
                <a:lnTo>
                  <a:pt x="1674305" y="623888"/>
                </a:lnTo>
                <a:lnTo>
                  <a:pt x="1663492" y="622301"/>
                </a:lnTo>
                <a:lnTo>
                  <a:pt x="1652997" y="620397"/>
                </a:lnTo>
                <a:lnTo>
                  <a:pt x="1642820" y="617859"/>
                </a:lnTo>
                <a:lnTo>
                  <a:pt x="1632960" y="614685"/>
                </a:lnTo>
                <a:lnTo>
                  <a:pt x="1623419" y="611195"/>
                </a:lnTo>
                <a:lnTo>
                  <a:pt x="1613878" y="606752"/>
                </a:lnTo>
                <a:lnTo>
                  <a:pt x="1604655" y="602309"/>
                </a:lnTo>
                <a:lnTo>
                  <a:pt x="1596068" y="597232"/>
                </a:lnTo>
                <a:lnTo>
                  <a:pt x="1587481" y="591837"/>
                </a:lnTo>
                <a:lnTo>
                  <a:pt x="1579531" y="586125"/>
                </a:lnTo>
                <a:lnTo>
                  <a:pt x="1571262" y="579778"/>
                </a:lnTo>
                <a:lnTo>
                  <a:pt x="1563311" y="572479"/>
                </a:lnTo>
                <a:lnTo>
                  <a:pt x="1555996" y="565498"/>
                </a:lnTo>
                <a:lnTo>
                  <a:pt x="1548999" y="558199"/>
                </a:lnTo>
                <a:lnTo>
                  <a:pt x="1541684" y="550265"/>
                </a:lnTo>
                <a:lnTo>
                  <a:pt x="1535006" y="542015"/>
                </a:lnTo>
                <a:lnTo>
                  <a:pt x="1528645" y="534081"/>
                </a:lnTo>
                <a:lnTo>
                  <a:pt x="1522602" y="525196"/>
                </a:lnTo>
                <a:lnTo>
                  <a:pt x="1516560" y="516310"/>
                </a:lnTo>
                <a:lnTo>
                  <a:pt x="1510835" y="506790"/>
                </a:lnTo>
                <a:lnTo>
                  <a:pt x="1505428" y="497270"/>
                </a:lnTo>
                <a:lnTo>
                  <a:pt x="1500022" y="487432"/>
                </a:lnTo>
                <a:lnTo>
                  <a:pt x="1495251" y="477912"/>
                </a:lnTo>
                <a:lnTo>
                  <a:pt x="1490799" y="467440"/>
                </a:lnTo>
                <a:lnTo>
                  <a:pt x="1486346" y="457602"/>
                </a:lnTo>
                <a:lnTo>
                  <a:pt x="1482212" y="447130"/>
                </a:lnTo>
                <a:lnTo>
                  <a:pt x="1478714" y="436341"/>
                </a:lnTo>
                <a:lnTo>
                  <a:pt x="1474897" y="425869"/>
                </a:lnTo>
                <a:lnTo>
                  <a:pt x="1471399" y="415079"/>
                </a:lnTo>
                <a:lnTo>
                  <a:pt x="1468536" y="404290"/>
                </a:lnTo>
                <a:lnTo>
                  <a:pt x="1464720" y="403338"/>
                </a:lnTo>
                <a:lnTo>
                  <a:pt x="1461540" y="401751"/>
                </a:lnTo>
                <a:lnTo>
                  <a:pt x="1458041" y="400164"/>
                </a:lnTo>
                <a:lnTo>
                  <a:pt x="1454861" y="398577"/>
                </a:lnTo>
                <a:lnTo>
                  <a:pt x="1451363" y="396673"/>
                </a:lnTo>
                <a:lnTo>
                  <a:pt x="1448500" y="394452"/>
                </a:lnTo>
                <a:lnTo>
                  <a:pt x="1442458" y="389375"/>
                </a:lnTo>
                <a:lnTo>
                  <a:pt x="1436733" y="383980"/>
                </a:lnTo>
                <a:lnTo>
                  <a:pt x="1431962" y="377633"/>
                </a:lnTo>
                <a:lnTo>
                  <a:pt x="1427192" y="370969"/>
                </a:lnTo>
                <a:lnTo>
                  <a:pt x="1423057" y="363988"/>
                </a:lnTo>
                <a:lnTo>
                  <a:pt x="1419241" y="356054"/>
                </a:lnTo>
                <a:lnTo>
                  <a:pt x="1416379" y="348438"/>
                </a:lnTo>
                <a:lnTo>
                  <a:pt x="1413834" y="340504"/>
                </a:lnTo>
                <a:lnTo>
                  <a:pt x="1411926" y="332254"/>
                </a:lnTo>
                <a:lnTo>
                  <a:pt x="1410336" y="324320"/>
                </a:lnTo>
                <a:lnTo>
                  <a:pt x="1409700" y="316387"/>
                </a:lnTo>
                <a:lnTo>
                  <a:pt x="1409700" y="308453"/>
                </a:lnTo>
                <a:lnTo>
                  <a:pt x="1410336" y="300837"/>
                </a:lnTo>
                <a:lnTo>
                  <a:pt x="1411290" y="296077"/>
                </a:lnTo>
                <a:lnTo>
                  <a:pt x="1411926" y="291634"/>
                </a:lnTo>
                <a:lnTo>
                  <a:pt x="1413516" y="286874"/>
                </a:lnTo>
                <a:lnTo>
                  <a:pt x="1414789" y="283383"/>
                </a:lnTo>
                <a:lnTo>
                  <a:pt x="1416697" y="279575"/>
                </a:lnTo>
                <a:lnTo>
                  <a:pt x="1418923" y="275767"/>
                </a:lnTo>
                <a:lnTo>
                  <a:pt x="1421149" y="272911"/>
                </a:lnTo>
                <a:lnTo>
                  <a:pt x="1423694" y="270055"/>
                </a:lnTo>
                <a:lnTo>
                  <a:pt x="1426556" y="267199"/>
                </a:lnTo>
                <a:lnTo>
                  <a:pt x="1429418" y="264978"/>
                </a:lnTo>
                <a:lnTo>
                  <a:pt x="1432917" y="262756"/>
                </a:lnTo>
                <a:lnTo>
                  <a:pt x="1436097" y="261170"/>
                </a:lnTo>
                <a:lnTo>
                  <a:pt x="1439913" y="259266"/>
                </a:lnTo>
                <a:lnTo>
                  <a:pt x="1443730" y="257679"/>
                </a:lnTo>
                <a:lnTo>
                  <a:pt x="1447228" y="256727"/>
                </a:lnTo>
                <a:lnTo>
                  <a:pt x="1451363" y="255458"/>
                </a:lnTo>
                <a:lnTo>
                  <a:pt x="1452635" y="242447"/>
                </a:lnTo>
                <a:lnTo>
                  <a:pt x="1453907" y="229118"/>
                </a:lnTo>
                <a:lnTo>
                  <a:pt x="1455815" y="216108"/>
                </a:lnTo>
                <a:lnTo>
                  <a:pt x="1458359" y="203414"/>
                </a:lnTo>
                <a:lnTo>
                  <a:pt x="1461540" y="191355"/>
                </a:lnTo>
                <a:lnTo>
                  <a:pt x="1464720" y="178979"/>
                </a:lnTo>
                <a:lnTo>
                  <a:pt x="1468854" y="167237"/>
                </a:lnTo>
                <a:lnTo>
                  <a:pt x="1473307" y="155178"/>
                </a:lnTo>
                <a:lnTo>
                  <a:pt x="1478077" y="144072"/>
                </a:lnTo>
                <a:lnTo>
                  <a:pt x="1483484" y="132965"/>
                </a:lnTo>
                <a:lnTo>
                  <a:pt x="1488891" y="122175"/>
                </a:lnTo>
                <a:lnTo>
                  <a:pt x="1494933" y="111703"/>
                </a:lnTo>
                <a:lnTo>
                  <a:pt x="1501612" y="101866"/>
                </a:lnTo>
                <a:lnTo>
                  <a:pt x="1508609" y="92028"/>
                </a:lnTo>
                <a:lnTo>
                  <a:pt x="1516242" y="82825"/>
                </a:lnTo>
                <a:lnTo>
                  <a:pt x="1523556" y="74257"/>
                </a:lnTo>
                <a:lnTo>
                  <a:pt x="1531825" y="65689"/>
                </a:lnTo>
                <a:lnTo>
                  <a:pt x="1540412" y="57438"/>
                </a:lnTo>
                <a:lnTo>
                  <a:pt x="1549317" y="50139"/>
                </a:lnTo>
                <a:lnTo>
                  <a:pt x="1558540" y="43158"/>
                </a:lnTo>
                <a:lnTo>
                  <a:pt x="1568399" y="36494"/>
                </a:lnTo>
                <a:lnTo>
                  <a:pt x="1578258" y="30464"/>
                </a:lnTo>
                <a:lnTo>
                  <a:pt x="1588754" y="24752"/>
                </a:lnTo>
                <a:lnTo>
                  <a:pt x="1599567" y="19675"/>
                </a:lnTo>
                <a:lnTo>
                  <a:pt x="1610380" y="15232"/>
                </a:lnTo>
                <a:lnTo>
                  <a:pt x="1621829" y="11107"/>
                </a:lnTo>
                <a:lnTo>
                  <a:pt x="1633278" y="7616"/>
                </a:lnTo>
                <a:lnTo>
                  <a:pt x="1645364" y="5077"/>
                </a:lnTo>
                <a:lnTo>
                  <a:pt x="1657449" y="2856"/>
                </a:lnTo>
                <a:lnTo>
                  <a:pt x="1670170" y="952"/>
                </a:lnTo>
                <a:lnTo>
                  <a:pt x="1683210" y="317"/>
                </a:lnTo>
                <a:lnTo>
                  <a:pt x="1696249"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51" name="Rectangle 41" descr="#clear#"/>
          <p:cNvSpPr>
            <a:spLocks noChangeArrowheads="1"/>
          </p:cNvSpPr>
          <p:nvPr/>
        </p:nvSpPr>
        <p:spPr bwMode="auto">
          <a:xfrm>
            <a:off x="7852924" y="5620821"/>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latin typeface="+mn-lt"/>
              </a:rPr>
              <a:t>请输入文本</a:t>
            </a:r>
            <a:endParaRPr lang="zh-CN" altLang="en-US" dirty="0">
              <a:latin typeface="+mn-lt"/>
            </a:endParaRPr>
          </a:p>
        </p:txBody>
      </p:sp>
      <p:sp>
        <p:nvSpPr>
          <p:cNvPr id="52" name="Rectangle 42" descr="#clear#"/>
          <p:cNvSpPr>
            <a:spLocks noChangeArrowheads="1"/>
          </p:cNvSpPr>
          <p:nvPr/>
        </p:nvSpPr>
        <p:spPr bwMode="auto">
          <a:xfrm>
            <a:off x="8038978" y="3977858"/>
            <a:ext cx="2388892"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defRPr/>
            </a:pPr>
            <a:r>
              <a:rPr lang="en-US" altLang="zh-CN" sz="9600" dirty="0">
                <a:latin typeface="+mn-lt"/>
              </a:rPr>
              <a:t>93</a:t>
            </a:r>
            <a:r>
              <a:rPr lang="en-US" altLang="zh-CN" sz="5400" dirty="0">
                <a:latin typeface="+mn-lt"/>
              </a:rPr>
              <a:t>%</a:t>
            </a:r>
            <a:endParaRPr lang="zh-CN" altLang="en-US" sz="7200" dirty="0">
              <a:latin typeface="+mn-lt"/>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4" name="矩形 23"/>
          <p:cNvSpPr/>
          <p:nvPr/>
        </p:nvSpPr>
        <p:spPr>
          <a:xfrm>
            <a:off x="792163" y="2350252"/>
            <a:ext cx="1472454" cy="13415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5" name="矩形 24"/>
          <p:cNvSpPr/>
          <p:nvPr/>
        </p:nvSpPr>
        <p:spPr>
          <a:xfrm>
            <a:off x="2729663" y="4128866"/>
            <a:ext cx="1472454" cy="13415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9" name="KSO_Shape"/>
          <p:cNvSpPr/>
          <p:nvPr/>
        </p:nvSpPr>
        <p:spPr bwMode="auto">
          <a:xfrm>
            <a:off x="3126644" y="4520903"/>
            <a:ext cx="678493" cy="557494"/>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p:spPr>
        <p:txBody>
          <a:bodyPr/>
          <a:lstStyle/>
          <a:p>
            <a:endParaRPr lang="zh-CN" altLang="en-US"/>
          </a:p>
        </p:txBody>
      </p:sp>
      <p:sp>
        <p:nvSpPr>
          <p:cNvPr id="30" name="矩形 29"/>
          <p:cNvSpPr/>
          <p:nvPr/>
        </p:nvSpPr>
        <p:spPr>
          <a:xfrm>
            <a:off x="2729663" y="2350252"/>
            <a:ext cx="1472454" cy="13415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31" name="KSO_Shape"/>
          <p:cNvSpPr/>
          <p:nvPr/>
        </p:nvSpPr>
        <p:spPr bwMode="auto">
          <a:xfrm>
            <a:off x="3102441" y="2657587"/>
            <a:ext cx="726898" cy="726898"/>
          </a:xfrm>
          <a:custGeom>
            <a:avLst/>
            <a:gdLst>
              <a:gd name="T0" fmla="*/ 366124 w 1611313"/>
              <a:gd name="T1" fmla="*/ 1610945 h 1611313"/>
              <a:gd name="T2" fmla="*/ 489434 w 1611313"/>
              <a:gd name="T3" fmla="*/ 1727064 h 1611313"/>
              <a:gd name="T4" fmla="*/ 599113 w 1611313"/>
              <a:gd name="T5" fmla="*/ 1611260 h 1611313"/>
              <a:gd name="T6" fmla="*/ 599113 w 1611313"/>
              <a:gd name="T7" fmla="*/ 1952659 h 1611313"/>
              <a:gd name="T8" fmla="*/ 366124 w 1611313"/>
              <a:gd name="T9" fmla="*/ 1952659 h 1611313"/>
              <a:gd name="T10" fmla="*/ 1027366 w 1611313"/>
              <a:gd name="T11" fmla="*/ 1324703 h 1611313"/>
              <a:gd name="T12" fmla="*/ 1156381 w 1611313"/>
              <a:gd name="T13" fmla="*/ 1446550 h 1611313"/>
              <a:gd name="T14" fmla="*/ 1252430 w 1611313"/>
              <a:gd name="T15" fmla="*/ 1537618 h 1611313"/>
              <a:gd name="T16" fmla="*/ 1260354 w 1611313"/>
              <a:gd name="T17" fmla="*/ 1529368 h 1611313"/>
              <a:gd name="T18" fmla="*/ 1260354 w 1611313"/>
              <a:gd name="T19" fmla="*/ 1952661 h 1611313"/>
              <a:gd name="T20" fmla="*/ 1027366 w 1611313"/>
              <a:gd name="T21" fmla="*/ 1952661 h 1611313"/>
              <a:gd name="T22" fmla="*/ 929733 w 1611313"/>
              <a:gd name="T23" fmla="*/ 1260353 h 1611313"/>
              <a:gd name="T24" fmla="*/ 929733 w 1611313"/>
              <a:gd name="T25" fmla="*/ 1952659 h 1611313"/>
              <a:gd name="T26" fmla="*/ 696745 w 1611313"/>
              <a:gd name="T27" fmla="*/ 1952659 h 1611313"/>
              <a:gd name="T28" fmla="*/ 696745 w 1611313"/>
              <a:gd name="T29" fmla="*/ 1507605 h 1611313"/>
              <a:gd name="T30" fmla="*/ 1590975 w 1611313"/>
              <a:gd name="T31" fmla="*/ 1180471 h 1611313"/>
              <a:gd name="T32" fmla="*/ 1590975 w 1611313"/>
              <a:gd name="T33" fmla="*/ 1952659 h 1611313"/>
              <a:gd name="T34" fmla="*/ 1357986 w 1611313"/>
              <a:gd name="T35" fmla="*/ 1952659 h 1611313"/>
              <a:gd name="T36" fmla="*/ 1357986 w 1611313"/>
              <a:gd name="T37" fmla="*/ 1427204 h 1611313"/>
              <a:gd name="T38" fmla="*/ 1846571 w 1611313"/>
              <a:gd name="T39" fmla="*/ 909762 h 1611313"/>
              <a:gd name="T40" fmla="*/ 1921595 w 1611313"/>
              <a:gd name="T41" fmla="*/ 980386 h 1611313"/>
              <a:gd name="T42" fmla="*/ 1921595 w 1611313"/>
              <a:gd name="T43" fmla="*/ 1952659 h 1611313"/>
              <a:gd name="T44" fmla="*/ 1688608 w 1611313"/>
              <a:gd name="T45" fmla="*/ 1952659 h 1611313"/>
              <a:gd name="T46" fmla="*/ 1688608 w 1611313"/>
              <a:gd name="T47" fmla="*/ 1077614 h 1611313"/>
              <a:gd name="T48" fmla="*/ 1369516 w 1611313"/>
              <a:gd name="T49" fmla="*/ 201924 h 1611313"/>
              <a:gd name="T50" fmla="*/ 1966622 w 1611313"/>
              <a:gd name="T51" fmla="*/ 256445 h 1611313"/>
              <a:gd name="T52" fmla="*/ 2048074 w 1611313"/>
              <a:gd name="T53" fmla="*/ 848901 h 1611313"/>
              <a:gd name="T54" fmla="*/ 1846503 w 1611313"/>
              <a:gd name="T55" fmla="*/ 655536 h 1611313"/>
              <a:gd name="T56" fmla="*/ 1253200 w 1611313"/>
              <a:gd name="T57" fmla="*/ 1284446 h 1611313"/>
              <a:gd name="T58" fmla="*/ 1157170 w 1611313"/>
              <a:gd name="T59" fmla="*/ 1193787 h 1611313"/>
              <a:gd name="T60" fmla="*/ 977783 w 1611313"/>
              <a:gd name="T61" fmla="*/ 1024514 h 1611313"/>
              <a:gd name="T62" fmla="*/ 944188 w 1611313"/>
              <a:gd name="T63" fmla="*/ 992815 h 1611313"/>
              <a:gd name="T64" fmla="*/ 490970 w 1611313"/>
              <a:gd name="T65" fmla="*/ 1473371 h 1611313"/>
              <a:gd name="T66" fmla="*/ 215237 w 1611313"/>
              <a:gd name="T67" fmla="*/ 1213123 h 1611313"/>
              <a:gd name="T68" fmla="*/ 668454 w 1611313"/>
              <a:gd name="T69" fmla="*/ 732565 h 1611313"/>
              <a:gd name="T70" fmla="*/ 793961 w 1611313"/>
              <a:gd name="T71" fmla="*/ 599429 h 1611313"/>
              <a:gd name="T72" fmla="*/ 919784 w 1611313"/>
              <a:gd name="T73" fmla="*/ 466293 h 1611313"/>
              <a:gd name="T74" fmla="*/ 1228796 w 1611313"/>
              <a:gd name="T75" fmla="*/ 757924 h 1611313"/>
              <a:gd name="T76" fmla="*/ 1570770 w 1611313"/>
              <a:gd name="T77" fmla="*/ 395287 h 1611313"/>
              <a:gd name="T78" fmla="*/ 0 w 1611313"/>
              <a:gd name="T79" fmla="*/ 0 h 1611313"/>
              <a:gd name="T80" fmla="*/ 96958 w 1611313"/>
              <a:gd name="T81" fmla="*/ 0 h 1611313"/>
              <a:gd name="T82" fmla="*/ 96958 w 1611313"/>
              <a:gd name="T83" fmla="*/ 2155273 h 1611313"/>
              <a:gd name="T84" fmla="*/ 2252216 w 1611313"/>
              <a:gd name="T85" fmla="*/ 2155273 h 1611313"/>
              <a:gd name="T86" fmla="*/ 2252216 w 1611313"/>
              <a:gd name="T87" fmla="*/ 2252216 h 1611313"/>
              <a:gd name="T88" fmla="*/ 96958 w 1611313"/>
              <a:gd name="T89" fmla="*/ 2252216 h 1611313"/>
              <a:gd name="T90" fmla="*/ 0 w 1611313"/>
              <a:gd name="T91" fmla="*/ 2252216 h 1611313"/>
              <a:gd name="T92" fmla="*/ 0 w 1611313"/>
              <a:gd name="T93" fmla="*/ 2155273 h 161131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611313" h="1611313">
                <a:moveTo>
                  <a:pt x="261938" y="1152525"/>
                </a:moveTo>
                <a:lnTo>
                  <a:pt x="350158" y="1235601"/>
                </a:lnTo>
                <a:lnTo>
                  <a:pt x="428626" y="1152751"/>
                </a:lnTo>
                <a:lnTo>
                  <a:pt x="428626" y="1397000"/>
                </a:lnTo>
                <a:lnTo>
                  <a:pt x="261938" y="1397000"/>
                </a:lnTo>
                <a:lnTo>
                  <a:pt x="261938" y="1152525"/>
                </a:lnTo>
                <a:close/>
                <a:moveTo>
                  <a:pt x="735013" y="947738"/>
                </a:moveTo>
                <a:lnTo>
                  <a:pt x="827315" y="1034912"/>
                </a:lnTo>
                <a:lnTo>
                  <a:pt x="896031" y="1100065"/>
                </a:lnTo>
                <a:lnTo>
                  <a:pt x="901701" y="1094163"/>
                </a:lnTo>
                <a:lnTo>
                  <a:pt x="901701" y="1397001"/>
                </a:lnTo>
                <a:lnTo>
                  <a:pt x="735013" y="1397001"/>
                </a:lnTo>
                <a:lnTo>
                  <a:pt x="735013" y="947738"/>
                </a:lnTo>
                <a:close/>
                <a:moveTo>
                  <a:pt x="665163" y="901700"/>
                </a:moveTo>
                <a:lnTo>
                  <a:pt x="665163" y="1397000"/>
                </a:lnTo>
                <a:lnTo>
                  <a:pt x="498475" y="1397000"/>
                </a:lnTo>
                <a:lnTo>
                  <a:pt x="498475" y="1078593"/>
                </a:lnTo>
                <a:lnTo>
                  <a:pt x="665163" y="901700"/>
                </a:lnTo>
                <a:close/>
                <a:moveTo>
                  <a:pt x="1138238" y="844550"/>
                </a:moveTo>
                <a:lnTo>
                  <a:pt x="1138238" y="1397000"/>
                </a:lnTo>
                <a:lnTo>
                  <a:pt x="971550" y="1397000"/>
                </a:lnTo>
                <a:lnTo>
                  <a:pt x="971550" y="1021071"/>
                </a:lnTo>
                <a:lnTo>
                  <a:pt x="1138238" y="844550"/>
                </a:lnTo>
                <a:close/>
                <a:moveTo>
                  <a:pt x="1321101" y="650875"/>
                </a:moveTo>
                <a:lnTo>
                  <a:pt x="1374776" y="701402"/>
                </a:lnTo>
                <a:lnTo>
                  <a:pt x="1374776" y="1397000"/>
                </a:lnTo>
                <a:lnTo>
                  <a:pt x="1208088" y="1397000"/>
                </a:lnTo>
                <a:lnTo>
                  <a:pt x="1208088" y="770962"/>
                </a:lnTo>
                <a:lnTo>
                  <a:pt x="1321101" y="650875"/>
                </a:lnTo>
                <a:close/>
                <a:moveTo>
                  <a:pt x="979799" y="144463"/>
                </a:moveTo>
                <a:lnTo>
                  <a:pt x="1406989" y="183470"/>
                </a:lnTo>
                <a:lnTo>
                  <a:pt x="1465263" y="607333"/>
                </a:lnTo>
                <a:lnTo>
                  <a:pt x="1321052" y="468993"/>
                </a:lnTo>
                <a:lnTo>
                  <a:pt x="896583" y="918937"/>
                </a:lnTo>
                <a:lnTo>
                  <a:pt x="827879" y="854076"/>
                </a:lnTo>
                <a:lnTo>
                  <a:pt x="699540" y="732972"/>
                </a:lnTo>
                <a:lnTo>
                  <a:pt x="675505" y="710294"/>
                </a:lnTo>
                <a:lnTo>
                  <a:pt x="351257" y="1054101"/>
                </a:lnTo>
                <a:lnTo>
                  <a:pt x="153988" y="867910"/>
                </a:lnTo>
                <a:lnTo>
                  <a:pt x="478235" y="524102"/>
                </a:lnTo>
                <a:lnTo>
                  <a:pt x="568027" y="428852"/>
                </a:lnTo>
                <a:lnTo>
                  <a:pt x="658045" y="333602"/>
                </a:lnTo>
                <a:lnTo>
                  <a:pt x="879123" y="542245"/>
                </a:lnTo>
                <a:lnTo>
                  <a:pt x="1123783" y="282802"/>
                </a:lnTo>
                <a:lnTo>
                  <a:pt x="979799" y="144463"/>
                </a:lnTo>
                <a:close/>
                <a:moveTo>
                  <a:pt x="0" y="0"/>
                </a:moveTo>
                <a:lnTo>
                  <a:pt x="69367" y="0"/>
                </a:lnTo>
                <a:lnTo>
                  <a:pt x="69367" y="1541956"/>
                </a:lnTo>
                <a:lnTo>
                  <a:pt x="1611313" y="1541956"/>
                </a:lnTo>
                <a:lnTo>
                  <a:pt x="1611313" y="1611313"/>
                </a:lnTo>
                <a:lnTo>
                  <a:pt x="69367" y="1611313"/>
                </a:lnTo>
                <a:lnTo>
                  <a:pt x="0" y="1611313"/>
                </a:lnTo>
                <a:lnTo>
                  <a:pt x="0" y="1541956"/>
                </a:lnTo>
                <a:lnTo>
                  <a:pt x="0" y="0"/>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32" name="矩形 31"/>
          <p:cNvSpPr/>
          <p:nvPr/>
        </p:nvSpPr>
        <p:spPr>
          <a:xfrm>
            <a:off x="792163" y="4080578"/>
            <a:ext cx="1472454" cy="13415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33" name="KSO_Shape"/>
          <p:cNvSpPr/>
          <p:nvPr/>
        </p:nvSpPr>
        <p:spPr>
          <a:xfrm>
            <a:off x="1269432" y="2753148"/>
            <a:ext cx="517918" cy="535777"/>
          </a:xfrm>
          <a:custGeom>
            <a:avLst/>
            <a:gdLst/>
            <a:ahLst/>
            <a:cxnLst/>
            <a:rect l="l" t="t" r="r" b="b"/>
            <a:pathLst>
              <a:path w="1119349" h="1157433">
                <a:moveTo>
                  <a:pt x="135620" y="818456"/>
                </a:moveTo>
                <a:cubicBezTo>
                  <a:pt x="71450" y="948523"/>
                  <a:pt x="57484" y="1054732"/>
                  <a:pt x="108323" y="1103729"/>
                </a:cubicBezTo>
                <a:cubicBezTo>
                  <a:pt x="164989" y="1158341"/>
                  <a:pt x="289713" y="1129874"/>
                  <a:pt x="437069" y="1040437"/>
                </a:cubicBezTo>
                <a:cubicBezTo>
                  <a:pt x="307239" y="1007168"/>
                  <a:pt x="198946" y="926245"/>
                  <a:pt x="135620" y="818456"/>
                </a:cubicBezTo>
                <a:close/>
                <a:moveTo>
                  <a:pt x="582086" y="345816"/>
                </a:moveTo>
                <a:cubicBezTo>
                  <a:pt x="490772" y="345817"/>
                  <a:pt x="434615" y="407693"/>
                  <a:pt x="413811" y="495363"/>
                </a:cubicBezTo>
                <a:lnTo>
                  <a:pt x="750361" y="495364"/>
                </a:lnTo>
                <a:cubicBezTo>
                  <a:pt x="729557" y="407692"/>
                  <a:pt x="673401" y="345816"/>
                  <a:pt x="582086" y="345816"/>
                </a:cubicBezTo>
                <a:close/>
                <a:moveTo>
                  <a:pt x="954622" y="129"/>
                </a:moveTo>
                <a:cubicBezTo>
                  <a:pt x="1007406" y="-1466"/>
                  <a:pt x="1051113" y="11645"/>
                  <a:pt x="1081775" y="41196"/>
                </a:cubicBezTo>
                <a:cubicBezTo>
                  <a:pt x="1101805" y="60500"/>
                  <a:pt x="1115030" y="85625"/>
                  <a:pt x="1119349" y="116033"/>
                </a:cubicBezTo>
                <a:cubicBezTo>
                  <a:pt x="1112931" y="103633"/>
                  <a:pt x="1104158" y="92219"/>
                  <a:pt x="1093494" y="81508"/>
                </a:cubicBezTo>
                <a:cubicBezTo>
                  <a:pt x="1010899" y="-1451"/>
                  <a:pt x="882017" y="28786"/>
                  <a:pt x="737350" y="130602"/>
                </a:cubicBezTo>
                <a:cubicBezTo>
                  <a:pt x="943277" y="190863"/>
                  <a:pt x="1091569" y="370605"/>
                  <a:pt x="1091569" y="582598"/>
                </a:cubicBezTo>
                <a:lnTo>
                  <a:pt x="1085273" y="640757"/>
                </a:lnTo>
                <a:lnTo>
                  <a:pt x="755888" y="640756"/>
                </a:lnTo>
                <a:lnTo>
                  <a:pt x="719073" y="640757"/>
                </a:lnTo>
                <a:lnTo>
                  <a:pt x="408284" y="640757"/>
                </a:lnTo>
                <a:cubicBezTo>
                  <a:pt x="424002" y="743453"/>
                  <a:pt x="484447" y="819382"/>
                  <a:pt x="582086" y="819383"/>
                </a:cubicBezTo>
                <a:cubicBezTo>
                  <a:pt x="648673" y="819382"/>
                  <a:pt x="697960" y="784070"/>
                  <a:pt x="725617" y="727992"/>
                </a:cubicBezTo>
                <a:lnTo>
                  <a:pt x="1064773" y="727992"/>
                </a:lnTo>
                <a:cubicBezTo>
                  <a:pt x="1000780" y="921122"/>
                  <a:pt x="807116" y="1060320"/>
                  <a:pt x="578539" y="1060320"/>
                </a:cubicBezTo>
                <a:cubicBezTo>
                  <a:pt x="541437" y="1060319"/>
                  <a:pt x="505255" y="1056652"/>
                  <a:pt x="470646" y="1048435"/>
                </a:cubicBezTo>
                <a:cubicBezTo>
                  <a:pt x="288189" y="1159820"/>
                  <a:pt x="124174" y="1191927"/>
                  <a:pt x="45670" y="1116267"/>
                </a:cubicBezTo>
                <a:cubicBezTo>
                  <a:pt x="-38972" y="1034693"/>
                  <a:pt x="-2092" y="849162"/>
                  <a:pt x="124297" y="645271"/>
                </a:cubicBezTo>
                <a:cubicBezTo>
                  <a:pt x="126384" y="641564"/>
                  <a:pt x="128546" y="637931"/>
                  <a:pt x="130887" y="634433"/>
                </a:cubicBezTo>
                <a:cubicBezTo>
                  <a:pt x="140131" y="616742"/>
                  <a:pt x="151256" y="599735"/>
                  <a:pt x="163296" y="582889"/>
                </a:cubicBezTo>
                <a:cubicBezTo>
                  <a:pt x="171413" y="570408"/>
                  <a:pt x="179765" y="558285"/>
                  <a:pt x="189707" y="547372"/>
                </a:cubicBezTo>
                <a:cubicBezTo>
                  <a:pt x="207410" y="520542"/>
                  <a:pt x="227598" y="494496"/>
                  <a:pt x="249351" y="468810"/>
                </a:cubicBezTo>
                <a:cubicBezTo>
                  <a:pt x="261501" y="453873"/>
                  <a:pt x="274484" y="439223"/>
                  <a:pt x="288439" y="424719"/>
                </a:cubicBezTo>
                <a:cubicBezTo>
                  <a:pt x="304701" y="403895"/>
                  <a:pt x="322841" y="384213"/>
                  <a:pt x="341644" y="364703"/>
                </a:cubicBezTo>
                <a:cubicBezTo>
                  <a:pt x="392793" y="311630"/>
                  <a:pt x="445389" y="263415"/>
                  <a:pt x="498166" y="220924"/>
                </a:cubicBezTo>
                <a:cubicBezTo>
                  <a:pt x="310657" y="309270"/>
                  <a:pt x="183697" y="431706"/>
                  <a:pt x="65845" y="579499"/>
                </a:cubicBezTo>
                <a:cubicBezTo>
                  <a:pt x="67312" y="317087"/>
                  <a:pt x="296312" y="104878"/>
                  <a:pt x="578538" y="104878"/>
                </a:cubicBezTo>
                <a:lnTo>
                  <a:pt x="651994" y="111773"/>
                </a:lnTo>
                <a:cubicBezTo>
                  <a:pt x="764896" y="41979"/>
                  <a:pt x="871117" y="2651"/>
                  <a:pt x="954622" y="129"/>
                </a:cubicBezTo>
                <a:close/>
              </a:path>
            </a:pathLst>
          </a:custGeom>
          <a:solidFill>
            <a:srgbClr val="FFFFFF"/>
          </a:solidFill>
          <a:ln w="9525">
            <a:noFill/>
            <a:round/>
          </a:ln>
        </p:spPr>
        <p:txBody>
          <a:bodyPr vert="horz" wrap="square" lIns="91440" tIns="45720" rIns="91440" bIns="45720" numCol="1" anchor="t" anchorCtr="0" compatLnSpc="1"/>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defTabSz="914400" eaLnBrk="1" fontAlgn="auto" hangingPunct="1">
              <a:spcBef>
                <a:spcPts val="0"/>
              </a:spcBef>
              <a:spcAft>
                <a:spcPts val="0"/>
              </a:spcAft>
            </a:pPr>
            <a:endParaRPr lang="zh-CN" altLang="en-US" sz="1800" kern="0">
              <a:solidFill>
                <a:sysClr val="windowText" lastClr="000000"/>
              </a:solidFill>
              <a:latin typeface="Calibri" panose="020F0502020204030204"/>
            </a:endParaRPr>
          </a:p>
        </p:txBody>
      </p:sp>
      <p:sp>
        <p:nvSpPr>
          <p:cNvPr id="49" name="KSO_Shape"/>
          <p:cNvSpPr/>
          <p:nvPr/>
        </p:nvSpPr>
        <p:spPr bwMode="auto">
          <a:xfrm>
            <a:off x="1184945" y="4407917"/>
            <a:ext cx="686891" cy="686891"/>
          </a:xfrm>
          <a:custGeom>
            <a:avLst/>
            <a:gdLst>
              <a:gd name="T0" fmla="*/ 1665347 w 2276475"/>
              <a:gd name="T1" fmla="*/ 841942 h 2276475"/>
              <a:gd name="T2" fmla="*/ 1695902 w 2276475"/>
              <a:gd name="T3" fmla="*/ 899243 h 2276475"/>
              <a:gd name="T4" fmla="*/ 1676772 w 2276475"/>
              <a:gd name="T5" fmla="*/ 962379 h 2276475"/>
              <a:gd name="T6" fmla="*/ 1619649 w 2276475"/>
              <a:gd name="T7" fmla="*/ 993151 h 2276475"/>
              <a:gd name="T8" fmla="*/ 1556149 w 2276475"/>
              <a:gd name="T9" fmla="*/ 974051 h 2276475"/>
              <a:gd name="T10" fmla="*/ 1525329 w 2276475"/>
              <a:gd name="T11" fmla="*/ 916751 h 2276475"/>
              <a:gd name="T12" fmla="*/ 1544459 w 2276475"/>
              <a:gd name="T13" fmla="*/ 853614 h 2276475"/>
              <a:gd name="T14" fmla="*/ 1601848 w 2276475"/>
              <a:gd name="T15" fmla="*/ 822842 h 2276475"/>
              <a:gd name="T16" fmla="*/ 892720 w 2276475"/>
              <a:gd name="T17" fmla="*/ 924611 h 2276475"/>
              <a:gd name="T18" fmla="*/ 799728 w 2276475"/>
              <a:gd name="T19" fmla="*/ 714470 h 2276475"/>
              <a:gd name="T20" fmla="*/ 839316 w 2276475"/>
              <a:gd name="T21" fmla="*/ 796667 h 2276475"/>
              <a:gd name="T22" fmla="*/ 801854 w 2276475"/>
              <a:gd name="T23" fmla="*/ 926478 h 2276475"/>
              <a:gd name="T24" fmla="*/ 634469 w 2276475"/>
              <a:gd name="T25" fmla="*/ 1048575 h 2276475"/>
              <a:gd name="T26" fmla="*/ 778473 w 2276475"/>
              <a:gd name="T27" fmla="*/ 856518 h 2276475"/>
              <a:gd name="T28" fmla="*/ 767314 w 2276475"/>
              <a:gd name="T29" fmla="*/ 760756 h 2276475"/>
              <a:gd name="T30" fmla="*/ 665555 w 2276475"/>
              <a:gd name="T31" fmla="*/ 751445 h 2276475"/>
              <a:gd name="T32" fmla="*/ 678042 w 2276475"/>
              <a:gd name="T33" fmla="*/ 694786 h 2276475"/>
              <a:gd name="T34" fmla="*/ 1310715 w 2276475"/>
              <a:gd name="T35" fmla="*/ 813778 h 2276475"/>
              <a:gd name="T36" fmla="*/ 1397931 w 2276475"/>
              <a:gd name="T37" fmla="*/ 804995 h 2276475"/>
              <a:gd name="T38" fmla="*/ 1449359 w 2276475"/>
              <a:gd name="T39" fmla="*/ 864347 h 2276475"/>
              <a:gd name="T40" fmla="*/ 1404558 w 2276475"/>
              <a:gd name="T41" fmla="*/ 907464 h 2276475"/>
              <a:gd name="T42" fmla="*/ 1370362 w 2276475"/>
              <a:gd name="T43" fmla="*/ 853967 h 2276475"/>
              <a:gd name="T44" fmla="*/ 1295604 w 2276475"/>
              <a:gd name="T45" fmla="*/ 872066 h 2276475"/>
              <a:gd name="T46" fmla="*/ 395199 w 2276475"/>
              <a:gd name="T47" fmla="*/ 499761 h 2276475"/>
              <a:gd name="T48" fmla="*/ 462659 w 2276475"/>
              <a:gd name="T49" fmla="*/ 938864 h 2276475"/>
              <a:gd name="T50" fmla="*/ 354033 w 2276475"/>
              <a:gd name="T51" fmla="*/ 990931 h 2276475"/>
              <a:gd name="T52" fmla="*/ 497452 w 2276475"/>
              <a:gd name="T53" fmla="*/ 1186177 h 2276475"/>
              <a:gd name="T54" fmla="*/ 798633 w 2276475"/>
              <a:gd name="T55" fmla="*/ 1479710 h 2276475"/>
              <a:gd name="T56" fmla="*/ 946035 w 2276475"/>
              <a:gd name="T57" fmla="*/ 1558605 h 2276475"/>
              <a:gd name="T58" fmla="*/ 995967 w 2276475"/>
              <a:gd name="T59" fmla="*/ 1430034 h 2276475"/>
              <a:gd name="T60" fmla="*/ 1420382 w 2276475"/>
              <a:gd name="T61" fmla="*/ 1537885 h 2276475"/>
              <a:gd name="T62" fmla="*/ 1382667 w 2276475"/>
              <a:gd name="T63" fmla="*/ 1902609 h 2276475"/>
              <a:gd name="T64" fmla="*/ 1091049 w 2276475"/>
              <a:gd name="T65" fmla="*/ 1858513 h 2276475"/>
              <a:gd name="T66" fmla="*/ 793852 w 2276475"/>
              <a:gd name="T67" fmla="*/ 1745085 h 2276475"/>
              <a:gd name="T68" fmla="*/ 461597 w 2276475"/>
              <a:gd name="T69" fmla="*/ 1522212 h 2276475"/>
              <a:gd name="T70" fmla="*/ 192819 w 2276475"/>
              <a:gd name="T71" fmla="*/ 1204505 h 2276475"/>
              <a:gd name="T72" fmla="*/ 55774 w 2276475"/>
              <a:gd name="T73" fmla="*/ 893440 h 2276475"/>
              <a:gd name="T74" fmla="*/ 531 w 2276475"/>
              <a:gd name="T75" fmla="*/ 575734 h 2276475"/>
              <a:gd name="T76" fmla="*/ 39307 w 2276475"/>
              <a:gd name="T77" fmla="*/ 485947 h 2276475"/>
              <a:gd name="T78" fmla="*/ 1085346 w 2276475"/>
              <a:gd name="T79" fmla="*/ 221054 h 2276475"/>
              <a:gd name="T80" fmla="*/ 1123871 w 2276475"/>
              <a:gd name="T81" fmla="*/ 272864 h 2276475"/>
              <a:gd name="T82" fmla="*/ 1114306 w 2276475"/>
              <a:gd name="T83" fmla="*/ 338755 h 2276475"/>
              <a:gd name="T84" fmla="*/ 1062496 w 2276475"/>
              <a:gd name="T85" fmla="*/ 377280 h 2276475"/>
              <a:gd name="T86" fmla="*/ 996340 w 2276475"/>
              <a:gd name="T87" fmla="*/ 367715 h 2276475"/>
              <a:gd name="T88" fmla="*/ 957814 w 2276475"/>
              <a:gd name="T89" fmla="*/ 315905 h 2276475"/>
              <a:gd name="T90" fmla="*/ 967645 w 2276475"/>
              <a:gd name="T91" fmla="*/ 249748 h 2276475"/>
              <a:gd name="T92" fmla="*/ 1019454 w 2276475"/>
              <a:gd name="T93" fmla="*/ 211223 h 2276475"/>
              <a:gd name="T94" fmla="*/ 1252615 w 2276475"/>
              <a:gd name="T95" fmla="*/ 30831 h 2276475"/>
              <a:gd name="T96" fmla="*/ 1561933 w 2276475"/>
              <a:gd name="T97" fmla="*/ 184188 h 2276475"/>
              <a:gd name="T98" fmla="*/ 1793656 w 2276475"/>
              <a:gd name="T99" fmla="*/ 453693 h 2276475"/>
              <a:gd name="T100" fmla="*/ 1898623 w 2276475"/>
              <a:gd name="T101" fmla="*/ 778215 h 2276475"/>
              <a:gd name="T102" fmla="*/ 1874440 w 2276475"/>
              <a:gd name="T103" fmla="*/ 1115229 h 2276475"/>
              <a:gd name="T104" fmla="*/ 1720844 w 2276475"/>
              <a:gd name="T105" fmla="*/ 1424603 h 2276475"/>
              <a:gd name="T106" fmla="*/ 1665571 w 2276475"/>
              <a:gd name="T107" fmla="*/ 1264335 h 2276475"/>
              <a:gd name="T108" fmla="*/ 1761236 w 2276475"/>
              <a:gd name="T109" fmla="*/ 991374 h 2276475"/>
              <a:gd name="T110" fmla="*/ 1747684 w 2276475"/>
              <a:gd name="T111" fmla="*/ 705922 h 2276475"/>
              <a:gd name="T112" fmla="*/ 1624648 w 2276475"/>
              <a:gd name="T113" fmla="*/ 441467 h 2276475"/>
              <a:gd name="T114" fmla="*/ 1401428 w 2276475"/>
              <a:gd name="T115" fmla="*/ 239471 h 2276475"/>
              <a:gd name="T116" fmla="*/ 1128516 w 2276475"/>
              <a:gd name="T117" fmla="*/ 143789 h 2276475"/>
              <a:gd name="T118" fmla="*/ 842849 w 2276475"/>
              <a:gd name="T119" fmla="*/ 157344 h 2276475"/>
              <a:gd name="T120" fmla="*/ 578705 w 2276475"/>
              <a:gd name="T121" fmla="*/ 280668 h 2276475"/>
              <a:gd name="T122" fmla="*/ 552930 w 2276475"/>
              <a:gd name="T123" fmla="*/ 133690 h 2276475"/>
              <a:gd name="T124" fmla="*/ 873408 w 2276475"/>
              <a:gd name="T125" fmla="*/ 12492 h 227647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76475" h="2276475">
                <a:moveTo>
                  <a:pt x="1919288" y="982662"/>
                </a:moveTo>
                <a:lnTo>
                  <a:pt x="1924685" y="982662"/>
                </a:lnTo>
                <a:lnTo>
                  <a:pt x="1929765" y="982662"/>
                </a:lnTo>
                <a:lnTo>
                  <a:pt x="1935480" y="983296"/>
                </a:lnTo>
                <a:lnTo>
                  <a:pt x="1940560" y="983930"/>
                </a:lnTo>
                <a:lnTo>
                  <a:pt x="1945323" y="984564"/>
                </a:lnTo>
                <a:lnTo>
                  <a:pt x="1950403" y="986149"/>
                </a:lnTo>
                <a:lnTo>
                  <a:pt x="1955165" y="987100"/>
                </a:lnTo>
                <a:lnTo>
                  <a:pt x="1959610" y="989002"/>
                </a:lnTo>
                <a:lnTo>
                  <a:pt x="1964373" y="990904"/>
                </a:lnTo>
                <a:lnTo>
                  <a:pt x="1969135" y="992489"/>
                </a:lnTo>
                <a:lnTo>
                  <a:pt x="1973580" y="995025"/>
                </a:lnTo>
                <a:lnTo>
                  <a:pt x="1977708" y="997245"/>
                </a:lnTo>
                <a:lnTo>
                  <a:pt x="1981835" y="1000415"/>
                </a:lnTo>
                <a:lnTo>
                  <a:pt x="1985963" y="1003268"/>
                </a:lnTo>
                <a:lnTo>
                  <a:pt x="1990090" y="1006121"/>
                </a:lnTo>
                <a:lnTo>
                  <a:pt x="1993583" y="1009291"/>
                </a:lnTo>
                <a:lnTo>
                  <a:pt x="1997075" y="1012778"/>
                </a:lnTo>
                <a:lnTo>
                  <a:pt x="2000568" y="1016265"/>
                </a:lnTo>
                <a:lnTo>
                  <a:pt x="2003743" y="1020069"/>
                </a:lnTo>
                <a:lnTo>
                  <a:pt x="2006918" y="1023873"/>
                </a:lnTo>
                <a:lnTo>
                  <a:pt x="2009775" y="1027994"/>
                </a:lnTo>
                <a:lnTo>
                  <a:pt x="2012315" y="1031799"/>
                </a:lnTo>
                <a:lnTo>
                  <a:pt x="2014855" y="1036237"/>
                </a:lnTo>
                <a:lnTo>
                  <a:pt x="2017078" y="1040675"/>
                </a:lnTo>
                <a:lnTo>
                  <a:pt x="2019300" y="1045430"/>
                </a:lnTo>
                <a:lnTo>
                  <a:pt x="2020888" y="1049868"/>
                </a:lnTo>
                <a:lnTo>
                  <a:pt x="2022475" y="1054623"/>
                </a:lnTo>
                <a:lnTo>
                  <a:pt x="2023745" y="1059695"/>
                </a:lnTo>
                <a:lnTo>
                  <a:pt x="2025016" y="1064451"/>
                </a:lnTo>
                <a:lnTo>
                  <a:pt x="2025968" y="1069523"/>
                </a:lnTo>
                <a:lnTo>
                  <a:pt x="2026603" y="1074595"/>
                </a:lnTo>
                <a:lnTo>
                  <a:pt x="2026920" y="1079984"/>
                </a:lnTo>
                <a:lnTo>
                  <a:pt x="2027238" y="1085056"/>
                </a:lnTo>
                <a:lnTo>
                  <a:pt x="2026920" y="1090445"/>
                </a:lnTo>
                <a:lnTo>
                  <a:pt x="2026603" y="1095517"/>
                </a:lnTo>
                <a:lnTo>
                  <a:pt x="2025968" y="1100590"/>
                </a:lnTo>
                <a:lnTo>
                  <a:pt x="2025016" y="1105662"/>
                </a:lnTo>
                <a:lnTo>
                  <a:pt x="2023745" y="1110417"/>
                </a:lnTo>
                <a:lnTo>
                  <a:pt x="2022475" y="1115489"/>
                </a:lnTo>
                <a:lnTo>
                  <a:pt x="2020888" y="1120244"/>
                </a:lnTo>
                <a:lnTo>
                  <a:pt x="2019300" y="1124682"/>
                </a:lnTo>
                <a:lnTo>
                  <a:pt x="2017078" y="1129437"/>
                </a:lnTo>
                <a:lnTo>
                  <a:pt x="2014855" y="1133876"/>
                </a:lnTo>
                <a:lnTo>
                  <a:pt x="2012315" y="1138314"/>
                </a:lnTo>
                <a:lnTo>
                  <a:pt x="2009775" y="1142118"/>
                </a:lnTo>
                <a:lnTo>
                  <a:pt x="2006918" y="1146239"/>
                </a:lnTo>
                <a:lnTo>
                  <a:pt x="2003743" y="1150043"/>
                </a:lnTo>
                <a:lnTo>
                  <a:pt x="2000568" y="1153847"/>
                </a:lnTo>
                <a:lnTo>
                  <a:pt x="1997075" y="1157334"/>
                </a:lnTo>
                <a:lnTo>
                  <a:pt x="1993583" y="1160821"/>
                </a:lnTo>
                <a:lnTo>
                  <a:pt x="1990090" y="1163991"/>
                </a:lnTo>
                <a:lnTo>
                  <a:pt x="1985963" y="1166845"/>
                </a:lnTo>
                <a:lnTo>
                  <a:pt x="1981835" y="1169698"/>
                </a:lnTo>
                <a:lnTo>
                  <a:pt x="1977708" y="1172234"/>
                </a:lnTo>
                <a:lnTo>
                  <a:pt x="1973580" y="1175087"/>
                </a:lnTo>
                <a:lnTo>
                  <a:pt x="1969135" y="1176989"/>
                </a:lnTo>
                <a:lnTo>
                  <a:pt x="1964373" y="1179208"/>
                </a:lnTo>
                <a:lnTo>
                  <a:pt x="1959610" y="1181110"/>
                </a:lnTo>
                <a:lnTo>
                  <a:pt x="1955165" y="1182695"/>
                </a:lnTo>
                <a:lnTo>
                  <a:pt x="1950403" y="1183963"/>
                </a:lnTo>
                <a:lnTo>
                  <a:pt x="1945323" y="1185231"/>
                </a:lnTo>
                <a:lnTo>
                  <a:pt x="1940560" y="1186182"/>
                </a:lnTo>
                <a:lnTo>
                  <a:pt x="1935480" y="1186816"/>
                </a:lnTo>
                <a:lnTo>
                  <a:pt x="1929765" y="1187450"/>
                </a:lnTo>
                <a:lnTo>
                  <a:pt x="1924685" y="1187450"/>
                </a:lnTo>
                <a:lnTo>
                  <a:pt x="1919288" y="1187450"/>
                </a:lnTo>
                <a:lnTo>
                  <a:pt x="1914208" y="1186816"/>
                </a:lnTo>
                <a:lnTo>
                  <a:pt x="1909128" y="1186182"/>
                </a:lnTo>
                <a:lnTo>
                  <a:pt x="1904048" y="1185231"/>
                </a:lnTo>
                <a:lnTo>
                  <a:pt x="1898968" y="1183963"/>
                </a:lnTo>
                <a:lnTo>
                  <a:pt x="1894205" y="1182695"/>
                </a:lnTo>
                <a:lnTo>
                  <a:pt x="1889443" y="1181110"/>
                </a:lnTo>
                <a:lnTo>
                  <a:pt x="1884680" y="1179208"/>
                </a:lnTo>
                <a:lnTo>
                  <a:pt x="1880235" y="1176989"/>
                </a:lnTo>
                <a:lnTo>
                  <a:pt x="1875790" y="1175087"/>
                </a:lnTo>
                <a:lnTo>
                  <a:pt x="1871663" y="1172234"/>
                </a:lnTo>
                <a:lnTo>
                  <a:pt x="1867218" y="1169698"/>
                </a:lnTo>
                <a:lnTo>
                  <a:pt x="1863090" y="1166845"/>
                </a:lnTo>
                <a:lnTo>
                  <a:pt x="1859598" y="1163991"/>
                </a:lnTo>
                <a:lnTo>
                  <a:pt x="1855788" y="1160821"/>
                </a:lnTo>
                <a:lnTo>
                  <a:pt x="1852295" y="1157334"/>
                </a:lnTo>
                <a:lnTo>
                  <a:pt x="1848803" y="1153847"/>
                </a:lnTo>
                <a:lnTo>
                  <a:pt x="1845628" y="1150043"/>
                </a:lnTo>
                <a:lnTo>
                  <a:pt x="1842453" y="1146239"/>
                </a:lnTo>
                <a:lnTo>
                  <a:pt x="1839913" y="1142118"/>
                </a:lnTo>
                <a:lnTo>
                  <a:pt x="1837055" y="1138314"/>
                </a:lnTo>
                <a:lnTo>
                  <a:pt x="1834515" y="1133876"/>
                </a:lnTo>
                <a:lnTo>
                  <a:pt x="1832293" y="1129437"/>
                </a:lnTo>
                <a:lnTo>
                  <a:pt x="1830388" y="1124682"/>
                </a:lnTo>
                <a:lnTo>
                  <a:pt x="1828483" y="1120244"/>
                </a:lnTo>
                <a:lnTo>
                  <a:pt x="1826578" y="1115489"/>
                </a:lnTo>
                <a:lnTo>
                  <a:pt x="1825308" y="1110417"/>
                </a:lnTo>
                <a:lnTo>
                  <a:pt x="1824038" y="1105662"/>
                </a:lnTo>
                <a:lnTo>
                  <a:pt x="1823403" y="1100590"/>
                </a:lnTo>
                <a:lnTo>
                  <a:pt x="1822768" y="1095517"/>
                </a:lnTo>
                <a:lnTo>
                  <a:pt x="1822450" y="1090445"/>
                </a:lnTo>
                <a:lnTo>
                  <a:pt x="1822450" y="1085056"/>
                </a:lnTo>
                <a:lnTo>
                  <a:pt x="1822450" y="1079984"/>
                </a:lnTo>
                <a:lnTo>
                  <a:pt x="1822768" y="1074595"/>
                </a:lnTo>
                <a:lnTo>
                  <a:pt x="1823403" y="1069523"/>
                </a:lnTo>
                <a:lnTo>
                  <a:pt x="1824038" y="1064451"/>
                </a:lnTo>
                <a:lnTo>
                  <a:pt x="1825308" y="1059695"/>
                </a:lnTo>
                <a:lnTo>
                  <a:pt x="1826578" y="1054623"/>
                </a:lnTo>
                <a:lnTo>
                  <a:pt x="1828483" y="1049868"/>
                </a:lnTo>
                <a:lnTo>
                  <a:pt x="1830388" y="1045430"/>
                </a:lnTo>
                <a:lnTo>
                  <a:pt x="1832293" y="1040675"/>
                </a:lnTo>
                <a:lnTo>
                  <a:pt x="1834515" y="1036237"/>
                </a:lnTo>
                <a:lnTo>
                  <a:pt x="1837055" y="1031799"/>
                </a:lnTo>
                <a:lnTo>
                  <a:pt x="1839913" y="1027994"/>
                </a:lnTo>
                <a:lnTo>
                  <a:pt x="1842453" y="1023873"/>
                </a:lnTo>
                <a:lnTo>
                  <a:pt x="1845628" y="1020069"/>
                </a:lnTo>
                <a:lnTo>
                  <a:pt x="1848803" y="1016265"/>
                </a:lnTo>
                <a:lnTo>
                  <a:pt x="1852295" y="1012778"/>
                </a:lnTo>
                <a:lnTo>
                  <a:pt x="1855788" y="1009291"/>
                </a:lnTo>
                <a:lnTo>
                  <a:pt x="1859598" y="1006121"/>
                </a:lnTo>
                <a:lnTo>
                  <a:pt x="1863090" y="1003268"/>
                </a:lnTo>
                <a:lnTo>
                  <a:pt x="1867218" y="1000415"/>
                </a:lnTo>
                <a:lnTo>
                  <a:pt x="1871663" y="997245"/>
                </a:lnTo>
                <a:lnTo>
                  <a:pt x="1875790" y="995025"/>
                </a:lnTo>
                <a:lnTo>
                  <a:pt x="1880235" y="992489"/>
                </a:lnTo>
                <a:lnTo>
                  <a:pt x="1884680" y="990904"/>
                </a:lnTo>
                <a:lnTo>
                  <a:pt x="1889443" y="989002"/>
                </a:lnTo>
                <a:lnTo>
                  <a:pt x="1894205" y="987100"/>
                </a:lnTo>
                <a:lnTo>
                  <a:pt x="1898968" y="986149"/>
                </a:lnTo>
                <a:lnTo>
                  <a:pt x="1904048" y="984564"/>
                </a:lnTo>
                <a:lnTo>
                  <a:pt x="1909128" y="983930"/>
                </a:lnTo>
                <a:lnTo>
                  <a:pt x="1914208" y="983296"/>
                </a:lnTo>
                <a:lnTo>
                  <a:pt x="1919288" y="982662"/>
                </a:lnTo>
                <a:close/>
                <a:moveTo>
                  <a:pt x="1278280" y="917675"/>
                </a:moveTo>
                <a:lnTo>
                  <a:pt x="1116821" y="1122393"/>
                </a:lnTo>
                <a:lnTo>
                  <a:pt x="1278280" y="1122393"/>
                </a:lnTo>
                <a:lnTo>
                  <a:pt x="1278280" y="917675"/>
                </a:lnTo>
                <a:close/>
                <a:moveTo>
                  <a:pt x="1281129" y="835025"/>
                </a:moveTo>
                <a:lnTo>
                  <a:pt x="1340014" y="835025"/>
                </a:lnTo>
                <a:lnTo>
                  <a:pt x="1340014" y="1122393"/>
                </a:lnTo>
                <a:lnTo>
                  <a:pt x="1397000" y="1122393"/>
                </a:lnTo>
                <a:lnTo>
                  <a:pt x="1397000" y="1178659"/>
                </a:lnTo>
                <a:lnTo>
                  <a:pt x="1340014" y="1178659"/>
                </a:lnTo>
                <a:lnTo>
                  <a:pt x="1340014" y="1358900"/>
                </a:lnTo>
                <a:lnTo>
                  <a:pt x="1278280" y="1358900"/>
                </a:lnTo>
                <a:lnTo>
                  <a:pt x="1278280" y="1178659"/>
                </a:lnTo>
                <a:lnTo>
                  <a:pt x="1066800" y="1178659"/>
                </a:lnTo>
                <a:lnTo>
                  <a:pt x="1066800" y="1104910"/>
                </a:lnTo>
                <a:lnTo>
                  <a:pt x="1281129" y="835025"/>
                </a:lnTo>
                <a:close/>
                <a:moveTo>
                  <a:pt x="860108" y="823912"/>
                </a:moveTo>
                <a:lnTo>
                  <a:pt x="868680" y="824230"/>
                </a:lnTo>
                <a:lnTo>
                  <a:pt x="876618" y="824548"/>
                </a:lnTo>
                <a:lnTo>
                  <a:pt x="884555" y="825501"/>
                </a:lnTo>
                <a:lnTo>
                  <a:pt x="892175" y="826455"/>
                </a:lnTo>
                <a:lnTo>
                  <a:pt x="899478" y="828044"/>
                </a:lnTo>
                <a:lnTo>
                  <a:pt x="906463" y="829316"/>
                </a:lnTo>
                <a:lnTo>
                  <a:pt x="913448" y="831541"/>
                </a:lnTo>
                <a:lnTo>
                  <a:pt x="920433" y="833766"/>
                </a:lnTo>
                <a:lnTo>
                  <a:pt x="926465" y="836309"/>
                </a:lnTo>
                <a:lnTo>
                  <a:pt x="932815" y="839170"/>
                </a:lnTo>
                <a:lnTo>
                  <a:pt x="938848" y="842667"/>
                </a:lnTo>
                <a:lnTo>
                  <a:pt x="944880" y="845845"/>
                </a:lnTo>
                <a:lnTo>
                  <a:pt x="950278" y="849978"/>
                </a:lnTo>
                <a:lnTo>
                  <a:pt x="955675" y="853792"/>
                </a:lnTo>
                <a:lnTo>
                  <a:pt x="960755" y="858243"/>
                </a:lnTo>
                <a:lnTo>
                  <a:pt x="965518" y="863011"/>
                </a:lnTo>
                <a:lnTo>
                  <a:pt x="970280" y="868097"/>
                </a:lnTo>
                <a:lnTo>
                  <a:pt x="974725" y="873183"/>
                </a:lnTo>
                <a:lnTo>
                  <a:pt x="978535" y="878587"/>
                </a:lnTo>
                <a:lnTo>
                  <a:pt x="982345" y="884309"/>
                </a:lnTo>
                <a:lnTo>
                  <a:pt x="985520" y="890030"/>
                </a:lnTo>
                <a:lnTo>
                  <a:pt x="989013" y="896070"/>
                </a:lnTo>
                <a:lnTo>
                  <a:pt x="991870" y="902428"/>
                </a:lnTo>
                <a:lnTo>
                  <a:pt x="994410" y="909103"/>
                </a:lnTo>
                <a:lnTo>
                  <a:pt x="996633" y="915461"/>
                </a:lnTo>
                <a:lnTo>
                  <a:pt x="998220" y="922454"/>
                </a:lnTo>
                <a:lnTo>
                  <a:pt x="999808" y="929447"/>
                </a:lnTo>
                <a:lnTo>
                  <a:pt x="1001395" y="936758"/>
                </a:lnTo>
                <a:lnTo>
                  <a:pt x="1002348" y="944387"/>
                </a:lnTo>
                <a:lnTo>
                  <a:pt x="1002983" y="952017"/>
                </a:lnTo>
                <a:lnTo>
                  <a:pt x="1003618" y="959963"/>
                </a:lnTo>
                <a:lnTo>
                  <a:pt x="1003935" y="968546"/>
                </a:lnTo>
                <a:lnTo>
                  <a:pt x="1003618" y="983487"/>
                </a:lnTo>
                <a:lnTo>
                  <a:pt x="1002665" y="990798"/>
                </a:lnTo>
                <a:lnTo>
                  <a:pt x="1002030" y="998109"/>
                </a:lnTo>
                <a:lnTo>
                  <a:pt x="1000760" y="1004784"/>
                </a:lnTo>
                <a:lnTo>
                  <a:pt x="999808" y="1011778"/>
                </a:lnTo>
                <a:lnTo>
                  <a:pt x="998855" y="1018453"/>
                </a:lnTo>
                <a:lnTo>
                  <a:pt x="997268" y="1025129"/>
                </a:lnTo>
                <a:lnTo>
                  <a:pt x="993775" y="1037844"/>
                </a:lnTo>
                <a:lnTo>
                  <a:pt x="989330" y="1050241"/>
                </a:lnTo>
                <a:lnTo>
                  <a:pt x="984568" y="1062002"/>
                </a:lnTo>
                <a:lnTo>
                  <a:pt x="979170" y="1073128"/>
                </a:lnTo>
                <a:lnTo>
                  <a:pt x="972503" y="1084572"/>
                </a:lnTo>
                <a:lnTo>
                  <a:pt x="965518" y="1095697"/>
                </a:lnTo>
                <a:lnTo>
                  <a:pt x="958215" y="1107141"/>
                </a:lnTo>
                <a:lnTo>
                  <a:pt x="950278" y="1118267"/>
                </a:lnTo>
                <a:lnTo>
                  <a:pt x="941388" y="1129710"/>
                </a:lnTo>
                <a:lnTo>
                  <a:pt x="932815" y="1141154"/>
                </a:lnTo>
                <a:lnTo>
                  <a:pt x="923925" y="1151962"/>
                </a:lnTo>
                <a:lnTo>
                  <a:pt x="914400" y="1162770"/>
                </a:lnTo>
                <a:lnTo>
                  <a:pt x="898843" y="1181207"/>
                </a:lnTo>
                <a:lnTo>
                  <a:pt x="882333" y="1199326"/>
                </a:lnTo>
                <a:lnTo>
                  <a:pt x="865188" y="1218398"/>
                </a:lnTo>
                <a:lnTo>
                  <a:pt x="847090" y="1237471"/>
                </a:lnTo>
                <a:lnTo>
                  <a:pt x="813435" y="1272120"/>
                </a:lnTo>
                <a:lnTo>
                  <a:pt x="787400" y="1298503"/>
                </a:lnTo>
                <a:lnTo>
                  <a:pt x="1023938" y="1298503"/>
                </a:lnTo>
                <a:lnTo>
                  <a:pt x="1023938" y="1358900"/>
                </a:lnTo>
                <a:lnTo>
                  <a:pt x="727075" y="1358900"/>
                </a:lnTo>
                <a:lnTo>
                  <a:pt x="727075" y="1285153"/>
                </a:lnTo>
                <a:lnTo>
                  <a:pt x="758190" y="1253047"/>
                </a:lnTo>
                <a:lnTo>
                  <a:pt x="787400" y="1221895"/>
                </a:lnTo>
                <a:lnTo>
                  <a:pt x="801688" y="1206637"/>
                </a:lnTo>
                <a:lnTo>
                  <a:pt x="815340" y="1191061"/>
                </a:lnTo>
                <a:lnTo>
                  <a:pt x="829310" y="1175485"/>
                </a:lnTo>
                <a:lnTo>
                  <a:pt x="842963" y="1158955"/>
                </a:lnTo>
                <a:lnTo>
                  <a:pt x="856298" y="1142743"/>
                </a:lnTo>
                <a:lnTo>
                  <a:pt x="868363" y="1127803"/>
                </a:lnTo>
                <a:lnTo>
                  <a:pt x="879158" y="1113181"/>
                </a:lnTo>
                <a:lnTo>
                  <a:pt x="889000" y="1099830"/>
                </a:lnTo>
                <a:lnTo>
                  <a:pt x="897890" y="1087115"/>
                </a:lnTo>
                <a:lnTo>
                  <a:pt x="905828" y="1075035"/>
                </a:lnTo>
                <a:lnTo>
                  <a:pt x="912495" y="1063910"/>
                </a:lnTo>
                <a:lnTo>
                  <a:pt x="917893" y="1053738"/>
                </a:lnTo>
                <a:lnTo>
                  <a:pt x="922655" y="1043566"/>
                </a:lnTo>
                <a:lnTo>
                  <a:pt x="926465" y="1033711"/>
                </a:lnTo>
                <a:lnTo>
                  <a:pt x="930275" y="1023539"/>
                </a:lnTo>
                <a:lnTo>
                  <a:pt x="932815" y="1013367"/>
                </a:lnTo>
                <a:lnTo>
                  <a:pt x="935038" y="1003195"/>
                </a:lnTo>
                <a:lnTo>
                  <a:pt x="936625" y="993023"/>
                </a:lnTo>
                <a:lnTo>
                  <a:pt x="937578" y="982215"/>
                </a:lnTo>
                <a:lnTo>
                  <a:pt x="937895" y="971725"/>
                </a:lnTo>
                <a:lnTo>
                  <a:pt x="937578" y="961553"/>
                </a:lnTo>
                <a:lnTo>
                  <a:pt x="936308" y="951381"/>
                </a:lnTo>
                <a:lnTo>
                  <a:pt x="935355" y="946613"/>
                </a:lnTo>
                <a:lnTo>
                  <a:pt x="934085" y="942162"/>
                </a:lnTo>
                <a:lnTo>
                  <a:pt x="933133" y="937712"/>
                </a:lnTo>
                <a:lnTo>
                  <a:pt x="931545" y="933898"/>
                </a:lnTo>
                <a:lnTo>
                  <a:pt x="928053" y="925633"/>
                </a:lnTo>
                <a:lnTo>
                  <a:pt x="923925" y="918322"/>
                </a:lnTo>
                <a:lnTo>
                  <a:pt x="921703" y="915143"/>
                </a:lnTo>
                <a:lnTo>
                  <a:pt x="919480" y="911964"/>
                </a:lnTo>
                <a:lnTo>
                  <a:pt x="916940" y="909103"/>
                </a:lnTo>
                <a:lnTo>
                  <a:pt x="914083" y="905924"/>
                </a:lnTo>
                <a:lnTo>
                  <a:pt x="908368" y="901156"/>
                </a:lnTo>
                <a:lnTo>
                  <a:pt x="902018" y="897024"/>
                </a:lnTo>
                <a:lnTo>
                  <a:pt x="895350" y="893209"/>
                </a:lnTo>
                <a:lnTo>
                  <a:pt x="888048" y="890348"/>
                </a:lnTo>
                <a:lnTo>
                  <a:pt x="880745" y="887805"/>
                </a:lnTo>
                <a:lnTo>
                  <a:pt x="872490" y="886216"/>
                </a:lnTo>
                <a:lnTo>
                  <a:pt x="864235" y="885262"/>
                </a:lnTo>
                <a:lnTo>
                  <a:pt x="855345" y="884944"/>
                </a:lnTo>
                <a:lnTo>
                  <a:pt x="847090" y="885262"/>
                </a:lnTo>
                <a:lnTo>
                  <a:pt x="838518" y="886216"/>
                </a:lnTo>
                <a:lnTo>
                  <a:pt x="829628" y="887805"/>
                </a:lnTo>
                <a:lnTo>
                  <a:pt x="820738" y="889713"/>
                </a:lnTo>
                <a:lnTo>
                  <a:pt x="812165" y="892256"/>
                </a:lnTo>
                <a:lnTo>
                  <a:pt x="803593" y="895116"/>
                </a:lnTo>
                <a:lnTo>
                  <a:pt x="795338" y="897977"/>
                </a:lnTo>
                <a:lnTo>
                  <a:pt x="787400" y="901792"/>
                </a:lnTo>
                <a:lnTo>
                  <a:pt x="780415" y="904653"/>
                </a:lnTo>
                <a:lnTo>
                  <a:pt x="773748" y="908149"/>
                </a:lnTo>
                <a:lnTo>
                  <a:pt x="767398" y="911964"/>
                </a:lnTo>
                <a:lnTo>
                  <a:pt x="761048" y="915778"/>
                </a:lnTo>
                <a:lnTo>
                  <a:pt x="749935" y="924043"/>
                </a:lnTo>
                <a:lnTo>
                  <a:pt x="740728" y="930401"/>
                </a:lnTo>
                <a:lnTo>
                  <a:pt x="736918" y="930401"/>
                </a:lnTo>
                <a:lnTo>
                  <a:pt x="736918" y="855700"/>
                </a:lnTo>
                <a:lnTo>
                  <a:pt x="742633" y="853157"/>
                </a:lnTo>
                <a:lnTo>
                  <a:pt x="748030" y="850296"/>
                </a:lnTo>
                <a:lnTo>
                  <a:pt x="761048" y="845210"/>
                </a:lnTo>
                <a:lnTo>
                  <a:pt x="775970" y="839806"/>
                </a:lnTo>
                <a:lnTo>
                  <a:pt x="792798" y="834402"/>
                </a:lnTo>
                <a:lnTo>
                  <a:pt x="801688" y="831859"/>
                </a:lnTo>
                <a:lnTo>
                  <a:pt x="810260" y="830269"/>
                </a:lnTo>
                <a:lnTo>
                  <a:pt x="819150" y="828362"/>
                </a:lnTo>
                <a:lnTo>
                  <a:pt x="827405" y="826773"/>
                </a:lnTo>
                <a:lnTo>
                  <a:pt x="835660" y="825819"/>
                </a:lnTo>
                <a:lnTo>
                  <a:pt x="844233" y="824548"/>
                </a:lnTo>
                <a:lnTo>
                  <a:pt x="852170" y="824230"/>
                </a:lnTo>
                <a:lnTo>
                  <a:pt x="860108" y="823912"/>
                </a:lnTo>
                <a:close/>
                <a:moveTo>
                  <a:pt x="1458913" y="811212"/>
                </a:moveTo>
                <a:lnTo>
                  <a:pt x="1519103" y="811212"/>
                </a:lnTo>
                <a:lnTo>
                  <a:pt x="1519103" y="1009359"/>
                </a:lnTo>
                <a:lnTo>
                  <a:pt x="1526072" y="1002998"/>
                </a:lnTo>
                <a:lnTo>
                  <a:pt x="1532725" y="996955"/>
                </a:lnTo>
                <a:lnTo>
                  <a:pt x="1539694" y="991230"/>
                </a:lnTo>
                <a:lnTo>
                  <a:pt x="1546030" y="986142"/>
                </a:lnTo>
                <a:lnTo>
                  <a:pt x="1552999" y="981370"/>
                </a:lnTo>
                <a:lnTo>
                  <a:pt x="1559652" y="976600"/>
                </a:lnTo>
                <a:lnTo>
                  <a:pt x="1566304" y="972465"/>
                </a:lnTo>
                <a:lnTo>
                  <a:pt x="1572640" y="968966"/>
                </a:lnTo>
                <a:lnTo>
                  <a:pt x="1579292" y="965786"/>
                </a:lnTo>
                <a:lnTo>
                  <a:pt x="1586262" y="962605"/>
                </a:lnTo>
                <a:lnTo>
                  <a:pt x="1592914" y="960061"/>
                </a:lnTo>
                <a:lnTo>
                  <a:pt x="1599884" y="958471"/>
                </a:lnTo>
                <a:lnTo>
                  <a:pt x="1606853" y="956880"/>
                </a:lnTo>
                <a:lnTo>
                  <a:pt x="1614139" y="955926"/>
                </a:lnTo>
                <a:lnTo>
                  <a:pt x="1621109" y="954972"/>
                </a:lnTo>
                <a:lnTo>
                  <a:pt x="1628711" y="954654"/>
                </a:lnTo>
                <a:lnTo>
                  <a:pt x="1635364" y="954972"/>
                </a:lnTo>
                <a:lnTo>
                  <a:pt x="1641383" y="955608"/>
                </a:lnTo>
                <a:lnTo>
                  <a:pt x="1647719" y="956244"/>
                </a:lnTo>
                <a:lnTo>
                  <a:pt x="1653738" y="957198"/>
                </a:lnTo>
                <a:lnTo>
                  <a:pt x="1659757" y="958471"/>
                </a:lnTo>
                <a:lnTo>
                  <a:pt x="1665142" y="960061"/>
                </a:lnTo>
                <a:lnTo>
                  <a:pt x="1670527" y="961969"/>
                </a:lnTo>
                <a:lnTo>
                  <a:pt x="1675913" y="964196"/>
                </a:lnTo>
                <a:lnTo>
                  <a:pt x="1680981" y="966740"/>
                </a:lnTo>
                <a:lnTo>
                  <a:pt x="1685733" y="969602"/>
                </a:lnTo>
                <a:lnTo>
                  <a:pt x="1690485" y="973101"/>
                </a:lnTo>
                <a:lnTo>
                  <a:pt x="1695237" y="976282"/>
                </a:lnTo>
                <a:lnTo>
                  <a:pt x="1699672" y="979780"/>
                </a:lnTo>
                <a:lnTo>
                  <a:pt x="1703473" y="983915"/>
                </a:lnTo>
                <a:lnTo>
                  <a:pt x="1707592" y="988368"/>
                </a:lnTo>
                <a:lnTo>
                  <a:pt x="1711710" y="993139"/>
                </a:lnTo>
                <a:lnTo>
                  <a:pt x="1715195" y="997909"/>
                </a:lnTo>
                <a:lnTo>
                  <a:pt x="1718362" y="1002998"/>
                </a:lnTo>
                <a:lnTo>
                  <a:pt x="1721847" y="1008405"/>
                </a:lnTo>
                <a:lnTo>
                  <a:pt x="1724698" y="1014130"/>
                </a:lnTo>
                <a:lnTo>
                  <a:pt x="1727233" y="1020173"/>
                </a:lnTo>
                <a:lnTo>
                  <a:pt x="1729767" y="1026216"/>
                </a:lnTo>
                <a:lnTo>
                  <a:pt x="1731984" y="1032895"/>
                </a:lnTo>
                <a:lnTo>
                  <a:pt x="1734202" y="1039893"/>
                </a:lnTo>
                <a:lnTo>
                  <a:pt x="1736103" y="1046572"/>
                </a:lnTo>
                <a:lnTo>
                  <a:pt x="1737370" y="1053887"/>
                </a:lnTo>
                <a:lnTo>
                  <a:pt x="1738637" y="1061838"/>
                </a:lnTo>
                <a:lnTo>
                  <a:pt x="1739587" y="1069790"/>
                </a:lnTo>
                <a:lnTo>
                  <a:pt x="1740221" y="1077741"/>
                </a:lnTo>
                <a:lnTo>
                  <a:pt x="1741171" y="1086010"/>
                </a:lnTo>
                <a:lnTo>
                  <a:pt x="1741488" y="1094916"/>
                </a:lnTo>
                <a:lnTo>
                  <a:pt x="1741488" y="1103821"/>
                </a:lnTo>
                <a:lnTo>
                  <a:pt x="1741488" y="1358900"/>
                </a:lnTo>
                <a:lnTo>
                  <a:pt x="1680981" y="1358900"/>
                </a:lnTo>
                <a:lnTo>
                  <a:pt x="1680981" y="1134991"/>
                </a:lnTo>
                <a:lnTo>
                  <a:pt x="1680665" y="1121632"/>
                </a:lnTo>
                <a:lnTo>
                  <a:pt x="1680348" y="1108910"/>
                </a:lnTo>
                <a:lnTo>
                  <a:pt x="1679714" y="1096506"/>
                </a:lnTo>
                <a:lnTo>
                  <a:pt x="1678447" y="1084420"/>
                </a:lnTo>
                <a:lnTo>
                  <a:pt x="1677180" y="1073288"/>
                </a:lnTo>
                <a:lnTo>
                  <a:pt x="1675279" y="1063428"/>
                </a:lnTo>
                <a:lnTo>
                  <a:pt x="1672428" y="1054841"/>
                </a:lnTo>
                <a:lnTo>
                  <a:pt x="1670844" y="1050706"/>
                </a:lnTo>
                <a:lnTo>
                  <a:pt x="1669577" y="1047208"/>
                </a:lnTo>
                <a:lnTo>
                  <a:pt x="1667360" y="1043391"/>
                </a:lnTo>
                <a:lnTo>
                  <a:pt x="1665459" y="1040211"/>
                </a:lnTo>
                <a:lnTo>
                  <a:pt x="1662925" y="1036712"/>
                </a:lnTo>
                <a:lnTo>
                  <a:pt x="1660707" y="1033850"/>
                </a:lnTo>
                <a:lnTo>
                  <a:pt x="1657856" y="1031305"/>
                </a:lnTo>
                <a:lnTo>
                  <a:pt x="1655005" y="1029079"/>
                </a:lnTo>
                <a:lnTo>
                  <a:pt x="1651837" y="1026852"/>
                </a:lnTo>
                <a:lnTo>
                  <a:pt x="1648669" y="1025262"/>
                </a:lnTo>
                <a:lnTo>
                  <a:pt x="1645501" y="1023354"/>
                </a:lnTo>
                <a:lnTo>
                  <a:pt x="1641383" y="1021764"/>
                </a:lnTo>
                <a:lnTo>
                  <a:pt x="1637582" y="1020491"/>
                </a:lnTo>
                <a:lnTo>
                  <a:pt x="1633146" y="1019855"/>
                </a:lnTo>
                <a:lnTo>
                  <a:pt x="1628395" y="1018583"/>
                </a:lnTo>
                <a:lnTo>
                  <a:pt x="1623643" y="1018265"/>
                </a:lnTo>
                <a:lnTo>
                  <a:pt x="1618257" y="1017947"/>
                </a:lnTo>
                <a:lnTo>
                  <a:pt x="1612555" y="1017947"/>
                </a:lnTo>
                <a:lnTo>
                  <a:pt x="1606853" y="1017947"/>
                </a:lnTo>
                <a:lnTo>
                  <a:pt x="1601468" y="1018583"/>
                </a:lnTo>
                <a:lnTo>
                  <a:pt x="1595449" y="1019855"/>
                </a:lnTo>
                <a:lnTo>
                  <a:pt x="1589746" y="1021127"/>
                </a:lnTo>
                <a:lnTo>
                  <a:pt x="1584044" y="1023036"/>
                </a:lnTo>
                <a:lnTo>
                  <a:pt x="1578025" y="1025262"/>
                </a:lnTo>
                <a:lnTo>
                  <a:pt x="1572006" y="1027807"/>
                </a:lnTo>
                <a:lnTo>
                  <a:pt x="1566304" y="1030987"/>
                </a:lnTo>
                <a:lnTo>
                  <a:pt x="1560285" y="1034168"/>
                </a:lnTo>
                <a:lnTo>
                  <a:pt x="1554266" y="1037984"/>
                </a:lnTo>
                <a:lnTo>
                  <a:pt x="1548247" y="1042119"/>
                </a:lnTo>
                <a:lnTo>
                  <a:pt x="1542545" y="1045936"/>
                </a:lnTo>
                <a:lnTo>
                  <a:pt x="1530824" y="1055159"/>
                </a:lnTo>
                <a:lnTo>
                  <a:pt x="1519103" y="1065337"/>
                </a:lnTo>
                <a:lnTo>
                  <a:pt x="1519103" y="1358900"/>
                </a:lnTo>
                <a:lnTo>
                  <a:pt x="1458913" y="1358900"/>
                </a:lnTo>
                <a:lnTo>
                  <a:pt x="1458913" y="811212"/>
                </a:lnTo>
                <a:close/>
                <a:moveTo>
                  <a:pt x="66650" y="577850"/>
                </a:moveTo>
                <a:lnTo>
                  <a:pt x="424974" y="577850"/>
                </a:lnTo>
                <a:lnTo>
                  <a:pt x="431956" y="578167"/>
                </a:lnTo>
                <a:lnTo>
                  <a:pt x="438621" y="579437"/>
                </a:lnTo>
                <a:lnTo>
                  <a:pt x="445286" y="580707"/>
                </a:lnTo>
                <a:lnTo>
                  <a:pt x="450999" y="582929"/>
                </a:lnTo>
                <a:lnTo>
                  <a:pt x="456712" y="585786"/>
                </a:lnTo>
                <a:lnTo>
                  <a:pt x="462425" y="589278"/>
                </a:lnTo>
                <a:lnTo>
                  <a:pt x="467503" y="593087"/>
                </a:lnTo>
                <a:lnTo>
                  <a:pt x="472263" y="597214"/>
                </a:lnTo>
                <a:lnTo>
                  <a:pt x="476389" y="601975"/>
                </a:lnTo>
                <a:lnTo>
                  <a:pt x="480198" y="607054"/>
                </a:lnTo>
                <a:lnTo>
                  <a:pt x="483689" y="612451"/>
                </a:lnTo>
                <a:lnTo>
                  <a:pt x="486228" y="618482"/>
                </a:lnTo>
                <a:lnTo>
                  <a:pt x="488450" y="624514"/>
                </a:lnTo>
                <a:lnTo>
                  <a:pt x="490354" y="630862"/>
                </a:lnTo>
                <a:lnTo>
                  <a:pt x="491306" y="637211"/>
                </a:lnTo>
                <a:lnTo>
                  <a:pt x="491941" y="644195"/>
                </a:lnTo>
                <a:lnTo>
                  <a:pt x="568430" y="1079724"/>
                </a:lnTo>
                <a:lnTo>
                  <a:pt x="567795" y="1086708"/>
                </a:lnTo>
                <a:lnTo>
                  <a:pt x="566843" y="1093056"/>
                </a:lnTo>
                <a:lnTo>
                  <a:pt x="565256" y="1099405"/>
                </a:lnTo>
                <a:lnTo>
                  <a:pt x="563352" y="1105437"/>
                </a:lnTo>
                <a:lnTo>
                  <a:pt x="560178" y="1111468"/>
                </a:lnTo>
                <a:lnTo>
                  <a:pt x="557004" y="1116864"/>
                </a:lnTo>
                <a:lnTo>
                  <a:pt x="552878" y="1121943"/>
                </a:lnTo>
                <a:lnTo>
                  <a:pt x="549070" y="1126705"/>
                </a:lnTo>
                <a:lnTo>
                  <a:pt x="544309" y="1131149"/>
                </a:lnTo>
                <a:lnTo>
                  <a:pt x="539231" y="1134641"/>
                </a:lnTo>
                <a:lnTo>
                  <a:pt x="533835" y="1137815"/>
                </a:lnTo>
                <a:lnTo>
                  <a:pt x="527805" y="1140990"/>
                </a:lnTo>
                <a:lnTo>
                  <a:pt x="521775" y="1143212"/>
                </a:lnTo>
                <a:lnTo>
                  <a:pt x="515427" y="1144799"/>
                </a:lnTo>
                <a:lnTo>
                  <a:pt x="508762" y="1145752"/>
                </a:lnTo>
                <a:lnTo>
                  <a:pt x="502097" y="1146069"/>
                </a:lnTo>
                <a:lnTo>
                  <a:pt x="413865" y="1146069"/>
                </a:lnTo>
                <a:lnTo>
                  <a:pt x="414817" y="1152100"/>
                </a:lnTo>
                <a:lnTo>
                  <a:pt x="416087" y="1158767"/>
                </a:lnTo>
                <a:lnTo>
                  <a:pt x="417039" y="1164798"/>
                </a:lnTo>
                <a:lnTo>
                  <a:pt x="418943" y="1171147"/>
                </a:lnTo>
                <a:lnTo>
                  <a:pt x="420848" y="1177813"/>
                </a:lnTo>
                <a:lnTo>
                  <a:pt x="423069" y="1184162"/>
                </a:lnTo>
                <a:lnTo>
                  <a:pt x="428147" y="1197494"/>
                </a:lnTo>
                <a:lnTo>
                  <a:pt x="434178" y="1210827"/>
                </a:lnTo>
                <a:lnTo>
                  <a:pt x="440843" y="1224159"/>
                </a:lnTo>
                <a:lnTo>
                  <a:pt x="448460" y="1238127"/>
                </a:lnTo>
                <a:lnTo>
                  <a:pt x="457029" y="1252094"/>
                </a:lnTo>
                <a:lnTo>
                  <a:pt x="466233" y="1266062"/>
                </a:lnTo>
                <a:lnTo>
                  <a:pt x="475755" y="1280029"/>
                </a:lnTo>
                <a:lnTo>
                  <a:pt x="486228" y="1294314"/>
                </a:lnTo>
                <a:lnTo>
                  <a:pt x="497019" y="1307964"/>
                </a:lnTo>
                <a:lnTo>
                  <a:pt x="508128" y="1322249"/>
                </a:lnTo>
                <a:lnTo>
                  <a:pt x="519871" y="1336216"/>
                </a:lnTo>
                <a:lnTo>
                  <a:pt x="531931" y="1349866"/>
                </a:lnTo>
                <a:lnTo>
                  <a:pt x="544309" y="1363833"/>
                </a:lnTo>
                <a:lnTo>
                  <a:pt x="556687" y="1377801"/>
                </a:lnTo>
                <a:lnTo>
                  <a:pt x="569382" y="1391133"/>
                </a:lnTo>
                <a:lnTo>
                  <a:pt x="594455" y="1417481"/>
                </a:lnTo>
                <a:lnTo>
                  <a:pt x="620163" y="1442876"/>
                </a:lnTo>
                <a:lnTo>
                  <a:pt x="644919" y="1467319"/>
                </a:lnTo>
                <a:lnTo>
                  <a:pt x="690622" y="1511443"/>
                </a:lnTo>
                <a:lnTo>
                  <a:pt x="710617" y="1530807"/>
                </a:lnTo>
                <a:lnTo>
                  <a:pt x="728390" y="1548266"/>
                </a:lnTo>
                <a:lnTo>
                  <a:pt x="745846" y="1565726"/>
                </a:lnTo>
                <a:lnTo>
                  <a:pt x="764889" y="1586042"/>
                </a:lnTo>
                <a:lnTo>
                  <a:pt x="809005" y="1632071"/>
                </a:lnTo>
                <a:lnTo>
                  <a:pt x="833443" y="1656514"/>
                </a:lnTo>
                <a:lnTo>
                  <a:pt x="859151" y="1681909"/>
                </a:lnTo>
                <a:lnTo>
                  <a:pt x="885494" y="1707622"/>
                </a:lnTo>
                <a:lnTo>
                  <a:pt x="899141" y="1720319"/>
                </a:lnTo>
                <a:lnTo>
                  <a:pt x="912471" y="1732699"/>
                </a:lnTo>
                <a:lnTo>
                  <a:pt x="926436" y="1744762"/>
                </a:lnTo>
                <a:lnTo>
                  <a:pt x="940401" y="1756507"/>
                </a:lnTo>
                <a:lnTo>
                  <a:pt x="954366" y="1768253"/>
                </a:lnTo>
                <a:lnTo>
                  <a:pt x="968330" y="1779681"/>
                </a:lnTo>
                <a:lnTo>
                  <a:pt x="982613" y="1790474"/>
                </a:lnTo>
                <a:lnTo>
                  <a:pt x="996895" y="1800632"/>
                </a:lnTo>
                <a:lnTo>
                  <a:pt x="1010542" y="1810472"/>
                </a:lnTo>
                <a:lnTo>
                  <a:pt x="1024507" y="1819678"/>
                </a:lnTo>
                <a:lnTo>
                  <a:pt x="1038154" y="1827932"/>
                </a:lnTo>
                <a:lnTo>
                  <a:pt x="1052119" y="1835868"/>
                </a:lnTo>
                <a:lnTo>
                  <a:pt x="1065767" y="1842534"/>
                </a:lnTo>
                <a:lnTo>
                  <a:pt x="1079097" y="1848565"/>
                </a:lnTo>
                <a:lnTo>
                  <a:pt x="1092109" y="1853644"/>
                </a:lnTo>
                <a:lnTo>
                  <a:pt x="1098774" y="1855866"/>
                </a:lnTo>
                <a:lnTo>
                  <a:pt x="1105439" y="1857454"/>
                </a:lnTo>
                <a:lnTo>
                  <a:pt x="1111787" y="1859358"/>
                </a:lnTo>
                <a:lnTo>
                  <a:pt x="1118134" y="1860945"/>
                </a:lnTo>
                <a:lnTo>
                  <a:pt x="1124165" y="1861898"/>
                </a:lnTo>
                <a:lnTo>
                  <a:pt x="1130512" y="1862533"/>
                </a:lnTo>
                <a:lnTo>
                  <a:pt x="1130512" y="1774919"/>
                </a:lnTo>
                <a:lnTo>
                  <a:pt x="1130830" y="1767935"/>
                </a:lnTo>
                <a:lnTo>
                  <a:pt x="1131782" y="1761269"/>
                </a:lnTo>
                <a:lnTo>
                  <a:pt x="1133369" y="1754920"/>
                </a:lnTo>
                <a:lnTo>
                  <a:pt x="1135590" y="1748889"/>
                </a:lnTo>
                <a:lnTo>
                  <a:pt x="1138447" y="1743175"/>
                </a:lnTo>
                <a:lnTo>
                  <a:pt x="1141621" y="1737778"/>
                </a:lnTo>
                <a:lnTo>
                  <a:pt x="1145747" y="1732699"/>
                </a:lnTo>
                <a:lnTo>
                  <a:pt x="1149873" y="1727938"/>
                </a:lnTo>
                <a:lnTo>
                  <a:pt x="1154633" y="1723494"/>
                </a:lnTo>
                <a:lnTo>
                  <a:pt x="1159712" y="1720002"/>
                </a:lnTo>
                <a:lnTo>
                  <a:pt x="1165107" y="1716510"/>
                </a:lnTo>
                <a:lnTo>
                  <a:pt x="1170820" y="1713653"/>
                </a:lnTo>
                <a:lnTo>
                  <a:pt x="1177167" y="1711431"/>
                </a:lnTo>
                <a:lnTo>
                  <a:pt x="1183198" y="1709526"/>
                </a:lnTo>
                <a:lnTo>
                  <a:pt x="1190180" y="1708891"/>
                </a:lnTo>
                <a:lnTo>
                  <a:pt x="1196845" y="1708574"/>
                </a:lnTo>
                <a:lnTo>
                  <a:pt x="1632292" y="1785077"/>
                </a:lnTo>
                <a:lnTo>
                  <a:pt x="1638957" y="1785394"/>
                </a:lnTo>
                <a:lnTo>
                  <a:pt x="1645622" y="1786664"/>
                </a:lnTo>
                <a:lnTo>
                  <a:pt x="1652287" y="1787934"/>
                </a:lnTo>
                <a:lnTo>
                  <a:pt x="1658000" y="1790156"/>
                </a:lnTo>
                <a:lnTo>
                  <a:pt x="1663713" y="1793013"/>
                </a:lnTo>
                <a:lnTo>
                  <a:pt x="1669426" y="1796505"/>
                </a:lnTo>
                <a:lnTo>
                  <a:pt x="1674504" y="1799997"/>
                </a:lnTo>
                <a:lnTo>
                  <a:pt x="1679265" y="1804441"/>
                </a:lnTo>
                <a:lnTo>
                  <a:pt x="1683391" y="1809203"/>
                </a:lnTo>
                <a:lnTo>
                  <a:pt x="1687199" y="1814282"/>
                </a:lnTo>
                <a:lnTo>
                  <a:pt x="1690373" y="1819678"/>
                </a:lnTo>
                <a:lnTo>
                  <a:pt x="1693230" y="1825392"/>
                </a:lnTo>
                <a:lnTo>
                  <a:pt x="1695451" y="1831741"/>
                </a:lnTo>
                <a:lnTo>
                  <a:pt x="1697356" y="1837772"/>
                </a:lnTo>
                <a:lnTo>
                  <a:pt x="1697990" y="1844438"/>
                </a:lnTo>
                <a:lnTo>
                  <a:pt x="1698625" y="1851422"/>
                </a:lnTo>
                <a:lnTo>
                  <a:pt x="1698625" y="2210448"/>
                </a:lnTo>
                <a:lnTo>
                  <a:pt x="1697990" y="2216796"/>
                </a:lnTo>
                <a:lnTo>
                  <a:pt x="1697356" y="2223780"/>
                </a:lnTo>
                <a:lnTo>
                  <a:pt x="1695451" y="2229811"/>
                </a:lnTo>
                <a:lnTo>
                  <a:pt x="1693230" y="2236160"/>
                </a:lnTo>
                <a:lnTo>
                  <a:pt x="1690373" y="2241874"/>
                </a:lnTo>
                <a:lnTo>
                  <a:pt x="1687199" y="2247588"/>
                </a:lnTo>
                <a:lnTo>
                  <a:pt x="1683391" y="2252667"/>
                </a:lnTo>
                <a:lnTo>
                  <a:pt x="1679265" y="2257429"/>
                </a:lnTo>
                <a:lnTo>
                  <a:pt x="1674504" y="2261238"/>
                </a:lnTo>
                <a:lnTo>
                  <a:pt x="1669426" y="2265365"/>
                </a:lnTo>
                <a:lnTo>
                  <a:pt x="1663713" y="2268539"/>
                </a:lnTo>
                <a:lnTo>
                  <a:pt x="1658000" y="2271396"/>
                </a:lnTo>
                <a:lnTo>
                  <a:pt x="1652287" y="2273618"/>
                </a:lnTo>
                <a:lnTo>
                  <a:pt x="1645622" y="2275205"/>
                </a:lnTo>
                <a:lnTo>
                  <a:pt x="1638957" y="2276158"/>
                </a:lnTo>
                <a:lnTo>
                  <a:pt x="1632292" y="2276475"/>
                </a:lnTo>
                <a:lnTo>
                  <a:pt x="1625310" y="2276158"/>
                </a:lnTo>
                <a:lnTo>
                  <a:pt x="1605315" y="2275205"/>
                </a:lnTo>
                <a:lnTo>
                  <a:pt x="1590715" y="2273936"/>
                </a:lnTo>
                <a:lnTo>
                  <a:pt x="1572625" y="2272348"/>
                </a:lnTo>
                <a:lnTo>
                  <a:pt x="1552312" y="2270126"/>
                </a:lnTo>
                <a:lnTo>
                  <a:pt x="1529461" y="2267269"/>
                </a:lnTo>
                <a:lnTo>
                  <a:pt x="1504070" y="2263460"/>
                </a:lnTo>
                <a:lnTo>
                  <a:pt x="1475823" y="2258699"/>
                </a:lnTo>
                <a:lnTo>
                  <a:pt x="1445672" y="2253619"/>
                </a:lnTo>
                <a:lnTo>
                  <a:pt x="1412982" y="2246953"/>
                </a:lnTo>
                <a:lnTo>
                  <a:pt x="1378705" y="2239335"/>
                </a:lnTo>
                <a:lnTo>
                  <a:pt x="1341888" y="2230764"/>
                </a:lnTo>
                <a:lnTo>
                  <a:pt x="1303803" y="2220923"/>
                </a:lnTo>
                <a:lnTo>
                  <a:pt x="1283808" y="2215527"/>
                </a:lnTo>
                <a:lnTo>
                  <a:pt x="1263812" y="2209495"/>
                </a:lnTo>
                <a:lnTo>
                  <a:pt x="1243500" y="2203464"/>
                </a:lnTo>
                <a:lnTo>
                  <a:pt x="1222236" y="2196798"/>
                </a:lnTo>
                <a:lnTo>
                  <a:pt x="1201288" y="2189814"/>
                </a:lnTo>
                <a:lnTo>
                  <a:pt x="1179706" y="2182513"/>
                </a:lnTo>
                <a:lnTo>
                  <a:pt x="1157807" y="2174577"/>
                </a:lnTo>
                <a:lnTo>
                  <a:pt x="1135590" y="2166641"/>
                </a:lnTo>
                <a:lnTo>
                  <a:pt x="1113056" y="2157752"/>
                </a:lnTo>
                <a:lnTo>
                  <a:pt x="1089888" y="2149181"/>
                </a:lnTo>
                <a:lnTo>
                  <a:pt x="1067036" y="2139658"/>
                </a:lnTo>
                <a:lnTo>
                  <a:pt x="1043867" y="2129500"/>
                </a:lnTo>
                <a:lnTo>
                  <a:pt x="1020381" y="2119342"/>
                </a:lnTo>
                <a:lnTo>
                  <a:pt x="996260" y="2108232"/>
                </a:lnTo>
                <a:lnTo>
                  <a:pt x="972774" y="2097121"/>
                </a:lnTo>
                <a:lnTo>
                  <a:pt x="948653" y="2085376"/>
                </a:lnTo>
                <a:lnTo>
                  <a:pt x="924214" y="2072996"/>
                </a:lnTo>
                <a:lnTo>
                  <a:pt x="899776" y="2059663"/>
                </a:lnTo>
                <a:lnTo>
                  <a:pt x="875338" y="2046331"/>
                </a:lnTo>
                <a:lnTo>
                  <a:pt x="850582" y="2032363"/>
                </a:lnTo>
                <a:lnTo>
                  <a:pt x="825826" y="2017761"/>
                </a:lnTo>
                <a:lnTo>
                  <a:pt x="801071" y="2002841"/>
                </a:lnTo>
                <a:lnTo>
                  <a:pt x="776315" y="1987287"/>
                </a:lnTo>
                <a:lnTo>
                  <a:pt x="751242" y="1971415"/>
                </a:lnTo>
                <a:lnTo>
                  <a:pt x="726169" y="1954590"/>
                </a:lnTo>
                <a:lnTo>
                  <a:pt x="701413" y="1937131"/>
                </a:lnTo>
                <a:lnTo>
                  <a:pt x="676022" y="1918720"/>
                </a:lnTo>
                <a:lnTo>
                  <a:pt x="650949" y="1900308"/>
                </a:lnTo>
                <a:lnTo>
                  <a:pt x="626193" y="1880944"/>
                </a:lnTo>
                <a:lnTo>
                  <a:pt x="601120" y="1860945"/>
                </a:lnTo>
                <a:lnTo>
                  <a:pt x="576365" y="1840312"/>
                </a:lnTo>
                <a:lnTo>
                  <a:pt x="551609" y="1819043"/>
                </a:lnTo>
                <a:lnTo>
                  <a:pt x="526853" y="1797140"/>
                </a:lnTo>
                <a:lnTo>
                  <a:pt x="502097" y="1774601"/>
                </a:lnTo>
                <a:lnTo>
                  <a:pt x="477976" y="1751111"/>
                </a:lnTo>
                <a:lnTo>
                  <a:pt x="454490" y="1728255"/>
                </a:lnTo>
                <a:lnTo>
                  <a:pt x="431956" y="1704447"/>
                </a:lnTo>
                <a:lnTo>
                  <a:pt x="410057" y="1680956"/>
                </a:lnTo>
                <a:lnTo>
                  <a:pt x="389110" y="1657148"/>
                </a:lnTo>
                <a:lnTo>
                  <a:pt x="368797" y="1633023"/>
                </a:lnTo>
                <a:lnTo>
                  <a:pt x="349120" y="1609215"/>
                </a:lnTo>
                <a:lnTo>
                  <a:pt x="330077" y="1585089"/>
                </a:lnTo>
                <a:lnTo>
                  <a:pt x="311668" y="1560964"/>
                </a:lnTo>
                <a:lnTo>
                  <a:pt x="294212" y="1536521"/>
                </a:lnTo>
                <a:lnTo>
                  <a:pt x="277709" y="1512078"/>
                </a:lnTo>
                <a:lnTo>
                  <a:pt x="261205" y="1488270"/>
                </a:lnTo>
                <a:lnTo>
                  <a:pt x="245336" y="1463827"/>
                </a:lnTo>
                <a:lnTo>
                  <a:pt x="230419" y="1439384"/>
                </a:lnTo>
                <a:lnTo>
                  <a:pt x="216454" y="1415259"/>
                </a:lnTo>
                <a:lnTo>
                  <a:pt x="202489" y="1390816"/>
                </a:lnTo>
                <a:lnTo>
                  <a:pt x="189477" y="1366690"/>
                </a:lnTo>
                <a:lnTo>
                  <a:pt x="177099" y="1342882"/>
                </a:lnTo>
                <a:lnTo>
                  <a:pt x="165038" y="1318757"/>
                </a:lnTo>
                <a:lnTo>
                  <a:pt x="153295" y="1294949"/>
                </a:lnTo>
                <a:lnTo>
                  <a:pt x="142504" y="1271458"/>
                </a:lnTo>
                <a:lnTo>
                  <a:pt x="132031" y="1247650"/>
                </a:lnTo>
                <a:lnTo>
                  <a:pt x="122192" y="1224159"/>
                </a:lnTo>
                <a:lnTo>
                  <a:pt x="112988" y="1201304"/>
                </a:lnTo>
                <a:lnTo>
                  <a:pt x="104101" y="1178448"/>
                </a:lnTo>
                <a:lnTo>
                  <a:pt x="95849" y="1155910"/>
                </a:lnTo>
                <a:lnTo>
                  <a:pt x="87597" y="1133371"/>
                </a:lnTo>
                <a:lnTo>
                  <a:pt x="80297" y="1110833"/>
                </a:lnTo>
                <a:lnTo>
                  <a:pt x="73315" y="1089247"/>
                </a:lnTo>
                <a:lnTo>
                  <a:pt x="66650" y="1067661"/>
                </a:lnTo>
                <a:lnTo>
                  <a:pt x="60302" y="1046075"/>
                </a:lnTo>
                <a:lnTo>
                  <a:pt x="54590" y="1025441"/>
                </a:lnTo>
                <a:lnTo>
                  <a:pt x="49194" y="1004808"/>
                </a:lnTo>
                <a:lnTo>
                  <a:pt x="44116" y="984492"/>
                </a:lnTo>
                <a:lnTo>
                  <a:pt x="39355" y="964810"/>
                </a:lnTo>
                <a:lnTo>
                  <a:pt x="34912" y="945446"/>
                </a:lnTo>
                <a:lnTo>
                  <a:pt x="30786" y="926717"/>
                </a:lnTo>
                <a:lnTo>
                  <a:pt x="27295" y="907988"/>
                </a:lnTo>
                <a:lnTo>
                  <a:pt x="20630" y="872435"/>
                </a:lnTo>
                <a:lnTo>
                  <a:pt x="15234" y="838786"/>
                </a:lnTo>
                <a:lnTo>
                  <a:pt x="10791" y="807359"/>
                </a:lnTo>
                <a:lnTo>
                  <a:pt x="7617" y="778472"/>
                </a:lnTo>
                <a:lnTo>
                  <a:pt x="5078" y="751807"/>
                </a:lnTo>
                <a:lnTo>
                  <a:pt x="2856" y="727682"/>
                </a:lnTo>
                <a:lnTo>
                  <a:pt x="1904" y="706413"/>
                </a:lnTo>
                <a:lnTo>
                  <a:pt x="635" y="688002"/>
                </a:lnTo>
                <a:lnTo>
                  <a:pt x="317" y="672765"/>
                </a:lnTo>
                <a:lnTo>
                  <a:pt x="0" y="651496"/>
                </a:lnTo>
                <a:lnTo>
                  <a:pt x="317" y="644195"/>
                </a:lnTo>
                <a:lnTo>
                  <a:pt x="635" y="637211"/>
                </a:lnTo>
                <a:lnTo>
                  <a:pt x="1270" y="630862"/>
                </a:lnTo>
                <a:lnTo>
                  <a:pt x="3174" y="624514"/>
                </a:lnTo>
                <a:lnTo>
                  <a:pt x="5395" y="618482"/>
                </a:lnTo>
                <a:lnTo>
                  <a:pt x="8252" y="612451"/>
                </a:lnTo>
                <a:lnTo>
                  <a:pt x="11743" y="607054"/>
                </a:lnTo>
                <a:lnTo>
                  <a:pt x="15234" y="601975"/>
                </a:lnTo>
                <a:lnTo>
                  <a:pt x="19678" y="597214"/>
                </a:lnTo>
                <a:lnTo>
                  <a:pt x="24438" y="592770"/>
                </a:lnTo>
                <a:lnTo>
                  <a:pt x="29516" y="589278"/>
                </a:lnTo>
                <a:lnTo>
                  <a:pt x="34912" y="585786"/>
                </a:lnTo>
                <a:lnTo>
                  <a:pt x="40625" y="582929"/>
                </a:lnTo>
                <a:lnTo>
                  <a:pt x="46972" y="580707"/>
                </a:lnTo>
                <a:lnTo>
                  <a:pt x="53003" y="579437"/>
                </a:lnTo>
                <a:lnTo>
                  <a:pt x="59668" y="578167"/>
                </a:lnTo>
                <a:lnTo>
                  <a:pt x="66650" y="577850"/>
                </a:lnTo>
                <a:close/>
                <a:moveTo>
                  <a:pt x="1238886" y="249237"/>
                </a:moveTo>
                <a:lnTo>
                  <a:pt x="1243966" y="249237"/>
                </a:lnTo>
                <a:lnTo>
                  <a:pt x="1249363" y="249237"/>
                </a:lnTo>
                <a:lnTo>
                  <a:pt x="1254443" y="249872"/>
                </a:lnTo>
                <a:lnTo>
                  <a:pt x="1259523" y="250189"/>
                </a:lnTo>
                <a:lnTo>
                  <a:pt x="1264603" y="251459"/>
                </a:lnTo>
                <a:lnTo>
                  <a:pt x="1269683" y="252412"/>
                </a:lnTo>
                <a:lnTo>
                  <a:pt x="1274446" y="253999"/>
                </a:lnTo>
                <a:lnTo>
                  <a:pt x="1279208" y="255587"/>
                </a:lnTo>
                <a:lnTo>
                  <a:pt x="1283971" y="257174"/>
                </a:lnTo>
                <a:lnTo>
                  <a:pt x="1288416" y="259397"/>
                </a:lnTo>
                <a:lnTo>
                  <a:pt x="1292543" y="261619"/>
                </a:lnTo>
                <a:lnTo>
                  <a:pt x="1296988" y="264159"/>
                </a:lnTo>
                <a:lnTo>
                  <a:pt x="1301116" y="266699"/>
                </a:lnTo>
                <a:lnTo>
                  <a:pt x="1304926" y="269557"/>
                </a:lnTo>
                <a:lnTo>
                  <a:pt x="1309053" y="272414"/>
                </a:lnTo>
                <a:lnTo>
                  <a:pt x="1312863" y="275907"/>
                </a:lnTo>
                <a:lnTo>
                  <a:pt x="1316356" y="279082"/>
                </a:lnTo>
                <a:lnTo>
                  <a:pt x="1319531" y="282892"/>
                </a:lnTo>
                <a:lnTo>
                  <a:pt x="1323023" y="286384"/>
                </a:lnTo>
                <a:lnTo>
                  <a:pt x="1325881" y="290512"/>
                </a:lnTo>
                <a:lnTo>
                  <a:pt x="1328738" y="294322"/>
                </a:lnTo>
                <a:lnTo>
                  <a:pt x="1331596" y="298449"/>
                </a:lnTo>
                <a:lnTo>
                  <a:pt x="1333818" y="302895"/>
                </a:lnTo>
                <a:lnTo>
                  <a:pt x="1336358" y="307340"/>
                </a:lnTo>
                <a:lnTo>
                  <a:pt x="1338263" y="311785"/>
                </a:lnTo>
                <a:lnTo>
                  <a:pt x="1340168" y="316547"/>
                </a:lnTo>
                <a:lnTo>
                  <a:pt x="1341756" y="321310"/>
                </a:lnTo>
                <a:lnTo>
                  <a:pt x="1343026" y="326072"/>
                </a:lnTo>
                <a:lnTo>
                  <a:pt x="1344296" y="331152"/>
                </a:lnTo>
                <a:lnTo>
                  <a:pt x="1345248" y="336232"/>
                </a:lnTo>
                <a:lnTo>
                  <a:pt x="1345884" y="341312"/>
                </a:lnTo>
                <a:lnTo>
                  <a:pt x="1346201" y="346392"/>
                </a:lnTo>
                <a:lnTo>
                  <a:pt x="1346201" y="351790"/>
                </a:lnTo>
                <a:lnTo>
                  <a:pt x="1346201" y="357187"/>
                </a:lnTo>
                <a:lnTo>
                  <a:pt x="1345884" y="362267"/>
                </a:lnTo>
                <a:lnTo>
                  <a:pt x="1345248" y="367347"/>
                </a:lnTo>
                <a:lnTo>
                  <a:pt x="1344296" y="372427"/>
                </a:lnTo>
                <a:lnTo>
                  <a:pt x="1343026" y="377507"/>
                </a:lnTo>
                <a:lnTo>
                  <a:pt x="1341756" y="382270"/>
                </a:lnTo>
                <a:lnTo>
                  <a:pt x="1340168" y="387032"/>
                </a:lnTo>
                <a:lnTo>
                  <a:pt x="1338263" y="391795"/>
                </a:lnTo>
                <a:lnTo>
                  <a:pt x="1336358" y="396240"/>
                </a:lnTo>
                <a:lnTo>
                  <a:pt x="1333818" y="400367"/>
                </a:lnTo>
                <a:lnTo>
                  <a:pt x="1331596" y="404812"/>
                </a:lnTo>
                <a:lnTo>
                  <a:pt x="1328738" y="408940"/>
                </a:lnTo>
                <a:lnTo>
                  <a:pt x="1325881" y="412750"/>
                </a:lnTo>
                <a:lnTo>
                  <a:pt x="1323023" y="416877"/>
                </a:lnTo>
                <a:lnTo>
                  <a:pt x="1319531" y="420370"/>
                </a:lnTo>
                <a:lnTo>
                  <a:pt x="1316356" y="424180"/>
                </a:lnTo>
                <a:lnTo>
                  <a:pt x="1312863" y="427355"/>
                </a:lnTo>
                <a:lnTo>
                  <a:pt x="1309053" y="430847"/>
                </a:lnTo>
                <a:lnTo>
                  <a:pt x="1304926" y="434022"/>
                </a:lnTo>
                <a:lnTo>
                  <a:pt x="1301116" y="436562"/>
                </a:lnTo>
                <a:lnTo>
                  <a:pt x="1296988" y="439420"/>
                </a:lnTo>
                <a:lnTo>
                  <a:pt x="1292543" y="441642"/>
                </a:lnTo>
                <a:lnTo>
                  <a:pt x="1288416" y="444182"/>
                </a:lnTo>
                <a:lnTo>
                  <a:pt x="1283971" y="446087"/>
                </a:lnTo>
                <a:lnTo>
                  <a:pt x="1279208" y="447992"/>
                </a:lnTo>
                <a:lnTo>
                  <a:pt x="1274446" y="449580"/>
                </a:lnTo>
                <a:lnTo>
                  <a:pt x="1269683" y="450850"/>
                </a:lnTo>
                <a:lnTo>
                  <a:pt x="1264603" y="452120"/>
                </a:lnTo>
                <a:lnTo>
                  <a:pt x="1259523" y="453072"/>
                </a:lnTo>
                <a:lnTo>
                  <a:pt x="1254443" y="453707"/>
                </a:lnTo>
                <a:lnTo>
                  <a:pt x="1249363" y="454025"/>
                </a:lnTo>
                <a:lnTo>
                  <a:pt x="1243966" y="454025"/>
                </a:lnTo>
                <a:lnTo>
                  <a:pt x="1238886" y="454025"/>
                </a:lnTo>
                <a:lnTo>
                  <a:pt x="1233488" y="453707"/>
                </a:lnTo>
                <a:lnTo>
                  <a:pt x="1228091" y="453072"/>
                </a:lnTo>
                <a:lnTo>
                  <a:pt x="1223328" y="452120"/>
                </a:lnTo>
                <a:lnTo>
                  <a:pt x="1218248" y="450850"/>
                </a:lnTo>
                <a:lnTo>
                  <a:pt x="1213486" y="449580"/>
                </a:lnTo>
                <a:lnTo>
                  <a:pt x="1208723" y="447992"/>
                </a:lnTo>
                <a:lnTo>
                  <a:pt x="1203961" y="446087"/>
                </a:lnTo>
                <a:lnTo>
                  <a:pt x="1199516" y="444182"/>
                </a:lnTo>
                <a:lnTo>
                  <a:pt x="1195071" y="441642"/>
                </a:lnTo>
                <a:lnTo>
                  <a:pt x="1190626" y="439420"/>
                </a:lnTo>
                <a:lnTo>
                  <a:pt x="1186498" y="436562"/>
                </a:lnTo>
                <a:lnTo>
                  <a:pt x="1182688" y="434022"/>
                </a:lnTo>
                <a:lnTo>
                  <a:pt x="1178561" y="430847"/>
                </a:lnTo>
                <a:lnTo>
                  <a:pt x="1175068" y="427355"/>
                </a:lnTo>
                <a:lnTo>
                  <a:pt x="1171258" y="424180"/>
                </a:lnTo>
                <a:lnTo>
                  <a:pt x="1168083" y="420370"/>
                </a:lnTo>
                <a:lnTo>
                  <a:pt x="1164591" y="416877"/>
                </a:lnTo>
                <a:lnTo>
                  <a:pt x="1161733" y="412750"/>
                </a:lnTo>
                <a:lnTo>
                  <a:pt x="1158876" y="408940"/>
                </a:lnTo>
                <a:lnTo>
                  <a:pt x="1156336" y="404812"/>
                </a:lnTo>
                <a:lnTo>
                  <a:pt x="1153796" y="400367"/>
                </a:lnTo>
                <a:lnTo>
                  <a:pt x="1151573" y="396240"/>
                </a:lnTo>
                <a:lnTo>
                  <a:pt x="1149351" y="391795"/>
                </a:lnTo>
                <a:lnTo>
                  <a:pt x="1147763" y="387032"/>
                </a:lnTo>
                <a:lnTo>
                  <a:pt x="1146176" y="382270"/>
                </a:lnTo>
                <a:lnTo>
                  <a:pt x="1144588" y="377507"/>
                </a:lnTo>
                <a:lnTo>
                  <a:pt x="1143636" y="372427"/>
                </a:lnTo>
                <a:lnTo>
                  <a:pt x="1142366" y="367347"/>
                </a:lnTo>
                <a:lnTo>
                  <a:pt x="1141731" y="362267"/>
                </a:lnTo>
                <a:lnTo>
                  <a:pt x="1141413" y="357187"/>
                </a:lnTo>
                <a:lnTo>
                  <a:pt x="1141413" y="351790"/>
                </a:lnTo>
                <a:lnTo>
                  <a:pt x="1141413" y="346392"/>
                </a:lnTo>
                <a:lnTo>
                  <a:pt x="1141731" y="341312"/>
                </a:lnTo>
                <a:lnTo>
                  <a:pt x="1142366" y="336232"/>
                </a:lnTo>
                <a:lnTo>
                  <a:pt x="1143636" y="331152"/>
                </a:lnTo>
                <a:lnTo>
                  <a:pt x="1144588" y="326072"/>
                </a:lnTo>
                <a:lnTo>
                  <a:pt x="1146176" y="321310"/>
                </a:lnTo>
                <a:lnTo>
                  <a:pt x="1147763" y="316547"/>
                </a:lnTo>
                <a:lnTo>
                  <a:pt x="1149351" y="311785"/>
                </a:lnTo>
                <a:lnTo>
                  <a:pt x="1151573" y="307340"/>
                </a:lnTo>
                <a:lnTo>
                  <a:pt x="1153796" y="302895"/>
                </a:lnTo>
                <a:lnTo>
                  <a:pt x="1156336" y="298449"/>
                </a:lnTo>
                <a:lnTo>
                  <a:pt x="1158876" y="294322"/>
                </a:lnTo>
                <a:lnTo>
                  <a:pt x="1161733" y="290512"/>
                </a:lnTo>
                <a:lnTo>
                  <a:pt x="1164591" y="286384"/>
                </a:lnTo>
                <a:lnTo>
                  <a:pt x="1168083" y="282892"/>
                </a:lnTo>
                <a:lnTo>
                  <a:pt x="1171258" y="279082"/>
                </a:lnTo>
                <a:lnTo>
                  <a:pt x="1175068" y="275907"/>
                </a:lnTo>
                <a:lnTo>
                  <a:pt x="1178561" y="272414"/>
                </a:lnTo>
                <a:lnTo>
                  <a:pt x="1182688" y="269557"/>
                </a:lnTo>
                <a:lnTo>
                  <a:pt x="1186498" y="266699"/>
                </a:lnTo>
                <a:lnTo>
                  <a:pt x="1190626" y="264159"/>
                </a:lnTo>
                <a:lnTo>
                  <a:pt x="1195071" y="261619"/>
                </a:lnTo>
                <a:lnTo>
                  <a:pt x="1199516" y="259397"/>
                </a:lnTo>
                <a:lnTo>
                  <a:pt x="1203961" y="257174"/>
                </a:lnTo>
                <a:lnTo>
                  <a:pt x="1208723" y="255587"/>
                </a:lnTo>
                <a:lnTo>
                  <a:pt x="1213486" y="253999"/>
                </a:lnTo>
                <a:lnTo>
                  <a:pt x="1218248" y="252412"/>
                </a:lnTo>
                <a:lnTo>
                  <a:pt x="1223328" y="251459"/>
                </a:lnTo>
                <a:lnTo>
                  <a:pt x="1228091" y="250189"/>
                </a:lnTo>
                <a:lnTo>
                  <a:pt x="1233488" y="249872"/>
                </a:lnTo>
                <a:lnTo>
                  <a:pt x="1238886" y="249237"/>
                </a:lnTo>
                <a:close/>
                <a:moveTo>
                  <a:pt x="1220284" y="0"/>
                </a:moveTo>
                <a:lnTo>
                  <a:pt x="1245688" y="317"/>
                </a:lnTo>
                <a:lnTo>
                  <a:pt x="1271093" y="1270"/>
                </a:lnTo>
                <a:lnTo>
                  <a:pt x="1296180" y="2858"/>
                </a:lnTo>
                <a:lnTo>
                  <a:pt x="1321902" y="5082"/>
                </a:lnTo>
                <a:lnTo>
                  <a:pt x="1346989" y="7623"/>
                </a:lnTo>
                <a:lnTo>
                  <a:pt x="1372076" y="10799"/>
                </a:lnTo>
                <a:lnTo>
                  <a:pt x="1397163" y="14928"/>
                </a:lnTo>
                <a:lnTo>
                  <a:pt x="1422250" y="19374"/>
                </a:lnTo>
                <a:lnTo>
                  <a:pt x="1447019" y="24774"/>
                </a:lnTo>
                <a:lnTo>
                  <a:pt x="1471788" y="30173"/>
                </a:lnTo>
                <a:lnTo>
                  <a:pt x="1496875" y="36843"/>
                </a:lnTo>
                <a:lnTo>
                  <a:pt x="1521010" y="43830"/>
                </a:lnTo>
                <a:lnTo>
                  <a:pt x="1545461" y="51135"/>
                </a:lnTo>
                <a:lnTo>
                  <a:pt x="1569913" y="59393"/>
                </a:lnTo>
                <a:lnTo>
                  <a:pt x="1594047" y="68286"/>
                </a:lnTo>
                <a:lnTo>
                  <a:pt x="1618182" y="77180"/>
                </a:lnTo>
                <a:lnTo>
                  <a:pt x="1641681" y="87343"/>
                </a:lnTo>
                <a:lnTo>
                  <a:pt x="1665497" y="98142"/>
                </a:lnTo>
                <a:lnTo>
                  <a:pt x="1688997" y="108941"/>
                </a:lnTo>
                <a:lnTo>
                  <a:pt x="1711861" y="121010"/>
                </a:lnTo>
                <a:lnTo>
                  <a:pt x="1734725" y="133397"/>
                </a:lnTo>
                <a:lnTo>
                  <a:pt x="1757271" y="146101"/>
                </a:lnTo>
                <a:lnTo>
                  <a:pt x="1779500" y="159759"/>
                </a:lnTo>
                <a:lnTo>
                  <a:pt x="1801729" y="173734"/>
                </a:lnTo>
                <a:lnTo>
                  <a:pt x="1823640" y="188661"/>
                </a:lnTo>
                <a:lnTo>
                  <a:pt x="1845234" y="204224"/>
                </a:lnTo>
                <a:lnTo>
                  <a:pt x="1866510" y="220105"/>
                </a:lnTo>
                <a:lnTo>
                  <a:pt x="1887152" y="236938"/>
                </a:lnTo>
                <a:lnTo>
                  <a:pt x="1907793" y="254089"/>
                </a:lnTo>
                <a:lnTo>
                  <a:pt x="1928116" y="271876"/>
                </a:lnTo>
                <a:lnTo>
                  <a:pt x="1948122" y="290297"/>
                </a:lnTo>
                <a:lnTo>
                  <a:pt x="1967493" y="309036"/>
                </a:lnTo>
                <a:lnTo>
                  <a:pt x="1986229" y="328728"/>
                </a:lnTo>
                <a:lnTo>
                  <a:pt x="2004965" y="348420"/>
                </a:lnTo>
                <a:lnTo>
                  <a:pt x="2022748" y="368747"/>
                </a:lnTo>
                <a:lnTo>
                  <a:pt x="2039896" y="389392"/>
                </a:lnTo>
                <a:lnTo>
                  <a:pt x="2056409" y="410037"/>
                </a:lnTo>
                <a:lnTo>
                  <a:pt x="2072286" y="431634"/>
                </a:lnTo>
                <a:lnTo>
                  <a:pt x="2088164" y="453232"/>
                </a:lnTo>
                <a:lnTo>
                  <a:pt x="2102454" y="475147"/>
                </a:lnTo>
                <a:lnTo>
                  <a:pt x="2116744" y="496745"/>
                </a:lnTo>
                <a:lnTo>
                  <a:pt x="2130399" y="518978"/>
                </a:lnTo>
                <a:lnTo>
                  <a:pt x="2143419" y="542163"/>
                </a:lnTo>
                <a:lnTo>
                  <a:pt x="2155804" y="564714"/>
                </a:lnTo>
                <a:lnTo>
                  <a:pt x="2167553" y="587899"/>
                </a:lnTo>
                <a:lnTo>
                  <a:pt x="2178668" y="611403"/>
                </a:lnTo>
                <a:lnTo>
                  <a:pt x="2189465" y="634588"/>
                </a:lnTo>
                <a:lnTo>
                  <a:pt x="2199309" y="658727"/>
                </a:lnTo>
                <a:lnTo>
                  <a:pt x="2208518" y="682548"/>
                </a:lnTo>
                <a:lnTo>
                  <a:pt x="2217410" y="706369"/>
                </a:lnTo>
                <a:lnTo>
                  <a:pt x="2225348" y="730825"/>
                </a:lnTo>
                <a:lnTo>
                  <a:pt x="2232970" y="755281"/>
                </a:lnTo>
                <a:lnTo>
                  <a:pt x="2239956" y="780055"/>
                </a:lnTo>
                <a:lnTo>
                  <a:pt x="2246307" y="804511"/>
                </a:lnTo>
                <a:lnTo>
                  <a:pt x="2252023" y="829284"/>
                </a:lnTo>
                <a:lnTo>
                  <a:pt x="2257104" y="854376"/>
                </a:lnTo>
                <a:lnTo>
                  <a:pt x="2261550" y="879785"/>
                </a:lnTo>
                <a:lnTo>
                  <a:pt x="2265678" y="904558"/>
                </a:lnTo>
                <a:lnTo>
                  <a:pt x="2268854" y="929967"/>
                </a:lnTo>
                <a:lnTo>
                  <a:pt x="2271712" y="955059"/>
                </a:lnTo>
                <a:lnTo>
                  <a:pt x="2273617" y="980150"/>
                </a:lnTo>
                <a:lnTo>
                  <a:pt x="2275522" y="1005877"/>
                </a:lnTo>
                <a:lnTo>
                  <a:pt x="2276158" y="1030968"/>
                </a:lnTo>
                <a:lnTo>
                  <a:pt x="2276475" y="1056377"/>
                </a:lnTo>
                <a:lnTo>
                  <a:pt x="2276158" y="1081786"/>
                </a:lnTo>
                <a:lnTo>
                  <a:pt x="2275522" y="1107195"/>
                </a:lnTo>
                <a:lnTo>
                  <a:pt x="2273617" y="1132286"/>
                </a:lnTo>
                <a:lnTo>
                  <a:pt x="2271712" y="1157695"/>
                </a:lnTo>
                <a:lnTo>
                  <a:pt x="2268854" y="1183104"/>
                </a:lnTo>
                <a:lnTo>
                  <a:pt x="2265678" y="1208196"/>
                </a:lnTo>
                <a:lnTo>
                  <a:pt x="2261550" y="1233287"/>
                </a:lnTo>
                <a:lnTo>
                  <a:pt x="2257104" y="1258378"/>
                </a:lnTo>
                <a:lnTo>
                  <a:pt x="2252023" y="1283152"/>
                </a:lnTo>
                <a:lnTo>
                  <a:pt x="2246307" y="1307926"/>
                </a:lnTo>
                <a:lnTo>
                  <a:pt x="2239956" y="1332699"/>
                </a:lnTo>
                <a:lnTo>
                  <a:pt x="2232970" y="1357156"/>
                </a:lnTo>
                <a:lnTo>
                  <a:pt x="2225348" y="1381612"/>
                </a:lnTo>
                <a:lnTo>
                  <a:pt x="2217410" y="1406068"/>
                </a:lnTo>
                <a:lnTo>
                  <a:pt x="2208518" y="1430206"/>
                </a:lnTo>
                <a:lnTo>
                  <a:pt x="2199309" y="1454345"/>
                </a:lnTo>
                <a:lnTo>
                  <a:pt x="2189465" y="1477848"/>
                </a:lnTo>
                <a:lnTo>
                  <a:pt x="2178668" y="1501669"/>
                </a:lnTo>
                <a:lnTo>
                  <a:pt x="2167553" y="1524855"/>
                </a:lnTo>
                <a:lnTo>
                  <a:pt x="2155804" y="1548040"/>
                </a:lnTo>
                <a:lnTo>
                  <a:pt x="2143419" y="1570908"/>
                </a:lnTo>
                <a:lnTo>
                  <a:pt x="2130399" y="1593459"/>
                </a:lnTo>
                <a:lnTo>
                  <a:pt x="2116744" y="1615692"/>
                </a:lnTo>
                <a:lnTo>
                  <a:pt x="2102454" y="1637924"/>
                </a:lnTo>
                <a:lnTo>
                  <a:pt x="2088164" y="1659840"/>
                </a:lnTo>
                <a:lnTo>
                  <a:pt x="2072286" y="1681437"/>
                </a:lnTo>
                <a:lnTo>
                  <a:pt x="2056409" y="1702400"/>
                </a:lnTo>
                <a:lnTo>
                  <a:pt x="2039896" y="1723362"/>
                </a:lnTo>
                <a:lnTo>
                  <a:pt x="2022748" y="1744007"/>
                </a:lnTo>
                <a:lnTo>
                  <a:pt x="2004965" y="1764016"/>
                </a:lnTo>
                <a:lnTo>
                  <a:pt x="1986229" y="1784026"/>
                </a:lnTo>
                <a:lnTo>
                  <a:pt x="1967493" y="1803400"/>
                </a:lnTo>
                <a:lnTo>
                  <a:pt x="1852538" y="1688742"/>
                </a:lnTo>
                <a:lnTo>
                  <a:pt x="1868416" y="1672226"/>
                </a:lnTo>
                <a:lnTo>
                  <a:pt x="1884294" y="1655393"/>
                </a:lnTo>
                <a:lnTo>
                  <a:pt x="1899219" y="1638242"/>
                </a:lnTo>
                <a:lnTo>
                  <a:pt x="1913826" y="1620773"/>
                </a:lnTo>
                <a:lnTo>
                  <a:pt x="1928116" y="1603305"/>
                </a:lnTo>
                <a:lnTo>
                  <a:pt x="1941454" y="1585201"/>
                </a:lnTo>
                <a:lnTo>
                  <a:pt x="1954473" y="1566779"/>
                </a:lnTo>
                <a:lnTo>
                  <a:pt x="1966858" y="1548675"/>
                </a:lnTo>
                <a:lnTo>
                  <a:pt x="1978925" y="1529619"/>
                </a:lnTo>
                <a:lnTo>
                  <a:pt x="1990357" y="1510880"/>
                </a:lnTo>
                <a:lnTo>
                  <a:pt x="2001154" y="1491823"/>
                </a:lnTo>
                <a:lnTo>
                  <a:pt x="2011951" y="1472449"/>
                </a:lnTo>
                <a:lnTo>
                  <a:pt x="2022113" y="1452757"/>
                </a:lnTo>
                <a:lnTo>
                  <a:pt x="2031004" y="1433065"/>
                </a:lnTo>
                <a:lnTo>
                  <a:pt x="2040213" y="1413055"/>
                </a:lnTo>
                <a:lnTo>
                  <a:pt x="2048787" y="1393046"/>
                </a:lnTo>
                <a:lnTo>
                  <a:pt x="2056726" y="1373036"/>
                </a:lnTo>
                <a:lnTo>
                  <a:pt x="2064030" y="1352391"/>
                </a:lnTo>
                <a:lnTo>
                  <a:pt x="2071016" y="1331747"/>
                </a:lnTo>
                <a:lnTo>
                  <a:pt x="2077050" y="1311102"/>
                </a:lnTo>
                <a:lnTo>
                  <a:pt x="2083401" y="1290139"/>
                </a:lnTo>
                <a:lnTo>
                  <a:pt x="2088482" y="1269495"/>
                </a:lnTo>
                <a:lnTo>
                  <a:pt x="2093563" y="1248215"/>
                </a:lnTo>
                <a:lnTo>
                  <a:pt x="2097374" y="1227252"/>
                </a:lnTo>
                <a:lnTo>
                  <a:pt x="2101502" y="1205972"/>
                </a:lnTo>
                <a:lnTo>
                  <a:pt x="2104677" y="1184692"/>
                </a:lnTo>
                <a:lnTo>
                  <a:pt x="2107853" y="1163730"/>
                </a:lnTo>
                <a:lnTo>
                  <a:pt x="2109758" y="1142132"/>
                </a:lnTo>
                <a:lnTo>
                  <a:pt x="2111664" y="1120535"/>
                </a:lnTo>
                <a:lnTo>
                  <a:pt x="2113251" y="1099572"/>
                </a:lnTo>
                <a:lnTo>
                  <a:pt x="2113886" y="1077975"/>
                </a:lnTo>
                <a:lnTo>
                  <a:pt x="2113886" y="1056377"/>
                </a:lnTo>
                <a:lnTo>
                  <a:pt x="2113886" y="1035097"/>
                </a:lnTo>
                <a:lnTo>
                  <a:pt x="2113251" y="1013500"/>
                </a:lnTo>
                <a:lnTo>
                  <a:pt x="2111664" y="991902"/>
                </a:lnTo>
                <a:lnTo>
                  <a:pt x="2109758" y="970939"/>
                </a:lnTo>
                <a:lnTo>
                  <a:pt x="2107853" y="949342"/>
                </a:lnTo>
                <a:lnTo>
                  <a:pt x="2104677" y="927744"/>
                </a:lnTo>
                <a:lnTo>
                  <a:pt x="2101502" y="906782"/>
                </a:lnTo>
                <a:lnTo>
                  <a:pt x="2097374" y="885502"/>
                </a:lnTo>
                <a:lnTo>
                  <a:pt x="2093563" y="864222"/>
                </a:lnTo>
                <a:lnTo>
                  <a:pt x="2088482" y="843577"/>
                </a:lnTo>
                <a:lnTo>
                  <a:pt x="2083401" y="822297"/>
                </a:lnTo>
                <a:lnTo>
                  <a:pt x="2077050" y="801652"/>
                </a:lnTo>
                <a:lnTo>
                  <a:pt x="2071016" y="781007"/>
                </a:lnTo>
                <a:lnTo>
                  <a:pt x="2064030" y="760363"/>
                </a:lnTo>
                <a:lnTo>
                  <a:pt x="2056726" y="740035"/>
                </a:lnTo>
                <a:lnTo>
                  <a:pt x="2048787" y="719708"/>
                </a:lnTo>
                <a:lnTo>
                  <a:pt x="2040213" y="699699"/>
                </a:lnTo>
                <a:lnTo>
                  <a:pt x="2031004" y="680007"/>
                </a:lnTo>
                <a:lnTo>
                  <a:pt x="2022113" y="659680"/>
                </a:lnTo>
                <a:lnTo>
                  <a:pt x="2011951" y="640623"/>
                </a:lnTo>
                <a:lnTo>
                  <a:pt x="2001154" y="621249"/>
                </a:lnTo>
                <a:lnTo>
                  <a:pt x="1990357" y="601874"/>
                </a:lnTo>
                <a:lnTo>
                  <a:pt x="1978925" y="582818"/>
                </a:lnTo>
                <a:lnTo>
                  <a:pt x="1966858" y="564396"/>
                </a:lnTo>
                <a:lnTo>
                  <a:pt x="1954473" y="545657"/>
                </a:lnTo>
                <a:lnTo>
                  <a:pt x="1941454" y="527553"/>
                </a:lnTo>
                <a:lnTo>
                  <a:pt x="1928116" y="509767"/>
                </a:lnTo>
                <a:lnTo>
                  <a:pt x="1913826" y="491663"/>
                </a:lnTo>
                <a:lnTo>
                  <a:pt x="1899219" y="474512"/>
                </a:lnTo>
                <a:lnTo>
                  <a:pt x="1884294" y="457361"/>
                </a:lnTo>
                <a:lnTo>
                  <a:pt x="1868416" y="440845"/>
                </a:lnTo>
                <a:lnTo>
                  <a:pt x="1852538" y="424012"/>
                </a:lnTo>
                <a:lnTo>
                  <a:pt x="1836025" y="407813"/>
                </a:lnTo>
                <a:lnTo>
                  <a:pt x="1819194" y="392568"/>
                </a:lnTo>
                <a:lnTo>
                  <a:pt x="1802364" y="377323"/>
                </a:lnTo>
                <a:lnTo>
                  <a:pt x="1784581" y="362713"/>
                </a:lnTo>
                <a:lnTo>
                  <a:pt x="1767115" y="348738"/>
                </a:lnTo>
                <a:lnTo>
                  <a:pt x="1749015" y="335398"/>
                </a:lnTo>
                <a:lnTo>
                  <a:pt x="1730914" y="322376"/>
                </a:lnTo>
                <a:lnTo>
                  <a:pt x="1712496" y="309989"/>
                </a:lnTo>
                <a:lnTo>
                  <a:pt x="1693442" y="297920"/>
                </a:lnTo>
                <a:lnTo>
                  <a:pt x="1674706" y="286168"/>
                </a:lnTo>
                <a:lnTo>
                  <a:pt x="1655653" y="275369"/>
                </a:lnTo>
                <a:lnTo>
                  <a:pt x="1636282" y="264571"/>
                </a:lnTo>
                <a:lnTo>
                  <a:pt x="1616594" y="254725"/>
                </a:lnTo>
                <a:lnTo>
                  <a:pt x="1596905" y="245196"/>
                </a:lnTo>
                <a:lnTo>
                  <a:pt x="1576899" y="236303"/>
                </a:lnTo>
                <a:lnTo>
                  <a:pt x="1556893" y="227728"/>
                </a:lnTo>
                <a:lnTo>
                  <a:pt x="1536887" y="220105"/>
                </a:lnTo>
                <a:lnTo>
                  <a:pt x="1516564" y="212482"/>
                </a:lnTo>
                <a:lnTo>
                  <a:pt x="1495605" y="205495"/>
                </a:lnTo>
                <a:lnTo>
                  <a:pt x="1474964" y="199460"/>
                </a:lnTo>
                <a:lnTo>
                  <a:pt x="1454005" y="193425"/>
                </a:lnTo>
                <a:lnTo>
                  <a:pt x="1433364" y="188026"/>
                </a:lnTo>
                <a:lnTo>
                  <a:pt x="1412088" y="183262"/>
                </a:lnTo>
                <a:lnTo>
                  <a:pt x="1391129" y="178815"/>
                </a:lnTo>
                <a:lnTo>
                  <a:pt x="1369853" y="175004"/>
                </a:lnTo>
                <a:lnTo>
                  <a:pt x="1348577" y="171828"/>
                </a:lnTo>
                <a:lnTo>
                  <a:pt x="1327618" y="168969"/>
                </a:lnTo>
                <a:lnTo>
                  <a:pt x="1306024" y="166428"/>
                </a:lnTo>
                <a:lnTo>
                  <a:pt x="1284430" y="164840"/>
                </a:lnTo>
                <a:lnTo>
                  <a:pt x="1263154" y="163570"/>
                </a:lnTo>
                <a:lnTo>
                  <a:pt x="1241878" y="162935"/>
                </a:lnTo>
                <a:lnTo>
                  <a:pt x="1220284" y="162617"/>
                </a:lnTo>
                <a:lnTo>
                  <a:pt x="1199008" y="162935"/>
                </a:lnTo>
                <a:lnTo>
                  <a:pt x="1177414" y="163570"/>
                </a:lnTo>
                <a:lnTo>
                  <a:pt x="1155820" y="164840"/>
                </a:lnTo>
                <a:lnTo>
                  <a:pt x="1134226" y="166428"/>
                </a:lnTo>
                <a:lnTo>
                  <a:pt x="1113268" y="168969"/>
                </a:lnTo>
                <a:lnTo>
                  <a:pt x="1091674" y="171828"/>
                </a:lnTo>
                <a:lnTo>
                  <a:pt x="1070715" y="175004"/>
                </a:lnTo>
                <a:lnTo>
                  <a:pt x="1049439" y="178815"/>
                </a:lnTo>
                <a:lnTo>
                  <a:pt x="1028163" y="183262"/>
                </a:lnTo>
                <a:lnTo>
                  <a:pt x="1007204" y="188026"/>
                </a:lnTo>
                <a:lnTo>
                  <a:pt x="986245" y="193425"/>
                </a:lnTo>
                <a:lnTo>
                  <a:pt x="965604" y="199460"/>
                </a:lnTo>
                <a:lnTo>
                  <a:pt x="944963" y="205495"/>
                </a:lnTo>
                <a:lnTo>
                  <a:pt x="924322" y="212482"/>
                </a:lnTo>
                <a:lnTo>
                  <a:pt x="903998" y="220105"/>
                </a:lnTo>
                <a:lnTo>
                  <a:pt x="883675" y="227728"/>
                </a:lnTo>
                <a:lnTo>
                  <a:pt x="863669" y="236303"/>
                </a:lnTo>
                <a:lnTo>
                  <a:pt x="843345" y="245196"/>
                </a:lnTo>
                <a:lnTo>
                  <a:pt x="823657" y="254725"/>
                </a:lnTo>
                <a:lnTo>
                  <a:pt x="804603" y="264571"/>
                </a:lnTo>
                <a:lnTo>
                  <a:pt x="784915" y="275369"/>
                </a:lnTo>
                <a:lnTo>
                  <a:pt x="765862" y="286168"/>
                </a:lnTo>
                <a:lnTo>
                  <a:pt x="746808" y="297920"/>
                </a:lnTo>
                <a:lnTo>
                  <a:pt x="728390" y="309989"/>
                </a:lnTo>
                <a:lnTo>
                  <a:pt x="709654" y="322376"/>
                </a:lnTo>
                <a:lnTo>
                  <a:pt x="691553" y="335398"/>
                </a:lnTo>
                <a:lnTo>
                  <a:pt x="673453" y="348738"/>
                </a:lnTo>
                <a:lnTo>
                  <a:pt x="655670" y="362713"/>
                </a:lnTo>
                <a:lnTo>
                  <a:pt x="638522" y="377323"/>
                </a:lnTo>
                <a:lnTo>
                  <a:pt x="621374" y="392568"/>
                </a:lnTo>
                <a:lnTo>
                  <a:pt x="604861" y="407813"/>
                </a:lnTo>
                <a:lnTo>
                  <a:pt x="588030" y="424012"/>
                </a:lnTo>
                <a:lnTo>
                  <a:pt x="473075" y="309036"/>
                </a:lnTo>
                <a:lnTo>
                  <a:pt x="492763" y="290297"/>
                </a:lnTo>
                <a:lnTo>
                  <a:pt x="512452" y="271558"/>
                </a:lnTo>
                <a:lnTo>
                  <a:pt x="532776" y="253772"/>
                </a:lnTo>
                <a:lnTo>
                  <a:pt x="553417" y="236621"/>
                </a:lnTo>
                <a:lnTo>
                  <a:pt x="574058" y="220105"/>
                </a:lnTo>
                <a:lnTo>
                  <a:pt x="595652" y="204224"/>
                </a:lnTo>
                <a:lnTo>
                  <a:pt x="617245" y="188661"/>
                </a:lnTo>
                <a:lnTo>
                  <a:pt x="638839" y="173734"/>
                </a:lnTo>
                <a:lnTo>
                  <a:pt x="660751" y="159759"/>
                </a:lnTo>
                <a:lnTo>
                  <a:pt x="683297" y="146101"/>
                </a:lnTo>
                <a:lnTo>
                  <a:pt x="706161" y="133079"/>
                </a:lnTo>
                <a:lnTo>
                  <a:pt x="728708" y="121010"/>
                </a:lnTo>
                <a:lnTo>
                  <a:pt x="751889" y="108941"/>
                </a:lnTo>
                <a:lnTo>
                  <a:pt x="775388" y="98142"/>
                </a:lnTo>
                <a:lnTo>
                  <a:pt x="798570" y="87343"/>
                </a:lnTo>
                <a:lnTo>
                  <a:pt x="822704" y="77180"/>
                </a:lnTo>
                <a:lnTo>
                  <a:pt x="846521" y="68286"/>
                </a:lnTo>
                <a:lnTo>
                  <a:pt x="870337" y="59393"/>
                </a:lnTo>
                <a:lnTo>
                  <a:pt x="894789" y="51135"/>
                </a:lnTo>
                <a:lnTo>
                  <a:pt x="919241" y="43830"/>
                </a:lnTo>
                <a:lnTo>
                  <a:pt x="944010" y="36843"/>
                </a:lnTo>
                <a:lnTo>
                  <a:pt x="968462" y="30173"/>
                </a:lnTo>
                <a:lnTo>
                  <a:pt x="993232" y="24774"/>
                </a:lnTo>
                <a:lnTo>
                  <a:pt x="1018318" y="19374"/>
                </a:lnTo>
                <a:lnTo>
                  <a:pt x="1043723" y="14928"/>
                </a:lnTo>
                <a:lnTo>
                  <a:pt x="1068492" y="10799"/>
                </a:lnTo>
                <a:lnTo>
                  <a:pt x="1093897" y="7623"/>
                </a:lnTo>
                <a:lnTo>
                  <a:pt x="1118984" y="5082"/>
                </a:lnTo>
                <a:lnTo>
                  <a:pt x="1144071" y="2858"/>
                </a:lnTo>
                <a:lnTo>
                  <a:pt x="1169793" y="1270"/>
                </a:lnTo>
                <a:lnTo>
                  <a:pt x="1194880" y="317"/>
                </a:lnTo>
                <a:lnTo>
                  <a:pt x="1220284" y="0"/>
                </a:lnTo>
                <a:close/>
              </a:path>
            </a:pathLst>
          </a:custGeom>
          <a:solidFill>
            <a:srgbClr val="FE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
        <p:nvSpPr>
          <p:cNvPr id="50" name="文本框 49" descr="#clear#"/>
          <p:cNvSpPr txBox="1"/>
          <p:nvPr/>
        </p:nvSpPr>
        <p:spPr>
          <a:xfrm>
            <a:off x="792163" y="1786473"/>
            <a:ext cx="1472454" cy="400110"/>
          </a:xfrm>
          <a:prstGeom prst="rect">
            <a:avLst/>
          </a:prstGeom>
          <a:noFill/>
        </p:spPr>
        <p:txBody>
          <a:bodyPr wrap="square" rtlCol="0">
            <a:spAutoFit/>
          </a:bodyPr>
          <a:lstStyle/>
          <a:p>
            <a:pPr algn="ctr"/>
            <a:r>
              <a:rPr lang="zh-CN" altLang="en-US" sz="2000" dirty="0">
                <a:solidFill>
                  <a:srgbClr val="4C4D4D"/>
                </a:solidFill>
                <a:latin typeface="+mj-ea"/>
                <a:ea typeface="+mj-ea"/>
              </a:rPr>
              <a:t>文本</a:t>
            </a:r>
            <a:endParaRPr lang="zh-CN" altLang="en-US" sz="2000" dirty="0">
              <a:solidFill>
                <a:srgbClr val="4C4D4D"/>
              </a:solidFill>
              <a:latin typeface="+mj-ea"/>
              <a:ea typeface="+mj-ea"/>
            </a:endParaRPr>
          </a:p>
        </p:txBody>
      </p:sp>
      <p:sp>
        <p:nvSpPr>
          <p:cNvPr id="51" name="文本框 50" descr="#clear#"/>
          <p:cNvSpPr txBox="1"/>
          <p:nvPr/>
        </p:nvSpPr>
        <p:spPr>
          <a:xfrm>
            <a:off x="2729663" y="1786473"/>
            <a:ext cx="1472454" cy="400110"/>
          </a:xfrm>
          <a:prstGeom prst="rect">
            <a:avLst/>
          </a:prstGeom>
          <a:noFill/>
        </p:spPr>
        <p:txBody>
          <a:bodyPr wrap="square" rtlCol="0">
            <a:spAutoFit/>
          </a:bodyPr>
          <a:lstStyle/>
          <a:p>
            <a:pPr algn="ctr"/>
            <a:r>
              <a:rPr lang="zh-CN" altLang="en-US" sz="2000" dirty="0">
                <a:solidFill>
                  <a:srgbClr val="4C4D4D"/>
                </a:solidFill>
                <a:latin typeface="+mj-ea"/>
                <a:ea typeface="+mj-ea"/>
              </a:rPr>
              <a:t>文本</a:t>
            </a:r>
            <a:endParaRPr lang="zh-CN" altLang="en-US" sz="2000" dirty="0">
              <a:solidFill>
                <a:srgbClr val="4C4D4D"/>
              </a:solidFill>
              <a:latin typeface="+mj-ea"/>
              <a:ea typeface="+mj-ea"/>
            </a:endParaRPr>
          </a:p>
        </p:txBody>
      </p:sp>
      <p:sp>
        <p:nvSpPr>
          <p:cNvPr id="52" name="文本框 51" descr="#clear#"/>
          <p:cNvSpPr txBox="1"/>
          <p:nvPr/>
        </p:nvSpPr>
        <p:spPr>
          <a:xfrm>
            <a:off x="792163" y="5597719"/>
            <a:ext cx="1472454" cy="400110"/>
          </a:xfrm>
          <a:prstGeom prst="rect">
            <a:avLst/>
          </a:prstGeom>
          <a:noFill/>
        </p:spPr>
        <p:txBody>
          <a:bodyPr wrap="square" rtlCol="0">
            <a:spAutoFit/>
          </a:bodyPr>
          <a:lstStyle/>
          <a:p>
            <a:pPr algn="ctr"/>
            <a:r>
              <a:rPr lang="zh-CN" altLang="en-US" sz="2000" dirty="0">
                <a:solidFill>
                  <a:srgbClr val="4C4D4D"/>
                </a:solidFill>
                <a:latin typeface="+mj-ea"/>
                <a:ea typeface="+mj-ea"/>
              </a:rPr>
              <a:t>文本</a:t>
            </a:r>
            <a:endParaRPr lang="zh-CN" altLang="en-US" sz="2000" dirty="0">
              <a:solidFill>
                <a:srgbClr val="4C4D4D"/>
              </a:solidFill>
              <a:latin typeface="+mj-ea"/>
              <a:ea typeface="+mj-ea"/>
            </a:endParaRPr>
          </a:p>
        </p:txBody>
      </p:sp>
      <p:sp>
        <p:nvSpPr>
          <p:cNvPr id="53" name="文本框 52" descr="#clear#"/>
          <p:cNvSpPr txBox="1"/>
          <p:nvPr/>
        </p:nvSpPr>
        <p:spPr>
          <a:xfrm>
            <a:off x="2729663" y="5597719"/>
            <a:ext cx="1472454" cy="400110"/>
          </a:xfrm>
          <a:prstGeom prst="rect">
            <a:avLst/>
          </a:prstGeom>
          <a:noFill/>
        </p:spPr>
        <p:txBody>
          <a:bodyPr wrap="square" rtlCol="0">
            <a:spAutoFit/>
          </a:bodyPr>
          <a:lstStyle/>
          <a:p>
            <a:pPr algn="ctr"/>
            <a:r>
              <a:rPr lang="zh-CN" altLang="en-US" sz="2000" dirty="0">
                <a:solidFill>
                  <a:srgbClr val="4C4D4D"/>
                </a:solidFill>
                <a:latin typeface="+mj-ea"/>
                <a:ea typeface="+mj-ea"/>
              </a:rPr>
              <a:t>文本</a:t>
            </a:r>
            <a:endParaRPr lang="zh-CN" altLang="en-US" sz="2000" dirty="0">
              <a:solidFill>
                <a:srgbClr val="4C4D4D"/>
              </a:solidFill>
              <a:latin typeface="+mj-ea"/>
              <a:ea typeface="+mj-ea"/>
            </a:endParaRPr>
          </a:p>
        </p:txBody>
      </p:sp>
      <p:sp>
        <p:nvSpPr>
          <p:cNvPr id="54" name="矩形 53" descr="#clear#"/>
          <p:cNvSpPr/>
          <p:nvPr/>
        </p:nvSpPr>
        <p:spPr>
          <a:xfrm>
            <a:off x="5486401" y="1665358"/>
            <a:ext cx="6079916" cy="9934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5" name="文本框 54" descr="#clear#"/>
          <p:cNvSpPr txBox="1"/>
          <p:nvPr/>
        </p:nvSpPr>
        <p:spPr>
          <a:xfrm>
            <a:off x="4640842" y="1511310"/>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56" name="矩形 55" descr="#clear#"/>
          <p:cNvSpPr/>
          <p:nvPr/>
        </p:nvSpPr>
        <p:spPr>
          <a:xfrm>
            <a:off x="5486401" y="2887767"/>
            <a:ext cx="6079916" cy="9934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7" name="矩形 56" descr="#clear#"/>
          <p:cNvSpPr/>
          <p:nvPr/>
        </p:nvSpPr>
        <p:spPr>
          <a:xfrm>
            <a:off x="5486401" y="4110176"/>
            <a:ext cx="6079916" cy="9934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8" name="矩形 57" descr="#clear#"/>
          <p:cNvSpPr/>
          <p:nvPr/>
        </p:nvSpPr>
        <p:spPr>
          <a:xfrm>
            <a:off x="5486401" y="5332585"/>
            <a:ext cx="6079916" cy="9934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9" name="椭圆 8"/>
          <p:cNvSpPr/>
          <p:nvPr/>
        </p:nvSpPr>
        <p:spPr bwMode="auto">
          <a:xfrm>
            <a:off x="5033145" y="3442264"/>
            <a:ext cx="2125711" cy="1834498"/>
          </a:xfrm>
          <a:prstGeom prst="ellipse">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zh-CN" altLang="en-US"/>
          </a:p>
        </p:txBody>
      </p:sp>
      <p:sp>
        <p:nvSpPr>
          <p:cNvPr id="10" name="KSO_Shape"/>
          <p:cNvSpPr/>
          <p:nvPr/>
        </p:nvSpPr>
        <p:spPr>
          <a:xfrm>
            <a:off x="5650469" y="3674081"/>
            <a:ext cx="891062" cy="1370864"/>
          </a:xfrm>
          <a:custGeom>
            <a:avLst/>
            <a:gdLst>
              <a:gd name="connsiteX0" fmla="*/ 1569114 w 3604952"/>
              <a:gd name="connsiteY0" fmla="*/ 5211012 h 5550702"/>
              <a:gd name="connsiteX1" fmla="*/ 2035839 w 3604952"/>
              <a:gd name="connsiteY1" fmla="*/ 5211012 h 5550702"/>
              <a:gd name="connsiteX2" fmla="*/ 2035839 w 3604952"/>
              <a:gd name="connsiteY2" fmla="*/ 5550702 h 5550702"/>
              <a:gd name="connsiteX3" fmla="*/ 1569114 w 3604952"/>
              <a:gd name="connsiteY3" fmla="*/ 5550702 h 5550702"/>
              <a:gd name="connsiteX4" fmla="*/ 1045239 w 3604952"/>
              <a:gd name="connsiteY4" fmla="*/ 4710950 h 5550702"/>
              <a:gd name="connsiteX5" fmla="*/ 2559714 w 3604952"/>
              <a:gd name="connsiteY5" fmla="*/ 4710950 h 5550702"/>
              <a:gd name="connsiteX6" fmla="*/ 2559714 w 3604952"/>
              <a:gd name="connsiteY6" fmla="*/ 4972888 h 5550702"/>
              <a:gd name="connsiteX7" fmla="*/ 1045239 w 3604952"/>
              <a:gd name="connsiteY7" fmla="*/ 4972888 h 5550702"/>
              <a:gd name="connsiteX8" fmla="*/ 1045239 w 3604952"/>
              <a:gd name="connsiteY8" fmla="*/ 4210887 h 5550702"/>
              <a:gd name="connsiteX9" fmla="*/ 2559714 w 3604952"/>
              <a:gd name="connsiteY9" fmla="*/ 4210887 h 5550702"/>
              <a:gd name="connsiteX10" fmla="*/ 2559714 w 3604952"/>
              <a:gd name="connsiteY10" fmla="*/ 4472825 h 5550702"/>
              <a:gd name="connsiteX11" fmla="*/ 1045239 w 3604952"/>
              <a:gd name="connsiteY11" fmla="*/ 4472825 h 5550702"/>
              <a:gd name="connsiteX12" fmla="*/ 1802476 w 3604952"/>
              <a:gd name="connsiteY12" fmla="*/ 0 h 5550702"/>
              <a:gd name="connsiteX13" fmla="*/ 3604952 w 3604952"/>
              <a:gd name="connsiteY13" fmla="*/ 1857794 h 5550702"/>
              <a:gd name="connsiteX14" fmla="*/ 2661643 w 3604952"/>
              <a:gd name="connsiteY14" fmla="*/ 3491362 h 5550702"/>
              <a:gd name="connsiteX15" fmla="*/ 2559714 w 3604952"/>
              <a:gd name="connsiteY15" fmla="*/ 3541971 h 5550702"/>
              <a:gd name="connsiteX16" fmla="*/ 2559714 w 3604952"/>
              <a:gd name="connsiteY16" fmla="*/ 3972762 h 5550702"/>
              <a:gd name="connsiteX17" fmla="*/ 1045239 w 3604952"/>
              <a:gd name="connsiteY17" fmla="*/ 3972762 h 5550702"/>
              <a:gd name="connsiteX18" fmla="*/ 1045239 w 3604952"/>
              <a:gd name="connsiteY18" fmla="*/ 3541971 h 5550702"/>
              <a:gd name="connsiteX19" fmla="*/ 943309 w 3604952"/>
              <a:gd name="connsiteY19" fmla="*/ 3491362 h 5550702"/>
              <a:gd name="connsiteX20" fmla="*/ 0 w 3604952"/>
              <a:gd name="connsiteY20" fmla="*/ 1857794 h 5550702"/>
              <a:gd name="connsiteX21" fmla="*/ 1802476 w 3604952"/>
              <a:gd name="connsiteY21" fmla="*/ 0 h 555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604952" h="5550702">
                <a:moveTo>
                  <a:pt x="1569114" y="5211012"/>
                </a:moveTo>
                <a:lnTo>
                  <a:pt x="2035839" y="5211012"/>
                </a:lnTo>
                <a:lnTo>
                  <a:pt x="2035839" y="5550702"/>
                </a:lnTo>
                <a:lnTo>
                  <a:pt x="1569114" y="5550702"/>
                </a:lnTo>
                <a:close/>
                <a:moveTo>
                  <a:pt x="1045239" y="4710950"/>
                </a:moveTo>
                <a:lnTo>
                  <a:pt x="2559714" y="4710950"/>
                </a:lnTo>
                <a:lnTo>
                  <a:pt x="2559714" y="4972888"/>
                </a:lnTo>
                <a:lnTo>
                  <a:pt x="1045239" y="4972888"/>
                </a:lnTo>
                <a:close/>
                <a:moveTo>
                  <a:pt x="1045239" y="4210887"/>
                </a:moveTo>
                <a:lnTo>
                  <a:pt x="2559714" y="4210887"/>
                </a:lnTo>
                <a:lnTo>
                  <a:pt x="2559714" y="4472825"/>
                </a:lnTo>
                <a:lnTo>
                  <a:pt x="1045239" y="4472825"/>
                </a:lnTo>
                <a:close/>
                <a:moveTo>
                  <a:pt x="1802476" y="0"/>
                </a:moveTo>
                <a:cubicBezTo>
                  <a:pt x="2797956" y="0"/>
                  <a:pt x="3604952" y="831763"/>
                  <a:pt x="3604952" y="1857794"/>
                </a:cubicBezTo>
                <a:cubicBezTo>
                  <a:pt x="3604952" y="2563190"/>
                  <a:pt x="3223520" y="3176765"/>
                  <a:pt x="2661643" y="3491362"/>
                </a:cubicBezTo>
                <a:lnTo>
                  <a:pt x="2559714" y="3541971"/>
                </a:lnTo>
                <a:lnTo>
                  <a:pt x="2559714" y="3972762"/>
                </a:lnTo>
                <a:lnTo>
                  <a:pt x="1045239" y="3972762"/>
                </a:lnTo>
                <a:lnTo>
                  <a:pt x="1045239" y="3541971"/>
                </a:lnTo>
                <a:lnTo>
                  <a:pt x="943309" y="3491362"/>
                </a:lnTo>
                <a:cubicBezTo>
                  <a:pt x="381432" y="3176765"/>
                  <a:pt x="0" y="2563190"/>
                  <a:pt x="0" y="1857794"/>
                </a:cubicBezTo>
                <a:cubicBezTo>
                  <a:pt x="0" y="831763"/>
                  <a:pt x="806996" y="0"/>
                  <a:pt x="1802476" y="0"/>
                </a:cubicBezTo>
                <a:close/>
              </a:path>
            </a:pathLst>
          </a:custGeom>
          <a:solidFill>
            <a:srgbClr val="FFFEFF"/>
          </a:solidFill>
          <a:ln>
            <a:noFill/>
          </a:ln>
        </p:spPr>
        <p:txBody>
          <a:bodyPr anchor="ctr">
            <a:scene3d>
              <a:camera prst="orthographicFront"/>
              <a:lightRig rig="threePt" dir="t"/>
            </a:scene3d>
            <a:sp3d contourW="12700">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pPr>
            <a:endParaRPr lang="zh-CN" altLang="en-US" dirty="0">
              <a:solidFill>
                <a:srgbClr val="FFFFFF"/>
              </a:solidFill>
              <a:ea typeface="宋体" panose="02010600030101010101" pitchFamily="2" charset="-122"/>
            </a:endParaRPr>
          </a:p>
        </p:txBody>
      </p:sp>
      <p:sp>
        <p:nvSpPr>
          <p:cNvPr id="11" name="矩形 10" descr="#clear#"/>
          <p:cNvSpPr/>
          <p:nvPr/>
        </p:nvSpPr>
        <p:spPr>
          <a:xfrm>
            <a:off x="1170121" y="3156902"/>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2" name="文本框 11" descr="#clear#"/>
          <p:cNvSpPr txBox="1"/>
          <p:nvPr/>
        </p:nvSpPr>
        <p:spPr>
          <a:xfrm>
            <a:off x="1666096" y="2214835"/>
            <a:ext cx="1546572" cy="830997"/>
          </a:xfrm>
          <a:prstGeom prst="rect">
            <a:avLst/>
          </a:prstGeom>
          <a:solidFill>
            <a:schemeClr val="accent1"/>
          </a:solidFill>
        </p:spPr>
        <p:txBody>
          <a:bodyPr wrap="square" rtlCol="0">
            <a:spAutoFit/>
          </a:bodyPr>
          <a:lstStyle/>
          <a:p>
            <a:pPr algn="ctr"/>
            <a:r>
              <a:rPr lang="en-US" altLang="zh-CN" sz="4800" b="1" dirty="0">
                <a:solidFill>
                  <a:srgbClr val="FFFFFF"/>
                </a:solidFill>
                <a:latin typeface="+mj-ea"/>
                <a:ea typeface="+mj-ea"/>
              </a:rPr>
              <a:t>78</a:t>
            </a:r>
            <a:r>
              <a:rPr lang="en-US" altLang="zh-CN" b="1" dirty="0">
                <a:solidFill>
                  <a:srgbClr val="FFFFFF"/>
                </a:solidFill>
                <a:latin typeface="+mj-ea"/>
                <a:ea typeface="+mj-ea"/>
              </a:rPr>
              <a:t>%</a:t>
            </a:r>
            <a:endParaRPr lang="zh-CN" altLang="en-US" sz="4800" b="1" dirty="0">
              <a:solidFill>
                <a:srgbClr val="FFFFFF"/>
              </a:solidFill>
              <a:latin typeface="+mj-ea"/>
              <a:ea typeface="+mj-ea"/>
            </a:endParaRPr>
          </a:p>
        </p:txBody>
      </p:sp>
      <p:sp>
        <p:nvSpPr>
          <p:cNvPr id="13" name="矩形 12" descr="#clear#"/>
          <p:cNvSpPr/>
          <p:nvPr/>
        </p:nvSpPr>
        <p:spPr>
          <a:xfrm>
            <a:off x="8592541" y="3156902"/>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4" name="文本框 13" descr="#clear#"/>
          <p:cNvSpPr txBox="1"/>
          <p:nvPr/>
        </p:nvSpPr>
        <p:spPr>
          <a:xfrm>
            <a:off x="9088516" y="2214835"/>
            <a:ext cx="1546572" cy="830997"/>
          </a:xfrm>
          <a:prstGeom prst="rect">
            <a:avLst/>
          </a:prstGeom>
          <a:solidFill>
            <a:schemeClr val="accent1"/>
          </a:solidFill>
        </p:spPr>
        <p:txBody>
          <a:bodyPr wrap="square" rtlCol="0">
            <a:spAutoFit/>
          </a:bodyPr>
          <a:lstStyle/>
          <a:p>
            <a:pPr algn="ctr"/>
            <a:r>
              <a:rPr lang="en-US" altLang="zh-CN" sz="4800" b="1" dirty="0">
                <a:solidFill>
                  <a:srgbClr val="FFFFFF"/>
                </a:solidFill>
                <a:latin typeface="+mj-ea"/>
                <a:ea typeface="+mj-ea"/>
              </a:rPr>
              <a:t>93</a:t>
            </a:r>
            <a:r>
              <a:rPr lang="en-US" altLang="zh-CN" b="1" dirty="0">
                <a:solidFill>
                  <a:srgbClr val="FFFFFF"/>
                </a:solidFill>
                <a:latin typeface="+mj-ea"/>
                <a:ea typeface="+mj-ea"/>
              </a:rPr>
              <a:t>%</a:t>
            </a:r>
            <a:endParaRPr lang="zh-CN" altLang="en-US" sz="4800" b="1" dirty="0">
              <a:solidFill>
                <a:srgbClr val="FFFFFF"/>
              </a:solidFill>
              <a:latin typeface="+mj-ea"/>
              <a:ea typeface="+mj-ea"/>
            </a:endParaRPr>
          </a:p>
        </p:txBody>
      </p:sp>
      <p:sp>
        <p:nvSpPr>
          <p:cNvPr id="15" name="KSO_Shape"/>
          <p:cNvSpPr/>
          <p:nvPr/>
        </p:nvSpPr>
        <p:spPr>
          <a:xfrm>
            <a:off x="5143500" y="2329447"/>
            <a:ext cx="1905000" cy="1228725"/>
          </a:xfrm>
          <a:custGeom>
            <a:avLst/>
            <a:gdLst>
              <a:gd name="connsiteX0" fmla="*/ 80252 w 547281"/>
              <a:gd name="connsiteY0" fmla="*/ 0 h 352719"/>
              <a:gd name="connsiteX1" fmla="*/ 160503 w 547281"/>
              <a:gd name="connsiteY1" fmla="*/ 138365 h 352719"/>
              <a:gd name="connsiteX2" fmla="*/ 130575 w 547281"/>
              <a:gd name="connsiteY2" fmla="*/ 138365 h 352719"/>
              <a:gd name="connsiteX3" fmla="*/ 130692 w 547281"/>
              <a:gd name="connsiteY3" fmla="*/ 138567 h 352719"/>
              <a:gd name="connsiteX4" fmla="*/ 102036 w 547281"/>
              <a:gd name="connsiteY4" fmla="*/ 138567 h 352719"/>
              <a:gd name="connsiteX5" fmla="*/ 274781 w 547281"/>
              <a:gd name="connsiteY5" fmla="*/ 309547 h 352719"/>
              <a:gd name="connsiteX6" fmla="*/ 447526 w 547281"/>
              <a:gd name="connsiteY6" fmla="*/ 138567 h 352719"/>
              <a:gd name="connsiteX7" fmla="*/ 416589 w 547281"/>
              <a:gd name="connsiteY7" fmla="*/ 138567 h 352719"/>
              <a:gd name="connsiteX8" fmla="*/ 416706 w 547281"/>
              <a:gd name="connsiteY8" fmla="*/ 138365 h 352719"/>
              <a:gd name="connsiteX9" fmla="*/ 386778 w 547281"/>
              <a:gd name="connsiteY9" fmla="*/ 138365 h 352719"/>
              <a:gd name="connsiteX10" fmla="*/ 467030 w 547281"/>
              <a:gd name="connsiteY10" fmla="*/ 0 h 352719"/>
              <a:gd name="connsiteX11" fmla="*/ 547281 w 547281"/>
              <a:gd name="connsiteY11" fmla="*/ 138365 h 352719"/>
              <a:gd name="connsiteX12" fmla="*/ 517161 w 547281"/>
              <a:gd name="connsiteY12" fmla="*/ 138365 h 352719"/>
              <a:gd name="connsiteX13" fmla="*/ 517278 w 547281"/>
              <a:gd name="connsiteY13" fmla="*/ 138567 h 352719"/>
              <a:gd name="connsiteX14" fmla="*/ 490698 w 547281"/>
              <a:gd name="connsiteY14" fmla="*/ 138567 h 352719"/>
              <a:gd name="connsiteX15" fmla="*/ 274781 w 547281"/>
              <a:gd name="connsiteY15" fmla="*/ 352719 h 352719"/>
              <a:gd name="connsiteX16" fmla="*/ 58865 w 547281"/>
              <a:gd name="connsiteY16" fmla="*/ 138567 h 352719"/>
              <a:gd name="connsiteX17" fmla="*/ 30002 w 547281"/>
              <a:gd name="connsiteY17" fmla="*/ 138567 h 352719"/>
              <a:gd name="connsiteX18" fmla="*/ 30119 w 547281"/>
              <a:gd name="connsiteY18" fmla="*/ 138365 h 352719"/>
              <a:gd name="connsiteX19" fmla="*/ 0 w 547281"/>
              <a:gd name="connsiteY19" fmla="*/ 138365 h 352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47281" h="352719">
                <a:moveTo>
                  <a:pt x="80252" y="0"/>
                </a:moveTo>
                <a:lnTo>
                  <a:pt x="160503" y="138365"/>
                </a:lnTo>
                <a:lnTo>
                  <a:pt x="130575" y="138365"/>
                </a:lnTo>
                <a:lnTo>
                  <a:pt x="130692" y="138567"/>
                </a:lnTo>
                <a:lnTo>
                  <a:pt x="102036" y="138567"/>
                </a:lnTo>
                <a:cubicBezTo>
                  <a:pt x="102949" y="233167"/>
                  <a:pt x="179946" y="309547"/>
                  <a:pt x="274781" y="309547"/>
                </a:cubicBezTo>
                <a:cubicBezTo>
                  <a:pt x="369617" y="309547"/>
                  <a:pt x="446613" y="233167"/>
                  <a:pt x="447526" y="138567"/>
                </a:cubicBezTo>
                <a:lnTo>
                  <a:pt x="416589" y="138567"/>
                </a:lnTo>
                <a:lnTo>
                  <a:pt x="416706" y="138365"/>
                </a:lnTo>
                <a:lnTo>
                  <a:pt x="386778" y="138365"/>
                </a:lnTo>
                <a:lnTo>
                  <a:pt x="467030" y="0"/>
                </a:lnTo>
                <a:lnTo>
                  <a:pt x="547281" y="138365"/>
                </a:lnTo>
                <a:lnTo>
                  <a:pt x="517161" y="138365"/>
                </a:lnTo>
                <a:lnTo>
                  <a:pt x="517278" y="138567"/>
                </a:lnTo>
                <a:lnTo>
                  <a:pt x="490698" y="138567"/>
                </a:lnTo>
                <a:cubicBezTo>
                  <a:pt x="489786" y="257011"/>
                  <a:pt x="393460" y="352719"/>
                  <a:pt x="274781" y="352719"/>
                </a:cubicBezTo>
                <a:cubicBezTo>
                  <a:pt x="156102" y="352719"/>
                  <a:pt x="59777" y="257011"/>
                  <a:pt x="58865" y="138567"/>
                </a:cubicBezTo>
                <a:lnTo>
                  <a:pt x="30002" y="138567"/>
                </a:lnTo>
                <a:lnTo>
                  <a:pt x="30119" y="138365"/>
                </a:lnTo>
                <a:lnTo>
                  <a:pt x="0" y="13836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6" name="矩形 15" descr="#clear#"/>
          <p:cNvSpPr/>
          <p:nvPr/>
        </p:nvSpPr>
        <p:spPr>
          <a:xfrm>
            <a:off x="4837445" y="5276762"/>
            <a:ext cx="2517111" cy="12115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accent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MH_Other_1"/>
          <p:cNvSpPr/>
          <p:nvPr>
            <p:custDataLst>
              <p:tags r:id="rId1"/>
            </p:custDataLst>
          </p:nvPr>
        </p:nvSpPr>
        <p:spPr>
          <a:xfrm>
            <a:off x="1544638" y="4273550"/>
            <a:ext cx="1231900" cy="1274763"/>
          </a:xfrm>
          <a:custGeom>
            <a:avLst/>
            <a:gdLst>
              <a:gd name="connsiteX0" fmla="*/ 0 w 1120775"/>
              <a:gd name="connsiteY0" fmla="*/ 812800 h 1136650"/>
              <a:gd name="connsiteX1" fmla="*/ 504825 w 1120775"/>
              <a:gd name="connsiteY1" fmla="*/ 0 h 1136650"/>
              <a:gd name="connsiteX2" fmla="*/ 606425 w 1120775"/>
              <a:gd name="connsiteY2" fmla="*/ 28575 h 1136650"/>
              <a:gd name="connsiteX3" fmla="*/ 1120775 w 1120775"/>
              <a:gd name="connsiteY3" fmla="*/ 1136650 h 1136650"/>
              <a:gd name="connsiteX0-1" fmla="*/ 0 w 1098550"/>
              <a:gd name="connsiteY0-2" fmla="*/ 815975 h 1136650"/>
              <a:gd name="connsiteX1-3" fmla="*/ 482600 w 1098550"/>
              <a:gd name="connsiteY1-4" fmla="*/ 0 h 1136650"/>
              <a:gd name="connsiteX2-5" fmla="*/ 584200 w 1098550"/>
              <a:gd name="connsiteY2-6" fmla="*/ 28575 h 1136650"/>
              <a:gd name="connsiteX3-7" fmla="*/ 1098550 w 1098550"/>
              <a:gd name="connsiteY3-8" fmla="*/ 1136650 h 1136650"/>
            </a:gdLst>
            <a:ahLst/>
            <a:cxnLst>
              <a:cxn ang="0">
                <a:pos x="connsiteX0-1" y="connsiteY0-2"/>
              </a:cxn>
              <a:cxn ang="0">
                <a:pos x="connsiteX1-3" y="connsiteY1-4"/>
              </a:cxn>
              <a:cxn ang="0">
                <a:pos x="connsiteX2-5" y="connsiteY2-6"/>
              </a:cxn>
              <a:cxn ang="0">
                <a:pos x="connsiteX3-7" y="connsiteY3-8"/>
              </a:cxn>
            </a:cxnLst>
            <a:rect l="l" t="t" r="r" b="b"/>
            <a:pathLst>
              <a:path w="1098550" h="1136650">
                <a:moveTo>
                  <a:pt x="0" y="815975"/>
                </a:moveTo>
                <a:lnTo>
                  <a:pt x="482600" y="0"/>
                </a:lnTo>
                <a:lnTo>
                  <a:pt x="584200" y="28575"/>
                </a:lnTo>
                <a:lnTo>
                  <a:pt x="1098550" y="1136650"/>
                </a:lnTo>
              </a:path>
            </a:pathLst>
          </a:custGeom>
          <a:noFill/>
          <a:ln w="190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rgbClr val="FFFFFF"/>
              </a:solidFill>
            </a:endParaRPr>
          </a:p>
        </p:txBody>
      </p:sp>
      <p:sp>
        <p:nvSpPr>
          <p:cNvPr id="16" name="MH_SubTitle_1" descr="#clear#"/>
          <p:cNvSpPr/>
          <p:nvPr>
            <p:custDataLst>
              <p:tags r:id="rId2"/>
            </p:custDataLst>
          </p:nvPr>
        </p:nvSpPr>
        <p:spPr>
          <a:xfrm rot="588792">
            <a:off x="1096963" y="5233987"/>
            <a:ext cx="1936750" cy="965200"/>
          </a:xfrm>
          <a:prstGeom prst="roundRect">
            <a:avLst>
              <a:gd name="adj" fmla="val 11293"/>
            </a:avLst>
          </a:prstGeom>
          <a:solidFill>
            <a:schemeClr val="accent1"/>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4000" dirty="0">
                <a:solidFill>
                  <a:srgbClr val="FFFFFF"/>
                </a:solidFill>
                <a:latin typeface="+mj-ea"/>
                <a:ea typeface="+mj-ea"/>
              </a:rPr>
              <a:t>88%</a:t>
            </a:r>
            <a:endParaRPr lang="zh-CN" altLang="en-US" sz="4000" dirty="0">
              <a:solidFill>
                <a:srgbClr val="FFFFFF"/>
              </a:solidFill>
              <a:latin typeface="+mj-ea"/>
              <a:ea typeface="+mj-ea"/>
            </a:endParaRPr>
          </a:p>
        </p:txBody>
      </p:sp>
      <p:sp>
        <p:nvSpPr>
          <p:cNvPr id="17" name="MH_Other_2"/>
          <p:cNvSpPr/>
          <p:nvPr>
            <p:custDataLst>
              <p:tags r:id="rId3"/>
            </p:custDataLst>
          </p:nvPr>
        </p:nvSpPr>
        <p:spPr>
          <a:xfrm rot="19833143">
            <a:off x="1878906" y="4014102"/>
            <a:ext cx="563362" cy="533182"/>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18" name="文本框 17" descr="#clear#"/>
          <p:cNvSpPr txBox="1"/>
          <p:nvPr/>
        </p:nvSpPr>
        <p:spPr>
          <a:xfrm rot="621143">
            <a:off x="1560512" y="4830148"/>
            <a:ext cx="1200150" cy="369332"/>
          </a:xfrm>
          <a:prstGeom prst="rect">
            <a:avLst/>
          </a:prstGeom>
          <a:noFill/>
        </p:spPr>
        <p:txBody>
          <a:bodyPr wrap="square" rtlCol="0">
            <a:spAutoFit/>
          </a:bodyPr>
          <a:lstStyle/>
          <a:p>
            <a:pPr algn="ctr"/>
            <a:r>
              <a:rPr lang="zh-CN" altLang="en-US" sz="1800" dirty="0"/>
              <a:t>文本</a:t>
            </a:r>
            <a:endParaRPr lang="zh-CN" altLang="en-US" sz="1800" dirty="0"/>
          </a:p>
        </p:txBody>
      </p:sp>
      <p:sp>
        <p:nvSpPr>
          <p:cNvPr id="19" name="MH_Other_1"/>
          <p:cNvSpPr/>
          <p:nvPr>
            <p:custDataLst>
              <p:tags r:id="rId4"/>
            </p:custDataLst>
          </p:nvPr>
        </p:nvSpPr>
        <p:spPr>
          <a:xfrm>
            <a:off x="4211637" y="3282281"/>
            <a:ext cx="1231900" cy="1274763"/>
          </a:xfrm>
          <a:custGeom>
            <a:avLst/>
            <a:gdLst>
              <a:gd name="connsiteX0" fmla="*/ 0 w 1120775"/>
              <a:gd name="connsiteY0" fmla="*/ 812800 h 1136650"/>
              <a:gd name="connsiteX1" fmla="*/ 504825 w 1120775"/>
              <a:gd name="connsiteY1" fmla="*/ 0 h 1136650"/>
              <a:gd name="connsiteX2" fmla="*/ 606425 w 1120775"/>
              <a:gd name="connsiteY2" fmla="*/ 28575 h 1136650"/>
              <a:gd name="connsiteX3" fmla="*/ 1120775 w 1120775"/>
              <a:gd name="connsiteY3" fmla="*/ 1136650 h 1136650"/>
              <a:gd name="connsiteX0-1" fmla="*/ 0 w 1098550"/>
              <a:gd name="connsiteY0-2" fmla="*/ 815975 h 1136650"/>
              <a:gd name="connsiteX1-3" fmla="*/ 482600 w 1098550"/>
              <a:gd name="connsiteY1-4" fmla="*/ 0 h 1136650"/>
              <a:gd name="connsiteX2-5" fmla="*/ 584200 w 1098550"/>
              <a:gd name="connsiteY2-6" fmla="*/ 28575 h 1136650"/>
              <a:gd name="connsiteX3-7" fmla="*/ 1098550 w 1098550"/>
              <a:gd name="connsiteY3-8" fmla="*/ 1136650 h 1136650"/>
            </a:gdLst>
            <a:ahLst/>
            <a:cxnLst>
              <a:cxn ang="0">
                <a:pos x="connsiteX0-1" y="connsiteY0-2"/>
              </a:cxn>
              <a:cxn ang="0">
                <a:pos x="connsiteX1-3" y="connsiteY1-4"/>
              </a:cxn>
              <a:cxn ang="0">
                <a:pos x="connsiteX2-5" y="connsiteY2-6"/>
              </a:cxn>
              <a:cxn ang="0">
                <a:pos x="connsiteX3-7" y="connsiteY3-8"/>
              </a:cxn>
            </a:cxnLst>
            <a:rect l="l" t="t" r="r" b="b"/>
            <a:pathLst>
              <a:path w="1098550" h="1136650">
                <a:moveTo>
                  <a:pt x="0" y="815975"/>
                </a:moveTo>
                <a:lnTo>
                  <a:pt x="482600" y="0"/>
                </a:lnTo>
                <a:lnTo>
                  <a:pt x="584200" y="28575"/>
                </a:lnTo>
                <a:lnTo>
                  <a:pt x="1098550" y="1136650"/>
                </a:lnTo>
              </a:path>
            </a:pathLst>
          </a:custGeom>
          <a:noFill/>
          <a:ln w="190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rgbClr val="FFFFFF"/>
              </a:solidFill>
            </a:endParaRPr>
          </a:p>
        </p:txBody>
      </p:sp>
      <p:sp>
        <p:nvSpPr>
          <p:cNvPr id="20" name="MH_SubTitle_1" descr="#clear#"/>
          <p:cNvSpPr/>
          <p:nvPr>
            <p:custDataLst>
              <p:tags r:id="rId5"/>
            </p:custDataLst>
          </p:nvPr>
        </p:nvSpPr>
        <p:spPr>
          <a:xfrm rot="588792">
            <a:off x="3763962" y="4242718"/>
            <a:ext cx="1936750" cy="965200"/>
          </a:xfrm>
          <a:prstGeom prst="roundRect">
            <a:avLst>
              <a:gd name="adj" fmla="val 11293"/>
            </a:avLst>
          </a:prstGeom>
          <a:solidFill>
            <a:schemeClr val="accent1"/>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4000" dirty="0">
                <a:solidFill>
                  <a:srgbClr val="FFFFFF"/>
                </a:solidFill>
                <a:latin typeface="+mj-ea"/>
                <a:ea typeface="+mj-ea"/>
              </a:rPr>
              <a:t>92%</a:t>
            </a:r>
            <a:endParaRPr lang="zh-CN" altLang="en-US" sz="4000" dirty="0">
              <a:solidFill>
                <a:srgbClr val="FFFFFF"/>
              </a:solidFill>
              <a:latin typeface="+mj-ea"/>
              <a:ea typeface="+mj-ea"/>
            </a:endParaRPr>
          </a:p>
        </p:txBody>
      </p:sp>
      <p:sp>
        <p:nvSpPr>
          <p:cNvPr id="21" name="MH_Other_2"/>
          <p:cNvSpPr/>
          <p:nvPr>
            <p:custDataLst>
              <p:tags r:id="rId6"/>
            </p:custDataLst>
          </p:nvPr>
        </p:nvSpPr>
        <p:spPr>
          <a:xfrm rot="19833143">
            <a:off x="4545905" y="3022833"/>
            <a:ext cx="563362" cy="533182"/>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22" name="文本框 21" descr="#clear#"/>
          <p:cNvSpPr txBox="1"/>
          <p:nvPr/>
        </p:nvSpPr>
        <p:spPr>
          <a:xfrm rot="621143">
            <a:off x="4227511" y="3838879"/>
            <a:ext cx="1200150" cy="369332"/>
          </a:xfrm>
          <a:prstGeom prst="rect">
            <a:avLst/>
          </a:prstGeom>
          <a:noFill/>
        </p:spPr>
        <p:txBody>
          <a:bodyPr wrap="square" rtlCol="0">
            <a:spAutoFit/>
          </a:bodyPr>
          <a:lstStyle/>
          <a:p>
            <a:pPr algn="ctr"/>
            <a:r>
              <a:rPr lang="zh-CN" altLang="en-US" sz="1800" dirty="0"/>
              <a:t>文本</a:t>
            </a:r>
            <a:endParaRPr lang="zh-CN" altLang="en-US" sz="1800" dirty="0"/>
          </a:p>
        </p:txBody>
      </p:sp>
      <p:sp>
        <p:nvSpPr>
          <p:cNvPr id="23" name="MH_Other_1"/>
          <p:cNvSpPr/>
          <p:nvPr>
            <p:custDataLst>
              <p:tags r:id="rId7"/>
            </p:custDataLst>
          </p:nvPr>
        </p:nvSpPr>
        <p:spPr>
          <a:xfrm>
            <a:off x="2335963" y="1684093"/>
            <a:ext cx="1231900" cy="1274763"/>
          </a:xfrm>
          <a:custGeom>
            <a:avLst/>
            <a:gdLst>
              <a:gd name="connsiteX0" fmla="*/ 0 w 1120775"/>
              <a:gd name="connsiteY0" fmla="*/ 812800 h 1136650"/>
              <a:gd name="connsiteX1" fmla="*/ 504825 w 1120775"/>
              <a:gd name="connsiteY1" fmla="*/ 0 h 1136650"/>
              <a:gd name="connsiteX2" fmla="*/ 606425 w 1120775"/>
              <a:gd name="connsiteY2" fmla="*/ 28575 h 1136650"/>
              <a:gd name="connsiteX3" fmla="*/ 1120775 w 1120775"/>
              <a:gd name="connsiteY3" fmla="*/ 1136650 h 1136650"/>
              <a:gd name="connsiteX0-1" fmla="*/ 0 w 1098550"/>
              <a:gd name="connsiteY0-2" fmla="*/ 815975 h 1136650"/>
              <a:gd name="connsiteX1-3" fmla="*/ 482600 w 1098550"/>
              <a:gd name="connsiteY1-4" fmla="*/ 0 h 1136650"/>
              <a:gd name="connsiteX2-5" fmla="*/ 584200 w 1098550"/>
              <a:gd name="connsiteY2-6" fmla="*/ 28575 h 1136650"/>
              <a:gd name="connsiteX3-7" fmla="*/ 1098550 w 1098550"/>
              <a:gd name="connsiteY3-8" fmla="*/ 1136650 h 1136650"/>
            </a:gdLst>
            <a:ahLst/>
            <a:cxnLst>
              <a:cxn ang="0">
                <a:pos x="connsiteX0-1" y="connsiteY0-2"/>
              </a:cxn>
              <a:cxn ang="0">
                <a:pos x="connsiteX1-3" y="connsiteY1-4"/>
              </a:cxn>
              <a:cxn ang="0">
                <a:pos x="connsiteX2-5" y="connsiteY2-6"/>
              </a:cxn>
              <a:cxn ang="0">
                <a:pos x="connsiteX3-7" y="connsiteY3-8"/>
              </a:cxn>
            </a:cxnLst>
            <a:rect l="l" t="t" r="r" b="b"/>
            <a:pathLst>
              <a:path w="1098550" h="1136650">
                <a:moveTo>
                  <a:pt x="0" y="815975"/>
                </a:moveTo>
                <a:lnTo>
                  <a:pt x="482600" y="0"/>
                </a:lnTo>
                <a:lnTo>
                  <a:pt x="584200" y="28575"/>
                </a:lnTo>
                <a:lnTo>
                  <a:pt x="1098550" y="1136650"/>
                </a:lnTo>
              </a:path>
            </a:pathLst>
          </a:custGeom>
          <a:noFill/>
          <a:ln w="190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rgbClr val="FFFFFF"/>
              </a:solidFill>
            </a:endParaRPr>
          </a:p>
        </p:txBody>
      </p:sp>
      <p:sp>
        <p:nvSpPr>
          <p:cNvPr id="24" name="MH_SubTitle_1" descr="#clear#"/>
          <p:cNvSpPr/>
          <p:nvPr>
            <p:custDataLst>
              <p:tags r:id="rId8"/>
            </p:custDataLst>
          </p:nvPr>
        </p:nvSpPr>
        <p:spPr>
          <a:xfrm rot="588792">
            <a:off x="1888288" y="2644530"/>
            <a:ext cx="1936750" cy="965200"/>
          </a:xfrm>
          <a:prstGeom prst="roundRect">
            <a:avLst>
              <a:gd name="adj" fmla="val 11293"/>
            </a:avLst>
          </a:prstGeom>
          <a:solidFill>
            <a:schemeClr val="accent1"/>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4000" dirty="0">
                <a:solidFill>
                  <a:srgbClr val="FFFFFF"/>
                </a:solidFill>
                <a:latin typeface="+mj-ea"/>
                <a:ea typeface="+mj-ea"/>
              </a:rPr>
              <a:t>76%</a:t>
            </a:r>
            <a:endParaRPr lang="zh-CN" altLang="en-US" sz="4000" dirty="0">
              <a:solidFill>
                <a:srgbClr val="FFFFFF"/>
              </a:solidFill>
              <a:latin typeface="+mj-ea"/>
              <a:ea typeface="+mj-ea"/>
            </a:endParaRPr>
          </a:p>
        </p:txBody>
      </p:sp>
      <p:sp>
        <p:nvSpPr>
          <p:cNvPr id="25" name="MH_Other_2"/>
          <p:cNvSpPr/>
          <p:nvPr>
            <p:custDataLst>
              <p:tags r:id="rId9"/>
            </p:custDataLst>
          </p:nvPr>
        </p:nvSpPr>
        <p:spPr>
          <a:xfrm rot="19833143">
            <a:off x="2670231" y="1424645"/>
            <a:ext cx="563362" cy="533182"/>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26" name="文本框 25" descr="#clear#"/>
          <p:cNvSpPr txBox="1"/>
          <p:nvPr/>
        </p:nvSpPr>
        <p:spPr>
          <a:xfrm rot="621143">
            <a:off x="2351837" y="2240691"/>
            <a:ext cx="1200150" cy="369332"/>
          </a:xfrm>
          <a:prstGeom prst="rect">
            <a:avLst/>
          </a:prstGeom>
          <a:noFill/>
        </p:spPr>
        <p:txBody>
          <a:bodyPr wrap="square" rtlCol="0">
            <a:spAutoFit/>
          </a:bodyPr>
          <a:lstStyle/>
          <a:p>
            <a:pPr algn="ctr"/>
            <a:r>
              <a:rPr lang="zh-CN" altLang="en-US" sz="1800" dirty="0"/>
              <a:t>文本</a:t>
            </a:r>
            <a:endParaRPr lang="zh-CN" altLang="en-US" sz="1800" dirty="0"/>
          </a:p>
        </p:txBody>
      </p:sp>
      <p:cxnSp>
        <p:nvCxnSpPr>
          <p:cNvPr id="27" name="直接连接符 26"/>
          <p:cNvCxnSpPr/>
          <p:nvPr/>
        </p:nvCxnSpPr>
        <p:spPr>
          <a:xfrm>
            <a:off x="6096000" y="1476375"/>
            <a:ext cx="0" cy="4838700"/>
          </a:xfrm>
          <a:prstGeom prst="line">
            <a:avLst/>
          </a:prstGeom>
        </p:spPr>
        <p:style>
          <a:lnRef idx="1">
            <a:schemeClr val="accent1"/>
          </a:lnRef>
          <a:fillRef idx="0">
            <a:schemeClr val="accent1"/>
          </a:fillRef>
          <a:effectRef idx="0">
            <a:schemeClr val="accent1"/>
          </a:effectRef>
          <a:fontRef idx="minor">
            <a:schemeClr val="tx1"/>
          </a:fontRef>
        </p:style>
      </p:cxnSp>
      <p:sp>
        <p:nvSpPr>
          <p:cNvPr id="28" name="矩形 27" descr="#clear#"/>
          <p:cNvSpPr/>
          <p:nvPr/>
        </p:nvSpPr>
        <p:spPr>
          <a:xfrm>
            <a:off x="6587488" y="1390231"/>
            <a:ext cx="4747262" cy="50581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147" descr="#clear#"/>
          <p:cNvSpPr txBox="1">
            <a:spLocks noChangeArrowheads="1"/>
          </p:cNvSpPr>
          <p:nvPr/>
        </p:nvSpPr>
        <p:spPr bwMode="auto">
          <a:xfrm>
            <a:off x="7668495" y="2921169"/>
            <a:ext cx="318324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dist">
              <a:buFont typeface="Arial" panose="020B0604020202020204" pitchFamily="34" charset="0"/>
              <a:buNone/>
              <a:defRPr/>
            </a:pPr>
            <a:r>
              <a:rPr lang="zh-CN" altLang="en-US" sz="6000" b="1" dirty="0">
                <a:solidFill>
                  <a:schemeClr val="accent1"/>
                </a:solidFill>
                <a:effectLst>
                  <a:outerShdw blurRad="38100" dist="38100" dir="2700000" algn="tl">
                    <a:srgbClr val="000000">
                      <a:alpha val="43137"/>
                    </a:srgbClr>
                  </a:outerShdw>
                </a:effectLst>
                <a:latin typeface="+mj-ea"/>
                <a:ea typeface="+mj-ea"/>
              </a:rPr>
              <a:t>目录</a:t>
            </a:r>
            <a:endParaRPr lang="en-US" altLang="zh-CN" sz="6000" b="1" dirty="0">
              <a:solidFill>
                <a:schemeClr val="accent1"/>
              </a:solidFill>
              <a:effectLst>
                <a:outerShdw blurRad="38100" dist="38100" dir="2700000" algn="tl">
                  <a:srgbClr val="000000">
                    <a:alpha val="43137"/>
                  </a:srgbClr>
                </a:outerShdw>
              </a:effectLst>
              <a:latin typeface="+mj-ea"/>
              <a:ea typeface="+mj-ea"/>
            </a:endParaRPr>
          </a:p>
        </p:txBody>
      </p:sp>
      <p:cxnSp>
        <p:nvCxnSpPr>
          <p:cNvPr id="11" name="MH_Others_1"/>
          <p:cNvCxnSpPr/>
          <p:nvPr>
            <p:custDataLst>
              <p:tags r:id="rId1"/>
            </p:custDataLst>
          </p:nvPr>
        </p:nvCxnSpPr>
        <p:spPr>
          <a:xfrm>
            <a:off x="1672398" y="1742855"/>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2" name="MH_Entry_1" descr="#clear#">
            <a:hlinkClick r:id="rId2" action="ppaction://hlinksldjump"/>
          </p:cNvPr>
          <p:cNvSpPr txBox="1"/>
          <p:nvPr>
            <p:custDataLst>
              <p:tags r:id="rId3"/>
            </p:custDataLst>
          </p:nvPr>
        </p:nvSpPr>
        <p:spPr>
          <a:xfrm>
            <a:off x="2348713" y="129733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13" name="MH_Others_2"/>
          <p:cNvCxnSpPr/>
          <p:nvPr>
            <p:custDataLst>
              <p:tags r:id="rId4"/>
            </p:custDataLst>
          </p:nvPr>
        </p:nvCxnSpPr>
        <p:spPr>
          <a:xfrm flipH="1">
            <a:off x="2148951" y="1364664"/>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MH_Number_1" descr="#clear#">
            <a:hlinkClick r:id="rId2" action="ppaction://hlinksldjump"/>
          </p:cNvPr>
          <p:cNvSpPr txBox="1"/>
          <p:nvPr>
            <p:custDataLst>
              <p:tags r:id="rId5"/>
            </p:custDataLst>
          </p:nvPr>
        </p:nvSpPr>
        <p:spPr>
          <a:xfrm>
            <a:off x="1672397" y="1261805"/>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A</a:t>
            </a:r>
            <a:endParaRPr lang="zh-CN" altLang="en-US" sz="2800" dirty="0">
              <a:solidFill>
                <a:schemeClr val="accent1"/>
              </a:solidFill>
              <a:latin typeface="+mj-ea"/>
              <a:ea typeface="+mj-ea"/>
              <a:cs typeface="Times New Roman" panose="02020603050405020304" pitchFamily="18" charset="0"/>
            </a:endParaRPr>
          </a:p>
        </p:txBody>
      </p:sp>
      <p:cxnSp>
        <p:nvCxnSpPr>
          <p:cNvPr id="30" name="MH_Others_1"/>
          <p:cNvCxnSpPr/>
          <p:nvPr>
            <p:custDataLst>
              <p:tags r:id="rId6"/>
            </p:custDataLst>
          </p:nvPr>
        </p:nvCxnSpPr>
        <p:spPr>
          <a:xfrm>
            <a:off x="1672398" y="2584486"/>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37" name="MH_Entry_1" descr="#clear#">
            <a:hlinkClick r:id="rId2" action="ppaction://hlinksldjump"/>
          </p:cNvPr>
          <p:cNvSpPr txBox="1"/>
          <p:nvPr>
            <p:custDataLst>
              <p:tags r:id="rId7"/>
            </p:custDataLst>
          </p:nvPr>
        </p:nvSpPr>
        <p:spPr>
          <a:xfrm>
            <a:off x="2348713" y="2138964"/>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39" name="MH_Others_2"/>
          <p:cNvCxnSpPr/>
          <p:nvPr>
            <p:custDataLst>
              <p:tags r:id="rId8"/>
            </p:custDataLst>
          </p:nvPr>
        </p:nvCxnSpPr>
        <p:spPr>
          <a:xfrm flipH="1">
            <a:off x="2148951" y="2206295"/>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0" name="MH_Number_1" descr="#clear#">
            <a:hlinkClick r:id="rId2" action="ppaction://hlinksldjump"/>
          </p:cNvPr>
          <p:cNvSpPr txBox="1"/>
          <p:nvPr>
            <p:custDataLst>
              <p:tags r:id="rId9"/>
            </p:custDataLst>
          </p:nvPr>
        </p:nvSpPr>
        <p:spPr>
          <a:xfrm>
            <a:off x="1672397" y="2103436"/>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B</a:t>
            </a:r>
            <a:endParaRPr lang="zh-CN" altLang="en-US" sz="2800" dirty="0">
              <a:solidFill>
                <a:schemeClr val="accent1"/>
              </a:solidFill>
              <a:latin typeface="+mj-ea"/>
              <a:ea typeface="+mj-ea"/>
              <a:cs typeface="Times New Roman" panose="02020603050405020304" pitchFamily="18" charset="0"/>
            </a:endParaRPr>
          </a:p>
        </p:txBody>
      </p:sp>
      <p:cxnSp>
        <p:nvCxnSpPr>
          <p:cNvPr id="41" name="MH_Others_1"/>
          <p:cNvCxnSpPr/>
          <p:nvPr>
            <p:custDataLst>
              <p:tags r:id="rId10"/>
            </p:custDataLst>
          </p:nvPr>
        </p:nvCxnSpPr>
        <p:spPr>
          <a:xfrm>
            <a:off x="1672398" y="3426117"/>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2" name="MH_Entry_1" descr="#clear#">
            <a:hlinkClick r:id="rId2" action="ppaction://hlinksldjump"/>
          </p:cNvPr>
          <p:cNvSpPr txBox="1"/>
          <p:nvPr>
            <p:custDataLst>
              <p:tags r:id="rId11"/>
            </p:custDataLst>
          </p:nvPr>
        </p:nvSpPr>
        <p:spPr>
          <a:xfrm>
            <a:off x="2348713" y="298059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43" name="MH_Others_2"/>
          <p:cNvCxnSpPr/>
          <p:nvPr>
            <p:custDataLst>
              <p:tags r:id="rId12"/>
            </p:custDataLst>
          </p:nvPr>
        </p:nvCxnSpPr>
        <p:spPr>
          <a:xfrm flipH="1">
            <a:off x="2148951" y="3047926"/>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4" name="MH_Number_1" descr="#clear#">
            <a:hlinkClick r:id="rId2" action="ppaction://hlinksldjump"/>
          </p:cNvPr>
          <p:cNvSpPr txBox="1"/>
          <p:nvPr>
            <p:custDataLst>
              <p:tags r:id="rId13"/>
            </p:custDataLst>
          </p:nvPr>
        </p:nvSpPr>
        <p:spPr>
          <a:xfrm>
            <a:off x="1672397" y="2945067"/>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C</a:t>
            </a:r>
            <a:endParaRPr lang="zh-CN" altLang="en-US" sz="2800" dirty="0">
              <a:solidFill>
                <a:schemeClr val="accent1"/>
              </a:solidFill>
              <a:latin typeface="+mj-ea"/>
              <a:ea typeface="+mj-ea"/>
              <a:cs typeface="Times New Roman" panose="02020603050405020304" pitchFamily="18" charset="0"/>
            </a:endParaRPr>
          </a:p>
        </p:txBody>
      </p:sp>
      <p:cxnSp>
        <p:nvCxnSpPr>
          <p:cNvPr id="45" name="MH_Others_1"/>
          <p:cNvCxnSpPr/>
          <p:nvPr>
            <p:custDataLst>
              <p:tags r:id="rId14"/>
            </p:custDataLst>
          </p:nvPr>
        </p:nvCxnSpPr>
        <p:spPr>
          <a:xfrm>
            <a:off x="1672398" y="4267748"/>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6" name="MH_Entry_1" descr="#clear#">
            <a:hlinkClick r:id="rId2" action="ppaction://hlinksldjump"/>
          </p:cNvPr>
          <p:cNvSpPr txBox="1"/>
          <p:nvPr>
            <p:custDataLst>
              <p:tags r:id="rId15"/>
            </p:custDataLst>
          </p:nvPr>
        </p:nvSpPr>
        <p:spPr>
          <a:xfrm>
            <a:off x="2348713" y="3822226"/>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47" name="MH_Others_2"/>
          <p:cNvCxnSpPr/>
          <p:nvPr>
            <p:custDataLst>
              <p:tags r:id="rId16"/>
            </p:custDataLst>
          </p:nvPr>
        </p:nvCxnSpPr>
        <p:spPr>
          <a:xfrm flipH="1">
            <a:off x="2148951" y="3889557"/>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8" name="MH_Number_1" descr="#clear#">
            <a:hlinkClick r:id="rId2" action="ppaction://hlinksldjump"/>
          </p:cNvPr>
          <p:cNvSpPr txBox="1"/>
          <p:nvPr>
            <p:custDataLst>
              <p:tags r:id="rId17"/>
            </p:custDataLst>
          </p:nvPr>
        </p:nvSpPr>
        <p:spPr>
          <a:xfrm>
            <a:off x="1672397" y="3786698"/>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D</a:t>
            </a:r>
            <a:endParaRPr lang="zh-CN" altLang="en-US" sz="2800" dirty="0">
              <a:solidFill>
                <a:schemeClr val="accent1"/>
              </a:solidFill>
              <a:latin typeface="+mj-ea"/>
              <a:ea typeface="+mj-ea"/>
              <a:cs typeface="Times New Roman" panose="02020603050405020304" pitchFamily="18" charset="0"/>
            </a:endParaRPr>
          </a:p>
        </p:txBody>
      </p:sp>
      <p:cxnSp>
        <p:nvCxnSpPr>
          <p:cNvPr id="49" name="MH_Others_1"/>
          <p:cNvCxnSpPr/>
          <p:nvPr>
            <p:custDataLst>
              <p:tags r:id="rId18"/>
            </p:custDataLst>
          </p:nvPr>
        </p:nvCxnSpPr>
        <p:spPr>
          <a:xfrm>
            <a:off x="1672398" y="5109379"/>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50" name="MH_Entry_1" descr="#clear#">
            <a:hlinkClick r:id="rId2" action="ppaction://hlinksldjump"/>
          </p:cNvPr>
          <p:cNvSpPr txBox="1"/>
          <p:nvPr>
            <p:custDataLst>
              <p:tags r:id="rId19"/>
            </p:custDataLst>
          </p:nvPr>
        </p:nvSpPr>
        <p:spPr>
          <a:xfrm>
            <a:off x="2348713" y="4663857"/>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51" name="MH_Others_2"/>
          <p:cNvCxnSpPr/>
          <p:nvPr>
            <p:custDataLst>
              <p:tags r:id="rId20"/>
            </p:custDataLst>
          </p:nvPr>
        </p:nvCxnSpPr>
        <p:spPr>
          <a:xfrm flipH="1">
            <a:off x="2148951" y="4731188"/>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2" name="MH_Number_1" descr="#clear#">
            <a:hlinkClick r:id="rId2" action="ppaction://hlinksldjump"/>
          </p:cNvPr>
          <p:cNvSpPr txBox="1"/>
          <p:nvPr>
            <p:custDataLst>
              <p:tags r:id="rId21"/>
            </p:custDataLst>
          </p:nvPr>
        </p:nvSpPr>
        <p:spPr>
          <a:xfrm>
            <a:off x="1672397" y="4628329"/>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E</a:t>
            </a:r>
            <a:endParaRPr lang="zh-CN" altLang="en-US" sz="2800" dirty="0">
              <a:solidFill>
                <a:schemeClr val="accent1"/>
              </a:solidFill>
              <a:latin typeface="+mj-ea"/>
              <a:ea typeface="+mj-ea"/>
              <a:cs typeface="Times New Roman" panose="02020603050405020304" pitchFamily="18" charset="0"/>
            </a:endParaRPr>
          </a:p>
        </p:txBody>
      </p:sp>
      <p:cxnSp>
        <p:nvCxnSpPr>
          <p:cNvPr id="53" name="MH_Others_1"/>
          <p:cNvCxnSpPr/>
          <p:nvPr>
            <p:custDataLst>
              <p:tags r:id="rId22"/>
            </p:custDataLst>
          </p:nvPr>
        </p:nvCxnSpPr>
        <p:spPr>
          <a:xfrm>
            <a:off x="1672398" y="5951010"/>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54" name="MH_Entry_1" descr="#clear#">
            <a:hlinkClick r:id="rId2" action="ppaction://hlinksldjump"/>
          </p:cNvPr>
          <p:cNvSpPr txBox="1"/>
          <p:nvPr>
            <p:custDataLst>
              <p:tags r:id="rId23"/>
            </p:custDataLst>
          </p:nvPr>
        </p:nvSpPr>
        <p:spPr>
          <a:xfrm>
            <a:off x="2348713" y="5505488"/>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55" name="MH_Others_2"/>
          <p:cNvCxnSpPr/>
          <p:nvPr>
            <p:custDataLst>
              <p:tags r:id="rId24"/>
            </p:custDataLst>
          </p:nvPr>
        </p:nvCxnSpPr>
        <p:spPr>
          <a:xfrm flipH="1">
            <a:off x="2148951" y="5572819"/>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6" name="MH_Number_1" descr="#clear#">
            <a:hlinkClick r:id="rId2" action="ppaction://hlinksldjump"/>
          </p:cNvPr>
          <p:cNvSpPr txBox="1"/>
          <p:nvPr>
            <p:custDataLst>
              <p:tags r:id="rId25"/>
            </p:custDataLst>
          </p:nvPr>
        </p:nvSpPr>
        <p:spPr>
          <a:xfrm>
            <a:off x="1672397" y="5469960"/>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F</a:t>
            </a:r>
            <a:endParaRPr lang="zh-CN" altLang="en-US" sz="2800" dirty="0">
              <a:solidFill>
                <a:schemeClr val="accent1"/>
              </a:solidFill>
              <a:latin typeface="+mj-ea"/>
              <a:ea typeface="+mj-ea"/>
              <a:cs typeface="Times New Roman" panose="02020603050405020304" pitchFamily="18" charset="0"/>
            </a:endParaRPr>
          </a:p>
        </p:txBody>
      </p:sp>
      <p:cxnSp>
        <p:nvCxnSpPr>
          <p:cNvPr id="58" name="MH_Others_2"/>
          <p:cNvCxnSpPr/>
          <p:nvPr>
            <p:custDataLst>
              <p:tags r:id="rId26"/>
            </p:custDataLst>
          </p:nvPr>
        </p:nvCxnSpPr>
        <p:spPr>
          <a:xfrm flipH="1">
            <a:off x="8819893" y="2694287"/>
            <a:ext cx="880444" cy="156261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9" name="任意多边形 64"/>
          <p:cNvSpPr/>
          <p:nvPr/>
        </p:nvSpPr>
        <p:spPr>
          <a:xfrm rot="5400000">
            <a:off x="1065851" y="2268671"/>
            <a:ext cx="993359" cy="713166"/>
          </a:xfrm>
          <a:custGeom>
            <a:avLst/>
            <a:gdLst>
              <a:gd name="connsiteX0" fmla="*/ 1467058 w 2242162"/>
              <a:gd name="connsiteY0" fmla="*/ 0 h 1609725"/>
              <a:gd name="connsiteX1" fmla="*/ 1528595 w 2242162"/>
              <a:gd name="connsiteY1" fmla="*/ 0 h 1609725"/>
              <a:gd name="connsiteX2" fmla="*/ 1433774 w 2242162"/>
              <a:gd name="connsiteY2" fmla="*/ 190500 h 1609725"/>
              <a:gd name="connsiteX3" fmla="*/ 1369615 w 2242162"/>
              <a:gd name="connsiteY3" fmla="*/ 190500 h 1609725"/>
              <a:gd name="connsiteX4" fmla="*/ 420686 w 2242162"/>
              <a:gd name="connsiteY4" fmla="*/ 0 h 1609725"/>
              <a:gd name="connsiteX5" fmla="*/ 1415705 w 2242162"/>
              <a:gd name="connsiteY5" fmla="*/ 0 h 1609725"/>
              <a:gd name="connsiteX6" fmla="*/ 1318262 w 2242162"/>
              <a:gd name="connsiteY6" fmla="*/ 190500 h 1609725"/>
              <a:gd name="connsiteX7" fmla="*/ 516377 w 2242162"/>
              <a:gd name="connsiteY7" fmla="*/ 190500 h 1609725"/>
              <a:gd name="connsiteX8" fmla="*/ 195262 w 2242162"/>
              <a:gd name="connsiteY8" fmla="*/ 511615 h 1609725"/>
              <a:gd name="connsiteX9" fmla="*/ 195262 w 2242162"/>
              <a:gd name="connsiteY9" fmla="*/ 1098110 h 1609725"/>
              <a:gd name="connsiteX10" fmla="*/ 516377 w 2242162"/>
              <a:gd name="connsiteY10" fmla="*/ 1419225 h 1609725"/>
              <a:gd name="connsiteX11" fmla="*/ 2242162 w 2242162"/>
              <a:gd name="connsiteY11" fmla="*/ 1419225 h 1609725"/>
              <a:gd name="connsiteX12" fmla="*/ 2232693 w 2242162"/>
              <a:gd name="connsiteY12" fmla="*/ 1433269 h 1609725"/>
              <a:gd name="connsiteX13" fmla="*/ 2215707 w 2242162"/>
              <a:gd name="connsiteY13" fmla="*/ 1517403 h 1609725"/>
              <a:gd name="connsiteX14" fmla="*/ 2232693 w 2242162"/>
              <a:gd name="connsiteY14" fmla="*/ 1601538 h 1609725"/>
              <a:gd name="connsiteX15" fmla="*/ 2238213 w 2242162"/>
              <a:gd name="connsiteY15" fmla="*/ 1609725 h 1609725"/>
              <a:gd name="connsiteX16" fmla="*/ 420686 w 2242162"/>
              <a:gd name="connsiteY16" fmla="*/ 1609725 h 1609725"/>
              <a:gd name="connsiteX17" fmla="*/ 0 w 2242162"/>
              <a:gd name="connsiteY17" fmla="*/ 1189039 h 1609725"/>
              <a:gd name="connsiteX18" fmla="*/ 0 w 2242162"/>
              <a:gd name="connsiteY18" fmla="*/ 420686 h 1609725"/>
              <a:gd name="connsiteX19" fmla="*/ 420686 w 2242162"/>
              <a:gd name="connsiteY19" fmla="*/ 0 h 1609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42162" h="1609725">
                <a:moveTo>
                  <a:pt x="1467058" y="0"/>
                </a:moveTo>
                <a:lnTo>
                  <a:pt x="1528595" y="0"/>
                </a:lnTo>
                <a:lnTo>
                  <a:pt x="1433774" y="190500"/>
                </a:lnTo>
                <a:lnTo>
                  <a:pt x="1369615" y="190500"/>
                </a:lnTo>
                <a:close/>
                <a:moveTo>
                  <a:pt x="420686" y="0"/>
                </a:moveTo>
                <a:lnTo>
                  <a:pt x="1415705" y="0"/>
                </a:lnTo>
                <a:lnTo>
                  <a:pt x="1318262" y="190500"/>
                </a:lnTo>
                <a:lnTo>
                  <a:pt x="516377" y="190500"/>
                </a:lnTo>
                <a:cubicBezTo>
                  <a:pt x="339030" y="190500"/>
                  <a:pt x="195262" y="334268"/>
                  <a:pt x="195262" y="511615"/>
                </a:cubicBezTo>
                <a:lnTo>
                  <a:pt x="195262" y="1098110"/>
                </a:lnTo>
                <a:cubicBezTo>
                  <a:pt x="195262" y="1275457"/>
                  <a:pt x="339030" y="1419225"/>
                  <a:pt x="516377" y="1419225"/>
                </a:cubicBezTo>
                <a:lnTo>
                  <a:pt x="2242162" y="1419225"/>
                </a:lnTo>
                <a:lnTo>
                  <a:pt x="2232693" y="1433269"/>
                </a:lnTo>
                <a:cubicBezTo>
                  <a:pt x="2221755" y="1459128"/>
                  <a:pt x="2215707" y="1487559"/>
                  <a:pt x="2215707" y="1517403"/>
                </a:cubicBezTo>
                <a:cubicBezTo>
                  <a:pt x="2215707" y="1547247"/>
                  <a:pt x="2221755" y="1575678"/>
                  <a:pt x="2232693" y="1601538"/>
                </a:cubicBezTo>
                <a:lnTo>
                  <a:pt x="2238213" y="1609725"/>
                </a:lnTo>
                <a:lnTo>
                  <a:pt x="420686" y="1609725"/>
                </a:lnTo>
                <a:cubicBezTo>
                  <a:pt x="188348" y="1609725"/>
                  <a:pt x="0" y="1421377"/>
                  <a:pt x="0" y="1189039"/>
                </a:cubicBezTo>
                <a:lnTo>
                  <a:pt x="0" y="420686"/>
                </a:lnTo>
                <a:cubicBezTo>
                  <a:pt x="0" y="188348"/>
                  <a:pt x="188348" y="0"/>
                  <a:pt x="420686"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252000" tIns="144000" bIns="108000" rtlCol="0" anchor="ctr">
            <a:normAutofit fontScale="92500"/>
          </a:bodyPr>
          <a:lstStyle/>
          <a:p>
            <a:pPr algn="ctr">
              <a:lnSpc>
                <a:spcPct val="150000"/>
              </a:lnSpc>
            </a:pPr>
            <a:endParaRPr lang="zh-CN" altLang="en-US" dirty="0">
              <a:solidFill>
                <a:schemeClr val="accent1"/>
              </a:solidFill>
            </a:endParaRPr>
          </a:p>
        </p:txBody>
      </p:sp>
      <p:sp>
        <p:nvSpPr>
          <p:cNvPr id="10" name="矩形 9" descr="#clear#"/>
          <p:cNvSpPr/>
          <p:nvPr/>
        </p:nvSpPr>
        <p:spPr>
          <a:xfrm>
            <a:off x="1205948" y="2875819"/>
            <a:ext cx="2637182" cy="12167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FFFFFF"/>
                </a:solidFill>
              </a:rPr>
              <a:t>请输入文本</a:t>
            </a:r>
            <a:endParaRPr lang="zh-CN" altLang="en-US" dirty="0">
              <a:solidFill>
                <a:srgbClr val="FFFFFF"/>
              </a:solidFill>
            </a:endParaRPr>
          </a:p>
        </p:txBody>
      </p:sp>
      <p:sp>
        <p:nvSpPr>
          <p:cNvPr id="11" name="文本框 10" descr="#clear#"/>
          <p:cNvSpPr txBox="1"/>
          <p:nvPr/>
        </p:nvSpPr>
        <p:spPr>
          <a:xfrm>
            <a:off x="2015680" y="2312908"/>
            <a:ext cx="1730883" cy="363540"/>
          </a:xfrm>
          <a:prstGeom prst="rect">
            <a:avLst/>
          </a:prstGeom>
          <a:noFill/>
        </p:spPr>
        <p:txBody>
          <a:bodyPr wrap="square" rtlCol="0">
            <a:spAutoFit/>
          </a:bodyPr>
          <a:lstStyle/>
          <a:p>
            <a:pPr algn="ctr"/>
            <a:r>
              <a:rPr lang="zh-CN" altLang="en-US" sz="2000" dirty="0">
                <a:latin typeface="+mn-ea"/>
                <a:ea typeface="+mn-ea"/>
              </a:rPr>
              <a:t>请输入文本</a:t>
            </a:r>
            <a:endParaRPr lang="zh-CN" altLang="en-US" sz="2000" dirty="0">
              <a:latin typeface="+mn-ea"/>
              <a:ea typeface="+mn-ea"/>
            </a:endParaRPr>
          </a:p>
        </p:txBody>
      </p:sp>
      <p:sp>
        <p:nvSpPr>
          <p:cNvPr id="12" name="任意多边形 68"/>
          <p:cNvSpPr/>
          <p:nvPr/>
        </p:nvSpPr>
        <p:spPr>
          <a:xfrm rot="5400000">
            <a:off x="4392147" y="2268671"/>
            <a:ext cx="993359" cy="713166"/>
          </a:xfrm>
          <a:custGeom>
            <a:avLst/>
            <a:gdLst>
              <a:gd name="connsiteX0" fmla="*/ 1467058 w 2242162"/>
              <a:gd name="connsiteY0" fmla="*/ 0 h 1609725"/>
              <a:gd name="connsiteX1" fmla="*/ 1528595 w 2242162"/>
              <a:gd name="connsiteY1" fmla="*/ 0 h 1609725"/>
              <a:gd name="connsiteX2" fmla="*/ 1433774 w 2242162"/>
              <a:gd name="connsiteY2" fmla="*/ 190500 h 1609725"/>
              <a:gd name="connsiteX3" fmla="*/ 1369615 w 2242162"/>
              <a:gd name="connsiteY3" fmla="*/ 190500 h 1609725"/>
              <a:gd name="connsiteX4" fmla="*/ 420686 w 2242162"/>
              <a:gd name="connsiteY4" fmla="*/ 0 h 1609725"/>
              <a:gd name="connsiteX5" fmla="*/ 1415705 w 2242162"/>
              <a:gd name="connsiteY5" fmla="*/ 0 h 1609725"/>
              <a:gd name="connsiteX6" fmla="*/ 1318262 w 2242162"/>
              <a:gd name="connsiteY6" fmla="*/ 190500 h 1609725"/>
              <a:gd name="connsiteX7" fmla="*/ 516377 w 2242162"/>
              <a:gd name="connsiteY7" fmla="*/ 190500 h 1609725"/>
              <a:gd name="connsiteX8" fmla="*/ 195262 w 2242162"/>
              <a:gd name="connsiteY8" fmla="*/ 511615 h 1609725"/>
              <a:gd name="connsiteX9" fmla="*/ 195262 w 2242162"/>
              <a:gd name="connsiteY9" fmla="*/ 1098110 h 1609725"/>
              <a:gd name="connsiteX10" fmla="*/ 516377 w 2242162"/>
              <a:gd name="connsiteY10" fmla="*/ 1419225 h 1609725"/>
              <a:gd name="connsiteX11" fmla="*/ 2242162 w 2242162"/>
              <a:gd name="connsiteY11" fmla="*/ 1419225 h 1609725"/>
              <a:gd name="connsiteX12" fmla="*/ 2232693 w 2242162"/>
              <a:gd name="connsiteY12" fmla="*/ 1433269 h 1609725"/>
              <a:gd name="connsiteX13" fmla="*/ 2215707 w 2242162"/>
              <a:gd name="connsiteY13" fmla="*/ 1517403 h 1609725"/>
              <a:gd name="connsiteX14" fmla="*/ 2232693 w 2242162"/>
              <a:gd name="connsiteY14" fmla="*/ 1601538 h 1609725"/>
              <a:gd name="connsiteX15" fmla="*/ 2238213 w 2242162"/>
              <a:gd name="connsiteY15" fmla="*/ 1609725 h 1609725"/>
              <a:gd name="connsiteX16" fmla="*/ 420686 w 2242162"/>
              <a:gd name="connsiteY16" fmla="*/ 1609725 h 1609725"/>
              <a:gd name="connsiteX17" fmla="*/ 0 w 2242162"/>
              <a:gd name="connsiteY17" fmla="*/ 1189039 h 1609725"/>
              <a:gd name="connsiteX18" fmla="*/ 0 w 2242162"/>
              <a:gd name="connsiteY18" fmla="*/ 420686 h 1609725"/>
              <a:gd name="connsiteX19" fmla="*/ 420686 w 2242162"/>
              <a:gd name="connsiteY19" fmla="*/ 0 h 1609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42162" h="1609725">
                <a:moveTo>
                  <a:pt x="1467058" y="0"/>
                </a:moveTo>
                <a:lnTo>
                  <a:pt x="1528595" y="0"/>
                </a:lnTo>
                <a:lnTo>
                  <a:pt x="1433774" y="190500"/>
                </a:lnTo>
                <a:lnTo>
                  <a:pt x="1369615" y="190500"/>
                </a:lnTo>
                <a:close/>
                <a:moveTo>
                  <a:pt x="420686" y="0"/>
                </a:moveTo>
                <a:lnTo>
                  <a:pt x="1415705" y="0"/>
                </a:lnTo>
                <a:lnTo>
                  <a:pt x="1318262" y="190500"/>
                </a:lnTo>
                <a:lnTo>
                  <a:pt x="516377" y="190500"/>
                </a:lnTo>
                <a:cubicBezTo>
                  <a:pt x="339030" y="190500"/>
                  <a:pt x="195262" y="334268"/>
                  <a:pt x="195262" y="511615"/>
                </a:cubicBezTo>
                <a:lnTo>
                  <a:pt x="195262" y="1098110"/>
                </a:lnTo>
                <a:cubicBezTo>
                  <a:pt x="195262" y="1275457"/>
                  <a:pt x="339030" y="1419225"/>
                  <a:pt x="516377" y="1419225"/>
                </a:cubicBezTo>
                <a:lnTo>
                  <a:pt x="2242162" y="1419225"/>
                </a:lnTo>
                <a:lnTo>
                  <a:pt x="2232693" y="1433269"/>
                </a:lnTo>
                <a:cubicBezTo>
                  <a:pt x="2221755" y="1459128"/>
                  <a:pt x="2215707" y="1487559"/>
                  <a:pt x="2215707" y="1517403"/>
                </a:cubicBezTo>
                <a:cubicBezTo>
                  <a:pt x="2215707" y="1547247"/>
                  <a:pt x="2221755" y="1575678"/>
                  <a:pt x="2232693" y="1601538"/>
                </a:cubicBezTo>
                <a:lnTo>
                  <a:pt x="2238213" y="1609725"/>
                </a:lnTo>
                <a:lnTo>
                  <a:pt x="420686" y="1609725"/>
                </a:lnTo>
                <a:cubicBezTo>
                  <a:pt x="188348" y="1609725"/>
                  <a:pt x="0" y="1421377"/>
                  <a:pt x="0" y="1189039"/>
                </a:cubicBezTo>
                <a:lnTo>
                  <a:pt x="0" y="420686"/>
                </a:lnTo>
                <a:cubicBezTo>
                  <a:pt x="0" y="188348"/>
                  <a:pt x="188348" y="0"/>
                  <a:pt x="420686"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252000" tIns="144000" bIns="108000" rtlCol="0" anchor="ctr">
            <a:normAutofit fontScale="92500"/>
          </a:bodyPr>
          <a:lstStyle/>
          <a:p>
            <a:pPr algn="ctr">
              <a:lnSpc>
                <a:spcPct val="150000"/>
              </a:lnSpc>
            </a:pPr>
            <a:endParaRPr lang="zh-CN" altLang="en-US" dirty="0">
              <a:solidFill>
                <a:schemeClr val="accent1"/>
              </a:solidFill>
            </a:endParaRPr>
          </a:p>
        </p:txBody>
      </p:sp>
      <p:sp>
        <p:nvSpPr>
          <p:cNvPr id="13" name="矩形 12" descr="#clear#"/>
          <p:cNvSpPr/>
          <p:nvPr/>
        </p:nvSpPr>
        <p:spPr>
          <a:xfrm>
            <a:off x="4532244" y="2875819"/>
            <a:ext cx="2637182" cy="12167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FFFFFF"/>
                </a:solidFill>
              </a:rPr>
              <a:t>请输入文本</a:t>
            </a:r>
            <a:endParaRPr lang="zh-CN" altLang="en-US" dirty="0">
              <a:solidFill>
                <a:srgbClr val="FFFFFF"/>
              </a:solidFill>
            </a:endParaRPr>
          </a:p>
        </p:txBody>
      </p:sp>
      <p:sp>
        <p:nvSpPr>
          <p:cNvPr id="14" name="文本框 13" descr="#clear#"/>
          <p:cNvSpPr txBox="1"/>
          <p:nvPr/>
        </p:nvSpPr>
        <p:spPr>
          <a:xfrm>
            <a:off x="5341976" y="2312908"/>
            <a:ext cx="1730883" cy="363540"/>
          </a:xfrm>
          <a:prstGeom prst="rect">
            <a:avLst/>
          </a:prstGeom>
          <a:noFill/>
        </p:spPr>
        <p:txBody>
          <a:bodyPr wrap="square" rtlCol="0">
            <a:spAutoFit/>
          </a:bodyPr>
          <a:lstStyle/>
          <a:p>
            <a:pPr algn="ctr"/>
            <a:r>
              <a:rPr lang="zh-CN" altLang="en-US" sz="2000" dirty="0">
                <a:latin typeface="+mn-ea"/>
                <a:ea typeface="+mn-ea"/>
              </a:rPr>
              <a:t>请输入文本</a:t>
            </a:r>
            <a:endParaRPr lang="zh-CN" altLang="en-US" sz="2000" dirty="0">
              <a:latin typeface="+mn-ea"/>
              <a:ea typeface="+mn-ea"/>
            </a:endParaRPr>
          </a:p>
        </p:txBody>
      </p:sp>
      <p:sp>
        <p:nvSpPr>
          <p:cNvPr id="15" name="任意多边形 72"/>
          <p:cNvSpPr/>
          <p:nvPr/>
        </p:nvSpPr>
        <p:spPr>
          <a:xfrm rot="5400000">
            <a:off x="7718443" y="2268671"/>
            <a:ext cx="993359" cy="713166"/>
          </a:xfrm>
          <a:custGeom>
            <a:avLst/>
            <a:gdLst>
              <a:gd name="connsiteX0" fmla="*/ 1467058 w 2242162"/>
              <a:gd name="connsiteY0" fmla="*/ 0 h 1609725"/>
              <a:gd name="connsiteX1" fmla="*/ 1528595 w 2242162"/>
              <a:gd name="connsiteY1" fmla="*/ 0 h 1609725"/>
              <a:gd name="connsiteX2" fmla="*/ 1433774 w 2242162"/>
              <a:gd name="connsiteY2" fmla="*/ 190500 h 1609725"/>
              <a:gd name="connsiteX3" fmla="*/ 1369615 w 2242162"/>
              <a:gd name="connsiteY3" fmla="*/ 190500 h 1609725"/>
              <a:gd name="connsiteX4" fmla="*/ 420686 w 2242162"/>
              <a:gd name="connsiteY4" fmla="*/ 0 h 1609725"/>
              <a:gd name="connsiteX5" fmla="*/ 1415705 w 2242162"/>
              <a:gd name="connsiteY5" fmla="*/ 0 h 1609725"/>
              <a:gd name="connsiteX6" fmla="*/ 1318262 w 2242162"/>
              <a:gd name="connsiteY6" fmla="*/ 190500 h 1609725"/>
              <a:gd name="connsiteX7" fmla="*/ 516377 w 2242162"/>
              <a:gd name="connsiteY7" fmla="*/ 190500 h 1609725"/>
              <a:gd name="connsiteX8" fmla="*/ 195262 w 2242162"/>
              <a:gd name="connsiteY8" fmla="*/ 511615 h 1609725"/>
              <a:gd name="connsiteX9" fmla="*/ 195262 w 2242162"/>
              <a:gd name="connsiteY9" fmla="*/ 1098110 h 1609725"/>
              <a:gd name="connsiteX10" fmla="*/ 516377 w 2242162"/>
              <a:gd name="connsiteY10" fmla="*/ 1419225 h 1609725"/>
              <a:gd name="connsiteX11" fmla="*/ 2242162 w 2242162"/>
              <a:gd name="connsiteY11" fmla="*/ 1419225 h 1609725"/>
              <a:gd name="connsiteX12" fmla="*/ 2232693 w 2242162"/>
              <a:gd name="connsiteY12" fmla="*/ 1433269 h 1609725"/>
              <a:gd name="connsiteX13" fmla="*/ 2215707 w 2242162"/>
              <a:gd name="connsiteY13" fmla="*/ 1517403 h 1609725"/>
              <a:gd name="connsiteX14" fmla="*/ 2232693 w 2242162"/>
              <a:gd name="connsiteY14" fmla="*/ 1601538 h 1609725"/>
              <a:gd name="connsiteX15" fmla="*/ 2238213 w 2242162"/>
              <a:gd name="connsiteY15" fmla="*/ 1609725 h 1609725"/>
              <a:gd name="connsiteX16" fmla="*/ 420686 w 2242162"/>
              <a:gd name="connsiteY16" fmla="*/ 1609725 h 1609725"/>
              <a:gd name="connsiteX17" fmla="*/ 0 w 2242162"/>
              <a:gd name="connsiteY17" fmla="*/ 1189039 h 1609725"/>
              <a:gd name="connsiteX18" fmla="*/ 0 w 2242162"/>
              <a:gd name="connsiteY18" fmla="*/ 420686 h 1609725"/>
              <a:gd name="connsiteX19" fmla="*/ 420686 w 2242162"/>
              <a:gd name="connsiteY19" fmla="*/ 0 h 1609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42162" h="1609725">
                <a:moveTo>
                  <a:pt x="1467058" y="0"/>
                </a:moveTo>
                <a:lnTo>
                  <a:pt x="1528595" y="0"/>
                </a:lnTo>
                <a:lnTo>
                  <a:pt x="1433774" y="190500"/>
                </a:lnTo>
                <a:lnTo>
                  <a:pt x="1369615" y="190500"/>
                </a:lnTo>
                <a:close/>
                <a:moveTo>
                  <a:pt x="420686" y="0"/>
                </a:moveTo>
                <a:lnTo>
                  <a:pt x="1415705" y="0"/>
                </a:lnTo>
                <a:lnTo>
                  <a:pt x="1318262" y="190500"/>
                </a:lnTo>
                <a:lnTo>
                  <a:pt x="516377" y="190500"/>
                </a:lnTo>
                <a:cubicBezTo>
                  <a:pt x="339030" y="190500"/>
                  <a:pt x="195262" y="334268"/>
                  <a:pt x="195262" y="511615"/>
                </a:cubicBezTo>
                <a:lnTo>
                  <a:pt x="195262" y="1098110"/>
                </a:lnTo>
                <a:cubicBezTo>
                  <a:pt x="195262" y="1275457"/>
                  <a:pt x="339030" y="1419225"/>
                  <a:pt x="516377" y="1419225"/>
                </a:cubicBezTo>
                <a:lnTo>
                  <a:pt x="2242162" y="1419225"/>
                </a:lnTo>
                <a:lnTo>
                  <a:pt x="2232693" y="1433269"/>
                </a:lnTo>
                <a:cubicBezTo>
                  <a:pt x="2221755" y="1459128"/>
                  <a:pt x="2215707" y="1487559"/>
                  <a:pt x="2215707" y="1517403"/>
                </a:cubicBezTo>
                <a:cubicBezTo>
                  <a:pt x="2215707" y="1547247"/>
                  <a:pt x="2221755" y="1575678"/>
                  <a:pt x="2232693" y="1601538"/>
                </a:cubicBezTo>
                <a:lnTo>
                  <a:pt x="2238213" y="1609725"/>
                </a:lnTo>
                <a:lnTo>
                  <a:pt x="420686" y="1609725"/>
                </a:lnTo>
                <a:cubicBezTo>
                  <a:pt x="188348" y="1609725"/>
                  <a:pt x="0" y="1421377"/>
                  <a:pt x="0" y="1189039"/>
                </a:cubicBezTo>
                <a:lnTo>
                  <a:pt x="0" y="420686"/>
                </a:lnTo>
                <a:cubicBezTo>
                  <a:pt x="0" y="188348"/>
                  <a:pt x="188348" y="0"/>
                  <a:pt x="420686"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252000" tIns="144000" bIns="108000" rtlCol="0" anchor="ctr">
            <a:normAutofit fontScale="92500"/>
          </a:bodyPr>
          <a:lstStyle/>
          <a:p>
            <a:pPr algn="ctr">
              <a:lnSpc>
                <a:spcPct val="150000"/>
              </a:lnSpc>
            </a:pPr>
            <a:endParaRPr lang="zh-CN" altLang="en-US" dirty="0">
              <a:solidFill>
                <a:schemeClr val="accent1"/>
              </a:solidFill>
            </a:endParaRPr>
          </a:p>
        </p:txBody>
      </p:sp>
      <p:sp>
        <p:nvSpPr>
          <p:cNvPr id="16" name="矩形 15" descr="#clear#"/>
          <p:cNvSpPr/>
          <p:nvPr/>
        </p:nvSpPr>
        <p:spPr>
          <a:xfrm>
            <a:off x="7858540" y="2875819"/>
            <a:ext cx="2637182" cy="12167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FFFFFF"/>
                </a:solidFill>
              </a:rPr>
              <a:t>请输入文本</a:t>
            </a:r>
            <a:endParaRPr lang="zh-CN" altLang="en-US" dirty="0">
              <a:solidFill>
                <a:srgbClr val="FFFFFF"/>
              </a:solidFill>
            </a:endParaRPr>
          </a:p>
        </p:txBody>
      </p:sp>
      <p:sp>
        <p:nvSpPr>
          <p:cNvPr id="17" name="文本框 16" descr="#clear#"/>
          <p:cNvSpPr txBox="1"/>
          <p:nvPr/>
        </p:nvSpPr>
        <p:spPr>
          <a:xfrm>
            <a:off x="8668272" y="2312908"/>
            <a:ext cx="1730883" cy="363540"/>
          </a:xfrm>
          <a:prstGeom prst="rect">
            <a:avLst/>
          </a:prstGeom>
          <a:noFill/>
        </p:spPr>
        <p:txBody>
          <a:bodyPr wrap="square" rtlCol="0">
            <a:spAutoFit/>
          </a:bodyPr>
          <a:lstStyle/>
          <a:p>
            <a:pPr algn="ctr"/>
            <a:r>
              <a:rPr lang="zh-CN" altLang="en-US" sz="2000" dirty="0">
                <a:latin typeface="+mn-ea"/>
                <a:ea typeface="+mn-ea"/>
              </a:rPr>
              <a:t>请输入文本</a:t>
            </a:r>
            <a:endParaRPr lang="zh-CN" altLang="en-US" sz="2000" dirty="0">
              <a:latin typeface="+mn-ea"/>
              <a:ea typeface="+mn-ea"/>
            </a:endParaRPr>
          </a:p>
        </p:txBody>
      </p:sp>
      <p:sp>
        <p:nvSpPr>
          <p:cNvPr id="18" name="KSO_Shape"/>
          <p:cNvSpPr/>
          <p:nvPr/>
        </p:nvSpPr>
        <p:spPr bwMode="auto">
          <a:xfrm>
            <a:off x="1411114" y="2388743"/>
            <a:ext cx="338667" cy="226907"/>
          </a:xfrm>
          <a:custGeom>
            <a:avLst/>
            <a:gdLst>
              <a:gd name="T0" fmla="*/ 885340 w 6524"/>
              <a:gd name="T1" fmla="*/ 839496 h 4376"/>
              <a:gd name="T2" fmla="*/ 828693 w 6524"/>
              <a:gd name="T3" fmla="*/ 733209 h 4376"/>
              <a:gd name="T4" fmla="*/ 858184 w 6524"/>
              <a:gd name="T5" fmla="*/ 652033 h 4376"/>
              <a:gd name="T6" fmla="*/ 887676 w 6524"/>
              <a:gd name="T7" fmla="*/ 591881 h 4376"/>
              <a:gd name="T8" fmla="*/ 927096 w 6524"/>
              <a:gd name="T9" fmla="*/ 529102 h 4376"/>
              <a:gd name="T10" fmla="*/ 924176 w 6524"/>
              <a:gd name="T11" fmla="*/ 420186 h 4376"/>
              <a:gd name="T12" fmla="*/ 909576 w 6524"/>
              <a:gd name="T13" fmla="*/ 333754 h 4376"/>
              <a:gd name="T14" fmla="*/ 906948 w 6524"/>
              <a:gd name="T15" fmla="*/ 127603 h 4376"/>
              <a:gd name="T16" fmla="*/ 800661 w 6524"/>
              <a:gd name="T17" fmla="*/ 33872 h 4376"/>
              <a:gd name="T18" fmla="*/ 661085 w 6524"/>
              <a:gd name="T19" fmla="*/ 584 h 4376"/>
              <a:gd name="T20" fmla="*/ 510122 w 6524"/>
              <a:gd name="T21" fmla="*/ 41756 h 4376"/>
              <a:gd name="T22" fmla="*/ 417850 w 6524"/>
              <a:gd name="T23" fmla="*/ 149503 h 4376"/>
              <a:gd name="T24" fmla="*/ 409674 w 6524"/>
              <a:gd name="T25" fmla="*/ 359742 h 4376"/>
              <a:gd name="T26" fmla="*/ 397118 w 6524"/>
              <a:gd name="T27" fmla="*/ 436830 h 4376"/>
              <a:gd name="T28" fmla="*/ 420186 w 6524"/>
              <a:gd name="T29" fmla="*/ 571441 h 4376"/>
              <a:gd name="T30" fmla="*/ 465446 w 6524"/>
              <a:gd name="T31" fmla="*/ 597137 h 4376"/>
              <a:gd name="T32" fmla="*/ 510998 w 6524"/>
              <a:gd name="T33" fmla="*/ 762408 h 4376"/>
              <a:gd name="T34" fmla="*/ 427486 w 6524"/>
              <a:gd name="T35" fmla="*/ 869280 h 4376"/>
              <a:gd name="T36" fmla="*/ 56648 w 6524"/>
              <a:gd name="T37" fmla="*/ 1014695 h 4376"/>
              <a:gd name="T38" fmla="*/ 3212 w 6524"/>
              <a:gd name="T39" fmla="*/ 1073679 h 4376"/>
              <a:gd name="T40" fmla="*/ 1334726 w 6524"/>
              <a:gd name="T41" fmla="*/ 1073679 h 4376"/>
              <a:gd name="T42" fmla="*/ 1270779 w 6524"/>
              <a:gd name="T43" fmla="*/ 1009439 h 4376"/>
              <a:gd name="T44" fmla="*/ 1406850 w 6524"/>
              <a:gd name="T45" fmla="*/ 904612 h 4376"/>
              <a:gd name="T46" fmla="*/ 1298227 w 6524"/>
              <a:gd name="T47" fmla="*/ 822560 h 4376"/>
              <a:gd name="T48" fmla="*/ 1324506 w 6524"/>
              <a:gd name="T49" fmla="*/ 770292 h 4376"/>
              <a:gd name="T50" fmla="*/ 1336186 w 6524"/>
              <a:gd name="T51" fmla="*/ 705761 h 4376"/>
              <a:gd name="T52" fmla="*/ 1371518 w 6524"/>
              <a:gd name="T53" fmla="*/ 671305 h 4376"/>
              <a:gd name="T54" fmla="*/ 1378526 w 6524"/>
              <a:gd name="T55" fmla="*/ 581661 h 4376"/>
              <a:gd name="T56" fmla="*/ 1365094 w 6524"/>
              <a:gd name="T57" fmla="*/ 511582 h 4376"/>
              <a:gd name="T58" fmla="*/ 1359838 w 6524"/>
              <a:gd name="T59" fmla="*/ 353902 h 4376"/>
              <a:gd name="T60" fmla="*/ 1265815 w 6524"/>
              <a:gd name="T61" fmla="*/ 286743 h 4376"/>
              <a:gd name="T62" fmla="*/ 1161571 w 6524"/>
              <a:gd name="T63" fmla="*/ 277399 h 4376"/>
              <a:gd name="T64" fmla="*/ 1043896 w 6524"/>
              <a:gd name="T65" fmla="*/ 329374 h 4376"/>
              <a:gd name="T66" fmla="*/ 1002724 w 6524"/>
              <a:gd name="T67" fmla="*/ 442086 h 4376"/>
              <a:gd name="T68" fmla="*/ 1010316 w 6524"/>
              <a:gd name="T69" fmla="*/ 560345 h 4376"/>
              <a:gd name="T70" fmla="*/ 1008564 w 6524"/>
              <a:gd name="T71" fmla="*/ 660793 h 4376"/>
              <a:gd name="T72" fmla="*/ 1045648 w 6524"/>
              <a:gd name="T73" fmla="*/ 699337 h 4376"/>
              <a:gd name="T74" fmla="*/ 1076599 w 6524"/>
              <a:gd name="T75" fmla="*/ 806792 h 4376"/>
              <a:gd name="T76" fmla="*/ 1107551 w 6524"/>
              <a:gd name="T77" fmla="*/ 909284 h 4376"/>
              <a:gd name="T78" fmla="*/ 1318082 w 6524"/>
              <a:gd name="T79" fmla="*/ 999803 h 4376"/>
              <a:gd name="T80" fmla="*/ 1366846 w 6524"/>
              <a:gd name="T81" fmla="*/ 1068131 h 4376"/>
              <a:gd name="T82" fmla="*/ 1666145 w 6524"/>
              <a:gd name="T83" fmla="*/ 1034843 h 4376"/>
              <a:gd name="T84" fmla="*/ 1606285 w 6524"/>
              <a:gd name="T85" fmla="*/ 986663 h 4376"/>
              <a:gd name="T86" fmla="*/ 1881932 w 6524"/>
              <a:gd name="T87" fmla="*/ 971187 h 4376"/>
              <a:gd name="T88" fmla="*/ 1692425 w 6524"/>
              <a:gd name="T89" fmla="*/ 895852 h 4376"/>
              <a:gd name="T90" fmla="*/ 1646873 w 6524"/>
              <a:gd name="T91" fmla="*/ 837160 h 4376"/>
              <a:gd name="T92" fmla="*/ 1666145 w 6524"/>
              <a:gd name="T93" fmla="*/ 787812 h 4376"/>
              <a:gd name="T94" fmla="*/ 1689213 w 6524"/>
              <a:gd name="T95" fmla="*/ 752772 h 4376"/>
              <a:gd name="T96" fmla="*/ 1703813 w 6524"/>
              <a:gd name="T97" fmla="*/ 691161 h 4376"/>
              <a:gd name="T98" fmla="*/ 1691549 w 6524"/>
              <a:gd name="T99" fmla="*/ 638893 h 4376"/>
              <a:gd name="T100" fmla="*/ 1686877 w 6524"/>
              <a:gd name="T101" fmla="*/ 515962 h 4376"/>
              <a:gd name="T102" fmla="*/ 1612709 w 6524"/>
              <a:gd name="T103" fmla="*/ 468950 h 4376"/>
              <a:gd name="T104" fmla="*/ 1509926 w 6524"/>
              <a:gd name="T105" fmla="*/ 478002 h 4376"/>
              <a:gd name="T106" fmla="*/ 1453862 w 6524"/>
              <a:gd name="T107" fmla="*/ 522678 h 4376"/>
              <a:gd name="T108" fmla="*/ 1439554 w 6524"/>
              <a:gd name="T109" fmla="*/ 618161 h 4376"/>
              <a:gd name="T110" fmla="*/ 1437218 w 6524"/>
              <a:gd name="T111" fmla="*/ 679481 h 4376"/>
              <a:gd name="T112" fmla="*/ 1455322 w 6524"/>
              <a:gd name="T113" fmla="*/ 756276 h 4376"/>
              <a:gd name="T114" fmla="*/ 1485398 w 6524"/>
              <a:gd name="T115" fmla="*/ 828692 h 4376"/>
              <a:gd name="T116" fmla="*/ 1457074 w 6524"/>
              <a:gd name="T117" fmla="*/ 891180 h 4376"/>
              <a:gd name="T118" fmla="*/ 1654757 w 6524"/>
              <a:gd name="T119" fmla="*/ 974691 h 4376"/>
              <a:gd name="T120" fmla="*/ 1699725 w 6524"/>
              <a:gd name="T121" fmla="*/ 1038931 h 437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524" h="4376">
                <a:moveTo>
                  <a:pt x="4032" y="3336"/>
                </a:moveTo>
                <a:lnTo>
                  <a:pt x="4032" y="3336"/>
                </a:lnTo>
                <a:lnTo>
                  <a:pt x="3856" y="3260"/>
                </a:lnTo>
                <a:lnTo>
                  <a:pt x="3674" y="3182"/>
                </a:lnTo>
                <a:lnTo>
                  <a:pt x="3492" y="3105"/>
                </a:lnTo>
                <a:lnTo>
                  <a:pt x="3315" y="3031"/>
                </a:lnTo>
                <a:lnTo>
                  <a:pt x="3118" y="2977"/>
                </a:lnTo>
                <a:lnTo>
                  <a:pt x="3103" y="2966"/>
                </a:lnTo>
                <a:lnTo>
                  <a:pt x="3089" y="2952"/>
                </a:lnTo>
                <a:lnTo>
                  <a:pt x="3075" y="2934"/>
                </a:lnTo>
                <a:lnTo>
                  <a:pt x="3060" y="2916"/>
                </a:lnTo>
                <a:lnTo>
                  <a:pt x="3046" y="2896"/>
                </a:lnTo>
                <a:lnTo>
                  <a:pt x="3032" y="2875"/>
                </a:lnTo>
                <a:lnTo>
                  <a:pt x="3019" y="2852"/>
                </a:lnTo>
                <a:lnTo>
                  <a:pt x="3006" y="2829"/>
                </a:lnTo>
                <a:lnTo>
                  <a:pt x="2981" y="2781"/>
                </a:lnTo>
                <a:lnTo>
                  <a:pt x="2958" y="2735"/>
                </a:lnTo>
                <a:lnTo>
                  <a:pt x="2921" y="2655"/>
                </a:lnTo>
                <a:lnTo>
                  <a:pt x="2795" y="2636"/>
                </a:lnTo>
                <a:lnTo>
                  <a:pt x="2797" y="2612"/>
                </a:lnTo>
                <a:lnTo>
                  <a:pt x="2801" y="2591"/>
                </a:lnTo>
                <a:lnTo>
                  <a:pt x="2806" y="2571"/>
                </a:lnTo>
                <a:lnTo>
                  <a:pt x="2813" y="2554"/>
                </a:lnTo>
                <a:lnTo>
                  <a:pt x="2820" y="2538"/>
                </a:lnTo>
                <a:lnTo>
                  <a:pt x="2829" y="2525"/>
                </a:lnTo>
                <a:lnTo>
                  <a:pt x="2838" y="2511"/>
                </a:lnTo>
                <a:lnTo>
                  <a:pt x="2847" y="2498"/>
                </a:lnTo>
                <a:lnTo>
                  <a:pt x="2868" y="2475"/>
                </a:lnTo>
                <a:lnTo>
                  <a:pt x="2878" y="2463"/>
                </a:lnTo>
                <a:lnTo>
                  <a:pt x="2888" y="2450"/>
                </a:lnTo>
                <a:lnTo>
                  <a:pt x="2897" y="2436"/>
                </a:lnTo>
                <a:lnTo>
                  <a:pt x="2906" y="2421"/>
                </a:lnTo>
                <a:lnTo>
                  <a:pt x="2913" y="2404"/>
                </a:lnTo>
                <a:lnTo>
                  <a:pt x="2921" y="2386"/>
                </a:lnTo>
                <a:lnTo>
                  <a:pt x="2926" y="2367"/>
                </a:lnTo>
                <a:lnTo>
                  <a:pt x="2930" y="2349"/>
                </a:lnTo>
                <a:lnTo>
                  <a:pt x="2933" y="2331"/>
                </a:lnTo>
                <a:lnTo>
                  <a:pt x="2935" y="2312"/>
                </a:lnTo>
                <a:lnTo>
                  <a:pt x="2937" y="2272"/>
                </a:lnTo>
                <a:lnTo>
                  <a:pt x="2939" y="2233"/>
                </a:lnTo>
                <a:lnTo>
                  <a:pt x="2942" y="2194"/>
                </a:lnTo>
                <a:lnTo>
                  <a:pt x="2944" y="2175"/>
                </a:lnTo>
                <a:lnTo>
                  <a:pt x="2947" y="2155"/>
                </a:lnTo>
                <a:lnTo>
                  <a:pt x="2951" y="2137"/>
                </a:lnTo>
                <a:lnTo>
                  <a:pt x="2956" y="2119"/>
                </a:lnTo>
                <a:lnTo>
                  <a:pt x="2963" y="2102"/>
                </a:lnTo>
                <a:lnTo>
                  <a:pt x="2971" y="2085"/>
                </a:lnTo>
                <a:lnTo>
                  <a:pt x="2977" y="2074"/>
                </a:lnTo>
                <a:lnTo>
                  <a:pt x="2984" y="2065"/>
                </a:lnTo>
                <a:lnTo>
                  <a:pt x="2993" y="2057"/>
                </a:lnTo>
                <a:lnTo>
                  <a:pt x="3002" y="2050"/>
                </a:lnTo>
                <a:lnTo>
                  <a:pt x="3011" y="2043"/>
                </a:lnTo>
                <a:lnTo>
                  <a:pt x="3021" y="2038"/>
                </a:lnTo>
                <a:lnTo>
                  <a:pt x="3040" y="2027"/>
                </a:lnTo>
                <a:lnTo>
                  <a:pt x="3061" y="2015"/>
                </a:lnTo>
                <a:lnTo>
                  <a:pt x="3081" y="2004"/>
                </a:lnTo>
                <a:lnTo>
                  <a:pt x="3090" y="1998"/>
                </a:lnTo>
                <a:lnTo>
                  <a:pt x="3098" y="1991"/>
                </a:lnTo>
                <a:lnTo>
                  <a:pt x="3106" y="1983"/>
                </a:lnTo>
                <a:lnTo>
                  <a:pt x="3113" y="1974"/>
                </a:lnTo>
                <a:lnTo>
                  <a:pt x="3119" y="1965"/>
                </a:lnTo>
                <a:lnTo>
                  <a:pt x="3125" y="1955"/>
                </a:lnTo>
                <a:lnTo>
                  <a:pt x="3137" y="1933"/>
                </a:lnTo>
                <a:lnTo>
                  <a:pt x="3147" y="1910"/>
                </a:lnTo>
                <a:lnTo>
                  <a:pt x="3155" y="1886"/>
                </a:lnTo>
                <a:lnTo>
                  <a:pt x="3163" y="1860"/>
                </a:lnTo>
                <a:lnTo>
                  <a:pt x="3169" y="1836"/>
                </a:lnTo>
                <a:lnTo>
                  <a:pt x="3175" y="1812"/>
                </a:lnTo>
                <a:lnTo>
                  <a:pt x="3179" y="1789"/>
                </a:lnTo>
                <a:lnTo>
                  <a:pt x="3186" y="1749"/>
                </a:lnTo>
                <a:lnTo>
                  <a:pt x="3192" y="1705"/>
                </a:lnTo>
                <a:lnTo>
                  <a:pt x="3196" y="1659"/>
                </a:lnTo>
                <a:lnTo>
                  <a:pt x="3197" y="1637"/>
                </a:lnTo>
                <a:lnTo>
                  <a:pt x="3198" y="1614"/>
                </a:lnTo>
                <a:lnTo>
                  <a:pt x="3197" y="1590"/>
                </a:lnTo>
                <a:lnTo>
                  <a:pt x="3196" y="1568"/>
                </a:lnTo>
                <a:lnTo>
                  <a:pt x="3194" y="1545"/>
                </a:lnTo>
                <a:lnTo>
                  <a:pt x="3191" y="1522"/>
                </a:lnTo>
                <a:lnTo>
                  <a:pt x="3186" y="1501"/>
                </a:lnTo>
                <a:lnTo>
                  <a:pt x="3181" y="1480"/>
                </a:lnTo>
                <a:lnTo>
                  <a:pt x="3174" y="1459"/>
                </a:lnTo>
                <a:lnTo>
                  <a:pt x="3165" y="1439"/>
                </a:lnTo>
                <a:lnTo>
                  <a:pt x="3155" y="1419"/>
                </a:lnTo>
                <a:lnTo>
                  <a:pt x="3146" y="1403"/>
                </a:lnTo>
                <a:lnTo>
                  <a:pt x="3138" y="1389"/>
                </a:lnTo>
                <a:lnTo>
                  <a:pt x="3131" y="1375"/>
                </a:lnTo>
                <a:lnTo>
                  <a:pt x="3124" y="1361"/>
                </a:lnTo>
                <a:lnTo>
                  <a:pt x="3119" y="1345"/>
                </a:lnTo>
                <a:lnTo>
                  <a:pt x="3114" y="1326"/>
                </a:lnTo>
                <a:lnTo>
                  <a:pt x="3111" y="1302"/>
                </a:lnTo>
                <a:lnTo>
                  <a:pt x="3110" y="1283"/>
                </a:lnTo>
                <a:lnTo>
                  <a:pt x="3109" y="1261"/>
                </a:lnTo>
                <a:lnTo>
                  <a:pt x="3110" y="1234"/>
                </a:lnTo>
                <a:lnTo>
                  <a:pt x="3111" y="1206"/>
                </a:lnTo>
                <a:lnTo>
                  <a:pt x="3115" y="1143"/>
                </a:lnTo>
                <a:lnTo>
                  <a:pt x="3120" y="1075"/>
                </a:lnTo>
                <a:lnTo>
                  <a:pt x="3133" y="949"/>
                </a:lnTo>
                <a:lnTo>
                  <a:pt x="3137" y="901"/>
                </a:lnTo>
                <a:lnTo>
                  <a:pt x="3139" y="868"/>
                </a:lnTo>
                <a:lnTo>
                  <a:pt x="3140" y="809"/>
                </a:lnTo>
                <a:lnTo>
                  <a:pt x="3140" y="751"/>
                </a:lnTo>
                <a:lnTo>
                  <a:pt x="3138" y="694"/>
                </a:lnTo>
                <a:lnTo>
                  <a:pt x="3135" y="637"/>
                </a:lnTo>
                <a:lnTo>
                  <a:pt x="3130" y="580"/>
                </a:lnTo>
                <a:lnTo>
                  <a:pt x="3126" y="552"/>
                </a:lnTo>
                <a:lnTo>
                  <a:pt x="3122" y="523"/>
                </a:lnTo>
                <a:lnTo>
                  <a:pt x="3117" y="495"/>
                </a:lnTo>
                <a:lnTo>
                  <a:pt x="3112" y="465"/>
                </a:lnTo>
                <a:lnTo>
                  <a:pt x="3106" y="437"/>
                </a:lnTo>
                <a:lnTo>
                  <a:pt x="3099" y="408"/>
                </a:lnTo>
                <a:lnTo>
                  <a:pt x="3091" y="385"/>
                </a:lnTo>
                <a:lnTo>
                  <a:pt x="3081" y="361"/>
                </a:lnTo>
                <a:lnTo>
                  <a:pt x="3067" y="333"/>
                </a:lnTo>
                <a:lnTo>
                  <a:pt x="3058" y="317"/>
                </a:lnTo>
                <a:lnTo>
                  <a:pt x="3049" y="301"/>
                </a:lnTo>
                <a:lnTo>
                  <a:pt x="3039" y="286"/>
                </a:lnTo>
                <a:lnTo>
                  <a:pt x="3029" y="272"/>
                </a:lnTo>
                <a:lnTo>
                  <a:pt x="3017" y="258"/>
                </a:lnTo>
                <a:lnTo>
                  <a:pt x="3005" y="244"/>
                </a:lnTo>
                <a:lnTo>
                  <a:pt x="2993" y="234"/>
                </a:lnTo>
                <a:lnTo>
                  <a:pt x="2979" y="225"/>
                </a:lnTo>
                <a:lnTo>
                  <a:pt x="2832" y="200"/>
                </a:lnTo>
                <a:lnTo>
                  <a:pt x="2742" y="116"/>
                </a:lnTo>
                <a:lnTo>
                  <a:pt x="2707" y="95"/>
                </a:lnTo>
                <a:lnTo>
                  <a:pt x="2673" y="78"/>
                </a:lnTo>
                <a:lnTo>
                  <a:pt x="2638" y="62"/>
                </a:lnTo>
                <a:lnTo>
                  <a:pt x="2604" y="48"/>
                </a:lnTo>
                <a:lnTo>
                  <a:pt x="2568" y="36"/>
                </a:lnTo>
                <a:lnTo>
                  <a:pt x="2534" y="26"/>
                </a:lnTo>
                <a:lnTo>
                  <a:pt x="2500" y="18"/>
                </a:lnTo>
                <a:lnTo>
                  <a:pt x="2466" y="11"/>
                </a:lnTo>
                <a:lnTo>
                  <a:pt x="2432" y="6"/>
                </a:lnTo>
                <a:lnTo>
                  <a:pt x="2397" y="3"/>
                </a:lnTo>
                <a:lnTo>
                  <a:pt x="2364" y="1"/>
                </a:lnTo>
                <a:lnTo>
                  <a:pt x="2330" y="0"/>
                </a:lnTo>
                <a:lnTo>
                  <a:pt x="2297" y="0"/>
                </a:lnTo>
                <a:lnTo>
                  <a:pt x="2264" y="2"/>
                </a:lnTo>
                <a:lnTo>
                  <a:pt x="2232" y="4"/>
                </a:lnTo>
                <a:lnTo>
                  <a:pt x="2199" y="8"/>
                </a:lnTo>
                <a:lnTo>
                  <a:pt x="2168" y="13"/>
                </a:lnTo>
                <a:lnTo>
                  <a:pt x="2136" y="18"/>
                </a:lnTo>
                <a:lnTo>
                  <a:pt x="2106" y="24"/>
                </a:lnTo>
                <a:lnTo>
                  <a:pt x="2076" y="31"/>
                </a:lnTo>
                <a:lnTo>
                  <a:pt x="2047" y="38"/>
                </a:lnTo>
                <a:lnTo>
                  <a:pt x="2018" y="47"/>
                </a:lnTo>
                <a:lnTo>
                  <a:pt x="1963" y="63"/>
                </a:lnTo>
                <a:lnTo>
                  <a:pt x="1910" y="81"/>
                </a:lnTo>
                <a:lnTo>
                  <a:pt x="1861" y="98"/>
                </a:lnTo>
                <a:lnTo>
                  <a:pt x="1816" y="117"/>
                </a:lnTo>
                <a:lnTo>
                  <a:pt x="1774" y="133"/>
                </a:lnTo>
                <a:lnTo>
                  <a:pt x="1747" y="143"/>
                </a:lnTo>
                <a:lnTo>
                  <a:pt x="1719" y="155"/>
                </a:lnTo>
                <a:lnTo>
                  <a:pt x="1692" y="169"/>
                </a:lnTo>
                <a:lnTo>
                  <a:pt x="1667" y="186"/>
                </a:lnTo>
                <a:lnTo>
                  <a:pt x="1641" y="203"/>
                </a:lnTo>
                <a:lnTo>
                  <a:pt x="1618" y="222"/>
                </a:lnTo>
                <a:lnTo>
                  <a:pt x="1595" y="243"/>
                </a:lnTo>
                <a:lnTo>
                  <a:pt x="1572" y="267"/>
                </a:lnTo>
                <a:lnTo>
                  <a:pt x="1550" y="291"/>
                </a:lnTo>
                <a:lnTo>
                  <a:pt x="1530" y="318"/>
                </a:lnTo>
                <a:lnTo>
                  <a:pt x="1510" y="346"/>
                </a:lnTo>
                <a:lnTo>
                  <a:pt x="1492" y="376"/>
                </a:lnTo>
                <a:lnTo>
                  <a:pt x="1475" y="408"/>
                </a:lnTo>
                <a:lnTo>
                  <a:pt x="1460" y="441"/>
                </a:lnTo>
                <a:lnTo>
                  <a:pt x="1444" y="476"/>
                </a:lnTo>
                <a:lnTo>
                  <a:pt x="1431" y="512"/>
                </a:lnTo>
                <a:lnTo>
                  <a:pt x="1419" y="550"/>
                </a:lnTo>
                <a:lnTo>
                  <a:pt x="1408" y="589"/>
                </a:lnTo>
                <a:lnTo>
                  <a:pt x="1398" y="631"/>
                </a:lnTo>
                <a:lnTo>
                  <a:pt x="1390" y="673"/>
                </a:lnTo>
                <a:lnTo>
                  <a:pt x="1383" y="717"/>
                </a:lnTo>
                <a:lnTo>
                  <a:pt x="1377" y="763"/>
                </a:lnTo>
                <a:lnTo>
                  <a:pt x="1373" y="809"/>
                </a:lnTo>
                <a:lnTo>
                  <a:pt x="1371" y="857"/>
                </a:lnTo>
                <a:lnTo>
                  <a:pt x="1371" y="907"/>
                </a:lnTo>
                <a:lnTo>
                  <a:pt x="1372" y="958"/>
                </a:lnTo>
                <a:lnTo>
                  <a:pt x="1374" y="1010"/>
                </a:lnTo>
                <a:lnTo>
                  <a:pt x="1378" y="1064"/>
                </a:lnTo>
                <a:lnTo>
                  <a:pt x="1385" y="1119"/>
                </a:lnTo>
                <a:lnTo>
                  <a:pt x="1393" y="1176"/>
                </a:lnTo>
                <a:lnTo>
                  <a:pt x="1403" y="1232"/>
                </a:lnTo>
                <a:lnTo>
                  <a:pt x="1414" y="1291"/>
                </a:lnTo>
                <a:lnTo>
                  <a:pt x="1417" y="1311"/>
                </a:lnTo>
                <a:lnTo>
                  <a:pt x="1418" y="1330"/>
                </a:lnTo>
                <a:lnTo>
                  <a:pt x="1417" y="1346"/>
                </a:lnTo>
                <a:lnTo>
                  <a:pt x="1415" y="1362"/>
                </a:lnTo>
                <a:lnTo>
                  <a:pt x="1411" y="1377"/>
                </a:lnTo>
                <a:lnTo>
                  <a:pt x="1406" y="1392"/>
                </a:lnTo>
                <a:lnTo>
                  <a:pt x="1400" y="1405"/>
                </a:lnTo>
                <a:lnTo>
                  <a:pt x="1394" y="1418"/>
                </a:lnTo>
                <a:lnTo>
                  <a:pt x="1382" y="1441"/>
                </a:lnTo>
                <a:lnTo>
                  <a:pt x="1369" y="1464"/>
                </a:lnTo>
                <a:lnTo>
                  <a:pt x="1365" y="1474"/>
                </a:lnTo>
                <a:lnTo>
                  <a:pt x="1362" y="1485"/>
                </a:lnTo>
                <a:lnTo>
                  <a:pt x="1360" y="1496"/>
                </a:lnTo>
                <a:lnTo>
                  <a:pt x="1360" y="1507"/>
                </a:lnTo>
                <a:lnTo>
                  <a:pt x="1364" y="1563"/>
                </a:lnTo>
                <a:lnTo>
                  <a:pt x="1369" y="1631"/>
                </a:lnTo>
                <a:lnTo>
                  <a:pt x="1372" y="1668"/>
                </a:lnTo>
                <a:lnTo>
                  <a:pt x="1376" y="1706"/>
                </a:lnTo>
                <a:lnTo>
                  <a:pt x="1382" y="1746"/>
                </a:lnTo>
                <a:lnTo>
                  <a:pt x="1387" y="1784"/>
                </a:lnTo>
                <a:lnTo>
                  <a:pt x="1395" y="1823"/>
                </a:lnTo>
                <a:lnTo>
                  <a:pt x="1403" y="1859"/>
                </a:lnTo>
                <a:lnTo>
                  <a:pt x="1413" y="1895"/>
                </a:lnTo>
                <a:lnTo>
                  <a:pt x="1419" y="1911"/>
                </a:lnTo>
                <a:lnTo>
                  <a:pt x="1425" y="1927"/>
                </a:lnTo>
                <a:lnTo>
                  <a:pt x="1432" y="1942"/>
                </a:lnTo>
                <a:lnTo>
                  <a:pt x="1439" y="1957"/>
                </a:lnTo>
                <a:lnTo>
                  <a:pt x="1447" y="1971"/>
                </a:lnTo>
                <a:lnTo>
                  <a:pt x="1456" y="1983"/>
                </a:lnTo>
                <a:lnTo>
                  <a:pt x="1465" y="1994"/>
                </a:lnTo>
                <a:lnTo>
                  <a:pt x="1475" y="2005"/>
                </a:lnTo>
                <a:lnTo>
                  <a:pt x="1485" y="2014"/>
                </a:lnTo>
                <a:lnTo>
                  <a:pt x="1496" y="2022"/>
                </a:lnTo>
                <a:lnTo>
                  <a:pt x="1504" y="2026"/>
                </a:lnTo>
                <a:lnTo>
                  <a:pt x="1516" y="2030"/>
                </a:lnTo>
                <a:lnTo>
                  <a:pt x="1550" y="2038"/>
                </a:lnTo>
                <a:lnTo>
                  <a:pt x="1580" y="2045"/>
                </a:lnTo>
                <a:lnTo>
                  <a:pt x="1591" y="2046"/>
                </a:lnTo>
                <a:lnTo>
                  <a:pt x="1593" y="2046"/>
                </a:lnTo>
                <a:lnTo>
                  <a:pt x="1594" y="2045"/>
                </a:lnTo>
                <a:lnTo>
                  <a:pt x="1629" y="2421"/>
                </a:lnTo>
                <a:lnTo>
                  <a:pt x="1635" y="2436"/>
                </a:lnTo>
                <a:lnTo>
                  <a:pt x="1642" y="2450"/>
                </a:lnTo>
                <a:lnTo>
                  <a:pt x="1650" y="2462"/>
                </a:lnTo>
                <a:lnTo>
                  <a:pt x="1658" y="2473"/>
                </a:lnTo>
                <a:lnTo>
                  <a:pt x="1677" y="2493"/>
                </a:lnTo>
                <a:lnTo>
                  <a:pt x="1695" y="2514"/>
                </a:lnTo>
                <a:lnTo>
                  <a:pt x="1704" y="2524"/>
                </a:lnTo>
                <a:lnTo>
                  <a:pt x="1713" y="2536"/>
                </a:lnTo>
                <a:lnTo>
                  <a:pt x="1721" y="2548"/>
                </a:lnTo>
                <a:lnTo>
                  <a:pt x="1730" y="2561"/>
                </a:lnTo>
                <a:lnTo>
                  <a:pt x="1738" y="2575"/>
                </a:lnTo>
                <a:lnTo>
                  <a:pt x="1744" y="2593"/>
                </a:lnTo>
                <a:lnTo>
                  <a:pt x="1750" y="2611"/>
                </a:lnTo>
                <a:lnTo>
                  <a:pt x="1754" y="2631"/>
                </a:lnTo>
                <a:lnTo>
                  <a:pt x="1661" y="2655"/>
                </a:lnTo>
                <a:lnTo>
                  <a:pt x="1623" y="2735"/>
                </a:lnTo>
                <a:lnTo>
                  <a:pt x="1601" y="2781"/>
                </a:lnTo>
                <a:lnTo>
                  <a:pt x="1575" y="2829"/>
                </a:lnTo>
                <a:lnTo>
                  <a:pt x="1563" y="2852"/>
                </a:lnTo>
                <a:lnTo>
                  <a:pt x="1549" y="2875"/>
                </a:lnTo>
                <a:lnTo>
                  <a:pt x="1536" y="2896"/>
                </a:lnTo>
                <a:lnTo>
                  <a:pt x="1522" y="2916"/>
                </a:lnTo>
                <a:lnTo>
                  <a:pt x="1507" y="2934"/>
                </a:lnTo>
                <a:lnTo>
                  <a:pt x="1493" y="2952"/>
                </a:lnTo>
                <a:lnTo>
                  <a:pt x="1478" y="2966"/>
                </a:lnTo>
                <a:lnTo>
                  <a:pt x="1464" y="2977"/>
                </a:lnTo>
                <a:lnTo>
                  <a:pt x="1266" y="3031"/>
                </a:lnTo>
                <a:lnTo>
                  <a:pt x="1089" y="3105"/>
                </a:lnTo>
                <a:lnTo>
                  <a:pt x="908" y="3182"/>
                </a:lnTo>
                <a:lnTo>
                  <a:pt x="726" y="3260"/>
                </a:lnTo>
                <a:lnTo>
                  <a:pt x="549" y="3336"/>
                </a:lnTo>
                <a:lnTo>
                  <a:pt x="509" y="3352"/>
                </a:lnTo>
                <a:lnTo>
                  <a:pt x="469" y="3367"/>
                </a:lnTo>
                <a:lnTo>
                  <a:pt x="386" y="3396"/>
                </a:lnTo>
                <a:lnTo>
                  <a:pt x="346" y="3410"/>
                </a:lnTo>
                <a:lnTo>
                  <a:pt x="306" y="3424"/>
                </a:lnTo>
                <a:lnTo>
                  <a:pt x="267" y="3440"/>
                </a:lnTo>
                <a:lnTo>
                  <a:pt x="229" y="3457"/>
                </a:lnTo>
                <a:lnTo>
                  <a:pt x="194" y="3475"/>
                </a:lnTo>
                <a:lnTo>
                  <a:pt x="175" y="3485"/>
                </a:lnTo>
                <a:lnTo>
                  <a:pt x="159" y="3495"/>
                </a:lnTo>
                <a:lnTo>
                  <a:pt x="143" y="3507"/>
                </a:lnTo>
                <a:lnTo>
                  <a:pt x="127" y="3518"/>
                </a:lnTo>
                <a:lnTo>
                  <a:pt x="111" y="3530"/>
                </a:lnTo>
                <a:lnTo>
                  <a:pt x="97" y="3543"/>
                </a:lnTo>
                <a:lnTo>
                  <a:pt x="83" y="3556"/>
                </a:lnTo>
                <a:lnTo>
                  <a:pt x="71" y="3571"/>
                </a:lnTo>
                <a:lnTo>
                  <a:pt x="59" y="3586"/>
                </a:lnTo>
                <a:lnTo>
                  <a:pt x="46" y="3602"/>
                </a:lnTo>
                <a:lnTo>
                  <a:pt x="36" y="3619"/>
                </a:lnTo>
                <a:lnTo>
                  <a:pt x="27" y="3637"/>
                </a:lnTo>
                <a:lnTo>
                  <a:pt x="18" y="3657"/>
                </a:lnTo>
                <a:lnTo>
                  <a:pt x="11" y="3677"/>
                </a:lnTo>
                <a:lnTo>
                  <a:pt x="10" y="3742"/>
                </a:lnTo>
                <a:lnTo>
                  <a:pt x="9" y="3821"/>
                </a:lnTo>
                <a:lnTo>
                  <a:pt x="4" y="4009"/>
                </a:lnTo>
                <a:lnTo>
                  <a:pt x="1" y="4204"/>
                </a:lnTo>
                <a:lnTo>
                  <a:pt x="0" y="4296"/>
                </a:lnTo>
                <a:lnTo>
                  <a:pt x="1" y="4376"/>
                </a:lnTo>
                <a:lnTo>
                  <a:pt x="4581" y="4376"/>
                </a:lnTo>
                <a:lnTo>
                  <a:pt x="4581" y="4296"/>
                </a:lnTo>
                <a:lnTo>
                  <a:pt x="4581" y="4204"/>
                </a:lnTo>
                <a:lnTo>
                  <a:pt x="4577" y="4009"/>
                </a:lnTo>
                <a:lnTo>
                  <a:pt x="4573" y="3821"/>
                </a:lnTo>
                <a:lnTo>
                  <a:pt x="4571" y="3742"/>
                </a:lnTo>
                <a:lnTo>
                  <a:pt x="4571" y="3677"/>
                </a:lnTo>
                <a:lnTo>
                  <a:pt x="4563" y="3657"/>
                </a:lnTo>
                <a:lnTo>
                  <a:pt x="4555" y="3637"/>
                </a:lnTo>
                <a:lnTo>
                  <a:pt x="4545" y="3619"/>
                </a:lnTo>
                <a:lnTo>
                  <a:pt x="4535" y="3602"/>
                </a:lnTo>
                <a:lnTo>
                  <a:pt x="4523" y="3586"/>
                </a:lnTo>
                <a:lnTo>
                  <a:pt x="4511" y="3571"/>
                </a:lnTo>
                <a:lnTo>
                  <a:pt x="4498" y="3556"/>
                </a:lnTo>
                <a:lnTo>
                  <a:pt x="4484" y="3543"/>
                </a:lnTo>
                <a:lnTo>
                  <a:pt x="4470" y="3530"/>
                </a:lnTo>
                <a:lnTo>
                  <a:pt x="4454" y="3518"/>
                </a:lnTo>
                <a:lnTo>
                  <a:pt x="4439" y="3507"/>
                </a:lnTo>
                <a:lnTo>
                  <a:pt x="4423" y="3495"/>
                </a:lnTo>
                <a:lnTo>
                  <a:pt x="4406" y="3485"/>
                </a:lnTo>
                <a:lnTo>
                  <a:pt x="4388" y="3475"/>
                </a:lnTo>
                <a:lnTo>
                  <a:pt x="4352" y="3457"/>
                </a:lnTo>
                <a:lnTo>
                  <a:pt x="4314" y="3440"/>
                </a:lnTo>
                <a:lnTo>
                  <a:pt x="4275" y="3424"/>
                </a:lnTo>
                <a:lnTo>
                  <a:pt x="4235" y="3410"/>
                </a:lnTo>
                <a:lnTo>
                  <a:pt x="4195" y="3396"/>
                </a:lnTo>
                <a:lnTo>
                  <a:pt x="4113" y="3367"/>
                </a:lnTo>
                <a:lnTo>
                  <a:pt x="4073" y="3352"/>
                </a:lnTo>
                <a:lnTo>
                  <a:pt x="4032" y="3336"/>
                </a:lnTo>
                <a:close/>
                <a:moveTo>
                  <a:pt x="5329" y="3316"/>
                </a:moveTo>
                <a:lnTo>
                  <a:pt x="5329" y="3316"/>
                </a:lnTo>
                <a:lnTo>
                  <a:pt x="5202" y="3262"/>
                </a:lnTo>
                <a:lnTo>
                  <a:pt x="5073" y="3206"/>
                </a:lnTo>
                <a:lnTo>
                  <a:pt x="4943" y="3151"/>
                </a:lnTo>
                <a:lnTo>
                  <a:pt x="4818" y="3098"/>
                </a:lnTo>
                <a:lnTo>
                  <a:pt x="4677" y="3060"/>
                </a:lnTo>
                <a:lnTo>
                  <a:pt x="4666" y="3052"/>
                </a:lnTo>
                <a:lnTo>
                  <a:pt x="4656" y="3042"/>
                </a:lnTo>
                <a:lnTo>
                  <a:pt x="4645" y="3030"/>
                </a:lnTo>
                <a:lnTo>
                  <a:pt x="4635" y="3017"/>
                </a:lnTo>
                <a:lnTo>
                  <a:pt x="4625" y="3002"/>
                </a:lnTo>
                <a:lnTo>
                  <a:pt x="4616" y="2987"/>
                </a:lnTo>
                <a:lnTo>
                  <a:pt x="4596" y="2955"/>
                </a:lnTo>
                <a:lnTo>
                  <a:pt x="4579" y="2920"/>
                </a:lnTo>
                <a:lnTo>
                  <a:pt x="4563" y="2887"/>
                </a:lnTo>
                <a:lnTo>
                  <a:pt x="4536" y="2830"/>
                </a:lnTo>
                <a:lnTo>
                  <a:pt x="4446" y="2817"/>
                </a:lnTo>
                <a:lnTo>
                  <a:pt x="4448" y="2800"/>
                </a:lnTo>
                <a:lnTo>
                  <a:pt x="4450" y="2784"/>
                </a:lnTo>
                <a:lnTo>
                  <a:pt x="4454" y="2770"/>
                </a:lnTo>
                <a:lnTo>
                  <a:pt x="4459" y="2758"/>
                </a:lnTo>
                <a:lnTo>
                  <a:pt x="4465" y="2747"/>
                </a:lnTo>
                <a:lnTo>
                  <a:pt x="4471" y="2737"/>
                </a:lnTo>
                <a:lnTo>
                  <a:pt x="4477" y="2728"/>
                </a:lnTo>
                <a:lnTo>
                  <a:pt x="4484" y="2718"/>
                </a:lnTo>
                <a:lnTo>
                  <a:pt x="4498" y="2702"/>
                </a:lnTo>
                <a:lnTo>
                  <a:pt x="4512" y="2684"/>
                </a:lnTo>
                <a:lnTo>
                  <a:pt x="4519" y="2674"/>
                </a:lnTo>
                <a:lnTo>
                  <a:pt x="4525" y="2664"/>
                </a:lnTo>
                <a:lnTo>
                  <a:pt x="4532" y="2651"/>
                </a:lnTo>
                <a:lnTo>
                  <a:pt x="4536" y="2638"/>
                </a:lnTo>
                <a:lnTo>
                  <a:pt x="4540" y="2625"/>
                </a:lnTo>
                <a:lnTo>
                  <a:pt x="4543" y="2612"/>
                </a:lnTo>
                <a:lnTo>
                  <a:pt x="4545" y="2599"/>
                </a:lnTo>
                <a:lnTo>
                  <a:pt x="4546" y="2586"/>
                </a:lnTo>
                <a:lnTo>
                  <a:pt x="4548" y="2557"/>
                </a:lnTo>
                <a:lnTo>
                  <a:pt x="4549" y="2530"/>
                </a:lnTo>
                <a:lnTo>
                  <a:pt x="4551" y="2501"/>
                </a:lnTo>
                <a:lnTo>
                  <a:pt x="4553" y="2488"/>
                </a:lnTo>
                <a:lnTo>
                  <a:pt x="4555" y="2474"/>
                </a:lnTo>
                <a:lnTo>
                  <a:pt x="4558" y="2461"/>
                </a:lnTo>
                <a:lnTo>
                  <a:pt x="4562" y="2449"/>
                </a:lnTo>
                <a:lnTo>
                  <a:pt x="4566" y="2436"/>
                </a:lnTo>
                <a:lnTo>
                  <a:pt x="4572" y="2424"/>
                </a:lnTo>
                <a:lnTo>
                  <a:pt x="4576" y="2417"/>
                </a:lnTo>
                <a:lnTo>
                  <a:pt x="4581" y="2410"/>
                </a:lnTo>
                <a:lnTo>
                  <a:pt x="4587" y="2404"/>
                </a:lnTo>
                <a:lnTo>
                  <a:pt x="4593" y="2399"/>
                </a:lnTo>
                <a:lnTo>
                  <a:pt x="4608" y="2390"/>
                </a:lnTo>
                <a:lnTo>
                  <a:pt x="4622" y="2383"/>
                </a:lnTo>
                <a:lnTo>
                  <a:pt x="4636" y="2375"/>
                </a:lnTo>
                <a:lnTo>
                  <a:pt x="4650" y="2366"/>
                </a:lnTo>
                <a:lnTo>
                  <a:pt x="4656" y="2362"/>
                </a:lnTo>
                <a:lnTo>
                  <a:pt x="4662" y="2357"/>
                </a:lnTo>
                <a:lnTo>
                  <a:pt x="4668" y="2351"/>
                </a:lnTo>
                <a:lnTo>
                  <a:pt x="4674" y="2345"/>
                </a:lnTo>
                <a:lnTo>
                  <a:pt x="4682" y="2331"/>
                </a:lnTo>
                <a:lnTo>
                  <a:pt x="4690" y="2316"/>
                </a:lnTo>
                <a:lnTo>
                  <a:pt x="4697" y="2299"/>
                </a:lnTo>
                <a:lnTo>
                  <a:pt x="4703" y="2281"/>
                </a:lnTo>
                <a:lnTo>
                  <a:pt x="4709" y="2264"/>
                </a:lnTo>
                <a:lnTo>
                  <a:pt x="4713" y="2246"/>
                </a:lnTo>
                <a:lnTo>
                  <a:pt x="4720" y="2213"/>
                </a:lnTo>
                <a:lnTo>
                  <a:pt x="4725" y="2184"/>
                </a:lnTo>
                <a:lnTo>
                  <a:pt x="4729" y="2153"/>
                </a:lnTo>
                <a:lnTo>
                  <a:pt x="4732" y="2121"/>
                </a:lnTo>
                <a:lnTo>
                  <a:pt x="4733" y="2088"/>
                </a:lnTo>
                <a:lnTo>
                  <a:pt x="4733" y="2071"/>
                </a:lnTo>
                <a:lnTo>
                  <a:pt x="4732" y="2055"/>
                </a:lnTo>
                <a:lnTo>
                  <a:pt x="4731" y="2039"/>
                </a:lnTo>
                <a:lnTo>
                  <a:pt x="4728" y="2024"/>
                </a:lnTo>
                <a:lnTo>
                  <a:pt x="4725" y="2007"/>
                </a:lnTo>
                <a:lnTo>
                  <a:pt x="4721" y="1992"/>
                </a:lnTo>
                <a:lnTo>
                  <a:pt x="4716" y="1978"/>
                </a:lnTo>
                <a:lnTo>
                  <a:pt x="4710" y="1964"/>
                </a:lnTo>
                <a:lnTo>
                  <a:pt x="4703" y="1950"/>
                </a:lnTo>
                <a:lnTo>
                  <a:pt x="4697" y="1937"/>
                </a:lnTo>
                <a:lnTo>
                  <a:pt x="4686" y="1918"/>
                </a:lnTo>
                <a:lnTo>
                  <a:pt x="4682" y="1908"/>
                </a:lnTo>
                <a:lnTo>
                  <a:pt x="4678" y="1897"/>
                </a:lnTo>
                <a:lnTo>
                  <a:pt x="4675" y="1883"/>
                </a:lnTo>
                <a:lnTo>
                  <a:pt x="4672" y="1865"/>
                </a:lnTo>
                <a:lnTo>
                  <a:pt x="4671" y="1852"/>
                </a:lnTo>
                <a:lnTo>
                  <a:pt x="4671" y="1836"/>
                </a:lnTo>
                <a:lnTo>
                  <a:pt x="4672" y="1797"/>
                </a:lnTo>
                <a:lnTo>
                  <a:pt x="4675" y="1752"/>
                </a:lnTo>
                <a:lnTo>
                  <a:pt x="4679" y="1704"/>
                </a:lnTo>
                <a:lnTo>
                  <a:pt x="4687" y="1615"/>
                </a:lnTo>
                <a:lnTo>
                  <a:pt x="4690" y="1580"/>
                </a:lnTo>
                <a:lnTo>
                  <a:pt x="4691" y="1557"/>
                </a:lnTo>
                <a:lnTo>
                  <a:pt x="4692" y="1514"/>
                </a:lnTo>
                <a:lnTo>
                  <a:pt x="4692" y="1473"/>
                </a:lnTo>
                <a:lnTo>
                  <a:pt x="4691" y="1432"/>
                </a:lnTo>
                <a:lnTo>
                  <a:pt x="4689" y="1392"/>
                </a:lnTo>
                <a:lnTo>
                  <a:pt x="4685" y="1351"/>
                </a:lnTo>
                <a:lnTo>
                  <a:pt x="4680" y="1310"/>
                </a:lnTo>
                <a:lnTo>
                  <a:pt x="4673" y="1270"/>
                </a:lnTo>
                <a:lnTo>
                  <a:pt x="4663" y="1228"/>
                </a:lnTo>
                <a:lnTo>
                  <a:pt x="4657" y="1212"/>
                </a:lnTo>
                <a:lnTo>
                  <a:pt x="4650" y="1195"/>
                </a:lnTo>
                <a:lnTo>
                  <a:pt x="4640" y="1175"/>
                </a:lnTo>
                <a:lnTo>
                  <a:pt x="4628" y="1152"/>
                </a:lnTo>
                <a:lnTo>
                  <a:pt x="4621" y="1142"/>
                </a:lnTo>
                <a:lnTo>
                  <a:pt x="4613" y="1131"/>
                </a:lnTo>
                <a:lnTo>
                  <a:pt x="4605" y="1121"/>
                </a:lnTo>
                <a:lnTo>
                  <a:pt x="4596" y="1112"/>
                </a:lnTo>
                <a:lnTo>
                  <a:pt x="4587" y="1105"/>
                </a:lnTo>
                <a:lnTo>
                  <a:pt x="4577" y="1097"/>
                </a:lnTo>
                <a:lnTo>
                  <a:pt x="4473" y="1080"/>
                </a:lnTo>
                <a:lnTo>
                  <a:pt x="4408" y="1020"/>
                </a:lnTo>
                <a:lnTo>
                  <a:pt x="4383" y="1006"/>
                </a:lnTo>
                <a:lnTo>
                  <a:pt x="4359" y="993"/>
                </a:lnTo>
                <a:lnTo>
                  <a:pt x="4335" y="982"/>
                </a:lnTo>
                <a:lnTo>
                  <a:pt x="4310" y="972"/>
                </a:lnTo>
                <a:lnTo>
                  <a:pt x="4285" y="964"/>
                </a:lnTo>
                <a:lnTo>
                  <a:pt x="4261" y="956"/>
                </a:lnTo>
                <a:lnTo>
                  <a:pt x="4236" y="950"/>
                </a:lnTo>
                <a:lnTo>
                  <a:pt x="4212" y="946"/>
                </a:lnTo>
                <a:lnTo>
                  <a:pt x="4188" y="942"/>
                </a:lnTo>
                <a:lnTo>
                  <a:pt x="4163" y="940"/>
                </a:lnTo>
                <a:lnTo>
                  <a:pt x="4139" y="938"/>
                </a:lnTo>
                <a:lnTo>
                  <a:pt x="4115" y="937"/>
                </a:lnTo>
                <a:lnTo>
                  <a:pt x="4091" y="938"/>
                </a:lnTo>
                <a:lnTo>
                  <a:pt x="4068" y="939"/>
                </a:lnTo>
                <a:lnTo>
                  <a:pt x="4045" y="941"/>
                </a:lnTo>
                <a:lnTo>
                  <a:pt x="4022" y="943"/>
                </a:lnTo>
                <a:lnTo>
                  <a:pt x="3999" y="946"/>
                </a:lnTo>
                <a:lnTo>
                  <a:pt x="3978" y="950"/>
                </a:lnTo>
                <a:lnTo>
                  <a:pt x="3934" y="959"/>
                </a:lnTo>
                <a:lnTo>
                  <a:pt x="3892" y="971"/>
                </a:lnTo>
                <a:lnTo>
                  <a:pt x="3853" y="983"/>
                </a:lnTo>
                <a:lnTo>
                  <a:pt x="3815" y="995"/>
                </a:lnTo>
                <a:lnTo>
                  <a:pt x="3781" y="1008"/>
                </a:lnTo>
                <a:lnTo>
                  <a:pt x="3719" y="1033"/>
                </a:lnTo>
                <a:lnTo>
                  <a:pt x="3699" y="1040"/>
                </a:lnTo>
                <a:lnTo>
                  <a:pt x="3679" y="1049"/>
                </a:lnTo>
                <a:lnTo>
                  <a:pt x="3661" y="1059"/>
                </a:lnTo>
                <a:lnTo>
                  <a:pt x="3642" y="1070"/>
                </a:lnTo>
                <a:lnTo>
                  <a:pt x="3625" y="1082"/>
                </a:lnTo>
                <a:lnTo>
                  <a:pt x="3607" y="1096"/>
                </a:lnTo>
                <a:lnTo>
                  <a:pt x="3590" y="1112"/>
                </a:lnTo>
                <a:lnTo>
                  <a:pt x="3575" y="1128"/>
                </a:lnTo>
                <a:lnTo>
                  <a:pt x="3560" y="1145"/>
                </a:lnTo>
                <a:lnTo>
                  <a:pt x="3544" y="1164"/>
                </a:lnTo>
                <a:lnTo>
                  <a:pt x="3531" y="1185"/>
                </a:lnTo>
                <a:lnTo>
                  <a:pt x="3518" y="1206"/>
                </a:lnTo>
                <a:lnTo>
                  <a:pt x="3506" y="1228"/>
                </a:lnTo>
                <a:lnTo>
                  <a:pt x="3495" y="1252"/>
                </a:lnTo>
                <a:lnTo>
                  <a:pt x="3484" y="1277"/>
                </a:lnTo>
                <a:lnTo>
                  <a:pt x="3474" y="1302"/>
                </a:lnTo>
                <a:lnTo>
                  <a:pt x="3465" y="1330"/>
                </a:lnTo>
                <a:lnTo>
                  <a:pt x="3457" y="1358"/>
                </a:lnTo>
                <a:lnTo>
                  <a:pt x="3451" y="1388"/>
                </a:lnTo>
                <a:lnTo>
                  <a:pt x="3445" y="1417"/>
                </a:lnTo>
                <a:lnTo>
                  <a:pt x="3440" y="1448"/>
                </a:lnTo>
                <a:lnTo>
                  <a:pt x="3436" y="1481"/>
                </a:lnTo>
                <a:lnTo>
                  <a:pt x="3434" y="1514"/>
                </a:lnTo>
                <a:lnTo>
                  <a:pt x="3432" y="1549"/>
                </a:lnTo>
                <a:lnTo>
                  <a:pt x="3432" y="1584"/>
                </a:lnTo>
                <a:lnTo>
                  <a:pt x="3432" y="1621"/>
                </a:lnTo>
                <a:lnTo>
                  <a:pt x="3434" y="1658"/>
                </a:lnTo>
                <a:lnTo>
                  <a:pt x="3437" y="1696"/>
                </a:lnTo>
                <a:lnTo>
                  <a:pt x="3442" y="1735"/>
                </a:lnTo>
                <a:lnTo>
                  <a:pt x="3447" y="1775"/>
                </a:lnTo>
                <a:lnTo>
                  <a:pt x="3454" y="1817"/>
                </a:lnTo>
                <a:lnTo>
                  <a:pt x="3462" y="1858"/>
                </a:lnTo>
                <a:lnTo>
                  <a:pt x="3464" y="1872"/>
                </a:lnTo>
                <a:lnTo>
                  <a:pt x="3465" y="1886"/>
                </a:lnTo>
                <a:lnTo>
                  <a:pt x="3464" y="1898"/>
                </a:lnTo>
                <a:lnTo>
                  <a:pt x="3462" y="1909"/>
                </a:lnTo>
                <a:lnTo>
                  <a:pt x="3460" y="1919"/>
                </a:lnTo>
                <a:lnTo>
                  <a:pt x="3456" y="1929"/>
                </a:lnTo>
                <a:lnTo>
                  <a:pt x="3448" y="1949"/>
                </a:lnTo>
                <a:lnTo>
                  <a:pt x="3439" y="1965"/>
                </a:lnTo>
                <a:lnTo>
                  <a:pt x="3431" y="1981"/>
                </a:lnTo>
                <a:lnTo>
                  <a:pt x="3428" y="1988"/>
                </a:lnTo>
                <a:lnTo>
                  <a:pt x="3425" y="1996"/>
                </a:lnTo>
                <a:lnTo>
                  <a:pt x="3424" y="2004"/>
                </a:lnTo>
                <a:lnTo>
                  <a:pt x="3424" y="2011"/>
                </a:lnTo>
                <a:lnTo>
                  <a:pt x="3431" y="2101"/>
                </a:lnTo>
                <a:lnTo>
                  <a:pt x="3435" y="2153"/>
                </a:lnTo>
                <a:lnTo>
                  <a:pt x="3439" y="2182"/>
                </a:lnTo>
                <a:lnTo>
                  <a:pt x="3443" y="2209"/>
                </a:lnTo>
                <a:lnTo>
                  <a:pt x="3448" y="2237"/>
                </a:lnTo>
                <a:lnTo>
                  <a:pt x="3454" y="2263"/>
                </a:lnTo>
                <a:lnTo>
                  <a:pt x="3461" y="2288"/>
                </a:lnTo>
                <a:lnTo>
                  <a:pt x="3470" y="2312"/>
                </a:lnTo>
                <a:lnTo>
                  <a:pt x="3475" y="2323"/>
                </a:lnTo>
                <a:lnTo>
                  <a:pt x="3481" y="2333"/>
                </a:lnTo>
                <a:lnTo>
                  <a:pt x="3486" y="2342"/>
                </a:lnTo>
                <a:lnTo>
                  <a:pt x="3492" y="2351"/>
                </a:lnTo>
                <a:lnTo>
                  <a:pt x="3499" y="2359"/>
                </a:lnTo>
                <a:lnTo>
                  <a:pt x="3506" y="2366"/>
                </a:lnTo>
                <a:lnTo>
                  <a:pt x="3513" y="2374"/>
                </a:lnTo>
                <a:lnTo>
                  <a:pt x="3521" y="2379"/>
                </a:lnTo>
                <a:lnTo>
                  <a:pt x="3526" y="2382"/>
                </a:lnTo>
                <a:lnTo>
                  <a:pt x="3535" y="2384"/>
                </a:lnTo>
                <a:lnTo>
                  <a:pt x="3559" y="2391"/>
                </a:lnTo>
                <a:lnTo>
                  <a:pt x="3581" y="2395"/>
                </a:lnTo>
                <a:lnTo>
                  <a:pt x="3588" y="2396"/>
                </a:lnTo>
                <a:lnTo>
                  <a:pt x="3589" y="2396"/>
                </a:lnTo>
                <a:lnTo>
                  <a:pt x="3590" y="2395"/>
                </a:lnTo>
                <a:lnTo>
                  <a:pt x="3615" y="2664"/>
                </a:lnTo>
                <a:lnTo>
                  <a:pt x="3621" y="2674"/>
                </a:lnTo>
                <a:lnTo>
                  <a:pt x="3625" y="2684"/>
                </a:lnTo>
                <a:lnTo>
                  <a:pt x="3631" y="2692"/>
                </a:lnTo>
                <a:lnTo>
                  <a:pt x="3637" y="2700"/>
                </a:lnTo>
                <a:lnTo>
                  <a:pt x="3649" y="2715"/>
                </a:lnTo>
                <a:lnTo>
                  <a:pt x="3662" y="2730"/>
                </a:lnTo>
                <a:lnTo>
                  <a:pt x="3675" y="2745"/>
                </a:lnTo>
                <a:lnTo>
                  <a:pt x="3681" y="2754"/>
                </a:lnTo>
                <a:lnTo>
                  <a:pt x="3687" y="2763"/>
                </a:lnTo>
                <a:lnTo>
                  <a:pt x="3693" y="2773"/>
                </a:lnTo>
                <a:lnTo>
                  <a:pt x="3698" y="2785"/>
                </a:lnTo>
                <a:lnTo>
                  <a:pt x="3702" y="2799"/>
                </a:lnTo>
                <a:lnTo>
                  <a:pt x="3705" y="2814"/>
                </a:lnTo>
                <a:lnTo>
                  <a:pt x="3638" y="2830"/>
                </a:lnTo>
                <a:lnTo>
                  <a:pt x="3619" y="2869"/>
                </a:lnTo>
                <a:lnTo>
                  <a:pt x="3597" y="2915"/>
                </a:lnTo>
                <a:lnTo>
                  <a:pt x="3585" y="2940"/>
                </a:lnTo>
                <a:lnTo>
                  <a:pt x="3572" y="2963"/>
                </a:lnTo>
                <a:lnTo>
                  <a:pt x="3559" y="2986"/>
                </a:lnTo>
                <a:lnTo>
                  <a:pt x="3544" y="3008"/>
                </a:lnTo>
                <a:lnTo>
                  <a:pt x="3793" y="3114"/>
                </a:lnTo>
                <a:lnTo>
                  <a:pt x="3936" y="3176"/>
                </a:lnTo>
                <a:lnTo>
                  <a:pt x="4076" y="3235"/>
                </a:lnTo>
                <a:lnTo>
                  <a:pt x="4109" y="3248"/>
                </a:lnTo>
                <a:lnTo>
                  <a:pt x="4143" y="3261"/>
                </a:lnTo>
                <a:lnTo>
                  <a:pt x="4214" y="3285"/>
                </a:lnTo>
                <a:lnTo>
                  <a:pt x="4282" y="3310"/>
                </a:lnTo>
                <a:lnTo>
                  <a:pt x="4316" y="3323"/>
                </a:lnTo>
                <a:lnTo>
                  <a:pt x="4351" y="3336"/>
                </a:lnTo>
                <a:lnTo>
                  <a:pt x="4385" y="3351"/>
                </a:lnTo>
                <a:lnTo>
                  <a:pt x="4419" y="3368"/>
                </a:lnTo>
                <a:lnTo>
                  <a:pt x="4451" y="3385"/>
                </a:lnTo>
                <a:lnTo>
                  <a:pt x="4483" y="3404"/>
                </a:lnTo>
                <a:lnTo>
                  <a:pt x="4514" y="3424"/>
                </a:lnTo>
                <a:lnTo>
                  <a:pt x="4528" y="3436"/>
                </a:lnTo>
                <a:lnTo>
                  <a:pt x="4543" y="3448"/>
                </a:lnTo>
                <a:lnTo>
                  <a:pt x="4557" y="3460"/>
                </a:lnTo>
                <a:lnTo>
                  <a:pt x="4570" y="3473"/>
                </a:lnTo>
                <a:lnTo>
                  <a:pt x="4583" y="3486"/>
                </a:lnTo>
                <a:lnTo>
                  <a:pt x="4596" y="3501"/>
                </a:lnTo>
                <a:lnTo>
                  <a:pt x="4609" y="3516"/>
                </a:lnTo>
                <a:lnTo>
                  <a:pt x="4620" y="3531"/>
                </a:lnTo>
                <a:lnTo>
                  <a:pt x="4631" y="3547"/>
                </a:lnTo>
                <a:lnTo>
                  <a:pt x="4641" y="3564"/>
                </a:lnTo>
                <a:lnTo>
                  <a:pt x="4650" y="3583"/>
                </a:lnTo>
                <a:lnTo>
                  <a:pt x="4659" y="3601"/>
                </a:lnTo>
                <a:lnTo>
                  <a:pt x="4667" y="3620"/>
                </a:lnTo>
                <a:lnTo>
                  <a:pt x="4676" y="3640"/>
                </a:lnTo>
                <a:lnTo>
                  <a:pt x="4681" y="3658"/>
                </a:lnTo>
                <a:lnTo>
                  <a:pt x="4681" y="3677"/>
                </a:lnTo>
                <a:lnTo>
                  <a:pt x="4683" y="3786"/>
                </a:lnTo>
                <a:lnTo>
                  <a:pt x="4686" y="3924"/>
                </a:lnTo>
                <a:lnTo>
                  <a:pt x="4689" y="4056"/>
                </a:lnTo>
                <a:lnTo>
                  <a:pt x="5719" y="4056"/>
                </a:lnTo>
                <a:lnTo>
                  <a:pt x="5719" y="4000"/>
                </a:lnTo>
                <a:lnTo>
                  <a:pt x="5719" y="3935"/>
                </a:lnTo>
                <a:lnTo>
                  <a:pt x="5716" y="3796"/>
                </a:lnTo>
                <a:lnTo>
                  <a:pt x="5713" y="3662"/>
                </a:lnTo>
                <a:lnTo>
                  <a:pt x="5712" y="3558"/>
                </a:lnTo>
                <a:lnTo>
                  <a:pt x="5706" y="3544"/>
                </a:lnTo>
                <a:lnTo>
                  <a:pt x="5700" y="3531"/>
                </a:lnTo>
                <a:lnTo>
                  <a:pt x="5694" y="3518"/>
                </a:lnTo>
                <a:lnTo>
                  <a:pt x="5686" y="3506"/>
                </a:lnTo>
                <a:lnTo>
                  <a:pt x="5678" y="3494"/>
                </a:lnTo>
                <a:lnTo>
                  <a:pt x="5670" y="3483"/>
                </a:lnTo>
                <a:lnTo>
                  <a:pt x="5661" y="3473"/>
                </a:lnTo>
                <a:lnTo>
                  <a:pt x="5650" y="3463"/>
                </a:lnTo>
                <a:lnTo>
                  <a:pt x="5640" y="3454"/>
                </a:lnTo>
                <a:lnTo>
                  <a:pt x="5629" y="3445"/>
                </a:lnTo>
                <a:lnTo>
                  <a:pt x="5618" y="3437"/>
                </a:lnTo>
                <a:lnTo>
                  <a:pt x="5607" y="3430"/>
                </a:lnTo>
                <a:lnTo>
                  <a:pt x="5583" y="3414"/>
                </a:lnTo>
                <a:lnTo>
                  <a:pt x="5556" y="3402"/>
                </a:lnTo>
                <a:lnTo>
                  <a:pt x="5530" y="3390"/>
                </a:lnTo>
                <a:lnTo>
                  <a:pt x="5501" y="3379"/>
                </a:lnTo>
                <a:lnTo>
                  <a:pt x="5445" y="3358"/>
                </a:lnTo>
                <a:lnTo>
                  <a:pt x="5386" y="3337"/>
                </a:lnTo>
                <a:lnTo>
                  <a:pt x="5357" y="3327"/>
                </a:lnTo>
                <a:lnTo>
                  <a:pt x="5329" y="3316"/>
                </a:lnTo>
                <a:close/>
                <a:moveTo>
                  <a:pt x="6518" y="3416"/>
                </a:moveTo>
                <a:lnTo>
                  <a:pt x="6518" y="3416"/>
                </a:lnTo>
                <a:lnTo>
                  <a:pt x="6515" y="3406"/>
                </a:lnTo>
                <a:lnTo>
                  <a:pt x="6510" y="3397"/>
                </a:lnTo>
                <a:lnTo>
                  <a:pt x="6506" y="3388"/>
                </a:lnTo>
                <a:lnTo>
                  <a:pt x="6501" y="3380"/>
                </a:lnTo>
                <a:lnTo>
                  <a:pt x="6488" y="3364"/>
                </a:lnTo>
                <a:lnTo>
                  <a:pt x="6475" y="3350"/>
                </a:lnTo>
                <a:lnTo>
                  <a:pt x="6460" y="3337"/>
                </a:lnTo>
                <a:lnTo>
                  <a:pt x="6445" y="3326"/>
                </a:lnTo>
                <a:lnTo>
                  <a:pt x="6428" y="3316"/>
                </a:lnTo>
                <a:lnTo>
                  <a:pt x="6409" y="3307"/>
                </a:lnTo>
                <a:lnTo>
                  <a:pt x="6391" y="3299"/>
                </a:lnTo>
                <a:lnTo>
                  <a:pt x="6372" y="3292"/>
                </a:lnTo>
                <a:lnTo>
                  <a:pt x="6331" y="3276"/>
                </a:lnTo>
                <a:lnTo>
                  <a:pt x="6291" y="3262"/>
                </a:lnTo>
                <a:lnTo>
                  <a:pt x="6270" y="3255"/>
                </a:lnTo>
                <a:lnTo>
                  <a:pt x="6251" y="3247"/>
                </a:lnTo>
                <a:lnTo>
                  <a:pt x="6073" y="3171"/>
                </a:lnTo>
                <a:lnTo>
                  <a:pt x="5982" y="3132"/>
                </a:lnTo>
                <a:lnTo>
                  <a:pt x="5894" y="3096"/>
                </a:lnTo>
                <a:lnTo>
                  <a:pt x="5796" y="3068"/>
                </a:lnTo>
                <a:lnTo>
                  <a:pt x="5788" y="3063"/>
                </a:lnTo>
                <a:lnTo>
                  <a:pt x="5781" y="3056"/>
                </a:lnTo>
                <a:lnTo>
                  <a:pt x="5774" y="3048"/>
                </a:lnTo>
                <a:lnTo>
                  <a:pt x="5767" y="3039"/>
                </a:lnTo>
                <a:lnTo>
                  <a:pt x="5753" y="3018"/>
                </a:lnTo>
                <a:lnTo>
                  <a:pt x="5740" y="2995"/>
                </a:lnTo>
                <a:lnTo>
                  <a:pt x="5728" y="2971"/>
                </a:lnTo>
                <a:lnTo>
                  <a:pt x="5716" y="2948"/>
                </a:lnTo>
                <a:lnTo>
                  <a:pt x="5697" y="2908"/>
                </a:lnTo>
                <a:lnTo>
                  <a:pt x="5635" y="2899"/>
                </a:lnTo>
                <a:lnTo>
                  <a:pt x="5636" y="2887"/>
                </a:lnTo>
                <a:lnTo>
                  <a:pt x="5638" y="2877"/>
                </a:lnTo>
                <a:lnTo>
                  <a:pt x="5640" y="2867"/>
                </a:lnTo>
                <a:lnTo>
                  <a:pt x="5643" y="2858"/>
                </a:lnTo>
                <a:lnTo>
                  <a:pt x="5647" y="2850"/>
                </a:lnTo>
                <a:lnTo>
                  <a:pt x="5652" y="2843"/>
                </a:lnTo>
                <a:lnTo>
                  <a:pt x="5662" y="2831"/>
                </a:lnTo>
                <a:lnTo>
                  <a:pt x="5671" y="2819"/>
                </a:lnTo>
                <a:lnTo>
                  <a:pt x="5681" y="2807"/>
                </a:lnTo>
                <a:lnTo>
                  <a:pt x="5686" y="2800"/>
                </a:lnTo>
                <a:lnTo>
                  <a:pt x="5690" y="2792"/>
                </a:lnTo>
                <a:lnTo>
                  <a:pt x="5694" y="2783"/>
                </a:lnTo>
                <a:lnTo>
                  <a:pt x="5697" y="2774"/>
                </a:lnTo>
                <a:lnTo>
                  <a:pt x="5700" y="2765"/>
                </a:lnTo>
                <a:lnTo>
                  <a:pt x="5702" y="2756"/>
                </a:lnTo>
                <a:lnTo>
                  <a:pt x="5704" y="2738"/>
                </a:lnTo>
                <a:lnTo>
                  <a:pt x="5706" y="2698"/>
                </a:lnTo>
                <a:lnTo>
                  <a:pt x="5708" y="2679"/>
                </a:lnTo>
                <a:lnTo>
                  <a:pt x="5710" y="2660"/>
                </a:lnTo>
                <a:lnTo>
                  <a:pt x="5712" y="2650"/>
                </a:lnTo>
                <a:lnTo>
                  <a:pt x="5715" y="2642"/>
                </a:lnTo>
                <a:lnTo>
                  <a:pt x="5718" y="2633"/>
                </a:lnTo>
                <a:lnTo>
                  <a:pt x="5723" y="2625"/>
                </a:lnTo>
                <a:lnTo>
                  <a:pt x="5726" y="2620"/>
                </a:lnTo>
                <a:lnTo>
                  <a:pt x="5730" y="2615"/>
                </a:lnTo>
                <a:lnTo>
                  <a:pt x="5738" y="2608"/>
                </a:lnTo>
                <a:lnTo>
                  <a:pt x="5747" y="2601"/>
                </a:lnTo>
                <a:lnTo>
                  <a:pt x="5757" y="2596"/>
                </a:lnTo>
                <a:lnTo>
                  <a:pt x="5767" y="2591"/>
                </a:lnTo>
                <a:lnTo>
                  <a:pt x="5777" y="2585"/>
                </a:lnTo>
                <a:lnTo>
                  <a:pt x="5785" y="2578"/>
                </a:lnTo>
                <a:lnTo>
                  <a:pt x="5789" y="2574"/>
                </a:lnTo>
                <a:lnTo>
                  <a:pt x="5794" y="2569"/>
                </a:lnTo>
                <a:lnTo>
                  <a:pt x="5800" y="2560"/>
                </a:lnTo>
                <a:lnTo>
                  <a:pt x="5805" y="2549"/>
                </a:lnTo>
                <a:lnTo>
                  <a:pt x="5810" y="2538"/>
                </a:lnTo>
                <a:lnTo>
                  <a:pt x="5814" y="2526"/>
                </a:lnTo>
                <a:lnTo>
                  <a:pt x="5821" y="2500"/>
                </a:lnTo>
                <a:lnTo>
                  <a:pt x="5826" y="2478"/>
                </a:lnTo>
                <a:lnTo>
                  <a:pt x="5830" y="2458"/>
                </a:lnTo>
                <a:lnTo>
                  <a:pt x="5832" y="2435"/>
                </a:lnTo>
                <a:lnTo>
                  <a:pt x="5835" y="2413"/>
                </a:lnTo>
                <a:lnTo>
                  <a:pt x="5835" y="2391"/>
                </a:lnTo>
                <a:lnTo>
                  <a:pt x="5835" y="2367"/>
                </a:lnTo>
                <a:lnTo>
                  <a:pt x="5832" y="2345"/>
                </a:lnTo>
                <a:lnTo>
                  <a:pt x="5830" y="2334"/>
                </a:lnTo>
                <a:lnTo>
                  <a:pt x="5827" y="2324"/>
                </a:lnTo>
                <a:lnTo>
                  <a:pt x="5823" y="2314"/>
                </a:lnTo>
                <a:lnTo>
                  <a:pt x="5819" y="2304"/>
                </a:lnTo>
                <a:lnTo>
                  <a:pt x="5810" y="2285"/>
                </a:lnTo>
                <a:lnTo>
                  <a:pt x="5802" y="2272"/>
                </a:lnTo>
                <a:lnTo>
                  <a:pt x="5799" y="2265"/>
                </a:lnTo>
                <a:lnTo>
                  <a:pt x="5797" y="2257"/>
                </a:lnTo>
                <a:lnTo>
                  <a:pt x="5794" y="2248"/>
                </a:lnTo>
                <a:lnTo>
                  <a:pt x="5793" y="2236"/>
                </a:lnTo>
                <a:lnTo>
                  <a:pt x="5792" y="2215"/>
                </a:lnTo>
                <a:lnTo>
                  <a:pt x="5793" y="2188"/>
                </a:lnTo>
                <a:lnTo>
                  <a:pt x="5795" y="2156"/>
                </a:lnTo>
                <a:lnTo>
                  <a:pt x="5797" y="2123"/>
                </a:lnTo>
                <a:lnTo>
                  <a:pt x="5803" y="2060"/>
                </a:lnTo>
                <a:lnTo>
                  <a:pt x="5806" y="2020"/>
                </a:lnTo>
                <a:lnTo>
                  <a:pt x="5807" y="1961"/>
                </a:lnTo>
                <a:lnTo>
                  <a:pt x="5806" y="1932"/>
                </a:lnTo>
                <a:lnTo>
                  <a:pt x="5804" y="1904"/>
                </a:lnTo>
                <a:lnTo>
                  <a:pt x="5802" y="1876"/>
                </a:lnTo>
                <a:lnTo>
                  <a:pt x="5798" y="1848"/>
                </a:lnTo>
                <a:lnTo>
                  <a:pt x="5793" y="1820"/>
                </a:lnTo>
                <a:lnTo>
                  <a:pt x="5786" y="1790"/>
                </a:lnTo>
                <a:lnTo>
                  <a:pt x="5782" y="1779"/>
                </a:lnTo>
                <a:lnTo>
                  <a:pt x="5777" y="1767"/>
                </a:lnTo>
                <a:lnTo>
                  <a:pt x="5770" y="1753"/>
                </a:lnTo>
                <a:lnTo>
                  <a:pt x="5761" y="1738"/>
                </a:lnTo>
                <a:lnTo>
                  <a:pt x="5751" y="1722"/>
                </a:lnTo>
                <a:lnTo>
                  <a:pt x="5746" y="1716"/>
                </a:lnTo>
                <a:lnTo>
                  <a:pt x="5740" y="1709"/>
                </a:lnTo>
                <a:lnTo>
                  <a:pt x="5733" y="1704"/>
                </a:lnTo>
                <a:lnTo>
                  <a:pt x="5727" y="1700"/>
                </a:lnTo>
                <a:lnTo>
                  <a:pt x="5654" y="1687"/>
                </a:lnTo>
                <a:lnTo>
                  <a:pt x="5609" y="1645"/>
                </a:lnTo>
                <a:lnTo>
                  <a:pt x="5592" y="1635"/>
                </a:lnTo>
                <a:lnTo>
                  <a:pt x="5574" y="1626"/>
                </a:lnTo>
                <a:lnTo>
                  <a:pt x="5557" y="1619"/>
                </a:lnTo>
                <a:lnTo>
                  <a:pt x="5540" y="1612"/>
                </a:lnTo>
                <a:lnTo>
                  <a:pt x="5523" y="1606"/>
                </a:lnTo>
                <a:lnTo>
                  <a:pt x="5505" y="1601"/>
                </a:lnTo>
                <a:lnTo>
                  <a:pt x="5488" y="1597"/>
                </a:lnTo>
                <a:lnTo>
                  <a:pt x="5471" y="1593"/>
                </a:lnTo>
                <a:lnTo>
                  <a:pt x="5454" y="1590"/>
                </a:lnTo>
                <a:lnTo>
                  <a:pt x="5437" y="1589"/>
                </a:lnTo>
                <a:lnTo>
                  <a:pt x="5420" y="1588"/>
                </a:lnTo>
                <a:lnTo>
                  <a:pt x="5404" y="1587"/>
                </a:lnTo>
                <a:lnTo>
                  <a:pt x="5371" y="1588"/>
                </a:lnTo>
                <a:lnTo>
                  <a:pt x="5339" y="1591"/>
                </a:lnTo>
                <a:lnTo>
                  <a:pt x="5308" y="1597"/>
                </a:lnTo>
                <a:lnTo>
                  <a:pt x="5277" y="1603"/>
                </a:lnTo>
                <a:lnTo>
                  <a:pt x="5249" y="1611"/>
                </a:lnTo>
                <a:lnTo>
                  <a:pt x="5221" y="1619"/>
                </a:lnTo>
                <a:lnTo>
                  <a:pt x="5195" y="1628"/>
                </a:lnTo>
                <a:lnTo>
                  <a:pt x="5171" y="1637"/>
                </a:lnTo>
                <a:lnTo>
                  <a:pt x="5127" y="1654"/>
                </a:lnTo>
                <a:lnTo>
                  <a:pt x="5114" y="1659"/>
                </a:lnTo>
                <a:lnTo>
                  <a:pt x="5100" y="1665"/>
                </a:lnTo>
                <a:lnTo>
                  <a:pt x="5086" y="1672"/>
                </a:lnTo>
                <a:lnTo>
                  <a:pt x="5073" y="1680"/>
                </a:lnTo>
                <a:lnTo>
                  <a:pt x="5061" y="1689"/>
                </a:lnTo>
                <a:lnTo>
                  <a:pt x="5049" y="1698"/>
                </a:lnTo>
                <a:lnTo>
                  <a:pt x="5038" y="1709"/>
                </a:lnTo>
                <a:lnTo>
                  <a:pt x="5027" y="1720"/>
                </a:lnTo>
                <a:lnTo>
                  <a:pt x="5015" y="1732"/>
                </a:lnTo>
                <a:lnTo>
                  <a:pt x="5005" y="1746"/>
                </a:lnTo>
                <a:lnTo>
                  <a:pt x="4996" y="1760"/>
                </a:lnTo>
                <a:lnTo>
                  <a:pt x="4987" y="1775"/>
                </a:lnTo>
                <a:lnTo>
                  <a:pt x="4979" y="1790"/>
                </a:lnTo>
                <a:lnTo>
                  <a:pt x="4971" y="1806"/>
                </a:lnTo>
                <a:lnTo>
                  <a:pt x="4963" y="1825"/>
                </a:lnTo>
                <a:lnTo>
                  <a:pt x="4957" y="1842"/>
                </a:lnTo>
                <a:lnTo>
                  <a:pt x="4951" y="1861"/>
                </a:lnTo>
                <a:lnTo>
                  <a:pt x="4944" y="1881"/>
                </a:lnTo>
                <a:lnTo>
                  <a:pt x="4940" y="1901"/>
                </a:lnTo>
                <a:lnTo>
                  <a:pt x="4936" y="1922"/>
                </a:lnTo>
                <a:lnTo>
                  <a:pt x="4932" y="1944"/>
                </a:lnTo>
                <a:lnTo>
                  <a:pt x="4930" y="1967"/>
                </a:lnTo>
                <a:lnTo>
                  <a:pt x="4928" y="1990"/>
                </a:lnTo>
                <a:lnTo>
                  <a:pt x="4927" y="2014"/>
                </a:lnTo>
                <a:lnTo>
                  <a:pt x="4927" y="2039"/>
                </a:lnTo>
                <a:lnTo>
                  <a:pt x="4927" y="2064"/>
                </a:lnTo>
                <a:lnTo>
                  <a:pt x="4928" y="2091"/>
                </a:lnTo>
                <a:lnTo>
                  <a:pt x="4930" y="2117"/>
                </a:lnTo>
                <a:lnTo>
                  <a:pt x="4933" y="2144"/>
                </a:lnTo>
                <a:lnTo>
                  <a:pt x="4937" y="2173"/>
                </a:lnTo>
                <a:lnTo>
                  <a:pt x="4942" y="2201"/>
                </a:lnTo>
                <a:lnTo>
                  <a:pt x="4948" y="2231"/>
                </a:lnTo>
                <a:lnTo>
                  <a:pt x="4949" y="2240"/>
                </a:lnTo>
                <a:lnTo>
                  <a:pt x="4951" y="2249"/>
                </a:lnTo>
                <a:lnTo>
                  <a:pt x="4949" y="2258"/>
                </a:lnTo>
                <a:lnTo>
                  <a:pt x="4948" y="2265"/>
                </a:lnTo>
                <a:lnTo>
                  <a:pt x="4946" y="2273"/>
                </a:lnTo>
                <a:lnTo>
                  <a:pt x="4944" y="2280"/>
                </a:lnTo>
                <a:lnTo>
                  <a:pt x="4938" y="2292"/>
                </a:lnTo>
                <a:lnTo>
                  <a:pt x="4931" y="2305"/>
                </a:lnTo>
                <a:lnTo>
                  <a:pt x="4926" y="2316"/>
                </a:lnTo>
                <a:lnTo>
                  <a:pt x="4922" y="2327"/>
                </a:lnTo>
                <a:lnTo>
                  <a:pt x="4921" y="2332"/>
                </a:lnTo>
                <a:lnTo>
                  <a:pt x="4921" y="2337"/>
                </a:lnTo>
                <a:lnTo>
                  <a:pt x="4926" y="2399"/>
                </a:lnTo>
                <a:lnTo>
                  <a:pt x="4929" y="2436"/>
                </a:lnTo>
                <a:lnTo>
                  <a:pt x="4934" y="2475"/>
                </a:lnTo>
                <a:lnTo>
                  <a:pt x="4938" y="2494"/>
                </a:lnTo>
                <a:lnTo>
                  <a:pt x="4942" y="2513"/>
                </a:lnTo>
                <a:lnTo>
                  <a:pt x="4947" y="2530"/>
                </a:lnTo>
                <a:lnTo>
                  <a:pt x="4954" y="2546"/>
                </a:lnTo>
                <a:lnTo>
                  <a:pt x="4961" y="2561"/>
                </a:lnTo>
                <a:lnTo>
                  <a:pt x="4969" y="2574"/>
                </a:lnTo>
                <a:lnTo>
                  <a:pt x="4974" y="2579"/>
                </a:lnTo>
                <a:lnTo>
                  <a:pt x="4978" y="2585"/>
                </a:lnTo>
                <a:lnTo>
                  <a:pt x="4984" y="2590"/>
                </a:lnTo>
                <a:lnTo>
                  <a:pt x="4989" y="2594"/>
                </a:lnTo>
                <a:lnTo>
                  <a:pt x="4999" y="2597"/>
                </a:lnTo>
                <a:lnTo>
                  <a:pt x="5015" y="2602"/>
                </a:lnTo>
                <a:lnTo>
                  <a:pt x="5031" y="2605"/>
                </a:lnTo>
                <a:lnTo>
                  <a:pt x="5036" y="2606"/>
                </a:lnTo>
                <a:lnTo>
                  <a:pt x="5038" y="2605"/>
                </a:lnTo>
                <a:lnTo>
                  <a:pt x="5055" y="2792"/>
                </a:lnTo>
                <a:lnTo>
                  <a:pt x="5058" y="2800"/>
                </a:lnTo>
                <a:lnTo>
                  <a:pt x="5062" y="2806"/>
                </a:lnTo>
                <a:lnTo>
                  <a:pt x="5070" y="2818"/>
                </a:lnTo>
                <a:lnTo>
                  <a:pt x="5078" y="2828"/>
                </a:lnTo>
                <a:lnTo>
                  <a:pt x="5087" y="2838"/>
                </a:lnTo>
                <a:lnTo>
                  <a:pt x="5097" y="2849"/>
                </a:lnTo>
                <a:lnTo>
                  <a:pt x="5105" y="2861"/>
                </a:lnTo>
                <a:lnTo>
                  <a:pt x="5109" y="2869"/>
                </a:lnTo>
                <a:lnTo>
                  <a:pt x="5112" y="2877"/>
                </a:lnTo>
                <a:lnTo>
                  <a:pt x="5115" y="2887"/>
                </a:lnTo>
                <a:lnTo>
                  <a:pt x="5117" y="2897"/>
                </a:lnTo>
                <a:lnTo>
                  <a:pt x="5071" y="2908"/>
                </a:lnTo>
                <a:lnTo>
                  <a:pt x="5055" y="2942"/>
                </a:lnTo>
                <a:lnTo>
                  <a:pt x="5036" y="2980"/>
                </a:lnTo>
                <a:lnTo>
                  <a:pt x="5026" y="3000"/>
                </a:lnTo>
                <a:lnTo>
                  <a:pt x="5014" y="3020"/>
                </a:lnTo>
                <a:lnTo>
                  <a:pt x="5002" y="3037"/>
                </a:lnTo>
                <a:lnTo>
                  <a:pt x="4990" y="3052"/>
                </a:lnTo>
                <a:lnTo>
                  <a:pt x="5169" y="3128"/>
                </a:lnTo>
                <a:lnTo>
                  <a:pt x="5371" y="3214"/>
                </a:lnTo>
                <a:lnTo>
                  <a:pt x="5394" y="3224"/>
                </a:lnTo>
                <a:lnTo>
                  <a:pt x="5417" y="3233"/>
                </a:lnTo>
                <a:lnTo>
                  <a:pt x="5467" y="3250"/>
                </a:lnTo>
                <a:lnTo>
                  <a:pt x="5517" y="3267"/>
                </a:lnTo>
                <a:lnTo>
                  <a:pt x="5542" y="3277"/>
                </a:lnTo>
                <a:lnTo>
                  <a:pt x="5567" y="3287"/>
                </a:lnTo>
                <a:lnTo>
                  <a:pt x="5593" y="3299"/>
                </a:lnTo>
                <a:lnTo>
                  <a:pt x="5618" y="3311"/>
                </a:lnTo>
                <a:lnTo>
                  <a:pt x="5642" y="3324"/>
                </a:lnTo>
                <a:lnTo>
                  <a:pt x="5667" y="3338"/>
                </a:lnTo>
                <a:lnTo>
                  <a:pt x="5690" y="3354"/>
                </a:lnTo>
                <a:lnTo>
                  <a:pt x="5712" y="3373"/>
                </a:lnTo>
                <a:lnTo>
                  <a:pt x="5734" y="3392"/>
                </a:lnTo>
                <a:lnTo>
                  <a:pt x="5744" y="3402"/>
                </a:lnTo>
                <a:lnTo>
                  <a:pt x="5754" y="3413"/>
                </a:lnTo>
                <a:lnTo>
                  <a:pt x="5763" y="3425"/>
                </a:lnTo>
                <a:lnTo>
                  <a:pt x="5772" y="3438"/>
                </a:lnTo>
                <a:lnTo>
                  <a:pt x="5780" y="3450"/>
                </a:lnTo>
                <a:lnTo>
                  <a:pt x="5788" y="3463"/>
                </a:lnTo>
                <a:lnTo>
                  <a:pt x="5796" y="3477"/>
                </a:lnTo>
                <a:lnTo>
                  <a:pt x="5803" y="3491"/>
                </a:lnTo>
                <a:lnTo>
                  <a:pt x="5810" y="3507"/>
                </a:lnTo>
                <a:lnTo>
                  <a:pt x="5815" y="3523"/>
                </a:lnTo>
                <a:lnTo>
                  <a:pt x="5821" y="3540"/>
                </a:lnTo>
                <a:lnTo>
                  <a:pt x="5821" y="3558"/>
                </a:lnTo>
                <a:lnTo>
                  <a:pt x="5822" y="3635"/>
                </a:lnTo>
                <a:lnTo>
                  <a:pt x="5824" y="3733"/>
                </a:lnTo>
                <a:lnTo>
                  <a:pt x="5825" y="3764"/>
                </a:lnTo>
                <a:lnTo>
                  <a:pt x="6523" y="3764"/>
                </a:lnTo>
                <a:lnTo>
                  <a:pt x="6524" y="3725"/>
                </a:lnTo>
                <a:lnTo>
                  <a:pt x="6524" y="3679"/>
                </a:lnTo>
                <a:lnTo>
                  <a:pt x="6522" y="3582"/>
                </a:lnTo>
                <a:lnTo>
                  <a:pt x="6519" y="3488"/>
                </a:lnTo>
                <a:lnTo>
                  <a:pt x="6518" y="3416"/>
                </a:lnTo>
                <a:close/>
              </a:path>
            </a:pathLst>
          </a:custGeom>
          <a:solidFill>
            <a:schemeClr val="accent1"/>
          </a:solidFill>
          <a:ln>
            <a:noFill/>
          </a:ln>
          <a:effectLst/>
        </p:spPr>
        <p:txBody>
          <a:bodyPr/>
          <a:lstStyle/>
          <a:p>
            <a:endParaRPr lang="zh-CN" altLang="en-US" sz="4400"/>
          </a:p>
        </p:txBody>
      </p:sp>
      <p:sp>
        <p:nvSpPr>
          <p:cNvPr id="19" name="KSO_Shape"/>
          <p:cNvSpPr/>
          <p:nvPr/>
        </p:nvSpPr>
        <p:spPr bwMode="auto">
          <a:xfrm>
            <a:off x="4737410" y="2374914"/>
            <a:ext cx="338667" cy="254565"/>
          </a:xfrm>
          <a:custGeom>
            <a:avLst/>
            <a:gdLst>
              <a:gd name="T0" fmla="*/ 2147483646 w 108"/>
              <a:gd name="T1" fmla="*/ 2147483646 h 81"/>
              <a:gd name="T2" fmla="*/ 2147483646 w 108"/>
              <a:gd name="T3" fmla="*/ 2147483646 h 81"/>
              <a:gd name="T4" fmla="*/ 2147483646 w 108"/>
              <a:gd name="T5" fmla="*/ 2147483646 h 81"/>
              <a:gd name="T6" fmla="*/ 2147483646 w 108"/>
              <a:gd name="T7" fmla="*/ 2147483646 h 81"/>
              <a:gd name="T8" fmla="*/ 2147483646 w 108"/>
              <a:gd name="T9" fmla="*/ 2147483646 h 81"/>
              <a:gd name="T10" fmla="*/ 2147483646 w 108"/>
              <a:gd name="T11" fmla="*/ 2147483646 h 81"/>
              <a:gd name="T12" fmla="*/ 2147483646 w 108"/>
              <a:gd name="T13" fmla="*/ 2147483646 h 81"/>
              <a:gd name="T14" fmla="*/ 2147483646 w 108"/>
              <a:gd name="T15" fmla="*/ 2147483646 h 81"/>
              <a:gd name="T16" fmla="*/ 2147483646 w 108"/>
              <a:gd name="T17" fmla="*/ 2147483646 h 81"/>
              <a:gd name="T18" fmla="*/ 2147483646 w 108"/>
              <a:gd name="T19" fmla="*/ 2147483646 h 81"/>
              <a:gd name="T20" fmla="*/ 2147483646 w 108"/>
              <a:gd name="T21" fmla="*/ 2147483646 h 81"/>
              <a:gd name="T22" fmla="*/ 2147483646 w 108"/>
              <a:gd name="T23" fmla="*/ 2147483646 h 81"/>
              <a:gd name="T24" fmla="*/ 2147483646 w 108"/>
              <a:gd name="T25" fmla="*/ 2147483646 h 81"/>
              <a:gd name="T26" fmla="*/ 2147483646 w 108"/>
              <a:gd name="T27" fmla="*/ 2147483646 h 81"/>
              <a:gd name="T28" fmla="*/ 2147483646 w 108"/>
              <a:gd name="T29" fmla="*/ 2147483646 h 81"/>
              <a:gd name="T30" fmla="*/ 0 w 108"/>
              <a:gd name="T31" fmla="*/ 2147483646 h 81"/>
              <a:gd name="T32" fmla="*/ 2147483646 w 108"/>
              <a:gd name="T33" fmla="*/ 2147483646 h 81"/>
              <a:gd name="T34" fmla="*/ 2147483646 w 108"/>
              <a:gd name="T35" fmla="*/ 2147483646 h 81"/>
              <a:gd name="T36" fmla="*/ 2147483646 w 108"/>
              <a:gd name="T37" fmla="*/ 2147483646 h 81"/>
              <a:gd name="T38" fmla="*/ 2147483646 w 108"/>
              <a:gd name="T39" fmla="*/ 2147483646 h 81"/>
              <a:gd name="T40" fmla="*/ 2147483646 w 108"/>
              <a:gd name="T41" fmla="*/ 2147483646 h 81"/>
              <a:gd name="T42" fmla="*/ 2147483646 w 108"/>
              <a:gd name="T43" fmla="*/ 2147483646 h 81"/>
              <a:gd name="T44" fmla="*/ 2147483646 w 108"/>
              <a:gd name="T45" fmla="*/ 2147483646 h 81"/>
              <a:gd name="T46" fmla="*/ 2147483646 w 108"/>
              <a:gd name="T47" fmla="*/ 2147483646 h 81"/>
              <a:gd name="T48" fmla="*/ 2147483646 w 108"/>
              <a:gd name="T49" fmla="*/ 2147483646 h 81"/>
              <a:gd name="T50" fmla="*/ 2147483646 w 108"/>
              <a:gd name="T51" fmla="*/ 2147483646 h 81"/>
              <a:gd name="T52" fmla="*/ 2147483646 w 108"/>
              <a:gd name="T53" fmla="*/ 2147483646 h 81"/>
              <a:gd name="T54" fmla="*/ 2147483646 w 108"/>
              <a:gd name="T55" fmla="*/ 2147483646 h 81"/>
              <a:gd name="T56" fmla="*/ 2147483646 w 108"/>
              <a:gd name="T57" fmla="*/ 2147483646 h 81"/>
              <a:gd name="T58" fmla="*/ 2147483646 w 108"/>
              <a:gd name="T59" fmla="*/ 2147483646 h 81"/>
              <a:gd name="T60" fmla="*/ 2147483646 w 108"/>
              <a:gd name="T61" fmla="*/ 2147483646 h 81"/>
              <a:gd name="T62" fmla="*/ 2147483646 w 108"/>
              <a:gd name="T63" fmla="*/ 2147483646 h 81"/>
              <a:gd name="T64" fmla="*/ 2147483646 w 108"/>
              <a:gd name="T65" fmla="*/ 2147483646 h 81"/>
              <a:gd name="T66" fmla="*/ 2147483646 w 108"/>
              <a:gd name="T67" fmla="*/ 2147483646 h 81"/>
              <a:gd name="T68" fmla="*/ 2147483646 w 108"/>
              <a:gd name="T69" fmla="*/ 2147483646 h 81"/>
              <a:gd name="T70" fmla="*/ 2147483646 w 108"/>
              <a:gd name="T71" fmla="*/ 2147483646 h 81"/>
              <a:gd name="T72" fmla="*/ 2147483646 w 108"/>
              <a:gd name="T73" fmla="*/ 2147483646 h 81"/>
              <a:gd name="T74" fmla="*/ 2147483646 w 108"/>
              <a:gd name="T75" fmla="*/ 2147483646 h 8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08" h="81">
                <a:moveTo>
                  <a:pt x="3" y="54"/>
                </a:moveTo>
                <a:cubicBezTo>
                  <a:pt x="9" y="51"/>
                  <a:pt x="15" y="49"/>
                  <a:pt x="21" y="47"/>
                </a:cubicBezTo>
                <a:cubicBezTo>
                  <a:pt x="23" y="45"/>
                  <a:pt x="24" y="44"/>
                  <a:pt x="26" y="43"/>
                </a:cubicBezTo>
                <a:cubicBezTo>
                  <a:pt x="35" y="62"/>
                  <a:pt x="35" y="62"/>
                  <a:pt x="35" y="62"/>
                </a:cubicBezTo>
                <a:cubicBezTo>
                  <a:pt x="43" y="43"/>
                  <a:pt x="43" y="43"/>
                  <a:pt x="43" y="43"/>
                </a:cubicBezTo>
                <a:cubicBezTo>
                  <a:pt x="45" y="44"/>
                  <a:pt x="46" y="46"/>
                  <a:pt x="48" y="47"/>
                </a:cubicBezTo>
                <a:cubicBezTo>
                  <a:pt x="60" y="51"/>
                  <a:pt x="60" y="51"/>
                  <a:pt x="60" y="51"/>
                </a:cubicBezTo>
                <a:cubicBezTo>
                  <a:pt x="60" y="51"/>
                  <a:pt x="61" y="50"/>
                  <a:pt x="61" y="50"/>
                </a:cubicBezTo>
                <a:cubicBezTo>
                  <a:pt x="65" y="48"/>
                  <a:pt x="69" y="47"/>
                  <a:pt x="72" y="46"/>
                </a:cubicBezTo>
                <a:cubicBezTo>
                  <a:pt x="75" y="52"/>
                  <a:pt x="79" y="57"/>
                  <a:pt x="84" y="60"/>
                </a:cubicBezTo>
                <a:cubicBezTo>
                  <a:pt x="89" y="57"/>
                  <a:pt x="93" y="52"/>
                  <a:pt x="96" y="46"/>
                </a:cubicBezTo>
                <a:cubicBezTo>
                  <a:pt x="99" y="47"/>
                  <a:pt x="102" y="48"/>
                  <a:pt x="105" y="48"/>
                </a:cubicBezTo>
                <a:cubicBezTo>
                  <a:pt x="108" y="53"/>
                  <a:pt x="108" y="64"/>
                  <a:pt x="108" y="71"/>
                </a:cubicBezTo>
                <a:cubicBezTo>
                  <a:pt x="70" y="71"/>
                  <a:pt x="70" y="71"/>
                  <a:pt x="70" y="71"/>
                </a:cubicBezTo>
                <a:cubicBezTo>
                  <a:pt x="70" y="74"/>
                  <a:pt x="70" y="77"/>
                  <a:pt x="70" y="81"/>
                </a:cubicBezTo>
                <a:cubicBezTo>
                  <a:pt x="47" y="81"/>
                  <a:pt x="24" y="81"/>
                  <a:pt x="0" y="81"/>
                </a:cubicBezTo>
                <a:cubicBezTo>
                  <a:pt x="0" y="68"/>
                  <a:pt x="1" y="58"/>
                  <a:pt x="3" y="54"/>
                </a:cubicBezTo>
                <a:close/>
                <a:moveTo>
                  <a:pt x="74" y="26"/>
                </a:moveTo>
                <a:cubicBezTo>
                  <a:pt x="79" y="27"/>
                  <a:pt x="89" y="26"/>
                  <a:pt x="94" y="24"/>
                </a:cubicBezTo>
                <a:cubicBezTo>
                  <a:pt x="94" y="27"/>
                  <a:pt x="94" y="32"/>
                  <a:pt x="92" y="37"/>
                </a:cubicBezTo>
                <a:cubicBezTo>
                  <a:pt x="91" y="39"/>
                  <a:pt x="90" y="40"/>
                  <a:pt x="89" y="41"/>
                </a:cubicBezTo>
                <a:cubicBezTo>
                  <a:pt x="99" y="42"/>
                  <a:pt x="99" y="42"/>
                  <a:pt x="99" y="42"/>
                </a:cubicBezTo>
                <a:cubicBezTo>
                  <a:pt x="99" y="42"/>
                  <a:pt x="98" y="33"/>
                  <a:pt x="98" y="31"/>
                </a:cubicBezTo>
                <a:cubicBezTo>
                  <a:pt x="102" y="2"/>
                  <a:pt x="65" y="2"/>
                  <a:pt x="69" y="31"/>
                </a:cubicBezTo>
                <a:cubicBezTo>
                  <a:pt x="69" y="33"/>
                  <a:pt x="68" y="42"/>
                  <a:pt x="68" y="42"/>
                </a:cubicBezTo>
                <a:cubicBezTo>
                  <a:pt x="78" y="41"/>
                  <a:pt x="78" y="41"/>
                  <a:pt x="78" y="41"/>
                </a:cubicBezTo>
                <a:cubicBezTo>
                  <a:pt x="77" y="40"/>
                  <a:pt x="76" y="39"/>
                  <a:pt x="75" y="37"/>
                </a:cubicBezTo>
                <a:cubicBezTo>
                  <a:pt x="74" y="33"/>
                  <a:pt x="73" y="29"/>
                  <a:pt x="74" y="26"/>
                </a:cubicBezTo>
                <a:cubicBezTo>
                  <a:pt x="74" y="26"/>
                  <a:pt x="74" y="26"/>
                  <a:pt x="74" y="26"/>
                </a:cubicBezTo>
                <a:close/>
                <a:moveTo>
                  <a:pt x="22" y="30"/>
                </a:moveTo>
                <a:cubicBezTo>
                  <a:pt x="21" y="25"/>
                  <a:pt x="21" y="21"/>
                  <a:pt x="23" y="15"/>
                </a:cubicBezTo>
                <a:cubicBezTo>
                  <a:pt x="29" y="11"/>
                  <a:pt x="37" y="17"/>
                  <a:pt x="47" y="15"/>
                </a:cubicBezTo>
                <a:cubicBezTo>
                  <a:pt x="48" y="20"/>
                  <a:pt x="48" y="24"/>
                  <a:pt x="48" y="31"/>
                </a:cubicBezTo>
                <a:cubicBezTo>
                  <a:pt x="48" y="31"/>
                  <a:pt x="52" y="27"/>
                  <a:pt x="52" y="25"/>
                </a:cubicBezTo>
                <a:cubicBezTo>
                  <a:pt x="53" y="22"/>
                  <a:pt x="52" y="10"/>
                  <a:pt x="50" y="8"/>
                </a:cubicBezTo>
                <a:cubicBezTo>
                  <a:pt x="45" y="0"/>
                  <a:pt x="26" y="0"/>
                  <a:pt x="20" y="6"/>
                </a:cubicBezTo>
                <a:cubicBezTo>
                  <a:pt x="18" y="8"/>
                  <a:pt x="16" y="25"/>
                  <a:pt x="18" y="27"/>
                </a:cubicBezTo>
                <a:cubicBezTo>
                  <a:pt x="20" y="29"/>
                  <a:pt x="22" y="30"/>
                  <a:pt x="22" y="30"/>
                </a:cubicBezTo>
                <a:close/>
              </a:path>
            </a:pathLst>
          </a:custGeom>
          <a:solidFill>
            <a:schemeClr val="accent1"/>
          </a:solidFill>
          <a:ln>
            <a:noFill/>
          </a:ln>
          <a:effectLst/>
        </p:spPr>
        <p:txBody>
          <a:bodyPr/>
          <a:lstStyle/>
          <a:p>
            <a:endParaRPr lang="zh-CN" altLang="en-US" sz="4400"/>
          </a:p>
        </p:txBody>
      </p:sp>
      <p:sp>
        <p:nvSpPr>
          <p:cNvPr id="20" name="KSO_Shape"/>
          <p:cNvSpPr/>
          <p:nvPr/>
        </p:nvSpPr>
        <p:spPr bwMode="auto">
          <a:xfrm>
            <a:off x="8063706" y="2385921"/>
            <a:ext cx="338667" cy="232551"/>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accent1"/>
          </a:solidFill>
          <a:ln>
            <a:noFill/>
          </a:ln>
          <a:effectLst/>
        </p:spPr>
        <p:txBody>
          <a:bodyPr/>
          <a:lstStyle/>
          <a:p>
            <a:endParaRPr lang="zh-CN" altLang="en-US" sz="4400"/>
          </a:p>
        </p:txBody>
      </p:sp>
      <p:sp>
        <p:nvSpPr>
          <p:cNvPr id="21" name="矩形 20" descr="#clear#"/>
          <p:cNvSpPr/>
          <p:nvPr/>
        </p:nvSpPr>
        <p:spPr>
          <a:xfrm>
            <a:off x="1136129" y="4158390"/>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2" name="矩形 21" descr="#clear#"/>
          <p:cNvSpPr/>
          <p:nvPr/>
        </p:nvSpPr>
        <p:spPr>
          <a:xfrm>
            <a:off x="1136129" y="5513027"/>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23" name="直接连接符 22"/>
          <p:cNvCxnSpPr/>
          <p:nvPr/>
        </p:nvCxnSpPr>
        <p:spPr>
          <a:xfrm>
            <a:off x="1145338" y="5480052"/>
            <a:ext cx="9901325"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a:t>请输入第四章大标题</a:t>
            </a:r>
            <a:endParaRPr lang="zh-CN" altLang="en-US" dirty="0"/>
          </a:p>
        </p:txBody>
      </p:sp>
      <p:sp>
        <p:nvSpPr>
          <p:cNvPr id="9219" name="文本占位符 2" descr="#clear#"/>
          <p:cNvSpPr>
            <a:spLocks noGrp="1"/>
          </p:cNvSpPr>
          <p:nvPr>
            <p:ph type="body" idx="1"/>
          </p:nvPr>
        </p:nvSpPr>
        <p:spPr/>
        <p:txBody>
          <a:bodyPr/>
          <a:lstStyle/>
          <a:p>
            <a:r>
              <a:rPr lang="zh-CN" altLang="en-US"/>
              <a:t>请输入第四章说明小标题</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椭圆 12"/>
          <p:cNvSpPr/>
          <p:nvPr/>
        </p:nvSpPr>
        <p:spPr>
          <a:xfrm>
            <a:off x="581466" y="2239712"/>
            <a:ext cx="3235569" cy="3235569"/>
          </a:xfrm>
          <a:prstGeom prst="ellipse">
            <a:avLst/>
          </a:prstGeom>
          <a:solidFill>
            <a:srgbClr val="FEFFFF"/>
          </a:solidFill>
          <a:ln w="76200">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4" name="KSO_Shape"/>
          <p:cNvSpPr/>
          <p:nvPr/>
        </p:nvSpPr>
        <p:spPr bwMode="auto">
          <a:xfrm>
            <a:off x="1259857" y="3217142"/>
            <a:ext cx="1878787" cy="1280706"/>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0" name="Freeform 3" descr="#clear#"/>
          <p:cNvSpPr/>
          <p:nvPr/>
        </p:nvSpPr>
        <p:spPr>
          <a:xfrm>
            <a:off x="6387490" y="2114611"/>
            <a:ext cx="5383066" cy="1420837"/>
          </a:xfrm>
          <a:prstGeom prst="rect">
            <a:avLst/>
          </a:prstGeom>
          <a:solidFill>
            <a:schemeClr val="accent1"/>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Ins="216000"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50000"/>
              </a:lnSpc>
            </a:pPr>
            <a:r>
              <a:rPr lang="zh-CN" altLang="en-US" dirty="0">
                <a:solidFill>
                  <a:srgbClr val="FFFFFF"/>
                </a:solidFill>
                <a:latin typeface="+mn-ea"/>
              </a:rPr>
              <a:t>请输入文本请输入文本请输入文本请输入文本请输入文本请输入文本请输入文本请输入文本请输入文本请输入文本</a:t>
            </a:r>
            <a:endParaRPr lang="zh-CN" altLang="en-US" dirty="0">
              <a:solidFill>
                <a:srgbClr val="FFFFFF"/>
              </a:solidFill>
              <a:latin typeface="微软雅黑" panose="020B0503020204020204" charset="-122"/>
              <a:ea typeface="微软雅黑" panose="020B0503020204020204" charset="-122"/>
              <a:cs typeface="微软雅黑" panose="020B0503020204020204" charset="-122"/>
            </a:endParaRPr>
          </a:p>
        </p:txBody>
      </p:sp>
      <p:sp>
        <p:nvSpPr>
          <p:cNvPr id="21" name="文本框 24" descr="#clear#"/>
          <p:cNvSpPr txBox="1"/>
          <p:nvPr/>
        </p:nvSpPr>
        <p:spPr>
          <a:xfrm>
            <a:off x="4773320" y="2416236"/>
            <a:ext cx="1614170"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4000" dirty="0">
                <a:solidFill>
                  <a:schemeClr val="accent1"/>
                </a:solidFill>
                <a:latin typeface="微软雅黑" panose="020B0503020204020204" charset="-122"/>
                <a:ea typeface="微软雅黑" panose="020B0503020204020204" charset="-122"/>
                <a:cs typeface="微软雅黑" panose="020B0503020204020204" charset="-122"/>
                <a:sym typeface="+mn-ea"/>
              </a:rPr>
              <a:t>800</a:t>
            </a:r>
            <a:r>
              <a:rPr lang="en-US" sz="4000" dirty="0">
                <a:solidFill>
                  <a:schemeClr val="accent1"/>
                </a:solidFill>
                <a:latin typeface="微软雅黑" panose="020B0503020204020204" charset="-122"/>
                <a:ea typeface="微软雅黑" panose="020B0503020204020204" charset="-122"/>
                <a:cs typeface="微软雅黑" panose="020B0503020204020204" charset="-122"/>
                <a:sym typeface="+mn-ea"/>
              </a:rPr>
              <a:t>+</a:t>
            </a:r>
            <a:endParaRPr lang="en-US" sz="4000" dirty="0">
              <a:solidFill>
                <a:schemeClr val="accent1"/>
              </a:solidFill>
            </a:endParaRPr>
          </a:p>
        </p:txBody>
      </p:sp>
      <p:sp>
        <p:nvSpPr>
          <p:cNvPr id="22" name="椭圆 21"/>
          <p:cNvSpPr/>
          <p:nvPr/>
        </p:nvSpPr>
        <p:spPr>
          <a:xfrm>
            <a:off x="4773320" y="2114611"/>
            <a:ext cx="1374775" cy="1374775"/>
          </a:xfrm>
          <a:prstGeom prst="ellipse">
            <a:avLst/>
          </a:prstGeom>
          <a:noFill/>
          <a:ln w="12700">
            <a:solidFill>
              <a:schemeClr val="accent1"/>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3" name="Freeform 3" descr="#clear#"/>
          <p:cNvSpPr/>
          <p:nvPr/>
        </p:nvSpPr>
        <p:spPr>
          <a:xfrm>
            <a:off x="6387490" y="4179545"/>
            <a:ext cx="5383066" cy="1420837"/>
          </a:xfrm>
          <a:prstGeom prst="rect">
            <a:avLst/>
          </a:prstGeom>
          <a:solidFill>
            <a:schemeClr val="accent1"/>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Ins="216000"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50000"/>
              </a:lnSpc>
            </a:pPr>
            <a:r>
              <a:rPr lang="zh-CN" altLang="en-US" dirty="0">
                <a:solidFill>
                  <a:srgbClr val="FFFFFF"/>
                </a:solidFill>
                <a:latin typeface="+mn-ea"/>
              </a:rPr>
              <a:t>请输入文本请输入文本请输入文本请输入文本请输入文本请输入文本请输入文本请输入文本请输入文本请输入文本</a:t>
            </a:r>
            <a:endParaRPr lang="zh-CN" altLang="en-US" dirty="0">
              <a:solidFill>
                <a:srgbClr val="FFFFFF"/>
              </a:solidFill>
              <a:latin typeface="微软雅黑" panose="020B0503020204020204" charset="-122"/>
              <a:ea typeface="微软雅黑" panose="020B0503020204020204" charset="-122"/>
              <a:cs typeface="微软雅黑" panose="020B0503020204020204" charset="-122"/>
            </a:endParaRPr>
          </a:p>
        </p:txBody>
      </p:sp>
      <p:sp>
        <p:nvSpPr>
          <p:cNvPr id="24" name="文本框 24" descr="#clear#"/>
          <p:cNvSpPr txBox="1"/>
          <p:nvPr/>
        </p:nvSpPr>
        <p:spPr>
          <a:xfrm>
            <a:off x="4773320" y="4481170"/>
            <a:ext cx="1614170"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4000" dirty="0">
                <a:solidFill>
                  <a:schemeClr val="accent1"/>
                </a:solidFill>
                <a:latin typeface="微软雅黑" panose="020B0503020204020204" charset="-122"/>
                <a:ea typeface="微软雅黑" panose="020B0503020204020204" charset="-122"/>
                <a:cs typeface="微软雅黑" panose="020B0503020204020204" charset="-122"/>
                <a:sym typeface="+mn-ea"/>
              </a:rPr>
              <a:t>600</a:t>
            </a:r>
            <a:r>
              <a:rPr lang="en-US" sz="4000" dirty="0">
                <a:solidFill>
                  <a:schemeClr val="accent1"/>
                </a:solidFill>
                <a:latin typeface="微软雅黑" panose="020B0503020204020204" charset="-122"/>
                <a:ea typeface="微软雅黑" panose="020B0503020204020204" charset="-122"/>
                <a:cs typeface="微软雅黑" panose="020B0503020204020204" charset="-122"/>
                <a:sym typeface="+mn-ea"/>
              </a:rPr>
              <a:t>+</a:t>
            </a:r>
            <a:endParaRPr lang="en-US" sz="4000" dirty="0">
              <a:solidFill>
                <a:schemeClr val="accent1"/>
              </a:solidFill>
            </a:endParaRPr>
          </a:p>
        </p:txBody>
      </p:sp>
      <p:sp>
        <p:nvSpPr>
          <p:cNvPr id="25" name="椭圆 24"/>
          <p:cNvSpPr/>
          <p:nvPr/>
        </p:nvSpPr>
        <p:spPr>
          <a:xfrm>
            <a:off x="4773320" y="4179545"/>
            <a:ext cx="1374775" cy="1374775"/>
          </a:xfrm>
          <a:prstGeom prst="ellipse">
            <a:avLst/>
          </a:prstGeom>
          <a:noFill/>
          <a:ln w="12700">
            <a:solidFill>
              <a:schemeClr val="accent1"/>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descr="#clear#"/>
          <p:cNvSpPr>
            <a:spLocks noGrp="1"/>
          </p:cNvSpPr>
          <p:nvPr>
            <p:ph type="title"/>
          </p:nvPr>
        </p:nvSpPr>
        <p:spPr/>
        <p:txBody>
          <a:bodyPr/>
          <a:lstStyle/>
          <a:p>
            <a:r>
              <a:rPr lang="zh-CN" altLang="en-US"/>
              <a:t>请在此输入您的大标题</a:t>
            </a:r>
            <a:endParaRPr lang="en-US" altLang="zh-CN" dirty="0"/>
          </a:p>
        </p:txBody>
      </p:sp>
      <p:sp>
        <p:nvSpPr>
          <p:cNvPr id="11" name="MH_SubTitle_1" descr="#clear#"/>
          <p:cNvSpPr/>
          <p:nvPr>
            <p:custDataLst>
              <p:tags r:id="rId1"/>
            </p:custDataLst>
          </p:nvPr>
        </p:nvSpPr>
        <p:spPr>
          <a:xfrm rot="20700000">
            <a:off x="1415480" y="3271830"/>
            <a:ext cx="1285517" cy="2664867"/>
          </a:xfrm>
          <a:custGeom>
            <a:avLst/>
            <a:gdLst>
              <a:gd name="connsiteX0" fmla="*/ 667816 w 1087280"/>
              <a:gd name="connsiteY0" fmla="*/ 412913 h 2254625"/>
              <a:gd name="connsiteX1" fmla="*/ 661379 w 1087280"/>
              <a:gd name="connsiteY1" fmla="*/ 407078 h 2254625"/>
              <a:gd name="connsiteX2" fmla="*/ 654942 w 1087280"/>
              <a:gd name="connsiteY2" fmla="*/ 401243 h 2254625"/>
              <a:gd name="connsiteX3" fmla="*/ 648230 w 1087280"/>
              <a:gd name="connsiteY3" fmla="*/ 396246 h 2254625"/>
              <a:gd name="connsiteX4" fmla="*/ 640959 w 1087280"/>
              <a:gd name="connsiteY4" fmla="*/ 391251 h 2254625"/>
              <a:gd name="connsiteX5" fmla="*/ 633691 w 1087280"/>
              <a:gd name="connsiteY5" fmla="*/ 386813 h 2254625"/>
              <a:gd name="connsiteX6" fmla="*/ 625865 w 1087280"/>
              <a:gd name="connsiteY6" fmla="*/ 382378 h 2254625"/>
              <a:gd name="connsiteX7" fmla="*/ 618041 w 1087280"/>
              <a:gd name="connsiteY7" fmla="*/ 378500 h 2254625"/>
              <a:gd name="connsiteX8" fmla="*/ 610775 w 1087280"/>
              <a:gd name="connsiteY8" fmla="*/ 374620 h 2254625"/>
              <a:gd name="connsiteX9" fmla="*/ 602117 w 1087280"/>
              <a:gd name="connsiteY9" fmla="*/ 371582 h 2254625"/>
              <a:gd name="connsiteX10" fmla="*/ 593739 w 1087280"/>
              <a:gd name="connsiteY10" fmla="*/ 368822 h 2254625"/>
              <a:gd name="connsiteX11" fmla="*/ 585641 w 1087280"/>
              <a:gd name="connsiteY11" fmla="*/ 366340 h 2254625"/>
              <a:gd name="connsiteX12" fmla="*/ 576430 w 1087280"/>
              <a:gd name="connsiteY12" fmla="*/ 364419 h 2254625"/>
              <a:gd name="connsiteX13" fmla="*/ 567778 w 1087280"/>
              <a:gd name="connsiteY13" fmla="*/ 363055 h 2254625"/>
              <a:gd name="connsiteX14" fmla="*/ 558569 w 1087280"/>
              <a:gd name="connsiteY14" fmla="*/ 361692 h 2254625"/>
              <a:gd name="connsiteX15" fmla="*/ 549362 w 1087280"/>
              <a:gd name="connsiteY15" fmla="*/ 360887 h 2254625"/>
              <a:gd name="connsiteX16" fmla="*/ 540436 w 1087280"/>
              <a:gd name="connsiteY16" fmla="*/ 360919 h 2254625"/>
              <a:gd name="connsiteX17" fmla="*/ 530953 w 1087280"/>
              <a:gd name="connsiteY17" fmla="*/ 360952 h 2254625"/>
              <a:gd name="connsiteX18" fmla="*/ 521472 w 1087280"/>
              <a:gd name="connsiteY18" fmla="*/ 361542 h 2254625"/>
              <a:gd name="connsiteX19" fmla="*/ 512831 w 1087280"/>
              <a:gd name="connsiteY19" fmla="*/ 362967 h 2254625"/>
              <a:gd name="connsiteX20" fmla="*/ 503911 w 1087280"/>
              <a:gd name="connsiteY20" fmla="*/ 364671 h 2254625"/>
              <a:gd name="connsiteX21" fmla="*/ 494992 w 1087280"/>
              <a:gd name="connsiteY21" fmla="*/ 366376 h 2254625"/>
              <a:gd name="connsiteX22" fmla="*/ 486913 w 1087280"/>
              <a:gd name="connsiteY22" fmla="*/ 368914 h 2254625"/>
              <a:gd name="connsiteX23" fmla="*/ 477998 w 1087280"/>
              <a:gd name="connsiteY23" fmla="*/ 371734 h 2254625"/>
              <a:gd name="connsiteX24" fmla="*/ 469923 w 1087280"/>
              <a:gd name="connsiteY24" fmla="*/ 375388 h 2254625"/>
              <a:gd name="connsiteX25" fmla="*/ 461847 w 1087280"/>
              <a:gd name="connsiteY25" fmla="*/ 379042 h 2254625"/>
              <a:gd name="connsiteX26" fmla="*/ 454330 w 1087280"/>
              <a:gd name="connsiteY26" fmla="*/ 382695 h 2254625"/>
              <a:gd name="connsiteX27" fmla="*/ 447095 w 1087280"/>
              <a:gd name="connsiteY27" fmla="*/ 387183 h 2254625"/>
              <a:gd name="connsiteX28" fmla="*/ 439581 w 1087280"/>
              <a:gd name="connsiteY28" fmla="*/ 391950 h 2254625"/>
              <a:gd name="connsiteX29" fmla="*/ 432628 w 1087280"/>
              <a:gd name="connsiteY29" fmla="*/ 397274 h 2254625"/>
              <a:gd name="connsiteX30" fmla="*/ 425395 w 1087280"/>
              <a:gd name="connsiteY30" fmla="*/ 402320 h 2254625"/>
              <a:gd name="connsiteX31" fmla="*/ 419001 w 1087280"/>
              <a:gd name="connsiteY31" fmla="*/ 408199 h 2254625"/>
              <a:gd name="connsiteX32" fmla="*/ 412887 w 1087280"/>
              <a:gd name="connsiteY32" fmla="*/ 414357 h 2254625"/>
              <a:gd name="connsiteX33" fmla="*/ 407052 w 1087280"/>
              <a:gd name="connsiteY33" fmla="*/ 420234 h 2254625"/>
              <a:gd name="connsiteX34" fmla="*/ 401218 w 1087280"/>
              <a:gd name="connsiteY34" fmla="*/ 426670 h 2254625"/>
              <a:gd name="connsiteX35" fmla="*/ 396224 w 1087280"/>
              <a:gd name="connsiteY35" fmla="*/ 433939 h 2254625"/>
              <a:gd name="connsiteX36" fmla="*/ 390950 w 1087280"/>
              <a:gd name="connsiteY36" fmla="*/ 440930 h 2254625"/>
              <a:gd name="connsiteX37" fmla="*/ 386515 w 1087280"/>
              <a:gd name="connsiteY37" fmla="*/ 448198 h 2254625"/>
              <a:gd name="connsiteX38" fmla="*/ 381801 w 1087280"/>
              <a:gd name="connsiteY38" fmla="*/ 455745 h 2254625"/>
              <a:gd name="connsiteX39" fmla="*/ 378202 w 1087280"/>
              <a:gd name="connsiteY39" fmla="*/ 463288 h 2254625"/>
              <a:gd name="connsiteX40" fmla="*/ 374606 w 1087280"/>
              <a:gd name="connsiteY40" fmla="*/ 471389 h 2254625"/>
              <a:gd name="connsiteX41" fmla="*/ 371010 w 1087280"/>
              <a:gd name="connsiteY41" fmla="*/ 479490 h 2254625"/>
              <a:gd name="connsiteX42" fmla="*/ 368532 w 1087280"/>
              <a:gd name="connsiteY42" fmla="*/ 488146 h 2254625"/>
              <a:gd name="connsiteX43" fmla="*/ 366051 w 1087280"/>
              <a:gd name="connsiteY43" fmla="*/ 496243 h 2254625"/>
              <a:gd name="connsiteX44" fmla="*/ 364133 w 1087280"/>
              <a:gd name="connsiteY44" fmla="*/ 505454 h 2254625"/>
              <a:gd name="connsiteX45" fmla="*/ 362770 w 1087280"/>
              <a:gd name="connsiteY45" fmla="*/ 514105 h 2254625"/>
              <a:gd name="connsiteX46" fmla="*/ 361129 w 1087280"/>
              <a:gd name="connsiteY46" fmla="*/ 523036 h 2254625"/>
              <a:gd name="connsiteX47" fmla="*/ 360884 w 1087280"/>
              <a:gd name="connsiteY47" fmla="*/ 532242 h 2254625"/>
              <a:gd name="connsiteX48" fmla="*/ 360919 w 1087280"/>
              <a:gd name="connsiteY48" fmla="*/ 541725 h 2254625"/>
              <a:gd name="connsiteX49" fmla="*/ 360952 w 1087280"/>
              <a:gd name="connsiteY49" fmla="*/ 550650 h 2254625"/>
              <a:gd name="connsiteX50" fmla="*/ 361823 w 1087280"/>
              <a:gd name="connsiteY50" fmla="*/ 559851 h 2254625"/>
              <a:gd name="connsiteX51" fmla="*/ 362973 w 1087280"/>
              <a:gd name="connsiteY51" fmla="*/ 569331 h 2254625"/>
              <a:gd name="connsiteX52" fmla="*/ 364400 w 1087280"/>
              <a:gd name="connsiteY52" fmla="*/ 577972 h 2254625"/>
              <a:gd name="connsiteX53" fmla="*/ 366942 w 1087280"/>
              <a:gd name="connsiteY53" fmla="*/ 586610 h 2254625"/>
              <a:gd name="connsiteX54" fmla="*/ 368926 w 1087280"/>
              <a:gd name="connsiteY54" fmla="*/ 595250 h 2254625"/>
              <a:gd name="connsiteX55" fmla="*/ 371746 w 1087280"/>
              <a:gd name="connsiteY55" fmla="*/ 603608 h 2254625"/>
              <a:gd name="connsiteX56" fmla="*/ 375402 w 1087280"/>
              <a:gd name="connsiteY56" fmla="*/ 611683 h 2254625"/>
              <a:gd name="connsiteX57" fmla="*/ 378777 w 1087280"/>
              <a:gd name="connsiteY57" fmla="*/ 619482 h 2254625"/>
              <a:gd name="connsiteX58" fmla="*/ 382711 w 1087280"/>
              <a:gd name="connsiteY58" fmla="*/ 627278 h 2254625"/>
              <a:gd name="connsiteX59" fmla="*/ 387202 w 1087280"/>
              <a:gd name="connsiteY59" fmla="*/ 635072 h 2254625"/>
              <a:gd name="connsiteX60" fmla="*/ 391692 w 1087280"/>
              <a:gd name="connsiteY60" fmla="*/ 642308 h 2254625"/>
              <a:gd name="connsiteX61" fmla="*/ 397017 w 1087280"/>
              <a:gd name="connsiteY61" fmla="*/ 649263 h 2254625"/>
              <a:gd name="connsiteX62" fmla="*/ 401784 w 1087280"/>
              <a:gd name="connsiteY62" fmla="*/ 656219 h 2254625"/>
              <a:gd name="connsiteX63" fmla="*/ 407665 w 1087280"/>
              <a:gd name="connsiteY63" fmla="*/ 662614 h 2254625"/>
              <a:gd name="connsiteX64" fmla="*/ 413824 w 1087280"/>
              <a:gd name="connsiteY64" fmla="*/ 668729 h 2254625"/>
              <a:gd name="connsiteX65" fmla="*/ 419983 w 1087280"/>
              <a:gd name="connsiteY65" fmla="*/ 674844 h 2254625"/>
              <a:gd name="connsiteX66" fmla="*/ 426419 w 1087280"/>
              <a:gd name="connsiteY66" fmla="*/ 680679 h 2254625"/>
              <a:gd name="connsiteX67" fmla="*/ 433689 w 1087280"/>
              <a:gd name="connsiteY67" fmla="*/ 685674 h 2254625"/>
              <a:gd name="connsiteX68" fmla="*/ 440682 w 1087280"/>
              <a:gd name="connsiteY68" fmla="*/ 690949 h 2254625"/>
              <a:gd name="connsiteX69" fmla="*/ 448230 w 1087280"/>
              <a:gd name="connsiteY69" fmla="*/ 695664 h 2254625"/>
              <a:gd name="connsiteX70" fmla="*/ 455496 w 1087280"/>
              <a:gd name="connsiteY70" fmla="*/ 699544 h 2254625"/>
              <a:gd name="connsiteX71" fmla="*/ 463320 w 1087280"/>
              <a:gd name="connsiteY71" fmla="*/ 703422 h 2254625"/>
              <a:gd name="connsiteX72" fmla="*/ 471422 w 1087280"/>
              <a:gd name="connsiteY72" fmla="*/ 707020 h 2254625"/>
              <a:gd name="connsiteX73" fmla="*/ 479524 w 1087280"/>
              <a:gd name="connsiteY73" fmla="*/ 710617 h 2254625"/>
              <a:gd name="connsiteX74" fmla="*/ 487902 w 1087280"/>
              <a:gd name="connsiteY74" fmla="*/ 713378 h 2254625"/>
              <a:gd name="connsiteX75" fmla="*/ 496836 w 1087280"/>
              <a:gd name="connsiteY75" fmla="*/ 715578 h 2254625"/>
              <a:gd name="connsiteX76" fmla="*/ 504931 w 1087280"/>
              <a:gd name="connsiteY76" fmla="*/ 717502 h 2254625"/>
              <a:gd name="connsiteX77" fmla="*/ 514143 w 1087280"/>
              <a:gd name="connsiteY77" fmla="*/ 719423 h 2254625"/>
              <a:gd name="connsiteX78" fmla="*/ 523070 w 1087280"/>
              <a:gd name="connsiteY78" fmla="*/ 719950 h 2254625"/>
              <a:gd name="connsiteX79" fmla="*/ 532558 w 1087280"/>
              <a:gd name="connsiteY79" fmla="*/ 721032 h 2254625"/>
              <a:gd name="connsiteX80" fmla="*/ 541763 w 1087280"/>
              <a:gd name="connsiteY80" fmla="*/ 721279 h 2254625"/>
              <a:gd name="connsiteX81" fmla="*/ 550966 w 1087280"/>
              <a:gd name="connsiteY81" fmla="*/ 720968 h 2254625"/>
              <a:gd name="connsiteX82" fmla="*/ 559889 w 1087280"/>
              <a:gd name="connsiteY82" fmla="*/ 720379 h 2254625"/>
              <a:gd name="connsiteX83" fmla="*/ 569089 w 1087280"/>
              <a:gd name="connsiteY83" fmla="*/ 718953 h 2254625"/>
              <a:gd name="connsiteX84" fmla="*/ 577730 w 1087280"/>
              <a:gd name="connsiteY84" fmla="*/ 717528 h 2254625"/>
              <a:gd name="connsiteX85" fmla="*/ 586647 w 1087280"/>
              <a:gd name="connsiteY85" fmla="*/ 715266 h 2254625"/>
              <a:gd name="connsiteX86" fmla="*/ 595006 w 1087280"/>
              <a:gd name="connsiteY86" fmla="*/ 713006 h 2254625"/>
              <a:gd name="connsiteX87" fmla="*/ 603363 w 1087280"/>
              <a:gd name="connsiteY87" fmla="*/ 710187 h 2254625"/>
              <a:gd name="connsiteX88" fmla="*/ 611719 w 1087280"/>
              <a:gd name="connsiteY88" fmla="*/ 706811 h 2254625"/>
              <a:gd name="connsiteX89" fmla="*/ 619514 w 1087280"/>
              <a:gd name="connsiteY89" fmla="*/ 702879 h 2254625"/>
              <a:gd name="connsiteX90" fmla="*/ 627032 w 1087280"/>
              <a:gd name="connsiteY90" fmla="*/ 699227 h 2254625"/>
              <a:gd name="connsiteX91" fmla="*/ 634825 w 1087280"/>
              <a:gd name="connsiteY91" fmla="*/ 694737 h 2254625"/>
              <a:gd name="connsiteX92" fmla="*/ 641780 w 1087280"/>
              <a:gd name="connsiteY92" fmla="*/ 689972 h 2254625"/>
              <a:gd name="connsiteX93" fmla="*/ 649293 w 1087280"/>
              <a:gd name="connsiteY93" fmla="*/ 685204 h 2254625"/>
              <a:gd name="connsiteX94" fmla="*/ 655967 w 1087280"/>
              <a:gd name="connsiteY94" fmla="*/ 679602 h 2254625"/>
              <a:gd name="connsiteX95" fmla="*/ 662640 w 1087280"/>
              <a:gd name="connsiteY95" fmla="*/ 674001 h 2254625"/>
              <a:gd name="connsiteX96" fmla="*/ 668756 w 1087280"/>
              <a:gd name="connsiteY96" fmla="*/ 668401 h 2254625"/>
              <a:gd name="connsiteX97" fmla="*/ 674590 w 1087280"/>
              <a:gd name="connsiteY97" fmla="*/ 661965 h 2254625"/>
              <a:gd name="connsiteX98" fmla="*/ 680143 w 1087280"/>
              <a:gd name="connsiteY98" fmla="*/ 655252 h 2254625"/>
              <a:gd name="connsiteX99" fmla="*/ 685697 w 1087280"/>
              <a:gd name="connsiteY99" fmla="*/ 648539 h 2254625"/>
              <a:gd name="connsiteX100" fmla="*/ 690411 w 1087280"/>
              <a:gd name="connsiteY100" fmla="*/ 640992 h 2254625"/>
              <a:gd name="connsiteX101" fmla="*/ 695405 w 1087280"/>
              <a:gd name="connsiteY101" fmla="*/ 633722 h 2254625"/>
              <a:gd name="connsiteX102" fmla="*/ 699561 w 1087280"/>
              <a:gd name="connsiteY102" fmla="*/ 626177 h 2254625"/>
              <a:gd name="connsiteX103" fmla="*/ 703159 w 1087280"/>
              <a:gd name="connsiteY103" fmla="*/ 618634 h 2254625"/>
              <a:gd name="connsiteX104" fmla="*/ 707035 w 1087280"/>
              <a:gd name="connsiteY104" fmla="*/ 610810 h 2254625"/>
              <a:gd name="connsiteX105" fmla="*/ 710351 w 1087280"/>
              <a:gd name="connsiteY105" fmla="*/ 602431 h 2254625"/>
              <a:gd name="connsiteX106" fmla="*/ 713388 w 1087280"/>
              <a:gd name="connsiteY106" fmla="*/ 593774 h 2254625"/>
              <a:gd name="connsiteX107" fmla="*/ 715588 w 1087280"/>
              <a:gd name="connsiteY107" fmla="*/ 585399 h 2254625"/>
              <a:gd name="connsiteX108" fmla="*/ 717509 w 1087280"/>
              <a:gd name="connsiteY108" fmla="*/ 576746 h 2254625"/>
              <a:gd name="connsiteX109" fmla="*/ 719149 w 1087280"/>
              <a:gd name="connsiteY109" fmla="*/ 567814 h 2254625"/>
              <a:gd name="connsiteX110" fmla="*/ 720232 w 1087280"/>
              <a:gd name="connsiteY110" fmla="*/ 558885 h 2254625"/>
              <a:gd name="connsiteX111" fmla="*/ 721035 w 1087280"/>
              <a:gd name="connsiteY111" fmla="*/ 549678 h 2254625"/>
              <a:gd name="connsiteX112" fmla="*/ 721280 w 1087280"/>
              <a:gd name="connsiteY112" fmla="*/ 540473 h 2254625"/>
              <a:gd name="connsiteX113" fmla="*/ 720967 w 1087280"/>
              <a:gd name="connsiteY113" fmla="*/ 531270 h 2254625"/>
              <a:gd name="connsiteX114" fmla="*/ 719817 w 1087280"/>
              <a:gd name="connsiteY114" fmla="*/ 521790 h 2254625"/>
              <a:gd name="connsiteX115" fmla="*/ 718948 w 1087280"/>
              <a:gd name="connsiteY115" fmla="*/ 513147 h 2254625"/>
              <a:gd name="connsiteX116" fmla="*/ 716962 w 1087280"/>
              <a:gd name="connsiteY116" fmla="*/ 503949 h 2254625"/>
              <a:gd name="connsiteX117" fmla="*/ 715535 w 1087280"/>
              <a:gd name="connsiteY117" fmla="*/ 495308 h 2254625"/>
              <a:gd name="connsiteX118" fmla="*/ 712715 w 1087280"/>
              <a:gd name="connsiteY118" fmla="*/ 486950 h 2254625"/>
              <a:gd name="connsiteX119" fmla="*/ 709895 w 1087280"/>
              <a:gd name="connsiteY119" fmla="*/ 478592 h 2254625"/>
              <a:gd name="connsiteX120" fmla="*/ 706796 w 1087280"/>
              <a:gd name="connsiteY120" fmla="*/ 469956 h 2254625"/>
              <a:gd name="connsiteX121" fmla="*/ 702584 w 1087280"/>
              <a:gd name="connsiteY121" fmla="*/ 462440 h 2254625"/>
              <a:gd name="connsiteX122" fmla="*/ 698650 w 1087280"/>
              <a:gd name="connsiteY122" fmla="*/ 454644 h 2254625"/>
              <a:gd name="connsiteX123" fmla="*/ 694719 w 1087280"/>
              <a:gd name="connsiteY123" fmla="*/ 447406 h 2254625"/>
              <a:gd name="connsiteX124" fmla="*/ 689950 w 1087280"/>
              <a:gd name="connsiteY124" fmla="*/ 439891 h 2254625"/>
              <a:gd name="connsiteX125" fmla="*/ 684902 w 1087280"/>
              <a:gd name="connsiteY125" fmla="*/ 432657 h 2254625"/>
              <a:gd name="connsiteX126" fmla="*/ 679577 w 1087280"/>
              <a:gd name="connsiteY126" fmla="*/ 425702 h 2254625"/>
              <a:gd name="connsiteX127" fmla="*/ 673696 w 1087280"/>
              <a:gd name="connsiteY127" fmla="*/ 419308 h 2254625"/>
              <a:gd name="connsiteX128" fmla="*/ 539108 w 1087280"/>
              <a:gd name="connsiteY128" fmla="*/ 0 h 2254625"/>
              <a:gd name="connsiteX129" fmla="*/ 1081639 w 1087280"/>
              <a:gd name="connsiteY129" fmla="*/ 538663 h 2254625"/>
              <a:gd name="connsiteX130" fmla="*/ 1087280 w 1087280"/>
              <a:gd name="connsiteY130" fmla="*/ 2071033 h 2254625"/>
              <a:gd name="connsiteX131" fmla="*/ 1086784 w 1087280"/>
              <a:gd name="connsiteY131" fmla="*/ 2087770 h 2254625"/>
              <a:gd name="connsiteX132" fmla="*/ 1085446 w 1087280"/>
              <a:gd name="connsiteY132" fmla="*/ 2103115 h 2254625"/>
              <a:gd name="connsiteX133" fmla="*/ 1082988 w 1087280"/>
              <a:gd name="connsiteY133" fmla="*/ 2117349 h 2254625"/>
              <a:gd name="connsiteX134" fmla="*/ 1079690 w 1087280"/>
              <a:gd name="connsiteY134" fmla="*/ 2130748 h 2254625"/>
              <a:gd name="connsiteX135" fmla="*/ 1075552 w 1087280"/>
              <a:gd name="connsiteY135" fmla="*/ 2143314 h 2254625"/>
              <a:gd name="connsiteX136" fmla="*/ 1070853 w 1087280"/>
              <a:gd name="connsiteY136" fmla="*/ 2154766 h 2254625"/>
              <a:gd name="connsiteX137" fmla="*/ 1065593 w 1087280"/>
              <a:gd name="connsiteY137" fmla="*/ 2165662 h 2254625"/>
              <a:gd name="connsiteX138" fmla="*/ 1059494 w 1087280"/>
              <a:gd name="connsiteY138" fmla="*/ 2175724 h 2254625"/>
              <a:gd name="connsiteX139" fmla="*/ 1052835 w 1087280"/>
              <a:gd name="connsiteY139" fmla="*/ 2185231 h 2254625"/>
              <a:gd name="connsiteX140" fmla="*/ 1045892 w 1087280"/>
              <a:gd name="connsiteY140" fmla="*/ 2193344 h 2254625"/>
              <a:gd name="connsiteX141" fmla="*/ 1038389 w 1087280"/>
              <a:gd name="connsiteY141" fmla="*/ 2200901 h 2254625"/>
              <a:gd name="connsiteX142" fmla="*/ 1030884 w 1087280"/>
              <a:gd name="connsiteY142" fmla="*/ 2207900 h 2254625"/>
              <a:gd name="connsiteX143" fmla="*/ 1022819 w 1087280"/>
              <a:gd name="connsiteY143" fmla="*/ 2214343 h 2254625"/>
              <a:gd name="connsiteX144" fmla="*/ 1014472 w 1087280"/>
              <a:gd name="connsiteY144" fmla="*/ 2219950 h 2254625"/>
              <a:gd name="connsiteX145" fmla="*/ 1006123 w 1087280"/>
              <a:gd name="connsiteY145" fmla="*/ 2225000 h 2254625"/>
              <a:gd name="connsiteX146" fmla="*/ 997492 w 1087280"/>
              <a:gd name="connsiteY146" fmla="*/ 2229214 h 2254625"/>
              <a:gd name="connsiteX147" fmla="*/ 989419 w 1087280"/>
              <a:gd name="connsiteY147" fmla="*/ 2233426 h 2254625"/>
              <a:gd name="connsiteX148" fmla="*/ 980786 w 1087280"/>
              <a:gd name="connsiteY148" fmla="*/ 2237082 h 2254625"/>
              <a:gd name="connsiteX149" fmla="*/ 972708 w 1087280"/>
              <a:gd name="connsiteY149" fmla="*/ 2240178 h 2254625"/>
              <a:gd name="connsiteX150" fmla="*/ 964349 w 1087280"/>
              <a:gd name="connsiteY150" fmla="*/ 2242438 h 2254625"/>
              <a:gd name="connsiteX151" fmla="*/ 957105 w 1087280"/>
              <a:gd name="connsiteY151" fmla="*/ 2244695 h 2254625"/>
              <a:gd name="connsiteX152" fmla="*/ 949582 w 1087280"/>
              <a:gd name="connsiteY152" fmla="*/ 2246673 h 2254625"/>
              <a:gd name="connsiteX153" fmla="*/ 935646 w 1087280"/>
              <a:gd name="connsiteY153" fmla="*/ 2249511 h 2254625"/>
              <a:gd name="connsiteX154" fmla="*/ 924216 w 1087280"/>
              <a:gd name="connsiteY154" fmla="*/ 2250945 h 2254625"/>
              <a:gd name="connsiteX155" fmla="*/ 915572 w 1087280"/>
              <a:gd name="connsiteY155" fmla="*/ 2251812 h 2254625"/>
              <a:gd name="connsiteX156" fmla="*/ 907485 w 1087280"/>
              <a:gd name="connsiteY156" fmla="*/ 2252119 h 2254625"/>
              <a:gd name="connsiteX157" fmla="*/ 186205 w 1087280"/>
              <a:gd name="connsiteY157" fmla="*/ 2254625 h 2254625"/>
              <a:gd name="connsiteX158" fmla="*/ 170304 w 1087280"/>
              <a:gd name="connsiteY158" fmla="*/ 2253843 h 2254625"/>
              <a:gd name="connsiteX159" fmla="*/ 154680 w 1087280"/>
              <a:gd name="connsiteY159" fmla="*/ 2252782 h 2254625"/>
              <a:gd name="connsiteX160" fmla="*/ 140724 w 1087280"/>
              <a:gd name="connsiteY160" fmla="*/ 2250041 h 2254625"/>
              <a:gd name="connsiteX161" fmla="*/ 127326 w 1087280"/>
              <a:gd name="connsiteY161" fmla="*/ 2247298 h 2254625"/>
              <a:gd name="connsiteX162" fmla="*/ 114759 w 1087280"/>
              <a:gd name="connsiteY162" fmla="*/ 2243158 h 2254625"/>
              <a:gd name="connsiteX163" fmla="*/ 103028 w 1087280"/>
              <a:gd name="connsiteY163" fmla="*/ 2238736 h 2254625"/>
              <a:gd name="connsiteX164" fmla="*/ 92129 w 1087280"/>
              <a:gd name="connsiteY164" fmla="*/ 2232917 h 2254625"/>
              <a:gd name="connsiteX165" fmla="*/ 82345 w 1087280"/>
              <a:gd name="connsiteY165" fmla="*/ 2227093 h 2254625"/>
              <a:gd name="connsiteX166" fmla="*/ 73115 w 1087280"/>
              <a:gd name="connsiteY166" fmla="*/ 2220153 h 2254625"/>
              <a:gd name="connsiteX167" fmla="*/ 64723 w 1087280"/>
              <a:gd name="connsiteY167" fmla="*/ 2213488 h 2254625"/>
              <a:gd name="connsiteX168" fmla="*/ 57165 w 1087280"/>
              <a:gd name="connsiteY168" fmla="*/ 2205983 h 2254625"/>
              <a:gd name="connsiteX169" fmla="*/ 50442 w 1087280"/>
              <a:gd name="connsiteY169" fmla="*/ 2198197 h 2254625"/>
              <a:gd name="connsiteX170" fmla="*/ 43997 w 1087280"/>
              <a:gd name="connsiteY170" fmla="*/ 2190130 h 2254625"/>
              <a:gd name="connsiteX171" fmla="*/ 38388 w 1087280"/>
              <a:gd name="connsiteY171" fmla="*/ 2181782 h 2254625"/>
              <a:gd name="connsiteX172" fmla="*/ 33059 w 1087280"/>
              <a:gd name="connsiteY172" fmla="*/ 2173712 h 2254625"/>
              <a:gd name="connsiteX173" fmla="*/ 28565 w 1087280"/>
              <a:gd name="connsiteY173" fmla="*/ 2165360 h 2254625"/>
              <a:gd name="connsiteX174" fmla="*/ 24630 w 1087280"/>
              <a:gd name="connsiteY174" fmla="*/ 2157006 h 2254625"/>
              <a:gd name="connsiteX175" fmla="*/ 21250 w 1087280"/>
              <a:gd name="connsiteY175" fmla="*/ 2148092 h 2254625"/>
              <a:gd name="connsiteX176" fmla="*/ 18152 w 1087280"/>
              <a:gd name="connsiteY176" fmla="*/ 2140014 h 2254625"/>
              <a:gd name="connsiteX177" fmla="*/ 15334 w 1087280"/>
              <a:gd name="connsiteY177" fmla="*/ 2132215 h 2254625"/>
              <a:gd name="connsiteX178" fmla="*/ 13074 w 1087280"/>
              <a:gd name="connsiteY178" fmla="*/ 2124412 h 2254625"/>
              <a:gd name="connsiteX179" fmla="*/ 11372 w 1087280"/>
              <a:gd name="connsiteY179" fmla="*/ 2116609 h 2254625"/>
              <a:gd name="connsiteX180" fmla="*/ 8533 w 1087280"/>
              <a:gd name="connsiteY180" fmla="*/ 2103230 h 2254625"/>
              <a:gd name="connsiteX181" fmla="*/ 6816 w 1087280"/>
              <a:gd name="connsiteY181" fmla="*/ 2091522 h 2254625"/>
              <a:gd name="connsiteX182" fmla="*/ 6226 w 1087280"/>
              <a:gd name="connsiteY182" fmla="*/ 2082598 h 2254625"/>
              <a:gd name="connsiteX183" fmla="*/ 5641 w 1087280"/>
              <a:gd name="connsiteY183" fmla="*/ 2075348 h 2254625"/>
              <a:gd name="connsiteX184" fmla="*/ 0 w 1087280"/>
              <a:gd name="connsiteY184" fmla="*/ 542979 h 2254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Lst>
            <a:rect l="l" t="t" r="r" b="b"/>
            <a:pathLst>
              <a:path w="1087280" h="2254625">
                <a:moveTo>
                  <a:pt x="667816" y="412913"/>
                </a:moveTo>
                <a:lnTo>
                  <a:pt x="661379" y="407078"/>
                </a:lnTo>
                <a:lnTo>
                  <a:pt x="654942" y="401243"/>
                </a:lnTo>
                <a:lnTo>
                  <a:pt x="648230" y="396246"/>
                </a:lnTo>
                <a:lnTo>
                  <a:pt x="640959" y="391251"/>
                </a:lnTo>
                <a:lnTo>
                  <a:pt x="633691" y="386813"/>
                </a:lnTo>
                <a:lnTo>
                  <a:pt x="625865" y="382378"/>
                </a:lnTo>
                <a:lnTo>
                  <a:pt x="618041" y="378500"/>
                </a:lnTo>
                <a:lnTo>
                  <a:pt x="610775" y="374620"/>
                </a:lnTo>
                <a:lnTo>
                  <a:pt x="602117" y="371582"/>
                </a:lnTo>
                <a:lnTo>
                  <a:pt x="593739" y="368822"/>
                </a:lnTo>
                <a:lnTo>
                  <a:pt x="585641" y="366340"/>
                </a:lnTo>
                <a:lnTo>
                  <a:pt x="576430" y="364419"/>
                </a:lnTo>
                <a:lnTo>
                  <a:pt x="567778" y="363055"/>
                </a:lnTo>
                <a:lnTo>
                  <a:pt x="558569" y="361692"/>
                </a:lnTo>
                <a:lnTo>
                  <a:pt x="549362" y="360887"/>
                </a:lnTo>
                <a:lnTo>
                  <a:pt x="540436" y="360919"/>
                </a:lnTo>
                <a:lnTo>
                  <a:pt x="530953" y="360952"/>
                </a:lnTo>
                <a:lnTo>
                  <a:pt x="521472" y="361542"/>
                </a:lnTo>
                <a:lnTo>
                  <a:pt x="512831" y="362967"/>
                </a:lnTo>
                <a:lnTo>
                  <a:pt x="503911" y="364671"/>
                </a:lnTo>
                <a:lnTo>
                  <a:pt x="494992" y="366376"/>
                </a:lnTo>
                <a:lnTo>
                  <a:pt x="486913" y="368914"/>
                </a:lnTo>
                <a:lnTo>
                  <a:pt x="477998" y="371734"/>
                </a:lnTo>
                <a:lnTo>
                  <a:pt x="469923" y="375388"/>
                </a:lnTo>
                <a:lnTo>
                  <a:pt x="461847" y="379042"/>
                </a:lnTo>
                <a:lnTo>
                  <a:pt x="454330" y="382695"/>
                </a:lnTo>
                <a:lnTo>
                  <a:pt x="447095" y="387183"/>
                </a:lnTo>
                <a:lnTo>
                  <a:pt x="439581" y="391950"/>
                </a:lnTo>
                <a:lnTo>
                  <a:pt x="432628" y="397274"/>
                </a:lnTo>
                <a:lnTo>
                  <a:pt x="425395" y="402320"/>
                </a:lnTo>
                <a:lnTo>
                  <a:pt x="419001" y="408199"/>
                </a:lnTo>
                <a:lnTo>
                  <a:pt x="412887" y="414357"/>
                </a:lnTo>
                <a:lnTo>
                  <a:pt x="407052" y="420234"/>
                </a:lnTo>
                <a:lnTo>
                  <a:pt x="401218" y="426670"/>
                </a:lnTo>
                <a:lnTo>
                  <a:pt x="396224" y="433939"/>
                </a:lnTo>
                <a:lnTo>
                  <a:pt x="390950" y="440930"/>
                </a:lnTo>
                <a:lnTo>
                  <a:pt x="386515" y="448198"/>
                </a:lnTo>
                <a:lnTo>
                  <a:pt x="381801" y="455745"/>
                </a:lnTo>
                <a:lnTo>
                  <a:pt x="378202" y="463288"/>
                </a:lnTo>
                <a:lnTo>
                  <a:pt x="374606" y="471389"/>
                </a:lnTo>
                <a:lnTo>
                  <a:pt x="371010" y="479490"/>
                </a:lnTo>
                <a:lnTo>
                  <a:pt x="368532" y="488146"/>
                </a:lnTo>
                <a:lnTo>
                  <a:pt x="366051" y="496243"/>
                </a:lnTo>
                <a:lnTo>
                  <a:pt x="364133" y="505454"/>
                </a:lnTo>
                <a:lnTo>
                  <a:pt x="362770" y="514105"/>
                </a:lnTo>
                <a:lnTo>
                  <a:pt x="361129" y="523036"/>
                </a:lnTo>
                <a:lnTo>
                  <a:pt x="360884" y="532242"/>
                </a:lnTo>
                <a:lnTo>
                  <a:pt x="360919" y="541725"/>
                </a:lnTo>
                <a:lnTo>
                  <a:pt x="360952" y="550650"/>
                </a:lnTo>
                <a:lnTo>
                  <a:pt x="361823" y="559851"/>
                </a:lnTo>
                <a:lnTo>
                  <a:pt x="362973" y="569331"/>
                </a:lnTo>
                <a:lnTo>
                  <a:pt x="364400" y="577972"/>
                </a:lnTo>
                <a:lnTo>
                  <a:pt x="366942" y="586610"/>
                </a:lnTo>
                <a:lnTo>
                  <a:pt x="368926" y="595250"/>
                </a:lnTo>
                <a:lnTo>
                  <a:pt x="371746" y="603608"/>
                </a:lnTo>
                <a:lnTo>
                  <a:pt x="375402" y="611683"/>
                </a:lnTo>
                <a:lnTo>
                  <a:pt x="378777" y="619482"/>
                </a:lnTo>
                <a:lnTo>
                  <a:pt x="382711" y="627278"/>
                </a:lnTo>
                <a:lnTo>
                  <a:pt x="387202" y="635072"/>
                </a:lnTo>
                <a:lnTo>
                  <a:pt x="391692" y="642308"/>
                </a:lnTo>
                <a:lnTo>
                  <a:pt x="397017" y="649263"/>
                </a:lnTo>
                <a:lnTo>
                  <a:pt x="401784" y="656219"/>
                </a:lnTo>
                <a:lnTo>
                  <a:pt x="407665" y="662614"/>
                </a:lnTo>
                <a:lnTo>
                  <a:pt x="413824" y="668729"/>
                </a:lnTo>
                <a:lnTo>
                  <a:pt x="419983" y="674844"/>
                </a:lnTo>
                <a:lnTo>
                  <a:pt x="426419" y="680679"/>
                </a:lnTo>
                <a:lnTo>
                  <a:pt x="433689" y="685674"/>
                </a:lnTo>
                <a:lnTo>
                  <a:pt x="440682" y="690949"/>
                </a:lnTo>
                <a:lnTo>
                  <a:pt x="448230" y="695664"/>
                </a:lnTo>
                <a:lnTo>
                  <a:pt x="455496" y="699544"/>
                </a:lnTo>
                <a:lnTo>
                  <a:pt x="463320" y="703422"/>
                </a:lnTo>
                <a:lnTo>
                  <a:pt x="471422" y="707020"/>
                </a:lnTo>
                <a:lnTo>
                  <a:pt x="479524" y="710617"/>
                </a:lnTo>
                <a:lnTo>
                  <a:pt x="487902" y="713378"/>
                </a:lnTo>
                <a:lnTo>
                  <a:pt x="496836" y="715578"/>
                </a:lnTo>
                <a:lnTo>
                  <a:pt x="504931" y="717502"/>
                </a:lnTo>
                <a:lnTo>
                  <a:pt x="514143" y="719423"/>
                </a:lnTo>
                <a:lnTo>
                  <a:pt x="523070" y="719950"/>
                </a:lnTo>
                <a:lnTo>
                  <a:pt x="532558" y="721032"/>
                </a:lnTo>
                <a:lnTo>
                  <a:pt x="541763" y="721279"/>
                </a:lnTo>
                <a:lnTo>
                  <a:pt x="550966" y="720968"/>
                </a:lnTo>
                <a:lnTo>
                  <a:pt x="559889" y="720379"/>
                </a:lnTo>
                <a:lnTo>
                  <a:pt x="569089" y="718953"/>
                </a:lnTo>
                <a:lnTo>
                  <a:pt x="577730" y="717528"/>
                </a:lnTo>
                <a:lnTo>
                  <a:pt x="586647" y="715266"/>
                </a:lnTo>
                <a:lnTo>
                  <a:pt x="595006" y="713006"/>
                </a:lnTo>
                <a:lnTo>
                  <a:pt x="603363" y="710187"/>
                </a:lnTo>
                <a:lnTo>
                  <a:pt x="611719" y="706811"/>
                </a:lnTo>
                <a:lnTo>
                  <a:pt x="619514" y="702879"/>
                </a:lnTo>
                <a:lnTo>
                  <a:pt x="627032" y="699227"/>
                </a:lnTo>
                <a:lnTo>
                  <a:pt x="634825" y="694737"/>
                </a:lnTo>
                <a:lnTo>
                  <a:pt x="641780" y="689972"/>
                </a:lnTo>
                <a:lnTo>
                  <a:pt x="649293" y="685204"/>
                </a:lnTo>
                <a:lnTo>
                  <a:pt x="655967" y="679602"/>
                </a:lnTo>
                <a:lnTo>
                  <a:pt x="662640" y="674001"/>
                </a:lnTo>
                <a:lnTo>
                  <a:pt x="668756" y="668401"/>
                </a:lnTo>
                <a:lnTo>
                  <a:pt x="674590" y="661965"/>
                </a:lnTo>
                <a:lnTo>
                  <a:pt x="680143" y="655252"/>
                </a:lnTo>
                <a:lnTo>
                  <a:pt x="685697" y="648539"/>
                </a:lnTo>
                <a:lnTo>
                  <a:pt x="690411" y="640992"/>
                </a:lnTo>
                <a:lnTo>
                  <a:pt x="695405" y="633722"/>
                </a:lnTo>
                <a:lnTo>
                  <a:pt x="699561" y="626177"/>
                </a:lnTo>
                <a:lnTo>
                  <a:pt x="703159" y="618634"/>
                </a:lnTo>
                <a:lnTo>
                  <a:pt x="707035" y="610810"/>
                </a:lnTo>
                <a:lnTo>
                  <a:pt x="710351" y="602431"/>
                </a:lnTo>
                <a:lnTo>
                  <a:pt x="713388" y="593774"/>
                </a:lnTo>
                <a:lnTo>
                  <a:pt x="715588" y="585399"/>
                </a:lnTo>
                <a:lnTo>
                  <a:pt x="717509" y="576746"/>
                </a:lnTo>
                <a:lnTo>
                  <a:pt x="719149" y="567814"/>
                </a:lnTo>
                <a:lnTo>
                  <a:pt x="720232" y="558885"/>
                </a:lnTo>
                <a:lnTo>
                  <a:pt x="721035" y="549678"/>
                </a:lnTo>
                <a:lnTo>
                  <a:pt x="721280" y="540473"/>
                </a:lnTo>
                <a:lnTo>
                  <a:pt x="720967" y="531270"/>
                </a:lnTo>
                <a:lnTo>
                  <a:pt x="719817" y="521790"/>
                </a:lnTo>
                <a:lnTo>
                  <a:pt x="718948" y="513147"/>
                </a:lnTo>
                <a:lnTo>
                  <a:pt x="716962" y="503949"/>
                </a:lnTo>
                <a:lnTo>
                  <a:pt x="715535" y="495308"/>
                </a:lnTo>
                <a:lnTo>
                  <a:pt x="712715" y="486950"/>
                </a:lnTo>
                <a:lnTo>
                  <a:pt x="709895" y="478592"/>
                </a:lnTo>
                <a:lnTo>
                  <a:pt x="706796" y="469956"/>
                </a:lnTo>
                <a:lnTo>
                  <a:pt x="702584" y="462440"/>
                </a:lnTo>
                <a:lnTo>
                  <a:pt x="698650" y="454644"/>
                </a:lnTo>
                <a:lnTo>
                  <a:pt x="694719" y="447406"/>
                </a:lnTo>
                <a:lnTo>
                  <a:pt x="689950" y="439891"/>
                </a:lnTo>
                <a:lnTo>
                  <a:pt x="684902" y="432657"/>
                </a:lnTo>
                <a:lnTo>
                  <a:pt x="679577" y="425702"/>
                </a:lnTo>
                <a:lnTo>
                  <a:pt x="673696" y="419308"/>
                </a:lnTo>
                <a:close/>
                <a:moveTo>
                  <a:pt x="539108" y="0"/>
                </a:moveTo>
                <a:lnTo>
                  <a:pt x="1081639" y="538663"/>
                </a:lnTo>
                <a:lnTo>
                  <a:pt x="1087280" y="2071033"/>
                </a:lnTo>
                <a:lnTo>
                  <a:pt x="1086784" y="2087770"/>
                </a:lnTo>
                <a:lnTo>
                  <a:pt x="1085446" y="2103115"/>
                </a:lnTo>
                <a:lnTo>
                  <a:pt x="1082988" y="2117349"/>
                </a:lnTo>
                <a:lnTo>
                  <a:pt x="1079690" y="2130748"/>
                </a:lnTo>
                <a:lnTo>
                  <a:pt x="1075552" y="2143314"/>
                </a:lnTo>
                <a:lnTo>
                  <a:pt x="1070853" y="2154766"/>
                </a:lnTo>
                <a:lnTo>
                  <a:pt x="1065593" y="2165662"/>
                </a:lnTo>
                <a:lnTo>
                  <a:pt x="1059494" y="2175724"/>
                </a:lnTo>
                <a:lnTo>
                  <a:pt x="1052835" y="2185231"/>
                </a:lnTo>
                <a:lnTo>
                  <a:pt x="1045892" y="2193344"/>
                </a:lnTo>
                <a:lnTo>
                  <a:pt x="1038389" y="2200901"/>
                </a:lnTo>
                <a:lnTo>
                  <a:pt x="1030884" y="2207900"/>
                </a:lnTo>
                <a:lnTo>
                  <a:pt x="1022819" y="2214343"/>
                </a:lnTo>
                <a:lnTo>
                  <a:pt x="1014472" y="2219950"/>
                </a:lnTo>
                <a:lnTo>
                  <a:pt x="1006123" y="2225000"/>
                </a:lnTo>
                <a:lnTo>
                  <a:pt x="997492" y="2229214"/>
                </a:lnTo>
                <a:lnTo>
                  <a:pt x="989419" y="2233426"/>
                </a:lnTo>
                <a:lnTo>
                  <a:pt x="980786" y="2237082"/>
                </a:lnTo>
                <a:lnTo>
                  <a:pt x="972708" y="2240178"/>
                </a:lnTo>
                <a:lnTo>
                  <a:pt x="964349" y="2242438"/>
                </a:lnTo>
                <a:lnTo>
                  <a:pt x="957105" y="2244695"/>
                </a:lnTo>
                <a:lnTo>
                  <a:pt x="949582" y="2246673"/>
                </a:lnTo>
                <a:lnTo>
                  <a:pt x="935646" y="2249511"/>
                </a:lnTo>
                <a:lnTo>
                  <a:pt x="924216" y="2250945"/>
                </a:lnTo>
                <a:lnTo>
                  <a:pt x="915572" y="2251812"/>
                </a:lnTo>
                <a:lnTo>
                  <a:pt x="907485" y="2252119"/>
                </a:lnTo>
                <a:lnTo>
                  <a:pt x="186205" y="2254625"/>
                </a:lnTo>
                <a:lnTo>
                  <a:pt x="170304" y="2253843"/>
                </a:lnTo>
                <a:lnTo>
                  <a:pt x="154680" y="2252782"/>
                </a:lnTo>
                <a:lnTo>
                  <a:pt x="140724" y="2250041"/>
                </a:lnTo>
                <a:lnTo>
                  <a:pt x="127326" y="2247298"/>
                </a:lnTo>
                <a:lnTo>
                  <a:pt x="114759" y="2243158"/>
                </a:lnTo>
                <a:lnTo>
                  <a:pt x="103028" y="2238736"/>
                </a:lnTo>
                <a:lnTo>
                  <a:pt x="92129" y="2232917"/>
                </a:lnTo>
                <a:lnTo>
                  <a:pt x="82345" y="2227093"/>
                </a:lnTo>
                <a:lnTo>
                  <a:pt x="73115" y="2220153"/>
                </a:lnTo>
                <a:lnTo>
                  <a:pt x="64723" y="2213488"/>
                </a:lnTo>
                <a:lnTo>
                  <a:pt x="57165" y="2205983"/>
                </a:lnTo>
                <a:lnTo>
                  <a:pt x="50442" y="2198197"/>
                </a:lnTo>
                <a:lnTo>
                  <a:pt x="43997" y="2190130"/>
                </a:lnTo>
                <a:lnTo>
                  <a:pt x="38388" y="2181782"/>
                </a:lnTo>
                <a:lnTo>
                  <a:pt x="33059" y="2173712"/>
                </a:lnTo>
                <a:lnTo>
                  <a:pt x="28565" y="2165360"/>
                </a:lnTo>
                <a:lnTo>
                  <a:pt x="24630" y="2157006"/>
                </a:lnTo>
                <a:lnTo>
                  <a:pt x="21250" y="2148092"/>
                </a:lnTo>
                <a:lnTo>
                  <a:pt x="18152" y="2140014"/>
                </a:lnTo>
                <a:lnTo>
                  <a:pt x="15334" y="2132215"/>
                </a:lnTo>
                <a:lnTo>
                  <a:pt x="13074" y="2124412"/>
                </a:lnTo>
                <a:lnTo>
                  <a:pt x="11372" y="2116609"/>
                </a:lnTo>
                <a:lnTo>
                  <a:pt x="8533" y="2103230"/>
                </a:lnTo>
                <a:lnTo>
                  <a:pt x="6816" y="2091522"/>
                </a:lnTo>
                <a:lnTo>
                  <a:pt x="6226" y="2082598"/>
                </a:lnTo>
                <a:lnTo>
                  <a:pt x="5641" y="2075348"/>
                </a:lnTo>
                <a:lnTo>
                  <a:pt x="0" y="542979"/>
                </a:lnTo>
                <a:close/>
              </a:path>
            </a:pathLst>
          </a:custGeom>
          <a:solidFill>
            <a:schemeClr val="accent1"/>
          </a:solidFill>
        </p:spPr>
        <p:txBody>
          <a:bodyPr lIns="108000" tIns="576000" rIns="108000" bIns="0" anchor="ctr">
            <a:normAutofit/>
          </a:bodyPr>
          <a:lstStyle/>
          <a:p>
            <a:pPr algn="ctr">
              <a:lnSpc>
                <a:spcPct val="110000"/>
              </a:lnSpc>
              <a:defRPr/>
            </a:pPr>
            <a:r>
              <a:rPr lang="da-DK" altLang="zh-CN" sz="3200" dirty="0">
                <a:solidFill>
                  <a:srgbClr val="FFFFFF"/>
                </a:solidFill>
              </a:rPr>
              <a:t>2018</a:t>
            </a:r>
            <a:endParaRPr lang="da-DK" altLang="zh-CN" sz="3200" dirty="0">
              <a:solidFill>
                <a:srgbClr val="FFFFFF"/>
              </a:solidFill>
            </a:endParaRPr>
          </a:p>
        </p:txBody>
      </p:sp>
      <p:sp>
        <p:nvSpPr>
          <p:cNvPr id="12" name="任意多边形: 形状 11"/>
          <p:cNvSpPr/>
          <p:nvPr/>
        </p:nvSpPr>
        <p:spPr>
          <a:xfrm>
            <a:off x="996330" y="2643522"/>
            <a:ext cx="944732" cy="1308660"/>
          </a:xfrm>
          <a:custGeom>
            <a:avLst/>
            <a:gdLst>
              <a:gd name="connsiteX0" fmla="*/ 171288 w 799163"/>
              <a:gd name="connsiteY0" fmla="*/ 0 h 1107015"/>
              <a:gd name="connsiteX1" fmla="*/ 30612 w 799163"/>
              <a:gd name="connsiteY1" fmla="*/ 562707 h 1107015"/>
              <a:gd name="connsiteX2" fmla="*/ 691793 w 799163"/>
              <a:gd name="connsiteY2" fmla="*/ 1083212 h 1107015"/>
              <a:gd name="connsiteX3" fmla="*/ 790267 w 799163"/>
              <a:gd name="connsiteY3" fmla="*/ 970670 h 1107015"/>
            </a:gdLst>
            <a:ahLst/>
            <a:cxnLst>
              <a:cxn ang="0">
                <a:pos x="connsiteX0" y="connsiteY0"/>
              </a:cxn>
              <a:cxn ang="0">
                <a:pos x="connsiteX1" y="connsiteY1"/>
              </a:cxn>
              <a:cxn ang="0">
                <a:pos x="connsiteX2" y="connsiteY2"/>
              </a:cxn>
              <a:cxn ang="0">
                <a:pos x="connsiteX3" y="connsiteY3"/>
              </a:cxn>
            </a:cxnLst>
            <a:rect l="l" t="t" r="r" b="b"/>
            <a:pathLst>
              <a:path w="799163" h="1107015">
                <a:moveTo>
                  <a:pt x="171288" y="0"/>
                </a:moveTo>
                <a:cubicBezTo>
                  <a:pt x="57574" y="191086"/>
                  <a:pt x="-56139" y="382172"/>
                  <a:pt x="30612" y="562707"/>
                </a:cubicBezTo>
                <a:cubicBezTo>
                  <a:pt x="117363" y="743242"/>
                  <a:pt x="565184" y="1015218"/>
                  <a:pt x="691793" y="1083212"/>
                </a:cubicBezTo>
                <a:cubicBezTo>
                  <a:pt x="818402" y="1151206"/>
                  <a:pt x="804334" y="1060938"/>
                  <a:pt x="790267" y="970670"/>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形状 20"/>
          <p:cNvSpPr/>
          <p:nvPr/>
        </p:nvSpPr>
        <p:spPr>
          <a:xfrm>
            <a:off x="1298600" y="2610262"/>
            <a:ext cx="722920" cy="798247"/>
          </a:xfrm>
          <a:custGeom>
            <a:avLst/>
            <a:gdLst>
              <a:gd name="connsiteX0" fmla="*/ 576775 w 611529"/>
              <a:gd name="connsiteY0" fmla="*/ 675249 h 675249"/>
              <a:gd name="connsiteX1" fmla="*/ 548640 w 611529"/>
              <a:gd name="connsiteY1" fmla="*/ 196948 h 675249"/>
              <a:gd name="connsiteX2" fmla="*/ 0 w 611529"/>
              <a:gd name="connsiteY2" fmla="*/ 0 h 675249"/>
            </a:gdLst>
            <a:ahLst/>
            <a:cxnLst>
              <a:cxn ang="0">
                <a:pos x="connsiteX0" y="connsiteY0"/>
              </a:cxn>
              <a:cxn ang="0">
                <a:pos x="connsiteX1" y="connsiteY1"/>
              </a:cxn>
              <a:cxn ang="0">
                <a:pos x="connsiteX2" y="connsiteY2"/>
              </a:cxn>
            </a:cxnLst>
            <a:rect l="l" t="t" r="r" b="b"/>
            <a:pathLst>
              <a:path w="611529" h="675249">
                <a:moveTo>
                  <a:pt x="576775" y="675249"/>
                </a:moveTo>
                <a:cubicBezTo>
                  <a:pt x="610772" y="492369"/>
                  <a:pt x="644769" y="309489"/>
                  <a:pt x="548640" y="196948"/>
                </a:cubicBezTo>
                <a:cubicBezTo>
                  <a:pt x="452511" y="84407"/>
                  <a:pt x="226255" y="42203"/>
                  <a:pt x="0" y="0"/>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p:nvPr/>
        </p:nvSpPr>
        <p:spPr>
          <a:xfrm>
            <a:off x="996330" y="2377441"/>
            <a:ext cx="432384" cy="432384"/>
          </a:xfrm>
          <a:prstGeom prst="ellipse">
            <a:avLst/>
          </a:prstGeom>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descr="#clear#"/>
          <p:cNvSpPr/>
          <p:nvPr/>
        </p:nvSpPr>
        <p:spPr>
          <a:xfrm>
            <a:off x="3120147" y="2674950"/>
            <a:ext cx="2552334" cy="2554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4" name="矩形 23" descr="#clear#"/>
          <p:cNvSpPr/>
          <p:nvPr/>
        </p:nvSpPr>
        <p:spPr>
          <a:xfrm>
            <a:off x="6197176" y="2674950"/>
            <a:ext cx="2552334" cy="2554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5" name="矩形 24" descr="#clear#"/>
          <p:cNvSpPr/>
          <p:nvPr/>
        </p:nvSpPr>
        <p:spPr>
          <a:xfrm>
            <a:off x="9274205" y="2674950"/>
            <a:ext cx="2552334" cy="2554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MH_Other_10"/>
          <p:cNvSpPr/>
          <p:nvPr/>
        </p:nvSpPr>
        <p:spPr>
          <a:xfrm>
            <a:off x="3528999" y="2367188"/>
            <a:ext cx="928468" cy="655638"/>
          </a:xfrm>
          <a:prstGeom prst="rightArrow">
            <a:avLst>
              <a:gd name="adj1" fmla="val 72581"/>
              <a:gd name="adj2" fmla="val 46774"/>
            </a:avLst>
          </a:prstGeom>
          <a:solidFill>
            <a:schemeClr val="accent1">
              <a:lumMod val="20000"/>
              <a:lumOff val="8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prstClr val="white"/>
              </a:solidFill>
              <a:latin typeface="宋体" panose="02010600030101010101" pitchFamily="2" charset="-122"/>
              <a:ea typeface="宋体" panose="02010600030101010101" pitchFamily="2" charset="-122"/>
            </a:endParaRPr>
          </a:p>
        </p:txBody>
      </p:sp>
      <p:sp>
        <p:nvSpPr>
          <p:cNvPr id="14" name="MH_Other_3"/>
          <p:cNvSpPr/>
          <p:nvPr/>
        </p:nvSpPr>
        <p:spPr bwMode="auto">
          <a:xfrm flipV="1">
            <a:off x="3796287" y="2921226"/>
            <a:ext cx="111125" cy="101600"/>
          </a:xfrm>
          <a:prstGeom prst="rtTriangle">
            <a:avLst/>
          </a:prstGeom>
          <a:solidFill>
            <a:schemeClr val="accent1">
              <a:lumMod val="5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20" name="MH_Other_4"/>
          <p:cNvSpPr/>
          <p:nvPr/>
        </p:nvSpPr>
        <p:spPr bwMode="auto">
          <a:xfrm>
            <a:off x="3796287" y="2367188"/>
            <a:ext cx="111125" cy="101600"/>
          </a:xfrm>
          <a:prstGeom prst="rtTriangle">
            <a:avLst/>
          </a:prstGeom>
          <a:solidFill>
            <a:schemeClr val="accent1">
              <a:lumMod val="5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21" name="MH_SubTitle_2" descr="#clear#"/>
          <p:cNvSpPr/>
          <p:nvPr/>
        </p:nvSpPr>
        <p:spPr bwMode="auto">
          <a:xfrm>
            <a:off x="1916686" y="2367188"/>
            <a:ext cx="1879601" cy="655638"/>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r>
              <a:rPr lang="zh-CN" altLang="en-US" sz="2000" kern="0" dirty="0">
                <a:solidFill>
                  <a:prstClr val="white"/>
                </a:solidFill>
                <a:latin typeface="微软雅黑" panose="020B0503020204020204" charset="-122"/>
                <a:ea typeface="微软雅黑" panose="020B0503020204020204" charset="-122"/>
              </a:rPr>
              <a:t>文本</a:t>
            </a:r>
            <a:endParaRPr lang="zh-CN" altLang="en-US" sz="2000" kern="0" dirty="0">
              <a:solidFill>
                <a:prstClr val="white"/>
              </a:solidFill>
              <a:latin typeface="微软雅黑" panose="020B0503020204020204" charset="-122"/>
              <a:ea typeface="微软雅黑" panose="020B0503020204020204" charset="-122"/>
            </a:endParaRPr>
          </a:p>
        </p:txBody>
      </p:sp>
      <p:sp>
        <p:nvSpPr>
          <p:cNvPr id="22" name="椭圆 21"/>
          <p:cNvSpPr/>
          <p:nvPr/>
        </p:nvSpPr>
        <p:spPr>
          <a:xfrm>
            <a:off x="792163" y="2075589"/>
            <a:ext cx="1258453" cy="1258453"/>
          </a:xfrm>
          <a:prstGeom prst="ellipse">
            <a:avLst/>
          </a:prstGeom>
          <a:solidFill>
            <a:schemeClr val="accent1"/>
          </a:solidFill>
          <a:ln w="76200">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3" name="矩形 22" descr="#clear#"/>
          <p:cNvSpPr/>
          <p:nvPr/>
        </p:nvSpPr>
        <p:spPr>
          <a:xfrm>
            <a:off x="4640348" y="1730326"/>
            <a:ext cx="2517111" cy="19594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4" name="MH_Other_10"/>
          <p:cNvSpPr/>
          <p:nvPr/>
        </p:nvSpPr>
        <p:spPr>
          <a:xfrm>
            <a:off x="3528999" y="4901563"/>
            <a:ext cx="928468" cy="655638"/>
          </a:xfrm>
          <a:prstGeom prst="rightArrow">
            <a:avLst>
              <a:gd name="adj1" fmla="val 72581"/>
              <a:gd name="adj2" fmla="val 46774"/>
            </a:avLst>
          </a:prstGeom>
          <a:solidFill>
            <a:schemeClr val="accent1">
              <a:lumMod val="20000"/>
              <a:lumOff val="8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prstClr val="white"/>
              </a:solidFill>
              <a:latin typeface="宋体" panose="02010600030101010101" pitchFamily="2" charset="-122"/>
              <a:ea typeface="宋体" panose="02010600030101010101" pitchFamily="2" charset="-122"/>
            </a:endParaRPr>
          </a:p>
        </p:txBody>
      </p:sp>
      <p:sp>
        <p:nvSpPr>
          <p:cNvPr id="25" name="MH_Other_3"/>
          <p:cNvSpPr/>
          <p:nvPr/>
        </p:nvSpPr>
        <p:spPr bwMode="auto">
          <a:xfrm flipV="1">
            <a:off x="3796287" y="5455601"/>
            <a:ext cx="111125" cy="101600"/>
          </a:xfrm>
          <a:prstGeom prst="rtTriangle">
            <a:avLst/>
          </a:prstGeom>
          <a:solidFill>
            <a:schemeClr val="accent1">
              <a:lumMod val="5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26" name="MH_Other_4"/>
          <p:cNvSpPr/>
          <p:nvPr/>
        </p:nvSpPr>
        <p:spPr bwMode="auto">
          <a:xfrm>
            <a:off x="3796287" y="4901563"/>
            <a:ext cx="111125" cy="101600"/>
          </a:xfrm>
          <a:prstGeom prst="rtTriangle">
            <a:avLst/>
          </a:prstGeom>
          <a:solidFill>
            <a:schemeClr val="accent1">
              <a:lumMod val="5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27" name="MH_SubTitle_2" descr="#clear#"/>
          <p:cNvSpPr/>
          <p:nvPr/>
        </p:nvSpPr>
        <p:spPr bwMode="auto">
          <a:xfrm>
            <a:off x="1916686" y="4901563"/>
            <a:ext cx="1879601" cy="655638"/>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r>
              <a:rPr lang="zh-CN" altLang="en-US" sz="2000" kern="0" dirty="0">
                <a:solidFill>
                  <a:prstClr val="white"/>
                </a:solidFill>
                <a:latin typeface="微软雅黑" panose="020B0503020204020204" charset="-122"/>
                <a:ea typeface="微软雅黑" panose="020B0503020204020204" charset="-122"/>
              </a:rPr>
              <a:t>文本</a:t>
            </a:r>
            <a:endParaRPr lang="zh-CN" altLang="en-US" sz="2000" kern="0" dirty="0">
              <a:solidFill>
                <a:prstClr val="white"/>
              </a:solidFill>
              <a:latin typeface="微软雅黑" panose="020B0503020204020204" charset="-122"/>
              <a:ea typeface="微软雅黑" panose="020B0503020204020204" charset="-122"/>
            </a:endParaRPr>
          </a:p>
        </p:txBody>
      </p:sp>
      <p:sp>
        <p:nvSpPr>
          <p:cNvPr id="28" name="椭圆 27"/>
          <p:cNvSpPr/>
          <p:nvPr/>
        </p:nvSpPr>
        <p:spPr>
          <a:xfrm>
            <a:off x="792163" y="4609964"/>
            <a:ext cx="1258453" cy="1258453"/>
          </a:xfrm>
          <a:prstGeom prst="ellipse">
            <a:avLst/>
          </a:prstGeom>
          <a:solidFill>
            <a:schemeClr val="accent1"/>
          </a:solidFill>
          <a:ln w="76200">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34" name="矩形 33" descr="#clear#"/>
          <p:cNvSpPr/>
          <p:nvPr/>
        </p:nvSpPr>
        <p:spPr>
          <a:xfrm>
            <a:off x="4640348" y="4264701"/>
            <a:ext cx="2517111" cy="19594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5" name="KSO_Shape"/>
          <p:cNvSpPr/>
          <p:nvPr/>
        </p:nvSpPr>
        <p:spPr bwMode="auto">
          <a:xfrm>
            <a:off x="1084325" y="4901563"/>
            <a:ext cx="674129" cy="675254"/>
          </a:xfrm>
          <a:custGeom>
            <a:avLst/>
            <a:gdLst>
              <a:gd name="T0" fmla="*/ 2147483646 w 4409"/>
              <a:gd name="T1" fmla="*/ 2147483646 h 4408"/>
              <a:gd name="T2" fmla="*/ 2147483646 w 4409"/>
              <a:gd name="T3" fmla="*/ 2147483646 h 4408"/>
              <a:gd name="T4" fmla="*/ 2147483646 w 4409"/>
              <a:gd name="T5" fmla="*/ 2147483646 h 4408"/>
              <a:gd name="T6" fmla="*/ 2147483646 w 4409"/>
              <a:gd name="T7" fmla="*/ 2147483646 h 4408"/>
              <a:gd name="T8" fmla="*/ 2147483646 w 4409"/>
              <a:gd name="T9" fmla="*/ 2147483646 h 4408"/>
              <a:gd name="T10" fmla="*/ 2147483646 w 4409"/>
              <a:gd name="T11" fmla="*/ 2147483646 h 4408"/>
              <a:gd name="T12" fmla="*/ 2147483646 w 4409"/>
              <a:gd name="T13" fmla="*/ 2147483646 h 4408"/>
              <a:gd name="T14" fmla="*/ 2147483646 w 4409"/>
              <a:gd name="T15" fmla="*/ 2147483646 h 4408"/>
              <a:gd name="T16" fmla="*/ 481718167 w 4409"/>
              <a:gd name="T17" fmla="*/ 2147483646 h 4408"/>
              <a:gd name="T18" fmla="*/ 321145301 w 4409"/>
              <a:gd name="T19" fmla="*/ 2147483646 h 4408"/>
              <a:gd name="T20" fmla="*/ 2147483646 w 4409"/>
              <a:gd name="T21" fmla="*/ 2147483646 h 4408"/>
              <a:gd name="T22" fmla="*/ 2147483646 w 4409"/>
              <a:gd name="T23" fmla="*/ 2147483646 h 4408"/>
              <a:gd name="T24" fmla="*/ 2147483646 w 4409"/>
              <a:gd name="T25" fmla="*/ 2147483646 h 4408"/>
              <a:gd name="T26" fmla="*/ 2147483646 w 4409"/>
              <a:gd name="T27" fmla="*/ 2147483646 h 4408"/>
              <a:gd name="T28" fmla="*/ 2147483646 w 4409"/>
              <a:gd name="T29" fmla="*/ 2147483646 h 4408"/>
              <a:gd name="T30" fmla="*/ 2147483646 w 4409"/>
              <a:gd name="T31" fmla="*/ 2147483646 h 4408"/>
              <a:gd name="T32" fmla="*/ 2147483646 w 4409"/>
              <a:gd name="T33" fmla="*/ 2147483646 h 4408"/>
              <a:gd name="T34" fmla="*/ 2147483646 w 4409"/>
              <a:gd name="T35" fmla="*/ 2147483646 h 4408"/>
              <a:gd name="T36" fmla="*/ 2147483646 w 4409"/>
              <a:gd name="T37" fmla="*/ 2147483646 h 4408"/>
              <a:gd name="T38" fmla="*/ 2147483646 w 4409"/>
              <a:gd name="T39" fmla="*/ 2147483646 h 4408"/>
              <a:gd name="T40" fmla="*/ 2147483646 w 4409"/>
              <a:gd name="T41" fmla="*/ 2147483646 h 4408"/>
              <a:gd name="T42" fmla="*/ 2147483646 w 4409"/>
              <a:gd name="T43" fmla="*/ 2147483646 h 4408"/>
              <a:gd name="T44" fmla="*/ 2147483646 w 4409"/>
              <a:gd name="T45" fmla="*/ 2147483646 h 4408"/>
              <a:gd name="T46" fmla="*/ 2147483646 w 4409"/>
              <a:gd name="T47" fmla="*/ 2147483646 h 4408"/>
              <a:gd name="T48" fmla="*/ 2147483646 w 4409"/>
              <a:gd name="T49" fmla="*/ 2147483646 h 4408"/>
              <a:gd name="T50" fmla="*/ 2147483646 w 4409"/>
              <a:gd name="T51" fmla="*/ 2147483646 h 4408"/>
              <a:gd name="T52" fmla="*/ 2147483646 w 4409"/>
              <a:gd name="T53" fmla="*/ 2147483646 h 4408"/>
              <a:gd name="T54" fmla="*/ 2147483646 w 4409"/>
              <a:gd name="T55" fmla="*/ 2147483646 h 4408"/>
              <a:gd name="T56" fmla="*/ 2147483646 w 4409"/>
              <a:gd name="T57" fmla="*/ 2147483646 h 4408"/>
              <a:gd name="T58" fmla="*/ 2147483646 w 4409"/>
              <a:gd name="T59" fmla="*/ 2147483646 h 4408"/>
              <a:gd name="T60" fmla="*/ 2147483646 w 4409"/>
              <a:gd name="T61" fmla="*/ 2147483646 h 4408"/>
              <a:gd name="T62" fmla="*/ 2147483646 w 4409"/>
              <a:gd name="T63" fmla="*/ 2147483646 h 4408"/>
              <a:gd name="T64" fmla="*/ 2147483646 w 4409"/>
              <a:gd name="T65" fmla="*/ 2147483646 h 4408"/>
              <a:gd name="T66" fmla="*/ 2147483646 w 4409"/>
              <a:gd name="T67" fmla="*/ 2147483646 h 4408"/>
              <a:gd name="T68" fmla="*/ 2147483646 w 4409"/>
              <a:gd name="T69" fmla="*/ 2147483646 h 4408"/>
              <a:gd name="T70" fmla="*/ 2147483646 w 4409"/>
              <a:gd name="T71" fmla="*/ 2147483646 h 4408"/>
              <a:gd name="T72" fmla="*/ 2147483646 w 4409"/>
              <a:gd name="T73" fmla="*/ 2147483646 h 4408"/>
              <a:gd name="T74" fmla="*/ 2147483646 w 4409"/>
              <a:gd name="T75" fmla="*/ 2147483646 h 4408"/>
              <a:gd name="T76" fmla="*/ 2147483646 w 4409"/>
              <a:gd name="T77" fmla="*/ 2147483646 h 4408"/>
              <a:gd name="T78" fmla="*/ 2147483646 w 4409"/>
              <a:gd name="T79" fmla="*/ 2147483646 h 4408"/>
              <a:gd name="T80" fmla="*/ 2147483646 w 4409"/>
              <a:gd name="T81" fmla="*/ 2147483646 h 4408"/>
              <a:gd name="T82" fmla="*/ 2147483646 w 4409"/>
              <a:gd name="T83" fmla="*/ 2147483646 h 4408"/>
              <a:gd name="T84" fmla="*/ 2147483646 w 4409"/>
              <a:gd name="T85" fmla="*/ 2147483646 h 4408"/>
              <a:gd name="T86" fmla="*/ 2147483646 w 4409"/>
              <a:gd name="T87" fmla="*/ 2147483646 h 4408"/>
              <a:gd name="T88" fmla="*/ 2147483646 w 4409"/>
              <a:gd name="T89" fmla="*/ 2147483646 h 4408"/>
              <a:gd name="T90" fmla="*/ 2147483646 w 4409"/>
              <a:gd name="T91" fmla="*/ 2147483646 h 4408"/>
              <a:gd name="T92" fmla="*/ 2147483646 w 4409"/>
              <a:gd name="T93" fmla="*/ 2147483646 h 4408"/>
              <a:gd name="T94" fmla="*/ 2147483646 w 4409"/>
              <a:gd name="T95" fmla="*/ 2147483646 h 4408"/>
              <a:gd name="T96" fmla="*/ 2147483646 w 4409"/>
              <a:gd name="T97" fmla="*/ 2147483646 h 4408"/>
              <a:gd name="T98" fmla="*/ 2147483646 w 4409"/>
              <a:gd name="T99" fmla="*/ 2147483646 h 4408"/>
              <a:gd name="T100" fmla="*/ 2147483646 w 4409"/>
              <a:gd name="T101" fmla="*/ 2147483646 h 4408"/>
              <a:gd name="T102" fmla="*/ 2147483646 w 4409"/>
              <a:gd name="T103" fmla="*/ 2147483646 h 4408"/>
              <a:gd name="T104" fmla="*/ 2147483646 w 4409"/>
              <a:gd name="T105" fmla="*/ 2147483646 h 4408"/>
              <a:gd name="T106" fmla="*/ 2147483646 w 4409"/>
              <a:gd name="T107" fmla="*/ 2147483646 h 4408"/>
              <a:gd name="T108" fmla="*/ 2147483646 w 4409"/>
              <a:gd name="T109" fmla="*/ 2147483646 h 440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409" h="4408">
                <a:moveTo>
                  <a:pt x="3025" y="2127"/>
                </a:moveTo>
                <a:lnTo>
                  <a:pt x="3025" y="2127"/>
                </a:lnTo>
                <a:lnTo>
                  <a:pt x="3097" y="2107"/>
                </a:lnTo>
                <a:lnTo>
                  <a:pt x="3179" y="2081"/>
                </a:lnTo>
                <a:lnTo>
                  <a:pt x="3271" y="2053"/>
                </a:lnTo>
                <a:lnTo>
                  <a:pt x="3375" y="2020"/>
                </a:lnTo>
                <a:lnTo>
                  <a:pt x="3429" y="2002"/>
                </a:lnTo>
                <a:lnTo>
                  <a:pt x="3481" y="1982"/>
                </a:lnTo>
                <a:lnTo>
                  <a:pt x="3532" y="1961"/>
                </a:lnTo>
                <a:lnTo>
                  <a:pt x="3580" y="1938"/>
                </a:lnTo>
                <a:lnTo>
                  <a:pt x="3626" y="1914"/>
                </a:lnTo>
                <a:lnTo>
                  <a:pt x="3672" y="1889"/>
                </a:lnTo>
                <a:lnTo>
                  <a:pt x="3715" y="1861"/>
                </a:lnTo>
                <a:lnTo>
                  <a:pt x="3756" y="1834"/>
                </a:lnTo>
                <a:lnTo>
                  <a:pt x="3797" y="1804"/>
                </a:lnTo>
                <a:lnTo>
                  <a:pt x="3834" y="1774"/>
                </a:lnTo>
                <a:lnTo>
                  <a:pt x="3871" y="1744"/>
                </a:lnTo>
                <a:lnTo>
                  <a:pt x="3906" y="1711"/>
                </a:lnTo>
                <a:lnTo>
                  <a:pt x="3940" y="1679"/>
                </a:lnTo>
                <a:lnTo>
                  <a:pt x="3971" y="1644"/>
                </a:lnTo>
                <a:lnTo>
                  <a:pt x="4002" y="1610"/>
                </a:lnTo>
                <a:lnTo>
                  <a:pt x="4031" y="1575"/>
                </a:lnTo>
                <a:lnTo>
                  <a:pt x="4059" y="1539"/>
                </a:lnTo>
                <a:lnTo>
                  <a:pt x="4085" y="1502"/>
                </a:lnTo>
                <a:lnTo>
                  <a:pt x="4110" y="1466"/>
                </a:lnTo>
                <a:lnTo>
                  <a:pt x="4134" y="1428"/>
                </a:lnTo>
                <a:lnTo>
                  <a:pt x="4157" y="1390"/>
                </a:lnTo>
                <a:lnTo>
                  <a:pt x="4177" y="1351"/>
                </a:lnTo>
                <a:lnTo>
                  <a:pt x="4198" y="1312"/>
                </a:lnTo>
                <a:lnTo>
                  <a:pt x="4217" y="1274"/>
                </a:lnTo>
                <a:lnTo>
                  <a:pt x="4234" y="1235"/>
                </a:lnTo>
                <a:lnTo>
                  <a:pt x="4251" y="1196"/>
                </a:lnTo>
                <a:lnTo>
                  <a:pt x="4267" y="1156"/>
                </a:lnTo>
                <a:lnTo>
                  <a:pt x="4281" y="1117"/>
                </a:lnTo>
                <a:lnTo>
                  <a:pt x="4295" y="1078"/>
                </a:lnTo>
                <a:lnTo>
                  <a:pt x="4307" y="1039"/>
                </a:lnTo>
                <a:lnTo>
                  <a:pt x="4319" y="1000"/>
                </a:lnTo>
                <a:lnTo>
                  <a:pt x="4329" y="961"/>
                </a:lnTo>
                <a:lnTo>
                  <a:pt x="4340" y="923"/>
                </a:lnTo>
                <a:lnTo>
                  <a:pt x="4349" y="884"/>
                </a:lnTo>
                <a:lnTo>
                  <a:pt x="4357" y="847"/>
                </a:lnTo>
                <a:lnTo>
                  <a:pt x="4365" y="809"/>
                </a:lnTo>
                <a:lnTo>
                  <a:pt x="4377" y="736"/>
                </a:lnTo>
                <a:lnTo>
                  <a:pt x="4387" y="665"/>
                </a:lnTo>
                <a:lnTo>
                  <a:pt x="4395" y="598"/>
                </a:lnTo>
                <a:lnTo>
                  <a:pt x="4401" y="534"/>
                </a:lnTo>
                <a:lnTo>
                  <a:pt x="4405" y="474"/>
                </a:lnTo>
                <a:lnTo>
                  <a:pt x="4407" y="418"/>
                </a:lnTo>
                <a:lnTo>
                  <a:pt x="4409" y="367"/>
                </a:lnTo>
                <a:lnTo>
                  <a:pt x="4409" y="321"/>
                </a:lnTo>
                <a:lnTo>
                  <a:pt x="4409" y="281"/>
                </a:lnTo>
                <a:lnTo>
                  <a:pt x="4407" y="247"/>
                </a:lnTo>
                <a:lnTo>
                  <a:pt x="4404" y="201"/>
                </a:lnTo>
                <a:lnTo>
                  <a:pt x="4403" y="183"/>
                </a:lnTo>
                <a:lnTo>
                  <a:pt x="3786" y="183"/>
                </a:lnTo>
                <a:lnTo>
                  <a:pt x="3491" y="183"/>
                </a:lnTo>
                <a:lnTo>
                  <a:pt x="3491" y="0"/>
                </a:lnTo>
                <a:lnTo>
                  <a:pt x="919" y="0"/>
                </a:lnTo>
                <a:lnTo>
                  <a:pt x="919" y="183"/>
                </a:lnTo>
                <a:lnTo>
                  <a:pt x="624" y="183"/>
                </a:lnTo>
                <a:lnTo>
                  <a:pt x="6" y="183"/>
                </a:lnTo>
                <a:lnTo>
                  <a:pt x="5" y="201"/>
                </a:lnTo>
                <a:lnTo>
                  <a:pt x="2" y="247"/>
                </a:lnTo>
                <a:lnTo>
                  <a:pt x="1" y="282"/>
                </a:lnTo>
                <a:lnTo>
                  <a:pt x="0" y="321"/>
                </a:lnTo>
                <a:lnTo>
                  <a:pt x="1" y="367"/>
                </a:lnTo>
                <a:lnTo>
                  <a:pt x="2" y="419"/>
                </a:lnTo>
                <a:lnTo>
                  <a:pt x="4" y="475"/>
                </a:lnTo>
                <a:lnTo>
                  <a:pt x="8" y="535"/>
                </a:lnTo>
                <a:lnTo>
                  <a:pt x="14" y="599"/>
                </a:lnTo>
                <a:lnTo>
                  <a:pt x="22" y="667"/>
                </a:lnTo>
                <a:lnTo>
                  <a:pt x="32" y="737"/>
                </a:lnTo>
                <a:lnTo>
                  <a:pt x="45" y="811"/>
                </a:lnTo>
                <a:lnTo>
                  <a:pt x="52" y="848"/>
                </a:lnTo>
                <a:lnTo>
                  <a:pt x="61" y="886"/>
                </a:lnTo>
                <a:lnTo>
                  <a:pt x="69" y="924"/>
                </a:lnTo>
                <a:lnTo>
                  <a:pt x="79" y="962"/>
                </a:lnTo>
                <a:lnTo>
                  <a:pt x="91" y="1002"/>
                </a:lnTo>
                <a:lnTo>
                  <a:pt x="102" y="1041"/>
                </a:lnTo>
                <a:lnTo>
                  <a:pt x="115" y="1080"/>
                </a:lnTo>
                <a:lnTo>
                  <a:pt x="128" y="1120"/>
                </a:lnTo>
                <a:lnTo>
                  <a:pt x="142" y="1158"/>
                </a:lnTo>
                <a:lnTo>
                  <a:pt x="159" y="1198"/>
                </a:lnTo>
                <a:lnTo>
                  <a:pt x="175" y="1237"/>
                </a:lnTo>
                <a:lnTo>
                  <a:pt x="193" y="1276"/>
                </a:lnTo>
                <a:lnTo>
                  <a:pt x="211" y="1315"/>
                </a:lnTo>
                <a:lnTo>
                  <a:pt x="232" y="1354"/>
                </a:lnTo>
                <a:lnTo>
                  <a:pt x="253" y="1392"/>
                </a:lnTo>
                <a:lnTo>
                  <a:pt x="275" y="1430"/>
                </a:lnTo>
                <a:lnTo>
                  <a:pt x="299" y="1468"/>
                </a:lnTo>
                <a:lnTo>
                  <a:pt x="324" y="1504"/>
                </a:lnTo>
                <a:lnTo>
                  <a:pt x="350" y="1541"/>
                </a:lnTo>
                <a:lnTo>
                  <a:pt x="378" y="1577"/>
                </a:lnTo>
                <a:lnTo>
                  <a:pt x="407" y="1612"/>
                </a:lnTo>
                <a:lnTo>
                  <a:pt x="438" y="1646"/>
                </a:lnTo>
                <a:lnTo>
                  <a:pt x="470" y="1681"/>
                </a:lnTo>
                <a:lnTo>
                  <a:pt x="503" y="1713"/>
                </a:lnTo>
                <a:lnTo>
                  <a:pt x="538" y="1746"/>
                </a:lnTo>
                <a:lnTo>
                  <a:pt x="574" y="1776"/>
                </a:lnTo>
                <a:lnTo>
                  <a:pt x="613" y="1806"/>
                </a:lnTo>
                <a:lnTo>
                  <a:pt x="653" y="1835"/>
                </a:lnTo>
                <a:lnTo>
                  <a:pt x="694" y="1863"/>
                </a:lnTo>
                <a:lnTo>
                  <a:pt x="738" y="1890"/>
                </a:lnTo>
                <a:lnTo>
                  <a:pt x="782" y="1915"/>
                </a:lnTo>
                <a:lnTo>
                  <a:pt x="829" y="1939"/>
                </a:lnTo>
                <a:lnTo>
                  <a:pt x="878" y="1962"/>
                </a:lnTo>
                <a:lnTo>
                  <a:pt x="928" y="1983"/>
                </a:lnTo>
                <a:lnTo>
                  <a:pt x="981" y="2002"/>
                </a:lnTo>
                <a:lnTo>
                  <a:pt x="1035" y="2020"/>
                </a:lnTo>
                <a:lnTo>
                  <a:pt x="1137" y="2053"/>
                </a:lnTo>
                <a:lnTo>
                  <a:pt x="1230" y="2080"/>
                </a:lnTo>
                <a:lnTo>
                  <a:pt x="1311" y="2105"/>
                </a:lnTo>
                <a:lnTo>
                  <a:pt x="1384" y="2125"/>
                </a:lnTo>
                <a:lnTo>
                  <a:pt x="1417" y="2164"/>
                </a:lnTo>
                <a:lnTo>
                  <a:pt x="1452" y="2203"/>
                </a:lnTo>
                <a:lnTo>
                  <a:pt x="1488" y="2241"/>
                </a:lnTo>
                <a:lnTo>
                  <a:pt x="1525" y="2275"/>
                </a:lnTo>
                <a:lnTo>
                  <a:pt x="1562" y="2309"/>
                </a:lnTo>
                <a:lnTo>
                  <a:pt x="1600" y="2340"/>
                </a:lnTo>
                <a:lnTo>
                  <a:pt x="1639" y="2370"/>
                </a:lnTo>
                <a:lnTo>
                  <a:pt x="1679" y="2398"/>
                </a:lnTo>
                <a:lnTo>
                  <a:pt x="1720" y="2424"/>
                </a:lnTo>
                <a:lnTo>
                  <a:pt x="1761" y="2449"/>
                </a:lnTo>
                <a:lnTo>
                  <a:pt x="1803" y="2471"/>
                </a:lnTo>
                <a:lnTo>
                  <a:pt x="1845" y="2490"/>
                </a:lnTo>
                <a:lnTo>
                  <a:pt x="1888" y="2508"/>
                </a:lnTo>
                <a:lnTo>
                  <a:pt x="1933" y="2525"/>
                </a:lnTo>
                <a:lnTo>
                  <a:pt x="1976" y="2538"/>
                </a:lnTo>
                <a:lnTo>
                  <a:pt x="2021" y="2549"/>
                </a:lnTo>
                <a:lnTo>
                  <a:pt x="2021" y="3864"/>
                </a:lnTo>
                <a:lnTo>
                  <a:pt x="1963" y="3868"/>
                </a:lnTo>
                <a:lnTo>
                  <a:pt x="1906" y="3873"/>
                </a:lnTo>
                <a:lnTo>
                  <a:pt x="1850" y="3880"/>
                </a:lnTo>
                <a:lnTo>
                  <a:pt x="1795" y="3887"/>
                </a:lnTo>
                <a:lnTo>
                  <a:pt x="1741" y="3895"/>
                </a:lnTo>
                <a:lnTo>
                  <a:pt x="1688" y="3904"/>
                </a:lnTo>
                <a:lnTo>
                  <a:pt x="1636" y="3915"/>
                </a:lnTo>
                <a:lnTo>
                  <a:pt x="1587" y="3926"/>
                </a:lnTo>
                <a:lnTo>
                  <a:pt x="1537" y="3939"/>
                </a:lnTo>
                <a:lnTo>
                  <a:pt x="1489" y="3951"/>
                </a:lnTo>
                <a:lnTo>
                  <a:pt x="1444" y="3965"/>
                </a:lnTo>
                <a:lnTo>
                  <a:pt x="1399" y="3980"/>
                </a:lnTo>
                <a:lnTo>
                  <a:pt x="1355" y="3995"/>
                </a:lnTo>
                <a:lnTo>
                  <a:pt x="1314" y="4012"/>
                </a:lnTo>
                <a:lnTo>
                  <a:pt x="1274" y="4029"/>
                </a:lnTo>
                <a:lnTo>
                  <a:pt x="1237" y="4046"/>
                </a:lnTo>
                <a:lnTo>
                  <a:pt x="1200" y="4065"/>
                </a:lnTo>
                <a:lnTo>
                  <a:pt x="1166" y="4085"/>
                </a:lnTo>
                <a:lnTo>
                  <a:pt x="1134" y="4104"/>
                </a:lnTo>
                <a:lnTo>
                  <a:pt x="1104" y="4124"/>
                </a:lnTo>
                <a:lnTo>
                  <a:pt x="1076" y="4146"/>
                </a:lnTo>
                <a:lnTo>
                  <a:pt x="1049" y="4167"/>
                </a:lnTo>
                <a:lnTo>
                  <a:pt x="1026" y="4189"/>
                </a:lnTo>
                <a:lnTo>
                  <a:pt x="1004" y="4211"/>
                </a:lnTo>
                <a:lnTo>
                  <a:pt x="984" y="4235"/>
                </a:lnTo>
                <a:lnTo>
                  <a:pt x="968" y="4259"/>
                </a:lnTo>
                <a:lnTo>
                  <a:pt x="953" y="4282"/>
                </a:lnTo>
                <a:lnTo>
                  <a:pt x="947" y="4295"/>
                </a:lnTo>
                <a:lnTo>
                  <a:pt x="941" y="4307"/>
                </a:lnTo>
                <a:lnTo>
                  <a:pt x="936" y="4320"/>
                </a:lnTo>
                <a:lnTo>
                  <a:pt x="931" y="4332"/>
                </a:lnTo>
                <a:lnTo>
                  <a:pt x="927" y="4344"/>
                </a:lnTo>
                <a:lnTo>
                  <a:pt x="924" y="4358"/>
                </a:lnTo>
                <a:lnTo>
                  <a:pt x="922" y="4370"/>
                </a:lnTo>
                <a:lnTo>
                  <a:pt x="920" y="4383"/>
                </a:lnTo>
                <a:lnTo>
                  <a:pt x="919" y="4396"/>
                </a:lnTo>
                <a:lnTo>
                  <a:pt x="919" y="4408"/>
                </a:lnTo>
                <a:lnTo>
                  <a:pt x="3491" y="4408"/>
                </a:lnTo>
                <a:lnTo>
                  <a:pt x="3491" y="4396"/>
                </a:lnTo>
                <a:lnTo>
                  <a:pt x="3490" y="4383"/>
                </a:lnTo>
                <a:lnTo>
                  <a:pt x="3488" y="4370"/>
                </a:lnTo>
                <a:lnTo>
                  <a:pt x="3486" y="4358"/>
                </a:lnTo>
                <a:lnTo>
                  <a:pt x="3482" y="4344"/>
                </a:lnTo>
                <a:lnTo>
                  <a:pt x="3478" y="4332"/>
                </a:lnTo>
                <a:lnTo>
                  <a:pt x="3474" y="4320"/>
                </a:lnTo>
                <a:lnTo>
                  <a:pt x="3469" y="4307"/>
                </a:lnTo>
                <a:lnTo>
                  <a:pt x="3463" y="4295"/>
                </a:lnTo>
                <a:lnTo>
                  <a:pt x="3457" y="4282"/>
                </a:lnTo>
                <a:lnTo>
                  <a:pt x="3443" y="4259"/>
                </a:lnTo>
                <a:lnTo>
                  <a:pt x="3426" y="4235"/>
                </a:lnTo>
                <a:lnTo>
                  <a:pt x="3406" y="4211"/>
                </a:lnTo>
                <a:lnTo>
                  <a:pt x="3384" y="4189"/>
                </a:lnTo>
                <a:lnTo>
                  <a:pt x="3361" y="4167"/>
                </a:lnTo>
                <a:lnTo>
                  <a:pt x="3334" y="4146"/>
                </a:lnTo>
                <a:lnTo>
                  <a:pt x="3306" y="4124"/>
                </a:lnTo>
                <a:lnTo>
                  <a:pt x="3276" y="4104"/>
                </a:lnTo>
                <a:lnTo>
                  <a:pt x="3244" y="4085"/>
                </a:lnTo>
                <a:lnTo>
                  <a:pt x="3210" y="4065"/>
                </a:lnTo>
                <a:lnTo>
                  <a:pt x="3173" y="4046"/>
                </a:lnTo>
                <a:lnTo>
                  <a:pt x="3136" y="4029"/>
                </a:lnTo>
                <a:lnTo>
                  <a:pt x="3096" y="4012"/>
                </a:lnTo>
                <a:lnTo>
                  <a:pt x="3054" y="3995"/>
                </a:lnTo>
                <a:lnTo>
                  <a:pt x="3011" y="3980"/>
                </a:lnTo>
                <a:lnTo>
                  <a:pt x="2966" y="3965"/>
                </a:lnTo>
                <a:lnTo>
                  <a:pt x="2921" y="3951"/>
                </a:lnTo>
                <a:lnTo>
                  <a:pt x="2873" y="3939"/>
                </a:lnTo>
                <a:lnTo>
                  <a:pt x="2823" y="3926"/>
                </a:lnTo>
                <a:lnTo>
                  <a:pt x="2773" y="3915"/>
                </a:lnTo>
                <a:lnTo>
                  <a:pt x="2722" y="3904"/>
                </a:lnTo>
                <a:lnTo>
                  <a:pt x="2669" y="3895"/>
                </a:lnTo>
                <a:lnTo>
                  <a:pt x="2615" y="3887"/>
                </a:lnTo>
                <a:lnTo>
                  <a:pt x="2559" y="3880"/>
                </a:lnTo>
                <a:lnTo>
                  <a:pt x="2504" y="3873"/>
                </a:lnTo>
                <a:lnTo>
                  <a:pt x="2447" y="3868"/>
                </a:lnTo>
                <a:lnTo>
                  <a:pt x="2389" y="3864"/>
                </a:lnTo>
                <a:lnTo>
                  <a:pt x="2389" y="2549"/>
                </a:lnTo>
                <a:lnTo>
                  <a:pt x="2434" y="2538"/>
                </a:lnTo>
                <a:lnTo>
                  <a:pt x="2477" y="2525"/>
                </a:lnTo>
                <a:lnTo>
                  <a:pt x="2521" y="2508"/>
                </a:lnTo>
                <a:lnTo>
                  <a:pt x="2565" y="2491"/>
                </a:lnTo>
                <a:lnTo>
                  <a:pt x="2607" y="2471"/>
                </a:lnTo>
                <a:lnTo>
                  <a:pt x="2649" y="2449"/>
                </a:lnTo>
                <a:lnTo>
                  <a:pt x="2689" y="2425"/>
                </a:lnTo>
                <a:lnTo>
                  <a:pt x="2730" y="2399"/>
                </a:lnTo>
                <a:lnTo>
                  <a:pt x="2769" y="2370"/>
                </a:lnTo>
                <a:lnTo>
                  <a:pt x="2809" y="2341"/>
                </a:lnTo>
                <a:lnTo>
                  <a:pt x="2846" y="2310"/>
                </a:lnTo>
                <a:lnTo>
                  <a:pt x="2884" y="2276"/>
                </a:lnTo>
                <a:lnTo>
                  <a:pt x="2921" y="2242"/>
                </a:lnTo>
                <a:lnTo>
                  <a:pt x="2956" y="2205"/>
                </a:lnTo>
                <a:lnTo>
                  <a:pt x="2992" y="2167"/>
                </a:lnTo>
                <a:lnTo>
                  <a:pt x="3025" y="2127"/>
                </a:lnTo>
                <a:close/>
                <a:moveTo>
                  <a:pt x="3491" y="791"/>
                </a:moveTo>
                <a:lnTo>
                  <a:pt x="3491" y="367"/>
                </a:lnTo>
                <a:lnTo>
                  <a:pt x="3786" y="367"/>
                </a:lnTo>
                <a:lnTo>
                  <a:pt x="4226" y="367"/>
                </a:lnTo>
                <a:lnTo>
                  <a:pt x="4226" y="403"/>
                </a:lnTo>
                <a:lnTo>
                  <a:pt x="4225" y="441"/>
                </a:lnTo>
                <a:lnTo>
                  <a:pt x="4223" y="482"/>
                </a:lnTo>
                <a:lnTo>
                  <a:pt x="4220" y="525"/>
                </a:lnTo>
                <a:lnTo>
                  <a:pt x="4216" y="570"/>
                </a:lnTo>
                <a:lnTo>
                  <a:pt x="4211" y="617"/>
                </a:lnTo>
                <a:lnTo>
                  <a:pt x="4205" y="665"/>
                </a:lnTo>
                <a:lnTo>
                  <a:pt x="4198" y="716"/>
                </a:lnTo>
                <a:lnTo>
                  <a:pt x="4188" y="767"/>
                </a:lnTo>
                <a:lnTo>
                  <a:pt x="4177" y="819"/>
                </a:lnTo>
                <a:lnTo>
                  <a:pt x="4165" y="873"/>
                </a:lnTo>
                <a:lnTo>
                  <a:pt x="4152" y="927"/>
                </a:lnTo>
                <a:lnTo>
                  <a:pt x="4136" y="982"/>
                </a:lnTo>
                <a:lnTo>
                  <a:pt x="4117" y="1037"/>
                </a:lnTo>
                <a:lnTo>
                  <a:pt x="4097" y="1091"/>
                </a:lnTo>
                <a:lnTo>
                  <a:pt x="4075" y="1146"/>
                </a:lnTo>
                <a:lnTo>
                  <a:pt x="4050" y="1201"/>
                </a:lnTo>
                <a:lnTo>
                  <a:pt x="4037" y="1227"/>
                </a:lnTo>
                <a:lnTo>
                  <a:pt x="4023" y="1255"/>
                </a:lnTo>
                <a:lnTo>
                  <a:pt x="4009" y="1281"/>
                </a:lnTo>
                <a:lnTo>
                  <a:pt x="3994" y="1307"/>
                </a:lnTo>
                <a:lnTo>
                  <a:pt x="3977" y="1334"/>
                </a:lnTo>
                <a:lnTo>
                  <a:pt x="3961" y="1360"/>
                </a:lnTo>
                <a:lnTo>
                  <a:pt x="3944" y="1385"/>
                </a:lnTo>
                <a:lnTo>
                  <a:pt x="3926" y="1412"/>
                </a:lnTo>
                <a:lnTo>
                  <a:pt x="3907" y="1436"/>
                </a:lnTo>
                <a:lnTo>
                  <a:pt x="3887" y="1462"/>
                </a:lnTo>
                <a:lnTo>
                  <a:pt x="3867" y="1486"/>
                </a:lnTo>
                <a:lnTo>
                  <a:pt x="3847" y="1510"/>
                </a:lnTo>
                <a:lnTo>
                  <a:pt x="3824" y="1534"/>
                </a:lnTo>
                <a:lnTo>
                  <a:pt x="3802" y="1557"/>
                </a:lnTo>
                <a:lnTo>
                  <a:pt x="3779" y="1579"/>
                </a:lnTo>
                <a:lnTo>
                  <a:pt x="3754" y="1602"/>
                </a:lnTo>
                <a:lnTo>
                  <a:pt x="3729" y="1623"/>
                </a:lnTo>
                <a:lnTo>
                  <a:pt x="3703" y="1644"/>
                </a:lnTo>
                <a:lnTo>
                  <a:pt x="3676" y="1664"/>
                </a:lnTo>
                <a:lnTo>
                  <a:pt x="3649" y="1685"/>
                </a:lnTo>
                <a:lnTo>
                  <a:pt x="3619" y="1704"/>
                </a:lnTo>
                <a:lnTo>
                  <a:pt x="3590" y="1722"/>
                </a:lnTo>
                <a:lnTo>
                  <a:pt x="3560" y="1740"/>
                </a:lnTo>
                <a:lnTo>
                  <a:pt x="3528" y="1758"/>
                </a:lnTo>
                <a:lnTo>
                  <a:pt x="3496" y="1775"/>
                </a:lnTo>
                <a:lnTo>
                  <a:pt x="3462" y="1790"/>
                </a:lnTo>
                <a:lnTo>
                  <a:pt x="3428" y="1805"/>
                </a:lnTo>
                <a:lnTo>
                  <a:pt x="3392" y="1820"/>
                </a:lnTo>
                <a:lnTo>
                  <a:pt x="3357" y="1833"/>
                </a:lnTo>
                <a:lnTo>
                  <a:pt x="3319" y="1846"/>
                </a:lnTo>
                <a:lnTo>
                  <a:pt x="3192" y="1886"/>
                </a:lnTo>
                <a:lnTo>
                  <a:pt x="3227" y="1825"/>
                </a:lnTo>
                <a:lnTo>
                  <a:pt x="3258" y="1763"/>
                </a:lnTo>
                <a:lnTo>
                  <a:pt x="3289" y="1700"/>
                </a:lnTo>
                <a:lnTo>
                  <a:pt x="3317" y="1635"/>
                </a:lnTo>
                <a:lnTo>
                  <a:pt x="3345" y="1569"/>
                </a:lnTo>
                <a:lnTo>
                  <a:pt x="3369" y="1501"/>
                </a:lnTo>
                <a:lnTo>
                  <a:pt x="3391" y="1433"/>
                </a:lnTo>
                <a:lnTo>
                  <a:pt x="3411" y="1364"/>
                </a:lnTo>
                <a:lnTo>
                  <a:pt x="3430" y="1294"/>
                </a:lnTo>
                <a:lnTo>
                  <a:pt x="3446" y="1223"/>
                </a:lnTo>
                <a:lnTo>
                  <a:pt x="3459" y="1152"/>
                </a:lnTo>
                <a:lnTo>
                  <a:pt x="3470" y="1080"/>
                </a:lnTo>
                <a:lnTo>
                  <a:pt x="3475" y="1044"/>
                </a:lnTo>
                <a:lnTo>
                  <a:pt x="3479" y="1008"/>
                </a:lnTo>
                <a:lnTo>
                  <a:pt x="3482" y="972"/>
                </a:lnTo>
                <a:lnTo>
                  <a:pt x="3486" y="936"/>
                </a:lnTo>
                <a:lnTo>
                  <a:pt x="3488" y="900"/>
                </a:lnTo>
                <a:lnTo>
                  <a:pt x="3490" y="863"/>
                </a:lnTo>
                <a:lnTo>
                  <a:pt x="3491" y="828"/>
                </a:lnTo>
                <a:lnTo>
                  <a:pt x="3491" y="791"/>
                </a:lnTo>
                <a:close/>
                <a:moveTo>
                  <a:pt x="1091" y="1846"/>
                </a:moveTo>
                <a:lnTo>
                  <a:pt x="1091" y="1846"/>
                </a:lnTo>
                <a:lnTo>
                  <a:pt x="1053" y="1833"/>
                </a:lnTo>
                <a:lnTo>
                  <a:pt x="1017" y="1820"/>
                </a:lnTo>
                <a:lnTo>
                  <a:pt x="981" y="1805"/>
                </a:lnTo>
                <a:lnTo>
                  <a:pt x="947" y="1791"/>
                </a:lnTo>
                <a:lnTo>
                  <a:pt x="913" y="1775"/>
                </a:lnTo>
                <a:lnTo>
                  <a:pt x="881" y="1759"/>
                </a:lnTo>
                <a:lnTo>
                  <a:pt x="849" y="1741"/>
                </a:lnTo>
                <a:lnTo>
                  <a:pt x="819" y="1723"/>
                </a:lnTo>
                <a:lnTo>
                  <a:pt x="789" y="1705"/>
                </a:lnTo>
                <a:lnTo>
                  <a:pt x="760" y="1686"/>
                </a:lnTo>
                <a:lnTo>
                  <a:pt x="733" y="1665"/>
                </a:lnTo>
                <a:lnTo>
                  <a:pt x="705" y="1645"/>
                </a:lnTo>
                <a:lnTo>
                  <a:pt x="680" y="1624"/>
                </a:lnTo>
                <a:lnTo>
                  <a:pt x="655" y="1603"/>
                </a:lnTo>
                <a:lnTo>
                  <a:pt x="630" y="1580"/>
                </a:lnTo>
                <a:lnTo>
                  <a:pt x="607" y="1558"/>
                </a:lnTo>
                <a:lnTo>
                  <a:pt x="585" y="1535"/>
                </a:lnTo>
                <a:lnTo>
                  <a:pt x="562" y="1511"/>
                </a:lnTo>
                <a:lnTo>
                  <a:pt x="541" y="1487"/>
                </a:lnTo>
                <a:lnTo>
                  <a:pt x="521" y="1463"/>
                </a:lnTo>
                <a:lnTo>
                  <a:pt x="501" y="1438"/>
                </a:lnTo>
                <a:lnTo>
                  <a:pt x="483" y="1413"/>
                </a:lnTo>
                <a:lnTo>
                  <a:pt x="465" y="1387"/>
                </a:lnTo>
                <a:lnTo>
                  <a:pt x="448" y="1361"/>
                </a:lnTo>
                <a:lnTo>
                  <a:pt x="431" y="1336"/>
                </a:lnTo>
                <a:lnTo>
                  <a:pt x="415" y="1309"/>
                </a:lnTo>
                <a:lnTo>
                  <a:pt x="400" y="1283"/>
                </a:lnTo>
                <a:lnTo>
                  <a:pt x="386" y="1256"/>
                </a:lnTo>
                <a:lnTo>
                  <a:pt x="372" y="1229"/>
                </a:lnTo>
                <a:lnTo>
                  <a:pt x="358" y="1202"/>
                </a:lnTo>
                <a:lnTo>
                  <a:pt x="334" y="1147"/>
                </a:lnTo>
                <a:lnTo>
                  <a:pt x="312" y="1092"/>
                </a:lnTo>
                <a:lnTo>
                  <a:pt x="291" y="1038"/>
                </a:lnTo>
                <a:lnTo>
                  <a:pt x="273" y="983"/>
                </a:lnTo>
                <a:lnTo>
                  <a:pt x="258" y="928"/>
                </a:lnTo>
                <a:lnTo>
                  <a:pt x="244" y="874"/>
                </a:lnTo>
                <a:lnTo>
                  <a:pt x="232" y="820"/>
                </a:lnTo>
                <a:lnTo>
                  <a:pt x="221" y="768"/>
                </a:lnTo>
                <a:lnTo>
                  <a:pt x="212" y="716"/>
                </a:lnTo>
                <a:lnTo>
                  <a:pt x="204" y="666"/>
                </a:lnTo>
                <a:lnTo>
                  <a:pt x="198" y="618"/>
                </a:lnTo>
                <a:lnTo>
                  <a:pt x="194" y="570"/>
                </a:lnTo>
                <a:lnTo>
                  <a:pt x="190" y="525"/>
                </a:lnTo>
                <a:lnTo>
                  <a:pt x="187" y="482"/>
                </a:lnTo>
                <a:lnTo>
                  <a:pt x="185" y="441"/>
                </a:lnTo>
                <a:lnTo>
                  <a:pt x="184" y="404"/>
                </a:lnTo>
                <a:lnTo>
                  <a:pt x="184" y="367"/>
                </a:lnTo>
                <a:lnTo>
                  <a:pt x="624" y="367"/>
                </a:lnTo>
                <a:lnTo>
                  <a:pt x="919" y="367"/>
                </a:lnTo>
                <a:lnTo>
                  <a:pt x="919" y="791"/>
                </a:lnTo>
                <a:lnTo>
                  <a:pt x="919" y="828"/>
                </a:lnTo>
                <a:lnTo>
                  <a:pt x="920" y="863"/>
                </a:lnTo>
                <a:lnTo>
                  <a:pt x="922" y="900"/>
                </a:lnTo>
                <a:lnTo>
                  <a:pt x="924" y="936"/>
                </a:lnTo>
                <a:lnTo>
                  <a:pt x="927" y="972"/>
                </a:lnTo>
                <a:lnTo>
                  <a:pt x="930" y="1008"/>
                </a:lnTo>
                <a:lnTo>
                  <a:pt x="935" y="1044"/>
                </a:lnTo>
                <a:lnTo>
                  <a:pt x="940" y="1080"/>
                </a:lnTo>
                <a:lnTo>
                  <a:pt x="951" y="1151"/>
                </a:lnTo>
                <a:lnTo>
                  <a:pt x="964" y="1223"/>
                </a:lnTo>
                <a:lnTo>
                  <a:pt x="980" y="1293"/>
                </a:lnTo>
                <a:lnTo>
                  <a:pt x="998" y="1363"/>
                </a:lnTo>
                <a:lnTo>
                  <a:pt x="1019" y="1432"/>
                </a:lnTo>
                <a:lnTo>
                  <a:pt x="1041" y="1501"/>
                </a:lnTo>
                <a:lnTo>
                  <a:pt x="1065" y="1568"/>
                </a:lnTo>
                <a:lnTo>
                  <a:pt x="1092" y="1634"/>
                </a:lnTo>
                <a:lnTo>
                  <a:pt x="1120" y="1699"/>
                </a:lnTo>
                <a:lnTo>
                  <a:pt x="1151" y="1763"/>
                </a:lnTo>
                <a:lnTo>
                  <a:pt x="1183" y="1825"/>
                </a:lnTo>
                <a:lnTo>
                  <a:pt x="1217" y="1885"/>
                </a:lnTo>
                <a:lnTo>
                  <a:pt x="1091" y="1846"/>
                </a:lnTo>
                <a:close/>
                <a:moveTo>
                  <a:pt x="2205" y="1626"/>
                </a:moveTo>
                <a:lnTo>
                  <a:pt x="1637" y="2020"/>
                </a:lnTo>
                <a:lnTo>
                  <a:pt x="1837" y="1359"/>
                </a:lnTo>
                <a:lnTo>
                  <a:pt x="1287" y="940"/>
                </a:lnTo>
                <a:lnTo>
                  <a:pt x="1978" y="927"/>
                </a:lnTo>
                <a:lnTo>
                  <a:pt x="2205" y="274"/>
                </a:lnTo>
                <a:lnTo>
                  <a:pt x="2433" y="927"/>
                </a:lnTo>
                <a:lnTo>
                  <a:pt x="3123" y="940"/>
                </a:lnTo>
                <a:lnTo>
                  <a:pt x="2573" y="1359"/>
                </a:lnTo>
                <a:lnTo>
                  <a:pt x="2772" y="2020"/>
                </a:lnTo>
                <a:lnTo>
                  <a:pt x="2205" y="162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6" name="KSO_Shape"/>
          <p:cNvSpPr/>
          <p:nvPr/>
        </p:nvSpPr>
        <p:spPr bwMode="auto">
          <a:xfrm>
            <a:off x="1093290" y="2367188"/>
            <a:ext cx="656199" cy="675254"/>
          </a:xfrm>
          <a:custGeom>
            <a:avLst/>
            <a:gdLst>
              <a:gd name="T0" fmla="*/ 1443836 w 3333"/>
              <a:gd name="T1" fmla="*/ 903609 h 3431"/>
              <a:gd name="T2" fmla="*/ 1368287 w 3333"/>
              <a:gd name="T3" fmla="*/ 893114 h 3431"/>
              <a:gd name="T4" fmla="*/ 1423900 w 3333"/>
              <a:gd name="T5" fmla="*/ 783443 h 3431"/>
              <a:gd name="T6" fmla="*/ 1444361 w 3333"/>
              <a:gd name="T7" fmla="*/ 784492 h 3431"/>
              <a:gd name="T8" fmla="*/ 1650548 w 3333"/>
              <a:gd name="T9" fmla="*/ 409825 h 3431"/>
              <a:gd name="T10" fmla="*/ 1470069 w 3333"/>
              <a:gd name="T11" fmla="*/ 201502 h 3431"/>
              <a:gd name="T12" fmla="*/ 1470069 w 3333"/>
              <a:gd name="T13" fmla="*/ 79761 h 3431"/>
              <a:gd name="T14" fmla="*/ 1748658 w 3333"/>
              <a:gd name="T15" fmla="*/ 409825 h 3431"/>
              <a:gd name="T16" fmla="*/ 1443836 w 3333"/>
              <a:gd name="T17" fmla="*/ 903609 h 3431"/>
              <a:gd name="T18" fmla="*/ 880887 w 3333"/>
              <a:gd name="T19" fmla="*/ 1170179 h 3431"/>
              <a:gd name="T20" fmla="*/ 317413 w 3333"/>
              <a:gd name="T21" fmla="*/ 354202 h 3431"/>
              <a:gd name="T22" fmla="*/ 319512 w 3333"/>
              <a:gd name="T23" fmla="*/ 0 h 3431"/>
              <a:gd name="T24" fmla="*/ 1433343 w 3333"/>
              <a:gd name="T25" fmla="*/ 0 h 3431"/>
              <a:gd name="T26" fmla="*/ 1433343 w 3333"/>
              <a:gd name="T27" fmla="*/ 354202 h 3431"/>
              <a:gd name="T28" fmla="*/ 880887 w 3333"/>
              <a:gd name="T29" fmla="*/ 1170179 h 3431"/>
              <a:gd name="T30" fmla="*/ 600724 w 3333"/>
              <a:gd name="T31" fmla="*/ 108097 h 3431"/>
              <a:gd name="T32" fmla="*/ 462217 w 3333"/>
              <a:gd name="T33" fmla="*/ 107573 h 3431"/>
              <a:gd name="T34" fmla="*/ 888757 w 3333"/>
              <a:gd name="T35" fmla="*/ 1071527 h 3431"/>
              <a:gd name="T36" fmla="*/ 600724 w 3333"/>
              <a:gd name="T37" fmla="*/ 108097 h 3431"/>
              <a:gd name="T38" fmla="*/ 304822 w 3333"/>
              <a:gd name="T39" fmla="*/ 784492 h 3431"/>
              <a:gd name="T40" fmla="*/ 324758 w 3333"/>
              <a:gd name="T41" fmla="*/ 783443 h 3431"/>
              <a:gd name="T42" fmla="*/ 380371 w 3333"/>
              <a:gd name="T43" fmla="*/ 893114 h 3431"/>
              <a:gd name="T44" fmla="*/ 304822 w 3333"/>
              <a:gd name="T45" fmla="*/ 903609 h 3431"/>
              <a:gd name="T46" fmla="*/ 0 w 3333"/>
              <a:gd name="T47" fmla="*/ 409825 h 3431"/>
              <a:gd name="T48" fmla="*/ 278589 w 3333"/>
              <a:gd name="T49" fmla="*/ 79761 h 3431"/>
              <a:gd name="T50" fmla="*/ 278589 w 3333"/>
              <a:gd name="T51" fmla="*/ 201502 h 3431"/>
              <a:gd name="T52" fmla="*/ 98110 w 3333"/>
              <a:gd name="T53" fmla="*/ 409825 h 3431"/>
              <a:gd name="T54" fmla="*/ 304822 w 3333"/>
              <a:gd name="T55" fmla="*/ 784492 h 3431"/>
              <a:gd name="T56" fmla="*/ 776482 w 3333"/>
              <a:gd name="T57" fmla="*/ 1318157 h 3431"/>
              <a:gd name="T58" fmla="*/ 871443 w 3333"/>
              <a:gd name="T59" fmla="*/ 1223178 h 3431"/>
              <a:gd name="T60" fmla="*/ 966405 w 3333"/>
              <a:gd name="T61" fmla="*/ 1318157 h 3431"/>
              <a:gd name="T62" fmla="*/ 871443 w 3333"/>
              <a:gd name="T63" fmla="*/ 1413661 h 3431"/>
              <a:gd name="T64" fmla="*/ 776482 w 3333"/>
              <a:gd name="T65" fmla="*/ 1318157 h 3431"/>
              <a:gd name="T66" fmla="*/ 1147934 w 3333"/>
              <a:gd name="T67" fmla="*/ 1530679 h 3431"/>
              <a:gd name="T68" fmla="*/ 1057694 w 3333"/>
              <a:gd name="T69" fmla="*/ 1620410 h 3431"/>
              <a:gd name="T70" fmla="*/ 695686 w 3333"/>
              <a:gd name="T71" fmla="*/ 1620410 h 3431"/>
              <a:gd name="T72" fmla="*/ 605446 w 3333"/>
              <a:gd name="T73" fmla="*/ 1530679 h 3431"/>
              <a:gd name="T74" fmla="*/ 695686 w 3333"/>
              <a:gd name="T75" fmla="*/ 1440423 h 3431"/>
              <a:gd name="T76" fmla="*/ 1057694 w 3333"/>
              <a:gd name="T77" fmla="*/ 1440423 h 3431"/>
              <a:gd name="T78" fmla="*/ 1147934 w 3333"/>
              <a:gd name="T79" fmla="*/ 1530679 h 3431"/>
              <a:gd name="T80" fmla="*/ 515206 w 3333"/>
              <a:gd name="T81" fmla="*/ 1656617 h 3431"/>
              <a:gd name="T82" fmla="*/ 1199350 w 3333"/>
              <a:gd name="T83" fmla="*/ 1656617 h 3431"/>
              <a:gd name="T84" fmla="*/ 1289589 w 3333"/>
              <a:gd name="T85" fmla="*/ 1800397 h 3431"/>
              <a:gd name="T86" fmla="*/ 425491 w 3333"/>
              <a:gd name="T87" fmla="*/ 1800397 h 3431"/>
              <a:gd name="T88" fmla="*/ 515206 w 3333"/>
              <a:gd name="T89" fmla="*/ 1656617 h 343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333" h="3431">
                <a:moveTo>
                  <a:pt x="2752" y="1722"/>
                </a:moveTo>
                <a:cubicBezTo>
                  <a:pt x="2703" y="1722"/>
                  <a:pt x="2655" y="1715"/>
                  <a:pt x="2608" y="1702"/>
                </a:cubicBezTo>
                <a:cubicBezTo>
                  <a:pt x="2647" y="1637"/>
                  <a:pt x="2683" y="1567"/>
                  <a:pt x="2714" y="1493"/>
                </a:cubicBezTo>
                <a:cubicBezTo>
                  <a:pt x="2727" y="1494"/>
                  <a:pt x="2740" y="1495"/>
                  <a:pt x="2753" y="1495"/>
                </a:cubicBezTo>
                <a:cubicBezTo>
                  <a:pt x="3011" y="1495"/>
                  <a:pt x="3146" y="1093"/>
                  <a:pt x="3146" y="781"/>
                </a:cubicBezTo>
                <a:cubicBezTo>
                  <a:pt x="3146" y="520"/>
                  <a:pt x="3000" y="384"/>
                  <a:pt x="2802" y="384"/>
                </a:cubicBezTo>
                <a:cubicBezTo>
                  <a:pt x="2802" y="304"/>
                  <a:pt x="2802" y="221"/>
                  <a:pt x="2802" y="152"/>
                </a:cubicBezTo>
                <a:cubicBezTo>
                  <a:pt x="3104" y="152"/>
                  <a:pt x="3333" y="394"/>
                  <a:pt x="3333" y="781"/>
                </a:cubicBezTo>
                <a:cubicBezTo>
                  <a:pt x="3333" y="1218"/>
                  <a:pt x="3114" y="1722"/>
                  <a:pt x="2752" y="1722"/>
                </a:cubicBezTo>
                <a:close/>
                <a:moveTo>
                  <a:pt x="1679" y="2230"/>
                </a:moveTo>
                <a:cubicBezTo>
                  <a:pt x="1110" y="2230"/>
                  <a:pt x="605" y="1534"/>
                  <a:pt x="605" y="675"/>
                </a:cubicBezTo>
                <a:cubicBezTo>
                  <a:pt x="605" y="633"/>
                  <a:pt x="607" y="42"/>
                  <a:pt x="609" y="0"/>
                </a:cubicBezTo>
                <a:cubicBezTo>
                  <a:pt x="2732" y="0"/>
                  <a:pt x="2732" y="0"/>
                  <a:pt x="2732" y="0"/>
                </a:cubicBezTo>
                <a:cubicBezTo>
                  <a:pt x="2735" y="42"/>
                  <a:pt x="2732" y="633"/>
                  <a:pt x="2732" y="675"/>
                </a:cubicBezTo>
                <a:cubicBezTo>
                  <a:pt x="2732" y="1534"/>
                  <a:pt x="2249" y="2230"/>
                  <a:pt x="1679" y="2230"/>
                </a:cubicBezTo>
                <a:close/>
                <a:moveTo>
                  <a:pt x="1145" y="206"/>
                </a:moveTo>
                <a:cubicBezTo>
                  <a:pt x="881" y="205"/>
                  <a:pt x="881" y="205"/>
                  <a:pt x="881" y="205"/>
                </a:cubicBezTo>
                <a:cubicBezTo>
                  <a:pt x="881" y="205"/>
                  <a:pt x="854" y="1982"/>
                  <a:pt x="1694" y="2042"/>
                </a:cubicBezTo>
                <a:cubicBezTo>
                  <a:pt x="1051" y="1570"/>
                  <a:pt x="1145" y="206"/>
                  <a:pt x="1145" y="206"/>
                </a:cubicBezTo>
                <a:close/>
                <a:moveTo>
                  <a:pt x="581" y="1495"/>
                </a:moveTo>
                <a:cubicBezTo>
                  <a:pt x="594" y="1495"/>
                  <a:pt x="606" y="1494"/>
                  <a:pt x="619" y="1493"/>
                </a:cubicBezTo>
                <a:cubicBezTo>
                  <a:pt x="650" y="1567"/>
                  <a:pt x="686" y="1637"/>
                  <a:pt x="725" y="1702"/>
                </a:cubicBezTo>
                <a:cubicBezTo>
                  <a:pt x="679" y="1715"/>
                  <a:pt x="630" y="1722"/>
                  <a:pt x="581" y="1722"/>
                </a:cubicBezTo>
                <a:cubicBezTo>
                  <a:pt x="219" y="1722"/>
                  <a:pt x="0" y="1218"/>
                  <a:pt x="0" y="781"/>
                </a:cubicBezTo>
                <a:cubicBezTo>
                  <a:pt x="0" y="394"/>
                  <a:pt x="229" y="152"/>
                  <a:pt x="531" y="152"/>
                </a:cubicBezTo>
                <a:cubicBezTo>
                  <a:pt x="531" y="221"/>
                  <a:pt x="531" y="304"/>
                  <a:pt x="531" y="384"/>
                </a:cubicBezTo>
                <a:cubicBezTo>
                  <a:pt x="333" y="384"/>
                  <a:pt x="187" y="520"/>
                  <a:pt x="187" y="781"/>
                </a:cubicBezTo>
                <a:cubicBezTo>
                  <a:pt x="187" y="1093"/>
                  <a:pt x="322" y="1495"/>
                  <a:pt x="581" y="1495"/>
                </a:cubicBezTo>
                <a:close/>
                <a:moveTo>
                  <a:pt x="1480" y="2512"/>
                </a:moveTo>
                <a:cubicBezTo>
                  <a:pt x="1480" y="2412"/>
                  <a:pt x="1561" y="2331"/>
                  <a:pt x="1661" y="2331"/>
                </a:cubicBezTo>
                <a:cubicBezTo>
                  <a:pt x="1761" y="2331"/>
                  <a:pt x="1842" y="2412"/>
                  <a:pt x="1842" y="2512"/>
                </a:cubicBezTo>
                <a:cubicBezTo>
                  <a:pt x="1842" y="2613"/>
                  <a:pt x="1761" y="2694"/>
                  <a:pt x="1661" y="2694"/>
                </a:cubicBezTo>
                <a:cubicBezTo>
                  <a:pt x="1561" y="2694"/>
                  <a:pt x="1480" y="2613"/>
                  <a:pt x="1480" y="2512"/>
                </a:cubicBezTo>
                <a:close/>
                <a:moveTo>
                  <a:pt x="2188" y="2917"/>
                </a:moveTo>
                <a:cubicBezTo>
                  <a:pt x="2188" y="3011"/>
                  <a:pt x="2111" y="3088"/>
                  <a:pt x="2016" y="3088"/>
                </a:cubicBezTo>
                <a:cubicBezTo>
                  <a:pt x="1326" y="3088"/>
                  <a:pt x="1326" y="3088"/>
                  <a:pt x="1326" y="3088"/>
                </a:cubicBezTo>
                <a:cubicBezTo>
                  <a:pt x="1231" y="3088"/>
                  <a:pt x="1154" y="3011"/>
                  <a:pt x="1154" y="2917"/>
                </a:cubicBezTo>
                <a:cubicBezTo>
                  <a:pt x="1154" y="2822"/>
                  <a:pt x="1231" y="2745"/>
                  <a:pt x="1326" y="2745"/>
                </a:cubicBezTo>
                <a:cubicBezTo>
                  <a:pt x="2016" y="2745"/>
                  <a:pt x="2016" y="2745"/>
                  <a:pt x="2016" y="2745"/>
                </a:cubicBezTo>
                <a:cubicBezTo>
                  <a:pt x="2111" y="2745"/>
                  <a:pt x="2188" y="2822"/>
                  <a:pt x="2188" y="2917"/>
                </a:cubicBezTo>
                <a:close/>
                <a:moveTo>
                  <a:pt x="982" y="3157"/>
                </a:moveTo>
                <a:cubicBezTo>
                  <a:pt x="2286" y="3157"/>
                  <a:pt x="2286" y="3157"/>
                  <a:pt x="2286" y="3157"/>
                </a:cubicBezTo>
                <a:cubicBezTo>
                  <a:pt x="2441" y="3157"/>
                  <a:pt x="2458" y="3337"/>
                  <a:pt x="2458" y="3431"/>
                </a:cubicBezTo>
                <a:cubicBezTo>
                  <a:pt x="1750" y="3431"/>
                  <a:pt x="1506" y="3431"/>
                  <a:pt x="811" y="3431"/>
                </a:cubicBezTo>
                <a:cubicBezTo>
                  <a:pt x="811" y="3337"/>
                  <a:pt x="823" y="3157"/>
                  <a:pt x="982" y="315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7" name="KSO_Shape"/>
          <p:cNvSpPr/>
          <p:nvPr/>
        </p:nvSpPr>
        <p:spPr bwMode="auto">
          <a:xfrm flipH="1">
            <a:off x="7949493" y="2244662"/>
            <a:ext cx="434852" cy="3463574"/>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8" name="文本框 37" descr="#clear#"/>
          <p:cNvSpPr txBox="1"/>
          <p:nvPr/>
        </p:nvSpPr>
        <p:spPr>
          <a:xfrm>
            <a:off x="8757996" y="3324965"/>
            <a:ext cx="2653908"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7805</a:t>
            </a:r>
            <a:r>
              <a:rPr lang="zh-CN" altLang="en-US" sz="2800" dirty="0">
                <a:solidFill>
                  <a:schemeClr val="accent1"/>
                </a:solidFill>
                <a:latin typeface="+mj-ea"/>
                <a:ea typeface="+mj-ea"/>
              </a:rPr>
              <a:t>万</a:t>
            </a:r>
            <a:endParaRPr lang="zh-CN" altLang="en-US" sz="4800" dirty="0">
              <a:solidFill>
                <a:schemeClr val="accent1"/>
              </a:solidFill>
              <a:latin typeface="+mj-ea"/>
              <a:ea typeface="+mj-ea"/>
            </a:endParaRPr>
          </a:p>
        </p:txBody>
      </p:sp>
      <p:sp>
        <p:nvSpPr>
          <p:cNvPr id="39" name="文本框 38" descr="#clear#"/>
          <p:cNvSpPr txBox="1"/>
          <p:nvPr/>
        </p:nvSpPr>
        <p:spPr>
          <a:xfrm>
            <a:off x="8934590" y="4425005"/>
            <a:ext cx="2294435" cy="400110"/>
          </a:xfrm>
          <a:prstGeom prst="rect">
            <a:avLst/>
          </a:prstGeom>
          <a:noFill/>
        </p:spPr>
        <p:txBody>
          <a:bodyPr wrap="square" rtlCol="0">
            <a:spAutoFit/>
          </a:bodyPr>
          <a:lstStyle/>
          <a:p>
            <a:pPr algn="ctr"/>
            <a:r>
              <a:rPr lang="zh-CN" altLang="en-US" sz="2000" dirty="0">
                <a:solidFill>
                  <a:srgbClr val="4C4D4D"/>
                </a:solidFill>
                <a:latin typeface="+mj-ea"/>
                <a:ea typeface="+mj-ea"/>
              </a:rPr>
              <a:t>请输入文本</a:t>
            </a:r>
            <a:endParaRPr lang="zh-CN" altLang="en-US" sz="2000" dirty="0">
              <a:solidFill>
                <a:srgbClr val="4C4D4D"/>
              </a:solidFill>
              <a:latin typeface="+mj-ea"/>
              <a:ea typeface="+mj-ea"/>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任意多边形: 形状 12"/>
          <p:cNvSpPr/>
          <p:nvPr>
            <p:custDataLst>
              <p:tags r:id="rId1"/>
            </p:custDataLst>
          </p:nvPr>
        </p:nvSpPr>
        <p:spPr>
          <a:xfrm flipH="1">
            <a:off x="2040607" y="5146227"/>
            <a:ext cx="761558" cy="429111"/>
          </a:xfrm>
          <a:custGeom>
            <a:avLst/>
            <a:gdLst>
              <a:gd name="connsiteX0" fmla="*/ 761558 w 761558"/>
              <a:gd name="connsiteY0" fmla="*/ 0 h 429111"/>
              <a:gd name="connsiteX1" fmla="*/ 0 w 761558"/>
              <a:gd name="connsiteY1" fmla="*/ 0 h 429111"/>
              <a:gd name="connsiteX2" fmla="*/ 0 w 761558"/>
              <a:gd name="connsiteY2" fmla="*/ 429111 h 429111"/>
              <a:gd name="connsiteX3" fmla="*/ 761558 w 761558"/>
              <a:gd name="connsiteY3" fmla="*/ 429111 h 429111"/>
            </a:gdLst>
            <a:ahLst/>
            <a:cxnLst>
              <a:cxn ang="0">
                <a:pos x="connsiteX0" y="connsiteY0"/>
              </a:cxn>
              <a:cxn ang="0">
                <a:pos x="connsiteX1" y="connsiteY1"/>
              </a:cxn>
              <a:cxn ang="0">
                <a:pos x="connsiteX2" y="connsiteY2"/>
              </a:cxn>
              <a:cxn ang="0">
                <a:pos x="connsiteX3" y="connsiteY3"/>
              </a:cxn>
            </a:cxnLst>
            <a:rect l="l" t="t" r="r" b="b"/>
            <a:pathLst>
              <a:path w="761558" h="429111">
                <a:moveTo>
                  <a:pt x="761558" y="0"/>
                </a:moveTo>
                <a:lnTo>
                  <a:pt x="0" y="0"/>
                </a:lnTo>
                <a:lnTo>
                  <a:pt x="0" y="429111"/>
                </a:lnTo>
                <a:lnTo>
                  <a:pt x="761558" y="429111"/>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4" name="任意多边形: 形状 13"/>
          <p:cNvSpPr/>
          <p:nvPr>
            <p:custDataLst>
              <p:tags r:id="rId2"/>
            </p:custDataLst>
          </p:nvPr>
        </p:nvSpPr>
        <p:spPr>
          <a:xfrm flipH="1">
            <a:off x="2802165" y="4503841"/>
            <a:ext cx="496160" cy="1071498"/>
          </a:xfrm>
          <a:custGeom>
            <a:avLst/>
            <a:gdLst>
              <a:gd name="connsiteX0" fmla="*/ 496160 w 496160"/>
              <a:gd name="connsiteY0" fmla="*/ 0 h 1071498"/>
              <a:gd name="connsiteX1" fmla="*/ 0 w 496160"/>
              <a:gd name="connsiteY1" fmla="*/ 0 h 1071498"/>
              <a:gd name="connsiteX2" fmla="*/ 0 w 496160"/>
              <a:gd name="connsiteY2" fmla="*/ 813599 h 1071498"/>
              <a:gd name="connsiteX3" fmla="*/ 496159 w 496160"/>
              <a:gd name="connsiteY3" fmla="*/ 1071498 h 1071498"/>
            </a:gdLst>
            <a:ahLst/>
            <a:cxnLst>
              <a:cxn ang="0">
                <a:pos x="connsiteX0" y="connsiteY0"/>
              </a:cxn>
              <a:cxn ang="0">
                <a:pos x="connsiteX1" y="connsiteY1"/>
              </a:cxn>
              <a:cxn ang="0">
                <a:pos x="connsiteX2" y="connsiteY2"/>
              </a:cxn>
              <a:cxn ang="0">
                <a:pos x="connsiteX3" y="connsiteY3"/>
              </a:cxn>
            </a:cxnLst>
            <a:rect l="l" t="t" r="r" b="b"/>
            <a:pathLst>
              <a:path w="496160" h="1071498">
                <a:moveTo>
                  <a:pt x="496160" y="0"/>
                </a:moveTo>
                <a:lnTo>
                  <a:pt x="0" y="0"/>
                </a:lnTo>
                <a:lnTo>
                  <a:pt x="0" y="813599"/>
                </a:lnTo>
                <a:lnTo>
                  <a:pt x="496159" y="107149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noAutofit/>
          </a:bodyPr>
          <a:lstStyle/>
          <a:p>
            <a:pPr algn="ctr"/>
            <a:endParaRPr lang="zh-CN" altLang="en-US" sz="1400" dirty="0">
              <a:solidFill>
                <a:srgbClr val="FEFFFF"/>
              </a:solidFill>
            </a:endParaRPr>
          </a:p>
        </p:txBody>
      </p:sp>
      <p:sp>
        <p:nvSpPr>
          <p:cNvPr id="20" name="矩形: 圆角 19" descr="#clear#"/>
          <p:cNvSpPr/>
          <p:nvPr/>
        </p:nvSpPr>
        <p:spPr>
          <a:xfrm>
            <a:off x="734400" y="4707678"/>
            <a:ext cx="1306207" cy="1306207"/>
          </a:xfrm>
          <a:prstGeom prst="roundRect">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dirty="0">
                <a:solidFill>
                  <a:schemeClr val="accent1"/>
                </a:solidFill>
              </a:rPr>
              <a:t>01</a:t>
            </a:r>
            <a:endParaRPr lang="zh-CN" altLang="en-US" sz="4400" dirty="0">
              <a:solidFill>
                <a:schemeClr val="accent1"/>
              </a:solidFill>
            </a:endParaRPr>
          </a:p>
        </p:txBody>
      </p:sp>
      <p:sp>
        <p:nvSpPr>
          <p:cNvPr id="21" name="矩形 20" descr="#clear#"/>
          <p:cNvSpPr/>
          <p:nvPr/>
        </p:nvSpPr>
        <p:spPr>
          <a:xfrm>
            <a:off x="1791689" y="329699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2" name="任意多边形: 形状 21"/>
          <p:cNvSpPr/>
          <p:nvPr>
            <p:custDataLst>
              <p:tags r:id="rId3"/>
            </p:custDataLst>
          </p:nvPr>
        </p:nvSpPr>
        <p:spPr>
          <a:xfrm flipH="1">
            <a:off x="5615007" y="5146227"/>
            <a:ext cx="761558" cy="429111"/>
          </a:xfrm>
          <a:custGeom>
            <a:avLst/>
            <a:gdLst>
              <a:gd name="connsiteX0" fmla="*/ 761558 w 761558"/>
              <a:gd name="connsiteY0" fmla="*/ 0 h 429111"/>
              <a:gd name="connsiteX1" fmla="*/ 0 w 761558"/>
              <a:gd name="connsiteY1" fmla="*/ 0 h 429111"/>
              <a:gd name="connsiteX2" fmla="*/ 0 w 761558"/>
              <a:gd name="connsiteY2" fmla="*/ 429111 h 429111"/>
              <a:gd name="connsiteX3" fmla="*/ 761558 w 761558"/>
              <a:gd name="connsiteY3" fmla="*/ 429111 h 429111"/>
            </a:gdLst>
            <a:ahLst/>
            <a:cxnLst>
              <a:cxn ang="0">
                <a:pos x="connsiteX0" y="connsiteY0"/>
              </a:cxn>
              <a:cxn ang="0">
                <a:pos x="connsiteX1" y="connsiteY1"/>
              </a:cxn>
              <a:cxn ang="0">
                <a:pos x="connsiteX2" y="connsiteY2"/>
              </a:cxn>
              <a:cxn ang="0">
                <a:pos x="connsiteX3" y="connsiteY3"/>
              </a:cxn>
            </a:cxnLst>
            <a:rect l="l" t="t" r="r" b="b"/>
            <a:pathLst>
              <a:path w="761558" h="429111">
                <a:moveTo>
                  <a:pt x="761558" y="0"/>
                </a:moveTo>
                <a:lnTo>
                  <a:pt x="0" y="0"/>
                </a:lnTo>
                <a:lnTo>
                  <a:pt x="0" y="429111"/>
                </a:lnTo>
                <a:lnTo>
                  <a:pt x="761558" y="429111"/>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3" name="任意多边形: 形状 22"/>
          <p:cNvSpPr/>
          <p:nvPr>
            <p:custDataLst>
              <p:tags r:id="rId4"/>
            </p:custDataLst>
          </p:nvPr>
        </p:nvSpPr>
        <p:spPr>
          <a:xfrm flipH="1">
            <a:off x="6376565" y="4503841"/>
            <a:ext cx="496160" cy="1071498"/>
          </a:xfrm>
          <a:custGeom>
            <a:avLst/>
            <a:gdLst>
              <a:gd name="connsiteX0" fmla="*/ 496160 w 496160"/>
              <a:gd name="connsiteY0" fmla="*/ 0 h 1071498"/>
              <a:gd name="connsiteX1" fmla="*/ 0 w 496160"/>
              <a:gd name="connsiteY1" fmla="*/ 0 h 1071498"/>
              <a:gd name="connsiteX2" fmla="*/ 0 w 496160"/>
              <a:gd name="connsiteY2" fmla="*/ 813599 h 1071498"/>
              <a:gd name="connsiteX3" fmla="*/ 496159 w 496160"/>
              <a:gd name="connsiteY3" fmla="*/ 1071498 h 1071498"/>
            </a:gdLst>
            <a:ahLst/>
            <a:cxnLst>
              <a:cxn ang="0">
                <a:pos x="connsiteX0" y="connsiteY0"/>
              </a:cxn>
              <a:cxn ang="0">
                <a:pos x="connsiteX1" y="connsiteY1"/>
              </a:cxn>
              <a:cxn ang="0">
                <a:pos x="connsiteX2" y="connsiteY2"/>
              </a:cxn>
              <a:cxn ang="0">
                <a:pos x="connsiteX3" y="connsiteY3"/>
              </a:cxn>
            </a:cxnLst>
            <a:rect l="l" t="t" r="r" b="b"/>
            <a:pathLst>
              <a:path w="496160" h="1071498">
                <a:moveTo>
                  <a:pt x="496160" y="0"/>
                </a:moveTo>
                <a:lnTo>
                  <a:pt x="0" y="0"/>
                </a:lnTo>
                <a:lnTo>
                  <a:pt x="0" y="813599"/>
                </a:lnTo>
                <a:lnTo>
                  <a:pt x="496159" y="107149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noAutofit/>
          </a:bodyPr>
          <a:lstStyle/>
          <a:p>
            <a:pPr algn="ctr"/>
            <a:endParaRPr lang="zh-CN" altLang="en-US" sz="1400" dirty="0">
              <a:solidFill>
                <a:srgbClr val="FEFFFF"/>
              </a:solidFill>
            </a:endParaRPr>
          </a:p>
        </p:txBody>
      </p:sp>
      <p:sp>
        <p:nvSpPr>
          <p:cNvPr id="24" name="矩形: 圆角 23" descr="#clear#"/>
          <p:cNvSpPr/>
          <p:nvPr/>
        </p:nvSpPr>
        <p:spPr>
          <a:xfrm>
            <a:off x="4308800" y="4707678"/>
            <a:ext cx="1306207" cy="1306207"/>
          </a:xfrm>
          <a:prstGeom prst="roundRect">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dirty="0">
                <a:solidFill>
                  <a:schemeClr val="accent1"/>
                </a:solidFill>
              </a:rPr>
              <a:t>02</a:t>
            </a:r>
            <a:endParaRPr lang="zh-CN" altLang="en-US" sz="4400" dirty="0">
              <a:solidFill>
                <a:schemeClr val="accent1"/>
              </a:solidFill>
            </a:endParaRPr>
          </a:p>
        </p:txBody>
      </p:sp>
      <p:sp>
        <p:nvSpPr>
          <p:cNvPr id="25" name="矩形 24" descr="#clear#"/>
          <p:cNvSpPr/>
          <p:nvPr/>
        </p:nvSpPr>
        <p:spPr>
          <a:xfrm>
            <a:off x="5366089" y="329699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6" name="任意多边形: 形状 25"/>
          <p:cNvSpPr/>
          <p:nvPr>
            <p:custDataLst>
              <p:tags r:id="rId5"/>
            </p:custDataLst>
          </p:nvPr>
        </p:nvSpPr>
        <p:spPr>
          <a:xfrm flipH="1">
            <a:off x="9189407" y="5146227"/>
            <a:ext cx="761558" cy="429111"/>
          </a:xfrm>
          <a:custGeom>
            <a:avLst/>
            <a:gdLst>
              <a:gd name="connsiteX0" fmla="*/ 761558 w 761558"/>
              <a:gd name="connsiteY0" fmla="*/ 0 h 429111"/>
              <a:gd name="connsiteX1" fmla="*/ 0 w 761558"/>
              <a:gd name="connsiteY1" fmla="*/ 0 h 429111"/>
              <a:gd name="connsiteX2" fmla="*/ 0 w 761558"/>
              <a:gd name="connsiteY2" fmla="*/ 429111 h 429111"/>
              <a:gd name="connsiteX3" fmla="*/ 761558 w 761558"/>
              <a:gd name="connsiteY3" fmla="*/ 429111 h 429111"/>
            </a:gdLst>
            <a:ahLst/>
            <a:cxnLst>
              <a:cxn ang="0">
                <a:pos x="connsiteX0" y="connsiteY0"/>
              </a:cxn>
              <a:cxn ang="0">
                <a:pos x="connsiteX1" y="connsiteY1"/>
              </a:cxn>
              <a:cxn ang="0">
                <a:pos x="connsiteX2" y="connsiteY2"/>
              </a:cxn>
              <a:cxn ang="0">
                <a:pos x="connsiteX3" y="connsiteY3"/>
              </a:cxn>
            </a:cxnLst>
            <a:rect l="l" t="t" r="r" b="b"/>
            <a:pathLst>
              <a:path w="761558" h="429111">
                <a:moveTo>
                  <a:pt x="761558" y="0"/>
                </a:moveTo>
                <a:lnTo>
                  <a:pt x="0" y="0"/>
                </a:lnTo>
                <a:lnTo>
                  <a:pt x="0" y="429111"/>
                </a:lnTo>
                <a:lnTo>
                  <a:pt x="761558" y="429111"/>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7" name="任意多边形: 形状 26"/>
          <p:cNvSpPr/>
          <p:nvPr>
            <p:custDataLst>
              <p:tags r:id="rId6"/>
            </p:custDataLst>
          </p:nvPr>
        </p:nvSpPr>
        <p:spPr>
          <a:xfrm flipH="1">
            <a:off x="9950965" y="4503841"/>
            <a:ext cx="496160" cy="1071498"/>
          </a:xfrm>
          <a:custGeom>
            <a:avLst/>
            <a:gdLst>
              <a:gd name="connsiteX0" fmla="*/ 496160 w 496160"/>
              <a:gd name="connsiteY0" fmla="*/ 0 h 1071498"/>
              <a:gd name="connsiteX1" fmla="*/ 0 w 496160"/>
              <a:gd name="connsiteY1" fmla="*/ 0 h 1071498"/>
              <a:gd name="connsiteX2" fmla="*/ 0 w 496160"/>
              <a:gd name="connsiteY2" fmla="*/ 813599 h 1071498"/>
              <a:gd name="connsiteX3" fmla="*/ 496159 w 496160"/>
              <a:gd name="connsiteY3" fmla="*/ 1071498 h 1071498"/>
            </a:gdLst>
            <a:ahLst/>
            <a:cxnLst>
              <a:cxn ang="0">
                <a:pos x="connsiteX0" y="connsiteY0"/>
              </a:cxn>
              <a:cxn ang="0">
                <a:pos x="connsiteX1" y="connsiteY1"/>
              </a:cxn>
              <a:cxn ang="0">
                <a:pos x="connsiteX2" y="connsiteY2"/>
              </a:cxn>
              <a:cxn ang="0">
                <a:pos x="connsiteX3" y="connsiteY3"/>
              </a:cxn>
            </a:cxnLst>
            <a:rect l="l" t="t" r="r" b="b"/>
            <a:pathLst>
              <a:path w="496160" h="1071498">
                <a:moveTo>
                  <a:pt x="496160" y="0"/>
                </a:moveTo>
                <a:lnTo>
                  <a:pt x="0" y="0"/>
                </a:lnTo>
                <a:lnTo>
                  <a:pt x="0" y="813599"/>
                </a:lnTo>
                <a:lnTo>
                  <a:pt x="496159" y="107149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noAutofit/>
          </a:bodyPr>
          <a:lstStyle/>
          <a:p>
            <a:pPr algn="ctr"/>
            <a:endParaRPr lang="zh-CN" altLang="en-US" sz="1400" dirty="0">
              <a:solidFill>
                <a:srgbClr val="FEFFFF"/>
              </a:solidFill>
            </a:endParaRPr>
          </a:p>
        </p:txBody>
      </p:sp>
      <p:sp>
        <p:nvSpPr>
          <p:cNvPr id="28" name="矩形: 圆角 27" descr="#clear#"/>
          <p:cNvSpPr/>
          <p:nvPr/>
        </p:nvSpPr>
        <p:spPr>
          <a:xfrm>
            <a:off x="7883200" y="4707678"/>
            <a:ext cx="1306207" cy="1306207"/>
          </a:xfrm>
          <a:prstGeom prst="roundRect">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dirty="0">
                <a:solidFill>
                  <a:schemeClr val="accent1"/>
                </a:solidFill>
              </a:rPr>
              <a:t>03</a:t>
            </a:r>
            <a:endParaRPr lang="zh-CN" altLang="en-US" sz="4400" dirty="0">
              <a:solidFill>
                <a:schemeClr val="accent1"/>
              </a:solidFill>
            </a:endParaRPr>
          </a:p>
        </p:txBody>
      </p:sp>
      <p:sp>
        <p:nvSpPr>
          <p:cNvPr id="34" name="矩形 33" descr="#clear#"/>
          <p:cNvSpPr/>
          <p:nvPr/>
        </p:nvSpPr>
        <p:spPr>
          <a:xfrm>
            <a:off x="8940489" y="329699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5" name="矩形 34" descr="#clear#"/>
          <p:cNvSpPr/>
          <p:nvPr/>
        </p:nvSpPr>
        <p:spPr>
          <a:xfrm>
            <a:off x="1023257" y="1307803"/>
            <a:ext cx="10145486" cy="16514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0" name="任意多边形 30" descr="#clear#"/>
          <p:cNvSpPr/>
          <p:nvPr/>
        </p:nvSpPr>
        <p:spPr>
          <a:xfrm>
            <a:off x="1599840" y="2090907"/>
            <a:ext cx="2286721" cy="1706393"/>
          </a:xfrm>
          <a:custGeom>
            <a:avLst/>
            <a:gdLst>
              <a:gd name="connsiteX0" fmla="*/ 0 w 2923108"/>
              <a:gd name="connsiteY0" fmla="*/ 0 h 2181277"/>
              <a:gd name="connsiteX1" fmla="*/ 109478 w 2923108"/>
              <a:gd name="connsiteY1" fmla="*/ 0 h 2181277"/>
              <a:gd name="connsiteX2" fmla="*/ 114649 w 2923108"/>
              <a:gd name="connsiteY2" fmla="*/ 25618 h 2181277"/>
              <a:gd name="connsiteX3" fmla="*/ 206889 w 2923108"/>
              <a:gd name="connsiteY3" fmla="*/ 86758 h 2181277"/>
              <a:gd name="connsiteX4" fmla="*/ 299129 w 2923108"/>
              <a:gd name="connsiteY4" fmla="*/ 25618 h 2181277"/>
              <a:gd name="connsiteX5" fmla="*/ 304301 w 2923108"/>
              <a:gd name="connsiteY5" fmla="*/ 0 h 2181277"/>
              <a:gd name="connsiteX6" fmla="*/ 423143 w 2923108"/>
              <a:gd name="connsiteY6" fmla="*/ 0 h 2181277"/>
              <a:gd name="connsiteX7" fmla="*/ 428315 w 2923108"/>
              <a:gd name="connsiteY7" fmla="*/ 25618 h 2181277"/>
              <a:gd name="connsiteX8" fmla="*/ 520555 w 2923108"/>
              <a:gd name="connsiteY8" fmla="*/ 86758 h 2181277"/>
              <a:gd name="connsiteX9" fmla="*/ 612795 w 2923108"/>
              <a:gd name="connsiteY9" fmla="*/ 25618 h 2181277"/>
              <a:gd name="connsiteX10" fmla="*/ 617967 w 2923108"/>
              <a:gd name="connsiteY10" fmla="*/ 0 h 2181277"/>
              <a:gd name="connsiteX11" fmla="*/ 736809 w 2923108"/>
              <a:gd name="connsiteY11" fmla="*/ 0 h 2181277"/>
              <a:gd name="connsiteX12" fmla="*/ 741981 w 2923108"/>
              <a:gd name="connsiteY12" fmla="*/ 25618 h 2181277"/>
              <a:gd name="connsiteX13" fmla="*/ 834221 w 2923108"/>
              <a:gd name="connsiteY13" fmla="*/ 86758 h 2181277"/>
              <a:gd name="connsiteX14" fmla="*/ 926461 w 2923108"/>
              <a:gd name="connsiteY14" fmla="*/ 25618 h 2181277"/>
              <a:gd name="connsiteX15" fmla="*/ 931634 w 2923108"/>
              <a:gd name="connsiteY15" fmla="*/ 0 h 2181277"/>
              <a:gd name="connsiteX16" fmla="*/ 1050475 w 2923108"/>
              <a:gd name="connsiteY16" fmla="*/ 0 h 2181277"/>
              <a:gd name="connsiteX17" fmla="*/ 1055647 w 2923108"/>
              <a:gd name="connsiteY17" fmla="*/ 25618 h 2181277"/>
              <a:gd name="connsiteX18" fmla="*/ 1147887 w 2923108"/>
              <a:gd name="connsiteY18" fmla="*/ 86758 h 2181277"/>
              <a:gd name="connsiteX19" fmla="*/ 1240128 w 2923108"/>
              <a:gd name="connsiteY19" fmla="*/ 25618 h 2181277"/>
              <a:gd name="connsiteX20" fmla="*/ 1245300 w 2923108"/>
              <a:gd name="connsiteY20" fmla="*/ 0 h 2181277"/>
              <a:gd name="connsiteX21" fmla="*/ 1364141 w 2923108"/>
              <a:gd name="connsiteY21" fmla="*/ 0 h 2181277"/>
              <a:gd name="connsiteX22" fmla="*/ 1369313 w 2923108"/>
              <a:gd name="connsiteY22" fmla="*/ 25618 h 2181277"/>
              <a:gd name="connsiteX23" fmla="*/ 1461553 w 2923108"/>
              <a:gd name="connsiteY23" fmla="*/ 86758 h 2181277"/>
              <a:gd name="connsiteX24" fmla="*/ 1553794 w 2923108"/>
              <a:gd name="connsiteY24" fmla="*/ 25618 h 2181277"/>
              <a:gd name="connsiteX25" fmla="*/ 1558966 w 2923108"/>
              <a:gd name="connsiteY25" fmla="*/ 0 h 2181277"/>
              <a:gd name="connsiteX26" fmla="*/ 1677807 w 2923108"/>
              <a:gd name="connsiteY26" fmla="*/ 0 h 2181277"/>
              <a:gd name="connsiteX27" fmla="*/ 1682979 w 2923108"/>
              <a:gd name="connsiteY27" fmla="*/ 25618 h 2181277"/>
              <a:gd name="connsiteX28" fmla="*/ 1775220 w 2923108"/>
              <a:gd name="connsiteY28" fmla="*/ 86758 h 2181277"/>
              <a:gd name="connsiteX29" fmla="*/ 1867460 w 2923108"/>
              <a:gd name="connsiteY29" fmla="*/ 25618 h 2181277"/>
              <a:gd name="connsiteX30" fmla="*/ 1872632 w 2923108"/>
              <a:gd name="connsiteY30" fmla="*/ 0 h 2181277"/>
              <a:gd name="connsiteX31" fmla="*/ 1991473 w 2923108"/>
              <a:gd name="connsiteY31" fmla="*/ 0 h 2181277"/>
              <a:gd name="connsiteX32" fmla="*/ 1996646 w 2923108"/>
              <a:gd name="connsiteY32" fmla="*/ 25618 h 2181277"/>
              <a:gd name="connsiteX33" fmla="*/ 2088886 w 2923108"/>
              <a:gd name="connsiteY33" fmla="*/ 86758 h 2181277"/>
              <a:gd name="connsiteX34" fmla="*/ 2181126 w 2923108"/>
              <a:gd name="connsiteY34" fmla="*/ 25618 h 2181277"/>
              <a:gd name="connsiteX35" fmla="*/ 2186298 w 2923108"/>
              <a:gd name="connsiteY35" fmla="*/ 0 h 2181277"/>
              <a:gd name="connsiteX36" fmla="*/ 2305139 w 2923108"/>
              <a:gd name="connsiteY36" fmla="*/ 0 h 2181277"/>
              <a:gd name="connsiteX37" fmla="*/ 2310312 w 2923108"/>
              <a:gd name="connsiteY37" fmla="*/ 25618 h 2181277"/>
              <a:gd name="connsiteX38" fmla="*/ 2402552 w 2923108"/>
              <a:gd name="connsiteY38" fmla="*/ 86758 h 2181277"/>
              <a:gd name="connsiteX39" fmla="*/ 2494792 w 2923108"/>
              <a:gd name="connsiteY39" fmla="*/ 25618 h 2181277"/>
              <a:gd name="connsiteX40" fmla="*/ 2499964 w 2923108"/>
              <a:gd name="connsiteY40" fmla="*/ 0 h 2181277"/>
              <a:gd name="connsiteX41" fmla="*/ 2618806 w 2923108"/>
              <a:gd name="connsiteY41" fmla="*/ 0 h 2181277"/>
              <a:gd name="connsiteX42" fmla="*/ 2623978 w 2923108"/>
              <a:gd name="connsiteY42" fmla="*/ 25618 h 2181277"/>
              <a:gd name="connsiteX43" fmla="*/ 2716218 w 2923108"/>
              <a:gd name="connsiteY43" fmla="*/ 86758 h 2181277"/>
              <a:gd name="connsiteX44" fmla="*/ 2808458 w 2923108"/>
              <a:gd name="connsiteY44" fmla="*/ 25618 h 2181277"/>
              <a:gd name="connsiteX45" fmla="*/ 2813630 w 2923108"/>
              <a:gd name="connsiteY45" fmla="*/ 0 h 2181277"/>
              <a:gd name="connsiteX46" fmla="*/ 2923108 w 2923108"/>
              <a:gd name="connsiteY46" fmla="*/ 0 h 2181277"/>
              <a:gd name="connsiteX47" fmla="*/ 2923108 w 2923108"/>
              <a:gd name="connsiteY47" fmla="*/ 2181277 h 2181277"/>
              <a:gd name="connsiteX48" fmla="*/ 2883682 w 2923108"/>
              <a:gd name="connsiteY48" fmla="*/ 2166860 h 2181277"/>
              <a:gd name="connsiteX49" fmla="*/ 1461554 w 2923108"/>
              <a:gd name="connsiteY49" fmla="*/ 1998880 h 2181277"/>
              <a:gd name="connsiteX50" fmla="*/ 39427 w 2923108"/>
              <a:gd name="connsiteY50" fmla="*/ 2166860 h 2181277"/>
              <a:gd name="connsiteX51" fmla="*/ 0 w 2923108"/>
              <a:gd name="connsiteY51" fmla="*/ 2181277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sz="1800" dirty="0">
                <a:solidFill>
                  <a:srgbClr val="FFFFFF"/>
                </a:solidFill>
              </a:rPr>
              <a:t>请输入文本</a:t>
            </a:r>
            <a:endParaRPr lang="zh-CN" altLang="en-US" sz="1800" dirty="0">
              <a:solidFill>
                <a:srgbClr val="FFFFFF"/>
              </a:solidFill>
            </a:endParaRPr>
          </a:p>
        </p:txBody>
      </p:sp>
      <p:sp>
        <p:nvSpPr>
          <p:cNvPr id="21" name="椭圆 20"/>
          <p:cNvSpPr/>
          <p:nvPr/>
        </p:nvSpPr>
        <p:spPr>
          <a:xfrm>
            <a:off x="1627493" y="1619143"/>
            <a:ext cx="704957" cy="70495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2" name="任意多边形 34" descr="#clear#"/>
          <p:cNvSpPr/>
          <p:nvPr/>
        </p:nvSpPr>
        <p:spPr>
          <a:xfrm>
            <a:off x="4952640" y="2090907"/>
            <a:ext cx="2286721" cy="1706393"/>
          </a:xfrm>
          <a:custGeom>
            <a:avLst/>
            <a:gdLst>
              <a:gd name="connsiteX0" fmla="*/ 0 w 2923108"/>
              <a:gd name="connsiteY0" fmla="*/ 0 h 2181277"/>
              <a:gd name="connsiteX1" fmla="*/ 109478 w 2923108"/>
              <a:gd name="connsiteY1" fmla="*/ 0 h 2181277"/>
              <a:gd name="connsiteX2" fmla="*/ 114649 w 2923108"/>
              <a:gd name="connsiteY2" fmla="*/ 25618 h 2181277"/>
              <a:gd name="connsiteX3" fmla="*/ 206889 w 2923108"/>
              <a:gd name="connsiteY3" fmla="*/ 86758 h 2181277"/>
              <a:gd name="connsiteX4" fmla="*/ 299129 w 2923108"/>
              <a:gd name="connsiteY4" fmla="*/ 25618 h 2181277"/>
              <a:gd name="connsiteX5" fmla="*/ 304301 w 2923108"/>
              <a:gd name="connsiteY5" fmla="*/ 0 h 2181277"/>
              <a:gd name="connsiteX6" fmla="*/ 423143 w 2923108"/>
              <a:gd name="connsiteY6" fmla="*/ 0 h 2181277"/>
              <a:gd name="connsiteX7" fmla="*/ 428315 w 2923108"/>
              <a:gd name="connsiteY7" fmla="*/ 25618 h 2181277"/>
              <a:gd name="connsiteX8" fmla="*/ 520555 w 2923108"/>
              <a:gd name="connsiteY8" fmla="*/ 86758 h 2181277"/>
              <a:gd name="connsiteX9" fmla="*/ 612795 w 2923108"/>
              <a:gd name="connsiteY9" fmla="*/ 25618 h 2181277"/>
              <a:gd name="connsiteX10" fmla="*/ 617967 w 2923108"/>
              <a:gd name="connsiteY10" fmla="*/ 0 h 2181277"/>
              <a:gd name="connsiteX11" fmla="*/ 736809 w 2923108"/>
              <a:gd name="connsiteY11" fmla="*/ 0 h 2181277"/>
              <a:gd name="connsiteX12" fmla="*/ 741981 w 2923108"/>
              <a:gd name="connsiteY12" fmla="*/ 25618 h 2181277"/>
              <a:gd name="connsiteX13" fmla="*/ 834221 w 2923108"/>
              <a:gd name="connsiteY13" fmla="*/ 86758 h 2181277"/>
              <a:gd name="connsiteX14" fmla="*/ 926461 w 2923108"/>
              <a:gd name="connsiteY14" fmla="*/ 25618 h 2181277"/>
              <a:gd name="connsiteX15" fmla="*/ 931634 w 2923108"/>
              <a:gd name="connsiteY15" fmla="*/ 0 h 2181277"/>
              <a:gd name="connsiteX16" fmla="*/ 1050475 w 2923108"/>
              <a:gd name="connsiteY16" fmla="*/ 0 h 2181277"/>
              <a:gd name="connsiteX17" fmla="*/ 1055647 w 2923108"/>
              <a:gd name="connsiteY17" fmla="*/ 25618 h 2181277"/>
              <a:gd name="connsiteX18" fmla="*/ 1147887 w 2923108"/>
              <a:gd name="connsiteY18" fmla="*/ 86758 h 2181277"/>
              <a:gd name="connsiteX19" fmla="*/ 1240128 w 2923108"/>
              <a:gd name="connsiteY19" fmla="*/ 25618 h 2181277"/>
              <a:gd name="connsiteX20" fmla="*/ 1245300 w 2923108"/>
              <a:gd name="connsiteY20" fmla="*/ 0 h 2181277"/>
              <a:gd name="connsiteX21" fmla="*/ 1364141 w 2923108"/>
              <a:gd name="connsiteY21" fmla="*/ 0 h 2181277"/>
              <a:gd name="connsiteX22" fmla="*/ 1369313 w 2923108"/>
              <a:gd name="connsiteY22" fmla="*/ 25618 h 2181277"/>
              <a:gd name="connsiteX23" fmla="*/ 1461553 w 2923108"/>
              <a:gd name="connsiteY23" fmla="*/ 86758 h 2181277"/>
              <a:gd name="connsiteX24" fmla="*/ 1553794 w 2923108"/>
              <a:gd name="connsiteY24" fmla="*/ 25618 h 2181277"/>
              <a:gd name="connsiteX25" fmla="*/ 1558966 w 2923108"/>
              <a:gd name="connsiteY25" fmla="*/ 0 h 2181277"/>
              <a:gd name="connsiteX26" fmla="*/ 1677807 w 2923108"/>
              <a:gd name="connsiteY26" fmla="*/ 0 h 2181277"/>
              <a:gd name="connsiteX27" fmla="*/ 1682979 w 2923108"/>
              <a:gd name="connsiteY27" fmla="*/ 25618 h 2181277"/>
              <a:gd name="connsiteX28" fmla="*/ 1775220 w 2923108"/>
              <a:gd name="connsiteY28" fmla="*/ 86758 h 2181277"/>
              <a:gd name="connsiteX29" fmla="*/ 1867460 w 2923108"/>
              <a:gd name="connsiteY29" fmla="*/ 25618 h 2181277"/>
              <a:gd name="connsiteX30" fmla="*/ 1872632 w 2923108"/>
              <a:gd name="connsiteY30" fmla="*/ 0 h 2181277"/>
              <a:gd name="connsiteX31" fmla="*/ 1991473 w 2923108"/>
              <a:gd name="connsiteY31" fmla="*/ 0 h 2181277"/>
              <a:gd name="connsiteX32" fmla="*/ 1996646 w 2923108"/>
              <a:gd name="connsiteY32" fmla="*/ 25618 h 2181277"/>
              <a:gd name="connsiteX33" fmla="*/ 2088886 w 2923108"/>
              <a:gd name="connsiteY33" fmla="*/ 86758 h 2181277"/>
              <a:gd name="connsiteX34" fmla="*/ 2181126 w 2923108"/>
              <a:gd name="connsiteY34" fmla="*/ 25618 h 2181277"/>
              <a:gd name="connsiteX35" fmla="*/ 2186298 w 2923108"/>
              <a:gd name="connsiteY35" fmla="*/ 0 h 2181277"/>
              <a:gd name="connsiteX36" fmla="*/ 2305139 w 2923108"/>
              <a:gd name="connsiteY36" fmla="*/ 0 h 2181277"/>
              <a:gd name="connsiteX37" fmla="*/ 2310312 w 2923108"/>
              <a:gd name="connsiteY37" fmla="*/ 25618 h 2181277"/>
              <a:gd name="connsiteX38" fmla="*/ 2402552 w 2923108"/>
              <a:gd name="connsiteY38" fmla="*/ 86758 h 2181277"/>
              <a:gd name="connsiteX39" fmla="*/ 2494792 w 2923108"/>
              <a:gd name="connsiteY39" fmla="*/ 25618 h 2181277"/>
              <a:gd name="connsiteX40" fmla="*/ 2499964 w 2923108"/>
              <a:gd name="connsiteY40" fmla="*/ 0 h 2181277"/>
              <a:gd name="connsiteX41" fmla="*/ 2618806 w 2923108"/>
              <a:gd name="connsiteY41" fmla="*/ 0 h 2181277"/>
              <a:gd name="connsiteX42" fmla="*/ 2623978 w 2923108"/>
              <a:gd name="connsiteY42" fmla="*/ 25618 h 2181277"/>
              <a:gd name="connsiteX43" fmla="*/ 2716218 w 2923108"/>
              <a:gd name="connsiteY43" fmla="*/ 86758 h 2181277"/>
              <a:gd name="connsiteX44" fmla="*/ 2808458 w 2923108"/>
              <a:gd name="connsiteY44" fmla="*/ 25618 h 2181277"/>
              <a:gd name="connsiteX45" fmla="*/ 2813630 w 2923108"/>
              <a:gd name="connsiteY45" fmla="*/ 0 h 2181277"/>
              <a:gd name="connsiteX46" fmla="*/ 2923108 w 2923108"/>
              <a:gd name="connsiteY46" fmla="*/ 0 h 2181277"/>
              <a:gd name="connsiteX47" fmla="*/ 2923108 w 2923108"/>
              <a:gd name="connsiteY47" fmla="*/ 2181277 h 2181277"/>
              <a:gd name="connsiteX48" fmla="*/ 2883682 w 2923108"/>
              <a:gd name="connsiteY48" fmla="*/ 2166860 h 2181277"/>
              <a:gd name="connsiteX49" fmla="*/ 1461554 w 2923108"/>
              <a:gd name="connsiteY49" fmla="*/ 1998880 h 2181277"/>
              <a:gd name="connsiteX50" fmla="*/ 39427 w 2923108"/>
              <a:gd name="connsiteY50" fmla="*/ 2166860 h 2181277"/>
              <a:gd name="connsiteX51" fmla="*/ 0 w 2923108"/>
              <a:gd name="connsiteY51" fmla="*/ 2181277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sz="1800" dirty="0">
                <a:solidFill>
                  <a:srgbClr val="FFFFFF"/>
                </a:solidFill>
              </a:rPr>
              <a:t>请输入文本</a:t>
            </a:r>
            <a:endParaRPr lang="zh-CN" altLang="en-US" sz="1800" dirty="0">
              <a:solidFill>
                <a:srgbClr val="FFFFFF"/>
              </a:solidFill>
            </a:endParaRPr>
          </a:p>
        </p:txBody>
      </p:sp>
      <p:sp>
        <p:nvSpPr>
          <p:cNvPr id="23" name="椭圆 22"/>
          <p:cNvSpPr/>
          <p:nvPr/>
        </p:nvSpPr>
        <p:spPr>
          <a:xfrm>
            <a:off x="4980293" y="1619143"/>
            <a:ext cx="704957" cy="70495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4" name="任意多边形 38" descr="#clear#"/>
          <p:cNvSpPr/>
          <p:nvPr/>
        </p:nvSpPr>
        <p:spPr>
          <a:xfrm>
            <a:off x="8305440" y="2090907"/>
            <a:ext cx="2286721" cy="1706393"/>
          </a:xfrm>
          <a:custGeom>
            <a:avLst/>
            <a:gdLst>
              <a:gd name="connsiteX0" fmla="*/ 0 w 2923108"/>
              <a:gd name="connsiteY0" fmla="*/ 0 h 2181277"/>
              <a:gd name="connsiteX1" fmla="*/ 109478 w 2923108"/>
              <a:gd name="connsiteY1" fmla="*/ 0 h 2181277"/>
              <a:gd name="connsiteX2" fmla="*/ 114649 w 2923108"/>
              <a:gd name="connsiteY2" fmla="*/ 25618 h 2181277"/>
              <a:gd name="connsiteX3" fmla="*/ 206889 w 2923108"/>
              <a:gd name="connsiteY3" fmla="*/ 86758 h 2181277"/>
              <a:gd name="connsiteX4" fmla="*/ 299129 w 2923108"/>
              <a:gd name="connsiteY4" fmla="*/ 25618 h 2181277"/>
              <a:gd name="connsiteX5" fmla="*/ 304301 w 2923108"/>
              <a:gd name="connsiteY5" fmla="*/ 0 h 2181277"/>
              <a:gd name="connsiteX6" fmla="*/ 423143 w 2923108"/>
              <a:gd name="connsiteY6" fmla="*/ 0 h 2181277"/>
              <a:gd name="connsiteX7" fmla="*/ 428315 w 2923108"/>
              <a:gd name="connsiteY7" fmla="*/ 25618 h 2181277"/>
              <a:gd name="connsiteX8" fmla="*/ 520555 w 2923108"/>
              <a:gd name="connsiteY8" fmla="*/ 86758 h 2181277"/>
              <a:gd name="connsiteX9" fmla="*/ 612795 w 2923108"/>
              <a:gd name="connsiteY9" fmla="*/ 25618 h 2181277"/>
              <a:gd name="connsiteX10" fmla="*/ 617967 w 2923108"/>
              <a:gd name="connsiteY10" fmla="*/ 0 h 2181277"/>
              <a:gd name="connsiteX11" fmla="*/ 736809 w 2923108"/>
              <a:gd name="connsiteY11" fmla="*/ 0 h 2181277"/>
              <a:gd name="connsiteX12" fmla="*/ 741981 w 2923108"/>
              <a:gd name="connsiteY12" fmla="*/ 25618 h 2181277"/>
              <a:gd name="connsiteX13" fmla="*/ 834221 w 2923108"/>
              <a:gd name="connsiteY13" fmla="*/ 86758 h 2181277"/>
              <a:gd name="connsiteX14" fmla="*/ 926461 w 2923108"/>
              <a:gd name="connsiteY14" fmla="*/ 25618 h 2181277"/>
              <a:gd name="connsiteX15" fmla="*/ 931634 w 2923108"/>
              <a:gd name="connsiteY15" fmla="*/ 0 h 2181277"/>
              <a:gd name="connsiteX16" fmla="*/ 1050475 w 2923108"/>
              <a:gd name="connsiteY16" fmla="*/ 0 h 2181277"/>
              <a:gd name="connsiteX17" fmla="*/ 1055647 w 2923108"/>
              <a:gd name="connsiteY17" fmla="*/ 25618 h 2181277"/>
              <a:gd name="connsiteX18" fmla="*/ 1147887 w 2923108"/>
              <a:gd name="connsiteY18" fmla="*/ 86758 h 2181277"/>
              <a:gd name="connsiteX19" fmla="*/ 1240128 w 2923108"/>
              <a:gd name="connsiteY19" fmla="*/ 25618 h 2181277"/>
              <a:gd name="connsiteX20" fmla="*/ 1245300 w 2923108"/>
              <a:gd name="connsiteY20" fmla="*/ 0 h 2181277"/>
              <a:gd name="connsiteX21" fmla="*/ 1364141 w 2923108"/>
              <a:gd name="connsiteY21" fmla="*/ 0 h 2181277"/>
              <a:gd name="connsiteX22" fmla="*/ 1369313 w 2923108"/>
              <a:gd name="connsiteY22" fmla="*/ 25618 h 2181277"/>
              <a:gd name="connsiteX23" fmla="*/ 1461553 w 2923108"/>
              <a:gd name="connsiteY23" fmla="*/ 86758 h 2181277"/>
              <a:gd name="connsiteX24" fmla="*/ 1553794 w 2923108"/>
              <a:gd name="connsiteY24" fmla="*/ 25618 h 2181277"/>
              <a:gd name="connsiteX25" fmla="*/ 1558966 w 2923108"/>
              <a:gd name="connsiteY25" fmla="*/ 0 h 2181277"/>
              <a:gd name="connsiteX26" fmla="*/ 1677807 w 2923108"/>
              <a:gd name="connsiteY26" fmla="*/ 0 h 2181277"/>
              <a:gd name="connsiteX27" fmla="*/ 1682979 w 2923108"/>
              <a:gd name="connsiteY27" fmla="*/ 25618 h 2181277"/>
              <a:gd name="connsiteX28" fmla="*/ 1775220 w 2923108"/>
              <a:gd name="connsiteY28" fmla="*/ 86758 h 2181277"/>
              <a:gd name="connsiteX29" fmla="*/ 1867460 w 2923108"/>
              <a:gd name="connsiteY29" fmla="*/ 25618 h 2181277"/>
              <a:gd name="connsiteX30" fmla="*/ 1872632 w 2923108"/>
              <a:gd name="connsiteY30" fmla="*/ 0 h 2181277"/>
              <a:gd name="connsiteX31" fmla="*/ 1991473 w 2923108"/>
              <a:gd name="connsiteY31" fmla="*/ 0 h 2181277"/>
              <a:gd name="connsiteX32" fmla="*/ 1996646 w 2923108"/>
              <a:gd name="connsiteY32" fmla="*/ 25618 h 2181277"/>
              <a:gd name="connsiteX33" fmla="*/ 2088886 w 2923108"/>
              <a:gd name="connsiteY33" fmla="*/ 86758 h 2181277"/>
              <a:gd name="connsiteX34" fmla="*/ 2181126 w 2923108"/>
              <a:gd name="connsiteY34" fmla="*/ 25618 h 2181277"/>
              <a:gd name="connsiteX35" fmla="*/ 2186298 w 2923108"/>
              <a:gd name="connsiteY35" fmla="*/ 0 h 2181277"/>
              <a:gd name="connsiteX36" fmla="*/ 2305139 w 2923108"/>
              <a:gd name="connsiteY36" fmla="*/ 0 h 2181277"/>
              <a:gd name="connsiteX37" fmla="*/ 2310312 w 2923108"/>
              <a:gd name="connsiteY37" fmla="*/ 25618 h 2181277"/>
              <a:gd name="connsiteX38" fmla="*/ 2402552 w 2923108"/>
              <a:gd name="connsiteY38" fmla="*/ 86758 h 2181277"/>
              <a:gd name="connsiteX39" fmla="*/ 2494792 w 2923108"/>
              <a:gd name="connsiteY39" fmla="*/ 25618 h 2181277"/>
              <a:gd name="connsiteX40" fmla="*/ 2499964 w 2923108"/>
              <a:gd name="connsiteY40" fmla="*/ 0 h 2181277"/>
              <a:gd name="connsiteX41" fmla="*/ 2618806 w 2923108"/>
              <a:gd name="connsiteY41" fmla="*/ 0 h 2181277"/>
              <a:gd name="connsiteX42" fmla="*/ 2623978 w 2923108"/>
              <a:gd name="connsiteY42" fmla="*/ 25618 h 2181277"/>
              <a:gd name="connsiteX43" fmla="*/ 2716218 w 2923108"/>
              <a:gd name="connsiteY43" fmla="*/ 86758 h 2181277"/>
              <a:gd name="connsiteX44" fmla="*/ 2808458 w 2923108"/>
              <a:gd name="connsiteY44" fmla="*/ 25618 h 2181277"/>
              <a:gd name="connsiteX45" fmla="*/ 2813630 w 2923108"/>
              <a:gd name="connsiteY45" fmla="*/ 0 h 2181277"/>
              <a:gd name="connsiteX46" fmla="*/ 2923108 w 2923108"/>
              <a:gd name="connsiteY46" fmla="*/ 0 h 2181277"/>
              <a:gd name="connsiteX47" fmla="*/ 2923108 w 2923108"/>
              <a:gd name="connsiteY47" fmla="*/ 2181277 h 2181277"/>
              <a:gd name="connsiteX48" fmla="*/ 2883682 w 2923108"/>
              <a:gd name="connsiteY48" fmla="*/ 2166860 h 2181277"/>
              <a:gd name="connsiteX49" fmla="*/ 1461554 w 2923108"/>
              <a:gd name="connsiteY49" fmla="*/ 1998880 h 2181277"/>
              <a:gd name="connsiteX50" fmla="*/ 39427 w 2923108"/>
              <a:gd name="connsiteY50" fmla="*/ 2166860 h 2181277"/>
              <a:gd name="connsiteX51" fmla="*/ 0 w 2923108"/>
              <a:gd name="connsiteY51" fmla="*/ 2181277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sz="1800" dirty="0">
                <a:solidFill>
                  <a:srgbClr val="FFFFFF"/>
                </a:solidFill>
              </a:rPr>
              <a:t>请输入文本</a:t>
            </a:r>
            <a:endParaRPr lang="zh-CN" altLang="en-US" sz="1800" dirty="0">
              <a:solidFill>
                <a:srgbClr val="FFFFFF"/>
              </a:solidFill>
            </a:endParaRPr>
          </a:p>
        </p:txBody>
      </p:sp>
      <p:sp>
        <p:nvSpPr>
          <p:cNvPr id="25" name="椭圆 24"/>
          <p:cNvSpPr/>
          <p:nvPr/>
        </p:nvSpPr>
        <p:spPr>
          <a:xfrm>
            <a:off x="8333093" y="1619143"/>
            <a:ext cx="704957" cy="70495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6" name="KSO_Shape"/>
          <p:cNvSpPr/>
          <p:nvPr/>
        </p:nvSpPr>
        <p:spPr bwMode="auto">
          <a:xfrm>
            <a:off x="1810638" y="1803698"/>
            <a:ext cx="338667" cy="335845"/>
          </a:xfrm>
          <a:custGeom>
            <a:avLst/>
            <a:gdLst>
              <a:gd name="T0" fmla="*/ 704851 w 1879600"/>
              <a:gd name="T1" fmla="*/ 1692911 h 1863725"/>
              <a:gd name="T2" fmla="*/ 793036 w 1879600"/>
              <a:gd name="T3" fmla="*/ 1602423 h 1863725"/>
              <a:gd name="T4" fmla="*/ 757585 w 1879600"/>
              <a:gd name="T5" fmla="*/ 1641476 h 1863725"/>
              <a:gd name="T6" fmla="*/ 662297 w 1879600"/>
              <a:gd name="T7" fmla="*/ 1616711 h 1863725"/>
              <a:gd name="T8" fmla="*/ 609600 w 1879600"/>
              <a:gd name="T9" fmla="*/ 1624331 h 1863725"/>
              <a:gd name="T10" fmla="*/ 587685 w 1879600"/>
              <a:gd name="T11" fmla="*/ 1592057 h 1863725"/>
              <a:gd name="T12" fmla="*/ 541695 w 1879600"/>
              <a:gd name="T13" fmla="*/ 1565708 h 1863725"/>
              <a:gd name="T14" fmla="*/ 718424 w 1879600"/>
              <a:gd name="T15" fmla="*/ 1605915 h 1863725"/>
              <a:gd name="T16" fmla="*/ 700858 w 1879600"/>
              <a:gd name="T17" fmla="*/ 1556385 h 1863725"/>
              <a:gd name="T18" fmla="*/ 628800 w 1879600"/>
              <a:gd name="T19" fmla="*/ 1568450 h 1863725"/>
              <a:gd name="T20" fmla="*/ 496145 w 1879600"/>
              <a:gd name="T21" fmla="*/ 1515753 h 1863725"/>
              <a:gd name="T22" fmla="*/ 469318 w 1879600"/>
              <a:gd name="T23" fmla="*/ 1561743 h 1863725"/>
              <a:gd name="T24" fmla="*/ 578803 w 1879600"/>
              <a:gd name="T25" fmla="*/ 1485674 h 1863725"/>
              <a:gd name="T26" fmla="*/ 528955 w 1879600"/>
              <a:gd name="T27" fmla="*/ 1503136 h 1863725"/>
              <a:gd name="T28" fmla="*/ 439419 w 1879600"/>
              <a:gd name="T29" fmla="*/ 1503861 h 1863725"/>
              <a:gd name="T30" fmla="*/ 389596 w 1879600"/>
              <a:gd name="T31" fmla="*/ 1486614 h 1863725"/>
              <a:gd name="T32" fmla="*/ 496887 w 1879600"/>
              <a:gd name="T33" fmla="*/ 1479203 h 1863725"/>
              <a:gd name="T34" fmla="*/ 474663 w 1879600"/>
              <a:gd name="T35" fmla="*/ 1431296 h 1863725"/>
              <a:gd name="T36" fmla="*/ 339407 w 1879600"/>
              <a:gd name="T37" fmla="*/ 1484313 h 1863725"/>
              <a:gd name="T38" fmla="*/ 414132 w 1879600"/>
              <a:gd name="T39" fmla="*/ 1390613 h 1863725"/>
              <a:gd name="T40" fmla="*/ 387783 w 1879600"/>
              <a:gd name="T41" fmla="*/ 1434941 h 1863725"/>
              <a:gd name="T42" fmla="*/ 285115 w 1879600"/>
              <a:gd name="T43" fmla="*/ 1402477 h 1863725"/>
              <a:gd name="T44" fmla="*/ 235267 w 1879600"/>
              <a:gd name="T45" fmla="*/ 1420362 h 1863725"/>
              <a:gd name="T46" fmla="*/ 356869 w 1879600"/>
              <a:gd name="T47" fmla="*/ 1377180 h 1863725"/>
              <a:gd name="T48" fmla="*/ 307046 w 1879600"/>
              <a:gd name="T49" fmla="*/ 1359614 h 1863725"/>
              <a:gd name="T50" fmla="*/ 205582 w 1879600"/>
              <a:gd name="T51" fmla="*/ 1393190 h 1863725"/>
              <a:gd name="T52" fmla="*/ 179076 w 1879600"/>
              <a:gd name="T53" fmla="*/ 1347788 h 1863725"/>
              <a:gd name="T54" fmla="*/ 257025 w 1879600"/>
              <a:gd name="T55" fmla="*/ 1358900 h 1863725"/>
              <a:gd name="T56" fmla="*/ 117435 w 1879600"/>
              <a:gd name="T57" fmla="*/ 1353907 h 1863725"/>
              <a:gd name="T58" fmla="*/ 325962 w 1879600"/>
              <a:gd name="T59" fmla="*/ 990431 h 1863725"/>
              <a:gd name="T60" fmla="*/ 1610421 w 1879600"/>
              <a:gd name="T61" fmla="*/ 799213 h 1863725"/>
              <a:gd name="T62" fmla="*/ 1590084 w 1879600"/>
              <a:gd name="T63" fmla="*/ 765175 h 1863725"/>
              <a:gd name="T64" fmla="*/ 1618822 w 1879600"/>
              <a:gd name="T65" fmla="*/ 751398 h 1863725"/>
              <a:gd name="T66" fmla="*/ 1587500 w 1879600"/>
              <a:gd name="T67" fmla="*/ 724038 h 1863725"/>
              <a:gd name="T68" fmla="*/ 1552135 w 1879600"/>
              <a:gd name="T69" fmla="*/ 706024 h 1863725"/>
              <a:gd name="T70" fmla="*/ 1620282 w 1879600"/>
              <a:gd name="T71" fmla="*/ 686276 h 1863725"/>
              <a:gd name="T72" fmla="*/ 1605265 w 1879600"/>
              <a:gd name="T73" fmla="*/ 649288 h 1863725"/>
              <a:gd name="T74" fmla="*/ 1522997 w 1879600"/>
              <a:gd name="T75" fmla="*/ 675406 h 1863725"/>
              <a:gd name="T76" fmla="*/ 1598613 w 1879600"/>
              <a:gd name="T77" fmla="*/ 609149 h 1863725"/>
              <a:gd name="T78" fmla="*/ 1563182 w 1879600"/>
              <a:gd name="T79" fmla="*/ 590006 h 1863725"/>
              <a:gd name="T80" fmla="*/ 1504070 w 1879600"/>
              <a:gd name="T81" fmla="*/ 616912 h 1863725"/>
              <a:gd name="T82" fmla="*/ 657003 w 1879600"/>
              <a:gd name="T83" fmla="*/ 571720 h 1863725"/>
              <a:gd name="T84" fmla="*/ 1530130 w 1879600"/>
              <a:gd name="T85" fmla="*/ 557653 h 1863725"/>
              <a:gd name="T86" fmla="*/ 1501776 w 1879600"/>
              <a:gd name="T87" fmla="*/ 533702 h 1863725"/>
              <a:gd name="T88" fmla="*/ 1467673 w 1879600"/>
              <a:gd name="T89" fmla="*/ 515242 h 1863725"/>
              <a:gd name="T90" fmla="*/ 1512888 w 1879600"/>
              <a:gd name="T91" fmla="*/ 501940 h 1863725"/>
              <a:gd name="T92" fmla="*/ 1457792 w 1879600"/>
              <a:gd name="T93" fmla="*/ 448301 h 1863725"/>
              <a:gd name="T94" fmla="*/ 1433280 w 1879600"/>
              <a:gd name="T95" fmla="*/ 480213 h 1863725"/>
              <a:gd name="T96" fmla="*/ 1511956 w 1879600"/>
              <a:gd name="T97" fmla="*/ 423665 h 1863725"/>
              <a:gd name="T98" fmla="*/ 1480896 w 1879600"/>
              <a:gd name="T99" fmla="*/ 399396 h 1863725"/>
              <a:gd name="T100" fmla="*/ 1417533 w 1879600"/>
              <a:gd name="T101" fmla="*/ 427015 h 1863725"/>
              <a:gd name="T102" fmla="*/ 1469028 w 1879600"/>
              <a:gd name="T103" fmla="*/ 332754 h 1863725"/>
              <a:gd name="T104" fmla="*/ 1443721 w 1879600"/>
              <a:gd name="T105" fmla="*/ 363354 h 1863725"/>
              <a:gd name="T106" fmla="*/ 1416387 w 1879600"/>
              <a:gd name="T107" fmla="*/ 349040 h 1863725"/>
              <a:gd name="T108" fmla="*/ 1387290 w 1879600"/>
              <a:gd name="T109" fmla="*/ 322251 h 1863725"/>
              <a:gd name="T110" fmla="*/ 1449917 w 1879600"/>
              <a:gd name="T111" fmla="*/ 307106 h 1863725"/>
              <a:gd name="T112" fmla="*/ 1431441 w 1879600"/>
              <a:gd name="T113" fmla="*/ 182531 h 1863725"/>
              <a:gd name="T114" fmla="*/ 1444137 w 1879600"/>
              <a:gd name="T115" fmla="*/ 5079 h 1863725"/>
              <a:gd name="T116" fmla="*/ 1878013 w 1879600"/>
              <a:gd name="T117" fmla="*/ 938053 h 1863725"/>
              <a:gd name="T118" fmla="*/ 1233388 w 1879600"/>
              <a:gd name="T119" fmla="*/ 1336765 h 1863725"/>
              <a:gd name="T120" fmla="*/ 763647 w 1879600"/>
              <a:gd name="T121" fmla="*/ 1863725 h 1863725"/>
              <a:gd name="T122" fmla="*/ 952 w 1879600"/>
              <a:gd name="T123" fmla="*/ 1353907 h 1863725"/>
              <a:gd name="T124" fmla="*/ 896635 w 1879600"/>
              <a:gd name="T125" fmla="*/ 265702 h 1863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879600" h="1863725">
                <a:moveTo>
                  <a:pt x="709931" y="1639888"/>
                </a:moveTo>
                <a:lnTo>
                  <a:pt x="712471" y="1639888"/>
                </a:lnTo>
                <a:lnTo>
                  <a:pt x="715011" y="1640206"/>
                </a:lnTo>
                <a:lnTo>
                  <a:pt x="717551" y="1640523"/>
                </a:lnTo>
                <a:lnTo>
                  <a:pt x="720091" y="1641476"/>
                </a:lnTo>
                <a:lnTo>
                  <a:pt x="722313" y="1642428"/>
                </a:lnTo>
                <a:lnTo>
                  <a:pt x="724853" y="1643698"/>
                </a:lnTo>
                <a:lnTo>
                  <a:pt x="726758" y="1644968"/>
                </a:lnTo>
                <a:lnTo>
                  <a:pt x="729298" y="1646873"/>
                </a:lnTo>
                <a:lnTo>
                  <a:pt x="730885" y="1648778"/>
                </a:lnTo>
                <a:lnTo>
                  <a:pt x="733108" y="1651001"/>
                </a:lnTo>
                <a:lnTo>
                  <a:pt x="734378" y="1653223"/>
                </a:lnTo>
                <a:lnTo>
                  <a:pt x="735648" y="1655763"/>
                </a:lnTo>
                <a:lnTo>
                  <a:pt x="736283" y="1657986"/>
                </a:lnTo>
                <a:lnTo>
                  <a:pt x="737553" y="1660526"/>
                </a:lnTo>
                <a:lnTo>
                  <a:pt x="737871" y="1663066"/>
                </a:lnTo>
                <a:lnTo>
                  <a:pt x="738188" y="1665606"/>
                </a:lnTo>
                <a:lnTo>
                  <a:pt x="738188" y="1668146"/>
                </a:lnTo>
                <a:lnTo>
                  <a:pt x="737871" y="1670686"/>
                </a:lnTo>
                <a:lnTo>
                  <a:pt x="737553" y="1673226"/>
                </a:lnTo>
                <a:lnTo>
                  <a:pt x="736601" y="1675766"/>
                </a:lnTo>
                <a:lnTo>
                  <a:pt x="735648" y="1677988"/>
                </a:lnTo>
                <a:lnTo>
                  <a:pt x="734378" y="1680528"/>
                </a:lnTo>
                <a:lnTo>
                  <a:pt x="733108" y="1682433"/>
                </a:lnTo>
                <a:lnTo>
                  <a:pt x="731203" y="1684973"/>
                </a:lnTo>
                <a:lnTo>
                  <a:pt x="729298" y="1686561"/>
                </a:lnTo>
                <a:lnTo>
                  <a:pt x="727075" y="1688783"/>
                </a:lnTo>
                <a:lnTo>
                  <a:pt x="724853" y="1690053"/>
                </a:lnTo>
                <a:lnTo>
                  <a:pt x="722313" y="1691323"/>
                </a:lnTo>
                <a:lnTo>
                  <a:pt x="720091" y="1692276"/>
                </a:lnTo>
                <a:lnTo>
                  <a:pt x="717551" y="1692911"/>
                </a:lnTo>
                <a:lnTo>
                  <a:pt x="715011" y="1693546"/>
                </a:lnTo>
                <a:lnTo>
                  <a:pt x="712471" y="1693863"/>
                </a:lnTo>
                <a:lnTo>
                  <a:pt x="709931" y="1693863"/>
                </a:lnTo>
                <a:lnTo>
                  <a:pt x="707391" y="1693546"/>
                </a:lnTo>
                <a:lnTo>
                  <a:pt x="704851" y="1692911"/>
                </a:lnTo>
                <a:lnTo>
                  <a:pt x="702311" y="1692276"/>
                </a:lnTo>
                <a:lnTo>
                  <a:pt x="700088" y="1691323"/>
                </a:lnTo>
                <a:lnTo>
                  <a:pt x="697548" y="1690053"/>
                </a:lnTo>
                <a:lnTo>
                  <a:pt x="695325" y="1688783"/>
                </a:lnTo>
                <a:lnTo>
                  <a:pt x="693103" y="1686878"/>
                </a:lnTo>
                <a:lnTo>
                  <a:pt x="691198" y="1684973"/>
                </a:lnTo>
                <a:lnTo>
                  <a:pt x="689293" y="1682751"/>
                </a:lnTo>
                <a:lnTo>
                  <a:pt x="688023" y="1680528"/>
                </a:lnTo>
                <a:lnTo>
                  <a:pt x="686753" y="1678306"/>
                </a:lnTo>
                <a:lnTo>
                  <a:pt x="685801" y="1675766"/>
                </a:lnTo>
                <a:lnTo>
                  <a:pt x="684848" y="1673226"/>
                </a:lnTo>
                <a:lnTo>
                  <a:pt x="684531" y="1671003"/>
                </a:lnTo>
                <a:lnTo>
                  <a:pt x="684213" y="1668146"/>
                </a:lnTo>
                <a:lnTo>
                  <a:pt x="684213" y="1665606"/>
                </a:lnTo>
                <a:lnTo>
                  <a:pt x="684531" y="1663066"/>
                </a:lnTo>
                <a:lnTo>
                  <a:pt x="684848" y="1660526"/>
                </a:lnTo>
                <a:lnTo>
                  <a:pt x="685801" y="1657986"/>
                </a:lnTo>
                <a:lnTo>
                  <a:pt x="686753" y="1655763"/>
                </a:lnTo>
                <a:lnTo>
                  <a:pt x="688023" y="1653223"/>
                </a:lnTo>
                <a:lnTo>
                  <a:pt x="689293" y="1651318"/>
                </a:lnTo>
                <a:lnTo>
                  <a:pt x="691198" y="1648778"/>
                </a:lnTo>
                <a:lnTo>
                  <a:pt x="693103" y="1647191"/>
                </a:lnTo>
                <a:lnTo>
                  <a:pt x="695325" y="1644968"/>
                </a:lnTo>
                <a:lnTo>
                  <a:pt x="697548" y="1643698"/>
                </a:lnTo>
                <a:lnTo>
                  <a:pt x="699771" y="1642428"/>
                </a:lnTo>
                <a:lnTo>
                  <a:pt x="702311" y="1641476"/>
                </a:lnTo>
                <a:lnTo>
                  <a:pt x="704851" y="1640523"/>
                </a:lnTo>
                <a:lnTo>
                  <a:pt x="707073" y="1640206"/>
                </a:lnTo>
                <a:lnTo>
                  <a:pt x="709931" y="1639888"/>
                </a:lnTo>
                <a:close/>
                <a:moveTo>
                  <a:pt x="778025" y="1598613"/>
                </a:moveTo>
                <a:lnTo>
                  <a:pt x="780580" y="1598613"/>
                </a:lnTo>
                <a:lnTo>
                  <a:pt x="783135" y="1598931"/>
                </a:lnTo>
                <a:lnTo>
                  <a:pt x="785690" y="1599248"/>
                </a:lnTo>
                <a:lnTo>
                  <a:pt x="788245" y="1600201"/>
                </a:lnTo>
                <a:lnTo>
                  <a:pt x="790800" y="1601153"/>
                </a:lnTo>
                <a:lnTo>
                  <a:pt x="793036" y="1602423"/>
                </a:lnTo>
                <a:lnTo>
                  <a:pt x="795272" y="1603693"/>
                </a:lnTo>
                <a:lnTo>
                  <a:pt x="797188" y="1605598"/>
                </a:lnTo>
                <a:lnTo>
                  <a:pt x="799424" y="1607503"/>
                </a:lnTo>
                <a:lnTo>
                  <a:pt x="801021" y="1609726"/>
                </a:lnTo>
                <a:lnTo>
                  <a:pt x="802617" y="1611948"/>
                </a:lnTo>
                <a:lnTo>
                  <a:pt x="803895" y="1614171"/>
                </a:lnTo>
                <a:lnTo>
                  <a:pt x="804853" y="1616711"/>
                </a:lnTo>
                <a:lnTo>
                  <a:pt x="805811" y="1619251"/>
                </a:lnTo>
                <a:lnTo>
                  <a:pt x="806131" y="1621473"/>
                </a:lnTo>
                <a:lnTo>
                  <a:pt x="806450" y="1624331"/>
                </a:lnTo>
                <a:lnTo>
                  <a:pt x="806450" y="1626871"/>
                </a:lnTo>
                <a:lnTo>
                  <a:pt x="806131" y="1629411"/>
                </a:lnTo>
                <a:lnTo>
                  <a:pt x="805811" y="1631951"/>
                </a:lnTo>
                <a:lnTo>
                  <a:pt x="804853" y="1634491"/>
                </a:lnTo>
                <a:lnTo>
                  <a:pt x="803895" y="1636713"/>
                </a:lnTo>
                <a:lnTo>
                  <a:pt x="802617" y="1639253"/>
                </a:lnTo>
                <a:lnTo>
                  <a:pt x="801340" y="1641158"/>
                </a:lnTo>
                <a:lnTo>
                  <a:pt x="799743" y="1643698"/>
                </a:lnTo>
                <a:lnTo>
                  <a:pt x="797507" y="1645286"/>
                </a:lnTo>
                <a:lnTo>
                  <a:pt x="795591" y="1647191"/>
                </a:lnTo>
                <a:lnTo>
                  <a:pt x="793036" y="1648778"/>
                </a:lnTo>
                <a:lnTo>
                  <a:pt x="790800" y="1649731"/>
                </a:lnTo>
                <a:lnTo>
                  <a:pt x="788245" y="1650683"/>
                </a:lnTo>
                <a:lnTo>
                  <a:pt x="786010" y="1651953"/>
                </a:lnTo>
                <a:lnTo>
                  <a:pt x="783135" y="1652271"/>
                </a:lnTo>
                <a:lnTo>
                  <a:pt x="780900" y="1652588"/>
                </a:lnTo>
                <a:lnTo>
                  <a:pt x="778025" y="1652588"/>
                </a:lnTo>
                <a:lnTo>
                  <a:pt x="775790" y="1652271"/>
                </a:lnTo>
                <a:lnTo>
                  <a:pt x="772915" y="1651953"/>
                </a:lnTo>
                <a:lnTo>
                  <a:pt x="770680" y="1651001"/>
                </a:lnTo>
                <a:lnTo>
                  <a:pt x="768125" y="1650048"/>
                </a:lnTo>
                <a:lnTo>
                  <a:pt x="765889" y="1648778"/>
                </a:lnTo>
                <a:lnTo>
                  <a:pt x="763334" y="1647508"/>
                </a:lnTo>
                <a:lnTo>
                  <a:pt x="761418" y="1645603"/>
                </a:lnTo>
                <a:lnTo>
                  <a:pt x="759182" y="1643698"/>
                </a:lnTo>
                <a:lnTo>
                  <a:pt x="757585" y="1641476"/>
                </a:lnTo>
                <a:lnTo>
                  <a:pt x="756308" y="1639253"/>
                </a:lnTo>
                <a:lnTo>
                  <a:pt x="754711" y="1636713"/>
                </a:lnTo>
                <a:lnTo>
                  <a:pt x="753753" y="1634491"/>
                </a:lnTo>
                <a:lnTo>
                  <a:pt x="753114" y="1631951"/>
                </a:lnTo>
                <a:lnTo>
                  <a:pt x="752794" y="1629411"/>
                </a:lnTo>
                <a:lnTo>
                  <a:pt x="752475" y="1626871"/>
                </a:lnTo>
                <a:lnTo>
                  <a:pt x="752475" y="1624331"/>
                </a:lnTo>
                <a:lnTo>
                  <a:pt x="752794" y="1621791"/>
                </a:lnTo>
                <a:lnTo>
                  <a:pt x="753114" y="1619251"/>
                </a:lnTo>
                <a:lnTo>
                  <a:pt x="753753" y="1616711"/>
                </a:lnTo>
                <a:lnTo>
                  <a:pt x="754711" y="1614488"/>
                </a:lnTo>
                <a:lnTo>
                  <a:pt x="756308" y="1611948"/>
                </a:lnTo>
                <a:lnTo>
                  <a:pt x="757585" y="1609726"/>
                </a:lnTo>
                <a:lnTo>
                  <a:pt x="759182" y="1607503"/>
                </a:lnTo>
                <a:lnTo>
                  <a:pt x="761418" y="1605916"/>
                </a:lnTo>
                <a:lnTo>
                  <a:pt x="763334" y="1603693"/>
                </a:lnTo>
                <a:lnTo>
                  <a:pt x="765250" y="1602423"/>
                </a:lnTo>
                <a:lnTo>
                  <a:pt x="767805" y="1601153"/>
                </a:lnTo>
                <a:lnTo>
                  <a:pt x="770680" y="1600201"/>
                </a:lnTo>
                <a:lnTo>
                  <a:pt x="772915" y="1599248"/>
                </a:lnTo>
                <a:lnTo>
                  <a:pt x="775470" y="1598931"/>
                </a:lnTo>
                <a:lnTo>
                  <a:pt x="778025" y="1598613"/>
                </a:lnTo>
                <a:close/>
                <a:moveTo>
                  <a:pt x="635150" y="1598613"/>
                </a:moveTo>
                <a:lnTo>
                  <a:pt x="637705" y="1598613"/>
                </a:lnTo>
                <a:lnTo>
                  <a:pt x="640260" y="1598931"/>
                </a:lnTo>
                <a:lnTo>
                  <a:pt x="643135" y="1599566"/>
                </a:lnTo>
                <a:lnTo>
                  <a:pt x="645370" y="1600201"/>
                </a:lnTo>
                <a:lnTo>
                  <a:pt x="647925" y="1601153"/>
                </a:lnTo>
                <a:lnTo>
                  <a:pt x="650161" y="1602423"/>
                </a:lnTo>
                <a:lnTo>
                  <a:pt x="652397" y="1603693"/>
                </a:lnTo>
                <a:lnTo>
                  <a:pt x="654632" y="1605598"/>
                </a:lnTo>
                <a:lnTo>
                  <a:pt x="656229" y="1607503"/>
                </a:lnTo>
                <a:lnTo>
                  <a:pt x="658465" y="1609726"/>
                </a:lnTo>
                <a:lnTo>
                  <a:pt x="659742" y="1611631"/>
                </a:lnTo>
                <a:lnTo>
                  <a:pt x="661020" y="1614171"/>
                </a:lnTo>
                <a:lnTo>
                  <a:pt x="662297" y="1616711"/>
                </a:lnTo>
                <a:lnTo>
                  <a:pt x="662936" y="1619251"/>
                </a:lnTo>
                <a:lnTo>
                  <a:pt x="663256" y="1621473"/>
                </a:lnTo>
                <a:lnTo>
                  <a:pt x="663575" y="1624331"/>
                </a:lnTo>
                <a:lnTo>
                  <a:pt x="663575" y="1626553"/>
                </a:lnTo>
                <a:lnTo>
                  <a:pt x="663256" y="1629411"/>
                </a:lnTo>
                <a:lnTo>
                  <a:pt x="662936" y="1631951"/>
                </a:lnTo>
                <a:lnTo>
                  <a:pt x="662297" y="1634491"/>
                </a:lnTo>
                <a:lnTo>
                  <a:pt x="661020" y="1636713"/>
                </a:lnTo>
                <a:lnTo>
                  <a:pt x="659742" y="1639253"/>
                </a:lnTo>
                <a:lnTo>
                  <a:pt x="658465" y="1641158"/>
                </a:lnTo>
                <a:lnTo>
                  <a:pt x="656549" y="1643698"/>
                </a:lnTo>
                <a:lnTo>
                  <a:pt x="654632" y="1645286"/>
                </a:lnTo>
                <a:lnTo>
                  <a:pt x="652716" y="1647508"/>
                </a:lnTo>
                <a:lnTo>
                  <a:pt x="650161" y="1648778"/>
                </a:lnTo>
                <a:lnTo>
                  <a:pt x="647925" y="1650048"/>
                </a:lnTo>
                <a:lnTo>
                  <a:pt x="645370" y="1651001"/>
                </a:lnTo>
                <a:lnTo>
                  <a:pt x="643135" y="1651953"/>
                </a:lnTo>
                <a:lnTo>
                  <a:pt x="640260" y="1652271"/>
                </a:lnTo>
                <a:lnTo>
                  <a:pt x="637705" y="1652588"/>
                </a:lnTo>
                <a:lnTo>
                  <a:pt x="635150" y="1652588"/>
                </a:lnTo>
                <a:lnTo>
                  <a:pt x="632595" y="1652271"/>
                </a:lnTo>
                <a:lnTo>
                  <a:pt x="630040" y="1651953"/>
                </a:lnTo>
                <a:lnTo>
                  <a:pt x="627485" y="1651001"/>
                </a:lnTo>
                <a:lnTo>
                  <a:pt x="625250" y="1650048"/>
                </a:lnTo>
                <a:lnTo>
                  <a:pt x="622695" y="1648778"/>
                </a:lnTo>
                <a:lnTo>
                  <a:pt x="620459" y="1647508"/>
                </a:lnTo>
                <a:lnTo>
                  <a:pt x="618223" y="1645603"/>
                </a:lnTo>
                <a:lnTo>
                  <a:pt x="616626" y="1643698"/>
                </a:lnTo>
                <a:lnTo>
                  <a:pt x="614710" y="1641476"/>
                </a:lnTo>
                <a:lnTo>
                  <a:pt x="613113" y="1639253"/>
                </a:lnTo>
                <a:lnTo>
                  <a:pt x="611836" y="1636713"/>
                </a:lnTo>
                <a:lnTo>
                  <a:pt x="610878" y="1634491"/>
                </a:lnTo>
                <a:lnTo>
                  <a:pt x="610239" y="1631951"/>
                </a:lnTo>
                <a:lnTo>
                  <a:pt x="609919" y="1629411"/>
                </a:lnTo>
                <a:lnTo>
                  <a:pt x="609600" y="1626871"/>
                </a:lnTo>
                <a:lnTo>
                  <a:pt x="609600" y="1624331"/>
                </a:lnTo>
                <a:lnTo>
                  <a:pt x="609919" y="1621791"/>
                </a:lnTo>
                <a:lnTo>
                  <a:pt x="610239" y="1619251"/>
                </a:lnTo>
                <a:lnTo>
                  <a:pt x="610878" y="1616711"/>
                </a:lnTo>
                <a:lnTo>
                  <a:pt x="611836" y="1614488"/>
                </a:lnTo>
                <a:lnTo>
                  <a:pt x="613113" y="1611948"/>
                </a:lnTo>
                <a:lnTo>
                  <a:pt x="614710" y="1609726"/>
                </a:lnTo>
                <a:lnTo>
                  <a:pt x="616307" y="1607503"/>
                </a:lnTo>
                <a:lnTo>
                  <a:pt x="618223" y="1605916"/>
                </a:lnTo>
                <a:lnTo>
                  <a:pt x="620459" y="1603693"/>
                </a:lnTo>
                <a:lnTo>
                  <a:pt x="622695" y="1602423"/>
                </a:lnTo>
                <a:lnTo>
                  <a:pt x="625250" y="1601153"/>
                </a:lnTo>
                <a:lnTo>
                  <a:pt x="627485" y="1600201"/>
                </a:lnTo>
                <a:lnTo>
                  <a:pt x="630040" y="1599566"/>
                </a:lnTo>
                <a:lnTo>
                  <a:pt x="632276" y="1598931"/>
                </a:lnTo>
                <a:lnTo>
                  <a:pt x="635150" y="1598613"/>
                </a:lnTo>
                <a:close/>
                <a:moveTo>
                  <a:pt x="560538" y="1557338"/>
                </a:moveTo>
                <a:lnTo>
                  <a:pt x="563413" y="1557338"/>
                </a:lnTo>
                <a:lnTo>
                  <a:pt x="565648" y="1557648"/>
                </a:lnTo>
                <a:lnTo>
                  <a:pt x="568523" y="1557958"/>
                </a:lnTo>
                <a:lnTo>
                  <a:pt x="570758" y="1558578"/>
                </a:lnTo>
                <a:lnTo>
                  <a:pt x="573313" y="1559508"/>
                </a:lnTo>
                <a:lnTo>
                  <a:pt x="575549" y="1560438"/>
                </a:lnTo>
                <a:lnTo>
                  <a:pt x="578104" y="1562298"/>
                </a:lnTo>
                <a:lnTo>
                  <a:pt x="580020" y="1563848"/>
                </a:lnTo>
                <a:lnTo>
                  <a:pt x="582256" y="1565398"/>
                </a:lnTo>
                <a:lnTo>
                  <a:pt x="583853" y="1567878"/>
                </a:lnTo>
                <a:lnTo>
                  <a:pt x="585130" y="1569738"/>
                </a:lnTo>
                <a:lnTo>
                  <a:pt x="586727" y="1572218"/>
                </a:lnTo>
                <a:lnTo>
                  <a:pt x="587685" y="1574388"/>
                </a:lnTo>
                <a:lnTo>
                  <a:pt x="588324" y="1577177"/>
                </a:lnTo>
                <a:lnTo>
                  <a:pt x="588644" y="1579347"/>
                </a:lnTo>
                <a:lnTo>
                  <a:pt x="588963" y="1582137"/>
                </a:lnTo>
                <a:lnTo>
                  <a:pt x="588963" y="1584307"/>
                </a:lnTo>
                <a:lnTo>
                  <a:pt x="588644" y="1587097"/>
                </a:lnTo>
                <a:lnTo>
                  <a:pt x="588324" y="1589887"/>
                </a:lnTo>
                <a:lnTo>
                  <a:pt x="587685" y="1592057"/>
                </a:lnTo>
                <a:lnTo>
                  <a:pt x="586727" y="1594537"/>
                </a:lnTo>
                <a:lnTo>
                  <a:pt x="585130" y="1596707"/>
                </a:lnTo>
                <a:lnTo>
                  <a:pt x="583853" y="1598877"/>
                </a:lnTo>
                <a:lnTo>
                  <a:pt x="582256" y="1600737"/>
                </a:lnTo>
                <a:lnTo>
                  <a:pt x="580020" y="1602597"/>
                </a:lnTo>
                <a:lnTo>
                  <a:pt x="578104" y="1604456"/>
                </a:lnTo>
                <a:lnTo>
                  <a:pt x="575549" y="1606006"/>
                </a:lnTo>
                <a:lnTo>
                  <a:pt x="573633" y="1606936"/>
                </a:lnTo>
                <a:lnTo>
                  <a:pt x="570758" y="1608176"/>
                </a:lnTo>
                <a:lnTo>
                  <a:pt x="568523" y="1608796"/>
                </a:lnTo>
                <a:lnTo>
                  <a:pt x="565968" y="1609416"/>
                </a:lnTo>
                <a:lnTo>
                  <a:pt x="563413" y="1609726"/>
                </a:lnTo>
                <a:lnTo>
                  <a:pt x="560538" y="1609726"/>
                </a:lnTo>
                <a:lnTo>
                  <a:pt x="558303" y="1609416"/>
                </a:lnTo>
                <a:lnTo>
                  <a:pt x="555428" y="1609106"/>
                </a:lnTo>
                <a:lnTo>
                  <a:pt x="552873" y="1608176"/>
                </a:lnTo>
                <a:lnTo>
                  <a:pt x="550638" y="1607246"/>
                </a:lnTo>
                <a:lnTo>
                  <a:pt x="548083" y="1606006"/>
                </a:lnTo>
                <a:lnTo>
                  <a:pt x="545847" y="1604766"/>
                </a:lnTo>
                <a:lnTo>
                  <a:pt x="543931" y="1602907"/>
                </a:lnTo>
                <a:lnTo>
                  <a:pt x="542014" y="1601047"/>
                </a:lnTo>
                <a:lnTo>
                  <a:pt x="540098" y="1599187"/>
                </a:lnTo>
                <a:lnTo>
                  <a:pt x="538501" y="1596707"/>
                </a:lnTo>
                <a:lnTo>
                  <a:pt x="537224" y="1594537"/>
                </a:lnTo>
                <a:lnTo>
                  <a:pt x="536266" y="1592057"/>
                </a:lnTo>
                <a:lnTo>
                  <a:pt x="535627" y="1589887"/>
                </a:lnTo>
                <a:lnTo>
                  <a:pt x="535307" y="1587097"/>
                </a:lnTo>
                <a:lnTo>
                  <a:pt x="534988" y="1584927"/>
                </a:lnTo>
                <a:lnTo>
                  <a:pt x="534988" y="1582137"/>
                </a:lnTo>
                <a:lnTo>
                  <a:pt x="535307" y="1579657"/>
                </a:lnTo>
                <a:lnTo>
                  <a:pt x="535627" y="1577177"/>
                </a:lnTo>
                <a:lnTo>
                  <a:pt x="536266" y="1574698"/>
                </a:lnTo>
                <a:lnTo>
                  <a:pt x="537224" y="1572528"/>
                </a:lnTo>
                <a:lnTo>
                  <a:pt x="538501" y="1570048"/>
                </a:lnTo>
                <a:lnTo>
                  <a:pt x="540098" y="1567878"/>
                </a:lnTo>
                <a:lnTo>
                  <a:pt x="541695" y="1565708"/>
                </a:lnTo>
                <a:lnTo>
                  <a:pt x="543931" y="1563848"/>
                </a:lnTo>
                <a:lnTo>
                  <a:pt x="545847" y="1562298"/>
                </a:lnTo>
                <a:lnTo>
                  <a:pt x="548083" y="1560748"/>
                </a:lnTo>
                <a:lnTo>
                  <a:pt x="550638" y="1559508"/>
                </a:lnTo>
                <a:lnTo>
                  <a:pt x="552873" y="1558578"/>
                </a:lnTo>
                <a:lnTo>
                  <a:pt x="555428" y="1557958"/>
                </a:lnTo>
                <a:lnTo>
                  <a:pt x="558303" y="1557648"/>
                </a:lnTo>
                <a:lnTo>
                  <a:pt x="560538" y="1557338"/>
                </a:lnTo>
                <a:close/>
                <a:moveTo>
                  <a:pt x="703413" y="1555750"/>
                </a:moveTo>
                <a:lnTo>
                  <a:pt x="706288" y="1555750"/>
                </a:lnTo>
                <a:lnTo>
                  <a:pt x="708523" y="1556385"/>
                </a:lnTo>
                <a:lnTo>
                  <a:pt x="711398" y="1556703"/>
                </a:lnTo>
                <a:lnTo>
                  <a:pt x="713633" y="1557338"/>
                </a:lnTo>
                <a:lnTo>
                  <a:pt x="716188" y="1558290"/>
                </a:lnTo>
                <a:lnTo>
                  <a:pt x="718424" y="1559560"/>
                </a:lnTo>
                <a:lnTo>
                  <a:pt x="720660" y="1561148"/>
                </a:lnTo>
                <a:lnTo>
                  <a:pt x="722895" y="1562735"/>
                </a:lnTo>
                <a:lnTo>
                  <a:pt x="724812" y="1564640"/>
                </a:lnTo>
                <a:lnTo>
                  <a:pt x="726409" y="1566863"/>
                </a:lnTo>
                <a:lnTo>
                  <a:pt x="728005" y="1568768"/>
                </a:lnTo>
                <a:lnTo>
                  <a:pt x="729283" y="1571308"/>
                </a:lnTo>
                <a:lnTo>
                  <a:pt x="730241" y="1573530"/>
                </a:lnTo>
                <a:lnTo>
                  <a:pt x="731199" y="1576388"/>
                </a:lnTo>
                <a:lnTo>
                  <a:pt x="731519" y="1578610"/>
                </a:lnTo>
                <a:lnTo>
                  <a:pt x="731838" y="1581468"/>
                </a:lnTo>
                <a:lnTo>
                  <a:pt x="731838" y="1583690"/>
                </a:lnTo>
                <a:lnTo>
                  <a:pt x="731519" y="1586548"/>
                </a:lnTo>
                <a:lnTo>
                  <a:pt x="731199" y="1588770"/>
                </a:lnTo>
                <a:lnTo>
                  <a:pt x="730241" y="1591628"/>
                </a:lnTo>
                <a:lnTo>
                  <a:pt x="729602" y="1594168"/>
                </a:lnTo>
                <a:lnTo>
                  <a:pt x="728005" y="1596390"/>
                </a:lnTo>
                <a:lnTo>
                  <a:pt x="726728" y="1598295"/>
                </a:lnTo>
                <a:lnTo>
                  <a:pt x="725131" y="1600518"/>
                </a:lnTo>
                <a:lnTo>
                  <a:pt x="722895" y="1602423"/>
                </a:lnTo>
                <a:lnTo>
                  <a:pt x="720979" y="1604328"/>
                </a:lnTo>
                <a:lnTo>
                  <a:pt x="718424" y="1605915"/>
                </a:lnTo>
                <a:lnTo>
                  <a:pt x="716188" y="1606868"/>
                </a:lnTo>
                <a:lnTo>
                  <a:pt x="713633" y="1607820"/>
                </a:lnTo>
                <a:lnTo>
                  <a:pt x="711398" y="1609090"/>
                </a:lnTo>
                <a:lnTo>
                  <a:pt x="708523" y="1609408"/>
                </a:lnTo>
                <a:lnTo>
                  <a:pt x="706288" y="1609725"/>
                </a:lnTo>
                <a:lnTo>
                  <a:pt x="703413" y="1609725"/>
                </a:lnTo>
                <a:lnTo>
                  <a:pt x="701178" y="1609408"/>
                </a:lnTo>
                <a:lnTo>
                  <a:pt x="698303" y="1609090"/>
                </a:lnTo>
                <a:lnTo>
                  <a:pt x="696068" y="1607820"/>
                </a:lnTo>
                <a:lnTo>
                  <a:pt x="693513" y="1607185"/>
                </a:lnTo>
                <a:lnTo>
                  <a:pt x="691277" y="1605915"/>
                </a:lnTo>
                <a:lnTo>
                  <a:pt x="688722" y="1604645"/>
                </a:lnTo>
                <a:lnTo>
                  <a:pt x="686806" y="1602740"/>
                </a:lnTo>
                <a:lnTo>
                  <a:pt x="684570" y="1600835"/>
                </a:lnTo>
                <a:lnTo>
                  <a:pt x="682973" y="1598930"/>
                </a:lnTo>
                <a:lnTo>
                  <a:pt x="681696" y="1596390"/>
                </a:lnTo>
                <a:lnTo>
                  <a:pt x="680099" y="1594168"/>
                </a:lnTo>
                <a:lnTo>
                  <a:pt x="679141" y="1591628"/>
                </a:lnTo>
                <a:lnTo>
                  <a:pt x="678502" y="1589405"/>
                </a:lnTo>
                <a:lnTo>
                  <a:pt x="678182" y="1586548"/>
                </a:lnTo>
                <a:lnTo>
                  <a:pt x="677863" y="1584008"/>
                </a:lnTo>
                <a:lnTo>
                  <a:pt x="677863" y="1581468"/>
                </a:lnTo>
                <a:lnTo>
                  <a:pt x="678182" y="1578928"/>
                </a:lnTo>
                <a:lnTo>
                  <a:pt x="678502" y="1576388"/>
                </a:lnTo>
                <a:lnTo>
                  <a:pt x="679141" y="1573848"/>
                </a:lnTo>
                <a:lnTo>
                  <a:pt x="680099" y="1571625"/>
                </a:lnTo>
                <a:lnTo>
                  <a:pt x="681696" y="1569085"/>
                </a:lnTo>
                <a:lnTo>
                  <a:pt x="682973" y="1566863"/>
                </a:lnTo>
                <a:lnTo>
                  <a:pt x="684570" y="1564640"/>
                </a:lnTo>
                <a:lnTo>
                  <a:pt x="686806" y="1562735"/>
                </a:lnTo>
                <a:lnTo>
                  <a:pt x="688722" y="1561148"/>
                </a:lnTo>
                <a:lnTo>
                  <a:pt x="690958" y="1559560"/>
                </a:lnTo>
                <a:lnTo>
                  <a:pt x="693193" y="1558290"/>
                </a:lnTo>
                <a:lnTo>
                  <a:pt x="696068" y="1557338"/>
                </a:lnTo>
                <a:lnTo>
                  <a:pt x="698303" y="1556703"/>
                </a:lnTo>
                <a:lnTo>
                  <a:pt x="700858" y="1556385"/>
                </a:lnTo>
                <a:lnTo>
                  <a:pt x="703413" y="1555750"/>
                </a:lnTo>
                <a:close/>
                <a:moveTo>
                  <a:pt x="626245" y="1514475"/>
                </a:moveTo>
                <a:lnTo>
                  <a:pt x="628800" y="1514475"/>
                </a:lnTo>
                <a:lnTo>
                  <a:pt x="631675" y="1514475"/>
                </a:lnTo>
                <a:lnTo>
                  <a:pt x="634230" y="1514475"/>
                </a:lnTo>
                <a:lnTo>
                  <a:pt x="636785" y="1515114"/>
                </a:lnTo>
                <a:lnTo>
                  <a:pt x="639340" y="1515753"/>
                </a:lnTo>
                <a:lnTo>
                  <a:pt x="641575" y="1516711"/>
                </a:lnTo>
                <a:lnTo>
                  <a:pt x="644130" y="1517669"/>
                </a:lnTo>
                <a:lnTo>
                  <a:pt x="646366" y="1519585"/>
                </a:lnTo>
                <a:lnTo>
                  <a:pt x="648602" y="1521182"/>
                </a:lnTo>
                <a:lnTo>
                  <a:pt x="650199" y="1522779"/>
                </a:lnTo>
                <a:lnTo>
                  <a:pt x="652115" y="1525334"/>
                </a:lnTo>
                <a:lnTo>
                  <a:pt x="653712" y="1527250"/>
                </a:lnTo>
                <a:lnTo>
                  <a:pt x="654989" y="1529805"/>
                </a:lnTo>
                <a:lnTo>
                  <a:pt x="655947" y="1532041"/>
                </a:lnTo>
                <a:lnTo>
                  <a:pt x="656586" y="1534915"/>
                </a:lnTo>
                <a:lnTo>
                  <a:pt x="656906" y="1537151"/>
                </a:lnTo>
                <a:lnTo>
                  <a:pt x="657225" y="1540026"/>
                </a:lnTo>
                <a:lnTo>
                  <a:pt x="657225" y="1542261"/>
                </a:lnTo>
                <a:lnTo>
                  <a:pt x="656906" y="1545136"/>
                </a:lnTo>
                <a:lnTo>
                  <a:pt x="656586" y="1547691"/>
                </a:lnTo>
                <a:lnTo>
                  <a:pt x="655947" y="1550246"/>
                </a:lnTo>
                <a:lnTo>
                  <a:pt x="654989" y="1552801"/>
                </a:lnTo>
                <a:lnTo>
                  <a:pt x="653712" y="1555036"/>
                </a:lnTo>
                <a:lnTo>
                  <a:pt x="652115" y="1557272"/>
                </a:lnTo>
                <a:lnTo>
                  <a:pt x="650518" y="1559188"/>
                </a:lnTo>
                <a:lnTo>
                  <a:pt x="648602" y="1561105"/>
                </a:lnTo>
                <a:lnTo>
                  <a:pt x="646366" y="1563021"/>
                </a:lnTo>
                <a:lnTo>
                  <a:pt x="644130" y="1564618"/>
                </a:lnTo>
                <a:lnTo>
                  <a:pt x="641575" y="1565576"/>
                </a:lnTo>
                <a:lnTo>
                  <a:pt x="639340" y="1566853"/>
                </a:lnTo>
                <a:lnTo>
                  <a:pt x="636785" y="1567492"/>
                </a:lnTo>
                <a:lnTo>
                  <a:pt x="634230" y="1568131"/>
                </a:lnTo>
                <a:lnTo>
                  <a:pt x="631675" y="1568450"/>
                </a:lnTo>
                <a:lnTo>
                  <a:pt x="628800" y="1568450"/>
                </a:lnTo>
                <a:lnTo>
                  <a:pt x="626565" y="1568131"/>
                </a:lnTo>
                <a:lnTo>
                  <a:pt x="623690" y="1567492"/>
                </a:lnTo>
                <a:lnTo>
                  <a:pt x="621455" y="1566853"/>
                </a:lnTo>
                <a:lnTo>
                  <a:pt x="618900" y="1565576"/>
                </a:lnTo>
                <a:lnTo>
                  <a:pt x="616664" y="1564618"/>
                </a:lnTo>
                <a:lnTo>
                  <a:pt x="614109" y="1563340"/>
                </a:lnTo>
                <a:lnTo>
                  <a:pt x="612193" y="1561743"/>
                </a:lnTo>
                <a:lnTo>
                  <a:pt x="610276" y="1559508"/>
                </a:lnTo>
                <a:lnTo>
                  <a:pt x="608360" y="1557591"/>
                </a:lnTo>
                <a:lnTo>
                  <a:pt x="607083" y="1555036"/>
                </a:lnTo>
                <a:lnTo>
                  <a:pt x="605805" y="1552801"/>
                </a:lnTo>
                <a:lnTo>
                  <a:pt x="604528" y="1550246"/>
                </a:lnTo>
                <a:lnTo>
                  <a:pt x="603889" y="1548010"/>
                </a:lnTo>
                <a:lnTo>
                  <a:pt x="603569" y="1545136"/>
                </a:lnTo>
                <a:lnTo>
                  <a:pt x="603250" y="1542900"/>
                </a:lnTo>
                <a:lnTo>
                  <a:pt x="603250" y="1540026"/>
                </a:lnTo>
                <a:lnTo>
                  <a:pt x="603569" y="1537151"/>
                </a:lnTo>
                <a:lnTo>
                  <a:pt x="603889" y="1534915"/>
                </a:lnTo>
                <a:lnTo>
                  <a:pt x="604528" y="1532360"/>
                </a:lnTo>
                <a:lnTo>
                  <a:pt x="605805" y="1530125"/>
                </a:lnTo>
                <a:lnTo>
                  <a:pt x="607083" y="1527570"/>
                </a:lnTo>
                <a:lnTo>
                  <a:pt x="608360" y="1525334"/>
                </a:lnTo>
                <a:lnTo>
                  <a:pt x="610276" y="1523098"/>
                </a:lnTo>
                <a:lnTo>
                  <a:pt x="612193" y="1521182"/>
                </a:lnTo>
                <a:lnTo>
                  <a:pt x="614109" y="1519585"/>
                </a:lnTo>
                <a:lnTo>
                  <a:pt x="616664" y="1517988"/>
                </a:lnTo>
                <a:lnTo>
                  <a:pt x="618580" y="1516711"/>
                </a:lnTo>
                <a:lnTo>
                  <a:pt x="621455" y="1515753"/>
                </a:lnTo>
                <a:lnTo>
                  <a:pt x="623690" y="1515114"/>
                </a:lnTo>
                <a:lnTo>
                  <a:pt x="626245" y="1514475"/>
                </a:lnTo>
                <a:close/>
                <a:moveTo>
                  <a:pt x="483690" y="1514475"/>
                </a:moveTo>
                <a:lnTo>
                  <a:pt x="485925" y="1514475"/>
                </a:lnTo>
                <a:lnTo>
                  <a:pt x="488800" y="1514475"/>
                </a:lnTo>
                <a:lnTo>
                  <a:pt x="491035" y="1514475"/>
                </a:lnTo>
                <a:lnTo>
                  <a:pt x="493910" y="1515114"/>
                </a:lnTo>
                <a:lnTo>
                  <a:pt x="496145" y="1515753"/>
                </a:lnTo>
                <a:lnTo>
                  <a:pt x="498700" y="1516711"/>
                </a:lnTo>
                <a:lnTo>
                  <a:pt x="500936" y="1517669"/>
                </a:lnTo>
                <a:lnTo>
                  <a:pt x="503491" y="1519585"/>
                </a:lnTo>
                <a:lnTo>
                  <a:pt x="505407" y="1521182"/>
                </a:lnTo>
                <a:lnTo>
                  <a:pt x="507643" y="1523418"/>
                </a:lnTo>
                <a:lnTo>
                  <a:pt x="509240" y="1525334"/>
                </a:lnTo>
                <a:lnTo>
                  <a:pt x="510517" y="1527250"/>
                </a:lnTo>
                <a:lnTo>
                  <a:pt x="512114" y="1529805"/>
                </a:lnTo>
                <a:lnTo>
                  <a:pt x="513072" y="1532041"/>
                </a:lnTo>
                <a:lnTo>
                  <a:pt x="513711" y="1534915"/>
                </a:lnTo>
                <a:lnTo>
                  <a:pt x="514031" y="1537151"/>
                </a:lnTo>
                <a:lnTo>
                  <a:pt x="514350" y="1540026"/>
                </a:lnTo>
                <a:lnTo>
                  <a:pt x="514350" y="1542581"/>
                </a:lnTo>
                <a:lnTo>
                  <a:pt x="514031" y="1545136"/>
                </a:lnTo>
                <a:lnTo>
                  <a:pt x="513711" y="1547691"/>
                </a:lnTo>
                <a:lnTo>
                  <a:pt x="513072" y="1550246"/>
                </a:lnTo>
                <a:lnTo>
                  <a:pt x="512114" y="1552801"/>
                </a:lnTo>
                <a:lnTo>
                  <a:pt x="510517" y="1555036"/>
                </a:lnTo>
                <a:lnTo>
                  <a:pt x="509240" y="1557272"/>
                </a:lnTo>
                <a:lnTo>
                  <a:pt x="507643" y="1559188"/>
                </a:lnTo>
                <a:lnTo>
                  <a:pt x="505407" y="1561424"/>
                </a:lnTo>
                <a:lnTo>
                  <a:pt x="503491" y="1563021"/>
                </a:lnTo>
                <a:lnTo>
                  <a:pt x="500936" y="1564618"/>
                </a:lnTo>
                <a:lnTo>
                  <a:pt x="499020" y="1565576"/>
                </a:lnTo>
                <a:lnTo>
                  <a:pt x="496145" y="1566853"/>
                </a:lnTo>
                <a:lnTo>
                  <a:pt x="493910" y="1567492"/>
                </a:lnTo>
                <a:lnTo>
                  <a:pt x="491355" y="1568131"/>
                </a:lnTo>
                <a:lnTo>
                  <a:pt x="488800" y="1568450"/>
                </a:lnTo>
                <a:lnTo>
                  <a:pt x="485925" y="1568450"/>
                </a:lnTo>
                <a:lnTo>
                  <a:pt x="483690" y="1568131"/>
                </a:lnTo>
                <a:lnTo>
                  <a:pt x="480815" y="1567811"/>
                </a:lnTo>
                <a:lnTo>
                  <a:pt x="478580" y="1566853"/>
                </a:lnTo>
                <a:lnTo>
                  <a:pt x="476025" y="1566215"/>
                </a:lnTo>
                <a:lnTo>
                  <a:pt x="473789" y="1564618"/>
                </a:lnTo>
                <a:lnTo>
                  <a:pt x="471553" y="1563340"/>
                </a:lnTo>
                <a:lnTo>
                  <a:pt x="469318" y="1561743"/>
                </a:lnTo>
                <a:lnTo>
                  <a:pt x="467401" y="1559508"/>
                </a:lnTo>
                <a:lnTo>
                  <a:pt x="465485" y="1557591"/>
                </a:lnTo>
                <a:lnTo>
                  <a:pt x="464208" y="1555036"/>
                </a:lnTo>
                <a:lnTo>
                  <a:pt x="462611" y="1552801"/>
                </a:lnTo>
                <a:lnTo>
                  <a:pt x="461972" y="1550246"/>
                </a:lnTo>
                <a:lnTo>
                  <a:pt x="461014" y="1548010"/>
                </a:lnTo>
                <a:lnTo>
                  <a:pt x="460694" y="1545136"/>
                </a:lnTo>
                <a:lnTo>
                  <a:pt x="460375" y="1542900"/>
                </a:lnTo>
                <a:lnTo>
                  <a:pt x="460375" y="1540026"/>
                </a:lnTo>
                <a:lnTo>
                  <a:pt x="460694" y="1537790"/>
                </a:lnTo>
                <a:lnTo>
                  <a:pt x="461014" y="1534915"/>
                </a:lnTo>
                <a:lnTo>
                  <a:pt x="461972" y="1532360"/>
                </a:lnTo>
                <a:lnTo>
                  <a:pt x="462611" y="1530125"/>
                </a:lnTo>
                <a:lnTo>
                  <a:pt x="464208" y="1527570"/>
                </a:lnTo>
                <a:lnTo>
                  <a:pt x="465485" y="1525334"/>
                </a:lnTo>
                <a:lnTo>
                  <a:pt x="467082" y="1523418"/>
                </a:lnTo>
                <a:lnTo>
                  <a:pt x="469318" y="1521182"/>
                </a:lnTo>
                <a:lnTo>
                  <a:pt x="471234" y="1519585"/>
                </a:lnTo>
                <a:lnTo>
                  <a:pt x="473789" y="1517988"/>
                </a:lnTo>
                <a:lnTo>
                  <a:pt x="476025" y="1516711"/>
                </a:lnTo>
                <a:lnTo>
                  <a:pt x="478580" y="1515753"/>
                </a:lnTo>
                <a:lnTo>
                  <a:pt x="480815" y="1515114"/>
                </a:lnTo>
                <a:lnTo>
                  <a:pt x="483690" y="1514475"/>
                </a:lnTo>
                <a:close/>
                <a:moveTo>
                  <a:pt x="551498" y="1473200"/>
                </a:moveTo>
                <a:lnTo>
                  <a:pt x="554355" y="1473200"/>
                </a:lnTo>
                <a:lnTo>
                  <a:pt x="556895" y="1473200"/>
                </a:lnTo>
                <a:lnTo>
                  <a:pt x="559435" y="1473200"/>
                </a:lnTo>
                <a:lnTo>
                  <a:pt x="561975" y="1473824"/>
                </a:lnTo>
                <a:lnTo>
                  <a:pt x="564515" y="1474448"/>
                </a:lnTo>
                <a:lnTo>
                  <a:pt x="566738" y="1475383"/>
                </a:lnTo>
                <a:lnTo>
                  <a:pt x="569278" y="1476319"/>
                </a:lnTo>
                <a:lnTo>
                  <a:pt x="571183" y="1477878"/>
                </a:lnTo>
                <a:lnTo>
                  <a:pt x="573723" y="1479437"/>
                </a:lnTo>
                <a:lnTo>
                  <a:pt x="575311" y="1481620"/>
                </a:lnTo>
                <a:lnTo>
                  <a:pt x="577533" y="1483491"/>
                </a:lnTo>
                <a:lnTo>
                  <a:pt x="578803" y="1485674"/>
                </a:lnTo>
                <a:lnTo>
                  <a:pt x="580073" y="1488168"/>
                </a:lnTo>
                <a:lnTo>
                  <a:pt x="581025" y="1490351"/>
                </a:lnTo>
                <a:lnTo>
                  <a:pt x="581661" y="1492846"/>
                </a:lnTo>
                <a:lnTo>
                  <a:pt x="582295" y="1495652"/>
                </a:lnTo>
                <a:lnTo>
                  <a:pt x="582613" y="1497835"/>
                </a:lnTo>
                <a:lnTo>
                  <a:pt x="582613" y="1500642"/>
                </a:lnTo>
                <a:lnTo>
                  <a:pt x="582295" y="1503136"/>
                </a:lnTo>
                <a:lnTo>
                  <a:pt x="581661" y="1505631"/>
                </a:lnTo>
                <a:lnTo>
                  <a:pt x="581025" y="1507814"/>
                </a:lnTo>
                <a:lnTo>
                  <a:pt x="580073" y="1510620"/>
                </a:lnTo>
                <a:lnTo>
                  <a:pt x="578803" y="1512491"/>
                </a:lnTo>
                <a:lnTo>
                  <a:pt x="577533" y="1514986"/>
                </a:lnTo>
                <a:lnTo>
                  <a:pt x="575628" y="1516857"/>
                </a:lnTo>
                <a:lnTo>
                  <a:pt x="573723" y="1519040"/>
                </a:lnTo>
                <a:lnTo>
                  <a:pt x="571501" y="1520599"/>
                </a:lnTo>
                <a:lnTo>
                  <a:pt x="569278" y="1521846"/>
                </a:lnTo>
                <a:lnTo>
                  <a:pt x="566738" y="1523405"/>
                </a:lnTo>
                <a:lnTo>
                  <a:pt x="564515" y="1524341"/>
                </a:lnTo>
                <a:lnTo>
                  <a:pt x="561975" y="1524965"/>
                </a:lnTo>
                <a:lnTo>
                  <a:pt x="559435" y="1525588"/>
                </a:lnTo>
                <a:lnTo>
                  <a:pt x="556895" y="1525588"/>
                </a:lnTo>
                <a:lnTo>
                  <a:pt x="554355" y="1525588"/>
                </a:lnTo>
                <a:lnTo>
                  <a:pt x="551815" y="1525588"/>
                </a:lnTo>
                <a:lnTo>
                  <a:pt x="549275" y="1524965"/>
                </a:lnTo>
                <a:lnTo>
                  <a:pt x="546735" y="1524341"/>
                </a:lnTo>
                <a:lnTo>
                  <a:pt x="544513" y="1523405"/>
                </a:lnTo>
                <a:lnTo>
                  <a:pt x="541973" y="1522158"/>
                </a:lnTo>
                <a:lnTo>
                  <a:pt x="539751" y="1520599"/>
                </a:lnTo>
                <a:lnTo>
                  <a:pt x="537528" y="1519040"/>
                </a:lnTo>
                <a:lnTo>
                  <a:pt x="535623" y="1517169"/>
                </a:lnTo>
                <a:lnTo>
                  <a:pt x="533718" y="1514986"/>
                </a:lnTo>
                <a:lnTo>
                  <a:pt x="532448" y="1512803"/>
                </a:lnTo>
                <a:lnTo>
                  <a:pt x="531178" y="1510620"/>
                </a:lnTo>
                <a:lnTo>
                  <a:pt x="530225" y="1508126"/>
                </a:lnTo>
                <a:lnTo>
                  <a:pt x="529273" y="1505631"/>
                </a:lnTo>
                <a:lnTo>
                  <a:pt x="528955" y="1503136"/>
                </a:lnTo>
                <a:lnTo>
                  <a:pt x="528638" y="1500642"/>
                </a:lnTo>
                <a:lnTo>
                  <a:pt x="528638" y="1498147"/>
                </a:lnTo>
                <a:lnTo>
                  <a:pt x="528955" y="1495652"/>
                </a:lnTo>
                <a:lnTo>
                  <a:pt x="529273" y="1493158"/>
                </a:lnTo>
                <a:lnTo>
                  <a:pt x="530225" y="1490975"/>
                </a:lnTo>
                <a:lnTo>
                  <a:pt x="531178" y="1488168"/>
                </a:lnTo>
                <a:lnTo>
                  <a:pt x="532448" y="1486297"/>
                </a:lnTo>
                <a:lnTo>
                  <a:pt x="533718" y="1483803"/>
                </a:lnTo>
                <a:lnTo>
                  <a:pt x="535623" y="1481932"/>
                </a:lnTo>
                <a:lnTo>
                  <a:pt x="537528" y="1479749"/>
                </a:lnTo>
                <a:lnTo>
                  <a:pt x="539751" y="1478190"/>
                </a:lnTo>
                <a:lnTo>
                  <a:pt x="541973" y="1476942"/>
                </a:lnTo>
                <a:lnTo>
                  <a:pt x="543878" y="1475383"/>
                </a:lnTo>
                <a:lnTo>
                  <a:pt x="546735" y="1474448"/>
                </a:lnTo>
                <a:lnTo>
                  <a:pt x="549275" y="1473824"/>
                </a:lnTo>
                <a:lnTo>
                  <a:pt x="551498" y="1473200"/>
                </a:lnTo>
                <a:close/>
                <a:moveTo>
                  <a:pt x="409078" y="1473200"/>
                </a:moveTo>
                <a:lnTo>
                  <a:pt x="411313" y="1473200"/>
                </a:lnTo>
                <a:lnTo>
                  <a:pt x="414188" y="1473200"/>
                </a:lnTo>
                <a:lnTo>
                  <a:pt x="416423" y="1473200"/>
                </a:lnTo>
                <a:lnTo>
                  <a:pt x="419298" y="1473839"/>
                </a:lnTo>
                <a:lnTo>
                  <a:pt x="421853" y="1474478"/>
                </a:lnTo>
                <a:lnTo>
                  <a:pt x="424088" y="1475436"/>
                </a:lnTo>
                <a:lnTo>
                  <a:pt x="426643" y="1476713"/>
                </a:lnTo>
                <a:lnTo>
                  <a:pt x="428879" y="1478310"/>
                </a:lnTo>
                <a:lnTo>
                  <a:pt x="430795" y="1479907"/>
                </a:lnTo>
                <a:lnTo>
                  <a:pt x="433031" y="1481823"/>
                </a:lnTo>
                <a:lnTo>
                  <a:pt x="434628" y="1484059"/>
                </a:lnTo>
                <a:lnTo>
                  <a:pt x="436225" y="1486295"/>
                </a:lnTo>
                <a:lnTo>
                  <a:pt x="437502" y="1488530"/>
                </a:lnTo>
                <a:lnTo>
                  <a:pt x="438460" y="1491085"/>
                </a:lnTo>
                <a:lnTo>
                  <a:pt x="439099" y="1493640"/>
                </a:lnTo>
                <a:lnTo>
                  <a:pt x="439419" y="1496196"/>
                </a:lnTo>
                <a:lnTo>
                  <a:pt x="439738" y="1498751"/>
                </a:lnTo>
                <a:lnTo>
                  <a:pt x="439738" y="1501306"/>
                </a:lnTo>
                <a:lnTo>
                  <a:pt x="439419" y="1503861"/>
                </a:lnTo>
                <a:lnTo>
                  <a:pt x="439099" y="1506416"/>
                </a:lnTo>
                <a:lnTo>
                  <a:pt x="438460" y="1508971"/>
                </a:lnTo>
                <a:lnTo>
                  <a:pt x="437502" y="1511526"/>
                </a:lnTo>
                <a:lnTo>
                  <a:pt x="436225" y="1513761"/>
                </a:lnTo>
                <a:lnTo>
                  <a:pt x="434628" y="1515997"/>
                </a:lnTo>
                <a:lnTo>
                  <a:pt x="433031" y="1517913"/>
                </a:lnTo>
                <a:lnTo>
                  <a:pt x="430795" y="1520149"/>
                </a:lnTo>
                <a:lnTo>
                  <a:pt x="428879" y="1521746"/>
                </a:lnTo>
                <a:lnTo>
                  <a:pt x="426963" y="1523343"/>
                </a:lnTo>
                <a:lnTo>
                  <a:pt x="424408" y="1524620"/>
                </a:lnTo>
                <a:lnTo>
                  <a:pt x="421853" y="1525578"/>
                </a:lnTo>
                <a:lnTo>
                  <a:pt x="419298" y="1526217"/>
                </a:lnTo>
                <a:lnTo>
                  <a:pt x="417062" y="1526856"/>
                </a:lnTo>
                <a:lnTo>
                  <a:pt x="414188" y="1527175"/>
                </a:lnTo>
                <a:lnTo>
                  <a:pt x="411313" y="1527175"/>
                </a:lnTo>
                <a:lnTo>
                  <a:pt x="409078" y="1526856"/>
                </a:lnTo>
                <a:lnTo>
                  <a:pt x="406203" y="1526217"/>
                </a:lnTo>
                <a:lnTo>
                  <a:pt x="403968" y="1525578"/>
                </a:lnTo>
                <a:lnTo>
                  <a:pt x="401413" y="1524620"/>
                </a:lnTo>
                <a:lnTo>
                  <a:pt x="399177" y="1523343"/>
                </a:lnTo>
                <a:lnTo>
                  <a:pt x="396941" y="1522065"/>
                </a:lnTo>
                <a:lnTo>
                  <a:pt x="394706" y="1520468"/>
                </a:lnTo>
                <a:lnTo>
                  <a:pt x="393109" y="1518233"/>
                </a:lnTo>
                <a:lnTo>
                  <a:pt x="391192" y="1516316"/>
                </a:lnTo>
                <a:lnTo>
                  <a:pt x="389596" y="1513761"/>
                </a:lnTo>
                <a:lnTo>
                  <a:pt x="388318" y="1511526"/>
                </a:lnTo>
                <a:lnTo>
                  <a:pt x="387360" y="1508971"/>
                </a:lnTo>
                <a:lnTo>
                  <a:pt x="386402" y="1506735"/>
                </a:lnTo>
                <a:lnTo>
                  <a:pt x="386082" y="1503861"/>
                </a:lnTo>
                <a:lnTo>
                  <a:pt x="385763" y="1501306"/>
                </a:lnTo>
                <a:lnTo>
                  <a:pt x="385763" y="1498751"/>
                </a:lnTo>
                <a:lnTo>
                  <a:pt x="386082" y="1496196"/>
                </a:lnTo>
                <a:lnTo>
                  <a:pt x="386402" y="1493640"/>
                </a:lnTo>
                <a:lnTo>
                  <a:pt x="387360" y="1491405"/>
                </a:lnTo>
                <a:lnTo>
                  <a:pt x="388318" y="1488530"/>
                </a:lnTo>
                <a:lnTo>
                  <a:pt x="389596" y="1486614"/>
                </a:lnTo>
                <a:lnTo>
                  <a:pt x="390873" y="1484059"/>
                </a:lnTo>
                <a:lnTo>
                  <a:pt x="392470" y="1482143"/>
                </a:lnTo>
                <a:lnTo>
                  <a:pt x="394706" y="1479907"/>
                </a:lnTo>
                <a:lnTo>
                  <a:pt x="396622" y="1478310"/>
                </a:lnTo>
                <a:lnTo>
                  <a:pt x="399177" y="1477033"/>
                </a:lnTo>
                <a:lnTo>
                  <a:pt x="401413" y="1475436"/>
                </a:lnTo>
                <a:lnTo>
                  <a:pt x="403968" y="1474478"/>
                </a:lnTo>
                <a:lnTo>
                  <a:pt x="406203" y="1473839"/>
                </a:lnTo>
                <a:lnTo>
                  <a:pt x="409078" y="1473200"/>
                </a:lnTo>
                <a:close/>
                <a:moveTo>
                  <a:pt x="479743" y="1430338"/>
                </a:moveTo>
                <a:lnTo>
                  <a:pt x="482283" y="1430338"/>
                </a:lnTo>
                <a:lnTo>
                  <a:pt x="484823" y="1430658"/>
                </a:lnTo>
                <a:lnTo>
                  <a:pt x="487363" y="1431296"/>
                </a:lnTo>
                <a:lnTo>
                  <a:pt x="489903" y="1431935"/>
                </a:lnTo>
                <a:lnTo>
                  <a:pt x="492125" y="1432893"/>
                </a:lnTo>
                <a:lnTo>
                  <a:pt x="494665" y="1434171"/>
                </a:lnTo>
                <a:lnTo>
                  <a:pt x="496887" y="1435448"/>
                </a:lnTo>
                <a:lnTo>
                  <a:pt x="499110" y="1437045"/>
                </a:lnTo>
                <a:lnTo>
                  <a:pt x="500697" y="1439281"/>
                </a:lnTo>
                <a:lnTo>
                  <a:pt x="502920" y="1441197"/>
                </a:lnTo>
                <a:lnTo>
                  <a:pt x="504190" y="1443752"/>
                </a:lnTo>
                <a:lnTo>
                  <a:pt x="505460" y="1445988"/>
                </a:lnTo>
                <a:lnTo>
                  <a:pt x="506413" y="1448543"/>
                </a:lnTo>
                <a:lnTo>
                  <a:pt x="507365" y="1450778"/>
                </a:lnTo>
                <a:lnTo>
                  <a:pt x="507683" y="1453653"/>
                </a:lnTo>
                <a:lnTo>
                  <a:pt x="508000" y="1455889"/>
                </a:lnTo>
                <a:lnTo>
                  <a:pt x="508000" y="1458763"/>
                </a:lnTo>
                <a:lnTo>
                  <a:pt x="507683" y="1461318"/>
                </a:lnTo>
                <a:lnTo>
                  <a:pt x="507365" y="1463873"/>
                </a:lnTo>
                <a:lnTo>
                  <a:pt x="506413" y="1466109"/>
                </a:lnTo>
                <a:lnTo>
                  <a:pt x="505460" y="1468664"/>
                </a:lnTo>
                <a:lnTo>
                  <a:pt x="504190" y="1470899"/>
                </a:lnTo>
                <a:lnTo>
                  <a:pt x="502920" y="1473454"/>
                </a:lnTo>
                <a:lnTo>
                  <a:pt x="501015" y="1475371"/>
                </a:lnTo>
                <a:lnTo>
                  <a:pt x="499110" y="1477606"/>
                </a:lnTo>
                <a:lnTo>
                  <a:pt x="496887" y="1479203"/>
                </a:lnTo>
                <a:lnTo>
                  <a:pt x="494665" y="1480481"/>
                </a:lnTo>
                <a:lnTo>
                  <a:pt x="492125" y="1482078"/>
                </a:lnTo>
                <a:lnTo>
                  <a:pt x="489903" y="1483036"/>
                </a:lnTo>
                <a:lnTo>
                  <a:pt x="487363" y="1483674"/>
                </a:lnTo>
                <a:lnTo>
                  <a:pt x="485140" y="1483994"/>
                </a:lnTo>
                <a:lnTo>
                  <a:pt x="482283" y="1484313"/>
                </a:lnTo>
                <a:lnTo>
                  <a:pt x="479743" y="1484313"/>
                </a:lnTo>
                <a:lnTo>
                  <a:pt x="477203" y="1484313"/>
                </a:lnTo>
                <a:lnTo>
                  <a:pt x="474663" y="1483674"/>
                </a:lnTo>
                <a:lnTo>
                  <a:pt x="472123" y="1483036"/>
                </a:lnTo>
                <a:lnTo>
                  <a:pt x="469900" y="1482078"/>
                </a:lnTo>
                <a:lnTo>
                  <a:pt x="467360" y="1480481"/>
                </a:lnTo>
                <a:lnTo>
                  <a:pt x="465137" y="1479203"/>
                </a:lnTo>
                <a:lnTo>
                  <a:pt x="462915" y="1477606"/>
                </a:lnTo>
                <a:lnTo>
                  <a:pt x="461327" y="1475371"/>
                </a:lnTo>
                <a:lnTo>
                  <a:pt x="459105" y="1473454"/>
                </a:lnTo>
                <a:lnTo>
                  <a:pt x="457835" y="1471219"/>
                </a:lnTo>
                <a:lnTo>
                  <a:pt x="456565" y="1468983"/>
                </a:lnTo>
                <a:lnTo>
                  <a:pt x="455613" y="1466428"/>
                </a:lnTo>
                <a:lnTo>
                  <a:pt x="454977" y="1463873"/>
                </a:lnTo>
                <a:lnTo>
                  <a:pt x="454343" y="1461318"/>
                </a:lnTo>
                <a:lnTo>
                  <a:pt x="454025" y="1458763"/>
                </a:lnTo>
                <a:lnTo>
                  <a:pt x="454025" y="1456208"/>
                </a:lnTo>
                <a:lnTo>
                  <a:pt x="454343" y="1453653"/>
                </a:lnTo>
                <a:lnTo>
                  <a:pt x="454977" y="1451098"/>
                </a:lnTo>
                <a:lnTo>
                  <a:pt x="455613" y="1448543"/>
                </a:lnTo>
                <a:lnTo>
                  <a:pt x="456565" y="1445988"/>
                </a:lnTo>
                <a:lnTo>
                  <a:pt x="457835" y="1443752"/>
                </a:lnTo>
                <a:lnTo>
                  <a:pt x="459105" y="1441517"/>
                </a:lnTo>
                <a:lnTo>
                  <a:pt x="461010" y="1439600"/>
                </a:lnTo>
                <a:lnTo>
                  <a:pt x="462915" y="1437365"/>
                </a:lnTo>
                <a:lnTo>
                  <a:pt x="465137" y="1435768"/>
                </a:lnTo>
                <a:lnTo>
                  <a:pt x="467360" y="1434171"/>
                </a:lnTo>
                <a:lnTo>
                  <a:pt x="469900" y="1432893"/>
                </a:lnTo>
                <a:lnTo>
                  <a:pt x="472123" y="1431935"/>
                </a:lnTo>
                <a:lnTo>
                  <a:pt x="474663" y="1431296"/>
                </a:lnTo>
                <a:lnTo>
                  <a:pt x="476885" y="1430658"/>
                </a:lnTo>
                <a:lnTo>
                  <a:pt x="479743" y="1430338"/>
                </a:lnTo>
                <a:close/>
                <a:moveTo>
                  <a:pt x="334327" y="1430338"/>
                </a:moveTo>
                <a:lnTo>
                  <a:pt x="336867" y="1430338"/>
                </a:lnTo>
                <a:lnTo>
                  <a:pt x="339407" y="1430338"/>
                </a:lnTo>
                <a:lnTo>
                  <a:pt x="341947" y="1430338"/>
                </a:lnTo>
                <a:lnTo>
                  <a:pt x="344487" y="1430981"/>
                </a:lnTo>
                <a:lnTo>
                  <a:pt x="347027" y="1431623"/>
                </a:lnTo>
                <a:lnTo>
                  <a:pt x="349250" y="1432587"/>
                </a:lnTo>
                <a:lnTo>
                  <a:pt x="351790" y="1433872"/>
                </a:lnTo>
                <a:lnTo>
                  <a:pt x="354013" y="1435479"/>
                </a:lnTo>
                <a:lnTo>
                  <a:pt x="356235" y="1437085"/>
                </a:lnTo>
                <a:lnTo>
                  <a:pt x="358140" y="1439013"/>
                </a:lnTo>
                <a:lnTo>
                  <a:pt x="359727" y="1440940"/>
                </a:lnTo>
                <a:lnTo>
                  <a:pt x="361315" y="1443511"/>
                </a:lnTo>
                <a:lnTo>
                  <a:pt x="362585" y="1445760"/>
                </a:lnTo>
                <a:lnTo>
                  <a:pt x="363537" y="1448330"/>
                </a:lnTo>
                <a:lnTo>
                  <a:pt x="364173" y="1450579"/>
                </a:lnTo>
                <a:lnTo>
                  <a:pt x="364490" y="1453470"/>
                </a:lnTo>
                <a:lnTo>
                  <a:pt x="365125" y="1455719"/>
                </a:lnTo>
                <a:lnTo>
                  <a:pt x="365125" y="1458611"/>
                </a:lnTo>
                <a:lnTo>
                  <a:pt x="364490" y="1461181"/>
                </a:lnTo>
                <a:lnTo>
                  <a:pt x="364173" y="1463751"/>
                </a:lnTo>
                <a:lnTo>
                  <a:pt x="363537" y="1466000"/>
                </a:lnTo>
                <a:lnTo>
                  <a:pt x="362585" y="1468571"/>
                </a:lnTo>
                <a:lnTo>
                  <a:pt x="361315" y="1470819"/>
                </a:lnTo>
                <a:lnTo>
                  <a:pt x="359727" y="1473390"/>
                </a:lnTo>
                <a:lnTo>
                  <a:pt x="358140" y="1475317"/>
                </a:lnTo>
                <a:lnTo>
                  <a:pt x="356235" y="1477566"/>
                </a:lnTo>
                <a:lnTo>
                  <a:pt x="354013" y="1479173"/>
                </a:lnTo>
                <a:lnTo>
                  <a:pt x="352107" y="1480458"/>
                </a:lnTo>
                <a:lnTo>
                  <a:pt x="349567" y="1482064"/>
                </a:lnTo>
                <a:lnTo>
                  <a:pt x="347027" y="1483028"/>
                </a:lnTo>
                <a:lnTo>
                  <a:pt x="344487" y="1483671"/>
                </a:lnTo>
                <a:lnTo>
                  <a:pt x="342265" y="1484313"/>
                </a:lnTo>
                <a:lnTo>
                  <a:pt x="339407" y="1484313"/>
                </a:lnTo>
                <a:lnTo>
                  <a:pt x="337185" y="1484313"/>
                </a:lnTo>
                <a:lnTo>
                  <a:pt x="334327" y="1484313"/>
                </a:lnTo>
                <a:lnTo>
                  <a:pt x="332105" y="1483671"/>
                </a:lnTo>
                <a:lnTo>
                  <a:pt x="329247" y="1483028"/>
                </a:lnTo>
                <a:lnTo>
                  <a:pt x="326707" y="1482064"/>
                </a:lnTo>
                <a:lnTo>
                  <a:pt x="324485" y="1481100"/>
                </a:lnTo>
                <a:lnTo>
                  <a:pt x="322580" y="1479173"/>
                </a:lnTo>
                <a:lnTo>
                  <a:pt x="320040" y="1477566"/>
                </a:lnTo>
                <a:lnTo>
                  <a:pt x="318453" y="1475639"/>
                </a:lnTo>
                <a:lnTo>
                  <a:pt x="316547" y="1473390"/>
                </a:lnTo>
                <a:lnTo>
                  <a:pt x="314960" y="1471462"/>
                </a:lnTo>
                <a:lnTo>
                  <a:pt x="314007" y="1468892"/>
                </a:lnTo>
                <a:lnTo>
                  <a:pt x="313055" y="1466322"/>
                </a:lnTo>
                <a:lnTo>
                  <a:pt x="311785" y="1463751"/>
                </a:lnTo>
                <a:lnTo>
                  <a:pt x="311467" y="1461181"/>
                </a:lnTo>
                <a:lnTo>
                  <a:pt x="311150" y="1458611"/>
                </a:lnTo>
                <a:lnTo>
                  <a:pt x="311150" y="1456041"/>
                </a:lnTo>
                <a:lnTo>
                  <a:pt x="311467" y="1453470"/>
                </a:lnTo>
                <a:lnTo>
                  <a:pt x="311785" y="1450900"/>
                </a:lnTo>
                <a:lnTo>
                  <a:pt x="313055" y="1448330"/>
                </a:lnTo>
                <a:lnTo>
                  <a:pt x="313690" y="1445760"/>
                </a:lnTo>
                <a:lnTo>
                  <a:pt x="314960" y="1443832"/>
                </a:lnTo>
                <a:lnTo>
                  <a:pt x="316230" y="1441262"/>
                </a:lnTo>
                <a:lnTo>
                  <a:pt x="318135" y="1439334"/>
                </a:lnTo>
                <a:lnTo>
                  <a:pt x="320040" y="1437085"/>
                </a:lnTo>
                <a:lnTo>
                  <a:pt x="321945" y="1435479"/>
                </a:lnTo>
                <a:lnTo>
                  <a:pt x="324485" y="1434194"/>
                </a:lnTo>
                <a:lnTo>
                  <a:pt x="326707" y="1432587"/>
                </a:lnTo>
                <a:lnTo>
                  <a:pt x="329247" y="1431623"/>
                </a:lnTo>
                <a:lnTo>
                  <a:pt x="331470" y="1430981"/>
                </a:lnTo>
                <a:lnTo>
                  <a:pt x="334327" y="1430338"/>
                </a:lnTo>
                <a:close/>
                <a:moveTo>
                  <a:pt x="404212" y="1389063"/>
                </a:moveTo>
                <a:lnTo>
                  <a:pt x="407002" y="1389063"/>
                </a:lnTo>
                <a:lnTo>
                  <a:pt x="409172" y="1389373"/>
                </a:lnTo>
                <a:lnTo>
                  <a:pt x="411962" y="1389683"/>
                </a:lnTo>
                <a:lnTo>
                  <a:pt x="414132" y="1390613"/>
                </a:lnTo>
                <a:lnTo>
                  <a:pt x="416612" y="1391233"/>
                </a:lnTo>
                <a:lnTo>
                  <a:pt x="418781" y="1392783"/>
                </a:lnTo>
                <a:lnTo>
                  <a:pt x="421261" y="1394023"/>
                </a:lnTo>
                <a:lnTo>
                  <a:pt x="423121" y="1395573"/>
                </a:lnTo>
                <a:lnTo>
                  <a:pt x="424981" y="1397743"/>
                </a:lnTo>
                <a:lnTo>
                  <a:pt x="426841" y="1399603"/>
                </a:lnTo>
                <a:lnTo>
                  <a:pt x="428081" y="1402083"/>
                </a:lnTo>
                <a:lnTo>
                  <a:pt x="429321" y="1404253"/>
                </a:lnTo>
                <a:lnTo>
                  <a:pt x="430561" y="1406733"/>
                </a:lnTo>
                <a:lnTo>
                  <a:pt x="431181" y="1408902"/>
                </a:lnTo>
                <a:lnTo>
                  <a:pt x="431491" y="1411692"/>
                </a:lnTo>
                <a:lnTo>
                  <a:pt x="431801" y="1413862"/>
                </a:lnTo>
                <a:lnTo>
                  <a:pt x="431801" y="1416652"/>
                </a:lnTo>
                <a:lnTo>
                  <a:pt x="431491" y="1418822"/>
                </a:lnTo>
                <a:lnTo>
                  <a:pt x="431181" y="1421612"/>
                </a:lnTo>
                <a:lnTo>
                  <a:pt x="430561" y="1423782"/>
                </a:lnTo>
                <a:lnTo>
                  <a:pt x="429321" y="1426262"/>
                </a:lnTo>
                <a:lnTo>
                  <a:pt x="428081" y="1428742"/>
                </a:lnTo>
                <a:lnTo>
                  <a:pt x="426841" y="1430912"/>
                </a:lnTo>
                <a:lnTo>
                  <a:pt x="424981" y="1432772"/>
                </a:lnTo>
                <a:lnTo>
                  <a:pt x="423121" y="1434941"/>
                </a:lnTo>
                <a:lnTo>
                  <a:pt x="421261" y="1436491"/>
                </a:lnTo>
                <a:lnTo>
                  <a:pt x="418781" y="1438041"/>
                </a:lnTo>
                <a:lnTo>
                  <a:pt x="416922" y="1439281"/>
                </a:lnTo>
                <a:lnTo>
                  <a:pt x="414132" y="1440211"/>
                </a:lnTo>
                <a:lnTo>
                  <a:pt x="411962" y="1440831"/>
                </a:lnTo>
                <a:lnTo>
                  <a:pt x="409482" y="1441141"/>
                </a:lnTo>
                <a:lnTo>
                  <a:pt x="407002" y="1441451"/>
                </a:lnTo>
                <a:lnTo>
                  <a:pt x="404212" y="1441451"/>
                </a:lnTo>
                <a:lnTo>
                  <a:pt x="401732" y="1441141"/>
                </a:lnTo>
                <a:lnTo>
                  <a:pt x="399252" y="1440831"/>
                </a:lnTo>
                <a:lnTo>
                  <a:pt x="396772" y="1440211"/>
                </a:lnTo>
                <a:lnTo>
                  <a:pt x="394602" y="1439281"/>
                </a:lnTo>
                <a:lnTo>
                  <a:pt x="392123" y="1438041"/>
                </a:lnTo>
                <a:lnTo>
                  <a:pt x="390263" y="1436491"/>
                </a:lnTo>
                <a:lnTo>
                  <a:pt x="387783" y="1434941"/>
                </a:lnTo>
                <a:lnTo>
                  <a:pt x="386233" y="1432772"/>
                </a:lnTo>
                <a:lnTo>
                  <a:pt x="384373" y="1430912"/>
                </a:lnTo>
                <a:lnTo>
                  <a:pt x="382823" y="1429052"/>
                </a:lnTo>
                <a:lnTo>
                  <a:pt x="381583" y="1426572"/>
                </a:lnTo>
                <a:lnTo>
                  <a:pt x="380963" y="1424402"/>
                </a:lnTo>
                <a:lnTo>
                  <a:pt x="380033" y="1421612"/>
                </a:lnTo>
                <a:lnTo>
                  <a:pt x="379723" y="1419132"/>
                </a:lnTo>
                <a:lnTo>
                  <a:pt x="379413" y="1416652"/>
                </a:lnTo>
                <a:lnTo>
                  <a:pt x="379413" y="1414172"/>
                </a:lnTo>
                <a:lnTo>
                  <a:pt x="379723" y="1411692"/>
                </a:lnTo>
                <a:lnTo>
                  <a:pt x="380033" y="1409212"/>
                </a:lnTo>
                <a:lnTo>
                  <a:pt x="380653" y="1406733"/>
                </a:lnTo>
                <a:lnTo>
                  <a:pt x="381583" y="1404253"/>
                </a:lnTo>
                <a:lnTo>
                  <a:pt x="382823" y="1402083"/>
                </a:lnTo>
                <a:lnTo>
                  <a:pt x="384373" y="1399913"/>
                </a:lnTo>
                <a:lnTo>
                  <a:pt x="385923" y="1397743"/>
                </a:lnTo>
                <a:lnTo>
                  <a:pt x="387783" y="1395883"/>
                </a:lnTo>
                <a:lnTo>
                  <a:pt x="389953" y="1394333"/>
                </a:lnTo>
                <a:lnTo>
                  <a:pt x="392123" y="1392783"/>
                </a:lnTo>
                <a:lnTo>
                  <a:pt x="394602" y="1391853"/>
                </a:lnTo>
                <a:lnTo>
                  <a:pt x="396772" y="1390613"/>
                </a:lnTo>
                <a:lnTo>
                  <a:pt x="399252" y="1389683"/>
                </a:lnTo>
                <a:lnTo>
                  <a:pt x="401732" y="1389373"/>
                </a:lnTo>
                <a:lnTo>
                  <a:pt x="404212" y="1389063"/>
                </a:lnTo>
                <a:close/>
                <a:moveTo>
                  <a:pt x="260667" y="1389063"/>
                </a:moveTo>
                <a:lnTo>
                  <a:pt x="263207" y="1389063"/>
                </a:lnTo>
                <a:lnTo>
                  <a:pt x="265747" y="1389383"/>
                </a:lnTo>
                <a:lnTo>
                  <a:pt x="268287" y="1390021"/>
                </a:lnTo>
                <a:lnTo>
                  <a:pt x="270827" y="1390660"/>
                </a:lnTo>
                <a:lnTo>
                  <a:pt x="273050" y="1391938"/>
                </a:lnTo>
                <a:lnTo>
                  <a:pt x="275590" y="1392896"/>
                </a:lnTo>
                <a:lnTo>
                  <a:pt x="277813" y="1394173"/>
                </a:lnTo>
                <a:lnTo>
                  <a:pt x="280035" y="1395770"/>
                </a:lnTo>
                <a:lnTo>
                  <a:pt x="281940" y="1398006"/>
                </a:lnTo>
                <a:lnTo>
                  <a:pt x="283845" y="1399922"/>
                </a:lnTo>
                <a:lnTo>
                  <a:pt x="285115" y="1402477"/>
                </a:lnTo>
                <a:lnTo>
                  <a:pt x="286385" y="1404713"/>
                </a:lnTo>
                <a:lnTo>
                  <a:pt x="287337" y="1407268"/>
                </a:lnTo>
                <a:lnTo>
                  <a:pt x="288290" y="1409503"/>
                </a:lnTo>
                <a:lnTo>
                  <a:pt x="288607" y="1412378"/>
                </a:lnTo>
                <a:lnTo>
                  <a:pt x="288925" y="1414614"/>
                </a:lnTo>
                <a:lnTo>
                  <a:pt x="288925" y="1417488"/>
                </a:lnTo>
                <a:lnTo>
                  <a:pt x="288607" y="1420362"/>
                </a:lnTo>
                <a:lnTo>
                  <a:pt x="288290" y="1422598"/>
                </a:lnTo>
                <a:lnTo>
                  <a:pt x="287337" y="1425153"/>
                </a:lnTo>
                <a:lnTo>
                  <a:pt x="286385" y="1427389"/>
                </a:lnTo>
                <a:lnTo>
                  <a:pt x="285115" y="1429944"/>
                </a:lnTo>
                <a:lnTo>
                  <a:pt x="283845" y="1432179"/>
                </a:lnTo>
                <a:lnTo>
                  <a:pt x="281940" y="1434415"/>
                </a:lnTo>
                <a:lnTo>
                  <a:pt x="280035" y="1436331"/>
                </a:lnTo>
                <a:lnTo>
                  <a:pt x="277813" y="1437928"/>
                </a:lnTo>
                <a:lnTo>
                  <a:pt x="275907" y="1439525"/>
                </a:lnTo>
                <a:lnTo>
                  <a:pt x="273367" y="1440803"/>
                </a:lnTo>
                <a:lnTo>
                  <a:pt x="271145" y="1441761"/>
                </a:lnTo>
                <a:lnTo>
                  <a:pt x="268287" y="1442399"/>
                </a:lnTo>
                <a:lnTo>
                  <a:pt x="266065" y="1442719"/>
                </a:lnTo>
                <a:lnTo>
                  <a:pt x="263207" y="1443038"/>
                </a:lnTo>
                <a:lnTo>
                  <a:pt x="260985" y="1443038"/>
                </a:lnTo>
                <a:lnTo>
                  <a:pt x="258127" y="1442719"/>
                </a:lnTo>
                <a:lnTo>
                  <a:pt x="255905" y="1442399"/>
                </a:lnTo>
                <a:lnTo>
                  <a:pt x="253047" y="1441761"/>
                </a:lnTo>
                <a:lnTo>
                  <a:pt x="250825" y="1440803"/>
                </a:lnTo>
                <a:lnTo>
                  <a:pt x="248285" y="1439525"/>
                </a:lnTo>
                <a:lnTo>
                  <a:pt x="246380" y="1437928"/>
                </a:lnTo>
                <a:lnTo>
                  <a:pt x="244157" y="1436331"/>
                </a:lnTo>
                <a:lnTo>
                  <a:pt x="242253" y="1434734"/>
                </a:lnTo>
                <a:lnTo>
                  <a:pt x="240347" y="1432179"/>
                </a:lnTo>
                <a:lnTo>
                  <a:pt x="238760" y="1430263"/>
                </a:lnTo>
                <a:lnTo>
                  <a:pt x="237807" y="1427708"/>
                </a:lnTo>
                <a:lnTo>
                  <a:pt x="236855" y="1425472"/>
                </a:lnTo>
                <a:lnTo>
                  <a:pt x="235585" y="1422598"/>
                </a:lnTo>
                <a:lnTo>
                  <a:pt x="235267" y="1420362"/>
                </a:lnTo>
                <a:lnTo>
                  <a:pt x="234950" y="1417488"/>
                </a:lnTo>
                <a:lnTo>
                  <a:pt x="234950" y="1414933"/>
                </a:lnTo>
                <a:lnTo>
                  <a:pt x="235267" y="1412378"/>
                </a:lnTo>
                <a:lnTo>
                  <a:pt x="236220" y="1409823"/>
                </a:lnTo>
                <a:lnTo>
                  <a:pt x="236855" y="1407268"/>
                </a:lnTo>
                <a:lnTo>
                  <a:pt x="237807" y="1404713"/>
                </a:lnTo>
                <a:lnTo>
                  <a:pt x="238760" y="1402477"/>
                </a:lnTo>
                <a:lnTo>
                  <a:pt x="240030" y="1400242"/>
                </a:lnTo>
                <a:lnTo>
                  <a:pt x="241935" y="1398325"/>
                </a:lnTo>
                <a:lnTo>
                  <a:pt x="243840" y="1396409"/>
                </a:lnTo>
                <a:lnTo>
                  <a:pt x="246063" y="1394493"/>
                </a:lnTo>
                <a:lnTo>
                  <a:pt x="248285" y="1392896"/>
                </a:lnTo>
                <a:lnTo>
                  <a:pt x="250825" y="1391938"/>
                </a:lnTo>
                <a:lnTo>
                  <a:pt x="253047" y="1390660"/>
                </a:lnTo>
                <a:lnTo>
                  <a:pt x="255587" y="1390021"/>
                </a:lnTo>
                <a:lnTo>
                  <a:pt x="258127" y="1389383"/>
                </a:lnTo>
                <a:lnTo>
                  <a:pt x="260667" y="1389063"/>
                </a:lnTo>
                <a:close/>
                <a:moveTo>
                  <a:pt x="328763" y="1346200"/>
                </a:moveTo>
                <a:lnTo>
                  <a:pt x="331638" y="1346200"/>
                </a:lnTo>
                <a:lnTo>
                  <a:pt x="333873" y="1346520"/>
                </a:lnTo>
                <a:lnTo>
                  <a:pt x="336748" y="1346839"/>
                </a:lnTo>
                <a:lnTo>
                  <a:pt x="338983" y="1347478"/>
                </a:lnTo>
                <a:lnTo>
                  <a:pt x="341538" y="1348755"/>
                </a:lnTo>
                <a:lnTo>
                  <a:pt x="343774" y="1350033"/>
                </a:lnTo>
                <a:lnTo>
                  <a:pt x="346329" y="1351310"/>
                </a:lnTo>
                <a:lnTo>
                  <a:pt x="348245" y="1353226"/>
                </a:lnTo>
                <a:lnTo>
                  <a:pt x="350481" y="1355143"/>
                </a:lnTo>
                <a:lnTo>
                  <a:pt x="352078" y="1357059"/>
                </a:lnTo>
                <a:lnTo>
                  <a:pt x="353355" y="1359614"/>
                </a:lnTo>
                <a:lnTo>
                  <a:pt x="354952" y="1361850"/>
                </a:lnTo>
                <a:lnTo>
                  <a:pt x="355910" y="1364405"/>
                </a:lnTo>
                <a:lnTo>
                  <a:pt x="356549" y="1366640"/>
                </a:lnTo>
                <a:lnTo>
                  <a:pt x="356869" y="1369515"/>
                </a:lnTo>
                <a:lnTo>
                  <a:pt x="357188" y="1371751"/>
                </a:lnTo>
                <a:lnTo>
                  <a:pt x="357188" y="1374625"/>
                </a:lnTo>
                <a:lnTo>
                  <a:pt x="356869" y="1377180"/>
                </a:lnTo>
                <a:lnTo>
                  <a:pt x="356549" y="1379735"/>
                </a:lnTo>
                <a:lnTo>
                  <a:pt x="355910" y="1382290"/>
                </a:lnTo>
                <a:lnTo>
                  <a:pt x="354952" y="1384526"/>
                </a:lnTo>
                <a:lnTo>
                  <a:pt x="353355" y="1387081"/>
                </a:lnTo>
                <a:lnTo>
                  <a:pt x="352078" y="1389316"/>
                </a:lnTo>
                <a:lnTo>
                  <a:pt x="350481" y="1391552"/>
                </a:lnTo>
                <a:lnTo>
                  <a:pt x="348245" y="1393149"/>
                </a:lnTo>
                <a:lnTo>
                  <a:pt x="346329" y="1395065"/>
                </a:lnTo>
                <a:lnTo>
                  <a:pt x="343774" y="1396662"/>
                </a:lnTo>
                <a:lnTo>
                  <a:pt x="341858" y="1397940"/>
                </a:lnTo>
                <a:lnTo>
                  <a:pt x="338983" y="1398898"/>
                </a:lnTo>
                <a:lnTo>
                  <a:pt x="336748" y="1399536"/>
                </a:lnTo>
                <a:lnTo>
                  <a:pt x="334193" y="1399856"/>
                </a:lnTo>
                <a:lnTo>
                  <a:pt x="331638" y="1400175"/>
                </a:lnTo>
                <a:lnTo>
                  <a:pt x="328763" y="1400175"/>
                </a:lnTo>
                <a:lnTo>
                  <a:pt x="326528" y="1399856"/>
                </a:lnTo>
                <a:lnTo>
                  <a:pt x="323653" y="1399536"/>
                </a:lnTo>
                <a:lnTo>
                  <a:pt x="321418" y="1398898"/>
                </a:lnTo>
                <a:lnTo>
                  <a:pt x="318863" y="1397940"/>
                </a:lnTo>
                <a:lnTo>
                  <a:pt x="316627" y="1396662"/>
                </a:lnTo>
                <a:lnTo>
                  <a:pt x="314391" y="1395065"/>
                </a:lnTo>
                <a:lnTo>
                  <a:pt x="312156" y="1393468"/>
                </a:lnTo>
                <a:lnTo>
                  <a:pt x="310239" y="1391552"/>
                </a:lnTo>
                <a:lnTo>
                  <a:pt x="308323" y="1389316"/>
                </a:lnTo>
                <a:lnTo>
                  <a:pt x="307046" y="1387081"/>
                </a:lnTo>
                <a:lnTo>
                  <a:pt x="305449" y="1384845"/>
                </a:lnTo>
                <a:lnTo>
                  <a:pt x="304810" y="1382290"/>
                </a:lnTo>
                <a:lnTo>
                  <a:pt x="303852" y="1379735"/>
                </a:lnTo>
                <a:lnTo>
                  <a:pt x="303532" y="1377499"/>
                </a:lnTo>
                <a:lnTo>
                  <a:pt x="303213" y="1374625"/>
                </a:lnTo>
                <a:lnTo>
                  <a:pt x="303213" y="1371751"/>
                </a:lnTo>
                <a:lnTo>
                  <a:pt x="303532" y="1369515"/>
                </a:lnTo>
                <a:lnTo>
                  <a:pt x="303852" y="1366640"/>
                </a:lnTo>
                <a:lnTo>
                  <a:pt x="304810" y="1364405"/>
                </a:lnTo>
                <a:lnTo>
                  <a:pt x="305449" y="1361850"/>
                </a:lnTo>
                <a:lnTo>
                  <a:pt x="307046" y="1359614"/>
                </a:lnTo>
                <a:lnTo>
                  <a:pt x="308323" y="1357379"/>
                </a:lnTo>
                <a:lnTo>
                  <a:pt x="309920" y="1355143"/>
                </a:lnTo>
                <a:lnTo>
                  <a:pt x="312156" y="1353546"/>
                </a:lnTo>
                <a:lnTo>
                  <a:pt x="314072" y="1351630"/>
                </a:lnTo>
                <a:lnTo>
                  <a:pt x="316627" y="1350033"/>
                </a:lnTo>
                <a:lnTo>
                  <a:pt x="318863" y="1348755"/>
                </a:lnTo>
                <a:lnTo>
                  <a:pt x="321418" y="1347797"/>
                </a:lnTo>
                <a:lnTo>
                  <a:pt x="323653" y="1346839"/>
                </a:lnTo>
                <a:lnTo>
                  <a:pt x="326528" y="1346520"/>
                </a:lnTo>
                <a:lnTo>
                  <a:pt x="328763" y="1346200"/>
                </a:lnTo>
                <a:close/>
                <a:moveTo>
                  <a:pt x="186560" y="1346200"/>
                </a:moveTo>
                <a:lnTo>
                  <a:pt x="189055" y="1346200"/>
                </a:lnTo>
                <a:lnTo>
                  <a:pt x="191861" y="1346518"/>
                </a:lnTo>
                <a:lnTo>
                  <a:pt x="194356" y="1346835"/>
                </a:lnTo>
                <a:lnTo>
                  <a:pt x="196539" y="1347470"/>
                </a:lnTo>
                <a:lnTo>
                  <a:pt x="199033" y="1348740"/>
                </a:lnTo>
                <a:lnTo>
                  <a:pt x="201216" y="1350010"/>
                </a:lnTo>
                <a:lnTo>
                  <a:pt x="203711" y="1351280"/>
                </a:lnTo>
                <a:lnTo>
                  <a:pt x="205582" y="1353185"/>
                </a:lnTo>
                <a:lnTo>
                  <a:pt x="207453" y="1355090"/>
                </a:lnTo>
                <a:lnTo>
                  <a:pt x="209324" y="1356995"/>
                </a:lnTo>
                <a:lnTo>
                  <a:pt x="210571" y="1359535"/>
                </a:lnTo>
                <a:lnTo>
                  <a:pt x="211818" y="1361758"/>
                </a:lnTo>
                <a:lnTo>
                  <a:pt x="213066" y="1364298"/>
                </a:lnTo>
                <a:lnTo>
                  <a:pt x="213689" y="1366520"/>
                </a:lnTo>
                <a:lnTo>
                  <a:pt x="214313" y="1369378"/>
                </a:lnTo>
                <a:lnTo>
                  <a:pt x="214313" y="1371918"/>
                </a:lnTo>
                <a:lnTo>
                  <a:pt x="214313" y="1374458"/>
                </a:lnTo>
                <a:lnTo>
                  <a:pt x="214313" y="1376998"/>
                </a:lnTo>
                <a:lnTo>
                  <a:pt x="213689" y="1379538"/>
                </a:lnTo>
                <a:lnTo>
                  <a:pt x="213066" y="1382078"/>
                </a:lnTo>
                <a:lnTo>
                  <a:pt x="211818" y="1384300"/>
                </a:lnTo>
                <a:lnTo>
                  <a:pt x="210883" y="1386840"/>
                </a:lnTo>
                <a:lnTo>
                  <a:pt x="209324" y="1389063"/>
                </a:lnTo>
                <a:lnTo>
                  <a:pt x="207453" y="1391285"/>
                </a:lnTo>
                <a:lnTo>
                  <a:pt x="205582" y="1393190"/>
                </a:lnTo>
                <a:lnTo>
                  <a:pt x="203711" y="1394778"/>
                </a:lnTo>
                <a:lnTo>
                  <a:pt x="201528" y="1396365"/>
                </a:lnTo>
                <a:lnTo>
                  <a:pt x="199345" y="1397635"/>
                </a:lnTo>
                <a:lnTo>
                  <a:pt x="196850" y="1398588"/>
                </a:lnTo>
                <a:lnTo>
                  <a:pt x="194356" y="1399223"/>
                </a:lnTo>
                <a:lnTo>
                  <a:pt x="191861" y="1399540"/>
                </a:lnTo>
                <a:lnTo>
                  <a:pt x="189055" y="1400175"/>
                </a:lnTo>
                <a:lnTo>
                  <a:pt x="186872" y="1400175"/>
                </a:lnTo>
                <a:lnTo>
                  <a:pt x="184065" y="1399540"/>
                </a:lnTo>
                <a:lnTo>
                  <a:pt x="181882" y="1399223"/>
                </a:lnTo>
                <a:lnTo>
                  <a:pt x="179076" y="1398588"/>
                </a:lnTo>
                <a:lnTo>
                  <a:pt x="176893" y="1397635"/>
                </a:lnTo>
                <a:lnTo>
                  <a:pt x="174398" y="1396365"/>
                </a:lnTo>
                <a:lnTo>
                  <a:pt x="172527" y="1394778"/>
                </a:lnTo>
                <a:lnTo>
                  <a:pt x="170345" y="1393190"/>
                </a:lnTo>
                <a:lnTo>
                  <a:pt x="168473" y="1391603"/>
                </a:lnTo>
                <a:lnTo>
                  <a:pt x="166914" y="1389063"/>
                </a:lnTo>
                <a:lnTo>
                  <a:pt x="165043" y="1387158"/>
                </a:lnTo>
                <a:lnTo>
                  <a:pt x="164108" y="1384618"/>
                </a:lnTo>
                <a:lnTo>
                  <a:pt x="163172" y="1382395"/>
                </a:lnTo>
                <a:lnTo>
                  <a:pt x="162549" y="1379538"/>
                </a:lnTo>
                <a:lnTo>
                  <a:pt x="161925" y="1377315"/>
                </a:lnTo>
                <a:lnTo>
                  <a:pt x="161925" y="1374458"/>
                </a:lnTo>
                <a:lnTo>
                  <a:pt x="161925" y="1372235"/>
                </a:lnTo>
                <a:lnTo>
                  <a:pt x="161925" y="1369378"/>
                </a:lnTo>
                <a:lnTo>
                  <a:pt x="162549" y="1367155"/>
                </a:lnTo>
                <a:lnTo>
                  <a:pt x="163172" y="1364298"/>
                </a:lnTo>
                <a:lnTo>
                  <a:pt x="164108" y="1361758"/>
                </a:lnTo>
                <a:lnTo>
                  <a:pt x="165043" y="1359535"/>
                </a:lnTo>
                <a:lnTo>
                  <a:pt x="166914" y="1357630"/>
                </a:lnTo>
                <a:lnTo>
                  <a:pt x="168473" y="1355408"/>
                </a:lnTo>
                <a:lnTo>
                  <a:pt x="170033" y="1353503"/>
                </a:lnTo>
                <a:lnTo>
                  <a:pt x="172215" y="1351598"/>
                </a:lnTo>
                <a:lnTo>
                  <a:pt x="174398" y="1350010"/>
                </a:lnTo>
                <a:lnTo>
                  <a:pt x="176893" y="1349058"/>
                </a:lnTo>
                <a:lnTo>
                  <a:pt x="179076" y="1347788"/>
                </a:lnTo>
                <a:lnTo>
                  <a:pt x="181571" y="1346835"/>
                </a:lnTo>
                <a:lnTo>
                  <a:pt x="184065" y="1346518"/>
                </a:lnTo>
                <a:lnTo>
                  <a:pt x="186560" y="1346200"/>
                </a:lnTo>
                <a:close/>
                <a:moveTo>
                  <a:pt x="254150" y="1304925"/>
                </a:moveTo>
                <a:lnTo>
                  <a:pt x="257025" y="1304925"/>
                </a:lnTo>
                <a:lnTo>
                  <a:pt x="259260" y="1305243"/>
                </a:lnTo>
                <a:lnTo>
                  <a:pt x="262135" y="1305560"/>
                </a:lnTo>
                <a:lnTo>
                  <a:pt x="264370" y="1306195"/>
                </a:lnTo>
                <a:lnTo>
                  <a:pt x="266925" y="1307465"/>
                </a:lnTo>
                <a:lnTo>
                  <a:pt x="269161" y="1308735"/>
                </a:lnTo>
                <a:lnTo>
                  <a:pt x="271716" y="1310005"/>
                </a:lnTo>
                <a:lnTo>
                  <a:pt x="273632" y="1311910"/>
                </a:lnTo>
                <a:lnTo>
                  <a:pt x="275868" y="1313815"/>
                </a:lnTo>
                <a:lnTo>
                  <a:pt x="277465" y="1316038"/>
                </a:lnTo>
                <a:lnTo>
                  <a:pt x="278742" y="1318260"/>
                </a:lnTo>
                <a:lnTo>
                  <a:pt x="280339" y="1320165"/>
                </a:lnTo>
                <a:lnTo>
                  <a:pt x="281297" y="1323023"/>
                </a:lnTo>
                <a:lnTo>
                  <a:pt x="281936" y="1325563"/>
                </a:lnTo>
                <a:lnTo>
                  <a:pt x="282256" y="1327785"/>
                </a:lnTo>
                <a:lnTo>
                  <a:pt x="282575" y="1330643"/>
                </a:lnTo>
                <a:lnTo>
                  <a:pt x="282575" y="1333183"/>
                </a:lnTo>
                <a:lnTo>
                  <a:pt x="282256" y="1335723"/>
                </a:lnTo>
                <a:lnTo>
                  <a:pt x="281936" y="1338263"/>
                </a:lnTo>
                <a:lnTo>
                  <a:pt x="281297" y="1340803"/>
                </a:lnTo>
                <a:lnTo>
                  <a:pt x="280339" y="1343025"/>
                </a:lnTo>
                <a:lnTo>
                  <a:pt x="278742" y="1345565"/>
                </a:lnTo>
                <a:lnTo>
                  <a:pt x="277465" y="1347470"/>
                </a:lnTo>
                <a:lnTo>
                  <a:pt x="275868" y="1349693"/>
                </a:lnTo>
                <a:lnTo>
                  <a:pt x="273632" y="1351598"/>
                </a:lnTo>
                <a:lnTo>
                  <a:pt x="271716" y="1353185"/>
                </a:lnTo>
                <a:lnTo>
                  <a:pt x="269800" y="1355090"/>
                </a:lnTo>
                <a:lnTo>
                  <a:pt x="267245" y="1356043"/>
                </a:lnTo>
                <a:lnTo>
                  <a:pt x="265009" y="1356995"/>
                </a:lnTo>
                <a:lnTo>
                  <a:pt x="262135" y="1357948"/>
                </a:lnTo>
                <a:lnTo>
                  <a:pt x="259580" y="1358583"/>
                </a:lnTo>
                <a:lnTo>
                  <a:pt x="257025" y="1358900"/>
                </a:lnTo>
                <a:lnTo>
                  <a:pt x="254470" y="1358900"/>
                </a:lnTo>
                <a:lnTo>
                  <a:pt x="251915" y="1358583"/>
                </a:lnTo>
                <a:lnTo>
                  <a:pt x="249360" y="1357948"/>
                </a:lnTo>
                <a:lnTo>
                  <a:pt x="246805" y="1357313"/>
                </a:lnTo>
                <a:lnTo>
                  <a:pt x="244250" y="1356360"/>
                </a:lnTo>
                <a:lnTo>
                  <a:pt x="242014" y="1355090"/>
                </a:lnTo>
                <a:lnTo>
                  <a:pt x="239778" y="1353820"/>
                </a:lnTo>
                <a:lnTo>
                  <a:pt x="237543" y="1351915"/>
                </a:lnTo>
                <a:lnTo>
                  <a:pt x="235626" y="1350010"/>
                </a:lnTo>
                <a:lnTo>
                  <a:pt x="234029" y="1347788"/>
                </a:lnTo>
                <a:lnTo>
                  <a:pt x="232433" y="1345565"/>
                </a:lnTo>
                <a:lnTo>
                  <a:pt x="231155" y="1343025"/>
                </a:lnTo>
                <a:lnTo>
                  <a:pt x="230197" y="1340803"/>
                </a:lnTo>
                <a:lnTo>
                  <a:pt x="229239" y="1338263"/>
                </a:lnTo>
                <a:lnTo>
                  <a:pt x="228919" y="1335723"/>
                </a:lnTo>
                <a:lnTo>
                  <a:pt x="228600" y="1333183"/>
                </a:lnTo>
                <a:lnTo>
                  <a:pt x="228600" y="1330643"/>
                </a:lnTo>
                <a:lnTo>
                  <a:pt x="228919" y="1328103"/>
                </a:lnTo>
                <a:lnTo>
                  <a:pt x="229239" y="1325563"/>
                </a:lnTo>
                <a:lnTo>
                  <a:pt x="230197" y="1323023"/>
                </a:lnTo>
                <a:lnTo>
                  <a:pt x="230836" y="1320800"/>
                </a:lnTo>
                <a:lnTo>
                  <a:pt x="232433" y="1318260"/>
                </a:lnTo>
                <a:lnTo>
                  <a:pt x="233710" y="1316038"/>
                </a:lnTo>
                <a:lnTo>
                  <a:pt x="235307" y="1313815"/>
                </a:lnTo>
                <a:lnTo>
                  <a:pt x="237543" y="1311910"/>
                </a:lnTo>
                <a:lnTo>
                  <a:pt x="239459" y="1310005"/>
                </a:lnTo>
                <a:lnTo>
                  <a:pt x="242014" y="1308735"/>
                </a:lnTo>
                <a:lnTo>
                  <a:pt x="244250" y="1307465"/>
                </a:lnTo>
                <a:lnTo>
                  <a:pt x="246805" y="1306195"/>
                </a:lnTo>
                <a:lnTo>
                  <a:pt x="249040" y="1305560"/>
                </a:lnTo>
                <a:lnTo>
                  <a:pt x="251915" y="1305243"/>
                </a:lnTo>
                <a:lnTo>
                  <a:pt x="254150" y="1304925"/>
                </a:lnTo>
                <a:close/>
                <a:moveTo>
                  <a:pt x="193292" y="1212326"/>
                </a:moveTo>
                <a:lnTo>
                  <a:pt x="121879" y="1342796"/>
                </a:lnTo>
                <a:lnTo>
                  <a:pt x="119340" y="1348193"/>
                </a:lnTo>
                <a:lnTo>
                  <a:pt x="117435" y="1353907"/>
                </a:lnTo>
                <a:lnTo>
                  <a:pt x="115848" y="1359621"/>
                </a:lnTo>
                <a:lnTo>
                  <a:pt x="115214" y="1365335"/>
                </a:lnTo>
                <a:lnTo>
                  <a:pt x="114896" y="1370732"/>
                </a:lnTo>
                <a:lnTo>
                  <a:pt x="115214" y="1376446"/>
                </a:lnTo>
                <a:lnTo>
                  <a:pt x="115848" y="1382477"/>
                </a:lnTo>
                <a:lnTo>
                  <a:pt x="117118" y="1387874"/>
                </a:lnTo>
                <a:lnTo>
                  <a:pt x="119340" y="1393270"/>
                </a:lnTo>
                <a:lnTo>
                  <a:pt x="121244" y="1398349"/>
                </a:lnTo>
                <a:lnTo>
                  <a:pt x="124418" y="1403429"/>
                </a:lnTo>
                <a:lnTo>
                  <a:pt x="127592" y="1407873"/>
                </a:lnTo>
                <a:lnTo>
                  <a:pt x="131401" y="1412317"/>
                </a:lnTo>
                <a:lnTo>
                  <a:pt x="135527" y="1416444"/>
                </a:lnTo>
                <a:lnTo>
                  <a:pt x="140288" y="1420253"/>
                </a:lnTo>
                <a:lnTo>
                  <a:pt x="145366" y="1423110"/>
                </a:lnTo>
                <a:lnTo>
                  <a:pt x="727464" y="1741826"/>
                </a:lnTo>
                <a:lnTo>
                  <a:pt x="732860" y="1744048"/>
                </a:lnTo>
                <a:lnTo>
                  <a:pt x="738573" y="1746270"/>
                </a:lnTo>
                <a:lnTo>
                  <a:pt x="743969" y="1747857"/>
                </a:lnTo>
                <a:lnTo>
                  <a:pt x="749682" y="1748492"/>
                </a:lnTo>
                <a:lnTo>
                  <a:pt x="755395" y="1748810"/>
                </a:lnTo>
                <a:lnTo>
                  <a:pt x="761108" y="1748492"/>
                </a:lnTo>
                <a:lnTo>
                  <a:pt x="766821" y="1747857"/>
                </a:lnTo>
                <a:lnTo>
                  <a:pt x="772217" y="1746588"/>
                </a:lnTo>
                <a:lnTo>
                  <a:pt x="777612" y="1744366"/>
                </a:lnTo>
                <a:lnTo>
                  <a:pt x="783008" y="1742143"/>
                </a:lnTo>
                <a:lnTo>
                  <a:pt x="787769" y="1739286"/>
                </a:lnTo>
                <a:lnTo>
                  <a:pt x="792530" y="1736112"/>
                </a:lnTo>
                <a:lnTo>
                  <a:pt x="796973" y="1732303"/>
                </a:lnTo>
                <a:lnTo>
                  <a:pt x="801099" y="1727858"/>
                </a:lnTo>
                <a:lnTo>
                  <a:pt x="804591" y="1723414"/>
                </a:lnTo>
                <a:lnTo>
                  <a:pt x="807765" y="1718018"/>
                </a:lnTo>
                <a:lnTo>
                  <a:pt x="878861" y="1587547"/>
                </a:lnTo>
                <a:lnTo>
                  <a:pt x="193292" y="1212326"/>
                </a:lnTo>
                <a:close/>
                <a:moveTo>
                  <a:pt x="319615" y="914879"/>
                </a:moveTo>
                <a:lnTo>
                  <a:pt x="324375" y="969480"/>
                </a:lnTo>
                <a:lnTo>
                  <a:pt x="325962" y="990431"/>
                </a:lnTo>
                <a:lnTo>
                  <a:pt x="307236" y="998368"/>
                </a:lnTo>
                <a:lnTo>
                  <a:pt x="256453" y="1020589"/>
                </a:lnTo>
                <a:lnTo>
                  <a:pt x="1057235" y="1458982"/>
                </a:lnTo>
                <a:lnTo>
                  <a:pt x="1074375" y="1435491"/>
                </a:lnTo>
                <a:lnTo>
                  <a:pt x="1091831" y="1412317"/>
                </a:lnTo>
                <a:lnTo>
                  <a:pt x="319615" y="914879"/>
                </a:lnTo>
                <a:close/>
                <a:moveTo>
                  <a:pt x="431337" y="786631"/>
                </a:moveTo>
                <a:lnTo>
                  <a:pt x="424354" y="860913"/>
                </a:lnTo>
                <a:lnTo>
                  <a:pt x="422450" y="882817"/>
                </a:lnTo>
                <a:lnTo>
                  <a:pt x="400550" y="886627"/>
                </a:lnTo>
                <a:lnTo>
                  <a:pt x="343736" y="896467"/>
                </a:lnTo>
                <a:lnTo>
                  <a:pt x="1109605" y="1389461"/>
                </a:lnTo>
                <a:lnTo>
                  <a:pt x="1125475" y="1370414"/>
                </a:lnTo>
                <a:lnTo>
                  <a:pt x="1141662" y="1351685"/>
                </a:lnTo>
                <a:lnTo>
                  <a:pt x="431337" y="786631"/>
                </a:lnTo>
                <a:close/>
                <a:moveTo>
                  <a:pt x="1590084" y="765175"/>
                </a:moveTo>
                <a:lnTo>
                  <a:pt x="1594152" y="765175"/>
                </a:lnTo>
                <a:lnTo>
                  <a:pt x="1598219" y="765490"/>
                </a:lnTo>
                <a:lnTo>
                  <a:pt x="1600096" y="766121"/>
                </a:lnTo>
                <a:lnTo>
                  <a:pt x="1601973" y="766751"/>
                </a:lnTo>
                <a:lnTo>
                  <a:pt x="1603850" y="768012"/>
                </a:lnTo>
                <a:lnTo>
                  <a:pt x="1605415" y="769272"/>
                </a:lnTo>
                <a:lnTo>
                  <a:pt x="1606979" y="770533"/>
                </a:lnTo>
                <a:lnTo>
                  <a:pt x="1608856" y="771794"/>
                </a:lnTo>
                <a:lnTo>
                  <a:pt x="1610108" y="773685"/>
                </a:lnTo>
                <a:lnTo>
                  <a:pt x="1611359" y="775576"/>
                </a:lnTo>
                <a:lnTo>
                  <a:pt x="1612611" y="777467"/>
                </a:lnTo>
                <a:lnTo>
                  <a:pt x="1613237" y="779358"/>
                </a:lnTo>
                <a:lnTo>
                  <a:pt x="1613862" y="781249"/>
                </a:lnTo>
                <a:lnTo>
                  <a:pt x="1614175" y="783455"/>
                </a:lnTo>
                <a:lnTo>
                  <a:pt x="1614488" y="787552"/>
                </a:lnTo>
                <a:lnTo>
                  <a:pt x="1613862" y="791965"/>
                </a:lnTo>
                <a:lnTo>
                  <a:pt x="1613237" y="793540"/>
                </a:lnTo>
                <a:lnTo>
                  <a:pt x="1612611" y="795431"/>
                </a:lnTo>
                <a:lnTo>
                  <a:pt x="1611359" y="797638"/>
                </a:lnTo>
                <a:lnTo>
                  <a:pt x="1610421" y="799213"/>
                </a:lnTo>
                <a:lnTo>
                  <a:pt x="1609169" y="801104"/>
                </a:lnTo>
                <a:lnTo>
                  <a:pt x="1607605" y="802680"/>
                </a:lnTo>
                <a:lnTo>
                  <a:pt x="1605728" y="803941"/>
                </a:lnTo>
                <a:lnTo>
                  <a:pt x="1604163" y="804886"/>
                </a:lnTo>
                <a:lnTo>
                  <a:pt x="1601973" y="806147"/>
                </a:lnTo>
                <a:lnTo>
                  <a:pt x="1600096" y="807093"/>
                </a:lnTo>
                <a:lnTo>
                  <a:pt x="1598219" y="807723"/>
                </a:lnTo>
                <a:lnTo>
                  <a:pt x="1596029" y="808038"/>
                </a:lnTo>
                <a:lnTo>
                  <a:pt x="1591961" y="808038"/>
                </a:lnTo>
                <a:lnTo>
                  <a:pt x="1587894" y="807723"/>
                </a:lnTo>
                <a:lnTo>
                  <a:pt x="1586017" y="807093"/>
                </a:lnTo>
                <a:lnTo>
                  <a:pt x="1584140" y="806462"/>
                </a:lnTo>
                <a:lnTo>
                  <a:pt x="1582263" y="805517"/>
                </a:lnTo>
                <a:lnTo>
                  <a:pt x="1580385" y="803941"/>
                </a:lnTo>
                <a:lnTo>
                  <a:pt x="1578508" y="802680"/>
                </a:lnTo>
                <a:lnTo>
                  <a:pt x="1577257" y="801420"/>
                </a:lnTo>
                <a:lnTo>
                  <a:pt x="1576005" y="799213"/>
                </a:lnTo>
                <a:lnTo>
                  <a:pt x="1574754" y="797638"/>
                </a:lnTo>
                <a:lnTo>
                  <a:pt x="1573502" y="796062"/>
                </a:lnTo>
                <a:lnTo>
                  <a:pt x="1572876" y="793856"/>
                </a:lnTo>
                <a:lnTo>
                  <a:pt x="1572251" y="791965"/>
                </a:lnTo>
                <a:lnTo>
                  <a:pt x="1571938" y="789758"/>
                </a:lnTo>
                <a:lnTo>
                  <a:pt x="1571625" y="785346"/>
                </a:lnTo>
                <a:lnTo>
                  <a:pt x="1572251" y="781249"/>
                </a:lnTo>
                <a:lnTo>
                  <a:pt x="1572876" y="779358"/>
                </a:lnTo>
                <a:lnTo>
                  <a:pt x="1573502" y="777782"/>
                </a:lnTo>
                <a:lnTo>
                  <a:pt x="1574754" y="775576"/>
                </a:lnTo>
                <a:lnTo>
                  <a:pt x="1575692" y="774000"/>
                </a:lnTo>
                <a:lnTo>
                  <a:pt x="1576944" y="772109"/>
                </a:lnTo>
                <a:lnTo>
                  <a:pt x="1578508" y="770533"/>
                </a:lnTo>
                <a:lnTo>
                  <a:pt x="1580385" y="769272"/>
                </a:lnTo>
                <a:lnTo>
                  <a:pt x="1581950" y="768327"/>
                </a:lnTo>
                <a:lnTo>
                  <a:pt x="1584140" y="767066"/>
                </a:lnTo>
                <a:lnTo>
                  <a:pt x="1586017" y="766121"/>
                </a:lnTo>
                <a:lnTo>
                  <a:pt x="1587894" y="765490"/>
                </a:lnTo>
                <a:lnTo>
                  <a:pt x="1590084" y="765175"/>
                </a:lnTo>
                <a:close/>
                <a:moveTo>
                  <a:pt x="1629772" y="712788"/>
                </a:moveTo>
                <a:lnTo>
                  <a:pt x="1633840" y="712788"/>
                </a:lnTo>
                <a:lnTo>
                  <a:pt x="1637907" y="713437"/>
                </a:lnTo>
                <a:lnTo>
                  <a:pt x="1639784" y="713761"/>
                </a:lnTo>
                <a:lnTo>
                  <a:pt x="1641974" y="714735"/>
                </a:lnTo>
                <a:lnTo>
                  <a:pt x="1643538" y="715708"/>
                </a:lnTo>
                <a:lnTo>
                  <a:pt x="1645416" y="717006"/>
                </a:lnTo>
                <a:lnTo>
                  <a:pt x="1647293" y="718304"/>
                </a:lnTo>
                <a:lnTo>
                  <a:pt x="1648544" y="720251"/>
                </a:lnTo>
                <a:lnTo>
                  <a:pt x="1650109" y="721873"/>
                </a:lnTo>
                <a:lnTo>
                  <a:pt x="1651360" y="723495"/>
                </a:lnTo>
                <a:lnTo>
                  <a:pt x="1652299" y="725766"/>
                </a:lnTo>
                <a:lnTo>
                  <a:pt x="1652925" y="727388"/>
                </a:lnTo>
                <a:lnTo>
                  <a:pt x="1653550" y="729335"/>
                </a:lnTo>
                <a:lnTo>
                  <a:pt x="1653863" y="731606"/>
                </a:lnTo>
                <a:lnTo>
                  <a:pt x="1654176" y="736149"/>
                </a:lnTo>
                <a:lnTo>
                  <a:pt x="1653550" y="740367"/>
                </a:lnTo>
                <a:lnTo>
                  <a:pt x="1652925" y="742313"/>
                </a:lnTo>
                <a:lnTo>
                  <a:pt x="1652299" y="744260"/>
                </a:lnTo>
                <a:lnTo>
                  <a:pt x="1651360" y="746207"/>
                </a:lnTo>
                <a:lnTo>
                  <a:pt x="1650109" y="747829"/>
                </a:lnTo>
                <a:lnTo>
                  <a:pt x="1648857" y="749776"/>
                </a:lnTo>
                <a:lnTo>
                  <a:pt x="1647293" y="751398"/>
                </a:lnTo>
                <a:lnTo>
                  <a:pt x="1645416" y="752696"/>
                </a:lnTo>
                <a:lnTo>
                  <a:pt x="1643851" y="754318"/>
                </a:lnTo>
                <a:lnTo>
                  <a:pt x="1641974" y="755291"/>
                </a:lnTo>
                <a:lnTo>
                  <a:pt x="1639784" y="755940"/>
                </a:lnTo>
                <a:lnTo>
                  <a:pt x="1637907" y="756589"/>
                </a:lnTo>
                <a:lnTo>
                  <a:pt x="1635717" y="756914"/>
                </a:lnTo>
                <a:lnTo>
                  <a:pt x="1631962" y="757238"/>
                </a:lnTo>
                <a:lnTo>
                  <a:pt x="1627895" y="756589"/>
                </a:lnTo>
                <a:lnTo>
                  <a:pt x="1625705" y="755940"/>
                </a:lnTo>
                <a:lnTo>
                  <a:pt x="1623828" y="755291"/>
                </a:lnTo>
                <a:lnTo>
                  <a:pt x="1621951" y="754318"/>
                </a:lnTo>
                <a:lnTo>
                  <a:pt x="1620073" y="752696"/>
                </a:lnTo>
                <a:lnTo>
                  <a:pt x="1618822" y="751398"/>
                </a:lnTo>
                <a:lnTo>
                  <a:pt x="1616945" y="750100"/>
                </a:lnTo>
                <a:lnTo>
                  <a:pt x="1615693" y="748153"/>
                </a:lnTo>
                <a:lnTo>
                  <a:pt x="1614442" y="746207"/>
                </a:lnTo>
                <a:lnTo>
                  <a:pt x="1613503" y="744584"/>
                </a:lnTo>
                <a:lnTo>
                  <a:pt x="1612564" y="742313"/>
                </a:lnTo>
                <a:lnTo>
                  <a:pt x="1611939" y="740367"/>
                </a:lnTo>
                <a:lnTo>
                  <a:pt x="1611626" y="738095"/>
                </a:lnTo>
                <a:lnTo>
                  <a:pt x="1611313" y="733878"/>
                </a:lnTo>
                <a:lnTo>
                  <a:pt x="1611939" y="729984"/>
                </a:lnTo>
                <a:lnTo>
                  <a:pt x="1612564" y="727713"/>
                </a:lnTo>
                <a:lnTo>
                  <a:pt x="1613503" y="725766"/>
                </a:lnTo>
                <a:lnTo>
                  <a:pt x="1614442" y="723495"/>
                </a:lnTo>
                <a:lnTo>
                  <a:pt x="1615380" y="721873"/>
                </a:lnTo>
                <a:lnTo>
                  <a:pt x="1616632" y="720251"/>
                </a:lnTo>
                <a:lnTo>
                  <a:pt x="1618509" y="718628"/>
                </a:lnTo>
                <a:lnTo>
                  <a:pt x="1620073" y="717006"/>
                </a:lnTo>
                <a:lnTo>
                  <a:pt x="1621638" y="716033"/>
                </a:lnTo>
                <a:lnTo>
                  <a:pt x="1623828" y="714735"/>
                </a:lnTo>
                <a:lnTo>
                  <a:pt x="1625705" y="713761"/>
                </a:lnTo>
                <a:lnTo>
                  <a:pt x="1627895" y="713437"/>
                </a:lnTo>
                <a:lnTo>
                  <a:pt x="1629772" y="712788"/>
                </a:lnTo>
                <a:close/>
                <a:moveTo>
                  <a:pt x="1566411" y="701675"/>
                </a:moveTo>
                <a:lnTo>
                  <a:pt x="1570628" y="702607"/>
                </a:lnTo>
                <a:lnTo>
                  <a:pt x="1572575" y="703228"/>
                </a:lnTo>
                <a:lnTo>
                  <a:pt x="1574522" y="703849"/>
                </a:lnTo>
                <a:lnTo>
                  <a:pt x="1576793" y="704781"/>
                </a:lnTo>
                <a:lnTo>
                  <a:pt x="1578415" y="705713"/>
                </a:lnTo>
                <a:lnTo>
                  <a:pt x="1580362" y="707266"/>
                </a:lnTo>
                <a:lnTo>
                  <a:pt x="1581660" y="708819"/>
                </a:lnTo>
                <a:lnTo>
                  <a:pt x="1583282" y="710372"/>
                </a:lnTo>
                <a:lnTo>
                  <a:pt x="1584255" y="712236"/>
                </a:lnTo>
                <a:lnTo>
                  <a:pt x="1585553" y="714099"/>
                </a:lnTo>
                <a:lnTo>
                  <a:pt x="1586527" y="716273"/>
                </a:lnTo>
                <a:lnTo>
                  <a:pt x="1586851" y="718137"/>
                </a:lnTo>
                <a:lnTo>
                  <a:pt x="1587500" y="720001"/>
                </a:lnTo>
                <a:lnTo>
                  <a:pt x="1587500" y="724038"/>
                </a:lnTo>
                <a:lnTo>
                  <a:pt x="1586851" y="728076"/>
                </a:lnTo>
                <a:lnTo>
                  <a:pt x="1586527" y="730250"/>
                </a:lnTo>
                <a:lnTo>
                  <a:pt x="1585553" y="732114"/>
                </a:lnTo>
                <a:lnTo>
                  <a:pt x="1584255" y="733667"/>
                </a:lnTo>
                <a:lnTo>
                  <a:pt x="1583282" y="735841"/>
                </a:lnTo>
                <a:lnTo>
                  <a:pt x="1581984" y="737394"/>
                </a:lnTo>
                <a:lnTo>
                  <a:pt x="1580362" y="738637"/>
                </a:lnTo>
                <a:lnTo>
                  <a:pt x="1578415" y="740190"/>
                </a:lnTo>
                <a:lnTo>
                  <a:pt x="1576793" y="741432"/>
                </a:lnTo>
                <a:lnTo>
                  <a:pt x="1574522" y="742364"/>
                </a:lnTo>
                <a:lnTo>
                  <a:pt x="1572900" y="742985"/>
                </a:lnTo>
                <a:lnTo>
                  <a:pt x="1570953" y="743917"/>
                </a:lnTo>
                <a:lnTo>
                  <a:pt x="1568682" y="744228"/>
                </a:lnTo>
                <a:lnTo>
                  <a:pt x="1564139" y="744538"/>
                </a:lnTo>
                <a:lnTo>
                  <a:pt x="1559922" y="743917"/>
                </a:lnTo>
                <a:lnTo>
                  <a:pt x="1557975" y="742985"/>
                </a:lnTo>
                <a:lnTo>
                  <a:pt x="1556353" y="742364"/>
                </a:lnTo>
                <a:lnTo>
                  <a:pt x="1554081" y="741432"/>
                </a:lnTo>
                <a:lnTo>
                  <a:pt x="1552459" y="740500"/>
                </a:lnTo>
                <a:lnTo>
                  <a:pt x="1550512" y="739258"/>
                </a:lnTo>
                <a:lnTo>
                  <a:pt x="1548890" y="737394"/>
                </a:lnTo>
                <a:lnTo>
                  <a:pt x="1547592" y="735841"/>
                </a:lnTo>
                <a:lnTo>
                  <a:pt x="1546295" y="733978"/>
                </a:lnTo>
                <a:lnTo>
                  <a:pt x="1544997" y="732114"/>
                </a:lnTo>
                <a:lnTo>
                  <a:pt x="1544348" y="730250"/>
                </a:lnTo>
                <a:lnTo>
                  <a:pt x="1543699" y="728076"/>
                </a:lnTo>
                <a:lnTo>
                  <a:pt x="1543374" y="726213"/>
                </a:lnTo>
                <a:lnTo>
                  <a:pt x="1543050" y="722175"/>
                </a:lnTo>
                <a:lnTo>
                  <a:pt x="1543699" y="718137"/>
                </a:lnTo>
                <a:lnTo>
                  <a:pt x="1544348" y="716273"/>
                </a:lnTo>
                <a:lnTo>
                  <a:pt x="1544997" y="714099"/>
                </a:lnTo>
                <a:lnTo>
                  <a:pt x="1546295" y="712546"/>
                </a:lnTo>
                <a:lnTo>
                  <a:pt x="1547268" y="710372"/>
                </a:lnTo>
                <a:lnTo>
                  <a:pt x="1548890" y="708819"/>
                </a:lnTo>
                <a:lnTo>
                  <a:pt x="1550188" y="707577"/>
                </a:lnTo>
                <a:lnTo>
                  <a:pt x="1552135" y="706024"/>
                </a:lnTo>
                <a:lnTo>
                  <a:pt x="1554081" y="704781"/>
                </a:lnTo>
                <a:lnTo>
                  <a:pt x="1556028" y="703849"/>
                </a:lnTo>
                <a:lnTo>
                  <a:pt x="1557975" y="703228"/>
                </a:lnTo>
                <a:lnTo>
                  <a:pt x="1559922" y="702607"/>
                </a:lnTo>
                <a:lnTo>
                  <a:pt x="1562193" y="702296"/>
                </a:lnTo>
                <a:lnTo>
                  <a:pt x="1566411" y="701675"/>
                </a:lnTo>
                <a:close/>
                <a:moveTo>
                  <a:pt x="541789" y="678382"/>
                </a:moveTo>
                <a:lnTo>
                  <a:pt x="539250" y="742189"/>
                </a:lnTo>
                <a:lnTo>
                  <a:pt x="538616" y="768219"/>
                </a:lnTo>
                <a:lnTo>
                  <a:pt x="512907" y="769807"/>
                </a:lnTo>
                <a:lnTo>
                  <a:pt x="460854" y="773298"/>
                </a:lnTo>
                <a:lnTo>
                  <a:pt x="1160705" y="1330416"/>
                </a:lnTo>
                <a:lnTo>
                  <a:pt x="1178479" y="1311687"/>
                </a:lnTo>
                <a:lnTo>
                  <a:pt x="1196253" y="1292957"/>
                </a:lnTo>
                <a:lnTo>
                  <a:pt x="541789" y="678382"/>
                </a:lnTo>
                <a:close/>
                <a:moveTo>
                  <a:pt x="1605265" y="649288"/>
                </a:moveTo>
                <a:lnTo>
                  <a:pt x="1609332" y="649937"/>
                </a:lnTo>
                <a:lnTo>
                  <a:pt x="1611209" y="650586"/>
                </a:lnTo>
                <a:lnTo>
                  <a:pt x="1613399" y="651235"/>
                </a:lnTo>
                <a:lnTo>
                  <a:pt x="1615276" y="652208"/>
                </a:lnTo>
                <a:lnTo>
                  <a:pt x="1617154" y="653506"/>
                </a:lnTo>
                <a:lnTo>
                  <a:pt x="1618718" y="655128"/>
                </a:lnTo>
                <a:lnTo>
                  <a:pt x="1620282" y="656426"/>
                </a:lnTo>
                <a:lnTo>
                  <a:pt x="1621847" y="658048"/>
                </a:lnTo>
                <a:lnTo>
                  <a:pt x="1622785" y="660320"/>
                </a:lnTo>
                <a:lnTo>
                  <a:pt x="1623724" y="661942"/>
                </a:lnTo>
                <a:lnTo>
                  <a:pt x="1624662" y="664213"/>
                </a:lnTo>
                <a:lnTo>
                  <a:pt x="1624975" y="666160"/>
                </a:lnTo>
                <a:lnTo>
                  <a:pt x="1625601" y="668431"/>
                </a:lnTo>
                <a:lnTo>
                  <a:pt x="1625601" y="672324"/>
                </a:lnTo>
                <a:lnTo>
                  <a:pt x="1624975" y="676542"/>
                </a:lnTo>
                <a:lnTo>
                  <a:pt x="1624662" y="678813"/>
                </a:lnTo>
                <a:lnTo>
                  <a:pt x="1623724" y="680760"/>
                </a:lnTo>
                <a:lnTo>
                  <a:pt x="1622785" y="683031"/>
                </a:lnTo>
                <a:lnTo>
                  <a:pt x="1621847" y="684653"/>
                </a:lnTo>
                <a:lnTo>
                  <a:pt x="1620282" y="686276"/>
                </a:lnTo>
                <a:lnTo>
                  <a:pt x="1618718" y="688222"/>
                </a:lnTo>
                <a:lnTo>
                  <a:pt x="1617154" y="689520"/>
                </a:lnTo>
                <a:lnTo>
                  <a:pt x="1615276" y="690494"/>
                </a:lnTo>
                <a:lnTo>
                  <a:pt x="1613399" y="691467"/>
                </a:lnTo>
                <a:lnTo>
                  <a:pt x="1611522" y="692765"/>
                </a:lnTo>
                <a:lnTo>
                  <a:pt x="1609645" y="693089"/>
                </a:lnTo>
                <a:lnTo>
                  <a:pt x="1607455" y="693738"/>
                </a:lnTo>
                <a:lnTo>
                  <a:pt x="1603387" y="693738"/>
                </a:lnTo>
                <a:lnTo>
                  <a:pt x="1599320" y="693089"/>
                </a:lnTo>
                <a:lnTo>
                  <a:pt x="1597130" y="692765"/>
                </a:lnTo>
                <a:lnTo>
                  <a:pt x="1595566" y="691467"/>
                </a:lnTo>
                <a:lnTo>
                  <a:pt x="1593376" y="690494"/>
                </a:lnTo>
                <a:lnTo>
                  <a:pt x="1591811" y="689520"/>
                </a:lnTo>
                <a:lnTo>
                  <a:pt x="1590247" y="688222"/>
                </a:lnTo>
                <a:lnTo>
                  <a:pt x="1588370" y="686276"/>
                </a:lnTo>
                <a:lnTo>
                  <a:pt x="1587118" y="684653"/>
                </a:lnTo>
                <a:lnTo>
                  <a:pt x="1585867" y="683031"/>
                </a:lnTo>
                <a:lnTo>
                  <a:pt x="1584928" y="680760"/>
                </a:lnTo>
                <a:lnTo>
                  <a:pt x="1583989" y="679138"/>
                </a:lnTo>
                <a:lnTo>
                  <a:pt x="1583364" y="676867"/>
                </a:lnTo>
                <a:lnTo>
                  <a:pt x="1583051" y="674920"/>
                </a:lnTo>
                <a:lnTo>
                  <a:pt x="1582738" y="670378"/>
                </a:lnTo>
                <a:lnTo>
                  <a:pt x="1583364" y="666160"/>
                </a:lnTo>
                <a:lnTo>
                  <a:pt x="1583989" y="664213"/>
                </a:lnTo>
                <a:lnTo>
                  <a:pt x="1584928" y="662266"/>
                </a:lnTo>
                <a:lnTo>
                  <a:pt x="1585867" y="660320"/>
                </a:lnTo>
                <a:lnTo>
                  <a:pt x="1587118" y="658373"/>
                </a:lnTo>
                <a:lnTo>
                  <a:pt x="1588370" y="656751"/>
                </a:lnTo>
                <a:lnTo>
                  <a:pt x="1589934" y="655128"/>
                </a:lnTo>
                <a:lnTo>
                  <a:pt x="1591498" y="653506"/>
                </a:lnTo>
                <a:lnTo>
                  <a:pt x="1593376" y="652208"/>
                </a:lnTo>
                <a:lnTo>
                  <a:pt x="1595253" y="651235"/>
                </a:lnTo>
                <a:lnTo>
                  <a:pt x="1597130" y="650586"/>
                </a:lnTo>
                <a:lnTo>
                  <a:pt x="1599320" y="649937"/>
                </a:lnTo>
                <a:lnTo>
                  <a:pt x="1601197" y="649613"/>
                </a:lnTo>
                <a:lnTo>
                  <a:pt x="1605265" y="649288"/>
                </a:lnTo>
                <a:close/>
                <a:moveTo>
                  <a:pt x="1534343" y="638175"/>
                </a:moveTo>
                <a:lnTo>
                  <a:pt x="1538440" y="638175"/>
                </a:lnTo>
                <a:lnTo>
                  <a:pt x="1542852" y="638488"/>
                </a:lnTo>
                <a:lnTo>
                  <a:pt x="1544743" y="639114"/>
                </a:lnTo>
                <a:lnTo>
                  <a:pt x="1546319" y="639739"/>
                </a:lnTo>
                <a:lnTo>
                  <a:pt x="1548525" y="640991"/>
                </a:lnTo>
                <a:lnTo>
                  <a:pt x="1550101" y="642242"/>
                </a:lnTo>
                <a:lnTo>
                  <a:pt x="1551992" y="643494"/>
                </a:lnTo>
                <a:lnTo>
                  <a:pt x="1553568" y="645371"/>
                </a:lnTo>
                <a:lnTo>
                  <a:pt x="1554829" y="646935"/>
                </a:lnTo>
                <a:lnTo>
                  <a:pt x="1556405" y="648500"/>
                </a:lnTo>
                <a:lnTo>
                  <a:pt x="1557350" y="650690"/>
                </a:lnTo>
                <a:lnTo>
                  <a:pt x="1557980" y="652254"/>
                </a:lnTo>
                <a:lnTo>
                  <a:pt x="1558611" y="654444"/>
                </a:lnTo>
                <a:lnTo>
                  <a:pt x="1558926" y="656322"/>
                </a:lnTo>
                <a:lnTo>
                  <a:pt x="1558926" y="660702"/>
                </a:lnTo>
                <a:lnTo>
                  <a:pt x="1558611" y="664769"/>
                </a:lnTo>
                <a:lnTo>
                  <a:pt x="1557980" y="666646"/>
                </a:lnTo>
                <a:lnTo>
                  <a:pt x="1557350" y="668523"/>
                </a:lnTo>
                <a:lnTo>
                  <a:pt x="1556405" y="670401"/>
                </a:lnTo>
                <a:lnTo>
                  <a:pt x="1554829" y="671965"/>
                </a:lnTo>
                <a:lnTo>
                  <a:pt x="1553568" y="673842"/>
                </a:lnTo>
                <a:lnTo>
                  <a:pt x="1552307" y="675406"/>
                </a:lnTo>
                <a:lnTo>
                  <a:pt x="1550416" y="676658"/>
                </a:lnTo>
                <a:lnTo>
                  <a:pt x="1548525" y="678222"/>
                </a:lnTo>
                <a:lnTo>
                  <a:pt x="1546950" y="679161"/>
                </a:lnTo>
                <a:lnTo>
                  <a:pt x="1544743" y="679787"/>
                </a:lnTo>
                <a:lnTo>
                  <a:pt x="1542852" y="680412"/>
                </a:lnTo>
                <a:lnTo>
                  <a:pt x="1540646" y="680725"/>
                </a:lnTo>
                <a:lnTo>
                  <a:pt x="1536549" y="681038"/>
                </a:lnTo>
                <a:lnTo>
                  <a:pt x="1532137" y="680412"/>
                </a:lnTo>
                <a:lnTo>
                  <a:pt x="1530246" y="679787"/>
                </a:lnTo>
                <a:lnTo>
                  <a:pt x="1528670" y="679161"/>
                </a:lnTo>
                <a:lnTo>
                  <a:pt x="1526464" y="678222"/>
                </a:lnTo>
                <a:lnTo>
                  <a:pt x="1524888" y="676658"/>
                </a:lnTo>
                <a:lnTo>
                  <a:pt x="1522997" y="675406"/>
                </a:lnTo>
                <a:lnTo>
                  <a:pt x="1521421" y="674155"/>
                </a:lnTo>
                <a:lnTo>
                  <a:pt x="1520160" y="672278"/>
                </a:lnTo>
                <a:lnTo>
                  <a:pt x="1518900" y="670401"/>
                </a:lnTo>
                <a:lnTo>
                  <a:pt x="1517954" y="668836"/>
                </a:lnTo>
                <a:lnTo>
                  <a:pt x="1517009" y="666646"/>
                </a:lnTo>
                <a:lnTo>
                  <a:pt x="1516378" y="664769"/>
                </a:lnTo>
                <a:lnTo>
                  <a:pt x="1516063" y="662579"/>
                </a:lnTo>
                <a:lnTo>
                  <a:pt x="1516063" y="658512"/>
                </a:lnTo>
                <a:lnTo>
                  <a:pt x="1516378" y="654444"/>
                </a:lnTo>
                <a:lnTo>
                  <a:pt x="1517009" y="652567"/>
                </a:lnTo>
                <a:lnTo>
                  <a:pt x="1517639" y="650690"/>
                </a:lnTo>
                <a:lnTo>
                  <a:pt x="1518900" y="648500"/>
                </a:lnTo>
                <a:lnTo>
                  <a:pt x="1520160" y="646935"/>
                </a:lnTo>
                <a:lnTo>
                  <a:pt x="1521421" y="645371"/>
                </a:lnTo>
                <a:lnTo>
                  <a:pt x="1522682" y="643494"/>
                </a:lnTo>
                <a:lnTo>
                  <a:pt x="1524573" y="642242"/>
                </a:lnTo>
                <a:lnTo>
                  <a:pt x="1526464" y="641304"/>
                </a:lnTo>
                <a:lnTo>
                  <a:pt x="1528355" y="640365"/>
                </a:lnTo>
                <a:lnTo>
                  <a:pt x="1530246" y="639114"/>
                </a:lnTo>
                <a:lnTo>
                  <a:pt x="1532137" y="638801"/>
                </a:lnTo>
                <a:lnTo>
                  <a:pt x="1534343" y="638175"/>
                </a:lnTo>
                <a:close/>
                <a:moveTo>
                  <a:pt x="1577354" y="585788"/>
                </a:moveTo>
                <a:lnTo>
                  <a:pt x="1581864" y="586437"/>
                </a:lnTo>
                <a:lnTo>
                  <a:pt x="1583796" y="586761"/>
                </a:lnTo>
                <a:lnTo>
                  <a:pt x="1585729" y="588059"/>
                </a:lnTo>
                <a:lnTo>
                  <a:pt x="1587662" y="589033"/>
                </a:lnTo>
                <a:lnTo>
                  <a:pt x="1589594" y="590006"/>
                </a:lnTo>
                <a:lnTo>
                  <a:pt x="1591205" y="591304"/>
                </a:lnTo>
                <a:lnTo>
                  <a:pt x="1592815" y="593251"/>
                </a:lnTo>
                <a:lnTo>
                  <a:pt x="1594426" y="594873"/>
                </a:lnTo>
                <a:lnTo>
                  <a:pt x="1595714" y="596495"/>
                </a:lnTo>
                <a:lnTo>
                  <a:pt x="1596680" y="598766"/>
                </a:lnTo>
                <a:lnTo>
                  <a:pt x="1597325" y="600713"/>
                </a:lnTo>
                <a:lnTo>
                  <a:pt x="1597969" y="602660"/>
                </a:lnTo>
                <a:lnTo>
                  <a:pt x="1598291" y="604931"/>
                </a:lnTo>
                <a:lnTo>
                  <a:pt x="1598613" y="609149"/>
                </a:lnTo>
                <a:lnTo>
                  <a:pt x="1597969" y="613367"/>
                </a:lnTo>
                <a:lnTo>
                  <a:pt x="1597325" y="615313"/>
                </a:lnTo>
                <a:lnTo>
                  <a:pt x="1596680" y="617584"/>
                </a:lnTo>
                <a:lnTo>
                  <a:pt x="1595714" y="619207"/>
                </a:lnTo>
                <a:lnTo>
                  <a:pt x="1594426" y="620829"/>
                </a:lnTo>
                <a:lnTo>
                  <a:pt x="1592815" y="622776"/>
                </a:lnTo>
                <a:lnTo>
                  <a:pt x="1591527" y="624398"/>
                </a:lnTo>
                <a:lnTo>
                  <a:pt x="1589916" y="625696"/>
                </a:lnTo>
                <a:lnTo>
                  <a:pt x="1587662" y="627318"/>
                </a:lnTo>
                <a:lnTo>
                  <a:pt x="1586051" y="628291"/>
                </a:lnTo>
                <a:lnTo>
                  <a:pt x="1583796" y="628940"/>
                </a:lnTo>
                <a:lnTo>
                  <a:pt x="1581864" y="629589"/>
                </a:lnTo>
                <a:lnTo>
                  <a:pt x="1579931" y="629914"/>
                </a:lnTo>
                <a:lnTo>
                  <a:pt x="1575744" y="630238"/>
                </a:lnTo>
                <a:lnTo>
                  <a:pt x="1571234" y="629589"/>
                </a:lnTo>
                <a:lnTo>
                  <a:pt x="1569302" y="628940"/>
                </a:lnTo>
                <a:lnTo>
                  <a:pt x="1567369" y="628291"/>
                </a:lnTo>
                <a:lnTo>
                  <a:pt x="1565114" y="627318"/>
                </a:lnTo>
                <a:lnTo>
                  <a:pt x="1563504" y="626020"/>
                </a:lnTo>
                <a:lnTo>
                  <a:pt x="1561893" y="624722"/>
                </a:lnTo>
                <a:lnTo>
                  <a:pt x="1559961" y="623100"/>
                </a:lnTo>
                <a:lnTo>
                  <a:pt x="1558672" y="621153"/>
                </a:lnTo>
                <a:lnTo>
                  <a:pt x="1557384" y="619207"/>
                </a:lnTo>
                <a:lnTo>
                  <a:pt x="1556418" y="617584"/>
                </a:lnTo>
                <a:lnTo>
                  <a:pt x="1555451" y="615313"/>
                </a:lnTo>
                <a:lnTo>
                  <a:pt x="1554807" y="613367"/>
                </a:lnTo>
                <a:lnTo>
                  <a:pt x="1554485" y="611095"/>
                </a:lnTo>
                <a:lnTo>
                  <a:pt x="1554163" y="607202"/>
                </a:lnTo>
                <a:lnTo>
                  <a:pt x="1554807" y="602984"/>
                </a:lnTo>
                <a:lnTo>
                  <a:pt x="1555451" y="600713"/>
                </a:lnTo>
                <a:lnTo>
                  <a:pt x="1556418" y="598766"/>
                </a:lnTo>
                <a:lnTo>
                  <a:pt x="1557384" y="596495"/>
                </a:lnTo>
                <a:lnTo>
                  <a:pt x="1558672" y="594873"/>
                </a:lnTo>
                <a:lnTo>
                  <a:pt x="1559961" y="593251"/>
                </a:lnTo>
                <a:lnTo>
                  <a:pt x="1561571" y="591628"/>
                </a:lnTo>
                <a:lnTo>
                  <a:pt x="1563182" y="590006"/>
                </a:lnTo>
                <a:lnTo>
                  <a:pt x="1565114" y="589033"/>
                </a:lnTo>
                <a:lnTo>
                  <a:pt x="1567047" y="588059"/>
                </a:lnTo>
                <a:lnTo>
                  <a:pt x="1568980" y="586761"/>
                </a:lnTo>
                <a:lnTo>
                  <a:pt x="1571234" y="586437"/>
                </a:lnTo>
                <a:lnTo>
                  <a:pt x="1573167" y="586113"/>
                </a:lnTo>
                <a:lnTo>
                  <a:pt x="1577354" y="585788"/>
                </a:lnTo>
                <a:close/>
                <a:moveTo>
                  <a:pt x="1510015" y="574675"/>
                </a:moveTo>
                <a:lnTo>
                  <a:pt x="1514082" y="575301"/>
                </a:lnTo>
                <a:lnTo>
                  <a:pt x="1515959" y="575927"/>
                </a:lnTo>
                <a:lnTo>
                  <a:pt x="1518149" y="576552"/>
                </a:lnTo>
                <a:lnTo>
                  <a:pt x="1519713" y="577491"/>
                </a:lnTo>
                <a:lnTo>
                  <a:pt x="1521278" y="578430"/>
                </a:lnTo>
                <a:lnTo>
                  <a:pt x="1523155" y="579994"/>
                </a:lnTo>
                <a:lnTo>
                  <a:pt x="1524719" y="581558"/>
                </a:lnTo>
                <a:lnTo>
                  <a:pt x="1525971" y="583123"/>
                </a:lnTo>
                <a:lnTo>
                  <a:pt x="1527535" y="585313"/>
                </a:lnTo>
                <a:lnTo>
                  <a:pt x="1528474" y="586877"/>
                </a:lnTo>
                <a:lnTo>
                  <a:pt x="1529100" y="589067"/>
                </a:lnTo>
                <a:lnTo>
                  <a:pt x="1529725" y="590944"/>
                </a:lnTo>
                <a:lnTo>
                  <a:pt x="1530038" y="593134"/>
                </a:lnTo>
                <a:lnTo>
                  <a:pt x="1530351" y="596889"/>
                </a:lnTo>
                <a:lnTo>
                  <a:pt x="1529725" y="600956"/>
                </a:lnTo>
                <a:lnTo>
                  <a:pt x="1529100" y="603146"/>
                </a:lnTo>
                <a:lnTo>
                  <a:pt x="1528474" y="605023"/>
                </a:lnTo>
                <a:lnTo>
                  <a:pt x="1527535" y="606901"/>
                </a:lnTo>
                <a:lnTo>
                  <a:pt x="1525971" y="608778"/>
                </a:lnTo>
                <a:lnTo>
                  <a:pt x="1524719" y="610342"/>
                </a:lnTo>
                <a:lnTo>
                  <a:pt x="1523468" y="611906"/>
                </a:lnTo>
                <a:lnTo>
                  <a:pt x="1521591" y="613471"/>
                </a:lnTo>
                <a:lnTo>
                  <a:pt x="1519713" y="614409"/>
                </a:lnTo>
                <a:lnTo>
                  <a:pt x="1518149" y="615348"/>
                </a:lnTo>
                <a:lnTo>
                  <a:pt x="1515959" y="616600"/>
                </a:lnTo>
                <a:lnTo>
                  <a:pt x="1514082" y="616912"/>
                </a:lnTo>
                <a:lnTo>
                  <a:pt x="1511892" y="617225"/>
                </a:lnTo>
                <a:lnTo>
                  <a:pt x="1507824" y="617538"/>
                </a:lnTo>
                <a:lnTo>
                  <a:pt x="1504070" y="616912"/>
                </a:lnTo>
                <a:lnTo>
                  <a:pt x="1501880" y="616600"/>
                </a:lnTo>
                <a:lnTo>
                  <a:pt x="1500003" y="615348"/>
                </a:lnTo>
                <a:lnTo>
                  <a:pt x="1498126" y="614409"/>
                </a:lnTo>
                <a:lnTo>
                  <a:pt x="1496248" y="613471"/>
                </a:lnTo>
                <a:lnTo>
                  <a:pt x="1494684" y="612219"/>
                </a:lnTo>
                <a:lnTo>
                  <a:pt x="1493120" y="610342"/>
                </a:lnTo>
                <a:lnTo>
                  <a:pt x="1491555" y="608778"/>
                </a:lnTo>
                <a:lnTo>
                  <a:pt x="1490617" y="607213"/>
                </a:lnTo>
                <a:lnTo>
                  <a:pt x="1489365" y="605023"/>
                </a:lnTo>
                <a:lnTo>
                  <a:pt x="1488739" y="603146"/>
                </a:lnTo>
                <a:lnTo>
                  <a:pt x="1488114" y="600956"/>
                </a:lnTo>
                <a:lnTo>
                  <a:pt x="1487801" y="599079"/>
                </a:lnTo>
                <a:lnTo>
                  <a:pt x="1487488" y="595012"/>
                </a:lnTo>
                <a:lnTo>
                  <a:pt x="1488114" y="590944"/>
                </a:lnTo>
                <a:lnTo>
                  <a:pt x="1488427" y="589067"/>
                </a:lnTo>
                <a:lnTo>
                  <a:pt x="1489365" y="586877"/>
                </a:lnTo>
                <a:lnTo>
                  <a:pt x="1490617" y="585313"/>
                </a:lnTo>
                <a:lnTo>
                  <a:pt x="1491555" y="583748"/>
                </a:lnTo>
                <a:lnTo>
                  <a:pt x="1492807" y="581871"/>
                </a:lnTo>
                <a:lnTo>
                  <a:pt x="1494684" y="580307"/>
                </a:lnTo>
                <a:lnTo>
                  <a:pt x="1496248" y="579055"/>
                </a:lnTo>
                <a:lnTo>
                  <a:pt x="1497813" y="577491"/>
                </a:lnTo>
                <a:lnTo>
                  <a:pt x="1500003" y="576552"/>
                </a:lnTo>
                <a:lnTo>
                  <a:pt x="1501567" y="575927"/>
                </a:lnTo>
                <a:lnTo>
                  <a:pt x="1503444" y="575301"/>
                </a:lnTo>
                <a:lnTo>
                  <a:pt x="1505634" y="574988"/>
                </a:lnTo>
                <a:lnTo>
                  <a:pt x="1510015" y="574675"/>
                </a:lnTo>
                <a:close/>
                <a:moveTo>
                  <a:pt x="657003" y="571720"/>
                </a:moveTo>
                <a:lnTo>
                  <a:pt x="654464" y="629495"/>
                </a:lnTo>
                <a:lnTo>
                  <a:pt x="653512" y="655526"/>
                </a:lnTo>
                <a:lnTo>
                  <a:pt x="627168" y="656796"/>
                </a:lnTo>
                <a:lnTo>
                  <a:pt x="563690" y="659653"/>
                </a:lnTo>
                <a:lnTo>
                  <a:pt x="1216884" y="1272641"/>
                </a:lnTo>
                <a:lnTo>
                  <a:pt x="1241641" y="1248832"/>
                </a:lnTo>
                <a:lnTo>
                  <a:pt x="1253067" y="1238357"/>
                </a:lnTo>
                <a:lnTo>
                  <a:pt x="657003" y="571720"/>
                </a:lnTo>
                <a:close/>
                <a:moveTo>
                  <a:pt x="1548949" y="522288"/>
                </a:moveTo>
                <a:lnTo>
                  <a:pt x="1553166" y="522937"/>
                </a:lnTo>
                <a:lnTo>
                  <a:pt x="1555113" y="523586"/>
                </a:lnTo>
                <a:lnTo>
                  <a:pt x="1557384" y="524235"/>
                </a:lnTo>
                <a:lnTo>
                  <a:pt x="1559007" y="525208"/>
                </a:lnTo>
                <a:lnTo>
                  <a:pt x="1561278" y="526830"/>
                </a:lnTo>
                <a:lnTo>
                  <a:pt x="1562576" y="528128"/>
                </a:lnTo>
                <a:lnTo>
                  <a:pt x="1564198" y="529426"/>
                </a:lnTo>
                <a:lnTo>
                  <a:pt x="1565820" y="531373"/>
                </a:lnTo>
                <a:lnTo>
                  <a:pt x="1567118" y="533320"/>
                </a:lnTo>
                <a:lnTo>
                  <a:pt x="1568091" y="534942"/>
                </a:lnTo>
                <a:lnTo>
                  <a:pt x="1568740" y="537213"/>
                </a:lnTo>
                <a:lnTo>
                  <a:pt x="1569389" y="539160"/>
                </a:lnTo>
                <a:lnTo>
                  <a:pt x="1569714" y="541431"/>
                </a:lnTo>
                <a:lnTo>
                  <a:pt x="1570038" y="545324"/>
                </a:lnTo>
                <a:lnTo>
                  <a:pt x="1569389" y="549542"/>
                </a:lnTo>
                <a:lnTo>
                  <a:pt x="1568091" y="553760"/>
                </a:lnTo>
                <a:lnTo>
                  <a:pt x="1567118" y="556031"/>
                </a:lnTo>
                <a:lnTo>
                  <a:pt x="1566145" y="557653"/>
                </a:lnTo>
                <a:lnTo>
                  <a:pt x="1564522" y="559276"/>
                </a:lnTo>
                <a:lnTo>
                  <a:pt x="1562900" y="561222"/>
                </a:lnTo>
                <a:lnTo>
                  <a:pt x="1561278" y="562520"/>
                </a:lnTo>
                <a:lnTo>
                  <a:pt x="1559331" y="563494"/>
                </a:lnTo>
                <a:lnTo>
                  <a:pt x="1557384" y="564467"/>
                </a:lnTo>
                <a:lnTo>
                  <a:pt x="1555113" y="565765"/>
                </a:lnTo>
                <a:lnTo>
                  <a:pt x="1553166" y="566089"/>
                </a:lnTo>
                <a:lnTo>
                  <a:pt x="1551220" y="566738"/>
                </a:lnTo>
                <a:lnTo>
                  <a:pt x="1547002" y="566738"/>
                </a:lnTo>
                <a:lnTo>
                  <a:pt x="1542784" y="566089"/>
                </a:lnTo>
                <a:lnTo>
                  <a:pt x="1540513" y="565765"/>
                </a:lnTo>
                <a:lnTo>
                  <a:pt x="1538566" y="564467"/>
                </a:lnTo>
                <a:lnTo>
                  <a:pt x="1536944" y="563818"/>
                </a:lnTo>
                <a:lnTo>
                  <a:pt x="1534673" y="562520"/>
                </a:lnTo>
                <a:lnTo>
                  <a:pt x="1533050" y="561222"/>
                </a:lnTo>
                <a:lnTo>
                  <a:pt x="1531753" y="559276"/>
                </a:lnTo>
                <a:lnTo>
                  <a:pt x="1530130" y="557653"/>
                </a:lnTo>
                <a:lnTo>
                  <a:pt x="1528833" y="556031"/>
                </a:lnTo>
                <a:lnTo>
                  <a:pt x="1527859" y="553760"/>
                </a:lnTo>
                <a:lnTo>
                  <a:pt x="1527210" y="552138"/>
                </a:lnTo>
                <a:lnTo>
                  <a:pt x="1526237" y="549867"/>
                </a:lnTo>
                <a:lnTo>
                  <a:pt x="1525912" y="547920"/>
                </a:lnTo>
                <a:lnTo>
                  <a:pt x="1525588" y="543378"/>
                </a:lnTo>
                <a:lnTo>
                  <a:pt x="1526237" y="539160"/>
                </a:lnTo>
                <a:lnTo>
                  <a:pt x="1527210" y="537213"/>
                </a:lnTo>
                <a:lnTo>
                  <a:pt x="1527859" y="535266"/>
                </a:lnTo>
                <a:lnTo>
                  <a:pt x="1528833" y="533320"/>
                </a:lnTo>
                <a:lnTo>
                  <a:pt x="1529806" y="531697"/>
                </a:lnTo>
                <a:lnTo>
                  <a:pt x="1531104" y="529751"/>
                </a:lnTo>
                <a:lnTo>
                  <a:pt x="1533050" y="528128"/>
                </a:lnTo>
                <a:lnTo>
                  <a:pt x="1534673" y="526830"/>
                </a:lnTo>
                <a:lnTo>
                  <a:pt x="1536619" y="525208"/>
                </a:lnTo>
                <a:lnTo>
                  <a:pt x="1538566" y="524235"/>
                </a:lnTo>
                <a:lnTo>
                  <a:pt x="1540513" y="523586"/>
                </a:lnTo>
                <a:lnTo>
                  <a:pt x="1542784" y="522937"/>
                </a:lnTo>
                <a:lnTo>
                  <a:pt x="1544731" y="522613"/>
                </a:lnTo>
                <a:lnTo>
                  <a:pt x="1548949" y="522288"/>
                </a:lnTo>
                <a:close/>
                <a:moveTo>
                  <a:pt x="1477372" y="511175"/>
                </a:moveTo>
                <a:lnTo>
                  <a:pt x="1481440" y="511175"/>
                </a:lnTo>
                <a:lnTo>
                  <a:pt x="1485507" y="511801"/>
                </a:lnTo>
                <a:lnTo>
                  <a:pt x="1487384" y="512114"/>
                </a:lnTo>
                <a:lnTo>
                  <a:pt x="1489574" y="513365"/>
                </a:lnTo>
                <a:lnTo>
                  <a:pt x="1491138" y="513991"/>
                </a:lnTo>
                <a:lnTo>
                  <a:pt x="1493016" y="515242"/>
                </a:lnTo>
                <a:lnTo>
                  <a:pt x="1494893" y="516494"/>
                </a:lnTo>
                <a:lnTo>
                  <a:pt x="1496144" y="518371"/>
                </a:lnTo>
                <a:lnTo>
                  <a:pt x="1497709" y="519935"/>
                </a:lnTo>
                <a:lnTo>
                  <a:pt x="1498960" y="521500"/>
                </a:lnTo>
                <a:lnTo>
                  <a:pt x="1499899" y="523690"/>
                </a:lnTo>
                <a:lnTo>
                  <a:pt x="1500525" y="525254"/>
                </a:lnTo>
                <a:lnTo>
                  <a:pt x="1501150" y="527444"/>
                </a:lnTo>
                <a:lnTo>
                  <a:pt x="1501463" y="529322"/>
                </a:lnTo>
                <a:lnTo>
                  <a:pt x="1501776" y="533702"/>
                </a:lnTo>
                <a:lnTo>
                  <a:pt x="1501150" y="537769"/>
                </a:lnTo>
                <a:lnTo>
                  <a:pt x="1500837" y="539646"/>
                </a:lnTo>
                <a:lnTo>
                  <a:pt x="1499899" y="541523"/>
                </a:lnTo>
                <a:lnTo>
                  <a:pt x="1498960" y="543401"/>
                </a:lnTo>
                <a:lnTo>
                  <a:pt x="1497709" y="544965"/>
                </a:lnTo>
                <a:lnTo>
                  <a:pt x="1496457" y="546842"/>
                </a:lnTo>
                <a:lnTo>
                  <a:pt x="1494893" y="548406"/>
                </a:lnTo>
                <a:lnTo>
                  <a:pt x="1493016" y="549658"/>
                </a:lnTo>
                <a:lnTo>
                  <a:pt x="1491451" y="551222"/>
                </a:lnTo>
                <a:lnTo>
                  <a:pt x="1489574" y="552161"/>
                </a:lnTo>
                <a:lnTo>
                  <a:pt x="1487384" y="552787"/>
                </a:lnTo>
                <a:lnTo>
                  <a:pt x="1485507" y="553412"/>
                </a:lnTo>
                <a:lnTo>
                  <a:pt x="1483317" y="553725"/>
                </a:lnTo>
                <a:lnTo>
                  <a:pt x="1479249" y="554038"/>
                </a:lnTo>
                <a:lnTo>
                  <a:pt x="1475495" y="553412"/>
                </a:lnTo>
                <a:lnTo>
                  <a:pt x="1473305" y="552787"/>
                </a:lnTo>
                <a:lnTo>
                  <a:pt x="1471428" y="552161"/>
                </a:lnTo>
                <a:lnTo>
                  <a:pt x="1469551" y="551222"/>
                </a:lnTo>
                <a:lnTo>
                  <a:pt x="1467673" y="549658"/>
                </a:lnTo>
                <a:lnTo>
                  <a:pt x="1466109" y="548406"/>
                </a:lnTo>
                <a:lnTo>
                  <a:pt x="1464545" y="547155"/>
                </a:lnTo>
                <a:lnTo>
                  <a:pt x="1462980" y="545591"/>
                </a:lnTo>
                <a:lnTo>
                  <a:pt x="1462042" y="543401"/>
                </a:lnTo>
                <a:lnTo>
                  <a:pt x="1460790" y="541836"/>
                </a:lnTo>
                <a:lnTo>
                  <a:pt x="1460164" y="539646"/>
                </a:lnTo>
                <a:lnTo>
                  <a:pt x="1459539" y="537769"/>
                </a:lnTo>
                <a:lnTo>
                  <a:pt x="1459226" y="535579"/>
                </a:lnTo>
                <a:lnTo>
                  <a:pt x="1458913" y="531824"/>
                </a:lnTo>
                <a:lnTo>
                  <a:pt x="1459539" y="527757"/>
                </a:lnTo>
                <a:lnTo>
                  <a:pt x="1459852" y="525567"/>
                </a:lnTo>
                <a:lnTo>
                  <a:pt x="1460790" y="523690"/>
                </a:lnTo>
                <a:lnTo>
                  <a:pt x="1462042" y="521500"/>
                </a:lnTo>
                <a:lnTo>
                  <a:pt x="1462980" y="519935"/>
                </a:lnTo>
                <a:lnTo>
                  <a:pt x="1464232" y="518371"/>
                </a:lnTo>
                <a:lnTo>
                  <a:pt x="1466109" y="516494"/>
                </a:lnTo>
                <a:lnTo>
                  <a:pt x="1467673" y="515242"/>
                </a:lnTo>
                <a:lnTo>
                  <a:pt x="1469238" y="514304"/>
                </a:lnTo>
                <a:lnTo>
                  <a:pt x="1471428" y="513365"/>
                </a:lnTo>
                <a:lnTo>
                  <a:pt x="1473305" y="512114"/>
                </a:lnTo>
                <a:lnTo>
                  <a:pt x="1475495" y="511801"/>
                </a:lnTo>
                <a:lnTo>
                  <a:pt x="1477372" y="511175"/>
                </a:lnTo>
                <a:close/>
                <a:moveTo>
                  <a:pt x="1520963" y="458788"/>
                </a:moveTo>
                <a:lnTo>
                  <a:pt x="1525001" y="459437"/>
                </a:lnTo>
                <a:lnTo>
                  <a:pt x="1526865" y="459761"/>
                </a:lnTo>
                <a:lnTo>
                  <a:pt x="1529039" y="461059"/>
                </a:lnTo>
                <a:lnTo>
                  <a:pt x="1530592" y="462033"/>
                </a:lnTo>
                <a:lnTo>
                  <a:pt x="1532766" y="463006"/>
                </a:lnTo>
                <a:lnTo>
                  <a:pt x="1534319" y="464304"/>
                </a:lnTo>
                <a:lnTo>
                  <a:pt x="1535562" y="466251"/>
                </a:lnTo>
                <a:lnTo>
                  <a:pt x="1537425" y="467873"/>
                </a:lnTo>
                <a:lnTo>
                  <a:pt x="1538357" y="469495"/>
                </a:lnTo>
                <a:lnTo>
                  <a:pt x="1539289" y="471766"/>
                </a:lnTo>
                <a:lnTo>
                  <a:pt x="1539910" y="473713"/>
                </a:lnTo>
                <a:lnTo>
                  <a:pt x="1540531" y="475984"/>
                </a:lnTo>
                <a:lnTo>
                  <a:pt x="1540842" y="477931"/>
                </a:lnTo>
                <a:lnTo>
                  <a:pt x="1541463" y="482149"/>
                </a:lnTo>
                <a:lnTo>
                  <a:pt x="1540531" y="486367"/>
                </a:lnTo>
                <a:lnTo>
                  <a:pt x="1540221" y="488313"/>
                </a:lnTo>
                <a:lnTo>
                  <a:pt x="1539289" y="490584"/>
                </a:lnTo>
                <a:lnTo>
                  <a:pt x="1538357" y="492207"/>
                </a:lnTo>
                <a:lnTo>
                  <a:pt x="1537425" y="494478"/>
                </a:lnTo>
                <a:lnTo>
                  <a:pt x="1535872" y="496100"/>
                </a:lnTo>
                <a:lnTo>
                  <a:pt x="1534319" y="497398"/>
                </a:lnTo>
                <a:lnTo>
                  <a:pt x="1532766" y="499020"/>
                </a:lnTo>
                <a:lnTo>
                  <a:pt x="1530903" y="500318"/>
                </a:lnTo>
                <a:lnTo>
                  <a:pt x="1529039" y="501291"/>
                </a:lnTo>
                <a:lnTo>
                  <a:pt x="1526865" y="501940"/>
                </a:lnTo>
                <a:lnTo>
                  <a:pt x="1525001" y="502589"/>
                </a:lnTo>
                <a:lnTo>
                  <a:pt x="1523138" y="502914"/>
                </a:lnTo>
                <a:lnTo>
                  <a:pt x="1519100" y="503238"/>
                </a:lnTo>
                <a:lnTo>
                  <a:pt x="1515062" y="502589"/>
                </a:lnTo>
                <a:lnTo>
                  <a:pt x="1512888" y="501940"/>
                </a:lnTo>
                <a:lnTo>
                  <a:pt x="1511024" y="501291"/>
                </a:lnTo>
                <a:lnTo>
                  <a:pt x="1509471" y="500318"/>
                </a:lnTo>
                <a:lnTo>
                  <a:pt x="1507297" y="499345"/>
                </a:lnTo>
                <a:lnTo>
                  <a:pt x="1505744" y="497722"/>
                </a:lnTo>
                <a:lnTo>
                  <a:pt x="1504501" y="496100"/>
                </a:lnTo>
                <a:lnTo>
                  <a:pt x="1502948" y="494478"/>
                </a:lnTo>
                <a:lnTo>
                  <a:pt x="1501706" y="492531"/>
                </a:lnTo>
                <a:lnTo>
                  <a:pt x="1500774" y="490584"/>
                </a:lnTo>
                <a:lnTo>
                  <a:pt x="1500153" y="488313"/>
                </a:lnTo>
                <a:lnTo>
                  <a:pt x="1499221" y="486367"/>
                </a:lnTo>
                <a:lnTo>
                  <a:pt x="1498911" y="484420"/>
                </a:lnTo>
                <a:lnTo>
                  <a:pt x="1498600" y="480202"/>
                </a:lnTo>
                <a:lnTo>
                  <a:pt x="1499221" y="475984"/>
                </a:lnTo>
                <a:lnTo>
                  <a:pt x="1500153" y="473713"/>
                </a:lnTo>
                <a:lnTo>
                  <a:pt x="1500774" y="471766"/>
                </a:lnTo>
                <a:lnTo>
                  <a:pt x="1501706" y="470144"/>
                </a:lnTo>
                <a:lnTo>
                  <a:pt x="1502638" y="467873"/>
                </a:lnTo>
                <a:lnTo>
                  <a:pt x="1503880" y="466251"/>
                </a:lnTo>
                <a:lnTo>
                  <a:pt x="1505744" y="464628"/>
                </a:lnTo>
                <a:lnTo>
                  <a:pt x="1507297" y="463330"/>
                </a:lnTo>
                <a:lnTo>
                  <a:pt x="1509160" y="462033"/>
                </a:lnTo>
                <a:lnTo>
                  <a:pt x="1511024" y="461059"/>
                </a:lnTo>
                <a:lnTo>
                  <a:pt x="1512888" y="460410"/>
                </a:lnTo>
                <a:lnTo>
                  <a:pt x="1515062" y="459437"/>
                </a:lnTo>
                <a:lnTo>
                  <a:pt x="1516925" y="459113"/>
                </a:lnTo>
                <a:lnTo>
                  <a:pt x="1520963" y="458788"/>
                </a:lnTo>
                <a:close/>
                <a:moveTo>
                  <a:pt x="786182" y="452361"/>
                </a:moveTo>
                <a:lnTo>
                  <a:pt x="771899" y="522199"/>
                </a:lnTo>
                <a:lnTo>
                  <a:pt x="767456" y="544102"/>
                </a:lnTo>
                <a:lnTo>
                  <a:pt x="745238" y="544737"/>
                </a:lnTo>
                <a:lnTo>
                  <a:pt x="674142" y="547594"/>
                </a:lnTo>
                <a:lnTo>
                  <a:pt x="1274649" y="1219310"/>
                </a:lnTo>
                <a:lnTo>
                  <a:pt x="1298771" y="1198676"/>
                </a:lnTo>
                <a:lnTo>
                  <a:pt x="786182" y="452361"/>
                </a:lnTo>
                <a:close/>
                <a:moveTo>
                  <a:pt x="1453544" y="447675"/>
                </a:moveTo>
                <a:lnTo>
                  <a:pt x="1457792" y="448301"/>
                </a:lnTo>
                <a:lnTo>
                  <a:pt x="1459753" y="448927"/>
                </a:lnTo>
                <a:lnTo>
                  <a:pt x="1462041" y="449552"/>
                </a:lnTo>
                <a:lnTo>
                  <a:pt x="1464002" y="450491"/>
                </a:lnTo>
                <a:lnTo>
                  <a:pt x="1465637" y="452055"/>
                </a:lnTo>
                <a:lnTo>
                  <a:pt x="1467598" y="453307"/>
                </a:lnTo>
                <a:lnTo>
                  <a:pt x="1468905" y="454558"/>
                </a:lnTo>
                <a:lnTo>
                  <a:pt x="1470539" y="456435"/>
                </a:lnTo>
                <a:lnTo>
                  <a:pt x="1471846" y="458313"/>
                </a:lnTo>
                <a:lnTo>
                  <a:pt x="1472827" y="459877"/>
                </a:lnTo>
                <a:lnTo>
                  <a:pt x="1473481" y="462067"/>
                </a:lnTo>
                <a:lnTo>
                  <a:pt x="1474134" y="463944"/>
                </a:lnTo>
                <a:lnTo>
                  <a:pt x="1474461" y="466134"/>
                </a:lnTo>
                <a:lnTo>
                  <a:pt x="1474788" y="470202"/>
                </a:lnTo>
                <a:lnTo>
                  <a:pt x="1474134" y="473956"/>
                </a:lnTo>
                <a:lnTo>
                  <a:pt x="1473807" y="476146"/>
                </a:lnTo>
                <a:lnTo>
                  <a:pt x="1472827" y="478023"/>
                </a:lnTo>
                <a:lnTo>
                  <a:pt x="1471846" y="480213"/>
                </a:lnTo>
                <a:lnTo>
                  <a:pt x="1470539" y="481778"/>
                </a:lnTo>
                <a:lnTo>
                  <a:pt x="1469232" y="483342"/>
                </a:lnTo>
                <a:lnTo>
                  <a:pt x="1467598" y="484906"/>
                </a:lnTo>
                <a:lnTo>
                  <a:pt x="1465637" y="486471"/>
                </a:lnTo>
                <a:lnTo>
                  <a:pt x="1464002" y="487409"/>
                </a:lnTo>
                <a:lnTo>
                  <a:pt x="1462041" y="488661"/>
                </a:lnTo>
                <a:lnTo>
                  <a:pt x="1460080" y="489600"/>
                </a:lnTo>
                <a:lnTo>
                  <a:pt x="1458119" y="489912"/>
                </a:lnTo>
                <a:lnTo>
                  <a:pt x="1455831" y="490538"/>
                </a:lnTo>
                <a:lnTo>
                  <a:pt x="1451256" y="490538"/>
                </a:lnTo>
                <a:lnTo>
                  <a:pt x="1447334" y="489912"/>
                </a:lnTo>
                <a:lnTo>
                  <a:pt x="1445046" y="489600"/>
                </a:lnTo>
                <a:lnTo>
                  <a:pt x="1443085" y="488661"/>
                </a:lnTo>
                <a:lnTo>
                  <a:pt x="1441124" y="487409"/>
                </a:lnTo>
                <a:lnTo>
                  <a:pt x="1439489" y="486471"/>
                </a:lnTo>
                <a:lnTo>
                  <a:pt x="1437855" y="485219"/>
                </a:lnTo>
                <a:lnTo>
                  <a:pt x="1435894" y="483342"/>
                </a:lnTo>
                <a:lnTo>
                  <a:pt x="1434587" y="481778"/>
                </a:lnTo>
                <a:lnTo>
                  <a:pt x="1433280" y="480213"/>
                </a:lnTo>
                <a:lnTo>
                  <a:pt x="1431972" y="478023"/>
                </a:lnTo>
                <a:lnTo>
                  <a:pt x="1431319" y="476459"/>
                </a:lnTo>
                <a:lnTo>
                  <a:pt x="1430665" y="474269"/>
                </a:lnTo>
                <a:lnTo>
                  <a:pt x="1430338" y="472392"/>
                </a:lnTo>
                <a:lnTo>
                  <a:pt x="1430338" y="468012"/>
                </a:lnTo>
                <a:lnTo>
                  <a:pt x="1430665" y="463944"/>
                </a:lnTo>
                <a:lnTo>
                  <a:pt x="1431319" y="462067"/>
                </a:lnTo>
                <a:lnTo>
                  <a:pt x="1431972" y="459877"/>
                </a:lnTo>
                <a:lnTo>
                  <a:pt x="1433280" y="458313"/>
                </a:lnTo>
                <a:lnTo>
                  <a:pt x="1434587" y="456748"/>
                </a:lnTo>
                <a:lnTo>
                  <a:pt x="1435894" y="454871"/>
                </a:lnTo>
                <a:lnTo>
                  <a:pt x="1437528" y="453307"/>
                </a:lnTo>
                <a:lnTo>
                  <a:pt x="1439163" y="452055"/>
                </a:lnTo>
                <a:lnTo>
                  <a:pt x="1441124" y="450491"/>
                </a:lnTo>
                <a:lnTo>
                  <a:pt x="1443085" y="449552"/>
                </a:lnTo>
                <a:lnTo>
                  <a:pt x="1445046" y="448927"/>
                </a:lnTo>
                <a:lnTo>
                  <a:pt x="1447334" y="448301"/>
                </a:lnTo>
                <a:lnTo>
                  <a:pt x="1449295" y="447988"/>
                </a:lnTo>
                <a:lnTo>
                  <a:pt x="1453544" y="447675"/>
                </a:lnTo>
                <a:close/>
                <a:moveTo>
                  <a:pt x="1488350" y="396875"/>
                </a:moveTo>
                <a:lnTo>
                  <a:pt x="1492388" y="396875"/>
                </a:lnTo>
                <a:lnTo>
                  <a:pt x="1496426" y="397190"/>
                </a:lnTo>
                <a:lnTo>
                  <a:pt x="1498290" y="397821"/>
                </a:lnTo>
                <a:lnTo>
                  <a:pt x="1500464" y="398451"/>
                </a:lnTo>
                <a:lnTo>
                  <a:pt x="1502328" y="399396"/>
                </a:lnTo>
                <a:lnTo>
                  <a:pt x="1504191" y="400972"/>
                </a:lnTo>
                <a:lnTo>
                  <a:pt x="1505744" y="402233"/>
                </a:lnTo>
                <a:lnTo>
                  <a:pt x="1507297" y="403494"/>
                </a:lnTo>
                <a:lnTo>
                  <a:pt x="1508850" y="405385"/>
                </a:lnTo>
                <a:lnTo>
                  <a:pt x="1509782" y="407276"/>
                </a:lnTo>
                <a:lnTo>
                  <a:pt x="1510714" y="408852"/>
                </a:lnTo>
                <a:lnTo>
                  <a:pt x="1511646" y="411058"/>
                </a:lnTo>
                <a:lnTo>
                  <a:pt x="1511956" y="412949"/>
                </a:lnTo>
                <a:lnTo>
                  <a:pt x="1512888" y="415155"/>
                </a:lnTo>
                <a:lnTo>
                  <a:pt x="1512888" y="419252"/>
                </a:lnTo>
                <a:lnTo>
                  <a:pt x="1511956" y="423665"/>
                </a:lnTo>
                <a:lnTo>
                  <a:pt x="1511646" y="425556"/>
                </a:lnTo>
                <a:lnTo>
                  <a:pt x="1510714" y="427131"/>
                </a:lnTo>
                <a:lnTo>
                  <a:pt x="1509782" y="429338"/>
                </a:lnTo>
                <a:lnTo>
                  <a:pt x="1508850" y="430913"/>
                </a:lnTo>
                <a:lnTo>
                  <a:pt x="1507297" y="432489"/>
                </a:lnTo>
                <a:lnTo>
                  <a:pt x="1505744" y="434380"/>
                </a:lnTo>
                <a:lnTo>
                  <a:pt x="1504191" y="435641"/>
                </a:lnTo>
                <a:lnTo>
                  <a:pt x="1502328" y="436902"/>
                </a:lnTo>
                <a:lnTo>
                  <a:pt x="1500464" y="438162"/>
                </a:lnTo>
                <a:lnTo>
                  <a:pt x="1498911" y="438793"/>
                </a:lnTo>
                <a:lnTo>
                  <a:pt x="1496737" y="439423"/>
                </a:lnTo>
                <a:lnTo>
                  <a:pt x="1494873" y="439738"/>
                </a:lnTo>
                <a:lnTo>
                  <a:pt x="1490525" y="439738"/>
                </a:lnTo>
                <a:lnTo>
                  <a:pt x="1486487" y="439423"/>
                </a:lnTo>
                <a:lnTo>
                  <a:pt x="1484313" y="438793"/>
                </a:lnTo>
                <a:lnTo>
                  <a:pt x="1482760" y="438162"/>
                </a:lnTo>
                <a:lnTo>
                  <a:pt x="1480896" y="436902"/>
                </a:lnTo>
                <a:lnTo>
                  <a:pt x="1479032" y="435641"/>
                </a:lnTo>
                <a:lnTo>
                  <a:pt x="1477479" y="434380"/>
                </a:lnTo>
                <a:lnTo>
                  <a:pt x="1475926" y="432489"/>
                </a:lnTo>
                <a:lnTo>
                  <a:pt x="1474373" y="430913"/>
                </a:lnTo>
                <a:lnTo>
                  <a:pt x="1473131" y="429338"/>
                </a:lnTo>
                <a:lnTo>
                  <a:pt x="1472199" y="427131"/>
                </a:lnTo>
                <a:lnTo>
                  <a:pt x="1471578" y="425556"/>
                </a:lnTo>
                <a:lnTo>
                  <a:pt x="1470646" y="423665"/>
                </a:lnTo>
                <a:lnTo>
                  <a:pt x="1470336" y="421458"/>
                </a:lnTo>
                <a:lnTo>
                  <a:pt x="1470025" y="417046"/>
                </a:lnTo>
                <a:lnTo>
                  <a:pt x="1470646" y="412949"/>
                </a:lnTo>
                <a:lnTo>
                  <a:pt x="1471578" y="411058"/>
                </a:lnTo>
                <a:lnTo>
                  <a:pt x="1472199" y="409482"/>
                </a:lnTo>
                <a:lnTo>
                  <a:pt x="1473131" y="407276"/>
                </a:lnTo>
                <a:lnTo>
                  <a:pt x="1474373" y="405700"/>
                </a:lnTo>
                <a:lnTo>
                  <a:pt x="1475926" y="403809"/>
                </a:lnTo>
                <a:lnTo>
                  <a:pt x="1477169" y="402233"/>
                </a:lnTo>
                <a:lnTo>
                  <a:pt x="1478722" y="400972"/>
                </a:lnTo>
                <a:lnTo>
                  <a:pt x="1480896" y="399396"/>
                </a:lnTo>
                <a:lnTo>
                  <a:pt x="1482449" y="398766"/>
                </a:lnTo>
                <a:lnTo>
                  <a:pt x="1484313" y="397821"/>
                </a:lnTo>
                <a:lnTo>
                  <a:pt x="1486487" y="397190"/>
                </a:lnTo>
                <a:lnTo>
                  <a:pt x="1488350" y="396875"/>
                </a:lnTo>
                <a:close/>
                <a:moveTo>
                  <a:pt x="1421630" y="384175"/>
                </a:moveTo>
                <a:lnTo>
                  <a:pt x="1425727" y="384175"/>
                </a:lnTo>
                <a:lnTo>
                  <a:pt x="1430139" y="384819"/>
                </a:lnTo>
                <a:lnTo>
                  <a:pt x="1432030" y="385464"/>
                </a:lnTo>
                <a:lnTo>
                  <a:pt x="1433921" y="386430"/>
                </a:lnTo>
                <a:lnTo>
                  <a:pt x="1435812" y="387396"/>
                </a:lnTo>
                <a:lnTo>
                  <a:pt x="1437388" y="388362"/>
                </a:lnTo>
                <a:lnTo>
                  <a:pt x="1439279" y="389651"/>
                </a:lnTo>
                <a:lnTo>
                  <a:pt x="1440855" y="391583"/>
                </a:lnTo>
                <a:lnTo>
                  <a:pt x="1442116" y="393194"/>
                </a:lnTo>
                <a:lnTo>
                  <a:pt x="1443692" y="395127"/>
                </a:lnTo>
                <a:lnTo>
                  <a:pt x="1444637" y="397059"/>
                </a:lnTo>
                <a:lnTo>
                  <a:pt x="1445267" y="398992"/>
                </a:lnTo>
                <a:lnTo>
                  <a:pt x="1445898" y="400924"/>
                </a:lnTo>
                <a:lnTo>
                  <a:pt x="1446213" y="402857"/>
                </a:lnTo>
                <a:lnTo>
                  <a:pt x="1446213" y="407366"/>
                </a:lnTo>
                <a:lnTo>
                  <a:pt x="1445898" y="411554"/>
                </a:lnTo>
                <a:lnTo>
                  <a:pt x="1445267" y="413486"/>
                </a:lnTo>
                <a:lnTo>
                  <a:pt x="1444637" y="415741"/>
                </a:lnTo>
                <a:lnTo>
                  <a:pt x="1443692" y="417352"/>
                </a:lnTo>
                <a:lnTo>
                  <a:pt x="1442116" y="419284"/>
                </a:lnTo>
                <a:lnTo>
                  <a:pt x="1440855" y="420895"/>
                </a:lnTo>
                <a:lnTo>
                  <a:pt x="1439594" y="422505"/>
                </a:lnTo>
                <a:lnTo>
                  <a:pt x="1437703" y="424116"/>
                </a:lnTo>
                <a:lnTo>
                  <a:pt x="1435812" y="425404"/>
                </a:lnTo>
                <a:lnTo>
                  <a:pt x="1434237" y="426370"/>
                </a:lnTo>
                <a:lnTo>
                  <a:pt x="1432030" y="427015"/>
                </a:lnTo>
                <a:lnTo>
                  <a:pt x="1430139" y="427659"/>
                </a:lnTo>
                <a:lnTo>
                  <a:pt x="1427933" y="427981"/>
                </a:lnTo>
                <a:lnTo>
                  <a:pt x="1424151" y="428625"/>
                </a:lnTo>
                <a:lnTo>
                  <a:pt x="1419739" y="427659"/>
                </a:lnTo>
                <a:lnTo>
                  <a:pt x="1417533" y="427015"/>
                </a:lnTo>
                <a:lnTo>
                  <a:pt x="1415957" y="426370"/>
                </a:lnTo>
                <a:lnTo>
                  <a:pt x="1413751" y="425404"/>
                </a:lnTo>
                <a:lnTo>
                  <a:pt x="1412175" y="424438"/>
                </a:lnTo>
                <a:lnTo>
                  <a:pt x="1410599" y="422505"/>
                </a:lnTo>
                <a:lnTo>
                  <a:pt x="1408708" y="421217"/>
                </a:lnTo>
                <a:lnTo>
                  <a:pt x="1407447" y="419606"/>
                </a:lnTo>
                <a:lnTo>
                  <a:pt x="1406187" y="417352"/>
                </a:lnTo>
                <a:lnTo>
                  <a:pt x="1405556" y="415741"/>
                </a:lnTo>
                <a:lnTo>
                  <a:pt x="1404296" y="413486"/>
                </a:lnTo>
                <a:lnTo>
                  <a:pt x="1403665" y="411554"/>
                </a:lnTo>
                <a:lnTo>
                  <a:pt x="1403350" y="409621"/>
                </a:lnTo>
                <a:lnTo>
                  <a:pt x="1403350" y="405434"/>
                </a:lnTo>
                <a:lnTo>
                  <a:pt x="1403665" y="401247"/>
                </a:lnTo>
                <a:lnTo>
                  <a:pt x="1404296" y="398992"/>
                </a:lnTo>
                <a:lnTo>
                  <a:pt x="1405241" y="397059"/>
                </a:lnTo>
                <a:lnTo>
                  <a:pt x="1406187" y="395127"/>
                </a:lnTo>
                <a:lnTo>
                  <a:pt x="1407447" y="393194"/>
                </a:lnTo>
                <a:lnTo>
                  <a:pt x="1408708" y="391583"/>
                </a:lnTo>
                <a:lnTo>
                  <a:pt x="1410284" y="389651"/>
                </a:lnTo>
                <a:lnTo>
                  <a:pt x="1411860" y="388362"/>
                </a:lnTo>
                <a:lnTo>
                  <a:pt x="1413751" y="387396"/>
                </a:lnTo>
                <a:lnTo>
                  <a:pt x="1415642" y="386430"/>
                </a:lnTo>
                <a:lnTo>
                  <a:pt x="1417533" y="385464"/>
                </a:lnTo>
                <a:lnTo>
                  <a:pt x="1419739" y="384819"/>
                </a:lnTo>
                <a:lnTo>
                  <a:pt x="1421630" y="384175"/>
                </a:lnTo>
                <a:close/>
                <a:moveTo>
                  <a:pt x="926787" y="355539"/>
                </a:moveTo>
                <a:lnTo>
                  <a:pt x="902348" y="428552"/>
                </a:lnTo>
                <a:lnTo>
                  <a:pt x="894730" y="451726"/>
                </a:lnTo>
                <a:lnTo>
                  <a:pt x="870291" y="447599"/>
                </a:lnTo>
                <a:lnTo>
                  <a:pt x="810304" y="436488"/>
                </a:lnTo>
                <a:lnTo>
                  <a:pt x="1320989" y="1179947"/>
                </a:lnTo>
                <a:lnTo>
                  <a:pt x="1344793" y="1160900"/>
                </a:lnTo>
                <a:lnTo>
                  <a:pt x="1368915" y="1142171"/>
                </a:lnTo>
                <a:lnTo>
                  <a:pt x="926787" y="355539"/>
                </a:lnTo>
                <a:close/>
                <a:moveTo>
                  <a:pt x="1464811" y="331788"/>
                </a:moveTo>
                <a:lnTo>
                  <a:pt x="1469028" y="332754"/>
                </a:lnTo>
                <a:lnTo>
                  <a:pt x="1471300" y="333398"/>
                </a:lnTo>
                <a:lnTo>
                  <a:pt x="1472922" y="334043"/>
                </a:lnTo>
                <a:lnTo>
                  <a:pt x="1474869" y="335009"/>
                </a:lnTo>
                <a:lnTo>
                  <a:pt x="1476815" y="335975"/>
                </a:lnTo>
                <a:lnTo>
                  <a:pt x="1478438" y="337586"/>
                </a:lnTo>
                <a:lnTo>
                  <a:pt x="1480060" y="339196"/>
                </a:lnTo>
                <a:lnTo>
                  <a:pt x="1481682" y="340807"/>
                </a:lnTo>
                <a:lnTo>
                  <a:pt x="1482980" y="342739"/>
                </a:lnTo>
                <a:lnTo>
                  <a:pt x="1483953" y="344672"/>
                </a:lnTo>
                <a:lnTo>
                  <a:pt x="1484602" y="346605"/>
                </a:lnTo>
                <a:lnTo>
                  <a:pt x="1485900" y="350792"/>
                </a:lnTo>
                <a:lnTo>
                  <a:pt x="1485900" y="354979"/>
                </a:lnTo>
                <a:lnTo>
                  <a:pt x="1485576" y="359166"/>
                </a:lnTo>
                <a:lnTo>
                  <a:pt x="1484602" y="361099"/>
                </a:lnTo>
                <a:lnTo>
                  <a:pt x="1483953" y="363354"/>
                </a:lnTo>
                <a:lnTo>
                  <a:pt x="1482980" y="364964"/>
                </a:lnTo>
                <a:lnTo>
                  <a:pt x="1481682" y="367219"/>
                </a:lnTo>
                <a:lnTo>
                  <a:pt x="1480060" y="368830"/>
                </a:lnTo>
                <a:lnTo>
                  <a:pt x="1478762" y="370118"/>
                </a:lnTo>
                <a:lnTo>
                  <a:pt x="1477140" y="371728"/>
                </a:lnTo>
                <a:lnTo>
                  <a:pt x="1474869" y="373017"/>
                </a:lnTo>
                <a:lnTo>
                  <a:pt x="1473246" y="373983"/>
                </a:lnTo>
                <a:lnTo>
                  <a:pt x="1471300" y="374627"/>
                </a:lnTo>
                <a:lnTo>
                  <a:pt x="1469028" y="375272"/>
                </a:lnTo>
                <a:lnTo>
                  <a:pt x="1467082" y="375916"/>
                </a:lnTo>
                <a:lnTo>
                  <a:pt x="1462864" y="376238"/>
                </a:lnTo>
                <a:lnTo>
                  <a:pt x="1458322" y="375272"/>
                </a:lnTo>
                <a:lnTo>
                  <a:pt x="1456699" y="374627"/>
                </a:lnTo>
                <a:lnTo>
                  <a:pt x="1454428" y="373983"/>
                </a:lnTo>
                <a:lnTo>
                  <a:pt x="1452481" y="373017"/>
                </a:lnTo>
                <a:lnTo>
                  <a:pt x="1450535" y="372051"/>
                </a:lnTo>
                <a:lnTo>
                  <a:pt x="1448912" y="370440"/>
                </a:lnTo>
                <a:lnTo>
                  <a:pt x="1447290" y="368830"/>
                </a:lnTo>
                <a:lnTo>
                  <a:pt x="1445668" y="367219"/>
                </a:lnTo>
                <a:lnTo>
                  <a:pt x="1444695" y="365286"/>
                </a:lnTo>
                <a:lnTo>
                  <a:pt x="1443721" y="363354"/>
                </a:lnTo>
                <a:lnTo>
                  <a:pt x="1442748" y="361099"/>
                </a:lnTo>
                <a:lnTo>
                  <a:pt x="1442423" y="359166"/>
                </a:lnTo>
                <a:lnTo>
                  <a:pt x="1441450" y="357234"/>
                </a:lnTo>
                <a:lnTo>
                  <a:pt x="1441450" y="353047"/>
                </a:lnTo>
                <a:lnTo>
                  <a:pt x="1442099" y="348859"/>
                </a:lnTo>
                <a:lnTo>
                  <a:pt x="1442748" y="346605"/>
                </a:lnTo>
                <a:lnTo>
                  <a:pt x="1443721" y="344672"/>
                </a:lnTo>
                <a:lnTo>
                  <a:pt x="1444370" y="343061"/>
                </a:lnTo>
                <a:lnTo>
                  <a:pt x="1445668" y="340807"/>
                </a:lnTo>
                <a:lnTo>
                  <a:pt x="1447290" y="339196"/>
                </a:lnTo>
                <a:lnTo>
                  <a:pt x="1448912" y="337908"/>
                </a:lnTo>
                <a:lnTo>
                  <a:pt x="1450535" y="336297"/>
                </a:lnTo>
                <a:lnTo>
                  <a:pt x="1452481" y="335009"/>
                </a:lnTo>
                <a:lnTo>
                  <a:pt x="1454428" y="334043"/>
                </a:lnTo>
                <a:lnTo>
                  <a:pt x="1456050" y="333398"/>
                </a:lnTo>
                <a:lnTo>
                  <a:pt x="1458322" y="332754"/>
                </a:lnTo>
                <a:lnTo>
                  <a:pt x="1460268" y="332110"/>
                </a:lnTo>
                <a:lnTo>
                  <a:pt x="1464811" y="331788"/>
                </a:lnTo>
                <a:close/>
                <a:moveTo>
                  <a:pt x="1392921" y="320675"/>
                </a:moveTo>
                <a:lnTo>
                  <a:pt x="1397302" y="320675"/>
                </a:lnTo>
                <a:lnTo>
                  <a:pt x="1401369" y="320990"/>
                </a:lnTo>
                <a:lnTo>
                  <a:pt x="1403246" y="321620"/>
                </a:lnTo>
                <a:lnTo>
                  <a:pt x="1405436" y="322251"/>
                </a:lnTo>
                <a:lnTo>
                  <a:pt x="1407000" y="323196"/>
                </a:lnTo>
                <a:lnTo>
                  <a:pt x="1408565" y="324772"/>
                </a:lnTo>
                <a:lnTo>
                  <a:pt x="1410442" y="326033"/>
                </a:lnTo>
                <a:lnTo>
                  <a:pt x="1412006" y="327293"/>
                </a:lnTo>
                <a:lnTo>
                  <a:pt x="1413258" y="329184"/>
                </a:lnTo>
                <a:lnTo>
                  <a:pt x="1414822" y="331075"/>
                </a:lnTo>
                <a:lnTo>
                  <a:pt x="1415761" y="332966"/>
                </a:lnTo>
                <a:lnTo>
                  <a:pt x="1416387" y="334857"/>
                </a:lnTo>
                <a:lnTo>
                  <a:pt x="1417012" y="336748"/>
                </a:lnTo>
                <a:lnTo>
                  <a:pt x="1417325" y="338955"/>
                </a:lnTo>
                <a:lnTo>
                  <a:pt x="1417638" y="343052"/>
                </a:lnTo>
                <a:lnTo>
                  <a:pt x="1417012" y="347464"/>
                </a:lnTo>
                <a:lnTo>
                  <a:pt x="1416387" y="349040"/>
                </a:lnTo>
                <a:lnTo>
                  <a:pt x="1415761" y="350931"/>
                </a:lnTo>
                <a:lnTo>
                  <a:pt x="1414822" y="353137"/>
                </a:lnTo>
                <a:lnTo>
                  <a:pt x="1413884" y="354713"/>
                </a:lnTo>
                <a:lnTo>
                  <a:pt x="1412006" y="356604"/>
                </a:lnTo>
                <a:lnTo>
                  <a:pt x="1410755" y="358180"/>
                </a:lnTo>
                <a:lnTo>
                  <a:pt x="1409191" y="359441"/>
                </a:lnTo>
                <a:lnTo>
                  <a:pt x="1407000" y="360386"/>
                </a:lnTo>
                <a:lnTo>
                  <a:pt x="1405436" y="361647"/>
                </a:lnTo>
                <a:lnTo>
                  <a:pt x="1403246" y="362592"/>
                </a:lnTo>
                <a:lnTo>
                  <a:pt x="1401369" y="362908"/>
                </a:lnTo>
                <a:lnTo>
                  <a:pt x="1399179" y="363538"/>
                </a:lnTo>
                <a:lnTo>
                  <a:pt x="1395424" y="363538"/>
                </a:lnTo>
                <a:lnTo>
                  <a:pt x="1391357" y="362908"/>
                </a:lnTo>
                <a:lnTo>
                  <a:pt x="1389167" y="362592"/>
                </a:lnTo>
                <a:lnTo>
                  <a:pt x="1387290" y="361647"/>
                </a:lnTo>
                <a:lnTo>
                  <a:pt x="1385100" y="360701"/>
                </a:lnTo>
                <a:lnTo>
                  <a:pt x="1383535" y="359441"/>
                </a:lnTo>
                <a:lnTo>
                  <a:pt x="1381971" y="358180"/>
                </a:lnTo>
                <a:lnTo>
                  <a:pt x="1380407" y="356604"/>
                </a:lnTo>
                <a:lnTo>
                  <a:pt x="1378842" y="354713"/>
                </a:lnTo>
                <a:lnTo>
                  <a:pt x="1377904" y="353137"/>
                </a:lnTo>
                <a:lnTo>
                  <a:pt x="1376965" y="350931"/>
                </a:lnTo>
                <a:lnTo>
                  <a:pt x="1375714" y="349355"/>
                </a:lnTo>
                <a:lnTo>
                  <a:pt x="1375401" y="347464"/>
                </a:lnTo>
                <a:lnTo>
                  <a:pt x="1374775" y="345258"/>
                </a:lnTo>
                <a:lnTo>
                  <a:pt x="1374775" y="340846"/>
                </a:lnTo>
                <a:lnTo>
                  <a:pt x="1375401" y="336748"/>
                </a:lnTo>
                <a:lnTo>
                  <a:pt x="1375714" y="334857"/>
                </a:lnTo>
                <a:lnTo>
                  <a:pt x="1376965" y="333282"/>
                </a:lnTo>
                <a:lnTo>
                  <a:pt x="1377904" y="331075"/>
                </a:lnTo>
                <a:lnTo>
                  <a:pt x="1378842" y="329500"/>
                </a:lnTo>
                <a:lnTo>
                  <a:pt x="1380094" y="327609"/>
                </a:lnTo>
                <a:lnTo>
                  <a:pt x="1381971" y="326033"/>
                </a:lnTo>
                <a:lnTo>
                  <a:pt x="1383535" y="324772"/>
                </a:lnTo>
                <a:lnTo>
                  <a:pt x="1385100" y="323196"/>
                </a:lnTo>
                <a:lnTo>
                  <a:pt x="1387290" y="322251"/>
                </a:lnTo>
                <a:lnTo>
                  <a:pt x="1389167" y="321620"/>
                </a:lnTo>
                <a:lnTo>
                  <a:pt x="1391044" y="320990"/>
                </a:lnTo>
                <a:lnTo>
                  <a:pt x="1392921" y="320675"/>
                </a:lnTo>
                <a:close/>
                <a:moveTo>
                  <a:pt x="1059140" y="272368"/>
                </a:moveTo>
                <a:lnTo>
                  <a:pt x="1036605" y="350460"/>
                </a:lnTo>
                <a:lnTo>
                  <a:pt x="1027718" y="381252"/>
                </a:lnTo>
                <a:lnTo>
                  <a:pt x="997883" y="368872"/>
                </a:lnTo>
                <a:lnTo>
                  <a:pt x="957891" y="352682"/>
                </a:lnTo>
                <a:lnTo>
                  <a:pt x="1392085" y="1124394"/>
                </a:lnTo>
                <a:lnTo>
                  <a:pt x="1416841" y="1106299"/>
                </a:lnTo>
                <a:lnTo>
                  <a:pt x="1441598" y="1088840"/>
                </a:lnTo>
                <a:lnTo>
                  <a:pt x="1093418" y="282844"/>
                </a:lnTo>
                <a:lnTo>
                  <a:pt x="1059140" y="272368"/>
                </a:lnTo>
                <a:close/>
                <a:moveTo>
                  <a:pt x="1431879" y="269875"/>
                </a:moveTo>
                <a:lnTo>
                  <a:pt x="1436066" y="269875"/>
                </a:lnTo>
                <a:lnTo>
                  <a:pt x="1440254" y="270188"/>
                </a:lnTo>
                <a:lnTo>
                  <a:pt x="1442508" y="270813"/>
                </a:lnTo>
                <a:lnTo>
                  <a:pt x="1444441" y="271439"/>
                </a:lnTo>
                <a:lnTo>
                  <a:pt x="1446051" y="272691"/>
                </a:lnTo>
                <a:lnTo>
                  <a:pt x="1447984" y="273942"/>
                </a:lnTo>
                <a:lnTo>
                  <a:pt x="1449595" y="275194"/>
                </a:lnTo>
                <a:lnTo>
                  <a:pt x="1451205" y="276758"/>
                </a:lnTo>
                <a:lnTo>
                  <a:pt x="1452816" y="278635"/>
                </a:lnTo>
                <a:lnTo>
                  <a:pt x="1454104" y="280200"/>
                </a:lnTo>
                <a:lnTo>
                  <a:pt x="1455070" y="282390"/>
                </a:lnTo>
                <a:lnTo>
                  <a:pt x="1455714" y="283954"/>
                </a:lnTo>
                <a:lnTo>
                  <a:pt x="1456681" y="285831"/>
                </a:lnTo>
                <a:lnTo>
                  <a:pt x="1457003" y="288021"/>
                </a:lnTo>
                <a:lnTo>
                  <a:pt x="1457325" y="292401"/>
                </a:lnTo>
                <a:lnTo>
                  <a:pt x="1456681" y="296469"/>
                </a:lnTo>
                <a:lnTo>
                  <a:pt x="1455714" y="298346"/>
                </a:lnTo>
                <a:lnTo>
                  <a:pt x="1455070" y="299910"/>
                </a:lnTo>
                <a:lnTo>
                  <a:pt x="1454104" y="302100"/>
                </a:lnTo>
                <a:lnTo>
                  <a:pt x="1453138" y="303665"/>
                </a:lnTo>
                <a:lnTo>
                  <a:pt x="1451849" y="305542"/>
                </a:lnTo>
                <a:lnTo>
                  <a:pt x="1449917" y="307106"/>
                </a:lnTo>
                <a:lnTo>
                  <a:pt x="1448306" y="308358"/>
                </a:lnTo>
                <a:lnTo>
                  <a:pt x="1446051" y="309922"/>
                </a:lnTo>
                <a:lnTo>
                  <a:pt x="1444441" y="310861"/>
                </a:lnTo>
                <a:lnTo>
                  <a:pt x="1442508" y="311486"/>
                </a:lnTo>
                <a:lnTo>
                  <a:pt x="1440254" y="312112"/>
                </a:lnTo>
                <a:lnTo>
                  <a:pt x="1438321" y="312425"/>
                </a:lnTo>
                <a:lnTo>
                  <a:pt x="1434134" y="312738"/>
                </a:lnTo>
                <a:lnTo>
                  <a:pt x="1429946" y="312112"/>
                </a:lnTo>
                <a:lnTo>
                  <a:pt x="1428014" y="311486"/>
                </a:lnTo>
                <a:lnTo>
                  <a:pt x="1425759" y="310861"/>
                </a:lnTo>
                <a:lnTo>
                  <a:pt x="1423826" y="309922"/>
                </a:lnTo>
                <a:lnTo>
                  <a:pt x="1421894" y="308358"/>
                </a:lnTo>
                <a:lnTo>
                  <a:pt x="1420283" y="307106"/>
                </a:lnTo>
                <a:lnTo>
                  <a:pt x="1418995" y="305855"/>
                </a:lnTo>
                <a:lnTo>
                  <a:pt x="1417062" y="303978"/>
                </a:lnTo>
                <a:lnTo>
                  <a:pt x="1416096" y="302100"/>
                </a:lnTo>
                <a:lnTo>
                  <a:pt x="1415130" y="300536"/>
                </a:lnTo>
                <a:lnTo>
                  <a:pt x="1414163" y="298346"/>
                </a:lnTo>
                <a:lnTo>
                  <a:pt x="1413841" y="296469"/>
                </a:lnTo>
                <a:lnTo>
                  <a:pt x="1413519" y="294279"/>
                </a:lnTo>
                <a:lnTo>
                  <a:pt x="1412875" y="290211"/>
                </a:lnTo>
                <a:lnTo>
                  <a:pt x="1413841" y="286457"/>
                </a:lnTo>
                <a:lnTo>
                  <a:pt x="1414163" y="284267"/>
                </a:lnTo>
                <a:lnTo>
                  <a:pt x="1415130" y="282390"/>
                </a:lnTo>
                <a:lnTo>
                  <a:pt x="1416096" y="280200"/>
                </a:lnTo>
                <a:lnTo>
                  <a:pt x="1417062" y="278635"/>
                </a:lnTo>
                <a:lnTo>
                  <a:pt x="1418673" y="276758"/>
                </a:lnTo>
                <a:lnTo>
                  <a:pt x="1420283" y="275194"/>
                </a:lnTo>
                <a:lnTo>
                  <a:pt x="1421894" y="273942"/>
                </a:lnTo>
                <a:lnTo>
                  <a:pt x="1423826" y="273004"/>
                </a:lnTo>
                <a:lnTo>
                  <a:pt x="1425759" y="271752"/>
                </a:lnTo>
                <a:lnTo>
                  <a:pt x="1428014" y="270813"/>
                </a:lnTo>
                <a:lnTo>
                  <a:pt x="1429946" y="270188"/>
                </a:lnTo>
                <a:lnTo>
                  <a:pt x="1431879" y="269875"/>
                </a:lnTo>
                <a:close/>
                <a:moveTo>
                  <a:pt x="1436202" y="182214"/>
                </a:moveTo>
                <a:lnTo>
                  <a:pt x="1431441" y="182531"/>
                </a:lnTo>
                <a:lnTo>
                  <a:pt x="1289249" y="235862"/>
                </a:lnTo>
                <a:lnTo>
                  <a:pt x="1585059" y="919958"/>
                </a:lnTo>
                <a:lnTo>
                  <a:pt x="1713604" y="871072"/>
                </a:lnTo>
                <a:lnTo>
                  <a:pt x="1720904" y="866310"/>
                </a:lnTo>
                <a:lnTo>
                  <a:pt x="1724077" y="864088"/>
                </a:lnTo>
                <a:lnTo>
                  <a:pt x="1726934" y="862183"/>
                </a:lnTo>
                <a:lnTo>
                  <a:pt x="1729156" y="859644"/>
                </a:lnTo>
                <a:lnTo>
                  <a:pt x="1731060" y="857739"/>
                </a:lnTo>
                <a:lnTo>
                  <a:pt x="1732330" y="855517"/>
                </a:lnTo>
                <a:lnTo>
                  <a:pt x="1733282" y="853612"/>
                </a:lnTo>
                <a:lnTo>
                  <a:pt x="1733917" y="851390"/>
                </a:lnTo>
                <a:lnTo>
                  <a:pt x="1734234" y="849485"/>
                </a:lnTo>
                <a:lnTo>
                  <a:pt x="1734551" y="846946"/>
                </a:lnTo>
                <a:lnTo>
                  <a:pt x="1734551" y="844724"/>
                </a:lnTo>
                <a:lnTo>
                  <a:pt x="1733917" y="839010"/>
                </a:lnTo>
                <a:lnTo>
                  <a:pt x="1732647" y="832661"/>
                </a:lnTo>
                <a:lnTo>
                  <a:pt x="1469529" y="219355"/>
                </a:lnTo>
                <a:lnTo>
                  <a:pt x="1468259" y="216181"/>
                </a:lnTo>
                <a:lnTo>
                  <a:pt x="1466355" y="210784"/>
                </a:lnTo>
                <a:lnTo>
                  <a:pt x="1463815" y="206022"/>
                </a:lnTo>
                <a:lnTo>
                  <a:pt x="1461594" y="201578"/>
                </a:lnTo>
                <a:lnTo>
                  <a:pt x="1459055" y="197451"/>
                </a:lnTo>
                <a:lnTo>
                  <a:pt x="1456198" y="193642"/>
                </a:lnTo>
                <a:lnTo>
                  <a:pt x="1453659" y="190150"/>
                </a:lnTo>
                <a:lnTo>
                  <a:pt x="1450485" y="187610"/>
                </a:lnTo>
                <a:lnTo>
                  <a:pt x="1447628" y="185388"/>
                </a:lnTo>
                <a:lnTo>
                  <a:pt x="1444137" y="183801"/>
                </a:lnTo>
                <a:lnTo>
                  <a:pt x="1440328" y="182531"/>
                </a:lnTo>
                <a:lnTo>
                  <a:pt x="1436202" y="182214"/>
                </a:lnTo>
                <a:close/>
                <a:moveTo>
                  <a:pt x="1402559" y="0"/>
                </a:moveTo>
                <a:lnTo>
                  <a:pt x="1409859" y="0"/>
                </a:lnTo>
                <a:lnTo>
                  <a:pt x="1416841" y="317"/>
                </a:lnTo>
                <a:lnTo>
                  <a:pt x="1424141" y="952"/>
                </a:lnTo>
                <a:lnTo>
                  <a:pt x="1430807" y="1905"/>
                </a:lnTo>
                <a:lnTo>
                  <a:pt x="1437155" y="3492"/>
                </a:lnTo>
                <a:lnTo>
                  <a:pt x="1444137" y="5079"/>
                </a:lnTo>
                <a:lnTo>
                  <a:pt x="1450485" y="6984"/>
                </a:lnTo>
                <a:lnTo>
                  <a:pt x="1457150" y="9206"/>
                </a:lnTo>
                <a:lnTo>
                  <a:pt x="1463181" y="11745"/>
                </a:lnTo>
                <a:lnTo>
                  <a:pt x="1469211" y="14920"/>
                </a:lnTo>
                <a:lnTo>
                  <a:pt x="1475242" y="18412"/>
                </a:lnTo>
                <a:lnTo>
                  <a:pt x="1481272" y="22221"/>
                </a:lnTo>
                <a:lnTo>
                  <a:pt x="1486668" y="25713"/>
                </a:lnTo>
                <a:lnTo>
                  <a:pt x="1492063" y="29522"/>
                </a:lnTo>
                <a:lnTo>
                  <a:pt x="1497142" y="33967"/>
                </a:lnTo>
                <a:lnTo>
                  <a:pt x="1501903" y="38411"/>
                </a:lnTo>
                <a:lnTo>
                  <a:pt x="1506981" y="43173"/>
                </a:lnTo>
                <a:lnTo>
                  <a:pt x="1511424" y="47934"/>
                </a:lnTo>
                <a:lnTo>
                  <a:pt x="1515868" y="53331"/>
                </a:lnTo>
                <a:lnTo>
                  <a:pt x="1520311" y="58727"/>
                </a:lnTo>
                <a:lnTo>
                  <a:pt x="1524120" y="64441"/>
                </a:lnTo>
                <a:lnTo>
                  <a:pt x="1528246" y="70473"/>
                </a:lnTo>
                <a:lnTo>
                  <a:pt x="1531737" y="76504"/>
                </a:lnTo>
                <a:lnTo>
                  <a:pt x="1535229" y="82536"/>
                </a:lnTo>
                <a:lnTo>
                  <a:pt x="1538720" y="89202"/>
                </a:lnTo>
                <a:lnTo>
                  <a:pt x="1541894" y="95869"/>
                </a:lnTo>
                <a:lnTo>
                  <a:pt x="1544433" y="102852"/>
                </a:lnTo>
                <a:lnTo>
                  <a:pt x="1547290" y="109836"/>
                </a:lnTo>
                <a:lnTo>
                  <a:pt x="1870078" y="863136"/>
                </a:lnTo>
                <a:lnTo>
                  <a:pt x="1871983" y="868215"/>
                </a:lnTo>
                <a:lnTo>
                  <a:pt x="1872300" y="869485"/>
                </a:lnTo>
                <a:lnTo>
                  <a:pt x="1874204" y="875833"/>
                </a:lnTo>
                <a:lnTo>
                  <a:pt x="1875791" y="882500"/>
                </a:lnTo>
                <a:lnTo>
                  <a:pt x="1876743" y="888531"/>
                </a:lnTo>
                <a:lnTo>
                  <a:pt x="1878013" y="894880"/>
                </a:lnTo>
                <a:lnTo>
                  <a:pt x="1878965" y="901229"/>
                </a:lnTo>
                <a:lnTo>
                  <a:pt x="1879283" y="907261"/>
                </a:lnTo>
                <a:lnTo>
                  <a:pt x="1879600" y="913610"/>
                </a:lnTo>
                <a:lnTo>
                  <a:pt x="1879600" y="919958"/>
                </a:lnTo>
                <a:lnTo>
                  <a:pt x="1879283" y="925990"/>
                </a:lnTo>
                <a:lnTo>
                  <a:pt x="1878965" y="932021"/>
                </a:lnTo>
                <a:lnTo>
                  <a:pt x="1878013" y="938053"/>
                </a:lnTo>
                <a:lnTo>
                  <a:pt x="1876743" y="944084"/>
                </a:lnTo>
                <a:lnTo>
                  <a:pt x="1875474" y="950116"/>
                </a:lnTo>
                <a:lnTo>
                  <a:pt x="1873887" y="955830"/>
                </a:lnTo>
                <a:lnTo>
                  <a:pt x="1871983" y="961861"/>
                </a:lnTo>
                <a:lnTo>
                  <a:pt x="1869761" y="967893"/>
                </a:lnTo>
                <a:lnTo>
                  <a:pt x="1867222" y="973289"/>
                </a:lnTo>
                <a:lnTo>
                  <a:pt x="1864365" y="978686"/>
                </a:lnTo>
                <a:lnTo>
                  <a:pt x="1861509" y="984083"/>
                </a:lnTo>
                <a:lnTo>
                  <a:pt x="1858017" y="989797"/>
                </a:lnTo>
                <a:lnTo>
                  <a:pt x="1854526" y="994876"/>
                </a:lnTo>
                <a:lnTo>
                  <a:pt x="1850717" y="999955"/>
                </a:lnTo>
                <a:lnTo>
                  <a:pt x="1846591" y="1005034"/>
                </a:lnTo>
                <a:lnTo>
                  <a:pt x="1842148" y="1009796"/>
                </a:lnTo>
                <a:lnTo>
                  <a:pt x="1837387" y="1014557"/>
                </a:lnTo>
                <a:lnTo>
                  <a:pt x="1832309" y="1019319"/>
                </a:lnTo>
                <a:lnTo>
                  <a:pt x="1827230" y="1023763"/>
                </a:lnTo>
                <a:lnTo>
                  <a:pt x="1821517" y="1028207"/>
                </a:lnTo>
                <a:lnTo>
                  <a:pt x="1815487" y="1032334"/>
                </a:lnTo>
                <a:lnTo>
                  <a:pt x="1809456" y="1036144"/>
                </a:lnTo>
                <a:lnTo>
                  <a:pt x="1803108" y="1040270"/>
                </a:lnTo>
                <a:lnTo>
                  <a:pt x="1795808" y="1044080"/>
                </a:lnTo>
                <a:lnTo>
                  <a:pt x="1793587" y="1045350"/>
                </a:lnTo>
                <a:lnTo>
                  <a:pt x="1789143" y="1047254"/>
                </a:lnTo>
                <a:lnTo>
                  <a:pt x="1638381" y="1104077"/>
                </a:lnTo>
                <a:lnTo>
                  <a:pt x="1478415" y="1172963"/>
                </a:lnTo>
                <a:lnTo>
                  <a:pt x="1464768" y="1142488"/>
                </a:lnTo>
                <a:lnTo>
                  <a:pt x="1440646" y="1159948"/>
                </a:lnTo>
                <a:lnTo>
                  <a:pt x="1416524" y="1177725"/>
                </a:lnTo>
                <a:lnTo>
                  <a:pt x="1392719" y="1195819"/>
                </a:lnTo>
                <a:lnTo>
                  <a:pt x="1369550" y="1214231"/>
                </a:lnTo>
                <a:lnTo>
                  <a:pt x="1346697" y="1232960"/>
                </a:lnTo>
                <a:lnTo>
                  <a:pt x="1323845" y="1252007"/>
                </a:lnTo>
                <a:lnTo>
                  <a:pt x="1302263" y="1271371"/>
                </a:lnTo>
                <a:lnTo>
                  <a:pt x="1280363" y="1291053"/>
                </a:lnTo>
                <a:lnTo>
                  <a:pt x="1256558" y="1313591"/>
                </a:lnTo>
                <a:lnTo>
                  <a:pt x="1233388" y="1336765"/>
                </a:lnTo>
                <a:lnTo>
                  <a:pt x="1211171" y="1360256"/>
                </a:lnTo>
                <a:lnTo>
                  <a:pt x="1199745" y="1372319"/>
                </a:lnTo>
                <a:lnTo>
                  <a:pt x="1188953" y="1384382"/>
                </a:lnTo>
                <a:lnTo>
                  <a:pt x="1178479" y="1396762"/>
                </a:lnTo>
                <a:lnTo>
                  <a:pt x="1167688" y="1408825"/>
                </a:lnTo>
                <a:lnTo>
                  <a:pt x="1157214" y="1421523"/>
                </a:lnTo>
                <a:lnTo>
                  <a:pt x="1147057" y="1434538"/>
                </a:lnTo>
                <a:lnTo>
                  <a:pt x="1136901" y="1446919"/>
                </a:lnTo>
                <a:lnTo>
                  <a:pt x="1127062" y="1460251"/>
                </a:lnTo>
                <a:lnTo>
                  <a:pt x="1117540" y="1473267"/>
                </a:lnTo>
                <a:lnTo>
                  <a:pt x="1108018" y="1486599"/>
                </a:lnTo>
                <a:lnTo>
                  <a:pt x="1124523" y="1495805"/>
                </a:lnTo>
                <a:lnTo>
                  <a:pt x="1029305" y="1669766"/>
                </a:lnTo>
                <a:lnTo>
                  <a:pt x="979791" y="1642783"/>
                </a:lnTo>
                <a:lnTo>
                  <a:pt x="908061" y="1773571"/>
                </a:lnTo>
                <a:lnTo>
                  <a:pt x="903935" y="1780872"/>
                </a:lnTo>
                <a:lnTo>
                  <a:pt x="899174" y="1788491"/>
                </a:lnTo>
                <a:lnTo>
                  <a:pt x="893778" y="1795474"/>
                </a:lnTo>
                <a:lnTo>
                  <a:pt x="888382" y="1802458"/>
                </a:lnTo>
                <a:lnTo>
                  <a:pt x="882669" y="1808807"/>
                </a:lnTo>
                <a:lnTo>
                  <a:pt x="876639" y="1814839"/>
                </a:lnTo>
                <a:lnTo>
                  <a:pt x="870291" y="1820235"/>
                </a:lnTo>
                <a:lnTo>
                  <a:pt x="863943" y="1825949"/>
                </a:lnTo>
                <a:lnTo>
                  <a:pt x="857278" y="1831028"/>
                </a:lnTo>
                <a:lnTo>
                  <a:pt x="849978" y="1835790"/>
                </a:lnTo>
                <a:lnTo>
                  <a:pt x="842995" y="1840234"/>
                </a:lnTo>
                <a:lnTo>
                  <a:pt x="835695" y="1844044"/>
                </a:lnTo>
                <a:lnTo>
                  <a:pt x="828395" y="1847853"/>
                </a:lnTo>
                <a:lnTo>
                  <a:pt x="820460" y="1851027"/>
                </a:lnTo>
                <a:lnTo>
                  <a:pt x="812525" y="1854202"/>
                </a:lnTo>
                <a:lnTo>
                  <a:pt x="804908" y="1856424"/>
                </a:lnTo>
                <a:lnTo>
                  <a:pt x="796656" y="1858963"/>
                </a:lnTo>
                <a:lnTo>
                  <a:pt x="788404" y="1860551"/>
                </a:lnTo>
                <a:lnTo>
                  <a:pt x="780151" y="1861821"/>
                </a:lnTo>
                <a:lnTo>
                  <a:pt x="771899" y="1862773"/>
                </a:lnTo>
                <a:lnTo>
                  <a:pt x="763647" y="1863725"/>
                </a:lnTo>
                <a:lnTo>
                  <a:pt x="755077" y="1863725"/>
                </a:lnTo>
                <a:lnTo>
                  <a:pt x="746508" y="1863408"/>
                </a:lnTo>
                <a:lnTo>
                  <a:pt x="737938" y="1862773"/>
                </a:lnTo>
                <a:lnTo>
                  <a:pt x="729686" y="1861821"/>
                </a:lnTo>
                <a:lnTo>
                  <a:pt x="721434" y="1860233"/>
                </a:lnTo>
                <a:lnTo>
                  <a:pt x="712864" y="1858646"/>
                </a:lnTo>
                <a:lnTo>
                  <a:pt x="704612" y="1856106"/>
                </a:lnTo>
                <a:lnTo>
                  <a:pt x="696360" y="1853249"/>
                </a:lnTo>
                <a:lnTo>
                  <a:pt x="688425" y="1850075"/>
                </a:lnTo>
                <a:lnTo>
                  <a:pt x="680173" y="1846583"/>
                </a:lnTo>
                <a:lnTo>
                  <a:pt x="672555" y="1842456"/>
                </a:lnTo>
                <a:lnTo>
                  <a:pt x="90140" y="1524058"/>
                </a:lnTo>
                <a:lnTo>
                  <a:pt x="82522" y="1519614"/>
                </a:lnTo>
                <a:lnTo>
                  <a:pt x="75222" y="1514535"/>
                </a:lnTo>
                <a:lnTo>
                  <a:pt x="68239" y="1509456"/>
                </a:lnTo>
                <a:lnTo>
                  <a:pt x="61257" y="1503742"/>
                </a:lnTo>
                <a:lnTo>
                  <a:pt x="54909" y="1498027"/>
                </a:lnTo>
                <a:lnTo>
                  <a:pt x="48878" y="1492313"/>
                </a:lnTo>
                <a:lnTo>
                  <a:pt x="42848" y="1485965"/>
                </a:lnTo>
                <a:lnTo>
                  <a:pt x="37452" y="1479298"/>
                </a:lnTo>
                <a:lnTo>
                  <a:pt x="32374" y="1472632"/>
                </a:lnTo>
                <a:lnTo>
                  <a:pt x="27931" y="1465648"/>
                </a:lnTo>
                <a:lnTo>
                  <a:pt x="23487" y="1458664"/>
                </a:lnTo>
                <a:lnTo>
                  <a:pt x="19361" y="1451045"/>
                </a:lnTo>
                <a:lnTo>
                  <a:pt x="15870" y="1443744"/>
                </a:lnTo>
                <a:lnTo>
                  <a:pt x="12696" y="1436126"/>
                </a:lnTo>
                <a:lnTo>
                  <a:pt x="9522" y="1428189"/>
                </a:lnTo>
                <a:lnTo>
                  <a:pt x="7300" y="1420253"/>
                </a:lnTo>
                <a:lnTo>
                  <a:pt x="4761" y="1412000"/>
                </a:lnTo>
                <a:lnTo>
                  <a:pt x="3174" y="1403746"/>
                </a:lnTo>
                <a:lnTo>
                  <a:pt x="1904" y="1395810"/>
                </a:lnTo>
                <a:lnTo>
                  <a:pt x="952" y="1387556"/>
                </a:lnTo>
                <a:lnTo>
                  <a:pt x="0" y="1378985"/>
                </a:lnTo>
                <a:lnTo>
                  <a:pt x="0" y="1370414"/>
                </a:lnTo>
                <a:lnTo>
                  <a:pt x="0" y="1361843"/>
                </a:lnTo>
                <a:lnTo>
                  <a:pt x="952" y="1353907"/>
                </a:lnTo>
                <a:lnTo>
                  <a:pt x="1904" y="1345336"/>
                </a:lnTo>
                <a:lnTo>
                  <a:pt x="3491" y="1336765"/>
                </a:lnTo>
                <a:lnTo>
                  <a:pt x="5078" y="1328511"/>
                </a:lnTo>
                <a:lnTo>
                  <a:pt x="7617" y="1320258"/>
                </a:lnTo>
                <a:lnTo>
                  <a:pt x="10474" y="1312004"/>
                </a:lnTo>
                <a:lnTo>
                  <a:pt x="13648" y="1303751"/>
                </a:lnTo>
                <a:lnTo>
                  <a:pt x="17139" y="1295497"/>
                </a:lnTo>
                <a:lnTo>
                  <a:pt x="21265" y="1287878"/>
                </a:lnTo>
                <a:lnTo>
                  <a:pt x="92679" y="1157408"/>
                </a:lnTo>
                <a:lnTo>
                  <a:pt x="42213" y="1129790"/>
                </a:lnTo>
                <a:lnTo>
                  <a:pt x="137431" y="955512"/>
                </a:lnTo>
                <a:lnTo>
                  <a:pt x="195831" y="987257"/>
                </a:lnTo>
                <a:lnTo>
                  <a:pt x="194244" y="984400"/>
                </a:lnTo>
                <a:lnTo>
                  <a:pt x="265658" y="953925"/>
                </a:lnTo>
                <a:lnTo>
                  <a:pt x="258993" y="879643"/>
                </a:lnTo>
                <a:lnTo>
                  <a:pt x="256771" y="853295"/>
                </a:lnTo>
                <a:lnTo>
                  <a:pt x="282480" y="848851"/>
                </a:lnTo>
                <a:lnTo>
                  <a:pt x="369128" y="834248"/>
                </a:lnTo>
                <a:lnTo>
                  <a:pt x="377697" y="745363"/>
                </a:lnTo>
                <a:lnTo>
                  <a:pt x="380237" y="721237"/>
                </a:lnTo>
                <a:lnTo>
                  <a:pt x="404358" y="719333"/>
                </a:lnTo>
                <a:lnTo>
                  <a:pt x="483389" y="714253"/>
                </a:lnTo>
                <a:lnTo>
                  <a:pt x="485611" y="632352"/>
                </a:lnTo>
                <a:lnTo>
                  <a:pt x="486563" y="605687"/>
                </a:lnTo>
                <a:lnTo>
                  <a:pt x="513224" y="604417"/>
                </a:lnTo>
                <a:lnTo>
                  <a:pt x="598285" y="600608"/>
                </a:lnTo>
                <a:lnTo>
                  <a:pt x="602094" y="519342"/>
                </a:lnTo>
                <a:lnTo>
                  <a:pt x="603364" y="492994"/>
                </a:lnTo>
                <a:lnTo>
                  <a:pt x="629707" y="492041"/>
                </a:lnTo>
                <a:lnTo>
                  <a:pt x="720482" y="488549"/>
                </a:lnTo>
                <a:lnTo>
                  <a:pt x="739843" y="394268"/>
                </a:lnTo>
                <a:lnTo>
                  <a:pt x="745238" y="367285"/>
                </a:lnTo>
                <a:lnTo>
                  <a:pt x="772534" y="372046"/>
                </a:lnTo>
                <a:lnTo>
                  <a:pt x="856008" y="386649"/>
                </a:lnTo>
                <a:lnTo>
                  <a:pt x="886795" y="294590"/>
                </a:lnTo>
                <a:lnTo>
                  <a:pt x="896635" y="265702"/>
                </a:lnTo>
                <a:lnTo>
                  <a:pt x="924883" y="277130"/>
                </a:lnTo>
                <a:lnTo>
                  <a:pt x="990583" y="303796"/>
                </a:lnTo>
                <a:lnTo>
                  <a:pt x="1012483" y="228243"/>
                </a:lnTo>
                <a:lnTo>
                  <a:pt x="1020418" y="200308"/>
                </a:lnTo>
                <a:lnTo>
                  <a:pt x="1048031" y="208879"/>
                </a:lnTo>
                <a:lnTo>
                  <a:pt x="1063583" y="213641"/>
                </a:lnTo>
                <a:lnTo>
                  <a:pt x="1032161" y="140311"/>
                </a:lnTo>
                <a:lnTo>
                  <a:pt x="1145471" y="91107"/>
                </a:lnTo>
                <a:lnTo>
                  <a:pt x="1144201" y="89520"/>
                </a:lnTo>
                <a:lnTo>
                  <a:pt x="1183240" y="74917"/>
                </a:lnTo>
                <a:lnTo>
                  <a:pt x="1214027" y="61584"/>
                </a:lnTo>
                <a:lnTo>
                  <a:pt x="1214662" y="62854"/>
                </a:lnTo>
                <a:lnTo>
                  <a:pt x="1366059" y="6031"/>
                </a:lnTo>
                <a:lnTo>
                  <a:pt x="1369550" y="5079"/>
                </a:lnTo>
                <a:lnTo>
                  <a:pt x="1373359" y="4127"/>
                </a:lnTo>
                <a:lnTo>
                  <a:pt x="1380659" y="2222"/>
                </a:lnTo>
                <a:lnTo>
                  <a:pt x="1388276" y="1270"/>
                </a:lnTo>
                <a:lnTo>
                  <a:pt x="1395576" y="317"/>
                </a:lnTo>
                <a:lnTo>
                  <a:pt x="1402559" y="0"/>
                </a:lnTo>
                <a:close/>
              </a:path>
            </a:pathLst>
          </a:custGeom>
          <a:solidFill>
            <a:schemeClr val="accent1"/>
          </a:solidFill>
          <a:ln>
            <a:noFill/>
          </a:ln>
          <a:effectLst/>
        </p:spPr>
        <p:txBody>
          <a:bodyPr/>
          <a:lstStyle/>
          <a:p>
            <a:endParaRPr lang="zh-CN" altLang="en-US" sz="4400"/>
          </a:p>
        </p:txBody>
      </p:sp>
      <p:sp>
        <p:nvSpPr>
          <p:cNvPr id="27" name="KSO_Shape"/>
          <p:cNvSpPr/>
          <p:nvPr/>
        </p:nvSpPr>
        <p:spPr bwMode="auto">
          <a:xfrm>
            <a:off x="5163438" y="1806521"/>
            <a:ext cx="338667" cy="330200"/>
          </a:xfrm>
          <a:custGeom>
            <a:avLst/>
            <a:gdLst>
              <a:gd name="T0" fmla="*/ 585297101 w 5924"/>
              <a:gd name="T1" fmla="*/ 42773932 h 5780"/>
              <a:gd name="T2" fmla="*/ 414154525 w 5924"/>
              <a:gd name="T3" fmla="*/ 254990273 h 5780"/>
              <a:gd name="T4" fmla="*/ 295233839 w 5924"/>
              <a:gd name="T5" fmla="*/ 588088949 h 5780"/>
              <a:gd name="T6" fmla="*/ 290270034 w 5924"/>
              <a:gd name="T7" fmla="*/ 593564992 h 5780"/>
              <a:gd name="T8" fmla="*/ 284996232 w 5924"/>
              <a:gd name="T9" fmla="*/ 596457741 h 5780"/>
              <a:gd name="T10" fmla="*/ 279515659 w 5924"/>
              <a:gd name="T11" fmla="*/ 597181089 h 5780"/>
              <a:gd name="T12" fmla="*/ 274345083 w 5924"/>
              <a:gd name="T13" fmla="*/ 595631241 h 5780"/>
              <a:gd name="T14" fmla="*/ 269588049 w 5924"/>
              <a:gd name="T15" fmla="*/ 591808519 h 5780"/>
              <a:gd name="T16" fmla="*/ 265658746 w 5924"/>
              <a:gd name="T17" fmla="*/ 586229325 h 5780"/>
              <a:gd name="T18" fmla="*/ 262866525 w 5924"/>
              <a:gd name="T19" fmla="*/ 578790506 h 5780"/>
              <a:gd name="T20" fmla="*/ 224605095 w 5924"/>
              <a:gd name="T21" fmla="*/ 410071124 h 5780"/>
              <a:gd name="T22" fmla="*/ 221399332 w 5924"/>
              <a:gd name="T23" fmla="*/ 398086235 h 5780"/>
              <a:gd name="T24" fmla="*/ 216849391 w 5924"/>
              <a:gd name="T25" fmla="*/ 390337318 h 5780"/>
              <a:gd name="T26" fmla="*/ 213126538 w 5924"/>
              <a:gd name="T27" fmla="*/ 387237944 h 5780"/>
              <a:gd name="T28" fmla="*/ 208163055 w 5924"/>
              <a:gd name="T29" fmla="*/ 384551498 h 5780"/>
              <a:gd name="T30" fmla="*/ 12719509 w 5924"/>
              <a:gd name="T31" fmla="*/ 351179804 h 5780"/>
              <a:gd name="T32" fmla="*/ 6204435 w 5924"/>
              <a:gd name="T33" fmla="*/ 348596832 h 5780"/>
              <a:gd name="T34" fmla="*/ 1137405 w 5924"/>
              <a:gd name="T35" fmla="*/ 343740664 h 5780"/>
              <a:gd name="T36" fmla="*/ 0 w 5924"/>
              <a:gd name="T37" fmla="*/ 337438442 h 5780"/>
              <a:gd name="T38" fmla="*/ 2275131 w 5924"/>
              <a:gd name="T39" fmla="*/ 329689525 h 5780"/>
              <a:gd name="T40" fmla="*/ 363483904 w 5924"/>
              <a:gd name="T41" fmla="*/ 203021049 h 5780"/>
              <a:gd name="T42" fmla="*/ 591501535 w 5924"/>
              <a:gd name="T43" fmla="*/ 0 h 5780"/>
              <a:gd name="T44" fmla="*/ 286237183 w 5924"/>
              <a:gd name="T45" fmla="*/ 431664876 h 5780"/>
              <a:gd name="T46" fmla="*/ 280963382 w 5924"/>
              <a:gd name="T47" fmla="*/ 433214723 h 5780"/>
              <a:gd name="T48" fmla="*/ 277033757 w 5924"/>
              <a:gd name="T49" fmla="*/ 436520722 h 5780"/>
              <a:gd name="T50" fmla="*/ 274448308 w 5924"/>
              <a:gd name="T51" fmla="*/ 441170265 h 5780"/>
              <a:gd name="T52" fmla="*/ 273931540 w 5924"/>
              <a:gd name="T53" fmla="*/ 445302764 h 5780"/>
              <a:gd name="T54" fmla="*/ 274862173 w 5924"/>
              <a:gd name="T55" fmla="*/ 450572182 h 5780"/>
              <a:gd name="T56" fmla="*/ 277860843 w 5924"/>
              <a:gd name="T57" fmla="*/ 454911627 h 5780"/>
              <a:gd name="T58" fmla="*/ 282204012 w 5924"/>
              <a:gd name="T59" fmla="*/ 457804376 h 5780"/>
              <a:gd name="T60" fmla="*/ 287581360 w 5924"/>
              <a:gd name="T61" fmla="*/ 458940974 h 5780"/>
              <a:gd name="T62" fmla="*/ 291614532 w 5924"/>
              <a:gd name="T63" fmla="*/ 458321099 h 5780"/>
              <a:gd name="T64" fmla="*/ 296267697 w 5924"/>
              <a:gd name="T65" fmla="*/ 455841279 h 5780"/>
              <a:gd name="T66" fmla="*/ 299577007 w 5924"/>
              <a:gd name="T67" fmla="*/ 451708458 h 5780"/>
              <a:gd name="T68" fmla="*/ 301127955 w 5924"/>
              <a:gd name="T69" fmla="*/ 446645987 h 5780"/>
              <a:gd name="T70" fmla="*/ 300921183 w 5924"/>
              <a:gd name="T71" fmla="*/ 442513167 h 5780"/>
              <a:gd name="T72" fmla="*/ 298853146 w 5924"/>
              <a:gd name="T73" fmla="*/ 437657320 h 5780"/>
              <a:gd name="T74" fmla="*/ 295233839 w 5924"/>
              <a:gd name="T75" fmla="*/ 433937750 h 5780"/>
              <a:gd name="T76" fmla="*/ 290270034 w 5924"/>
              <a:gd name="T77" fmla="*/ 431871501 h 5780"/>
              <a:gd name="T78" fmla="*/ 312089423 w 5924"/>
              <a:gd name="T79" fmla="*/ 396226611 h 5780"/>
              <a:gd name="T80" fmla="*/ 307953026 w 5924"/>
              <a:gd name="T81" fmla="*/ 396846485 h 5780"/>
              <a:gd name="T82" fmla="*/ 303299539 w 5924"/>
              <a:gd name="T83" fmla="*/ 399325985 h 5780"/>
              <a:gd name="T84" fmla="*/ 299990550 w 5924"/>
              <a:gd name="T85" fmla="*/ 403458805 h 5780"/>
              <a:gd name="T86" fmla="*/ 298439281 w 5924"/>
              <a:gd name="T87" fmla="*/ 408521598 h 5780"/>
              <a:gd name="T88" fmla="*/ 298542827 w 5924"/>
              <a:gd name="T89" fmla="*/ 412654096 h 5780"/>
              <a:gd name="T90" fmla="*/ 300610865 w 5924"/>
              <a:gd name="T91" fmla="*/ 417613416 h 5780"/>
              <a:gd name="T92" fmla="*/ 304333719 w 5924"/>
              <a:gd name="T93" fmla="*/ 421229513 h 5780"/>
              <a:gd name="T94" fmla="*/ 309297524 w 5924"/>
              <a:gd name="T95" fmla="*/ 423399236 h 5780"/>
              <a:gd name="T96" fmla="*/ 313330374 w 5924"/>
              <a:gd name="T97" fmla="*/ 423502709 h 5780"/>
              <a:gd name="T98" fmla="*/ 318500950 w 5924"/>
              <a:gd name="T99" fmla="*/ 421952861 h 5780"/>
              <a:gd name="T100" fmla="*/ 322533801 w 5924"/>
              <a:gd name="T101" fmla="*/ 418646541 h 5780"/>
              <a:gd name="T102" fmla="*/ 325015703 w 5924"/>
              <a:gd name="T103" fmla="*/ 413997319 h 5780"/>
              <a:gd name="T104" fmla="*/ 325636018 w 5924"/>
              <a:gd name="T105" fmla="*/ 409967972 h 5780"/>
              <a:gd name="T106" fmla="*/ 324601838 w 5924"/>
              <a:gd name="T107" fmla="*/ 404491929 h 5780"/>
              <a:gd name="T108" fmla="*/ 321706393 w 5924"/>
              <a:gd name="T109" fmla="*/ 400255958 h 5780"/>
              <a:gd name="T110" fmla="*/ 317363224 w 5924"/>
              <a:gd name="T111" fmla="*/ 397363208 h 5780"/>
              <a:gd name="T112" fmla="*/ 312089423 w 5924"/>
              <a:gd name="T113" fmla="*/ 396226611 h 5780"/>
              <a:gd name="T114" fmla="*/ 268140327 w 5924"/>
              <a:gd name="T115" fmla="*/ 391680541 h 5780"/>
              <a:gd name="T116" fmla="*/ 260384623 w 5924"/>
              <a:gd name="T117" fmla="*/ 289705190 h 5780"/>
              <a:gd name="T118" fmla="*/ 260384623 w 5924"/>
              <a:gd name="T119" fmla="*/ 289705190 h 578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5924" h="5780">
                <a:moveTo>
                  <a:pt x="5720" y="0"/>
                </a:moveTo>
                <a:lnTo>
                  <a:pt x="5924" y="173"/>
                </a:lnTo>
                <a:lnTo>
                  <a:pt x="5896" y="371"/>
                </a:lnTo>
                <a:lnTo>
                  <a:pt x="5660" y="414"/>
                </a:lnTo>
                <a:lnTo>
                  <a:pt x="5367" y="1053"/>
                </a:lnTo>
                <a:lnTo>
                  <a:pt x="5173" y="1029"/>
                </a:lnTo>
                <a:lnTo>
                  <a:pt x="3907" y="2367"/>
                </a:lnTo>
                <a:lnTo>
                  <a:pt x="4005" y="2468"/>
                </a:lnTo>
                <a:lnTo>
                  <a:pt x="2875" y="5656"/>
                </a:lnTo>
                <a:lnTo>
                  <a:pt x="2865" y="5676"/>
                </a:lnTo>
                <a:lnTo>
                  <a:pt x="2855" y="5692"/>
                </a:lnTo>
                <a:lnTo>
                  <a:pt x="2843" y="5708"/>
                </a:lnTo>
                <a:lnTo>
                  <a:pt x="2832" y="5722"/>
                </a:lnTo>
                <a:lnTo>
                  <a:pt x="2819" y="5734"/>
                </a:lnTo>
                <a:lnTo>
                  <a:pt x="2807" y="5745"/>
                </a:lnTo>
                <a:lnTo>
                  <a:pt x="2795" y="5754"/>
                </a:lnTo>
                <a:lnTo>
                  <a:pt x="2782" y="5763"/>
                </a:lnTo>
                <a:lnTo>
                  <a:pt x="2769" y="5769"/>
                </a:lnTo>
                <a:lnTo>
                  <a:pt x="2756" y="5773"/>
                </a:lnTo>
                <a:lnTo>
                  <a:pt x="2743" y="5778"/>
                </a:lnTo>
                <a:lnTo>
                  <a:pt x="2730" y="5780"/>
                </a:lnTo>
                <a:lnTo>
                  <a:pt x="2717" y="5780"/>
                </a:lnTo>
                <a:lnTo>
                  <a:pt x="2703" y="5780"/>
                </a:lnTo>
                <a:lnTo>
                  <a:pt x="2691" y="5778"/>
                </a:lnTo>
                <a:lnTo>
                  <a:pt x="2678" y="5774"/>
                </a:lnTo>
                <a:lnTo>
                  <a:pt x="2666" y="5770"/>
                </a:lnTo>
                <a:lnTo>
                  <a:pt x="2653" y="5765"/>
                </a:lnTo>
                <a:lnTo>
                  <a:pt x="2641" y="5757"/>
                </a:lnTo>
                <a:lnTo>
                  <a:pt x="2629" y="5749"/>
                </a:lnTo>
                <a:lnTo>
                  <a:pt x="2618" y="5739"/>
                </a:lnTo>
                <a:lnTo>
                  <a:pt x="2607" y="5728"/>
                </a:lnTo>
                <a:lnTo>
                  <a:pt x="2597" y="5716"/>
                </a:lnTo>
                <a:lnTo>
                  <a:pt x="2587" y="5704"/>
                </a:lnTo>
                <a:lnTo>
                  <a:pt x="2578" y="5690"/>
                </a:lnTo>
                <a:lnTo>
                  <a:pt x="2569" y="5674"/>
                </a:lnTo>
                <a:lnTo>
                  <a:pt x="2561" y="5658"/>
                </a:lnTo>
                <a:lnTo>
                  <a:pt x="2554" y="5639"/>
                </a:lnTo>
                <a:lnTo>
                  <a:pt x="2547" y="5621"/>
                </a:lnTo>
                <a:lnTo>
                  <a:pt x="2542" y="5602"/>
                </a:lnTo>
                <a:lnTo>
                  <a:pt x="2537" y="5580"/>
                </a:lnTo>
                <a:lnTo>
                  <a:pt x="2533" y="5559"/>
                </a:lnTo>
                <a:lnTo>
                  <a:pt x="2172" y="3969"/>
                </a:lnTo>
                <a:lnTo>
                  <a:pt x="2161" y="3920"/>
                </a:lnTo>
                <a:lnTo>
                  <a:pt x="2155" y="3896"/>
                </a:lnTo>
                <a:lnTo>
                  <a:pt x="2148" y="3874"/>
                </a:lnTo>
                <a:lnTo>
                  <a:pt x="2141" y="3853"/>
                </a:lnTo>
                <a:lnTo>
                  <a:pt x="2132" y="3833"/>
                </a:lnTo>
                <a:lnTo>
                  <a:pt x="2122" y="3814"/>
                </a:lnTo>
                <a:lnTo>
                  <a:pt x="2111" y="3795"/>
                </a:lnTo>
                <a:lnTo>
                  <a:pt x="2097" y="3778"/>
                </a:lnTo>
                <a:lnTo>
                  <a:pt x="2089" y="3771"/>
                </a:lnTo>
                <a:lnTo>
                  <a:pt x="2081" y="3763"/>
                </a:lnTo>
                <a:lnTo>
                  <a:pt x="2071" y="3756"/>
                </a:lnTo>
                <a:lnTo>
                  <a:pt x="2061" y="3748"/>
                </a:lnTo>
                <a:lnTo>
                  <a:pt x="2051" y="3741"/>
                </a:lnTo>
                <a:lnTo>
                  <a:pt x="2039" y="3734"/>
                </a:lnTo>
                <a:lnTo>
                  <a:pt x="2026" y="3728"/>
                </a:lnTo>
                <a:lnTo>
                  <a:pt x="2013" y="3722"/>
                </a:lnTo>
                <a:lnTo>
                  <a:pt x="1983" y="3711"/>
                </a:lnTo>
                <a:lnTo>
                  <a:pt x="1950" y="3701"/>
                </a:lnTo>
                <a:lnTo>
                  <a:pt x="1911" y="3692"/>
                </a:lnTo>
                <a:lnTo>
                  <a:pt x="123" y="3399"/>
                </a:lnTo>
                <a:lnTo>
                  <a:pt x="100" y="3391"/>
                </a:lnTo>
                <a:lnTo>
                  <a:pt x="78" y="3384"/>
                </a:lnTo>
                <a:lnTo>
                  <a:pt x="60" y="3374"/>
                </a:lnTo>
                <a:lnTo>
                  <a:pt x="44" y="3363"/>
                </a:lnTo>
                <a:lnTo>
                  <a:pt x="30" y="3353"/>
                </a:lnTo>
                <a:lnTo>
                  <a:pt x="19" y="3341"/>
                </a:lnTo>
                <a:lnTo>
                  <a:pt x="11" y="3327"/>
                </a:lnTo>
                <a:lnTo>
                  <a:pt x="5" y="3313"/>
                </a:lnTo>
                <a:lnTo>
                  <a:pt x="1" y="3298"/>
                </a:lnTo>
                <a:lnTo>
                  <a:pt x="0" y="3282"/>
                </a:lnTo>
                <a:lnTo>
                  <a:pt x="0" y="3266"/>
                </a:lnTo>
                <a:lnTo>
                  <a:pt x="3" y="3249"/>
                </a:lnTo>
                <a:lnTo>
                  <a:pt x="7" y="3230"/>
                </a:lnTo>
                <a:lnTo>
                  <a:pt x="14" y="3211"/>
                </a:lnTo>
                <a:lnTo>
                  <a:pt x="22" y="3191"/>
                </a:lnTo>
                <a:lnTo>
                  <a:pt x="33" y="3170"/>
                </a:lnTo>
                <a:lnTo>
                  <a:pt x="3425" y="1872"/>
                </a:lnTo>
                <a:lnTo>
                  <a:pt x="3515" y="1965"/>
                </a:lnTo>
                <a:lnTo>
                  <a:pt x="4826" y="701"/>
                </a:lnTo>
                <a:lnTo>
                  <a:pt x="4747" y="517"/>
                </a:lnTo>
                <a:lnTo>
                  <a:pt x="5537" y="36"/>
                </a:lnTo>
                <a:lnTo>
                  <a:pt x="5720" y="0"/>
                </a:lnTo>
                <a:close/>
                <a:moveTo>
                  <a:pt x="2781" y="4177"/>
                </a:moveTo>
                <a:lnTo>
                  <a:pt x="2781" y="4177"/>
                </a:lnTo>
                <a:lnTo>
                  <a:pt x="2768" y="4178"/>
                </a:lnTo>
                <a:lnTo>
                  <a:pt x="2754" y="4180"/>
                </a:lnTo>
                <a:lnTo>
                  <a:pt x="2742" y="4183"/>
                </a:lnTo>
                <a:lnTo>
                  <a:pt x="2729" y="4188"/>
                </a:lnTo>
                <a:lnTo>
                  <a:pt x="2717" y="4193"/>
                </a:lnTo>
                <a:lnTo>
                  <a:pt x="2707" y="4200"/>
                </a:lnTo>
                <a:lnTo>
                  <a:pt x="2697" y="4207"/>
                </a:lnTo>
                <a:lnTo>
                  <a:pt x="2687" y="4216"/>
                </a:lnTo>
                <a:lnTo>
                  <a:pt x="2679" y="4225"/>
                </a:lnTo>
                <a:lnTo>
                  <a:pt x="2671" y="4236"/>
                </a:lnTo>
                <a:lnTo>
                  <a:pt x="2665" y="4247"/>
                </a:lnTo>
                <a:lnTo>
                  <a:pt x="2658" y="4258"/>
                </a:lnTo>
                <a:lnTo>
                  <a:pt x="2654" y="4270"/>
                </a:lnTo>
                <a:lnTo>
                  <a:pt x="2651" y="4283"/>
                </a:lnTo>
                <a:lnTo>
                  <a:pt x="2649" y="4296"/>
                </a:lnTo>
                <a:lnTo>
                  <a:pt x="2649" y="4310"/>
                </a:lnTo>
                <a:lnTo>
                  <a:pt x="2649" y="4323"/>
                </a:lnTo>
                <a:lnTo>
                  <a:pt x="2651" y="4336"/>
                </a:lnTo>
                <a:lnTo>
                  <a:pt x="2654" y="4349"/>
                </a:lnTo>
                <a:lnTo>
                  <a:pt x="2658" y="4361"/>
                </a:lnTo>
                <a:lnTo>
                  <a:pt x="2665" y="4372"/>
                </a:lnTo>
                <a:lnTo>
                  <a:pt x="2671" y="4384"/>
                </a:lnTo>
                <a:lnTo>
                  <a:pt x="2679" y="4394"/>
                </a:lnTo>
                <a:lnTo>
                  <a:pt x="2687" y="4403"/>
                </a:lnTo>
                <a:lnTo>
                  <a:pt x="2697" y="4412"/>
                </a:lnTo>
                <a:lnTo>
                  <a:pt x="2707" y="4419"/>
                </a:lnTo>
                <a:lnTo>
                  <a:pt x="2717" y="4426"/>
                </a:lnTo>
                <a:lnTo>
                  <a:pt x="2729" y="4431"/>
                </a:lnTo>
                <a:lnTo>
                  <a:pt x="2742" y="4436"/>
                </a:lnTo>
                <a:lnTo>
                  <a:pt x="2754" y="4440"/>
                </a:lnTo>
                <a:lnTo>
                  <a:pt x="2768" y="4442"/>
                </a:lnTo>
                <a:lnTo>
                  <a:pt x="2781" y="4442"/>
                </a:lnTo>
                <a:lnTo>
                  <a:pt x="2795" y="4442"/>
                </a:lnTo>
                <a:lnTo>
                  <a:pt x="2807" y="4440"/>
                </a:lnTo>
                <a:lnTo>
                  <a:pt x="2820" y="4436"/>
                </a:lnTo>
                <a:lnTo>
                  <a:pt x="2832" y="4431"/>
                </a:lnTo>
                <a:lnTo>
                  <a:pt x="2844" y="4426"/>
                </a:lnTo>
                <a:lnTo>
                  <a:pt x="2855" y="4419"/>
                </a:lnTo>
                <a:lnTo>
                  <a:pt x="2865" y="4412"/>
                </a:lnTo>
                <a:lnTo>
                  <a:pt x="2874" y="4403"/>
                </a:lnTo>
                <a:lnTo>
                  <a:pt x="2882" y="4394"/>
                </a:lnTo>
                <a:lnTo>
                  <a:pt x="2890" y="4384"/>
                </a:lnTo>
                <a:lnTo>
                  <a:pt x="2897" y="4372"/>
                </a:lnTo>
                <a:lnTo>
                  <a:pt x="2903" y="4361"/>
                </a:lnTo>
                <a:lnTo>
                  <a:pt x="2907" y="4349"/>
                </a:lnTo>
                <a:lnTo>
                  <a:pt x="2910" y="4336"/>
                </a:lnTo>
                <a:lnTo>
                  <a:pt x="2912" y="4323"/>
                </a:lnTo>
                <a:lnTo>
                  <a:pt x="2914" y="4310"/>
                </a:lnTo>
                <a:lnTo>
                  <a:pt x="2912" y="4296"/>
                </a:lnTo>
                <a:lnTo>
                  <a:pt x="2910" y="4283"/>
                </a:lnTo>
                <a:lnTo>
                  <a:pt x="2907" y="4270"/>
                </a:lnTo>
                <a:lnTo>
                  <a:pt x="2903" y="4258"/>
                </a:lnTo>
                <a:lnTo>
                  <a:pt x="2897" y="4247"/>
                </a:lnTo>
                <a:lnTo>
                  <a:pt x="2890" y="4236"/>
                </a:lnTo>
                <a:lnTo>
                  <a:pt x="2882" y="4225"/>
                </a:lnTo>
                <a:lnTo>
                  <a:pt x="2874" y="4216"/>
                </a:lnTo>
                <a:lnTo>
                  <a:pt x="2865" y="4207"/>
                </a:lnTo>
                <a:lnTo>
                  <a:pt x="2855" y="4200"/>
                </a:lnTo>
                <a:lnTo>
                  <a:pt x="2844" y="4193"/>
                </a:lnTo>
                <a:lnTo>
                  <a:pt x="2832" y="4188"/>
                </a:lnTo>
                <a:lnTo>
                  <a:pt x="2820" y="4183"/>
                </a:lnTo>
                <a:lnTo>
                  <a:pt x="2807" y="4180"/>
                </a:lnTo>
                <a:lnTo>
                  <a:pt x="2795" y="4178"/>
                </a:lnTo>
                <a:lnTo>
                  <a:pt x="2781" y="4177"/>
                </a:lnTo>
                <a:close/>
                <a:moveTo>
                  <a:pt x="3018" y="3835"/>
                </a:moveTo>
                <a:lnTo>
                  <a:pt x="3018" y="3835"/>
                </a:lnTo>
                <a:lnTo>
                  <a:pt x="3004" y="3836"/>
                </a:lnTo>
                <a:lnTo>
                  <a:pt x="2991" y="3838"/>
                </a:lnTo>
                <a:lnTo>
                  <a:pt x="2978" y="3841"/>
                </a:lnTo>
                <a:lnTo>
                  <a:pt x="2965" y="3846"/>
                </a:lnTo>
                <a:lnTo>
                  <a:pt x="2954" y="3851"/>
                </a:lnTo>
                <a:lnTo>
                  <a:pt x="2943" y="3858"/>
                </a:lnTo>
                <a:lnTo>
                  <a:pt x="2933" y="3865"/>
                </a:lnTo>
                <a:lnTo>
                  <a:pt x="2923" y="3874"/>
                </a:lnTo>
                <a:lnTo>
                  <a:pt x="2915" y="3883"/>
                </a:lnTo>
                <a:lnTo>
                  <a:pt x="2907" y="3894"/>
                </a:lnTo>
                <a:lnTo>
                  <a:pt x="2901" y="3905"/>
                </a:lnTo>
                <a:lnTo>
                  <a:pt x="2895" y="3915"/>
                </a:lnTo>
                <a:lnTo>
                  <a:pt x="2890" y="3928"/>
                </a:lnTo>
                <a:lnTo>
                  <a:pt x="2887" y="3941"/>
                </a:lnTo>
                <a:lnTo>
                  <a:pt x="2886" y="3954"/>
                </a:lnTo>
                <a:lnTo>
                  <a:pt x="2885" y="3968"/>
                </a:lnTo>
                <a:lnTo>
                  <a:pt x="2886" y="3981"/>
                </a:lnTo>
                <a:lnTo>
                  <a:pt x="2887" y="3994"/>
                </a:lnTo>
                <a:lnTo>
                  <a:pt x="2890" y="4007"/>
                </a:lnTo>
                <a:lnTo>
                  <a:pt x="2895" y="4019"/>
                </a:lnTo>
                <a:lnTo>
                  <a:pt x="2901" y="4030"/>
                </a:lnTo>
                <a:lnTo>
                  <a:pt x="2907" y="4042"/>
                </a:lnTo>
                <a:lnTo>
                  <a:pt x="2915" y="4052"/>
                </a:lnTo>
                <a:lnTo>
                  <a:pt x="2923" y="4061"/>
                </a:lnTo>
                <a:lnTo>
                  <a:pt x="2933" y="4070"/>
                </a:lnTo>
                <a:lnTo>
                  <a:pt x="2943" y="4077"/>
                </a:lnTo>
                <a:lnTo>
                  <a:pt x="2954" y="4084"/>
                </a:lnTo>
                <a:lnTo>
                  <a:pt x="2965" y="4089"/>
                </a:lnTo>
                <a:lnTo>
                  <a:pt x="2978" y="4094"/>
                </a:lnTo>
                <a:lnTo>
                  <a:pt x="2991" y="4098"/>
                </a:lnTo>
                <a:lnTo>
                  <a:pt x="3004" y="4099"/>
                </a:lnTo>
                <a:lnTo>
                  <a:pt x="3018" y="4100"/>
                </a:lnTo>
                <a:lnTo>
                  <a:pt x="3030" y="4099"/>
                </a:lnTo>
                <a:lnTo>
                  <a:pt x="3043" y="4098"/>
                </a:lnTo>
                <a:lnTo>
                  <a:pt x="3056" y="4094"/>
                </a:lnTo>
                <a:lnTo>
                  <a:pt x="3069" y="4089"/>
                </a:lnTo>
                <a:lnTo>
                  <a:pt x="3080" y="4084"/>
                </a:lnTo>
                <a:lnTo>
                  <a:pt x="3092" y="4077"/>
                </a:lnTo>
                <a:lnTo>
                  <a:pt x="3101" y="4070"/>
                </a:lnTo>
                <a:lnTo>
                  <a:pt x="3111" y="4061"/>
                </a:lnTo>
                <a:lnTo>
                  <a:pt x="3119" y="4052"/>
                </a:lnTo>
                <a:lnTo>
                  <a:pt x="3127" y="4042"/>
                </a:lnTo>
                <a:lnTo>
                  <a:pt x="3133" y="4030"/>
                </a:lnTo>
                <a:lnTo>
                  <a:pt x="3139" y="4019"/>
                </a:lnTo>
                <a:lnTo>
                  <a:pt x="3143" y="4007"/>
                </a:lnTo>
                <a:lnTo>
                  <a:pt x="3146" y="3994"/>
                </a:lnTo>
                <a:lnTo>
                  <a:pt x="3148" y="3981"/>
                </a:lnTo>
                <a:lnTo>
                  <a:pt x="3149" y="3968"/>
                </a:lnTo>
                <a:lnTo>
                  <a:pt x="3148" y="3954"/>
                </a:lnTo>
                <a:lnTo>
                  <a:pt x="3146" y="3941"/>
                </a:lnTo>
                <a:lnTo>
                  <a:pt x="3143" y="3928"/>
                </a:lnTo>
                <a:lnTo>
                  <a:pt x="3139" y="3915"/>
                </a:lnTo>
                <a:lnTo>
                  <a:pt x="3133" y="3905"/>
                </a:lnTo>
                <a:lnTo>
                  <a:pt x="3127" y="3894"/>
                </a:lnTo>
                <a:lnTo>
                  <a:pt x="3119" y="3883"/>
                </a:lnTo>
                <a:lnTo>
                  <a:pt x="3111" y="3874"/>
                </a:lnTo>
                <a:lnTo>
                  <a:pt x="3101" y="3865"/>
                </a:lnTo>
                <a:lnTo>
                  <a:pt x="3092" y="3858"/>
                </a:lnTo>
                <a:lnTo>
                  <a:pt x="3080" y="3851"/>
                </a:lnTo>
                <a:lnTo>
                  <a:pt x="3069" y="3846"/>
                </a:lnTo>
                <a:lnTo>
                  <a:pt x="3056" y="3841"/>
                </a:lnTo>
                <a:lnTo>
                  <a:pt x="3043" y="3838"/>
                </a:lnTo>
                <a:lnTo>
                  <a:pt x="3030" y="3836"/>
                </a:lnTo>
                <a:lnTo>
                  <a:pt x="3018" y="3835"/>
                </a:lnTo>
                <a:close/>
                <a:moveTo>
                  <a:pt x="2233" y="3066"/>
                </a:moveTo>
                <a:lnTo>
                  <a:pt x="2056" y="3237"/>
                </a:lnTo>
                <a:lnTo>
                  <a:pt x="2593" y="3791"/>
                </a:lnTo>
                <a:lnTo>
                  <a:pt x="2771" y="3621"/>
                </a:lnTo>
                <a:lnTo>
                  <a:pt x="2233" y="3066"/>
                </a:lnTo>
                <a:close/>
                <a:moveTo>
                  <a:pt x="2518" y="2804"/>
                </a:moveTo>
                <a:lnTo>
                  <a:pt x="2400" y="2917"/>
                </a:lnTo>
                <a:lnTo>
                  <a:pt x="2938" y="3472"/>
                </a:lnTo>
                <a:lnTo>
                  <a:pt x="3056" y="3358"/>
                </a:lnTo>
                <a:lnTo>
                  <a:pt x="2518" y="2804"/>
                </a:lnTo>
                <a:close/>
              </a:path>
            </a:pathLst>
          </a:custGeom>
          <a:solidFill>
            <a:schemeClr val="accent1"/>
          </a:solidFill>
          <a:ln>
            <a:noFill/>
          </a:ln>
          <a:effectLst/>
        </p:spPr>
        <p:txBody>
          <a:bodyPr/>
          <a:lstStyle/>
          <a:p>
            <a:endParaRPr lang="zh-CN" altLang="en-US" sz="4400"/>
          </a:p>
        </p:txBody>
      </p:sp>
      <p:sp>
        <p:nvSpPr>
          <p:cNvPr id="28" name="KSO_Shape"/>
          <p:cNvSpPr/>
          <p:nvPr/>
        </p:nvSpPr>
        <p:spPr bwMode="auto">
          <a:xfrm>
            <a:off x="8516238" y="1870585"/>
            <a:ext cx="338667" cy="202071"/>
          </a:xfrm>
          <a:custGeom>
            <a:avLst/>
            <a:gdLst>
              <a:gd name="T0" fmla="*/ 0 w 5915"/>
              <a:gd name="T1" fmla="*/ 708054 h 3525"/>
              <a:gd name="T2" fmla="*/ 142674 w 5915"/>
              <a:gd name="T3" fmla="*/ 659390 h 3525"/>
              <a:gd name="T4" fmla="*/ 1350730 w 5915"/>
              <a:gd name="T5" fmla="*/ 604602 h 3525"/>
              <a:gd name="T6" fmla="*/ 1307574 w 5915"/>
              <a:gd name="T7" fmla="*/ 647787 h 3525"/>
              <a:gd name="T8" fmla="*/ 1130440 w 5915"/>
              <a:gd name="T9" fmla="*/ 614592 h 3525"/>
              <a:gd name="T10" fmla="*/ 1355239 w 5915"/>
              <a:gd name="T11" fmla="*/ 1009388 h 3525"/>
              <a:gd name="T12" fmla="*/ 1590023 w 5915"/>
              <a:gd name="T13" fmla="*/ 1024858 h 3525"/>
              <a:gd name="T14" fmla="*/ 1856691 w 5915"/>
              <a:gd name="T15" fmla="*/ 840512 h 3525"/>
              <a:gd name="T16" fmla="*/ 1904678 w 5915"/>
              <a:gd name="T17" fmla="*/ 869840 h 3525"/>
              <a:gd name="T18" fmla="*/ 1664097 w 5915"/>
              <a:gd name="T19" fmla="*/ 1062242 h 3525"/>
              <a:gd name="T20" fmla="*/ 1385513 w 5915"/>
              <a:gd name="T21" fmla="*/ 1094148 h 3525"/>
              <a:gd name="T22" fmla="*/ 1084385 w 5915"/>
              <a:gd name="T23" fmla="*/ 894978 h 3525"/>
              <a:gd name="T24" fmla="*/ 919811 w 5915"/>
              <a:gd name="T25" fmla="*/ 912381 h 3525"/>
              <a:gd name="T26" fmla="*/ 837041 w 5915"/>
              <a:gd name="T27" fmla="*/ 816986 h 3525"/>
              <a:gd name="T28" fmla="*/ 674399 w 5915"/>
              <a:gd name="T29" fmla="*/ 752851 h 3525"/>
              <a:gd name="T30" fmla="*/ 959746 w 5915"/>
              <a:gd name="T31" fmla="*/ 727391 h 3525"/>
              <a:gd name="T32" fmla="*/ 1019006 w 5915"/>
              <a:gd name="T33" fmla="*/ 614915 h 3525"/>
              <a:gd name="T34" fmla="*/ 615784 w 5915"/>
              <a:gd name="T35" fmla="*/ 517585 h 3525"/>
              <a:gd name="T36" fmla="*/ 735913 w 5915"/>
              <a:gd name="T37" fmla="*/ 453451 h 3525"/>
              <a:gd name="T38" fmla="*/ 1075689 w 5915"/>
              <a:gd name="T39" fmla="*/ 577852 h 3525"/>
              <a:gd name="T40" fmla="*/ 706283 w 5915"/>
              <a:gd name="T41" fmla="*/ 230110 h 3525"/>
              <a:gd name="T42" fmla="*/ 925930 w 5915"/>
              <a:gd name="T43" fmla="*/ 239778 h 3525"/>
              <a:gd name="T44" fmla="*/ 1478589 w 5915"/>
              <a:gd name="T45" fmla="*/ 279096 h 3525"/>
              <a:gd name="T46" fmla="*/ 1630603 w 5915"/>
              <a:gd name="T47" fmla="*/ 689039 h 3525"/>
              <a:gd name="T48" fmla="*/ 1862166 w 5915"/>
              <a:gd name="T49" fmla="*/ 578819 h 3525"/>
              <a:gd name="T50" fmla="*/ 1903068 w 5915"/>
              <a:gd name="T51" fmla="*/ 617493 h 3525"/>
              <a:gd name="T52" fmla="*/ 1642197 w 5915"/>
              <a:gd name="T53" fmla="*/ 749306 h 3525"/>
              <a:gd name="T54" fmla="*/ 1462486 w 5915"/>
              <a:gd name="T55" fmla="*/ 850181 h 3525"/>
              <a:gd name="T56" fmla="*/ 1728832 w 5915"/>
              <a:gd name="T57" fmla="*/ 810540 h 3525"/>
              <a:gd name="T58" fmla="*/ 1880845 w 5915"/>
              <a:gd name="T59" fmla="*/ 706120 h 3525"/>
              <a:gd name="T60" fmla="*/ 1883100 w 5915"/>
              <a:gd name="T61" fmla="*/ 771544 h 3525"/>
              <a:gd name="T62" fmla="*/ 1541069 w 5915"/>
              <a:gd name="T63" fmla="*/ 925272 h 3525"/>
              <a:gd name="T64" fmla="*/ 1277944 w 5915"/>
              <a:gd name="T65" fmla="*/ 847602 h 3525"/>
              <a:gd name="T66" fmla="*/ 1130440 w 5915"/>
              <a:gd name="T67" fmla="*/ 690651 h 3525"/>
              <a:gd name="T68" fmla="*/ 371660 w 5915"/>
              <a:gd name="T69" fmla="*/ 927851 h 3525"/>
              <a:gd name="T70" fmla="*/ 255396 w 5915"/>
              <a:gd name="T71" fmla="*/ 927851 h 3525"/>
              <a:gd name="T72" fmla="*/ 233817 w 5915"/>
              <a:gd name="T73" fmla="*/ 1067077 h 3525"/>
              <a:gd name="T74" fmla="*/ 385509 w 5915"/>
              <a:gd name="T75" fmla="*/ 1128955 h 3525"/>
              <a:gd name="T76" fmla="*/ 474398 w 5915"/>
              <a:gd name="T77" fmla="*/ 863716 h 3525"/>
              <a:gd name="T78" fmla="*/ 624157 w 5915"/>
              <a:gd name="T79" fmla="*/ 749306 h 3525"/>
              <a:gd name="T80" fmla="*/ 589052 w 5915"/>
              <a:gd name="T81" fmla="*/ 559804 h 3525"/>
              <a:gd name="T82" fmla="*/ 512724 w 5915"/>
              <a:gd name="T83" fmla="*/ 327439 h 3525"/>
              <a:gd name="T84" fmla="*/ 587442 w 5915"/>
              <a:gd name="T85" fmla="*/ 90239 h 3525"/>
              <a:gd name="T86" fmla="*/ 505960 w 5915"/>
              <a:gd name="T87" fmla="*/ 0 h 3525"/>
              <a:gd name="T88" fmla="*/ 408053 w 5915"/>
              <a:gd name="T89" fmla="*/ 137937 h 3525"/>
              <a:gd name="T90" fmla="*/ 218358 w 5915"/>
              <a:gd name="T91" fmla="*/ 556259 h 3525"/>
              <a:gd name="T92" fmla="*/ 208697 w 5915"/>
              <a:gd name="T93" fmla="*/ 737382 h 3525"/>
              <a:gd name="T94" fmla="*/ 345573 w 5915"/>
              <a:gd name="T95" fmla="*/ 853403 h 3525"/>
              <a:gd name="T96" fmla="*/ 370050 w 5915"/>
              <a:gd name="T97" fmla="*/ 550136 h 3525"/>
              <a:gd name="T98" fmla="*/ 310468 w 5915"/>
              <a:gd name="T99" fmla="*/ 763487 h 3525"/>
              <a:gd name="T100" fmla="*/ 257972 w 5915"/>
              <a:gd name="T101" fmla="*/ 639086 h 3525"/>
              <a:gd name="T102" fmla="*/ 474076 w 5915"/>
              <a:gd name="T103" fmla="*/ 797649 h 3525"/>
              <a:gd name="T104" fmla="*/ 570051 w 5915"/>
              <a:gd name="T105" fmla="*/ 681627 h 3525"/>
              <a:gd name="T106" fmla="*/ 490501 w 5915"/>
              <a:gd name="T107" fmla="*/ 577208 h 3525"/>
              <a:gd name="T108" fmla="*/ 494044 w 5915"/>
              <a:gd name="T109" fmla="*/ 77992 h 3525"/>
              <a:gd name="T110" fmla="*/ 523996 w 5915"/>
              <a:gd name="T111" fmla="*/ 153406 h 3525"/>
              <a:gd name="T112" fmla="*/ 29952 w 5915"/>
              <a:gd name="T113" fmla="*/ 1111552 h 3525"/>
              <a:gd name="T114" fmla="*/ 9340 w 5915"/>
              <a:gd name="T115" fmla="*/ 1059342 h 3525"/>
              <a:gd name="T116" fmla="*/ 49598 w 5915"/>
              <a:gd name="T117" fmla="*/ 1105106 h 3525"/>
              <a:gd name="T118" fmla="*/ 644 w 5915"/>
              <a:gd name="T119" fmla="*/ 331951 h 3525"/>
              <a:gd name="T120" fmla="*/ 321096 w 5915"/>
              <a:gd name="T121" fmla="*/ 195948 h 352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5915" h="3525">
                <a:moveTo>
                  <a:pt x="148" y="2277"/>
                </a:moveTo>
                <a:lnTo>
                  <a:pt x="148" y="2277"/>
                </a:lnTo>
                <a:lnTo>
                  <a:pt x="139" y="2282"/>
                </a:lnTo>
                <a:lnTo>
                  <a:pt x="131" y="2286"/>
                </a:lnTo>
                <a:lnTo>
                  <a:pt x="122" y="2289"/>
                </a:lnTo>
                <a:lnTo>
                  <a:pt x="112" y="2291"/>
                </a:lnTo>
                <a:lnTo>
                  <a:pt x="103" y="2292"/>
                </a:lnTo>
                <a:lnTo>
                  <a:pt x="94" y="2292"/>
                </a:lnTo>
                <a:lnTo>
                  <a:pt x="85" y="2292"/>
                </a:lnTo>
                <a:lnTo>
                  <a:pt x="76" y="2290"/>
                </a:lnTo>
                <a:lnTo>
                  <a:pt x="67" y="2288"/>
                </a:lnTo>
                <a:lnTo>
                  <a:pt x="58" y="2285"/>
                </a:lnTo>
                <a:lnTo>
                  <a:pt x="51" y="2281"/>
                </a:lnTo>
                <a:lnTo>
                  <a:pt x="43" y="2276"/>
                </a:lnTo>
                <a:lnTo>
                  <a:pt x="35" y="2270"/>
                </a:lnTo>
                <a:lnTo>
                  <a:pt x="28" y="2265"/>
                </a:lnTo>
                <a:lnTo>
                  <a:pt x="22" y="2257"/>
                </a:lnTo>
                <a:lnTo>
                  <a:pt x="16" y="2249"/>
                </a:lnTo>
                <a:lnTo>
                  <a:pt x="12" y="2241"/>
                </a:lnTo>
                <a:lnTo>
                  <a:pt x="7" y="2232"/>
                </a:lnTo>
                <a:lnTo>
                  <a:pt x="4" y="2223"/>
                </a:lnTo>
                <a:lnTo>
                  <a:pt x="2" y="2214"/>
                </a:lnTo>
                <a:lnTo>
                  <a:pt x="0" y="2206"/>
                </a:lnTo>
                <a:lnTo>
                  <a:pt x="0" y="2197"/>
                </a:lnTo>
                <a:lnTo>
                  <a:pt x="0" y="2187"/>
                </a:lnTo>
                <a:lnTo>
                  <a:pt x="3" y="2178"/>
                </a:lnTo>
                <a:lnTo>
                  <a:pt x="5" y="2169"/>
                </a:lnTo>
                <a:lnTo>
                  <a:pt x="8" y="2161"/>
                </a:lnTo>
                <a:lnTo>
                  <a:pt x="12" y="2152"/>
                </a:lnTo>
                <a:lnTo>
                  <a:pt x="16" y="2144"/>
                </a:lnTo>
                <a:lnTo>
                  <a:pt x="22" y="2136"/>
                </a:lnTo>
                <a:lnTo>
                  <a:pt x="28" y="2130"/>
                </a:lnTo>
                <a:lnTo>
                  <a:pt x="35" y="2124"/>
                </a:lnTo>
                <a:lnTo>
                  <a:pt x="44" y="2117"/>
                </a:lnTo>
                <a:lnTo>
                  <a:pt x="73" y="2099"/>
                </a:lnTo>
                <a:lnTo>
                  <a:pt x="109" y="2076"/>
                </a:lnTo>
                <a:lnTo>
                  <a:pt x="157" y="2047"/>
                </a:lnTo>
                <a:lnTo>
                  <a:pt x="217" y="2013"/>
                </a:lnTo>
                <a:lnTo>
                  <a:pt x="287" y="1973"/>
                </a:lnTo>
                <a:lnTo>
                  <a:pt x="368" y="1928"/>
                </a:lnTo>
                <a:lnTo>
                  <a:pt x="460" y="1880"/>
                </a:lnTo>
                <a:lnTo>
                  <a:pt x="454" y="1908"/>
                </a:lnTo>
                <a:lnTo>
                  <a:pt x="450" y="1936"/>
                </a:lnTo>
                <a:lnTo>
                  <a:pt x="446" y="1964"/>
                </a:lnTo>
                <a:lnTo>
                  <a:pt x="444" y="1990"/>
                </a:lnTo>
                <a:lnTo>
                  <a:pt x="443" y="2018"/>
                </a:lnTo>
                <a:lnTo>
                  <a:pt x="443" y="2046"/>
                </a:lnTo>
                <a:lnTo>
                  <a:pt x="444" y="2074"/>
                </a:lnTo>
                <a:lnTo>
                  <a:pt x="445" y="2102"/>
                </a:lnTo>
                <a:lnTo>
                  <a:pt x="380" y="2138"/>
                </a:lnTo>
                <a:lnTo>
                  <a:pt x="322" y="2171"/>
                </a:lnTo>
                <a:lnTo>
                  <a:pt x="270" y="2201"/>
                </a:lnTo>
                <a:lnTo>
                  <a:pt x="228" y="2227"/>
                </a:lnTo>
                <a:lnTo>
                  <a:pt x="169" y="2263"/>
                </a:lnTo>
                <a:lnTo>
                  <a:pt x="148" y="2277"/>
                </a:lnTo>
                <a:close/>
                <a:moveTo>
                  <a:pt x="4592" y="2112"/>
                </a:moveTo>
                <a:lnTo>
                  <a:pt x="4592" y="1225"/>
                </a:lnTo>
                <a:lnTo>
                  <a:pt x="3694" y="1356"/>
                </a:lnTo>
                <a:lnTo>
                  <a:pt x="3744" y="1404"/>
                </a:lnTo>
                <a:lnTo>
                  <a:pt x="3792" y="1451"/>
                </a:lnTo>
                <a:lnTo>
                  <a:pt x="3836" y="1496"/>
                </a:lnTo>
                <a:lnTo>
                  <a:pt x="3879" y="1540"/>
                </a:lnTo>
                <a:lnTo>
                  <a:pt x="3958" y="1624"/>
                </a:lnTo>
                <a:lnTo>
                  <a:pt x="4030" y="1702"/>
                </a:lnTo>
                <a:lnTo>
                  <a:pt x="4098" y="1776"/>
                </a:lnTo>
                <a:lnTo>
                  <a:pt x="4131" y="1811"/>
                </a:lnTo>
                <a:lnTo>
                  <a:pt x="4163" y="1844"/>
                </a:lnTo>
                <a:lnTo>
                  <a:pt x="4194" y="1876"/>
                </a:lnTo>
                <a:lnTo>
                  <a:pt x="4227" y="1906"/>
                </a:lnTo>
                <a:lnTo>
                  <a:pt x="4258" y="1934"/>
                </a:lnTo>
                <a:lnTo>
                  <a:pt x="4290" y="1960"/>
                </a:lnTo>
                <a:lnTo>
                  <a:pt x="4322" y="1985"/>
                </a:lnTo>
                <a:lnTo>
                  <a:pt x="4356" y="2008"/>
                </a:lnTo>
                <a:lnTo>
                  <a:pt x="4392" y="2031"/>
                </a:lnTo>
                <a:lnTo>
                  <a:pt x="4427" y="2049"/>
                </a:lnTo>
                <a:lnTo>
                  <a:pt x="4465" y="2068"/>
                </a:lnTo>
                <a:lnTo>
                  <a:pt x="4505" y="2084"/>
                </a:lnTo>
                <a:lnTo>
                  <a:pt x="4548" y="2099"/>
                </a:lnTo>
                <a:lnTo>
                  <a:pt x="4592" y="2112"/>
                </a:lnTo>
                <a:close/>
                <a:moveTo>
                  <a:pt x="3510" y="1444"/>
                </a:moveTo>
                <a:lnTo>
                  <a:pt x="3510" y="1444"/>
                </a:lnTo>
                <a:lnTo>
                  <a:pt x="3568" y="1499"/>
                </a:lnTo>
                <a:lnTo>
                  <a:pt x="3622" y="1550"/>
                </a:lnTo>
                <a:lnTo>
                  <a:pt x="3674" y="1601"/>
                </a:lnTo>
                <a:lnTo>
                  <a:pt x="3723" y="1650"/>
                </a:lnTo>
                <a:lnTo>
                  <a:pt x="3767" y="1697"/>
                </a:lnTo>
                <a:lnTo>
                  <a:pt x="3811" y="1743"/>
                </a:lnTo>
                <a:lnTo>
                  <a:pt x="3890" y="1830"/>
                </a:lnTo>
                <a:lnTo>
                  <a:pt x="3961" y="1907"/>
                </a:lnTo>
                <a:lnTo>
                  <a:pt x="4028" y="1978"/>
                </a:lnTo>
                <a:lnTo>
                  <a:pt x="4060" y="2010"/>
                </a:lnTo>
                <a:lnTo>
                  <a:pt x="4094" y="2043"/>
                </a:lnTo>
                <a:lnTo>
                  <a:pt x="4126" y="2073"/>
                </a:lnTo>
                <a:lnTo>
                  <a:pt x="4160" y="2102"/>
                </a:lnTo>
                <a:lnTo>
                  <a:pt x="4120" y="2109"/>
                </a:lnTo>
                <a:lnTo>
                  <a:pt x="4082" y="2119"/>
                </a:lnTo>
                <a:lnTo>
                  <a:pt x="4045" y="2131"/>
                </a:lnTo>
                <a:lnTo>
                  <a:pt x="4009" y="2144"/>
                </a:lnTo>
                <a:lnTo>
                  <a:pt x="3994" y="2152"/>
                </a:lnTo>
                <a:lnTo>
                  <a:pt x="3977" y="2161"/>
                </a:lnTo>
                <a:lnTo>
                  <a:pt x="3961" y="2169"/>
                </a:lnTo>
                <a:lnTo>
                  <a:pt x="3947" y="2179"/>
                </a:lnTo>
                <a:lnTo>
                  <a:pt x="3932" y="2188"/>
                </a:lnTo>
                <a:lnTo>
                  <a:pt x="3919" y="2198"/>
                </a:lnTo>
                <a:lnTo>
                  <a:pt x="3905" y="2208"/>
                </a:lnTo>
                <a:lnTo>
                  <a:pt x="3893" y="2219"/>
                </a:lnTo>
                <a:lnTo>
                  <a:pt x="3854" y="2183"/>
                </a:lnTo>
                <a:lnTo>
                  <a:pt x="3812" y="2146"/>
                </a:lnTo>
                <a:lnTo>
                  <a:pt x="3768" y="2109"/>
                </a:lnTo>
                <a:lnTo>
                  <a:pt x="3723" y="2070"/>
                </a:lnTo>
                <a:lnTo>
                  <a:pt x="3674" y="2029"/>
                </a:lnTo>
                <a:lnTo>
                  <a:pt x="3622" y="1989"/>
                </a:lnTo>
                <a:lnTo>
                  <a:pt x="3568" y="1949"/>
                </a:lnTo>
                <a:lnTo>
                  <a:pt x="3510" y="1907"/>
                </a:lnTo>
                <a:lnTo>
                  <a:pt x="3510" y="1444"/>
                </a:lnTo>
                <a:close/>
                <a:moveTo>
                  <a:pt x="3510" y="2143"/>
                </a:moveTo>
                <a:lnTo>
                  <a:pt x="3510" y="2557"/>
                </a:lnTo>
                <a:lnTo>
                  <a:pt x="3510" y="2572"/>
                </a:lnTo>
                <a:lnTo>
                  <a:pt x="3508" y="2587"/>
                </a:lnTo>
                <a:lnTo>
                  <a:pt x="3505" y="2601"/>
                </a:lnTo>
                <a:lnTo>
                  <a:pt x="3501" y="2616"/>
                </a:lnTo>
                <a:lnTo>
                  <a:pt x="3544" y="2640"/>
                </a:lnTo>
                <a:lnTo>
                  <a:pt x="3586" y="2666"/>
                </a:lnTo>
                <a:lnTo>
                  <a:pt x="3625" y="2690"/>
                </a:lnTo>
                <a:lnTo>
                  <a:pt x="3662" y="2715"/>
                </a:lnTo>
                <a:lnTo>
                  <a:pt x="3734" y="2764"/>
                </a:lnTo>
                <a:lnTo>
                  <a:pt x="3800" y="2811"/>
                </a:lnTo>
                <a:lnTo>
                  <a:pt x="3861" y="2858"/>
                </a:lnTo>
                <a:lnTo>
                  <a:pt x="3918" y="2902"/>
                </a:lnTo>
                <a:lnTo>
                  <a:pt x="3971" y="2946"/>
                </a:lnTo>
                <a:lnTo>
                  <a:pt x="4021" y="2987"/>
                </a:lnTo>
                <a:lnTo>
                  <a:pt x="4098" y="3050"/>
                </a:lnTo>
                <a:lnTo>
                  <a:pt x="4135" y="3079"/>
                </a:lnTo>
                <a:lnTo>
                  <a:pt x="4172" y="3106"/>
                </a:lnTo>
                <a:lnTo>
                  <a:pt x="4208" y="3132"/>
                </a:lnTo>
                <a:lnTo>
                  <a:pt x="4244" y="3154"/>
                </a:lnTo>
                <a:lnTo>
                  <a:pt x="4281" y="3175"/>
                </a:lnTo>
                <a:lnTo>
                  <a:pt x="4299" y="3184"/>
                </a:lnTo>
                <a:lnTo>
                  <a:pt x="4318" y="3193"/>
                </a:lnTo>
                <a:lnTo>
                  <a:pt x="4338" y="3201"/>
                </a:lnTo>
                <a:lnTo>
                  <a:pt x="4358" y="3209"/>
                </a:lnTo>
                <a:lnTo>
                  <a:pt x="4378" y="3215"/>
                </a:lnTo>
                <a:lnTo>
                  <a:pt x="4398" y="3221"/>
                </a:lnTo>
                <a:lnTo>
                  <a:pt x="4419" y="3226"/>
                </a:lnTo>
                <a:lnTo>
                  <a:pt x="4442" y="3231"/>
                </a:lnTo>
                <a:lnTo>
                  <a:pt x="4464" y="3234"/>
                </a:lnTo>
                <a:lnTo>
                  <a:pt x="4487" y="3238"/>
                </a:lnTo>
                <a:lnTo>
                  <a:pt x="4511" y="3240"/>
                </a:lnTo>
                <a:lnTo>
                  <a:pt x="4535" y="3241"/>
                </a:lnTo>
                <a:lnTo>
                  <a:pt x="4561" y="3242"/>
                </a:lnTo>
                <a:lnTo>
                  <a:pt x="4588" y="3241"/>
                </a:lnTo>
                <a:lnTo>
                  <a:pt x="4614" y="3240"/>
                </a:lnTo>
                <a:lnTo>
                  <a:pt x="4643" y="3239"/>
                </a:lnTo>
                <a:lnTo>
                  <a:pt x="4672" y="3235"/>
                </a:lnTo>
                <a:lnTo>
                  <a:pt x="4703" y="3232"/>
                </a:lnTo>
                <a:lnTo>
                  <a:pt x="4764" y="3222"/>
                </a:lnTo>
                <a:lnTo>
                  <a:pt x="4823" y="3210"/>
                </a:lnTo>
                <a:lnTo>
                  <a:pt x="4881" y="3195"/>
                </a:lnTo>
                <a:lnTo>
                  <a:pt x="4937" y="3180"/>
                </a:lnTo>
                <a:lnTo>
                  <a:pt x="4991" y="3162"/>
                </a:lnTo>
                <a:lnTo>
                  <a:pt x="5044" y="3142"/>
                </a:lnTo>
                <a:lnTo>
                  <a:pt x="5094" y="3121"/>
                </a:lnTo>
                <a:lnTo>
                  <a:pt x="5143" y="3098"/>
                </a:lnTo>
                <a:lnTo>
                  <a:pt x="5191" y="3076"/>
                </a:lnTo>
                <a:lnTo>
                  <a:pt x="5235" y="3051"/>
                </a:lnTo>
                <a:lnTo>
                  <a:pt x="5280" y="3026"/>
                </a:lnTo>
                <a:lnTo>
                  <a:pt x="5321" y="3000"/>
                </a:lnTo>
                <a:lnTo>
                  <a:pt x="5361" y="2975"/>
                </a:lnTo>
                <a:lnTo>
                  <a:pt x="5399" y="2949"/>
                </a:lnTo>
                <a:lnTo>
                  <a:pt x="5436" y="2922"/>
                </a:lnTo>
                <a:lnTo>
                  <a:pt x="5469" y="2897"/>
                </a:lnTo>
                <a:lnTo>
                  <a:pt x="5503" y="2870"/>
                </a:lnTo>
                <a:lnTo>
                  <a:pt x="5533" y="2844"/>
                </a:lnTo>
                <a:lnTo>
                  <a:pt x="5561" y="2820"/>
                </a:lnTo>
                <a:lnTo>
                  <a:pt x="5588" y="2795"/>
                </a:lnTo>
                <a:lnTo>
                  <a:pt x="5634" y="2751"/>
                </a:lnTo>
                <a:lnTo>
                  <a:pt x="5673" y="2710"/>
                </a:lnTo>
                <a:lnTo>
                  <a:pt x="5705" y="2676"/>
                </a:lnTo>
                <a:lnTo>
                  <a:pt x="5726" y="2650"/>
                </a:lnTo>
                <a:lnTo>
                  <a:pt x="5745" y="2628"/>
                </a:lnTo>
                <a:lnTo>
                  <a:pt x="5750" y="2620"/>
                </a:lnTo>
                <a:lnTo>
                  <a:pt x="5757" y="2613"/>
                </a:lnTo>
                <a:lnTo>
                  <a:pt x="5765" y="2608"/>
                </a:lnTo>
                <a:lnTo>
                  <a:pt x="5773" y="2603"/>
                </a:lnTo>
                <a:lnTo>
                  <a:pt x="5780" y="2599"/>
                </a:lnTo>
                <a:lnTo>
                  <a:pt x="5789" y="2596"/>
                </a:lnTo>
                <a:lnTo>
                  <a:pt x="5798" y="2593"/>
                </a:lnTo>
                <a:lnTo>
                  <a:pt x="5807" y="2591"/>
                </a:lnTo>
                <a:lnTo>
                  <a:pt x="5816" y="2590"/>
                </a:lnTo>
                <a:lnTo>
                  <a:pt x="5825" y="2590"/>
                </a:lnTo>
                <a:lnTo>
                  <a:pt x="5834" y="2591"/>
                </a:lnTo>
                <a:lnTo>
                  <a:pt x="5843" y="2593"/>
                </a:lnTo>
                <a:lnTo>
                  <a:pt x="5852" y="2596"/>
                </a:lnTo>
                <a:lnTo>
                  <a:pt x="5861" y="2600"/>
                </a:lnTo>
                <a:lnTo>
                  <a:pt x="5870" y="2605"/>
                </a:lnTo>
                <a:lnTo>
                  <a:pt x="5877" y="2609"/>
                </a:lnTo>
                <a:lnTo>
                  <a:pt x="5885" y="2616"/>
                </a:lnTo>
                <a:lnTo>
                  <a:pt x="5892" y="2622"/>
                </a:lnTo>
                <a:lnTo>
                  <a:pt x="5898" y="2630"/>
                </a:lnTo>
                <a:lnTo>
                  <a:pt x="5902" y="2638"/>
                </a:lnTo>
                <a:lnTo>
                  <a:pt x="5906" y="2646"/>
                </a:lnTo>
                <a:lnTo>
                  <a:pt x="5910" y="2655"/>
                </a:lnTo>
                <a:lnTo>
                  <a:pt x="5912" y="2664"/>
                </a:lnTo>
                <a:lnTo>
                  <a:pt x="5914" y="2673"/>
                </a:lnTo>
                <a:lnTo>
                  <a:pt x="5915" y="2681"/>
                </a:lnTo>
                <a:lnTo>
                  <a:pt x="5915" y="2690"/>
                </a:lnTo>
                <a:lnTo>
                  <a:pt x="5914" y="2699"/>
                </a:lnTo>
                <a:lnTo>
                  <a:pt x="5912" y="2708"/>
                </a:lnTo>
                <a:lnTo>
                  <a:pt x="5910" y="2717"/>
                </a:lnTo>
                <a:lnTo>
                  <a:pt x="5906" y="2726"/>
                </a:lnTo>
                <a:lnTo>
                  <a:pt x="5901" y="2735"/>
                </a:lnTo>
                <a:lnTo>
                  <a:pt x="5896" y="2743"/>
                </a:lnTo>
                <a:lnTo>
                  <a:pt x="5875" y="2767"/>
                </a:lnTo>
                <a:lnTo>
                  <a:pt x="5851" y="2796"/>
                </a:lnTo>
                <a:lnTo>
                  <a:pt x="5817" y="2834"/>
                </a:lnTo>
                <a:lnTo>
                  <a:pt x="5773" y="2880"/>
                </a:lnTo>
                <a:lnTo>
                  <a:pt x="5748" y="2904"/>
                </a:lnTo>
                <a:lnTo>
                  <a:pt x="5720" y="2930"/>
                </a:lnTo>
                <a:lnTo>
                  <a:pt x="5690" y="2958"/>
                </a:lnTo>
                <a:lnTo>
                  <a:pt x="5659" y="2986"/>
                </a:lnTo>
                <a:lnTo>
                  <a:pt x="5624" y="3014"/>
                </a:lnTo>
                <a:lnTo>
                  <a:pt x="5589" y="3044"/>
                </a:lnTo>
                <a:lnTo>
                  <a:pt x="5550" y="3073"/>
                </a:lnTo>
                <a:lnTo>
                  <a:pt x="5510" y="3102"/>
                </a:lnTo>
                <a:lnTo>
                  <a:pt x="5466" y="3132"/>
                </a:lnTo>
                <a:lnTo>
                  <a:pt x="5422" y="3161"/>
                </a:lnTo>
                <a:lnTo>
                  <a:pt x="5375" y="3190"/>
                </a:lnTo>
                <a:lnTo>
                  <a:pt x="5326" y="3218"/>
                </a:lnTo>
                <a:lnTo>
                  <a:pt x="5274" y="3244"/>
                </a:lnTo>
                <a:lnTo>
                  <a:pt x="5222" y="3271"/>
                </a:lnTo>
                <a:lnTo>
                  <a:pt x="5167" y="3296"/>
                </a:lnTo>
                <a:lnTo>
                  <a:pt x="5111" y="3319"/>
                </a:lnTo>
                <a:lnTo>
                  <a:pt x="5051" y="3341"/>
                </a:lnTo>
                <a:lnTo>
                  <a:pt x="4990" y="3361"/>
                </a:lnTo>
                <a:lnTo>
                  <a:pt x="4928" y="3379"/>
                </a:lnTo>
                <a:lnTo>
                  <a:pt x="4896" y="3388"/>
                </a:lnTo>
                <a:lnTo>
                  <a:pt x="4863" y="3395"/>
                </a:lnTo>
                <a:lnTo>
                  <a:pt x="4831" y="3403"/>
                </a:lnTo>
                <a:lnTo>
                  <a:pt x="4797" y="3409"/>
                </a:lnTo>
                <a:lnTo>
                  <a:pt x="4764" y="3415"/>
                </a:lnTo>
                <a:lnTo>
                  <a:pt x="4729" y="3419"/>
                </a:lnTo>
                <a:lnTo>
                  <a:pt x="4691" y="3425"/>
                </a:lnTo>
                <a:lnTo>
                  <a:pt x="4655" y="3428"/>
                </a:lnTo>
                <a:lnTo>
                  <a:pt x="4619" y="3430"/>
                </a:lnTo>
                <a:lnTo>
                  <a:pt x="4585" y="3433"/>
                </a:lnTo>
                <a:lnTo>
                  <a:pt x="4552" y="3433"/>
                </a:lnTo>
                <a:lnTo>
                  <a:pt x="4521" y="3433"/>
                </a:lnTo>
                <a:lnTo>
                  <a:pt x="4490" y="3432"/>
                </a:lnTo>
                <a:lnTo>
                  <a:pt x="4461" y="3429"/>
                </a:lnTo>
                <a:lnTo>
                  <a:pt x="4432" y="3425"/>
                </a:lnTo>
                <a:lnTo>
                  <a:pt x="4405" y="3421"/>
                </a:lnTo>
                <a:lnTo>
                  <a:pt x="4378" y="3416"/>
                </a:lnTo>
                <a:lnTo>
                  <a:pt x="4351" y="3409"/>
                </a:lnTo>
                <a:lnTo>
                  <a:pt x="4327" y="3403"/>
                </a:lnTo>
                <a:lnTo>
                  <a:pt x="4302" y="3395"/>
                </a:lnTo>
                <a:lnTo>
                  <a:pt x="4278" y="3386"/>
                </a:lnTo>
                <a:lnTo>
                  <a:pt x="4254" y="3377"/>
                </a:lnTo>
                <a:lnTo>
                  <a:pt x="4231" y="3367"/>
                </a:lnTo>
                <a:lnTo>
                  <a:pt x="4209" y="3356"/>
                </a:lnTo>
                <a:lnTo>
                  <a:pt x="4186" y="3343"/>
                </a:lnTo>
                <a:lnTo>
                  <a:pt x="4165" y="3331"/>
                </a:lnTo>
                <a:lnTo>
                  <a:pt x="4143" y="3318"/>
                </a:lnTo>
                <a:lnTo>
                  <a:pt x="4122" y="3304"/>
                </a:lnTo>
                <a:lnTo>
                  <a:pt x="4078" y="3274"/>
                </a:lnTo>
                <a:lnTo>
                  <a:pt x="4035" y="3243"/>
                </a:lnTo>
                <a:lnTo>
                  <a:pt x="3991" y="3209"/>
                </a:lnTo>
                <a:lnTo>
                  <a:pt x="3900" y="3133"/>
                </a:lnTo>
                <a:lnTo>
                  <a:pt x="3850" y="3093"/>
                </a:lnTo>
                <a:lnTo>
                  <a:pt x="3797" y="3049"/>
                </a:lnTo>
                <a:lnTo>
                  <a:pt x="3742" y="3006"/>
                </a:lnTo>
                <a:lnTo>
                  <a:pt x="3681" y="2960"/>
                </a:lnTo>
                <a:lnTo>
                  <a:pt x="3616" y="2913"/>
                </a:lnTo>
                <a:lnTo>
                  <a:pt x="3544" y="2865"/>
                </a:lnTo>
                <a:lnTo>
                  <a:pt x="3506" y="2841"/>
                </a:lnTo>
                <a:lnTo>
                  <a:pt x="3467" y="2816"/>
                </a:lnTo>
                <a:lnTo>
                  <a:pt x="3426" y="2792"/>
                </a:lnTo>
                <a:lnTo>
                  <a:pt x="3384" y="2767"/>
                </a:lnTo>
                <a:lnTo>
                  <a:pt x="3367" y="2777"/>
                </a:lnTo>
                <a:lnTo>
                  <a:pt x="3350" y="2787"/>
                </a:lnTo>
                <a:lnTo>
                  <a:pt x="3334" y="2797"/>
                </a:lnTo>
                <a:lnTo>
                  <a:pt x="3315" y="2806"/>
                </a:lnTo>
                <a:lnTo>
                  <a:pt x="3296" y="2814"/>
                </a:lnTo>
                <a:lnTo>
                  <a:pt x="3277" y="2822"/>
                </a:lnTo>
                <a:lnTo>
                  <a:pt x="3257" y="2830"/>
                </a:lnTo>
                <a:lnTo>
                  <a:pt x="3236" y="2835"/>
                </a:lnTo>
                <a:lnTo>
                  <a:pt x="3214" y="2842"/>
                </a:lnTo>
                <a:lnTo>
                  <a:pt x="3193" y="2846"/>
                </a:lnTo>
                <a:lnTo>
                  <a:pt x="3171" y="2851"/>
                </a:lnTo>
                <a:lnTo>
                  <a:pt x="3149" y="2854"/>
                </a:lnTo>
                <a:lnTo>
                  <a:pt x="3125" y="2858"/>
                </a:lnTo>
                <a:lnTo>
                  <a:pt x="3102" y="2860"/>
                </a:lnTo>
                <a:lnTo>
                  <a:pt x="3078" y="2861"/>
                </a:lnTo>
                <a:lnTo>
                  <a:pt x="3054" y="2861"/>
                </a:lnTo>
                <a:lnTo>
                  <a:pt x="3030" y="2861"/>
                </a:lnTo>
                <a:lnTo>
                  <a:pt x="3007" y="2860"/>
                </a:lnTo>
                <a:lnTo>
                  <a:pt x="2985" y="2858"/>
                </a:lnTo>
                <a:lnTo>
                  <a:pt x="2961" y="2855"/>
                </a:lnTo>
                <a:lnTo>
                  <a:pt x="2940" y="2852"/>
                </a:lnTo>
                <a:lnTo>
                  <a:pt x="2918" y="2847"/>
                </a:lnTo>
                <a:lnTo>
                  <a:pt x="2897" y="2843"/>
                </a:lnTo>
                <a:lnTo>
                  <a:pt x="2877" y="2837"/>
                </a:lnTo>
                <a:lnTo>
                  <a:pt x="2856" y="2831"/>
                </a:lnTo>
                <a:lnTo>
                  <a:pt x="2836" y="2824"/>
                </a:lnTo>
                <a:lnTo>
                  <a:pt x="2817" y="2817"/>
                </a:lnTo>
                <a:lnTo>
                  <a:pt x="2799" y="2810"/>
                </a:lnTo>
                <a:lnTo>
                  <a:pt x="2781" y="2801"/>
                </a:lnTo>
                <a:lnTo>
                  <a:pt x="2764" y="2792"/>
                </a:lnTo>
                <a:lnTo>
                  <a:pt x="2747" y="2782"/>
                </a:lnTo>
                <a:lnTo>
                  <a:pt x="2732" y="2772"/>
                </a:lnTo>
                <a:lnTo>
                  <a:pt x="2716" y="2762"/>
                </a:lnTo>
                <a:lnTo>
                  <a:pt x="2702" y="2751"/>
                </a:lnTo>
                <a:lnTo>
                  <a:pt x="2688" y="2739"/>
                </a:lnTo>
                <a:lnTo>
                  <a:pt x="2676" y="2727"/>
                </a:lnTo>
                <a:lnTo>
                  <a:pt x="2664" y="2715"/>
                </a:lnTo>
                <a:lnTo>
                  <a:pt x="2652" y="2701"/>
                </a:lnTo>
                <a:lnTo>
                  <a:pt x="2642" y="2689"/>
                </a:lnTo>
                <a:lnTo>
                  <a:pt x="2634" y="2675"/>
                </a:lnTo>
                <a:lnTo>
                  <a:pt x="2626" y="2661"/>
                </a:lnTo>
                <a:lnTo>
                  <a:pt x="2618" y="2647"/>
                </a:lnTo>
                <a:lnTo>
                  <a:pt x="2612" y="2632"/>
                </a:lnTo>
                <a:lnTo>
                  <a:pt x="2607" y="2618"/>
                </a:lnTo>
                <a:lnTo>
                  <a:pt x="2602" y="2603"/>
                </a:lnTo>
                <a:lnTo>
                  <a:pt x="2600" y="2588"/>
                </a:lnTo>
                <a:lnTo>
                  <a:pt x="2598" y="2572"/>
                </a:lnTo>
                <a:lnTo>
                  <a:pt x="2598" y="2557"/>
                </a:lnTo>
                <a:lnTo>
                  <a:pt x="2599" y="2535"/>
                </a:lnTo>
                <a:lnTo>
                  <a:pt x="2602" y="2513"/>
                </a:lnTo>
                <a:lnTo>
                  <a:pt x="2608" y="2493"/>
                </a:lnTo>
                <a:lnTo>
                  <a:pt x="2616" y="2472"/>
                </a:lnTo>
                <a:lnTo>
                  <a:pt x="2580" y="2467"/>
                </a:lnTo>
                <a:lnTo>
                  <a:pt x="2543" y="2464"/>
                </a:lnTo>
                <a:lnTo>
                  <a:pt x="2506" y="2462"/>
                </a:lnTo>
                <a:lnTo>
                  <a:pt x="2471" y="2461"/>
                </a:lnTo>
                <a:lnTo>
                  <a:pt x="2434" y="2460"/>
                </a:lnTo>
                <a:lnTo>
                  <a:pt x="2397" y="2460"/>
                </a:lnTo>
                <a:lnTo>
                  <a:pt x="2359" y="2461"/>
                </a:lnTo>
                <a:lnTo>
                  <a:pt x="2323" y="2462"/>
                </a:lnTo>
                <a:lnTo>
                  <a:pt x="2286" y="2464"/>
                </a:lnTo>
                <a:lnTo>
                  <a:pt x="2248" y="2467"/>
                </a:lnTo>
                <a:lnTo>
                  <a:pt x="2211" y="2471"/>
                </a:lnTo>
                <a:lnTo>
                  <a:pt x="2173" y="2475"/>
                </a:lnTo>
                <a:lnTo>
                  <a:pt x="2098" y="2486"/>
                </a:lnTo>
                <a:lnTo>
                  <a:pt x="2023" y="2500"/>
                </a:lnTo>
                <a:lnTo>
                  <a:pt x="2040" y="2470"/>
                </a:lnTo>
                <a:lnTo>
                  <a:pt x="2055" y="2440"/>
                </a:lnTo>
                <a:lnTo>
                  <a:pt x="2069" y="2407"/>
                </a:lnTo>
                <a:lnTo>
                  <a:pt x="2082" y="2375"/>
                </a:lnTo>
                <a:lnTo>
                  <a:pt x="2094" y="2336"/>
                </a:lnTo>
                <a:lnTo>
                  <a:pt x="2104" y="2297"/>
                </a:lnTo>
                <a:lnTo>
                  <a:pt x="2148" y="2290"/>
                </a:lnTo>
                <a:lnTo>
                  <a:pt x="2191" y="2286"/>
                </a:lnTo>
                <a:lnTo>
                  <a:pt x="2234" y="2281"/>
                </a:lnTo>
                <a:lnTo>
                  <a:pt x="2278" y="2277"/>
                </a:lnTo>
                <a:lnTo>
                  <a:pt x="2321" y="2275"/>
                </a:lnTo>
                <a:lnTo>
                  <a:pt x="2364" y="2272"/>
                </a:lnTo>
                <a:lnTo>
                  <a:pt x="2407" y="2272"/>
                </a:lnTo>
                <a:lnTo>
                  <a:pt x="2450" y="2272"/>
                </a:lnTo>
                <a:lnTo>
                  <a:pt x="2493" y="2274"/>
                </a:lnTo>
                <a:lnTo>
                  <a:pt x="2535" y="2276"/>
                </a:lnTo>
                <a:lnTo>
                  <a:pt x="2578" y="2278"/>
                </a:lnTo>
                <a:lnTo>
                  <a:pt x="2620" y="2282"/>
                </a:lnTo>
                <a:lnTo>
                  <a:pt x="2661" y="2288"/>
                </a:lnTo>
                <a:lnTo>
                  <a:pt x="2704" y="2295"/>
                </a:lnTo>
                <a:lnTo>
                  <a:pt x="2745" y="2302"/>
                </a:lnTo>
                <a:lnTo>
                  <a:pt x="2786" y="2310"/>
                </a:lnTo>
                <a:lnTo>
                  <a:pt x="2815" y="2298"/>
                </a:lnTo>
                <a:lnTo>
                  <a:pt x="2845" y="2287"/>
                </a:lnTo>
                <a:lnTo>
                  <a:pt x="2878" y="2277"/>
                </a:lnTo>
                <a:lnTo>
                  <a:pt x="2911" y="2268"/>
                </a:lnTo>
                <a:lnTo>
                  <a:pt x="2945" y="2261"/>
                </a:lnTo>
                <a:lnTo>
                  <a:pt x="2980" y="2257"/>
                </a:lnTo>
                <a:lnTo>
                  <a:pt x="3017" y="2253"/>
                </a:lnTo>
                <a:lnTo>
                  <a:pt x="3054" y="2253"/>
                </a:lnTo>
                <a:lnTo>
                  <a:pt x="3078" y="2253"/>
                </a:lnTo>
                <a:lnTo>
                  <a:pt x="3102" y="2255"/>
                </a:lnTo>
                <a:lnTo>
                  <a:pt x="3125" y="2257"/>
                </a:lnTo>
                <a:lnTo>
                  <a:pt x="3149" y="2259"/>
                </a:lnTo>
                <a:lnTo>
                  <a:pt x="3171" y="2263"/>
                </a:lnTo>
                <a:lnTo>
                  <a:pt x="3193" y="2268"/>
                </a:lnTo>
                <a:lnTo>
                  <a:pt x="3214" y="2272"/>
                </a:lnTo>
                <a:lnTo>
                  <a:pt x="3236" y="2278"/>
                </a:lnTo>
                <a:lnTo>
                  <a:pt x="3257" y="2285"/>
                </a:lnTo>
                <a:lnTo>
                  <a:pt x="3277" y="2291"/>
                </a:lnTo>
                <a:lnTo>
                  <a:pt x="3296" y="2299"/>
                </a:lnTo>
                <a:lnTo>
                  <a:pt x="3315" y="2308"/>
                </a:lnTo>
                <a:lnTo>
                  <a:pt x="3334" y="2317"/>
                </a:lnTo>
                <a:lnTo>
                  <a:pt x="3350" y="2326"/>
                </a:lnTo>
                <a:lnTo>
                  <a:pt x="3367" y="2336"/>
                </a:lnTo>
                <a:lnTo>
                  <a:pt x="3384" y="2347"/>
                </a:lnTo>
                <a:lnTo>
                  <a:pt x="3384" y="2051"/>
                </a:lnTo>
                <a:lnTo>
                  <a:pt x="3332" y="2016"/>
                </a:lnTo>
                <a:lnTo>
                  <a:pt x="3279" y="1980"/>
                </a:lnTo>
                <a:lnTo>
                  <a:pt x="3223" y="1945"/>
                </a:lnTo>
                <a:lnTo>
                  <a:pt x="3164" y="1908"/>
                </a:lnTo>
                <a:lnTo>
                  <a:pt x="3103" y="1872"/>
                </a:lnTo>
                <a:lnTo>
                  <a:pt x="3038" y="1835"/>
                </a:lnTo>
                <a:lnTo>
                  <a:pt x="2970" y="1798"/>
                </a:lnTo>
                <a:lnTo>
                  <a:pt x="2900" y="1761"/>
                </a:lnTo>
                <a:lnTo>
                  <a:pt x="2871" y="1746"/>
                </a:lnTo>
                <a:lnTo>
                  <a:pt x="2842" y="1733"/>
                </a:lnTo>
                <a:lnTo>
                  <a:pt x="2813" y="1720"/>
                </a:lnTo>
                <a:lnTo>
                  <a:pt x="2784" y="1707"/>
                </a:lnTo>
                <a:lnTo>
                  <a:pt x="2754" y="1695"/>
                </a:lnTo>
                <a:lnTo>
                  <a:pt x="2725" y="1685"/>
                </a:lnTo>
                <a:lnTo>
                  <a:pt x="2695" y="1674"/>
                </a:lnTo>
                <a:lnTo>
                  <a:pt x="2665" y="1665"/>
                </a:lnTo>
                <a:lnTo>
                  <a:pt x="2603" y="1647"/>
                </a:lnTo>
                <a:lnTo>
                  <a:pt x="2542" y="1633"/>
                </a:lnTo>
                <a:lnTo>
                  <a:pt x="2481" y="1620"/>
                </a:lnTo>
                <a:lnTo>
                  <a:pt x="2418" y="1610"/>
                </a:lnTo>
                <a:lnTo>
                  <a:pt x="2356" y="1603"/>
                </a:lnTo>
                <a:lnTo>
                  <a:pt x="2294" y="1597"/>
                </a:lnTo>
                <a:lnTo>
                  <a:pt x="2230" y="1594"/>
                </a:lnTo>
                <a:lnTo>
                  <a:pt x="2166" y="1593"/>
                </a:lnTo>
                <a:lnTo>
                  <a:pt x="2103" y="1594"/>
                </a:lnTo>
                <a:lnTo>
                  <a:pt x="2039" y="1596"/>
                </a:lnTo>
                <a:lnTo>
                  <a:pt x="1976" y="1600"/>
                </a:lnTo>
                <a:lnTo>
                  <a:pt x="1912" y="1606"/>
                </a:lnTo>
                <a:lnTo>
                  <a:pt x="1889" y="1585"/>
                </a:lnTo>
                <a:lnTo>
                  <a:pt x="1864" y="1565"/>
                </a:lnTo>
                <a:lnTo>
                  <a:pt x="1839" y="1547"/>
                </a:lnTo>
                <a:lnTo>
                  <a:pt x="1813" y="1529"/>
                </a:lnTo>
                <a:lnTo>
                  <a:pt x="1785" y="1513"/>
                </a:lnTo>
                <a:lnTo>
                  <a:pt x="1757" y="1499"/>
                </a:lnTo>
                <a:lnTo>
                  <a:pt x="1729" y="1486"/>
                </a:lnTo>
                <a:lnTo>
                  <a:pt x="1700" y="1474"/>
                </a:lnTo>
                <a:lnTo>
                  <a:pt x="1673" y="1464"/>
                </a:lnTo>
                <a:lnTo>
                  <a:pt x="1645" y="1457"/>
                </a:lnTo>
                <a:lnTo>
                  <a:pt x="1728" y="1441"/>
                </a:lnTo>
                <a:lnTo>
                  <a:pt x="1814" y="1429"/>
                </a:lnTo>
                <a:lnTo>
                  <a:pt x="1899" y="1419"/>
                </a:lnTo>
                <a:lnTo>
                  <a:pt x="1941" y="1414"/>
                </a:lnTo>
                <a:lnTo>
                  <a:pt x="1985" y="1411"/>
                </a:lnTo>
                <a:lnTo>
                  <a:pt x="2027" y="1407"/>
                </a:lnTo>
                <a:lnTo>
                  <a:pt x="2071" y="1406"/>
                </a:lnTo>
                <a:lnTo>
                  <a:pt x="2113" y="1405"/>
                </a:lnTo>
                <a:lnTo>
                  <a:pt x="2156" y="1404"/>
                </a:lnTo>
                <a:lnTo>
                  <a:pt x="2199" y="1404"/>
                </a:lnTo>
                <a:lnTo>
                  <a:pt x="2242" y="1406"/>
                </a:lnTo>
                <a:lnTo>
                  <a:pt x="2285" y="1407"/>
                </a:lnTo>
                <a:lnTo>
                  <a:pt x="2327" y="1411"/>
                </a:lnTo>
                <a:lnTo>
                  <a:pt x="2369" y="1414"/>
                </a:lnTo>
                <a:lnTo>
                  <a:pt x="2413" y="1419"/>
                </a:lnTo>
                <a:lnTo>
                  <a:pt x="2455" y="1424"/>
                </a:lnTo>
                <a:lnTo>
                  <a:pt x="2496" y="1431"/>
                </a:lnTo>
                <a:lnTo>
                  <a:pt x="2539" y="1439"/>
                </a:lnTo>
                <a:lnTo>
                  <a:pt x="2581" y="1448"/>
                </a:lnTo>
                <a:lnTo>
                  <a:pt x="2622" y="1457"/>
                </a:lnTo>
                <a:lnTo>
                  <a:pt x="2664" y="1468"/>
                </a:lnTo>
                <a:lnTo>
                  <a:pt x="2705" y="1479"/>
                </a:lnTo>
                <a:lnTo>
                  <a:pt x="2746" y="1491"/>
                </a:lnTo>
                <a:lnTo>
                  <a:pt x="2787" y="1506"/>
                </a:lnTo>
                <a:lnTo>
                  <a:pt x="2828" y="1520"/>
                </a:lnTo>
                <a:lnTo>
                  <a:pt x="2868" y="1537"/>
                </a:lnTo>
                <a:lnTo>
                  <a:pt x="2908" y="1554"/>
                </a:lnTo>
                <a:lnTo>
                  <a:pt x="2948" y="1572"/>
                </a:lnTo>
                <a:lnTo>
                  <a:pt x="2987" y="1591"/>
                </a:lnTo>
                <a:lnTo>
                  <a:pt x="3043" y="1621"/>
                </a:lnTo>
                <a:lnTo>
                  <a:pt x="3096" y="1650"/>
                </a:lnTo>
                <a:lnTo>
                  <a:pt x="3149" y="1679"/>
                </a:lnTo>
                <a:lnTo>
                  <a:pt x="3199" y="1708"/>
                </a:lnTo>
                <a:lnTo>
                  <a:pt x="3248" y="1736"/>
                </a:lnTo>
                <a:lnTo>
                  <a:pt x="3295" y="1765"/>
                </a:lnTo>
                <a:lnTo>
                  <a:pt x="3340" y="1793"/>
                </a:lnTo>
                <a:lnTo>
                  <a:pt x="3384" y="1821"/>
                </a:lnTo>
                <a:lnTo>
                  <a:pt x="3384" y="1357"/>
                </a:lnTo>
                <a:lnTo>
                  <a:pt x="3384" y="1335"/>
                </a:lnTo>
                <a:lnTo>
                  <a:pt x="3331" y="1293"/>
                </a:lnTo>
                <a:lnTo>
                  <a:pt x="3278" y="1249"/>
                </a:lnTo>
                <a:lnTo>
                  <a:pt x="3221" y="1206"/>
                </a:lnTo>
                <a:lnTo>
                  <a:pt x="3161" y="1161"/>
                </a:lnTo>
                <a:lnTo>
                  <a:pt x="3098" y="1115"/>
                </a:lnTo>
                <a:lnTo>
                  <a:pt x="3033" y="1069"/>
                </a:lnTo>
                <a:lnTo>
                  <a:pt x="2964" y="1022"/>
                </a:lnTo>
                <a:lnTo>
                  <a:pt x="2892" y="974"/>
                </a:lnTo>
                <a:lnTo>
                  <a:pt x="2836" y="941"/>
                </a:lnTo>
                <a:lnTo>
                  <a:pt x="2781" y="908"/>
                </a:lnTo>
                <a:lnTo>
                  <a:pt x="2724" y="879"/>
                </a:lnTo>
                <a:lnTo>
                  <a:pt x="2667" y="852"/>
                </a:lnTo>
                <a:lnTo>
                  <a:pt x="2609" y="828"/>
                </a:lnTo>
                <a:lnTo>
                  <a:pt x="2551" y="806"/>
                </a:lnTo>
                <a:lnTo>
                  <a:pt x="2492" y="784"/>
                </a:lnTo>
                <a:lnTo>
                  <a:pt x="2433" y="767"/>
                </a:lnTo>
                <a:lnTo>
                  <a:pt x="2374" y="751"/>
                </a:lnTo>
                <a:lnTo>
                  <a:pt x="2314" y="737"/>
                </a:lnTo>
                <a:lnTo>
                  <a:pt x="2253" y="724"/>
                </a:lnTo>
                <a:lnTo>
                  <a:pt x="2193" y="714"/>
                </a:lnTo>
                <a:lnTo>
                  <a:pt x="2132" y="705"/>
                </a:lnTo>
                <a:lnTo>
                  <a:pt x="2072" y="699"/>
                </a:lnTo>
                <a:lnTo>
                  <a:pt x="2010" y="693"/>
                </a:lnTo>
                <a:lnTo>
                  <a:pt x="1950" y="690"/>
                </a:lnTo>
                <a:lnTo>
                  <a:pt x="1961" y="648"/>
                </a:lnTo>
                <a:lnTo>
                  <a:pt x="1970" y="607"/>
                </a:lnTo>
                <a:lnTo>
                  <a:pt x="1977" y="565"/>
                </a:lnTo>
                <a:lnTo>
                  <a:pt x="1983" y="523"/>
                </a:lnTo>
                <a:lnTo>
                  <a:pt x="1985" y="502"/>
                </a:lnTo>
                <a:lnTo>
                  <a:pt x="2049" y="507"/>
                </a:lnTo>
                <a:lnTo>
                  <a:pt x="2114" y="514"/>
                </a:lnTo>
                <a:lnTo>
                  <a:pt x="2179" y="521"/>
                </a:lnTo>
                <a:lnTo>
                  <a:pt x="2243" y="531"/>
                </a:lnTo>
                <a:lnTo>
                  <a:pt x="2308" y="543"/>
                </a:lnTo>
                <a:lnTo>
                  <a:pt x="2373" y="556"/>
                </a:lnTo>
                <a:lnTo>
                  <a:pt x="2437" y="572"/>
                </a:lnTo>
                <a:lnTo>
                  <a:pt x="2501" y="589"/>
                </a:lnTo>
                <a:lnTo>
                  <a:pt x="2564" y="609"/>
                </a:lnTo>
                <a:lnTo>
                  <a:pt x="2628" y="632"/>
                </a:lnTo>
                <a:lnTo>
                  <a:pt x="2690" y="656"/>
                </a:lnTo>
                <a:lnTo>
                  <a:pt x="2753" y="683"/>
                </a:lnTo>
                <a:lnTo>
                  <a:pt x="2814" y="712"/>
                </a:lnTo>
                <a:lnTo>
                  <a:pt x="2875" y="744"/>
                </a:lnTo>
                <a:lnTo>
                  <a:pt x="2936" y="779"/>
                </a:lnTo>
                <a:lnTo>
                  <a:pt x="2966" y="797"/>
                </a:lnTo>
                <a:lnTo>
                  <a:pt x="2995" y="816"/>
                </a:lnTo>
                <a:lnTo>
                  <a:pt x="3053" y="854"/>
                </a:lnTo>
                <a:lnTo>
                  <a:pt x="3107" y="890"/>
                </a:lnTo>
                <a:lnTo>
                  <a:pt x="3161" y="927"/>
                </a:lnTo>
                <a:lnTo>
                  <a:pt x="3212" y="964"/>
                </a:lnTo>
                <a:lnTo>
                  <a:pt x="3262" y="1000"/>
                </a:lnTo>
                <a:lnTo>
                  <a:pt x="3309" y="1035"/>
                </a:lnTo>
                <a:lnTo>
                  <a:pt x="3400" y="1104"/>
                </a:lnTo>
                <a:lnTo>
                  <a:pt x="3409" y="1089"/>
                </a:lnTo>
                <a:lnTo>
                  <a:pt x="3421" y="1074"/>
                </a:lnTo>
                <a:lnTo>
                  <a:pt x="3434" y="1061"/>
                </a:lnTo>
                <a:lnTo>
                  <a:pt x="3451" y="1050"/>
                </a:lnTo>
                <a:lnTo>
                  <a:pt x="3470" y="1039"/>
                </a:lnTo>
                <a:lnTo>
                  <a:pt x="3491" y="1030"/>
                </a:lnTo>
                <a:lnTo>
                  <a:pt x="3515" y="1022"/>
                </a:lnTo>
                <a:lnTo>
                  <a:pt x="3542" y="1016"/>
                </a:lnTo>
                <a:lnTo>
                  <a:pt x="4544" y="869"/>
                </a:lnTo>
                <a:lnTo>
                  <a:pt x="4569" y="867"/>
                </a:lnTo>
                <a:lnTo>
                  <a:pt x="4591" y="866"/>
                </a:lnTo>
                <a:lnTo>
                  <a:pt x="4611" y="867"/>
                </a:lnTo>
                <a:lnTo>
                  <a:pt x="4629" y="871"/>
                </a:lnTo>
                <a:lnTo>
                  <a:pt x="4645" y="877"/>
                </a:lnTo>
                <a:lnTo>
                  <a:pt x="4659" y="885"/>
                </a:lnTo>
                <a:lnTo>
                  <a:pt x="4671" y="894"/>
                </a:lnTo>
                <a:lnTo>
                  <a:pt x="4681" y="905"/>
                </a:lnTo>
                <a:lnTo>
                  <a:pt x="4690" y="917"/>
                </a:lnTo>
                <a:lnTo>
                  <a:pt x="4698" y="932"/>
                </a:lnTo>
                <a:lnTo>
                  <a:pt x="4704" y="946"/>
                </a:lnTo>
                <a:lnTo>
                  <a:pt x="4709" y="963"/>
                </a:lnTo>
                <a:lnTo>
                  <a:pt x="4713" y="981"/>
                </a:lnTo>
                <a:lnTo>
                  <a:pt x="4715" y="1000"/>
                </a:lnTo>
                <a:lnTo>
                  <a:pt x="4717" y="1019"/>
                </a:lnTo>
                <a:lnTo>
                  <a:pt x="4718" y="1040"/>
                </a:lnTo>
                <a:lnTo>
                  <a:pt x="4718" y="1162"/>
                </a:lnTo>
                <a:lnTo>
                  <a:pt x="4718" y="2136"/>
                </a:lnTo>
                <a:lnTo>
                  <a:pt x="4727" y="2138"/>
                </a:lnTo>
                <a:lnTo>
                  <a:pt x="4787" y="2143"/>
                </a:lnTo>
                <a:lnTo>
                  <a:pt x="4846" y="2146"/>
                </a:lnTo>
                <a:lnTo>
                  <a:pt x="4903" y="2148"/>
                </a:lnTo>
                <a:lnTo>
                  <a:pt x="4958" y="2146"/>
                </a:lnTo>
                <a:lnTo>
                  <a:pt x="5011" y="2143"/>
                </a:lnTo>
                <a:lnTo>
                  <a:pt x="5063" y="2138"/>
                </a:lnTo>
                <a:lnTo>
                  <a:pt x="5113" y="2131"/>
                </a:lnTo>
                <a:lnTo>
                  <a:pt x="5162" y="2122"/>
                </a:lnTo>
                <a:lnTo>
                  <a:pt x="5208" y="2111"/>
                </a:lnTo>
                <a:lnTo>
                  <a:pt x="5252" y="2100"/>
                </a:lnTo>
                <a:lnTo>
                  <a:pt x="5296" y="2086"/>
                </a:lnTo>
                <a:lnTo>
                  <a:pt x="5337" y="2072"/>
                </a:lnTo>
                <a:lnTo>
                  <a:pt x="5376" y="2057"/>
                </a:lnTo>
                <a:lnTo>
                  <a:pt x="5414" y="2042"/>
                </a:lnTo>
                <a:lnTo>
                  <a:pt x="5448" y="2025"/>
                </a:lnTo>
                <a:lnTo>
                  <a:pt x="5483" y="2008"/>
                </a:lnTo>
                <a:lnTo>
                  <a:pt x="5514" y="1992"/>
                </a:lnTo>
                <a:lnTo>
                  <a:pt x="5544" y="1975"/>
                </a:lnTo>
                <a:lnTo>
                  <a:pt x="5572" y="1957"/>
                </a:lnTo>
                <a:lnTo>
                  <a:pt x="5598" y="1940"/>
                </a:lnTo>
                <a:lnTo>
                  <a:pt x="5622" y="1925"/>
                </a:lnTo>
                <a:lnTo>
                  <a:pt x="5644" y="1909"/>
                </a:lnTo>
                <a:lnTo>
                  <a:pt x="5682" y="1880"/>
                </a:lnTo>
                <a:lnTo>
                  <a:pt x="5711" y="1854"/>
                </a:lnTo>
                <a:lnTo>
                  <a:pt x="5734" y="1835"/>
                </a:lnTo>
                <a:lnTo>
                  <a:pt x="5752" y="1818"/>
                </a:lnTo>
                <a:lnTo>
                  <a:pt x="5758" y="1811"/>
                </a:lnTo>
                <a:lnTo>
                  <a:pt x="5766" y="1805"/>
                </a:lnTo>
                <a:lnTo>
                  <a:pt x="5774" y="1800"/>
                </a:lnTo>
                <a:lnTo>
                  <a:pt x="5782" y="1796"/>
                </a:lnTo>
                <a:lnTo>
                  <a:pt x="5791" y="1793"/>
                </a:lnTo>
                <a:lnTo>
                  <a:pt x="5799" y="1790"/>
                </a:lnTo>
                <a:lnTo>
                  <a:pt x="5808" y="1789"/>
                </a:lnTo>
                <a:lnTo>
                  <a:pt x="5817" y="1788"/>
                </a:lnTo>
                <a:lnTo>
                  <a:pt x="5826" y="1788"/>
                </a:lnTo>
                <a:lnTo>
                  <a:pt x="5835" y="1789"/>
                </a:lnTo>
                <a:lnTo>
                  <a:pt x="5844" y="1791"/>
                </a:lnTo>
                <a:lnTo>
                  <a:pt x="5853" y="1794"/>
                </a:lnTo>
                <a:lnTo>
                  <a:pt x="5862" y="1798"/>
                </a:lnTo>
                <a:lnTo>
                  <a:pt x="5870" y="1802"/>
                </a:lnTo>
                <a:lnTo>
                  <a:pt x="5877" y="1808"/>
                </a:lnTo>
                <a:lnTo>
                  <a:pt x="5885" y="1814"/>
                </a:lnTo>
                <a:lnTo>
                  <a:pt x="5892" y="1821"/>
                </a:lnTo>
                <a:lnTo>
                  <a:pt x="5898" y="1829"/>
                </a:lnTo>
                <a:lnTo>
                  <a:pt x="5903" y="1837"/>
                </a:lnTo>
                <a:lnTo>
                  <a:pt x="5906" y="1844"/>
                </a:lnTo>
                <a:lnTo>
                  <a:pt x="5910" y="1853"/>
                </a:lnTo>
                <a:lnTo>
                  <a:pt x="5913" y="1862"/>
                </a:lnTo>
                <a:lnTo>
                  <a:pt x="5914" y="1871"/>
                </a:lnTo>
                <a:lnTo>
                  <a:pt x="5915" y="1880"/>
                </a:lnTo>
                <a:lnTo>
                  <a:pt x="5915" y="1889"/>
                </a:lnTo>
                <a:lnTo>
                  <a:pt x="5914" y="1898"/>
                </a:lnTo>
                <a:lnTo>
                  <a:pt x="5912" y="1907"/>
                </a:lnTo>
                <a:lnTo>
                  <a:pt x="5909" y="1916"/>
                </a:lnTo>
                <a:lnTo>
                  <a:pt x="5905" y="1925"/>
                </a:lnTo>
                <a:lnTo>
                  <a:pt x="5901" y="1932"/>
                </a:lnTo>
                <a:lnTo>
                  <a:pt x="5895" y="1940"/>
                </a:lnTo>
                <a:lnTo>
                  <a:pt x="5890" y="1948"/>
                </a:lnTo>
                <a:lnTo>
                  <a:pt x="5869" y="1968"/>
                </a:lnTo>
                <a:lnTo>
                  <a:pt x="5844" y="1990"/>
                </a:lnTo>
                <a:lnTo>
                  <a:pt x="5809" y="2019"/>
                </a:lnTo>
                <a:lnTo>
                  <a:pt x="5766" y="2054"/>
                </a:lnTo>
                <a:lnTo>
                  <a:pt x="5740" y="2072"/>
                </a:lnTo>
                <a:lnTo>
                  <a:pt x="5712" y="2091"/>
                </a:lnTo>
                <a:lnTo>
                  <a:pt x="5682" y="2111"/>
                </a:lnTo>
                <a:lnTo>
                  <a:pt x="5650" y="2131"/>
                </a:lnTo>
                <a:lnTo>
                  <a:pt x="5616" y="2151"/>
                </a:lnTo>
                <a:lnTo>
                  <a:pt x="5580" y="2170"/>
                </a:lnTo>
                <a:lnTo>
                  <a:pt x="5541" y="2190"/>
                </a:lnTo>
                <a:lnTo>
                  <a:pt x="5500" y="2209"/>
                </a:lnTo>
                <a:lnTo>
                  <a:pt x="5457" y="2228"/>
                </a:lnTo>
                <a:lnTo>
                  <a:pt x="5413" y="2246"/>
                </a:lnTo>
                <a:lnTo>
                  <a:pt x="5365" y="2262"/>
                </a:lnTo>
                <a:lnTo>
                  <a:pt x="5316" y="2278"/>
                </a:lnTo>
                <a:lnTo>
                  <a:pt x="5264" y="2291"/>
                </a:lnTo>
                <a:lnTo>
                  <a:pt x="5212" y="2305"/>
                </a:lnTo>
                <a:lnTo>
                  <a:pt x="5156" y="2316"/>
                </a:lnTo>
                <a:lnTo>
                  <a:pt x="5099" y="2325"/>
                </a:lnTo>
                <a:lnTo>
                  <a:pt x="5040" y="2331"/>
                </a:lnTo>
                <a:lnTo>
                  <a:pt x="4980" y="2336"/>
                </a:lnTo>
                <a:lnTo>
                  <a:pt x="4918" y="2338"/>
                </a:lnTo>
                <a:lnTo>
                  <a:pt x="4885" y="2338"/>
                </a:lnTo>
                <a:lnTo>
                  <a:pt x="4853" y="2337"/>
                </a:lnTo>
                <a:lnTo>
                  <a:pt x="4820" y="2336"/>
                </a:lnTo>
                <a:lnTo>
                  <a:pt x="4786" y="2334"/>
                </a:lnTo>
                <a:lnTo>
                  <a:pt x="4753" y="2331"/>
                </a:lnTo>
                <a:lnTo>
                  <a:pt x="4718" y="2327"/>
                </a:lnTo>
                <a:lnTo>
                  <a:pt x="4718" y="2397"/>
                </a:lnTo>
                <a:lnTo>
                  <a:pt x="4717" y="2418"/>
                </a:lnTo>
                <a:lnTo>
                  <a:pt x="4714" y="2438"/>
                </a:lnTo>
                <a:lnTo>
                  <a:pt x="4709" y="2459"/>
                </a:lnTo>
                <a:lnTo>
                  <a:pt x="4703" y="2479"/>
                </a:lnTo>
                <a:lnTo>
                  <a:pt x="4694" y="2498"/>
                </a:lnTo>
                <a:lnTo>
                  <a:pt x="4682" y="2515"/>
                </a:lnTo>
                <a:lnTo>
                  <a:pt x="4670" y="2533"/>
                </a:lnTo>
                <a:lnTo>
                  <a:pt x="4656" y="2551"/>
                </a:lnTo>
                <a:lnTo>
                  <a:pt x="4640" y="2568"/>
                </a:lnTo>
                <a:lnTo>
                  <a:pt x="4623" y="2583"/>
                </a:lnTo>
                <a:lnTo>
                  <a:pt x="4604" y="2598"/>
                </a:lnTo>
                <a:lnTo>
                  <a:pt x="4585" y="2612"/>
                </a:lnTo>
                <a:lnTo>
                  <a:pt x="4564" y="2626"/>
                </a:lnTo>
                <a:lnTo>
                  <a:pt x="4541" y="2638"/>
                </a:lnTo>
                <a:lnTo>
                  <a:pt x="4517" y="2649"/>
                </a:lnTo>
                <a:lnTo>
                  <a:pt x="4493" y="2660"/>
                </a:lnTo>
                <a:lnTo>
                  <a:pt x="4517" y="2666"/>
                </a:lnTo>
                <a:lnTo>
                  <a:pt x="4543" y="2670"/>
                </a:lnTo>
                <a:lnTo>
                  <a:pt x="4569" y="2675"/>
                </a:lnTo>
                <a:lnTo>
                  <a:pt x="4597" y="2678"/>
                </a:lnTo>
                <a:lnTo>
                  <a:pt x="4624" y="2680"/>
                </a:lnTo>
                <a:lnTo>
                  <a:pt x="4653" y="2683"/>
                </a:lnTo>
                <a:lnTo>
                  <a:pt x="4685" y="2684"/>
                </a:lnTo>
                <a:lnTo>
                  <a:pt x="4716" y="2684"/>
                </a:lnTo>
                <a:lnTo>
                  <a:pt x="4776" y="2683"/>
                </a:lnTo>
                <a:lnTo>
                  <a:pt x="4835" y="2678"/>
                </a:lnTo>
                <a:lnTo>
                  <a:pt x="4892" y="2671"/>
                </a:lnTo>
                <a:lnTo>
                  <a:pt x="4948" y="2662"/>
                </a:lnTo>
                <a:lnTo>
                  <a:pt x="5001" y="2652"/>
                </a:lnTo>
                <a:lnTo>
                  <a:pt x="5053" y="2640"/>
                </a:lnTo>
                <a:lnTo>
                  <a:pt x="5104" y="2626"/>
                </a:lnTo>
                <a:lnTo>
                  <a:pt x="5152" y="2610"/>
                </a:lnTo>
                <a:lnTo>
                  <a:pt x="5199" y="2593"/>
                </a:lnTo>
                <a:lnTo>
                  <a:pt x="5244" y="2576"/>
                </a:lnTo>
                <a:lnTo>
                  <a:pt x="5287" y="2557"/>
                </a:lnTo>
                <a:lnTo>
                  <a:pt x="5329" y="2537"/>
                </a:lnTo>
                <a:lnTo>
                  <a:pt x="5368" y="2515"/>
                </a:lnTo>
                <a:lnTo>
                  <a:pt x="5406" y="2495"/>
                </a:lnTo>
                <a:lnTo>
                  <a:pt x="5442" y="2474"/>
                </a:lnTo>
                <a:lnTo>
                  <a:pt x="5476" y="2452"/>
                </a:lnTo>
                <a:lnTo>
                  <a:pt x="5507" y="2431"/>
                </a:lnTo>
                <a:lnTo>
                  <a:pt x="5539" y="2409"/>
                </a:lnTo>
                <a:lnTo>
                  <a:pt x="5566" y="2388"/>
                </a:lnTo>
                <a:lnTo>
                  <a:pt x="5592" y="2368"/>
                </a:lnTo>
                <a:lnTo>
                  <a:pt x="5617" y="2348"/>
                </a:lnTo>
                <a:lnTo>
                  <a:pt x="5639" y="2329"/>
                </a:lnTo>
                <a:lnTo>
                  <a:pt x="5678" y="2295"/>
                </a:lnTo>
                <a:lnTo>
                  <a:pt x="5708" y="2266"/>
                </a:lnTo>
                <a:lnTo>
                  <a:pt x="5729" y="2243"/>
                </a:lnTo>
                <a:lnTo>
                  <a:pt x="5747" y="2223"/>
                </a:lnTo>
                <a:lnTo>
                  <a:pt x="5754" y="2216"/>
                </a:lnTo>
                <a:lnTo>
                  <a:pt x="5762" y="2210"/>
                </a:lnTo>
                <a:lnTo>
                  <a:pt x="5769" y="2204"/>
                </a:lnTo>
                <a:lnTo>
                  <a:pt x="5777" y="2200"/>
                </a:lnTo>
                <a:lnTo>
                  <a:pt x="5785" y="2195"/>
                </a:lnTo>
                <a:lnTo>
                  <a:pt x="5794" y="2193"/>
                </a:lnTo>
                <a:lnTo>
                  <a:pt x="5803" y="2191"/>
                </a:lnTo>
                <a:lnTo>
                  <a:pt x="5812" y="2190"/>
                </a:lnTo>
                <a:lnTo>
                  <a:pt x="5821" y="2189"/>
                </a:lnTo>
                <a:lnTo>
                  <a:pt x="5830" y="2190"/>
                </a:lnTo>
                <a:lnTo>
                  <a:pt x="5840" y="2191"/>
                </a:lnTo>
                <a:lnTo>
                  <a:pt x="5848" y="2193"/>
                </a:lnTo>
                <a:lnTo>
                  <a:pt x="5856" y="2197"/>
                </a:lnTo>
                <a:lnTo>
                  <a:pt x="5865" y="2200"/>
                </a:lnTo>
                <a:lnTo>
                  <a:pt x="5873" y="2206"/>
                </a:lnTo>
                <a:lnTo>
                  <a:pt x="5881" y="2211"/>
                </a:lnTo>
                <a:lnTo>
                  <a:pt x="5889" y="2218"/>
                </a:lnTo>
                <a:lnTo>
                  <a:pt x="5894" y="2224"/>
                </a:lnTo>
                <a:lnTo>
                  <a:pt x="5900" y="2232"/>
                </a:lnTo>
                <a:lnTo>
                  <a:pt x="5904" y="2241"/>
                </a:lnTo>
                <a:lnTo>
                  <a:pt x="5909" y="2249"/>
                </a:lnTo>
                <a:lnTo>
                  <a:pt x="5912" y="2258"/>
                </a:lnTo>
                <a:lnTo>
                  <a:pt x="5913" y="2267"/>
                </a:lnTo>
                <a:lnTo>
                  <a:pt x="5914" y="2276"/>
                </a:lnTo>
                <a:lnTo>
                  <a:pt x="5915" y="2285"/>
                </a:lnTo>
                <a:lnTo>
                  <a:pt x="5914" y="2294"/>
                </a:lnTo>
                <a:lnTo>
                  <a:pt x="5913" y="2302"/>
                </a:lnTo>
                <a:lnTo>
                  <a:pt x="5911" y="2311"/>
                </a:lnTo>
                <a:lnTo>
                  <a:pt x="5908" y="2320"/>
                </a:lnTo>
                <a:lnTo>
                  <a:pt x="5904" y="2329"/>
                </a:lnTo>
                <a:lnTo>
                  <a:pt x="5899" y="2337"/>
                </a:lnTo>
                <a:lnTo>
                  <a:pt x="5893" y="2345"/>
                </a:lnTo>
                <a:lnTo>
                  <a:pt x="5873" y="2368"/>
                </a:lnTo>
                <a:lnTo>
                  <a:pt x="5847" y="2394"/>
                </a:lnTo>
                <a:lnTo>
                  <a:pt x="5813" y="2427"/>
                </a:lnTo>
                <a:lnTo>
                  <a:pt x="5769" y="2467"/>
                </a:lnTo>
                <a:lnTo>
                  <a:pt x="5744" y="2489"/>
                </a:lnTo>
                <a:lnTo>
                  <a:pt x="5716" y="2511"/>
                </a:lnTo>
                <a:lnTo>
                  <a:pt x="5686" y="2534"/>
                </a:lnTo>
                <a:lnTo>
                  <a:pt x="5653" y="2559"/>
                </a:lnTo>
                <a:lnTo>
                  <a:pt x="5619" y="2583"/>
                </a:lnTo>
                <a:lnTo>
                  <a:pt x="5582" y="2608"/>
                </a:lnTo>
                <a:lnTo>
                  <a:pt x="5544" y="2632"/>
                </a:lnTo>
                <a:lnTo>
                  <a:pt x="5503" y="2657"/>
                </a:lnTo>
                <a:lnTo>
                  <a:pt x="5459" y="2680"/>
                </a:lnTo>
                <a:lnTo>
                  <a:pt x="5415" y="2704"/>
                </a:lnTo>
                <a:lnTo>
                  <a:pt x="5367" y="2727"/>
                </a:lnTo>
                <a:lnTo>
                  <a:pt x="5318" y="2748"/>
                </a:lnTo>
                <a:lnTo>
                  <a:pt x="5267" y="2769"/>
                </a:lnTo>
                <a:lnTo>
                  <a:pt x="5213" y="2788"/>
                </a:lnTo>
                <a:lnTo>
                  <a:pt x="5157" y="2806"/>
                </a:lnTo>
                <a:lnTo>
                  <a:pt x="5100" y="2823"/>
                </a:lnTo>
                <a:lnTo>
                  <a:pt x="5041" y="2836"/>
                </a:lnTo>
                <a:lnTo>
                  <a:pt x="4980" y="2849"/>
                </a:lnTo>
                <a:lnTo>
                  <a:pt x="4917" y="2859"/>
                </a:lnTo>
                <a:lnTo>
                  <a:pt x="4884" y="2863"/>
                </a:lnTo>
                <a:lnTo>
                  <a:pt x="4852" y="2866"/>
                </a:lnTo>
                <a:lnTo>
                  <a:pt x="4818" y="2869"/>
                </a:lnTo>
                <a:lnTo>
                  <a:pt x="4785" y="2871"/>
                </a:lnTo>
                <a:lnTo>
                  <a:pt x="4750" y="2872"/>
                </a:lnTo>
                <a:lnTo>
                  <a:pt x="4716" y="2873"/>
                </a:lnTo>
                <a:lnTo>
                  <a:pt x="4666" y="2873"/>
                </a:lnTo>
                <a:lnTo>
                  <a:pt x="4618" y="2871"/>
                </a:lnTo>
                <a:lnTo>
                  <a:pt x="4572" y="2866"/>
                </a:lnTo>
                <a:lnTo>
                  <a:pt x="4529" y="2862"/>
                </a:lnTo>
                <a:lnTo>
                  <a:pt x="4487" y="2855"/>
                </a:lnTo>
                <a:lnTo>
                  <a:pt x="4447" y="2846"/>
                </a:lnTo>
                <a:lnTo>
                  <a:pt x="4410" y="2836"/>
                </a:lnTo>
                <a:lnTo>
                  <a:pt x="4374" y="2825"/>
                </a:lnTo>
                <a:lnTo>
                  <a:pt x="4339" y="2813"/>
                </a:lnTo>
                <a:lnTo>
                  <a:pt x="4306" y="2800"/>
                </a:lnTo>
                <a:lnTo>
                  <a:pt x="4273" y="2784"/>
                </a:lnTo>
                <a:lnTo>
                  <a:pt x="4242" y="2767"/>
                </a:lnTo>
                <a:lnTo>
                  <a:pt x="4212" y="2749"/>
                </a:lnTo>
                <a:lnTo>
                  <a:pt x="4182" y="2729"/>
                </a:lnTo>
                <a:lnTo>
                  <a:pt x="4153" y="2709"/>
                </a:lnTo>
                <a:lnTo>
                  <a:pt x="4124" y="2687"/>
                </a:lnTo>
                <a:lnTo>
                  <a:pt x="4089" y="2679"/>
                </a:lnTo>
                <a:lnTo>
                  <a:pt x="4057" y="2669"/>
                </a:lnTo>
                <a:lnTo>
                  <a:pt x="4026" y="2658"/>
                </a:lnTo>
                <a:lnTo>
                  <a:pt x="3996" y="2645"/>
                </a:lnTo>
                <a:lnTo>
                  <a:pt x="3968" y="2630"/>
                </a:lnTo>
                <a:lnTo>
                  <a:pt x="3942" y="2615"/>
                </a:lnTo>
                <a:lnTo>
                  <a:pt x="3918" y="2597"/>
                </a:lnTo>
                <a:lnTo>
                  <a:pt x="3895" y="2579"/>
                </a:lnTo>
                <a:lnTo>
                  <a:pt x="3875" y="2559"/>
                </a:lnTo>
                <a:lnTo>
                  <a:pt x="3858" y="2539"/>
                </a:lnTo>
                <a:lnTo>
                  <a:pt x="3843" y="2518"/>
                </a:lnTo>
                <a:lnTo>
                  <a:pt x="3836" y="2506"/>
                </a:lnTo>
                <a:lnTo>
                  <a:pt x="3830" y="2494"/>
                </a:lnTo>
                <a:lnTo>
                  <a:pt x="3824" y="2483"/>
                </a:lnTo>
                <a:lnTo>
                  <a:pt x="3820" y="2472"/>
                </a:lnTo>
                <a:lnTo>
                  <a:pt x="3815" y="2460"/>
                </a:lnTo>
                <a:lnTo>
                  <a:pt x="3812" y="2447"/>
                </a:lnTo>
                <a:lnTo>
                  <a:pt x="3810" y="2435"/>
                </a:lnTo>
                <a:lnTo>
                  <a:pt x="3807" y="2423"/>
                </a:lnTo>
                <a:lnTo>
                  <a:pt x="3806" y="2411"/>
                </a:lnTo>
                <a:lnTo>
                  <a:pt x="3806" y="2397"/>
                </a:lnTo>
                <a:lnTo>
                  <a:pt x="3742" y="2337"/>
                </a:lnTo>
                <a:lnTo>
                  <a:pt x="3671" y="2275"/>
                </a:lnTo>
                <a:lnTo>
                  <a:pt x="3633" y="2243"/>
                </a:lnTo>
                <a:lnTo>
                  <a:pt x="3594" y="2210"/>
                </a:lnTo>
                <a:lnTo>
                  <a:pt x="3553" y="2177"/>
                </a:lnTo>
                <a:lnTo>
                  <a:pt x="3510" y="2143"/>
                </a:lnTo>
                <a:close/>
                <a:moveTo>
                  <a:pt x="1226" y="3231"/>
                </a:moveTo>
                <a:lnTo>
                  <a:pt x="1226" y="3231"/>
                </a:lnTo>
                <a:lnTo>
                  <a:pt x="1232" y="3216"/>
                </a:lnTo>
                <a:lnTo>
                  <a:pt x="1239" y="3201"/>
                </a:lnTo>
                <a:lnTo>
                  <a:pt x="1245" y="3184"/>
                </a:lnTo>
                <a:lnTo>
                  <a:pt x="1250" y="3167"/>
                </a:lnTo>
                <a:lnTo>
                  <a:pt x="1253" y="3151"/>
                </a:lnTo>
                <a:lnTo>
                  <a:pt x="1256" y="3134"/>
                </a:lnTo>
                <a:lnTo>
                  <a:pt x="1258" y="3116"/>
                </a:lnTo>
                <a:lnTo>
                  <a:pt x="1258" y="3098"/>
                </a:lnTo>
                <a:lnTo>
                  <a:pt x="1258" y="3084"/>
                </a:lnTo>
                <a:lnTo>
                  <a:pt x="1257" y="3069"/>
                </a:lnTo>
                <a:lnTo>
                  <a:pt x="1255" y="3055"/>
                </a:lnTo>
                <a:lnTo>
                  <a:pt x="1252" y="3041"/>
                </a:lnTo>
                <a:lnTo>
                  <a:pt x="1249" y="3027"/>
                </a:lnTo>
                <a:lnTo>
                  <a:pt x="1246" y="3014"/>
                </a:lnTo>
                <a:lnTo>
                  <a:pt x="1241" y="3000"/>
                </a:lnTo>
                <a:lnTo>
                  <a:pt x="1236" y="2988"/>
                </a:lnTo>
                <a:lnTo>
                  <a:pt x="1230" y="2975"/>
                </a:lnTo>
                <a:lnTo>
                  <a:pt x="1224" y="2962"/>
                </a:lnTo>
                <a:lnTo>
                  <a:pt x="1210" y="2939"/>
                </a:lnTo>
                <a:lnTo>
                  <a:pt x="1193" y="2918"/>
                </a:lnTo>
                <a:lnTo>
                  <a:pt x="1175" y="2898"/>
                </a:lnTo>
                <a:lnTo>
                  <a:pt x="1154" y="2879"/>
                </a:lnTo>
                <a:lnTo>
                  <a:pt x="1133" y="2862"/>
                </a:lnTo>
                <a:lnTo>
                  <a:pt x="1110" y="2849"/>
                </a:lnTo>
                <a:lnTo>
                  <a:pt x="1097" y="2842"/>
                </a:lnTo>
                <a:lnTo>
                  <a:pt x="1085" y="2836"/>
                </a:lnTo>
                <a:lnTo>
                  <a:pt x="1072" y="2831"/>
                </a:lnTo>
                <a:lnTo>
                  <a:pt x="1058" y="2826"/>
                </a:lnTo>
                <a:lnTo>
                  <a:pt x="1045" y="2823"/>
                </a:lnTo>
                <a:lnTo>
                  <a:pt x="1032" y="2820"/>
                </a:lnTo>
                <a:lnTo>
                  <a:pt x="1017" y="2817"/>
                </a:lnTo>
                <a:lnTo>
                  <a:pt x="1003" y="2815"/>
                </a:lnTo>
                <a:lnTo>
                  <a:pt x="988" y="2814"/>
                </a:lnTo>
                <a:lnTo>
                  <a:pt x="974" y="2814"/>
                </a:lnTo>
                <a:lnTo>
                  <a:pt x="959" y="2814"/>
                </a:lnTo>
                <a:lnTo>
                  <a:pt x="945" y="2815"/>
                </a:lnTo>
                <a:lnTo>
                  <a:pt x="930" y="2817"/>
                </a:lnTo>
                <a:lnTo>
                  <a:pt x="917" y="2820"/>
                </a:lnTo>
                <a:lnTo>
                  <a:pt x="902" y="2823"/>
                </a:lnTo>
                <a:lnTo>
                  <a:pt x="889" y="2826"/>
                </a:lnTo>
                <a:lnTo>
                  <a:pt x="877" y="2831"/>
                </a:lnTo>
                <a:lnTo>
                  <a:pt x="863" y="2836"/>
                </a:lnTo>
                <a:lnTo>
                  <a:pt x="851" y="2842"/>
                </a:lnTo>
                <a:lnTo>
                  <a:pt x="839" y="2849"/>
                </a:lnTo>
                <a:lnTo>
                  <a:pt x="815" y="2862"/>
                </a:lnTo>
                <a:lnTo>
                  <a:pt x="793" y="2879"/>
                </a:lnTo>
                <a:lnTo>
                  <a:pt x="773" y="2898"/>
                </a:lnTo>
                <a:lnTo>
                  <a:pt x="754" y="2918"/>
                </a:lnTo>
                <a:lnTo>
                  <a:pt x="738" y="2939"/>
                </a:lnTo>
                <a:lnTo>
                  <a:pt x="724" y="2962"/>
                </a:lnTo>
                <a:lnTo>
                  <a:pt x="717" y="2975"/>
                </a:lnTo>
                <a:lnTo>
                  <a:pt x="712" y="2988"/>
                </a:lnTo>
                <a:lnTo>
                  <a:pt x="707" y="3000"/>
                </a:lnTo>
                <a:lnTo>
                  <a:pt x="703" y="3014"/>
                </a:lnTo>
                <a:lnTo>
                  <a:pt x="698" y="3027"/>
                </a:lnTo>
                <a:lnTo>
                  <a:pt x="695" y="3041"/>
                </a:lnTo>
                <a:lnTo>
                  <a:pt x="693" y="3055"/>
                </a:lnTo>
                <a:lnTo>
                  <a:pt x="691" y="3069"/>
                </a:lnTo>
                <a:lnTo>
                  <a:pt x="689" y="3084"/>
                </a:lnTo>
                <a:lnTo>
                  <a:pt x="689" y="3098"/>
                </a:lnTo>
                <a:lnTo>
                  <a:pt x="691" y="3123"/>
                </a:lnTo>
                <a:lnTo>
                  <a:pt x="682" y="3124"/>
                </a:lnTo>
                <a:lnTo>
                  <a:pt x="684" y="3153"/>
                </a:lnTo>
                <a:lnTo>
                  <a:pt x="687" y="3181"/>
                </a:lnTo>
                <a:lnTo>
                  <a:pt x="692" y="3209"/>
                </a:lnTo>
                <a:lnTo>
                  <a:pt x="698" y="3235"/>
                </a:lnTo>
                <a:lnTo>
                  <a:pt x="706" y="3261"/>
                </a:lnTo>
                <a:lnTo>
                  <a:pt x="715" y="3287"/>
                </a:lnTo>
                <a:lnTo>
                  <a:pt x="726" y="3311"/>
                </a:lnTo>
                <a:lnTo>
                  <a:pt x="738" y="3335"/>
                </a:lnTo>
                <a:lnTo>
                  <a:pt x="753" y="3357"/>
                </a:lnTo>
                <a:lnTo>
                  <a:pt x="769" y="3379"/>
                </a:lnTo>
                <a:lnTo>
                  <a:pt x="785" y="3399"/>
                </a:lnTo>
                <a:lnTo>
                  <a:pt x="804" y="3419"/>
                </a:lnTo>
                <a:lnTo>
                  <a:pt x="823" y="3437"/>
                </a:lnTo>
                <a:lnTo>
                  <a:pt x="845" y="3454"/>
                </a:lnTo>
                <a:lnTo>
                  <a:pt x="868" y="3468"/>
                </a:lnTo>
                <a:lnTo>
                  <a:pt x="892" y="3483"/>
                </a:lnTo>
                <a:lnTo>
                  <a:pt x="918" y="3495"/>
                </a:lnTo>
                <a:lnTo>
                  <a:pt x="938" y="3503"/>
                </a:lnTo>
                <a:lnTo>
                  <a:pt x="959" y="3510"/>
                </a:lnTo>
                <a:lnTo>
                  <a:pt x="980" y="3515"/>
                </a:lnTo>
                <a:lnTo>
                  <a:pt x="1002" y="3520"/>
                </a:lnTo>
                <a:lnTo>
                  <a:pt x="1023" y="3523"/>
                </a:lnTo>
                <a:lnTo>
                  <a:pt x="1044" y="3525"/>
                </a:lnTo>
                <a:lnTo>
                  <a:pt x="1066" y="3525"/>
                </a:lnTo>
                <a:lnTo>
                  <a:pt x="1087" y="3525"/>
                </a:lnTo>
                <a:lnTo>
                  <a:pt x="1111" y="3523"/>
                </a:lnTo>
                <a:lnTo>
                  <a:pt x="1132" y="3520"/>
                </a:lnTo>
                <a:lnTo>
                  <a:pt x="1154" y="3515"/>
                </a:lnTo>
                <a:lnTo>
                  <a:pt x="1175" y="3510"/>
                </a:lnTo>
                <a:lnTo>
                  <a:pt x="1197" y="3503"/>
                </a:lnTo>
                <a:lnTo>
                  <a:pt x="1218" y="3494"/>
                </a:lnTo>
                <a:lnTo>
                  <a:pt x="1238" y="3485"/>
                </a:lnTo>
                <a:lnTo>
                  <a:pt x="1258" y="3474"/>
                </a:lnTo>
                <a:lnTo>
                  <a:pt x="1272" y="3465"/>
                </a:lnTo>
                <a:lnTo>
                  <a:pt x="1286" y="3456"/>
                </a:lnTo>
                <a:lnTo>
                  <a:pt x="1300" y="3446"/>
                </a:lnTo>
                <a:lnTo>
                  <a:pt x="1313" y="3435"/>
                </a:lnTo>
                <a:lnTo>
                  <a:pt x="1325" y="3425"/>
                </a:lnTo>
                <a:lnTo>
                  <a:pt x="1337" y="3414"/>
                </a:lnTo>
                <a:lnTo>
                  <a:pt x="1359" y="3389"/>
                </a:lnTo>
                <a:lnTo>
                  <a:pt x="1378" y="3365"/>
                </a:lnTo>
                <a:lnTo>
                  <a:pt x="1396" y="3338"/>
                </a:lnTo>
                <a:lnTo>
                  <a:pt x="1412" y="3310"/>
                </a:lnTo>
                <a:lnTo>
                  <a:pt x="1426" y="3281"/>
                </a:lnTo>
                <a:lnTo>
                  <a:pt x="1439" y="3251"/>
                </a:lnTo>
                <a:lnTo>
                  <a:pt x="1449" y="3221"/>
                </a:lnTo>
                <a:lnTo>
                  <a:pt x="1456" y="3189"/>
                </a:lnTo>
                <a:lnTo>
                  <a:pt x="1463" y="3157"/>
                </a:lnTo>
                <a:lnTo>
                  <a:pt x="1469" y="3125"/>
                </a:lnTo>
                <a:lnTo>
                  <a:pt x="1472" y="3092"/>
                </a:lnTo>
                <a:lnTo>
                  <a:pt x="1474" y="3059"/>
                </a:lnTo>
                <a:lnTo>
                  <a:pt x="1474" y="3026"/>
                </a:lnTo>
                <a:lnTo>
                  <a:pt x="1473" y="2680"/>
                </a:lnTo>
                <a:lnTo>
                  <a:pt x="1505" y="2674"/>
                </a:lnTo>
                <a:lnTo>
                  <a:pt x="1539" y="2667"/>
                </a:lnTo>
                <a:lnTo>
                  <a:pt x="1571" y="2658"/>
                </a:lnTo>
                <a:lnTo>
                  <a:pt x="1604" y="2648"/>
                </a:lnTo>
                <a:lnTo>
                  <a:pt x="1635" y="2636"/>
                </a:lnTo>
                <a:lnTo>
                  <a:pt x="1665" y="2622"/>
                </a:lnTo>
                <a:lnTo>
                  <a:pt x="1695" y="2607"/>
                </a:lnTo>
                <a:lnTo>
                  <a:pt x="1724" y="2590"/>
                </a:lnTo>
                <a:lnTo>
                  <a:pt x="1743" y="2578"/>
                </a:lnTo>
                <a:lnTo>
                  <a:pt x="1761" y="2566"/>
                </a:lnTo>
                <a:lnTo>
                  <a:pt x="1779" y="2552"/>
                </a:lnTo>
                <a:lnTo>
                  <a:pt x="1794" y="2538"/>
                </a:lnTo>
                <a:lnTo>
                  <a:pt x="1811" y="2523"/>
                </a:lnTo>
                <a:lnTo>
                  <a:pt x="1825" y="2508"/>
                </a:lnTo>
                <a:lnTo>
                  <a:pt x="1841" y="2492"/>
                </a:lnTo>
                <a:lnTo>
                  <a:pt x="1854" y="2476"/>
                </a:lnTo>
                <a:lnTo>
                  <a:pt x="1868" y="2459"/>
                </a:lnTo>
                <a:lnTo>
                  <a:pt x="1880" y="2442"/>
                </a:lnTo>
                <a:lnTo>
                  <a:pt x="1891" y="2423"/>
                </a:lnTo>
                <a:lnTo>
                  <a:pt x="1902" y="2405"/>
                </a:lnTo>
                <a:lnTo>
                  <a:pt x="1912" y="2385"/>
                </a:lnTo>
                <a:lnTo>
                  <a:pt x="1922" y="2366"/>
                </a:lnTo>
                <a:lnTo>
                  <a:pt x="1930" y="2345"/>
                </a:lnTo>
                <a:lnTo>
                  <a:pt x="1938" y="2325"/>
                </a:lnTo>
                <a:lnTo>
                  <a:pt x="1949" y="2291"/>
                </a:lnTo>
                <a:lnTo>
                  <a:pt x="1957" y="2258"/>
                </a:lnTo>
                <a:lnTo>
                  <a:pt x="1964" y="2223"/>
                </a:lnTo>
                <a:lnTo>
                  <a:pt x="1968" y="2189"/>
                </a:lnTo>
                <a:lnTo>
                  <a:pt x="1970" y="2154"/>
                </a:lnTo>
                <a:lnTo>
                  <a:pt x="1971" y="2120"/>
                </a:lnTo>
                <a:lnTo>
                  <a:pt x="1971" y="2085"/>
                </a:lnTo>
                <a:lnTo>
                  <a:pt x="1969" y="2051"/>
                </a:lnTo>
                <a:lnTo>
                  <a:pt x="1967" y="2027"/>
                </a:lnTo>
                <a:lnTo>
                  <a:pt x="1964" y="2004"/>
                </a:lnTo>
                <a:lnTo>
                  <a:pt x="1959" y="1981"/>
                </a:lnTo>
                <a:lnTo>
                  <a:pt x="1954" y="1959"/>
                </a:lnTo>
                <a:lnTo>
                  <a:pt x="1947" y="1936"/>
                </a:lnTo>
                <a:lnTo>
                  <a:pt x="1939" y="1915"/>
                </a:lnTo>
                <a:lnTo>
                  <a:pt x="1930" y="1892"/>
                </a:lnTo>
                <a:lnTo>
                  <a:pt x="1921" y="1871"/>
                </a:lnTo>
                <a:lnTo>
                  <a:pt x="1910" y="1850"/>
                </a:lnTo>
                <a:lnTo>
                  <a:pt x="1899" y="1830"/>
                </a:lnTo>
                <a:lnTo>
                  <a:pt x="1887" y="1810"/>
                </a:lnTo>
                <a:lnTo>
                  <a:pt x="1873" y="1791"/>
                </a:lnTo>
                <a:lnTo>
                  <a:pt x="1859" y="1772"/>
                </a:lnTo>
                <a:lnTo>
                  <a:pt x="1844" y="1754"/>
                </a:lnTo>
                <a:lnTo>
                  <a:pt x="1829" y="1737"/>
                </a:lnTo>
                <a:lnTo>
                  <a:pt x="1812" y="1721"/>
                </a:lnTo>
                <a:lnTo>
                  <a:pt x="1793" y="1704"/>
                </a:lnTo>
                <a:lnTo>
                  <a:pt x="1774" y="1688"/>
                </a:lnTo>
                <a:lnTo>
                  <a:pt x="1755" y="1674"/>
                </a:lnTo>
                <a:lnTo>
                  <a:pt x="1734" y="1661"/>
                </a:lnTo>
                <a:lnTo>
                  <a:pt x="1714" y="1647"/>
                </a:lnTo>
                <a:lnTo>
                  <a:pt x="1692" y="1636"/>
                </a:lnTo>
                <a:lnTo>
                  <a:pt x="1669" y="1626"/>
                </a:lnTo>
                <a:lnTo>
                  <a:pt x="1647" y="1617"/>
                </a:lnTo>
                <a:lnTo>
                  <a:pt x="1625" y="1609"/>
                </a:lnTo>
                <a:lnTo>
                  <a:pt x="1604" y="1603"/>
                </a:lnTo>
                <a:lnTo>
                  <a:pt x="1581" y="1597"/>
                </a:lnTo>
                <a:lnTo>
                  <a:pt x="1559" y="1593"/>
                </a:lnTo>
                <a:lnTo>
                  <a:pt x="1536" y="1590"/>
                </a:lnTo>
                <a:lnTo>
                  <a:pt x="1513" y="1588"/>
                </a:lnTo>
                <a:lnTo>
                  <a:pt x="1490" y="1587"/>
                </a:lnTo>
                <a:lnTo>
                  <a:pt x="1468" y="1587"/>
                </a:lnTo>
                <a:lnTo>
                  <a:pt x="1465" y="1158"/>
                </a:lnTo>
                <a:lnTo>
                  <a:pt x="1498" y="1123"/>
                </a:lnTo>
                <a:lnTo>
                  <a:pt x="1530" y="1089"/>
                </a:lnTo>
                <a:lnTo>
                  <a:pt x="1562" y="1053"/>
                </a:lnTo>
                <a:lnTo>
                  <a:pt x="1592" y="1016"/>
                </a:lnTo>
                <a:lnTo>
                  <a:pt x="1622" y="978"/>
                </a:lnTo>
                <a:lnTo>
                  <a:pt x="1651" y="941"/>
                </a:lnTo>
                <a:lnTo>
                  <a:pt x="1679" y="901"/>
                </a:lnTo>
                <a:lnTo>
                  <a:pt x="1705" y="862"/>
                </a:lnTo>
                <a:lnTo>
                  <a:pt x="1728" y="821"/>
                </a:lnTo>
                <a:lnTo>
                  <a:pt x="1751" y="780"/>
                </a:lnTo>
                <a:lnTo>
                  <a:pt x="1771" y="738"/>
                </a:lnTo>
                <a:lnTo>
                  <a:pt x="1780" y="715"/>
                </a:lnTo>
                <a:lnTo>
                  <a:pt x="1789" y="693"/>
                </a:lnTo>
                <a:lnTo>
                  <a:pt x="1796" y="672"/>
                </a:lnTo>
                <a:lnTo>
                  <a:pt x="1803" y="648"/>
                </a:lnTo>
                <a:lnTo>
                  <a:pt x="1810" y="626"/>
                </a:lnTo>
                <a:lnTo>
                  <a:pt x="1815" y="603"/>
                </a:lnTo>
                <a:lnTo>
                  <a:pt x="1821" y="579"/>
                </a:lnTo>
                <a:lnTo>
                  <a:pt x="1825" y="556"/>
                </a:lnTo>
                <a:lnTo>
                  <a:pt x="1829" y="533"/>
                </a:lnTo>
                <a:lnTo>
                  <a:pt x="1831" y="508"/>
                </a:lnTo>
                <a:lnTo>
                  <a:pt x="1834" y="463"/>
                </a:lnTo>
                <a:lnTo>
                  <a:pt x="1835" y="418"/>
                </a:lnTo>
                <a:lnTo>
                  <a:pt x="1834" y="372"/>
                </a:lnTo>
                <a:lnTo>
                  <a:pt x="1833" y="349"/>
                </a:lnTo>
                <a:lnTo>
                  <a:pt x="1831" y="325"/>
                </a:lnTo>
                <a:lnTo>
                  <a:pt x="1829" y="302"/>
                </a:lnTo>
                <a:lnTo>
                  <a:pt x="1824" y="280"/>
                </a:lnTo>
                <a:lnTo>
                  <a:pt x="1820" y="257"/>
                </a:lnTo>
                <a:lnTo>
                  <a:pt x="1815" y="235"/>
                </a:lnTo>
                <a:lnTo>
                  <a:pt x="1809" y="213"/>
                </a:lnTo>
                <a:lnTo>
                  <a:pt x="1802" y="192"/>
                </a:lnTo>
                <a:lnTo>
                  <a:pt x="1793" y="170"/>
                </a:lnTo>
                <a:lnTo>
                  <a:pt x="1784" y="149"/>
                </a:lnTo>
                <a:lnTo>
                  <a:pt x="1770" y="122"/>
                </a:lnTo>
                <a:lnTo>
                  <a:pt x="1762" y="109"/>
                </a:lnTo>
                <a:lnTo>
                  <a:pt x="1753" y="97"/>
                </a:lnTo>
                <a:lnTo>
                  <a:pt x="1743" y="85"/>
                </a:lnTo>
                <a:lnTo>
                  <a:pt x="1733" y="73"/>
                </a:lnTo>
                <a:lnTo>
                  <a:pt x="1723" y="62"/>
                </a:lnTo>
                <a:lnTo>
                  <a:pt x="1712" y="51"/>
                </a:lnTo>
                <a:lnTo>
                  <a:pt x="1700" y="42"/>
                </a:lnTo>
                <a:lnTo>
                  <a:pt x="1688" y="33"/>
                </a:lnTo>
                <a:lnTo>
                  <a:pt x="1675" y="25"/>
                </a:lnTo>
                <a:lnTo>
                  <a:pt x="1661" y="18"/>
                </a:lnTo>
                <a:lnTo>
                  <a:pt x="1648" y="12"/>
                </a:lnTo>
                <a:lnTo>
                  <a:pt x="1634" y="7"/>
                </a:lnTo>
                <a:lnTo>
                  <a:pt x="1618" y="3"/>
                </a:lnTo>
                <a:lnTo>
                  <a:pt x="1602" y="1"/>
                </a:lnTo>
                <a:lnTo>
                  <a:pt x="1587" y="0"/>
                </a:lnTo>
                <a:lnTo>
                  <a:pt x="1571" y="0"/>
                </a:lnTo>
                <a:lnTo>
                  <a:pt x="1556" y="1"/>
                </a:lnTo>
                <a:lnTo>
                  <a:pt x="1541" y="3"/>
                </a:lnTo>
                <a:lnTo>
                  <a:pt x="1527" y="7"/>
                </a:lnTo>
                <a:lnTo>
                  <a:pt x="1512" y="11"/>
                </a:lnTo>
                <a:lnTo>
                  <a:pt x="1499" y="17"/>
                </a:lnTo>
                <a:lnTo>
                  <a:pt x="1485" y="22"/>
                </a:lnTo>
                <a:lnTo>
                  <a:pt x="1473" y="30"/>
                </a:lnTo>
                <a:lnTo>
                  <a:pt x="1461" y="38"/>
                </a:lnTo>
                <a:lnTo>
                  <a:pt x="1449" y="47"/>
                </a:lnTo>
                <a:lnTo>
                  <a:pt x="1437" y="57"/>
                </a:lnTo>
                <a:lnTo>
                  <a:pt x="1426" y="67"/>
                </a:lnTo>
                <a:lnTo>
                  <a:pt x="1415" y="78"/>
                </a:lnTo>
                <a:lnTo>
                  <a:pt x="1395" y="101"/>
                </a:lnTo>
                <a:lnTo>
                  <a:pt x="1376" y="126"/>
                </a:lnTo>
                <a:lnTo>
                  <a:pt x="1358" y="153"/>
                </a:lnTo>
                <a:lnTo>
                  <a:pt x="1343" y="180"/>
                </a:lnTo>
                <a:lnTo>
                  <a:pt x="1328" y="208"/>
                </a:lnTo>
                <a:lnTo>
                  <a:pt x="1316" y="237"/>
                </a:lnTo>
                <a:lnTo>
                  <a:pt x="1305" y="265"/>
                </a:lnTo>
                <a:lnTo>
                  <a:pt x="1296" y="293"/>
                </a:lnTo>
                <a:lnTo>
                  <a:pt x="1287" y="320"/>
                </a:lnTo>
                <a:lnTo>
                  <a:pt x="1278" y="355"/>
                </a:lnTo>
                <a:lnTo>
                  <a:pt x="1271" y="391"/>
                </a:lnTo>
                <a:lnTo>
                  <a:pt x="1267" y="428"/>
                </a:lnTo>
                <a:lnTo>
                  <a:pt x="1264" y="465"/>
                </a:lnTo>
                <a:lnTo>
                  <a:pt x="1261" y="501"/>
                </a:lnTo>
                <a:lnTo>
                  <a:pt x="1260" y="539"/>
                </a:lnTo>
                <a:lnTo>
                  <a:pt x="1260" y="613"/>
                </a:lnTo>
                <a:lnTo>
                  <a:pt x="1261" y="723"/>
                </a:lnTo>
                <a:lnTo>
                  <a:pt x="1264" y="1075"/>
                </a:lnTo>
                <a:lnTo>
                  <a:pt x="1200" y="1137"/>
                </a:lnTo>
                <a:lnTo>
                  <a:pt x="1138" y="1198"/>
                </a:lnTo>
                <a:lnTo>
                  <a:pt x="1024" y="1308"/>
                </a:lnTo>
                <a:lnTo>
                  <a:pt x="967" y="1364"/>
                </a:lnTo>
                <a:lnTo>
                  <a:pt x="912" y="1422"/>
                </a:lnTo>
                <a:lnTo>
                  <a:pt x="859" y="1481"/>
                </a:lnTo>
                <a:lnTo>
                  <a:pt x="833" y="1511"/>
                </a:lnTo>
                <a:lnTo>
                  <a:pt x="808" y="1541"/>
                </a:lnTo>
                <a:lnTo>
                  <a:pt x="783" y="1572"/>
                </a:lnTo>
                <a:lnTo>
                  <a:pt x="759" y="1604"/>
                </a:lnTo>
                <a:lnTo>
                  <a:pt x="735" y="1636"/>
                </a:lnTo>
                <a:lnTo>
                  <a:pt x="713" y="1668"/>
                </a:lnTo>
                <a:lnTo>
                  <a:pt x="701" y="1687"/>
                </a:lnTo>
                <a:lnTo>
                  <a:pt x="689" y="1706"/>
                </a:lnTo>
                <a:lnTo>
                  <a:pt x="678" y="1726"/>
                </a:lnTo>
                <a:lnTo>
                  <a:pt x="667" y="1746"/>
                </a:lnTo>
                <a:lnTo>
                  <a:pt x="657" y="1767"/>
                </a:lnTo>
                <a:lnTo>
                  <a:pt x="648" y="1788"/>
                </a:lnTo>
                <a:lnTo>
                  <a:pt x="639" y="1809"/>
                </a:lnTo>
                <a:lnTo>
                  <a:pt x="631" y="1830"/>
                </a:lnTo>
                <a:lnTo>
                  <a:pt x="624" y="1856"/>
                </a:lnTo>
                <a:lnTo>
                  <a:pt x="616" y="1880"/>
                </a:lnTo>
                <a:lnTo>
                  <a:pt x="610" y="1906"/>
                </a:lnTo>
                <a:lnTo>
                  <a:pt x="605" y="1931"/>
                </a:lnTo>
                <a:lnTo>
                  <a:pt x="601" y="1957"/>
                </a:lnTo>
                <a:lnTo>
                  <a:pt x="598" y="1983"/>
                </a:lnTo>
                <a:lnTo>
                  <a:pt x="596" y="2009"/>
                </a:lnTo>
                <a:lnTo>
                  <a:pt x="595" y="2035"/>
                </a:lnTo>
                <a:lnTo>
                  <a:pt x="596" y="2061"/>
                </a:lnTo>
                <a:lnTo>
                  <a:pt x="597" y="2086"/>
                </a:lnTo>
                <a:lnTo>
                  <a:pt x="599" y="2112"/>
                </a:lnTo>
                <a:lnTo>
                  <a:pt x="602" y="2138"/>
                </a:lnTo>
                <a:lnTo>
                  <a:pt x="608" y="2163"/>
                </a:lnTo>
                <a:lnTo>
                  <a:pt x="614" y="2189"/>
                </a:lnTo>
                <a:lnTo>
                  <a:pt x="620" y="2214"/>
                </a:lnTo>
                <a:lnTo>
                  <a:pt x="629" y="2239"/>
                </a:lnTo>
                <a:lnTo>
                  <a:pt x="638" y="2263"/>
                </a:lnTo>
                <a:lnTo>
                  <a:pt x="648" y="2288"/>
                </a:lnTo>
                <a:lnTo>
                  <a:pt x="659" y="2311"/>
                </a:lnTo>
                <a:lnTo>
                  <a:pt x="672" y="2334"/>
                </a:lnTo>
                <a:lnTo>
                  <a:pt x="685" y="2356"/>
                </a:lnTo>
                <a:lnTo>
                  <a:pt x="698" y="2377"/>
                </a:lnTo>
                <a:lnTo>
                  <a:pt x="713" y="2398"/>
                </a:lnTo>
                <a:lnTo>
                  <a:pt x="728" y="2420"/>
                </a:lnTo>
                <a:lnTo>
                  <a:pt x="745" y="2438"/>
                </a:lnTo>
                <a:lnTo>
                  <a:pt x="762" y="2457"/>
                </a:lnTo>
                <a:lnTo>
                  <a:pt x="780" y="2476"/>
                </a:lnTo>
                <a:lnTo>
                  <a:pt x="799" y="2494"/>
                </a:lnTo>
                <a:lnTo>
                  <a:pt x="819" y="2511"/>
                </a:lnTo>
                <a:lnTo>
                  <a:pt x="839" y="2528"/>
                </a:lnTo>
                <a:lnTo>
                  <a:pt x="859" y="2543"/>
                </a:lnTo>
                <a:lnTo>
                  <a:pt x="880" y="2558"/>
                </a:lnTo>
                <a:lnTo>
                  <a:pt x="900" y="2570"/>
                </a:lnTo>
                <a:lnTo>
                  <a:pt x="920" y="2582"/>
                </a:lnTo>
                <a:lnTo>
                  <a:pt x="940" y="2593"/>
                </a:lnTo>
                <a:lnTo>
                  <a:pt x="960" y="2603"/>
                </a:lnTo>
                <a:lnTo>
                  <a:pt x="981" y="2613"/>
                </a:lnTo>
                <a:lnTo>
                  <a:pt x="1003" y="2622"/>
                </a:lnTo>
                <a:lnTo>
                  <a:pt x="1024" y="2631"/>
                </a:lnTo>
                <a:lnTo>
                  <a:pt x="1045" y="2639"/>
                </a:lnTo>
                <a:lnTo>
                  <a:pt x="1073" y="2648"/>
                </a:lnTo>
                <a:lnTo>
                  <a:pt x="1101" y="2657"/>
                </a:lnTo>
                <a:lnTo>
                  <a:pt x="1129" y="2664"/>
                </a:lnTo>
                <a:lnTo>
                  <a:pt x="1156" y="2670"/>
                </a:lnTo>
                <a:lnTo>
                  <a:pt x="1185" y="2676"/>
                </a:lnTo>
                <a:lnTo>
                  <a:pt x="1214" y="2680"/>
                </a:lnTo>
                <a:lnTo>
                  <a:pt x="1242" y="2684"/>
                </a:lnTo>
                <a:lnTo>
                  <a:pt x="1271" y="2687"/>
                </a:lnTo>
                <a:lnTo>
                  <a:pt x="1274" y="3027"/>
                </a:lnTo>
                <a:lnTo>
                  <a:pt x="1272" y="3053"/>
                </a:lnTo>
                <a:lnTo>
                  <a:pt x="1271" y="3079"/>
                </a:lnTo>
                <a:lnTo>
                  <a:pt x="1268" y="3105"/>
                </a:lnTo>
                <a:lnTo>
                  <a:pt x="1264" y="3132"/>
                </a:lnTo>
                <a:lnTo>
                  <a:pt x="1257" y="3158"/>
                </a:lnTo>
                <a:lnTo>
                  <a:pt x="1248" y="3183"/>
                </a:lnTo>
                <a:lnTo>
                  <a:pt x="1238" y="3207"/>
                </a:lnTo>
                <a:lnTo>
                  <a:pt x="1232" y="3220"/>
                </a:lnTo>
                <a:lnTo>
                  <a:pt x="1226" y="3231"/>
                </a:lnTo>
                <a:close/>
                <a:moveTo>
                  <a:pt x="1266" y="1636"/>
                </a:moveTo>
                <a:lnTo>
                  <a:pt x="1266" y="1636"/>
                </a:lnTo>
                <a:lnTo>
                  <a:pt x="1236" y="1652"/>
                </a:lnTo>
                <a:lnTo>
                  <a:pt x="1206" y="1668"/>
                </a:lnTo>
                <a:lnTo>
                  <a:pt x="1177" y="1687"/>
                </a:lnTo>
                <a:lnTo>
                  <a:pt x="1149" y="1707"/>
                </a:lnTo>
                <a:lnTo>
                  <a:pt x="1121" y="1728"/>
                </a:lnTo>
                <a:lnTo>
                  <a:pt x="1095" y="1751"/>
                </a:lnTo>
                <a:lnTo>
                  <a:pt x="1070" y="1774"/>
                </a:lnTo>
                <a:lnTo>
                  <a:pt x="1046" y="1799"/>
                </a:lnTo>
                <a:lnTo>
                  <a:pt x="1026" y="1820"/>
                </a:lnTo>
                <a:lnTo>
                  <a:pt x="1172" y="1958"/>
                </a:lnTo>
                <a:lnTo>
                  <a:pt x="1192" y="1938"/>
                </a:lnTo>
                <a:lnTo>
                  <a:pt x="1210" y="1920"/>
                </a:lnTo>
                <a:lnTo>
                  <a:pt x="1228" y="1902"/>
                </a:lnTo>
                <a:lnTo>
                  <a:pt x="1248" y="1886"/>
                </a:lnTo>
                <a:lnTo>
                  <a:pt x="1268" y="1870"/>
                </a:lnTo>
                <a:lnTo>
                  <a:pt x="1270" y="2484"/>
                </a:lnTo>
                <a:lnTo>
                  <a:pt x="1230" y="2479"/>
                </a:lnTo>
                <a:lnTo>
                  <a:pt x="1190" y="2471"/>
                </a:lnTo>
                <a:lnTo>
                  <a:pt x="1151" y="2461"/>
                </a:lnTo>
                <a:lnTo>
                  <a:pt x="1112" y="2448"/>
                </a:lnTo>
                <a:lnTo>
                  <a:pt x="1081" y="2437"/>
                </a:lnTo>
                <a:lnTo>
                  <a:pt x="1049" y="2423"/>
                </a:lnTo>
                <a:lnTo>
                  <a:pt x="1020" y="2407"/>
                </a:lnTo>
                <a:lnTo>
                  <a:pt x="992" y="2389"/>
                </a:lnTo>
                <a:lnTo>
                  <a:pt x="964" y="2369"/>
                </a:lnTo>
                <a:lnTo>
                  <a:pt x="936" y="2346"/>
                </a:lnTo>
                <a:lnTo>
                  <a:pt x="924" y="2335"/>
                </a:lnTo>
                <a:lnTo>
                  <a:pt x="911" y="2321"/>
                </a:lnTo>
                <a:lnTo>
                  <a:pt x="899" y="2309"/>
                </a:lnTo>
                <a:lnTo>
                  <a:pt x="888" y="2296"/>
                </a:lnTo>
                <a:lnTo>
                  <a:pt x="877" y="2281"/>
                </a:lnTo>
                <a:lnTo>
                  <a:pt x="867" y="2268"/>
                </a:lnTo>
                <a:lnTo>
                  <a:pt x="858" y="2252"/>
                </a:lnTo>
                <a:lnTo>
                  <a:pt x="849" y="2238"/>
                </a:lnTo>
                <a:lnTo>
                  <a:pt x="840" y="2222"/>
                </a:lnTo>
                <a:lnTo>
                  <a:pt x="832" y="2207"/>
                </a:lnTo>
                <a:lnTo>
                  <a:pt x="825" y="2190"/>
                </a:lnTo>
                <a:lnTo>
                  <a:pt x="820" y="2173"/>
                </a:lnTo>
                <a:lnTo>
                  <a:pt x="814" y="2156"/>
                </a:lnTo>
                <a:lnTo>
                  <a:pt x="809" y="2139"/>
                </a:lnTo>
                <a:lnTo>
                  <a:pt x="805" y="2122"/>
                </a:lnTo>
                <a:lnTo>
                  <a:pt x="802" y="2104"/>
                </a:lnTo>
                <a:lnTo>
                  <a:pt x="800" y="2087"/>
                </a:lnTo>
                <a:lnTo>
                  <a:pt x="798" y="2070"/>
                </a:lnTo>
                <a:lnTo>
                  <a:pt x="796" y="2052"/>
                </a:lnTo>
                <a:lnTo>
                  <a:pt x="796" y="2035"/>
                </a:lnTo>
                <a:lnTo>
                  <a:pt x="798" y="2017"/>
                </a:lnTo>
                <a:lnTo>
                  <a:pt x="799" y="1999"/>
                </a:lnTo>
                <a:lnTo>
                  <a:pt x="801" y="1983"/>
                </a:lnTo>
                <a:lnTo>
                  <a:pt x="803" y="1965"/>
                </a:lnTo>
                <a:lnTo>
                  <a:pt x="808" y="1948"/>
                </a:lnTo>
                <a:lnTo>
                  <a:pt x="811" y="1930"/>
                </a:lnTo>
                <a:lnTo>
                  <a:pt x="816" y="1914"/>
                </a:lnTo>
                <a:lnTo>
                  <a:pt x="822" y="1897"/>
                </a:lnTo>
                <a:lnTo>
                  <a:pt x="834" y="1866"/>
                </a:lnTo>
                <a:lnTo>
                  <a:pt x="848" y="1837"/>
                </a:lnTo>
                <a:lnTo>
                  <a:pt x="863" y="1808"/>
                </a:lnTo>
                <a:lnTo>
                  <a:pt x="881" y="1780"/>
                </a:lnTo>
                <a:lnTo>
                  <a:pt x="901" y="1751"/>
                </a:lnTo>
                <a:lnTo>
                  <a:pt x="922" y="1722"/>
                </a:lnTo>
                <a:lnTo>
                  <a:pt x="944" y="1693"/>
                </a:lnTo>
                <a:lnTo>
                  <a:pt x="966" y="1665"/>
                </a:lnTo>
                <a:lnTo>
                  <a:pt x="989" y="1638"/>
                </a:lnTo>
                <a:lnTo>
                  <a:pt x="1013" y="1610"/>
                </a:lnTo>
                <a:lnTo>
                  <a:pt x="1062" y="1557"/>
                </a:lnTo>
                <a:lnTo>
                  <a:pt x="1112" y="1506"/>
                </a:lnTo>
                <a:lnTo>
                  <a:pt x="1162" y="1454"/>
                </a:lnTo>
                <a:lnTo>
                  <a:pt x="1265" y="1355"/>
                </a:lnTo>
                <a:lnTo>
                  <a:pt x="1266" y="1636"/>
                </a:lnTo>
                <a:close/>
                <a:moveTo>
                  <a:pt x="1469" y="1789"/>
                </a:moveTo>
                <a:lnTo>
                  <a:pt x="1472" y="2475"/>
                </a:lnTo>
                <a:lnTo>
                  <a:pt x="1491" y="2471"/>
                </a:lnTo>
                <a:lnTo>
                  <a:pt x="1510" y="2466"/>
                </a:lnTo>
                <a:lnTo>
                  <a:pt x="1529" y="2460"/>
                </a:lnTo>
                <a:lnTo>
                  <a:pt x="1548" y="2453"/>
                </a:lnTo>
                <a:lnTo>
                  <a:pt x="1566" y="2446"/>
                </a:lnTo>
                <a:lnTo>
                  <a:pt x="1583" y="2437"/>
                </a:lnTo>
                <a:lnTo>
                  <a:pt x="1601" y="2428"/>
                </a:lnTo>
                <a:lnTo>
                  <a:pt x="1618" y="2418"/>
                </a:lnTo>
                <a:lnTo>
                  <a:pt x="1640" y="2404"/>
                </a:lnTo>
                <a:lnTo>
                  <a:pt x="1660" y="2387"/>
                </a:lnTo>
                <a:lnTo>
                  <a:pt x="1679" y="2369"/>
                </a:lnTo>
                <a:lnTo>
                  <a:pt x="1697" y="2349"/>
                </a:lnTo>
                <a:lnTo>
                  <a:pt x="1713" y="2329"/>
                </a:lnTo>
                <a:lnTo>
                  <a:pt x="1726" y="2307"/>
                </a:lnTo>
                <a:lnTo>
                  <a:pt x="1738" y="2282"/>
                </a:lnTo>
                <a:lnTo>
                  <a:pt x="1748" y="2258"/>
                </a:lnTo>
                <a:lnTo>
                  <a:pt x="1755" y="2234"/>
                </a:lnTo>
                <a:lnTo>
                  <a:pt x="1761" y="2211"/>
                </a:lnTo>
                <a:lnTo>
                  <a:pt x="1765" y="2188"/>
                </a:lnTo>
                <a:lnTo>
                  <a:pt x="1768" y="2163"/>
                </a:lnTo>
                <a:lnTo>
                  <a:pt x="1770" y="2139"/>
                </a:lnTo>
                <a:lnTo>
                  <a:pt x="1770" y="2115"/>
                </a:lnTo>
                <a:lnTo>
                  <a:pt x="1770" y="2091"/>
                </a:lnTo>
                <a:lnTo>
                  <a:pt x="1768" y="2066"/>
                </a:lnTo>
                <a:lnTo>
                  <a:pt x="1764" y="2038"/>
                </a:lnTo>
                <a:lnTo>
                  <a:pt x="1758" y="2010"/>
                </a:lnTo>
                <a:lnTo>
                  <a:pt x="1750" y="1984"/>
                </a:lnTo>
                <a:lnTo>
                  <a:pt x="1738" y="1958"/>
                </a:lnTo>
                <a:lnTo>
                  <a:pt x="1725" y="1932"/>
                </a:lnTo>
                <a:lnTo>
                  <a:pt x="1709" y="1909"/>
                </a:lnTo>
                <a:lnTo>
                  <a:pt x="1693" y="1887"/>
                </a:lnTo>
                <a:lnTo>
                  <a:pt x="1673" y="1867"/>
                </a:lnTo>
                <a:lnTo>
                  <a:pt x="1663" y="1857"/>
                </a:lnTo>
                <a:lnTo>
                  <a:pt x="1651" y="1848"/>
                </a:lnTo>
                <a:lnTo>
                  <a:pt x="1639" y="1839"/>
                </a:lnTo>
                <a:lnTo>
                  <a:pt x="1628" y="1831"/>
                </a:lnTo>
                <a:lnTo>
                  <a:pt x="1616" y="1823"/>
                </a:lnTo>
                <a:lnTo>
                  <a:pt x="1602" y="1817"/>
                </a:lnTo>
                <a:lnTo>
                  <a:pt x="1590" y="1811"/>
                </a:lnTo>
                <a:lnTo>
                  <a:pt x="1577" y="1805"/>
                </a:lnTo>
                <a:lnTo>
                  <a:pt x="1563" y="1801"/>
                </a:lnTo>
                <a:lnTo>
                  <a:pt x="1550" y="1796"/>
                </a:lnTo>
                <a:lnTo>
                  <a:pt x="1537" y="1794"/>
                </a:lnTo>
                <a:lnTo>
                  <a:pt x="1523" y="1791"/>
                </a:lnTo>
                <a:lnTo>
                  <a:pt x="1510" y="1790"/>
                </a:lnTo>
                <a:lnTo>
                  <a:pt x="1495" y="1789"/>
                </a:lnTo>
                <a:lnTo>
                  <a:pt x="1482" y="1789"/>
                </a:lnTo>
                <a:lnTo>
                  <a:pt x="1469" y="1789"/>
                </a:lnTo>
                <a:close/>
                <a:moveTo>
                  <a:pt x="1464" y="851"/>
                </a:moveTo>
                <a:lnTo>
                  <a:pt x="1463" y="723"/>
                </a:lnTo>
                <a:lnTo>
                  <a:pt x="1462" y="611"/>
                </a:lnTo>
                <a:lnTo>
                  <a:pt x="1461" y="557"/>
                </a:lnTo>
                <a:lnTo>
                  <a:pt x="1462" y="504"/>
                </a:lnTo>
                <a:lnTo>
                  <a:pt x="1463" y="476"/>
                </a:lnTo>
                <a:lnTo>
                  <a:pt x="1465" y="449"/>
                </a:lnTo>
                <a:lnTo>
                  <a:pt x="1469" y="423"/>
                </a:lnTo>
                <a:lnTo>
                  <a:pt x="1474" y="398"/>
                </a:lnTo>
                <a:lnTo>
                  <a:pt x="1485" y="359"/>
                </a:lnTo>
                <a:lnTo>
                  <a:pt x="1494" y="329"/>
                </a:lnTo>
                <a:lnTo>
                  <a:pt x="1507" y="297"/>
                </a:lnTo>
                <a:lnTo>
                  <a:pt x="1513" y="282"/>
                </a:lnTo>
                <a:lnTo>
                  <a:pt x="1520" y="267"/>
                </a:lnTo>
                <a:lnTo>
                  <a:pt x="1527" y="254"/>
                </a:lnTo>
                <a:lnTo>
                  <a:pt x="1534" y="242"/>
                </a:lnTo>
                <a:lnTo>
                  <a:pt x="1542" y="232"/>
                </a:lnTo>
                <a:lnTo>
                  <a:pt x="1550" y="225"/>
                </a:lnTo>
                <a:lnTo>
                  <a:pt x="1553" y="223"/>
                </a:lnTo>
                <a:lnTo>
                  <a:pt x="1558" y="221"/>
                </a:lnTo>
                <a:lnTo>
                  <a:pt x="1562" y="219"/>
                </a:lnTo>
                <a:lnTo>
                  <a:pt x="1566" y="219"/>
                </a:lnTo>
                <a:lnTo>
                  <a:pt x="1570" y="221"/>
                </a:lnTo>
                <a:lnTo>
                  <a:pt x="1573" y="223"/>
                </a:lnTo>
                <a:lnTo>
                  <a:pt x="1581" y="228"/>
                </a:lnTo>
                <a:lnTo>
                  <a:pt x="1588" y="237"/>
                </a:lnTo>
                <a:lnTo>
                  <a:pt x="1595" y="248"/>
                </a:lnTo>
                <a:lnTo>
                  <a:pt x="1600" y="258"/>
                </a:lnTo>
                <a:lnTo>
                  <a:pt x="1605" y="270"/>
                </a:lnTo>
                <a:lnTo>
                  <a:pt x="1610" y="286"/>
                </a:lnTo>
                <a:lnTo>
                  <a:pt x="1617" y="310"/>
                </a:lnTo>
                <a:lnTo>
                  <a:pt x="1621" y="332"/>
                </a:lnTo>
                <a:lnTo>
                  <a:pt x="1626" y="356"/>
                </a:lnTo>
                <a:lnTo>
                  <a:pt x="1628" y="380"/>
                </a:lnTo>
                <a:lnTo>
                  <a:pt x="1629" y="404"/>
                </a:lnTo>
                <a:lnTo>
                  <a:pt x="1629" y="429"/>
                </a:lnTo>
                <a:lnTo>
                  <a:pt x="1628" y="452"/>
                </a:lnTo>
                <a:lnTo>
                  <a:pt x="1627" y="476"/>
                </a:lnTo>
                <a:lnTo>
                  <a:pt x="1624" y="502"/>
                </a:lnTo>
                <a:lnTo>
                  <a:pt x="1619" y="528"/>
                </a:lnTo>
                <a:lnTo>
                  <a:pt x="1615" y="554"/>
                </a:lnTo>
                <a:lnTo>
                  <a:pt x="1608" y="578"/>
                </a:lnTo>
                <a:lnTo>
                  <a:pt x="1600" y="603"/>
                </a:lnTo>
                <a:lnTo>
                  <a:pt x="1592" y="627"/>
                </a:lnTo>
                <a:lnTo>
                  <a:pt x="1582" y="652"/>
                </a:lnTo>
                <a:lnTo>
                  <a:pt x="1572" y="675"/>
                </a:lnTo>
                <a:lnTo>
                  <a:pt x="1561" y="699"/>
                </a:lnTo>
                <a:lnTo>
                  <a:pt x="1549" y="721"/>
                </a:lnTo>
                <a:lnTo>
                  <a:pt x="1537" y="744"/>
                </a:lnTo>
                <a:lnTo>
                  <a:pt x="1523" y="766"/>
                </a:lnTo>
                <a:lnTo>
                  <a:pt x="1509" y="788"/>
                </a:lnTo>
                <a:lnTo>
                  <a:pt x="1494" y="809"/>
                </a:lnTo>
                <a:lnTo>
                  <a:pt x="1464" y="851"/>
                </a:lnTo>
                <a:close/>
                <a:moveTo>
                  <a:pt x="154" y="3429"/>
                </a:moveTo>
                <a:lnTo>
                  <a:pt x="154" y="3429"/>
                </a:lnTo>
                <a:lnTo>
                  <a:pt x="147" y="3435"/>
                </a:lnTo>
                <a:lnTo>
                  <a:pt x="138" y="3439"/>
                </a:lnTo>
                <a:lnTo>
                  <a:pt x="130" y="3443"/>
                </a:lnTo>
                <a:lnTo>
                  <a:pt x="121" y="3446"/>
                </a:lnTo>
                <a:lnTo>
                  <a:pt x="112" y="3448"/>
                </a:lnTo>
                <a:lnTo>
                  <a:pt x="103" y="3449"/>
                </a:lnTo>
                <a:lnTo>
                  <a:pt x="93" y="3449"/>
                </a:lnTo>
                <a:lnTo>
                  <a:pt x="84" y="3448"/>
                </a:lnTo>
                <a:lnTo>
                  <a:pt x="75" y="3447"/>
                </a:lnTo>
                <a:lnTo>
                  <a:pt x="66" y="3445"/>
                </a:lnTo>
                <a:lnTo>
                  <a:pt x="58" y="3442"/>
                </a:lnTo>
                <a:lnTo>
                  <a:pt x="50" y="3438"/>
                </a:lnTo>
                <a:lnTo>
                  <a:pt x="42" y="3433"/>
                </a:lnTo>
                <a:lnTo>
                  <a:pt x="35" y="3427"/>
                </a:lnTo>
                <a:lnTo>
                  <a:pt x="27" y="3420"/>
                </a:lnTo>
                <a:lnTo>
                  <a:pt x="22" y="3414"/>
                </a:lnTo>
                <a:lnTo>
                  <a:pt x="16" y="3406"/>
                </a:lnTo>
                <a:lnTo>
                  <a:pt x="11" y="3397"/>
                </a:lnTo>
                <a:lnTo>
                  <a:pt x="7" y="3389"/>
                </a:lnTo>
                <a:lnTo>
                  <a:pt x="4" y="3380"/>
                </a:lnTo>
                <a:lnTo>
                  <a:pt x="2" y="3371"/>
                </a:lnTo>
                <a:lnTo>
                  <a:pt x="0" y="3361"/>
                </a:lnTo>
                <a:lnTo>
                  <a:pt x="0" y="3352"/>
                </a:lnTo>
                <a:lnTo>
                  <a:pt x="2" y="3343"/>
                </a:lnTo>
                <a:lnTo>
                  <a:pt x="3" y="3335"/>
                </a:lnTo>
                <a:lnTo>
                  <a:pt x="5" y="3326"/>
                </a:lnTo>
                <a:lnTo>
                  <a:pt x="8" y="3318"/>
                </a:lnTo>
                <a:lnTo>
                  <a:pt x="13" y="3309"/>
                </a:lnTo>
                <a:lnTo>
                  <a:pt x="17" y="3301"/>
                </a:lnTo>
                <a:lnTo>
                  <a:pt x="23" y="3293"/>
                </a:lnTo>
                <a:lnTo>
                  <a:pt x="29" y="3287"/>
                </a:lnTo>
                <a:lnTo>
                  <a:pt x="37" y="3280"/>
                </a:lnTo>
                <a:lnTo>
                  <a:pt x="76" y="3250"/>
                </a:lnTo>
                <a:lnTo>
                  <a:pt x="123" y="3215"/>
                </a:lnTo>
                <a:lnTo>
                  <a:pt x="187" y="3168"/>
                </a:lnTo>
                <a:lnTo>
                  <a:pt x="265" y="3114"/>
                </a:lnTo>
                <a:lnTo>
                  <a:pt x="357" y="3050"/>
                </a:lnTo>
                <a:lnTo>
                  <a:pt x="463" y="2981"/>
                </a:lnTo>
                <a:lnTo>
                  <a:pt x="520" y="2946"/>
                </a:lnTo>
                <a:lnTo>
                  <a:pt x="581" y="2908"/>
                </a:lnTo>
                <a:lnTo>
                  <a:pt x="572" y="2926"/>
                </a:lnTo>
                <a:lnTo>
                  <a:pt x="566" y="2943"/>
                </a:lnTo>
                <a:lnTo>
                  <a:pt x="559" y="2962"/>
                </a:lnTo>
                <a:lnTo>
                  <a:pt x="553" y="2981"/>
                </a:lnTo>
                <a:lnTo>
                  <a:pt x="519" y="2983"/>
                </a:lnTo>
                <a:lnTo>
                  <a:pt x="532" y="3162"/>
                </a:lnTo>
                <a:lnTo>
                  <a:pt x="450" y="3216"/>
                </a:lnTo>
                <a:lnTo>
                  <a:pt x="375" y="3267"/>
                </a:lnTo>
                <a:lnTo>
                  <a:pt x="312" y="3312"/>
                </a:lnTo>
                <a:lnTo>
                  <a:pt x="257" y="3351"/>
                </a:lnTo>
                <a:lnTo>
                  <a:pt x="181" y="3408"/>
                </a:lnTo>
                <a:lnTo>
                  <a:pt x="154" y="3429"/>
                </a:lnTo>
                <a:close/>
                <a:moveTo>
                  <a:pt x="140" y="1124"/>
                </a:moveTo>
                <a:lnTo>
                  <a:pt x="140" y="1124"/>
                </a:lnTo>
                <a:lnTo>
                  <a:pt x="131" y="1129"/>
                </a:lnTo>
                <a:lnTo>
                  <a:pt x="122" y="1131"/>
                </a:lnTo>
                <a:lnTo>
                  <a:pt x="113" y="1133"/>
                </a:lnTo>
                <a:lnTo>
                  <a:pt x="103" y="1134"/>
                </a:lnTo>
                <a:lnTo>
                  <a:pt x="94" y="1136"/>
                </a:lnTo>
                <a:lnTo>
                  <a:pt x="85" y="1134"/>
                </a:lnTo>
                <a:lnTo>
                  <a:pt x="76" y="1133"/>
                </a:lnTo>
                <a:lnTo>
                  <a:pt x="67" y="1131"/>
                </a:lnTo>
                <a:lnTo>
                  <a:pt x="58" y="1128"/>
                </a:lnTo>
                <a:lnTo>
                  <a:pt x="51" y="1124"/>
                </a:lnTo>
                <a:lnTo>
                  <a:pt x="43" y="1119"/>
                </a:lnTo>
                <a:lnTo>
                  <a:pt x="35" y="1113"/>
                </a:lnTo>
                <a:lnTo>
                  <a:pt x="28" y="1108"/>
                </a:lnTo>
                <a:lnTo>
                  <a:pt x="22" y="1101"/>
                </a:lnTo>
                <a:lnTo>
                  <a:pt x="16" y="1093"/>
                </a:lnTo>
                <a:lnTo>
                  <a:pt x="12" y="1084"/>
                </a:lnTo>
                <a:lnTo>
                  <a:pt x="7" y="1075"/>
                </a:lnTo>
                <a:lnTo>
                  <a:pt x="4" y="1066"/>
                </a:lnTo>
                <a:lnTo>
                  <a:pt x="2" y="1058"/>
                </a:lnTo>
                <a:lnTo>
                  <a:pt x="0" y="1049"/>
                </a:lnTo>
                <a:lnTo>
                  <a:pt x="0" y="1040"/>
                </a:lnTo>
                <a:lnTo>
                  <a:pt x="2" y="1030"/>
                </a:lnTo>
                <a:lnTo>
                  <a:pt x="3" y="1021"/>
                </a:lnTo>
                <a:lnTo>
                  <a:pt x="5" y="1012"/>
                </a:lnTo>
                <a:lnTo>
                  <a:pt x="8" y="1004"/>
                </a:lnTo>
                <a:lnTo>
                  <a:pt x="12" y="995"/>
                </a:lnTo>
                <a:lnTo>
                  <a:pt x="16" y="987"/>
                </a:lnTo>
                <a:lnTo>
                  <a:pt x="22" y="981"/>
                </a:lnTo>
                <a:lnTo>
                  <a:pt x="28" y="973"/>
                </a:lnTo>
                <a:lnTo>
                  <a:pt x="35" y="967"/>
                </a:lnTo>
                <a:lnTo>
                  <a:pt x="43" y="962"/>
                </a:lnTo>
                <a:lnTo>
                  <a:pt x="51" y="956"/>
                </a:lnTo>
                <a:lnTo>
                  <a:pt x="73" y="945"/>
                </a:lnTo>
                <a:lnTo>
                  <a:pt x="133" y="916"/>
                </a:lnTo>
                <a:lnTo>
                  <a:pt x="177" y="895"/>
                </a:lnTo>
                <a:lnTo>
                  <a:pt x="228" y="871"/>
                </a:lnTo>
                <a:lnTo>
                  <a:pt x="288" y="846"/>
                </a:lnTo>
                <a:lnTo>
                  <a:pt x="355" y="818"/>
                </a:lnTo>
                <a:lnTo>
                  <a:pt x="429" y="789"/>
                </a:lnTo>
                <a:lnTo>
                  <a:pt x="510" y="758"/>
                </a:lnTo>
                <a:lnTo>
                  <a:pt x="597" y="727"/>
                </a:lnTo>
                <a:lnTo>
                  <a:pt x="689" y="695"/>
                </a:lnTo>
                <a:lnTo>
                  <a:pt x="788" y="665"/>
                </a:lnTo>
                <a:lnTo>
                  <a:pt x="890" y="636"/>
                </a:lnTo>
                <a:lnTo>
                  <a:pt x="942" y="622"/>
                </a:lnTo>
                <a:lnTo>
                  <a:pt x="997" y="608"/>
                </a:lnTo>
                <a:lnTo>
                  <a:pt x="1052" y="595"/>
                </a:lnTo>
                <a:lnTo>
                  <a:pt x="1107" y="582"/>
                </a:lnTo>
                <a:lnTo>
                  <a:pt x="1109" y="614"/>
                </a:lnTo>
                <a:lnTo>
                  <a:pt x="1110" y="724"/>
                </a:lnTo>
                <a:lnTo>
                  <a:pt x="1110" y="774"/>
                </a:lnTo>
                <a:lnTo>
                  <a:pt x="1058" y="787"/>
                </a:lnTo>
                <a:lnTo>
                  <a:pt x="1007" y="799"/>
                </a:lnTo>
                <a:lnTo>
                  <a:pt x="909" y="826"/>
                </a:lnTo>
                <a:lnTo>
                  <a:pt x="815" y="854"/>
                </a:lnTo>
                <a:lnTo>
                  <a:pt x="725" y="883"/>
                </a:lnTo>
                <a:lnTo>
                  <a:pt x="640" y="912"/>
                </a:lnTo>
                <a:lnTo>
                  <a:pt x="560" y="941"/>
                </a:lnTo>
                <a:lnTo>
                  <a:pt x="487" y="969"/>
                </a:lnTo>
                <a:lnTo>
                  <a:pt x="419" y="996"/>
                </a:lnTo>
                <a:lnTo>
                  <a:pt x="356" y="1023"/>
                </a:lnTo>
                <a:lnTo>
                  <a:pt x="301" y="1046"/>
                </a:lnTo>
                <a:lnTo>
                  <a:pt x="255" y="1069"/>
                </a:lnTo>
                <a:lnTo>
                  <a:pt x="215" y="1087"/>
                </a:lnTo>
                <a:lnTo>
                  <a:pt x="159" y="1114"/>
                </a:lnTo>
                <a:lnTo>
                  <a:pt x="140" y="1124"/>
                </a:lnTo>
                <a:close/>
              </a:path>
            </a:pathLst>
          </a:custGeom>
          <a:solidFill>
            <a:schemeClr val="accent1"/>
          </a:solidFill>
          <a:ln>
            <a:noFill/>
          </a:ln>
          <a:effectLst/>
        </p:spPr>
        <p:txBody>
          <a:bodyPr/>
          <a:lstStyle/>
          <a:p>
            <a:endParaRPr lang="zh-CN" altLang="en-US" sz="4400"/>
          </a:p>
        </p:txBody>
      </p:sp>
      <p:sp>
        <p:nvSpPr>
          <p:cNvPr id="36" name="任意多边形 46" descr="#clear#"/>
          <p:cNvSpPr/>
          <p:nvPr/>
        </p:nvSpPr>
        <p:spPr>
          <a:xfrm>
            <a:off x="3276240" y="4562601"/>
            <a:ext cx="2286721" cy="1706393"/>
          </a:xfrm>
          <a:custGeom>
            <a:avLst/>
            <a:gdLst>
              <a:gd name="connsiteX0" fmla="*/ 0 w 2923108"/>
              <a:gd name="connsiteY0" fmla="*/ 0 h 2181277"/>
              <a:gd name="connsiteX1" fmla="*/ 109478 w 2923108"/>
              <a:gd name="connsiteY1" fmla="*/ 0 h 2181277"/>
              <a:gd name="connsiteX2" fmla="*/ 114649 w 2923108"/>
              <a:gd name="connsiteY2" fmla="*/ 25618 h 2181277"/>
              <a:gd name="connsiteX3" fmla="*/ 206889 w 2923108"/>
              <a:gd name="connsiteY3" fmla="*/ 86758 h 2181277"/>
              <a:gd name="connsiteX4" fmla="*/ 299129 w 2923108"/>
              <a:gd name="connsiteY4" fmla="*/ 25618 h 2181277"/>
              <a:gd name="connsiteX5" fmla="*/ 304301 w 2923108"/>
              <a:gd name="connsiteY5" fmla="*/ 0 h 2181277"/>
              <a:gd name="connsiteX6" fmla="*/ 423143 w 2923108"/>
              <a:gd name="connsiteY6" fmla="*/ 0 h 2181277"/>
              <a:gd name="connsiteX7" fmla="*/ 428315 w 2923108"/>
              <a:gd name="connsiteY7" fmla="*/ 25618 h 2181277"/>
              <a:gd name="connsiteX8" fmla="*/ 520555 w 2923108"/>
              <a:gd name="connsiteY8" fmla="*/ 86758 h 2181277"/>
              <a:gd name="connsiteX9" fmla="*/ 612795 w 2923108"/>
              <a:gd name="connsiteY9" fmla="*/ 25618 h 2181277"/>
              <a:gd name="connsiteX10" fmla="*/ 617967 w 2923108"/>
              <a:gd name="connsiteY10" fmla="*/ 0 h 2181277"/>
              <a:gd name="connsiteX11" fmla="*/ 736809 w 2923108"/>
              <a:gd name="connsiteY11" fmla="*/ 0 h 2181277"/>
              <a:gd name="connsiteX12" fmla="*/ 741981 w 2923108"/>
              <a:gd name="connsiteY12" fmla="*/ 25618 h 2181277"/>
              <a:gd name="connsiteX13" fmla="*/ 834221 w 2923108"/>
              <a:gd name="connsiteY13" fmla="*/ 86758 h 2181277"/>
              <a:gd name="connsiteX14" fmla="*/ 926461 w 2923108"/>
              <a:gd name="connsiteY14" fmla="*/ 25618 h 2181277"/>
              <a:gd name="connsiteX15" fmla="*/ 931634 w 2923108"/>
              <a:gd name="connsiteY15" fmla="*/ 0 h 2181277"/>
              <a:gd name="connsiteX16" fmla="*/ 1050475 w 2923108"/>
              <a:gd name="connsiteY16" fmla="*/ 0 h 2181277"/>
              <a:gd name="connsiteX17" fmla="*/ 1055647 w 2923108"/>
              <a:gd name="connsiteY17" fmla="*/ 25618 h 2181277"/>
              <a:gd name="connsiteX18" fmla="*/ 1147887 w 2923108"/>
              <a:gd name="connsiteY18" fmla="*/ 86758 h 2181277"/>
              <a:gd name="connsiteX19" fmla="*/ 1240128 w 2923108"/>
              <a:gd name="connsiteY19" fmla="*/ 25618 h 2181277"/>
              <a:gd name="connsiteX20" fmla="*/ 1245300 w 2923108"/>
              <a:gd name="connsiteY20" fmla="*/ 0 h 2181277"/>
              <a:gd name="connsiteX21" fmla="*/ 1364141 w 2923108"/>
              <a:gd name="connsiteY21" fmla="*/ 0 h 2181277"/>
              <a:gd name="connsiteX22" fmla="*/ 1369313 w 2923108"/>
              <a:gd name="connsiteY22" fmla="*/ 25618 h 2181277"/>
              <a:gd name="connsiteX23" fmla="*/ 1461553 w 2923108"/>
              <a:gd name="connsiteY23" fmla="*/ 86758 h 2181277"/>
              <a:gd name="connsiteX24" fmla="*/ 1553794 w 2923108"/>
              <a:gd name="connsiteY24" fmla="*/ 25618 h 2181277"/>
              <a:gd name="connsiteX25" fmla="*/ 1558966 w 2923108"/>
              <a:gd name="connsiteY25" fmla="*/ 0 h 2181277"/>
              <a:gd name="connsiteX26" fmla="*/ 1677807 w 2923108"/>
              <a:gd name="connsiteY26" fmla="*/ 0 h 2181277"/>
              <a:gd name="connsiteX27" fmla="*/ 1682979 w 2923108"/>
              <a:gd name="connsiteY27" fmla="*/ 25618 h 2181277"/>
              <a:gd name="connsiteX28" fmla="*/ 1775220 w 2923108"/>
              <a:gd name="connsiteY28" fmla="*/ 86758 h 2181277"/>
              <a:gd name="connsiteX29" fmla="*/ 1867460 w 2923108"/>
              <a:gd name="connsiteY29" fmla="*/ 25618 h 2181277"/>
              <a:gd name="connsiteX30" fmla="*/ 1872632 w 2923108"/>
              <a:gd name="connsiteY30" fmla="*/ 0 h 2181277"/>
              <a:gd name="connsiteX31" fmla="*/ 1991473 w 2923108"/>
              <a:gd name="connsiteY31" fmla="*/ 0 h 2181277"/>
              <a:gd name="connsiteX32" fmla="*/ 1996646 w 2923108"/>
              <a:gd name="connsiteY32" fmla="*/ 25618 h 2181277"/>
              <a:gd name="connsiteX33" fmla="*/ 2088886 w 2923108"/>
              <a:gd name="connsiteY33" fmla="*/ 86758 h 2181277"/>
              <a:gd name="connsiteX34" fmla="*/ 2181126 w 2923108"/>
              <a:gd name="connsiteY34" fmla="*/ 25618 h 2181277"/>
              <a:gd name="connsiteX35" fmla="*/ 2186298 w 2923108"/>
              <a:gd name="connsiteY35" fmla="*/ 0 h 2181277"/>
              <a:gd name="connsiteX36" fmla="*/ 2305139 w 2923108"/>
              <a:gd name="connsiteY36" fmla="*/ 0 h 2181277"/>
              <a:gd name="connsiteX37" fmla="*/ 2310312 w 2923108"/>
              <a:gd name="connsiteY37" fmla="*/ 25618 h 2181277"/>
              <a:gd name="connsiteX38" fmla="*/ 2402552 w 2923108"/>
              <a:gd name="connsiteY38" fmla="*/ 86758 h 2181277"/>
              <a:gd name="connsiteX39" fmla="*/ 2494792 w 2923108"/>
              <a:gd name="connsiteY39" fmla="*/ 25618 h 2181277"/>
              <a:gd name="connsiteX40" fmla="*/ 2499964 w 2923108"/>
              <a:gd name="connsiteY40" fmla="*/ 0 h 2181277"/>
              <a:gd name="connsiteX41" fmla="*/ 2618806 w 2923108"/>
              <a:gd name="connsiteY41" fmla="*/ 0 h 2181277"/>
              <a:gd name="connsiteX42" fmla="*/ 2623978 w 2923108"/>
              <a:gd name="connsiteY42" fmla="*/ 25618 h 2181277"/>
              <a:gd name="connsiteX43" fmla="*/ 2716218 w 2923108"/>
              <a:gd name="connsiteY43" fmla="*/ 86758 h 2181277"/>
              <a:gd name="connsiteX44" fmla="*/ 2808458 w 2923108"/>
              <a:gd name="connsiteY44" fmla="*/ 25618 h 2181277"/>
              <a:gd name="connsiteX45" fmla="*/ 2813630 w 2923108"/>
              <a:gd name="connsiteY45" fmla="*/ 0 h 2181277"/>
              <a:gd name="connsiteX46" fmla="*/ 2923108 w 2923108"/>
              <a:gd name="connsiteY46" fmla="*/ 0 h 2181277"/>
              <a:gd name="connsiteX47" fmla="*/ 2923108 w 2923108"/>
              <a:gd name="connsiteY47" fmla="*/ 2181277 h 2181277"/>
              <a:gd name="connsiteX48" fmla="*/ 2883682 w 2923108"/>
              <a:gd name="connsiteY48" fmla="*/ 2166860 h 2181277"/>
              <a:gd name="connsiteX49" fmla="*/ 1461554 w 2923108"/>
              <a:gd name="connsiteY49" fmla="*/ 1998880 h 2181277"/>
              <a:gd name="connsiteX50" fmla="*/ 39427 w 2923108"/>
              <a:gd name="connsiteY50" fmla="*/ 2166860 h 2181277"/>
              <a:gd name="connsiteX51" fmla="*/ 0 w 2923108"/>
              <a:gd name="connsiteY51" fmla="*/ 2181277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sz="1800" dirty="0">
                <a:solidFill>
                  <a:srgbClr val="FFFFFF"/>
                </a:solidFill>
              </a:rPr>
              <a:t>请输入文本</a:t>
            </a:r>
            <a:endParaRPr lang="zh-CN" altLang="en-US" sz="1800" dirty="0">
              <a:solidFill>
                <a:srgbClr val="FFFFFF"/>
              </a:solidFill>
            </a:endParaRPr>
          </a:p>
        </p:txBody>
      </p:sp>
      <p:sp>
        <p:nvSpPr>
          <p:cNvPr id="37" name="椭圆 36"/>
          <p:cNvSpPr/>
          <p:nvPr/>
        </p:nvSpPr>
        <p:spPr>
          <a:xfrm>
            <a:off x="3303893" y="4090837"/>
            <a:ext cx="704957" cy="70495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38" name="任意多边形 51" descr="#clear#"/>
          <p:cNvSpPr/>
          <p:nvPr/>
        </p:nvSpPr>
        <p:spPr>
          <a:xfrm>
            <a:off x="6629040" y="4562601"/>
            <a:ext cx="2286721" cy="1706393"/>
          </a:xfrm>
          <a:custGeom>
            <a:avLst/>
            <a:gdLst>
              <a:gd name="connsiteX0" fmla="*/ 0 w 2923108"/>
              <a:gd name="connsiteY0" fmla="*/ 0 h 2181277"/>
              <a:gd name="connsiteX1" fmla="*/ 109478 w 2923108"/>
              <a:gd name="connsiteY1" fmla="*/ 0 h 2181277"/>
              <a:gd name="connsiteX2" fmla="*/ 114649 w 2923108"/>
              <a:gd name="connsiteY2" fmla="*/ 25618 h 2181277"/>
              <a:gd name="connsiteX3" fmla="*/ 206889 w 2923108"/>
              <a:gd name="connsiteY3" fmla="*/ 86758 h 2181277"/>
              <a:gd name="connsiteX4" fmla="*/ 299129 w 2923108"/>
              <a:gd name="connsiteY4" fmla="*/ 25618 h 2181277"/>
              <a:gd name="connsiteX5" fmla="*/ 304301 w 2923108"/>
              <a:gd name="connsiteY5" fmla="*/ 0 h 2181277"/>
              <a:gd name="connsiteX6" fmla="*/ 423143 w 2923108"/>
              <a:gd name="connsiteY6" fmla="*/ 0 h 2181277"/>
              <a:gd name="connsiteX7" fmla="*/ 428315 w 2923108"/>
              <a:gd name="connsiteY7" fmla="*/ 25618 h 2181277"/>
              <a:gd name="connsiteX8" fmla="*/ 520555 w 2923108"/>
              <a:gd name="connsiteY8" fmla="*/ 86758 h 2181277"/>
              <a:gd name="connsiteX9" fmla="*/ 612795 w 2923108"/>
              <a:gd name="connsiteY9" fmla="*/ 25618 h 2181277"/>
              <a:gd name="connsiteX10" fmla="*/ 617967 w 2923108"/>
              <a:gd name="connsiteY10" fmla="*/ 0 h 2181277"/>
              <a:gd name="connsiteX11" fmla="*/ 736809 w 2923108"/>
              <a:gd name="connsiteY11" fmla="*/ 0 h 2181277"/>
              <a:gd name="connsiteX12" fmla="*/ 741981 w 2923108"/>
              <a:gd name="connsiteY12" fmla="*/ 25618 h 2181277"/>
              <a:gd name="connsiteX13" fmla="*/ 834221 w 2923108"/>
              <a:gd name="connsiteY13" fmla="*/ 86758 h 2181277"/>
              <a:gd name="connsiteX14" fmla="*/ 926461 w 2923108"/>
              <a:gd name="connsiteY14" fmla="*/ 25618 h 2181277"/>
              <a:gd name="connsiteX15" fmla="*/ 931634 w 2923108"/>
              <a:gd name="connsiteY15" fmla="*/ 0 h 2181277"/>
              <a:gd name="connsiteX16" fmla="*/ 1050475 w 2923108"/>
              <a:gd name="connsiteY16" fmla="*/ 0 h 2181277"/>
              <a:gd name="connsiteX17" fmla="*/ 1055647 w 2923108"/>
              <a:gd name="connsiteY17" fmla="*/ 25618 h 2181277"/>
              <a:gd name="connsiteX18" fmla="*/ 1147887 w 2923108"/>
              <a:gd name="connsiteY18" fmla="*/ 86758 h 2181277"/>
              <a:gd name="connsiteX19" fmla="*/ 1240128 w 2923108"/>
              <a:gd name="connsiteY19" fmla="*/ 25618 h 2181277"/>
              <a:gd name="connsiteX20" fmla="*/ 1245300 w 2923108"/>
              <a:gd name="connsiteY20" fmla="*/ 0 h 2181277"/>
              <a:gd name="connsiteX21" fmla="*/ 1364141 w 2923108"/>
              <a:gd name="connsiteY21" fmla="*/ 0 h 2181277"/>
              <a:gd name="connsiteX22" fmla="*/ 1369313 w 2923108"/>
              <a:gd name="connsiteY22" fmla="*/ 25618 h 2181277"/>
              <a:gd name="connsiteX23" fmla="*/ 1461553 w 2923108"/>
              <a:gd name="connsiteY23" fmla="*/ 86758 h 2181277"/>
              <a:gd name="connsiteX24" fmla="*/ 1553794 w 2923108"/>
              <a:gd name="connsiteY24" fmla="*/ 25618 h 2181277"/>
              <a:gd name="connsiteX25" fmla="*/ 1558966 w 2923108"/>
              <a:gd name="connsiteY25" fmla="*/ 0 h 2181277"/>
              <a:gd name="connsiteX26" fmla="*/ 1677807 w 2923108"/>
              <a:gd name="connsiteY26" fmla="*/ 0 h 2181277"/>
              <a:gd name="connsiteX27" fmla="*/ 1682979 w 2923108"/>
              <a:gd name="connsiteY27" fmla="*/ 25618 h 2181277"/>
              <a:gd name="connsiteX28" fmla="*/ 1775220 w 2923108"/>
              <a:gd name="connsiteY28" fmla="*/ 86758 h 2181277"/>
              <a:gd name="connsiteX29" fmla="*/ 1867460 w 2923108"/>
              <a:gd name="connsiteY29" fmla="*/ 25618 h 2181277"/>
              <a:gd name="connsiteX30" fmla="*/ 1872632 w 2923108"/>
              <a:gd name="connsiteY30" fmla="*/ 0 h 2181277"/>
              <a:gd name="connsiteX31" fmla="*/ 1991473 w 2923108"/>
              <a:gd name="connsiteY31" fmla="*/ 0 h 2181277"/>
              <a:gd name="connsiteX32" fmla="*/ 1996646 w 2923108"/>
              <a:gd name="connsiteY32" fmla="*/ 25618 h 2181277"/>
              <a:gd name="connsiteX33" fmla="*/ 2088886 w 2923108"/>
              <a:gd name="connsiteY33" fmla="*/ 86758 h 2181277"/>
              <a:gd name="connsiteX34" fmla="*/ 2181126 w 2923108"/>
              <a:gd name="connsiteY34" fmla="*/ 25618 h 2181277"/>
              <a:gd name="connsiteX35" fmla="*/ 2186298 w 2923108"/>
              <a:gd name="connsiteY35" fmla="*/ 0 h 2181277"/>
              <a:gd name="connsiteX36" fmla="*/ 2305139 w 2923108"/>
              <a:gd name="connsiteY36" fmla="*/ 0 h 2181277"/>
              <a:gd name="connsiteX37" fmla="*/ 2310312 w 2923108"/>
              <a:gd name="connsiteY37" fmla="*/ 25618 h 2181277"/>
              <a:gd name="connsiteX38" fmla="*/ 2402552 w 2923108"/>
              <a:gd name="connsiteY38" fmla="*/ 86758 h 2181277"/>
              <a:gd name="connsiteX39" fmla="*/ 2494792 w 2923108"/>
              <a:gd name="connsiteY39" fmla="*/ 25618 h 2181277"/>
              <a:gd name="connsiteX40" fmla="*/ 2499964 w 2923108"/>
              <a:gd name="connsiteY40" fmla="*/ 0 h 2181277"/>
              <a:gd name="connsiteX41" fmla="*/ 2618806 w 2923108"/>
              <a:gd name="connsiteY41" fmla="*/ 0 h 2181277"/>
              <a:gd name="connsiteX42" fmla="*/ 2623978 w 2923108"/>
              <a:gd name="connsiteY42" fmla="*/ 25618 h 2181277"/>
              <a:gd name="connsiteX43" fmla="*/ 2716218 w 2923108"/>
              <a:gd name="connsiteY43" fmla="*/ 86758 h 2181277"/>
              <a:gd name="connsiteX44" fmla="*/ 2808458 w 2923108"/>
              <a:gd name="connsiteY44" fmla="*/ 25618 h 2181277"/>
              <a:gd name="connsiteX45" fmla="*/ 2813630 w 2923108"/>
              <a:gd name="connsiteY45" fmla="*/ 0 h 2181277"/>
              <a:gd name="connsiteX46" fmla="*/ 2923108 w 2923108"/>
              <a:gd name="connsiteY46" fmla="*/ 0 h 2181277"/>
              <a:gd name="connsiteX47" fmla="*/ 2923108 w 2923108"/>
              <a:gd name="connsiteY47" fmla="*/ 2181277 h 2181277"/>
              <a:gd name="connsiteX48" fmla="*/ 2883682 w 2923108"/>
              <a:gd name="connsiteY48" fmla="*/ 2166860 h 2181277"/>
              <a:gd name="connsiteX49" fmla="*/ 1461554 w 2923108"/>
              <a:gd name="connsiteY49" fmla="*/ 1998880 h 2181277"/>
              <a:gd name="connsiteX50" fmla="*/ 39427 w 2923108"/>
              <a:gd name="connsiteY50" fmla="*/ 2166860 h 2181277"/>
              <a:gd name="connsiteX51" fmla="*/ 0 w 2923108"/>
              <a:gd name="connsiteY51" fmla="*/ 2181277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sz="1800" dirty="0">
                <a:solidFill>
                  <a:srgbClr val="FFFFFF"/>
                </a:solidFill>
              </a:rPr>
              <a:t>请输入文本</a:t>
            </a:r>
            <a:endParaRPr lang="zh-CN" altLang="en-US" sz="1800" dirty="0">
              <a:solidFill>
                <a:srgbClr val="FFFFFF"/>
              </a:solidFill>
            </a:endParaRPr>
          </a:p>
        </p:txBody>
      </p:sp>
      <p:sp>
        <p:nvSpPr>
          <p:cNvPr id="39" name="椭圆 38"/>
          <p:cNvSpPr/>
          <p:nvPr/>
        </p:nvSpPr>
        <p:spPr>
          <a:xfrm>
            <a:off x="6656693" y="4090837"/>
            <a:ext cx="704957" cy="70495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40" name="KSO_Shape"/>
          <p:cNvSpPr/>
          <p:nvPr/>
        </p:nvSpPr>
        <p:spPr bwMode="auto">
          <a:xfrm>
            <a:off x="3485750" y="4269064"/>
            <a:ext cx="341242" cy="348502"/>
          </a:xfrm>
          <a:custGeom>
            <a:avLst/>
            <a:gdLst>
              <a:gd name="T0" fmla="*/ 587896084 w 5171"/>
              <a:gd name="T1" fmla="*/ 380408320 h 5277"/>
              <a:gd name="T2" fmla="*/ 358489279 w 5171"/>
              <a:gd name="T3" fmla="*/ 380408320 h 5277"/>
              <a:gd name="T4" fmla="*/ 123746978 w 5171"/>
              <a:gd name="T5" fmla="*/ 409600270 h 5277"/>
              <a:gd name="T6" fmla="*/ 109433379 w 5171"/>
              <a:gd name="T7" fmla="*/ 380408320 h 5277"/>
              <a:gd name="T8" fmla="*/ 260083 w 5171"/>
              <a:gd name="T9" fmla="*/ 380408320 h 5277"/>
              <a:gd name="T10" fmla="*/ 669873542 w 5171"/>
              <a:gd name="T11" fmla="*/ 380408320 h 5277"/>
              <a:gd name="T12" fmla="*/ 260083 w 5171"/>
              <a:gd name="T13" fmla="*/ 623848692 h 5277"/>
              <a:gd name="T14" fmla="*/ 669873542 w 5171"/>
              <a:gd name="T15" fmla="*/ 623848692 h 5277"/>
              <a:gd name="T16" fmla="*/ 561090912 w 5171"/>
              <a:gd name="T17" fmla="*/ 436967723 h 5277"/>
              <a:gd name="T18" fmla="*/ 329471775 w 5171"/>
              <a:gd name="T19" fmla="*/ 435664511 h 5277"/>
              <a:gd name="T20" fmla="*/ 89785007 w 5171"/>
              <a:gd name="T21" fmla="*/ 453648837 h 5277"/>
              <a:gd name="T22" fmla="*/ 260083 w 5171"/>
              <a:gd name="T23" fmla="*/ 623848692 h 5277"/>
              <a:gd name="T24" fmla="*/ 325177696 w 5171"/>
              <a:gd name="T25" fmla="*/ 109860776 h 5277"/>
              <a:gd name="T26" fmla="*/ 318931729 w 5171"/>
              <a:gd name="T27" fmla="*/ 107905958 h 5277"/>
              <a:gd name="T28" fmla="*/ 309562959 w 5171"/>
              <a:gd name="T29" fmla="*/ 107514994 h 5277"/>
              <a:gd name="T30" fmla="*/ 300584494 w 5171"/>
              <a:gd name="T31" fmla="*/ 109730455 h 5277"/>
              <a:gd name="T32" fmla="*/ 292646724 w 5171"/>
              <a:gd name="T33" fmla="*/ 114422018 h 5277"/>
              <a:gd name="T34" fmla="*/ 286140674 w 5171"/>
              <a:gd name="T35" fmla="*/ 121459724 h 5277"/>
              <a:gd name="T36" fmla="*/ 283147732 w 5171"/>
              <a:gd name="T37" fmla="*/ 127193857 h 5277"/>
              <a:gd name="T38" fmla="*/ 281976816 w 5171"/>
              <a:gd name="T39" fmla="*/ 130321566 h 5277"/>
              <a:gd name="T40" fmla="*/ 280545456 w 5171"/>
              <a:gd name="T41" fmla="*/ 139704693 h 5277"/>
              <a:gd name="T42" fmla="*/ 281846594 w 5171"/>
              <a:gd name="T43" fmla="*/ 148957499 h 5277"/>
              <a:gd name="T44" fmla="*/ 285750368 w 5171"/>
              <a:gd name="T45" fmla="*/ 157298056 h 5277"/>
              <a:gd name="T46" fmla="*/ 291996335 w 5171"/>
              <a:gd name="T47" fmla="*/ 164335401 h 5277"/>
              <a:gd name="T48" fmla="*/ 298892691 w 5171"/>
              <a:gd name="T49" fmla="*/ 168766322 h 5277"/>
              <a:gd name="T50" fmla="*/ 301755410 w 5171"/>
              <a:gd name="T51" fmla="*/ 170069534 h 5277"/>
              <a:gd name="T52" fmla="*/ 309692820 w 5171"/>
              <a:gd name="T53" fmla="*/ 171763709 h 5277"/>
              <a:gd name="T54" fmla="*/ 319061951 w 5171"/>
              <a:gd name="T55" fmla="*/ 171372746 h 5277"/>
              <a:gd name="T56" fmla="*/ 327779972 w 5171"/>
              <a:gd name="T57" fmla="*/ 168245037 h 5277"/>
              <a:gd name="T58" fmla="*/ 335327076 w 5171"/>
              <a:gd name="T59" fmla="*/ 162771546 h 5277"/>
              <a:gd name="T60" fmla="*/ 341182738 w 5171"/>
              <a:gd name="T61" fmla="*/ 155082595 h 5277"/>
              <a:gd name="T62" fmla="*/ 342483876 w 5171"/>
              <a:gd name="T63" fmla="*/ 152215529 h 5277"/>
              <a:gd name="T64" fmla="*/ 344045458 w 5171"/>
              <a:gd name="T65" fmla="*/ 147263323 h 5277"/>
              <a:gd name="T66" fmla="*/ 647752755 w 5171"/>
              <a:gd name="T67" fmla="*/ 0 h 5277"/>
              <a:gd name="T68" fmla="*/ 333375189 w 5171"/>
              <a:gd name="T69" fmla="*/ 114813343 h 5277"/>
              <a:gd name="T70" fmla="*/ 325177696 w 5171"/>
              <a:gd name="T71" fmla="*/ 109860776 h 5277"/>
              <a:gd name="T72" fmla="*/ 309302515 w 5171"/>
              <a:gd name="T73" fmla="*/ 234057246 h 5277"/>
              <a:gd name="T74" fmla="*/ 315808565 w 5171"/>
              <a:gd name="T75" fmla="*/ 234708852 h 5277"/>
              <a:gd name="T76" fmla="*/ 324657169 w 5171"/>
              <a:gd name="T77" fmla="*/ 237966882 h 5277"/>
              <a:gd name="T78" fmla="*/ 332074051 w 5171"/>
              <a:gd name="T79" fmla="*/ 243570694 h 5277"/>
              <a:gd name="T80" fmla="*/ 337669269 w 5171"/>
              <a:gd name="T81" fmla="*/ 250999002 h 5277"/>
              <a:gd name="T82" fmla="*/ 340792433 w 5171"/>
              <a:gd name="T83" fmla="*/ 259860844 h 5277"/>
              <a:gd name="T84" fmla="*/ 341573043 w 5171"/>
              <a:gd name="T85" fmla="*/ 266376904 h 5277"/>
              <a:gd name="T86" fmla="*/ 341442821 w 5171"/>
              <a:gd name="T87" fmla="*/ 269634935 h 5277"/>
              <a:gd name="T88" fmla="*/ 339100629 w 5171"/>
              <a:gd name="T89" fmla="*/ 278887740 h 5277"/>
              <a:gd name="T90" fmla="*/ 334156160 w 5171"/>
              <a:gd name="T91" fmla="*/ 286967655 h 5277"/>
              <a:gd name="T92" fmla="*/ 327389666 w 5171"/>
              <a:gd name="T93" fmla="*/ 293223073 h 5277"/>
              <a:gd name="T94" fmla="*/ 318801507 w 5171"/>
              <a:gd name="T95" fmla="*/ 297263030 h 5277"/>
              <a:gd name="T96" fmla="*/ 310994319 w 5171"/>
              <a:gd name="T97" fmla="*/ 298566242 h 5277"/>
              <a:gd name="T98" fmla="*/ 307611072 w 5171"/>
              <a:gd name="T99" fmla="*/ 298566242 h 5277"/>
              <a:gd name="T100" fmla="*/ 299673301 w 5171"/>
              <a:gd name="T101" fmla="*/ 297263030 h 5277"/>
              <a:gd name="T102" fmla="*/ 291215364 w 5171"/>
              <a:gd name="T103" fmla="*/ 293223073 h 5277"/>
              <a:gd name="T104" fmla="*/ 284319008 w 5171"/>
              <a:gd name="T105" fmla="*/ 286967655 h 5277"/>
              <a:gd name="T106" fmla="*/ 279634623 w 5171"/>
              <a:gd name="T107" fmla="*/ 278887740 h 5277"/>
              <a:gd name="T108" fmla="*/ 277292431 w 5171"/>
              <a:gd name="T109" fmla="*/ 269634935 h 5277"/>
              <a:gd name="T110" fmla="*/ 277162209 w 5171"/>
              <a:gd name="T111" fmla="*/ 266376904 h 5277"/>
              <a:gd name="T112" fmla="*/ 277422292 w 5171"/>
              <a:gd name="T113" fmla="*/ 261294377 h 5277"/>
              <a:gd name="T114" fmla="*/ 54261454 w 5171"/>
              <a:gd name="T115" fmla="*/ 7819272 h 5277"/>
              <a:gd name="T116" fmla="*/ 299933745 w 5171"/>
              <a:gd name="T117" fmla="*/ 235490779 h 5277"/>
              <a:gd name="T118" fmla="*/ 309302515 w 5171"/>
              <a:gd name="T119" fmla="*/ 234057246 h 5277"/>
              <a:gd name="T120" fmla="*/ 55432370 w 5171"/>
              <a:gd name="T121" fmla="*/ 409600270 h 527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5171" h="5277">
                <a:moveTo>
                  <a:pt x="4925" y="2919"/>
                </a:moveTo>
                <a:lnTo>
                  <a:pt x="4925" y="3686"/>
                </a:lnTo>
                <a:lnTo>
                  <a:pt x="4518" y="2919"/>
                </a:lnTo>
                <a:lnTo>
                  <a:pt x="4088" y="2919"/>
                </a:lnTo>
                <a:lnTo>
                  <a:pt x="3438" y="4335"/>
                </a:lnTo>
                <a:lnTo>
                  <a:pt x="2755" y="2919"/>
                </a:lnTo>
                <a:lnTo>
                  <a:pt x="2323" y="2919"/>
                </a:lnTo>
                <a:lnTo>
                  <a:pt x="1552" y="4366"/>
                </a:lnTo>
                <a:lnTo>
                  <a:pt x="951" y="3143"/>
                </a:lnTo>
                <a:lnTo>
                  <a:pt x="1310" y="3143"/>
                </a:lnTo>
                <a:lnTo>
                  <a:pt x="1310" y="2919"/>
                </a:lnTo>
                <a:lnTo>
                  <a:pt x="841" y="2919"/>
                </a:lnTo>
                <a:lnTo>
                  <a:pt x="527" y="2919"/>
                </a:lnTo>
                <a:lnTo>
                  <a:pt x="227" y="2919"/>
                </a:lnTo>
                <a:lnTo>
                  <a:pt x="2" y="2919"/>
                </a:lnTo>
                <a:lnTo>
                  <a:pt x="2" y="2427"/>
                </a:lnTo>
                <a:lnTo>
                  <a:pt x="5148" y="2427"/>
                </a:lnTo>
                <a:lnTo>
                  <a:pt x="5148" y="2919"/>
                </a:lnTo>
                <a:lnTo>
                  <a:pt x="4925" y="2919"/>
                </a:lnTo>
                <a:close/>
                <a:moveTo>
                  <a:pt x="2" y="4787"/>
                </a:moveTo>
                <a:lnTo>
                  <a:pt x="2" y="5277"/>
                </a:lnTo>
                <a:lnTo>
                  <a:pt x="5148" y="5277"/>
                </a:lnTo>
                <a:lnTo>
                  <a:pt x="5148" y="4787"/>
                </a:lnTo>
                <a:lnTo>
                  <a:pt x="4925" y="4787"/>
                </a:lnTo>
                <a:lnTo>
                  <a:pt x="4925" y="4507"/>
                </a:lnTo>
                <a:lnTo>
                  <a:pt x="4312" y="3353"/>
                </a:lnTo>
                <a:lnTo>
                  <a:pt x="3654" y="4787"/>
                </a:lnTo>
                <a:lnTo>
                  <a:pt x="3229" y="4787"/>
                </a:lnTo>
                <a:lnTo>
                  <a:pt x="2532" y="3343"/>
                </a:lnTo>
                <a:lnTo>
                  <a:pt x="1763" y="4787"/>
                </a:lnTo>
                <a:lnTo>
                  <a:pt x="1331" y="4787"/>
                </a:lnTo>
                <a:lnTo>
                  <a:pt x="690" y="3481"/>
                </a:lnTo>
                <a:lnTo>
                  <a:pt x="227" y="4536"/>
                </a:lnTo>
                <a:lnTo>
                  <a:pt x="227" y="4787"/>
                </a:lnTo>
                <a:lnTo>
                  <a:pt x="2" y="4787"/>
                </a:lnTo>
                <a:close/>
                <a:moveTo>
                  <a:pt x="2499" y="843"/>
                </a:moveTo>
                <a:lnTo>
                  <a:pt x="2499" y="843"/>
                </a:lnTo>
                <a:lnTo>
                  <a:pt x="2488" y="839"/>
                </a:lnTo>
                <a:lnTo>
                  <a:pt x="2476" y="834"/>
                </a:lnTo>
                <a:lnTo>
                  <a:pt x="2451" y="828"/>
                </a:lnTo>
                <a:lnTo>
                  <a:pt x="2428" y="825"/>
                </a:lnTo>
                <a:lnTo>
                  <a:pt x="2403" y="824"/>
                </a:lnTo>
                <a:lnTo>
                  <a:pt x="2379" y="825"/>
                </a:lnTo>
                <a:lnTo>
                  <a:pt x="2356" y="828"/>
                </a:lnTo>
                <a:lnTo>
                  <a:pt x="2332" y="834"/>
                </a:lnTo>
                <a:lnTo>
                  <a:pt x="2310" y="842"/>
                </a:lnTo>
                <a:lnTo>
                  <a:pt x="2288" y="853"/>
                </a:lnTo>
                <a:lnTo>
                  <a:pt x="2268" y="864"/>
                </a:lnTo>
                <a:lnTo>
                  <a:pt x="2249" y="878"/>
                </a:lnTo>
                <a:lnTo>
                  <a:pt x="2230" y="894"/>
                </a:lnTo>
                <a:lnTo>
                  <a:pt x="2214" y="912"/>
                </a:lnTo>
                <a:lnTo>
                  <a:pt x="2199" y="932"/>
                </a:lnTo>
                <a:lnTo>
                  <a:pt x="2186" y="952"/>
                </a:lnTo>
                <a:lnTo>
                  <a:pt x="2180" y="964"/>
                </a:lnTo>
                <a:lnTo>
                  <a:pt x="2176" y="976"/>
                </a:lnTo>
                <a:lnTo>
                  <a:pt x="2170" y="988"/>
                </a:lnTo>
                <a:lnTo>
                  <a:pt x="2167" y="1000"/>
                </a:lnTo>
                <a:lnTo>
                  <a:pt x="2161" y="1024"/>
                </a:lnTo>
                <a:lnTo>
                  <a:pt x="2157" y="1048"/>
                </a:lnTo>
                <a:lnTo>
                  <a:pt x="2156" y="1072"/>
                </a:lnTo>
                <a:lnTo>
                  <a:pt x="2157" y="1096"/>
                </a:lnTo>
                <a:lnTo>
                  <a:pt x="2161" y="1120"/>
                </a:lnTo>
                <a:lnTo>
                  <a:pt x="2166" y="1143"/>
                </a:lnTo>
                <a:lnTo>
                  <a:pt x="2175" y="1166"/>
                </a:lnTo>
                <a:lnTo>
                  <a:pt x="2184" y="1187"/>
                </a:lnTo>
                <a:lnTo>
                  <a:pt x="2196" y="1207"/>
                </a:lnTo>
                <a:lnTo>
                  <a:pt x="2211" y="1227"/>
                </a:lnTo>
                <a:lnTo>
                  <a:pt x="2226" y="1245"/>
                </a:lnTo>
                <a:lnTo>
                  <a:pt x="2244" y="1261"/>
                </a:lnTo>
                <a:lnTo>
                  <a:pt x="2264" y="1276"/>
                </a:lnTo>
                <a:lnTo>
                  <a:pt x="2285" y="1289"/>
                </a:lnTo>
                <a:lnTo>
                  <a:pt x="2297" y="1295"/>
                </a:lnTo>
                <a:lnTo>
                  <a:pt x="2308" y="1300"/>
                </a:lnTo>
                <a:lnTo>
                  <a:pt x="2319" y="1305"/>
                </a:lnTo>
                <a:lnTo>
                  <a:pt x="2332" y="1309"/>
                </a:lnTo>
                <a:lnTo>
                  <a:pt x="2356" y="1315"/>
                </a:lnTo>
                <a:lnTo>
                  <a:pt x="2380" y="1318"/>
                </a:lnTo>
                <a:lnTo>
                  <a:pt x="2404" y="1320"/>
                </a:lnTo>
                <a:lnTo>
                  <a:pt x="2429" y="1318"/>
                </a:lnTo>
                <a:lnTo>
                  <a:pt x="2452" y="1315"/>
                </a:lnTo>
                <a:lnTo>
                  <a:pt x="2475" y="1309"/>
                </a:lnTo>
                <a:lnTo>
                  <a:pt x="2497" y="1301"/>
                </a:lnTo>
                <a:lnTo>
                  <a:pt x="2519" y="1291"/>
                </a:lnTo>
                <a:lnTo>
                  <a:pt x="2540" y="1279"/>
                </a:lnTo>
                <a:lnTo>
                  <a:pt x="2559" y="1265"/>
                </a:lnTo>
                <a:lnTo>
                  <a:pt x="2577" y="1249"/>
                </a:lnTo>
                <a:lnTo>
                  <a:pt x="2594" y="1231"/>
                </a:lnTo>
                <a:lnTo>
                  <a:pt x="2609" y="1212"/>
                </a:lnTo>
                <a:lnTo>
                  <a:pt x="2622" y="1190"/>
                </a:lnTo>
                <a:lnTo>
                  <a:pt x="2627" y="1180"/>
                </a:lnTo>
                <a:lnTo>
                  <a:pt x="2632" y="1168"/>
                </a:lnTo>
                <a:lnTo>
                  <a:pt x="2637" y="1155"/>
                </a:lnTo>
                <a:lnTo>
                  <a:pt x="2641" y="1143"/>
                </a:lnTo>
                <a:lnTo>
                  <a:pt x="2644" y="1130"/>
                </a:lnTo>
                <a:lnTo>
                  <a:pt x="2647" y="1117"/>
                </a:lnTo>
                <a:lnTo>
                  <a:pt x="5171" y="621"/>
                </a:lnTo>
                <a:lnTo>
                  <a:pt x="4978" y="0"/>
                </a:lnTo>
                <a:lnTo>
                  <a:pt x="2579" y="897"/>
                </a:lnTo>
                <a:lnTo>
                  <a:pt x="2562" y="881"/>
                </a:lnTo>
                <a:lnTo>
                  <a:pt x="2542" y="867"/>
                </a:lnTo>
                <a:lnTo>
                  <a:pt x="2522" y="854"/>
                </a:lnTo>
                <a:lnTo>
                  <a:pt x="2499" y="843"/>
                </a:lnTo>
                <a:close/>
                <a:moveTo>
                  <a:pt x="2377" y="1796"/>
                </a:moveTo>
                <a:lnTo>
                  <a:pt x="2377" y="1796"/>
                </a:lnTo>
                <a:lnTo>
                  <a:pt x="2390" y="1797"/>
                </a:lnTo>
                <a:lnTo>
                  <a:pt x="2402" y="1797"/>
                </a:lnTo>
                <a:lnTo>
                  <a:pt x="2427" y="1801"/>
                </a:lnTo>
                <a:lnTo>
                  <a:pt x="2450" y="1808"/>
                </a:lnTo>
                <a:lnTo>
                  <a:pt x="2474" y="1815"/>
                </a:lnTo>
                <a:lnTo>
                  <a:pt x="2495" y="1826"/>
                </a:lnTo>
                <a:lnTo>
                  <a:pt x="2516" y="1839"/>
                </a:lnTo>
                <a:lnTo>
                  <a:pt x="2535" y="1853"/>
                </a:lnTo>
                <a:lnTo>
                  <a:pt x="2552" y="1869"/>
                </a:lnTo>
                <a:lnTo>
                  <a:pt x="2568" y="1886"/>
                </a:lnTo>
                <a:lnTo>
                  <a:pt x="2582" y="1905"/>
                </a:lnTo>
                <a:lnTo>
                  <a:pt x="2595" y="1926"/>
                </a:lnTo>
                <a:lnTo>
                  <a:pt x="2606" y="1947"/>
                </a:lnTo>
                <a:lnTo>
                  <a:pt x="2614" y="1971"/>
                </a:lnTo>
                <a:lnTo>
                  <a:pt x="2619" y="1994"/>
                </a:lnTo>
                <a:lnTo>
                  <a:pt x="2624" y="2019"/>
                </a:lnTo>
                <a:lnTo>
                  <a:pt x="2625" y="2032"/>
                </a:lnTo>
                <a:lnTo>
                  <a:pt x="2625" y="2044"/>
                </a:lnTo>
                <a:lnTo>
                  <a:pt x="2625" y="2057"/>
                </a:lnTo>
                <a:lnTo>
                  <a:pt x="2624" y="2069"/>
                </a:lnTo>
                <a:lnTo>
                  <a:pt x="2619" y="2094"/>
                </a:lnTo>
                <a:lnTo>
                  <a:pt x="2614" y="2118"/>
                </a:lnTo>
                <a:lnTo>
                  <a:pt x="2606" y="2140"/>
                </a:lnTo>
                <a:lnTo>
                  <a:pt x="2595" y="2163"/>
                </a:lnTo>
                <a:lnTo>
                  <a:pt x="2582" y="2183"/>
                </a:lnTo>
                <a:lnTo>
                  <a:pt x="2568" y="2202"/>
                </a:lnTo>
                <a:lnTo>
                  <a:pt x="2552" y="2220"/>
                </a:lnTo>
                <a:lnTo>
                  <a:pt x="2535" y="2236"/>
                </a:lnTo>
                <a:lnTo>
                  <a:pt x="2516" y="2250"/>
                </a:lnTo>
                <a:lnTo>
                  <a:pt x="2495" y="2262"/>
                </a:lnTo>
                <a:lnTo>
                  <a:pt x="2474" y="2273"/>
                </a:lnTo>
                <a:lnTo>
                  <a:pt x="2450" y="2281"/>
                </a:lnTo>
                <a:lnTo>
                  <a:pt x="2427" y="2287"/>
                </a:lnTo>
                <a:lnTo>
                  <a:pt x="2402" y="2291"/>
                </a:lnTo>
                <a:lnTo>
                  <a:pt x="2390" y="2291"/>
                </a:lnTo>
                <a:lnTo>
                  <a:pt x="2377" y="2292"/>
                </a:lnTo>
                <a:lnTo>
                  <a:pt x="2364" y="2291"/>
                </a:lnTo>
                <a:lnTo>
                  <a:pt x="2351" y="2291"/>
                </a:lnTo>
                <a:lnTo>
                  <a:pt x="2327" y="2287"/>
                </a:lnTo>
                <a:lnTo>
                  <a:pt x="2303" y="2281"/>
                </a:lnTo>
                <a:lnTo>
                  <a:pt x="2281" y="2273"/>
                </a:lnTo>
                <a:lnTo>
                  <a:pt x="2259" y="2262"/>
                </a:lnTo>
                <a:lnTo>
                  <a:pt x="2238" y="2250"/>
                </a:lnTo>
                <a:lnTo>
                  <a:pt x="2220" y="2236"/>
                </a:lnTo>
                <a:lnTo>
                  <a:pt x="2201" y="2220"/>
                </a:lnTo>
                <a:lnTo>
                  <a:pt x="2185" y="2202"/>
                </a:lnTo>
                <a:lnTo>
                  <a:pt x="2171" y="2183"/>
                </a:lnTo>
                <a:lnTo>
                  <a:pt x="2159" y="2163"/>
                </a:lnTo>
                <a:lnTo>
                  <a:pt x="2149" y="2140"/>
                </a:lnTo>
                <a:lnTo>
                  <a:pt x="2140" y="2118"/>
                </a:lnTo>
                <a:lnTo>
                  <a:pt x="2134" y="2094"/>
                </a:lnTo>
                <a:lnTo>
                  <a:pt x="2131" y="2069"/>
                </a:lnTo>
                <a:lnTo>
                  <a:pt x="2130" y="2057"/>
                </a:lnTo>
                <a:lnTo>
                  <a:pt x="2130" y="2044"/>
                </a:lnTo>
                <a:lnTo>
                  <a:pt x="2130" y="2031"/>
                </a:lnTo>
                <a:lnTo>
                  <a:pt x="2131" y="2018"/>
                </a:lnTo>
                <a:lnTo>
                  <a:pt x="2132" y="2005"/>
                </a:lnTo>
                <a:lnTo>
                  <a:pt x="2135" y="1992"/>
                </a:lnTo>
                <a:lnTo>
                  <a:pt x="0" y="558"/>
                </a:lnTo>
                <a:lnTo>
                  <a:pt x="417" y="60"/>
                </a:lnTo>
                <a:lnTo>
                  <a:pt x="2283" y="1815"/>
                </a:lnTo>
                <a:lnTo>
                  <a:pt x="2305" y="1807"/>
                </a:lnTo>
                <a:lnTo>
                  <a:pt x="2328" y="1801"/>
                </a:lnTo>
                <a:lnTo>
                  <a:pt x="2353" y="1797"/>
                </a:lnTo>
                <a:lnTo>
                  <a:pt x="2377" y="1796"/>
                </a:lnTo>
                <a:close/>
                <a:moveTo>
                  <a:pt x="227" y="3591"/>
                </a:moveTo>
                <a:lnTo>
                  <a:pt x="426" y="3143"/>
                </a:lnTo>
                <a:lnTo>
                  <a:pt x="227" y="3143"/>
                </a:lnTo>
                <a:lnTo>
                  <a:pt x="227" y="3591"/>
                </a:lnTo>
                <a:close/>
              </a:path>
            </a:pathLst>
          </a:custGeom>
          <a:solidFill>
            <a:schemeClr val="accent1"/>
          </a:solidFill>
          <a:ln>
            <a:noFill/>
          </a:ln>
          <a:effectLst/>
        </p:spPr>
        <p:txBody>
          <a:bodyPr/>
          <a:lstStyle/>
          <a:p>
            <a:endParaRPr lang="zh-CN" altLang="en-US" sz="4400"/>
          </a:p>
        </p:txBody>
      </p:sp>
      <p:sp>
        <p:nvSpPr>
          <p:cNvPr id="41" name="KSO_Shape"/>
          <p:cNvSpPr/>
          <p:nvPr/>
        </p:nvSpPr>
        <p:spPr bwMode="auto">
          <a:xfrm>
            <a:off x="6846827" y="4269064"/>
            <a:ext cx="324688" cy="348502"/>
          </a:xfrm>
          <a:custGeom>
            <a:avLst/>
            <a:gdLst>
              <a:gd name="T0" fmla="*/ 377250015 w 5554"/>
              <a:gd name="T1" fmla="*/ 549192827 h 5958"/>
              <a:gd name="T2" fmla="*/ 191127626 w 5554"/>
              <a:gd name="T3" fmla="*/ 554406798 h 5958"/>
              <a:gd name="T4" fmla="*/ 58124720 w 5554"/>
              <a:gd name="T5" fmla="*/ 433772465 h 5958"/>
              <a:gd name="T6" fmla="*/ 28602676 w 5554"/>
              <a:gd name="T7" fmla="*/ 242086556 h 5958"/>
              <a:gd name="T8" fmla="*/ 32382408 w 5554"/>
              <a:gd name="T9" fmla="*/ 166127958 h 5958"/>
              <a:gd name="T10" fmla="*/ 61496057 w 5554"/>
              <a:gd name="T11" fmla="*/ 258954982 h 5958"/>
              <a:gd name="T12" fmla="*/ 146997628 w 5554"/>
              <a:gd name="T13" fmla="*/ 372841881 h 5958"/>
              <a:gd name="T14" fmla="*/ 263860299 w 5554"/>
              <a:gd name="T15" fmla="*/ 471700765 h 5958"/>
              <a:gd name="T16" fmla="*/ 378986493 w 5554"/>
              <a:gd name="T17" fmla="*/ 528541898 h 5958"/>
              <a:gd name="T18" fmla="*/ 318205607 w 5554"/>
              <a:gd name="T19" fmla="*/ 139138540 h 5958"/>
              <a:gd name="T20" fmla="*/ 286640309 w 5554"/>
              <a:gd name="T21" fmla="*/ 173386334 h 5958"/>
              <a:gd name="T22" fmla="*/ 308399012 w 5554"/>
              <a:gd name="T23" fmla="*/ 191890541 h 5958"/>
              <a:gd name="T24" fmla="*/ 366217275 w 5554"/>
              <a:gd name="T25" fmla="*/ 171852870 h 5958"/>
              <a:gd name="T26" fmla="*/ 395739639 w 5554"/>
              <a:gd name="T27" fmla="*/ 66962125 h 5958"/>
              <a:gd name="T28" fmla="*/ 403605239 w 5554"/>
              <a:gd name="T29" fmla="*/ 94462805 h 5958"/>
              <a:gd name="T30" fmla="*/ 413309895 w 5554"/>
              <a:gd name="T31" fmla="*/ 67882331 h 5958"/>
              <a:gd name="T32" fmla="*/ 378067124 w 5554"/>
              <a:gd name="T33" fmla="*/ 24535748 h 5958"/>
              <a:gd name="T34" fmla="*/ 365502424 w 5554"/>
              <a:gd name="T35" fmla="*/ 204313 h 5958"/>
              <a:gd name="T36" fmla="*/ 338840424 w 5554"/>
              <a:gd name="T37" fmla="*/ 133208995 h 5958"/>
              <a:gd name="T38" fmla="*/ 363663688 w 5554"/>
              <a:gd name="T39" fmla="*/ 267951455 h 5958"/>
              <a:gd name="T40" fmla="*/ 346808283 w 5554"/>
              <a:gd name="T41" fmla="*/ 318863044 h 5958"/>
              <a:gd name="T42" fmla="*/ 405852690 w 5554"/>
              <a:gd name="T43" fmla="*/ 337673880 h 5958"/>
              <a:gd name="T44" fmla="*/ 474907891 w 5554"/>
              <a:gd name="T45" fmla="*/ 308946684 h 5958"/>
              <a:gd name="T46" fmla="*/ 500956659 w 5554"/>
              <a:gd name="T47" fmla="*/ 269689232 h 5958"/>
              <a:gd name="T48" fmla="*/ 548049279 w 5554"/>
              <a:gd name="T49" fmla="*/ 128506287 h 5958"/>
              <a:gd name="T50" fmla="*/ 551624494 w 5554"/>
              <a:gd name="T51" fmla="*/ 166843532 h 5958"/>
              <a:gd name="T52" fmla="*/ 566334386 w 5554"/>
              <a:gd name="T53" fmla="*/ 129733122 h 5958"/>
              <a:gd name="T54" fmla="*/ 518322718 w 5554"/>
              <a:gd name="T55" fmla="*/ 72176095 h 5958"/>
              <a:gd name="T56" fmla="*/ 497279186 w 5554"/>
              <a:gd name="T57" fmla="*/ 9814363 h 5958"/>
              <a:gd name="T58" fmla="*/ 468267796 w 5554"/>
              <a:gd name="T59" fmla="*/ 14108127 h 5958"/>
              <a:gd name="T60" fmla="*/ 421584210 w 5554"/>
              <a:gd name="T61" fmla="*/ 237997105 h 5958"/>
              <a:gd name="T62" fmla="*/ 153331267 w 5554"/>
              <a:gd name="T63" fmla="*/ 544285806 h 5958"/>
              <a:gd name="T64" fmla="*/ 26355544 w 5554"/>
              <a:gd name="T65" fmla="*/ 409849975 h 5958"/>
              <a:gd name="T66" fmla="*/ 408715 w 5554"/>
              <a:gd name="T67" fmla="*/ 393288497 h 5958"/>
              <a:gd name="T68" fmla="*/ 20124164 w 5554"/>
              <a:gd name="T69" fmla="*/ 459330735 h 5958"/>
              <a:gd name="T70" fmla="*/ 128303806 w 5554"/>
              <a:gd name="T71" fmla="*/ 570559650 h 5958"/>
              <a:gd name="T72" fmla="*/ 217789626 w 5554"/>
              <a:gd name="T73" fmla="*/ 608896896 h 5958"/>
              <a:gd name="T74" fmla="*/ 258241831 w 5554"/>
              <a:gd name="T75" fmla="*/ 594686453 h 5958"/>
              <a:gd name="T76" fmla="*/ 256607611 w 5554"/>
              <a:gd name="T77" fmla="*/ 360267218 h 5958"/>
              <a:gd name="T78" fmla="*/ 330770307 w 5554"/>
              <a:gd name="T79" fmla="*/ 387256636 h 5958"/>
              <a:gd name="T80" fmla="*/ 289602931 w 5554"/>
              <a:gd name="T81" fmla="*/ 310480149 h 5958"/>
              <a:gd name="T82" fmla="*/ 212375355 w 5554"/>
              <a:gd name="T83" fmla="*/ 266826936 h 5958"/>
              <a:gd name="T84" fmla="*/ 337410402 w 5554"/>
              <a:gd name="T85" fmla="*/ 213870302 h 5958"/>
              <a:gd name="T86" fmla="*/ 446305215 w 5554"/>
              <a:gd name="T87" fmla="*/ 352599897 h 5958"/>
              <a:gd name="T88" fmla="*/ 477768254 w 5554"/>
              <a:gd name="T89" fmla="*/ 439497377 h 5958"/>
              <a:gd name="T90" fmla="*/ 453353705 w 5554"/>
              <a:gd name="T91" fmla="*/ 473131913 h 5958"/>
              <a:gd name="T92" fmla="*/ 375921932 w 5554"/>
              <a:gd name="T93" fmla="*/ 460046309 h 5958"/>
              <a:gd name="T94" fmla="*/ 225348770 w 5554"/>
              <a:gd name="T95" fmla="*/ 360880796 h 5958"/>
              <a:gd name="T96" fmla="*/ 109814181 w 5554"/>
              <a:gd name="T97" fmla="*/ 216528285 h 5958"/>
              <a:gd name="T98" fmla="*/ 91732952 w 5554"/>
              <a:gd name="T99" fmla="*/ 142716410 h 5958"/>
              <a:gd name="T100" fmla="*/ 125034728 w 5554"/>
              <a:gd name="T101" fmla="*/ 117056143 h 5958"/>
              <a:gd name="T102" fmla="*/ 210434679 w 5554"/>
              <a:gd name="T103" fmla="*/ 139342852 h 5958"/>
              <a:gd name="T104" fmla="*/ 243838394 w 5554"/>
              <a:gd name="T105" fmla="*/ 134333515 h 5958"/>
              <a:gd name="T106" fmla="*/ 142707242 w 5554"/>
              <a:gd name="T107" fmla="*/ 96098585 h 5958"/>
              <a:gd name="T108" fmla="*/ 66092898 w 5554"/>
              <a:gd name="T109" fmla="*/ 115624995 h 5958"/>
              <a:gd name="T110" fmla="*/ 53323681 w 5554"/>
              <a:gd name="T111" fmla="*/ 189334554 h 5958"/>
              <a:gd name="T112" fmla="*/ 100007586 w 5554"/>
              <a:gd name="T113" fmla="*/ 287477865 h 5958"/>
              <a:gd name="T114" fmla="*/ 194907357 w 5554"/>
              <a:gd name="T115" fmla="*/ 394515332 h 5958"/>
              <a:gd name="T116" fmla="*/ 305742846 w 5554"/>
              <a:gd name="T117" fmla="*/ 475789897 h 5958"/>
              <a:gd name="T118" fmla="*/ 408406278 w 5554"/>
              <a:gd name="T119" fmla="*/ 514740720 h 5958"/>
              <a:gd name="T120" fmla="*/ 485020942 w 5554"/>
              <a:gd name="T121" fmla="*/ 495214310 h 5958"/>
              <a:gd name="T122" fmla="*/ 497892098 w 5554"/>
              <a:gd name="T123" fmla="*/ 421504431 h 5958"/>
              <a:gd name="T124" fmla="*/ 446305215 w 5554"/>
              <a:gd name="T125" fmla="*/ 352599897 h 59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554" h="5958">
                <a:moveTo>
                  <a:pt x="4328" y="5230"/>
                </a:moveTo>
                <a:lnTo>
                  <a:pt x="4328" y="5230"/>
                </a:lnTo>
                <a:lnTo>
                  <a:pt x="4304" y="5249"/>
                </a:lnTo>
                <a:lnTo>
                  <a:pt x="4279" y="5266"/>
                </a:lnTo>
                <a:lnTo>
                  <a:pt x="4254" y="5282"/>
                </a:lnTo>
                <a:lnTo>
                  <a:pt x="4227" y="5296"/>
                </a:lnTo>
                <a:lnTo>
                  <a:pt x="4200" y="5310"/>
                </a:lnTo>
                <a:lnTo>
                  <a:pt x="4171" y="5321"/>
                </a:lnTo>
                <a:lnTo>
                  <a:pt x="4142" y="5332"/>
                </a:lnTo>
                <a:lnTo>
                  <a:pt x="4112" y="5343"/>
                </a:lnTo>
                <a:lnTo>
                  <a:pt x="4081" y="5351"/>
                </a:lnTo>
                <a:lnTo>
                  <a:pt x="4050" y="5359"/>
                </a:lnTo>
                <a:lnTo>
                  <a:pt x="4018" y="5365"/>
                </a:lnTo>
                <a:lnTo>
                  <a:pt x="3985" y="5371"/>
                </a:lnTo>
                <a:lnTo>
                  <a:pt x="3950" y="5374"/>
                </a:lnTo>
                <a:lnTo>
                  <a:pt x="3916" y="5377"/>
                </a:lnTo>
                <a:lnTo>
                  <a:pt x="3879" y="5379"/>
                </a:lnTo>
                <a:lnTo>
                  <a:pt x="3844" y="5379"/>
                </a:lnTo>
                <a:lnTo>
                  <a:pt x="3807" y="5379"/>
                </a:lnTo>
                <a:lnTo>
                  <a:pt x="3769" y="5378"/>
                </a:lnTo>
                <a:lnTo>
                  <a:pt x="3732" y="5375"/>
                </a:lnTo>
                <a:lnTo>
                  <a:pt x="3693" y="5372"/>
                </a:lnTo>
                <a:lnTo>
                  <a:pt x="3653" y="5367"/>
                </a:lnTo>
                <a:lnTo>
                  <a:pt x="3614" y="5361"/>
                </a:lnTo>
                <a:lnTo>
                  <a:pt x="3573" y="5354"/>
                </a:lnTo>
                <a:lnTo>
                  <a:pt x="3531" y="5346"/>
                </a:lnTo>
                <a:lnTo>
                  <a:pt x="3490" y="5336"/>
                </a:lnTo>
                <a:lnTo>
                  <a:pt x="3447" y="5327"/>
                </a:lnTo>
                <a:lnTo>
                  <a:pt x="3405" y="5315"/>
                </a:lnTo>
                <a:lnTo>
                  <a:pt x="3362" y="5303"/>
                </a:lnTo>
                <a:lnTo>
                  <a:pt x="3318" y="5290"/>
                </a:lnTo>
                <a:lnTo>
                  <a:pt x="3274" y="5275"/>
                </a:lnTo>
                <a:lnTo>
                  <a:pt x="3230" y="5260"/>
                </a:lnTo>
                <a:lnTo>
                  <a:pt x="3185" y="5244"/>
                </a:lnTo>
                <a:lnTo>
                  <a:pt x="3120" y="5220"/>
                </a:lnTo>
                <a:lnTo>
                  <a:pt x="3056" y="5193"/>
                </a:lnTo>
                <a:lnTo>
                  <a:pt x="2150" y="5572"/>
                </a:lnTo>
                <a:lnTo>
                  <a:pt x="2096" y="5547"/>
                </a:lnTo>
                <a:lnTo>
                  <a:pt x="2040" y="5519"/>
                </a:lnTo>
                <a:lnTo>
                  <a:pt x="1984" y="5489"/>
                </a:lnTo>
                <a:lnTo>
                  <a:pt x="1927" y="5458"/>
                </a:lnTo>
                <a:lnTo>
                  <a:pt x="1871" y="5423"/>
                </a:lnTo>
                <a:lnTo>
                  <a:pt x="1812" y="5388"/>
                </a:lnTo>
                <a:lnTo>
                  <a:pt x="1752" y="5350"/>
                </a:lnTo>
                <a:lnTo>
                  <a:pt x="1692" y="5310"/>
                </a:lnTo>
                <a:lnTo>
                  <a:pt x="1629" y="5267"/>
                </a:lnTo>
                <a:lnTo>
                  <a:pt x="1566" y="5221"/>
                </a:lnTo>
                <a:lnTo>
                  <a:pt x="1501" y="5172"/>
                </a:lnTo>
                <a:lnTo>
                  <a:pt x="1435" y="5120"/>
                </a:lnTo>
                <a:lnTo>
                  <a:pt x="1367" y="5065"/>
                </a:lnTo>
                <a:lnTo>
                  <a:pt x="1298" y="5007"/>
                </a:lnTo>
                <a:lnTo>
                  <a:pt x="1226" y="4945"/>
                </a:lnTo>
                <a:lnTo>
                  <a:pt x="1153" y="4881"/>
                </a:lnTo>
                <a:lnTo>
                  <a:pt x="1094" y="4826"/>
                </a:lnTo>
                <a:lnTo>
                  <a:pt x="1034" y="4768"/>
                </a:lnTo>
                <a:lnTo>
                  <a:pt x="974" y="4707"/>
                </a:lnTo>
                <a:lnTo>
                  <a:pt x="913" y="4644"/>
                </a:lnTo>
                <a:lnTo>
                  <a:pt x="853" y="4580"/>
                </a:lnTo>
                <a:lnTo>
                  <a:pt x="793" y="4513"/>
                </a:lnTo>
                <a:lnTo>
                  <a:pt x="734" y="4446"/>
                </a:lnTo>
                <a:lnTo>
                  <a:pt x="677" y="4378"/>
                </a:lnTo>
                <a:lnTo>
                  <a:pt x="622" y="4311"/>
                </a:lnTo>
                <a:lnTo>
                  <a:pt x="569" y="4243"/>
                </a:lnTo>
                <a:lnTo>
                  <a:pt x="518" y="4177"/>
                </a:lnTo>
                <a:lnTo>
                  <a:pt x="471" y="4111"/>
                </a:lnTo>
                <a:lnTo>
                  <a:pt x="427" y="4048"/>
                </a:lnTo>
                <a:lnTo>
                  <a:pt x="386" y="3987"/>
                </a:lnTo>
                <a:lnTo>
                  <a:pt x="349" y="3928"/>
                </a:lnTo>
                <a:lnTo>
                  <a:pt x="317" y="3872"/>
                </a:lnTo>
                <a:lnTo>
                  <a:pt x="579" y="3022"/>
                </a:lnTo>
                <a:lnTo>
                  <a:pt x="538" y="2952"/>
                </a:lnTo>
                <a:lnTo>
                  <a:pt x="498" y="2884"/>
                </a:lnTo>
                <a:lnTo>
                  <a:pt x="462" y="2815"/>
                </a:lnTo>
                <a:lnTo>
                  <a:pt x="428" y="2747"/>
                </a:lnTo>
                <a:lnTo>
                  <a:pt x="407" y="2703"/>
                </a:lnTo>
                <a:lnTo>
                  <a:pt x="387" y="2661"/>
                </a:lnTo>
                <a:lnTo>
                  <a:pt x="369" y="2618"/>
                </a:lnTo>
                <a:lnTo>
                  <a:pt x="352" y="2575"/>
                </a:lnTo>
                <a:lnTo>
                  <a:pt x="334" y="2533"/>
                </a:lnTo>
                <a:lnTo>
                  <a:pt x="319" y="2491"/>
                </a:lnTo>
                <a:lnTo>
                  <a:pt x="304" y="2449"/>
                </a:lnTo>
                <a:lnTo>
                  <a:pt x="292" y="2409"/>
                </a:lnTo>
                <a:lnTo>
                  <a:pt x="280" y="2368"/>
                </a:lnTo>
                <a:lnTo>
                  <a:pt x="269" y="2328"/>
                </a:lnTo>
                <a:lnTo>
                  <a:pt x="258" y="2289"/>
                </a:lnTo>
                <a:lnTo>
                  <a:pt x="250" y="2249"/>
                </a:lnTo>
                <a:lnTo>
                  <a:pt x="242" y="2210"/>
                </a:lnTo>
                <a:lnTo>
                  <a:pt x="237" y="2173"/>
                </a:lnTo>
                <a:lnTo>
                  <a:pt x="231" y="2135"/>
                </a:lnTo>
                <a:lnTo>
                  <a:pt x="227" y="2099"/>
                </a:lnTo>
                <a:lnTo>
                  <a:pt x="225" y="2062"/>
                </a:lnTo>
                <a:lnTo>
                  <a:pt x="223" y="2027"/>
                </a:lnTo>
                <a:lnTo>
                  <a:pt x="223" y="1992"/>
                </a:lnTo>
                <a:lnTo>
                  <a:pt x="224" y="1957"/>
                </a:lnTo>
                <a:lnTo>
                  <a:pt x="226" y="1923"/>
                </a:lnTo>
                <a:lnTo>
                  <a:pt x="229" y="1890"/>
                </a:lnTo>
                <a:lnTo>
                  <a:pt x="234" y="1858"/>
                </a:lnTo>
                <a:lnTo>
                  <a:pt x="240" y="1825"/>
                </a:lnTo>
                <a:lnTo>
                  <a:pt x="248" y="1795"/>
                </a:lnTo>
                <a:lnTo>
                  <a:pt x="256" y="1764"/>
                </a:lnTo>
                <a:lnTo>
                  <a:pt x="266" y="1735"/>
                </a:lnTo>
                <a:lnTo>
                  <a:pt x="277" y="1706"/>
                </a:lnTo>
                <a:lnTo>
                  <a:pt x="288" y="1679"/>
                </a:lnTo>
                <a:lnTo>
                  <a:pt x="302" y="1652"/>
                </a:lnTo>
                <a:lnTo>
                  <a:pt x="317" y="1625"/>
                </a:lnTo>
                <a:lnTo>
                  <a:pt x="333" y="1600"/>
                </a:lnTo>
                <a:lnTo>
                  <a:pt x="330" y="1638"/>
                </a:lnTo>
                <a:lnTo>
                  <a:pt x="328" y="1679"/>
                </a:lnTo>
                <a:lnTo>
                  <a:pt x="329" y="1720"/>
                </a:lnTo>
                <a:lnTo>
                  <a:pt x="332" y="1763"/>
                </a:lnTo>
                <a:lnTo>
                  <a:pt x="337" y="1808"/>
                </a:lnTo>
                <a:lnTo>
                  <a:pt x="344" y="1855"/>
                </a:lnTo>
                <a:lnTo>
                  <a:pt x="354" y="1903"/>
                </a:lnTo>
                <a:lnTo>
                  <a:pt x="364" y="1952"/>
                </a:lnTo>
                <a:lnTo>
                  <a:pt x="378" y="2002"/>
                </a:lnTo>
                <a:lnTo>
                  <a:pt x="394" y="2055"/>
                </a:lnTo>
                <a:lnTo>
                  <a:pt x="412" y="2107"/>
                </a:lnTo>
                <a:lnTo>
                  <a:pt x="431" y="2162"/>
                </a:lnTo>
                <a:lnTo>
                  <a:pt x="452" y="2218"/>
                </a:lnTo>
                <a:lnTo>
                  <a:pt x="476" y="2274"/>
                </a:lnTo>
                <a:lnTo>
                  <a:pt x="502" y="2331"/>
                </a:lnTo>
                <a:lnTo>
                  <a:pt x="530" y="2389"/>
                </a:lnTo>
                <a:lnTo>
                  <a:pt x="552" y="2438"/>
                </a:lnTo>
                <a:lnTo>
                  <a:pt x="577" y="2485"/>
                </a:lnTo>
                <a:lnTo>
                  <a:pt x="602" y="2533"/>
                </a:lnTo>
                <a:lnTo>
                  <a:pt x="629" y="2581"/>
                </a:lnTo>
                <a:lnTo>
                  <a:pt x="657" y="2631"/>
                </a:lnTo>
                <a:lnTo>
                  <a:pt x="686" y="2679"/>
                </a:lnTo>
                <a:lnTo>
                  <a:pt x="716" y="2728"/>
                </a:lnTo>
                <a:lnTo>
                  <a:pt x="747" y="2779"/>
                </a:lnTo>
                <a:lnTo>
                  <a:pt x="779" y="2829"/>
                </a:lnTo>
                <a:lnTo>
                  <a:pt x="813" y="2878"/>
                </a:lnTo>
                <a:lnTo>
                  <a:pt x="848" y="2929"/>
                </a:lnTo>
                <a:lnTo>
                  <a:pt x="883" y="2980"/>
                </a:lnTo>
                <a:lnTo>
                  <a:pt x="920" y="3030"/>
                </a:lnTo>
                <a:lnTo>
                  <a:pt x="957" y="3082"/>
                </a:lnTo>
                <a:lnTo>
                  <a:pt x="996" y="3133"/>
                </a:lnTo>
                <a:lnTo>
                  <a:pt x="1035" y="3184"/>
                </a:lnTo>
                <a:lnTo>
                  <a:pt x="1076" y="3235"/>
                </a:lnTo>
                <a:lnTo>
                  <a:pt x="1118" y="3287"/>
                </a:lnTo>
                <a:lnTo>
                  <a:pt x="1161" y="3338"/>
                </a:lnTo>
                <a:lnTo>
                  <a:pt x="1205" y="3390"/>
                </a:lnTo>
                <a:lnTo>
                  <a:pt x="1250" y="3441"/>
                </a:lnTo>
                <a:lnTo>
                  <a:pt x="1295" y="3494"/>
                </a:lnTo>
                <a:lnTo>
                  <a:pt x="1342" y="3545"/>
                </a:lnTo>
                <a:lnTo>
                  <a:pt x="1389" y="3597"/>
                </a:lnTo>
                <a:lnTo>
                  <a:pt x="1439" y="3647"/>
                </a:lnTo>
                <a:lnTo>
                  <a:pt x="1488" y="3698"/>
                </a:lnTo>
                <a:lnTo>
                  <a:pt x="1538" y="3750"/>
                </a:lnTo>
                <a:lnTo>
                  <a:pt x="1590" y="3800"/>
                </a:lnTo>
                <a:lnTo>
                  <a:pt x="1641" y="3852"/>
                </a:lnTo>
                <a:lnTo>
                  <a:pt x="1695" y="3902"/>
                </a:lnTo>
                <a:lnTo>
                  <a:pt x="1748" y="3952"/>
                </a:lnTo>
                <a:lnTo>
                  <a:pt x="1803" y="4003"/>
                </a:lnTo>
                <a:lnTo>
                  <a:pt x="1859" y="4052"/>
                </a:lnTo>
                <a:lnTo>
                  <a:pt x="1915" y="4101"/>
                </a:lnTo>
                <a:lnTo>
                  <a:pt x="1970" y="4149"/>
                </a:lnTo>
                <a:lnTo>
                  <a:pt x="2026" y="4196"/>
                </a:lnTo>
                <a:lnTo>
                  <a:pt x="2082" y="4242"/>
                </a:lnTo>
                <a:lnTo>
                  <a:pt x="2137" y="4287"/>
                </a:lnTo>
                <a:lnTo>
                  <a:pt x="2193" y="4331"/>
                </a:lnTo>
                <a:lnTo>
                  <a:pt x="2249" y="4375"/>
                </a:lnTo>
                <a:lnTo>
                  <a:pt x="2305" y="4417"/>
                </a:lnTo>
                <a:lnTo>
                  <a:pt x="2360" y="4458"/>
                </a:lnTo>
                <a:lnTo>
                  <a:pt x="2416" y="4498"/>
                </a:lnTo>
                <a:lnTo>
                  <a:pt x="2472" y="4538"/>
                </a:lnTo>
                <a:lnTo>
                  <a:pt x="2528" y="4576"/>
                </a:lnTo>
                <a:lnTo>
                  <a:pt x="2583" y="4614"/>
                </a:lnTo>
                <a:lnTo>
                  <a:pt x="2638" y="4650"/>
                </a:lnTo>
                <a:lnTo>
                  <a:pt x="2694" y="4686"/>
                </a:lnTo>
                <a:lnTo>
                  <a:pt x="2749" y="4720"/>
                </a:lnTo>
                <a:lnTo>
                  <a:pt x="2803" y="4754"/>
                </a:lnTo>
                <a:lnTo>
                  <a:pt x="2858" y="4787"/>
                </a:lnTo>
                <a:lnTo>
                  <a:pt x="2911" y="4818"/>
                </a:lnTo>
                <a:lnTo>
                  <a:pt x="2966" y="4849"/>
                </a:lnTo>
                <a:lnTo>
                  <a:pt x="3020" y="4878"/>
                </a:lnTo>
                <a:lnTo>
                  <a:pt x="3073" y="4906"/>
                </a:lnTo>
                <a:lnTo>
                  <a:pt x="3126" y="4933"/>
                </a:lnTo>
                <a:lnTo>
                  <a:pt x="3178" y="4959"/>
                </a:lnTo>
                <a:lnTo>
                  <a:pt x="3231" y="4985"/>
                </a:lnTo>
                <a:lnTo>
                  <a:pt x="3282" y="5008"/>
                </a:lnTo>
                <a:lnTo>
                  <a:pt x="3334" y="5031"/>
                </a:lnTo>
                <a:lnTo>
                  <a:pt x="3384" y="5053"/>
                </a:lnTo>
                <a:lnTo>
                  <a:pt x="3435" y="5074"/>
                </a:lnTo>
                <a:lnTo>
                  <a:pt x="3485" y="5093"/>
                </a:lnTo>
                <a:lnTo>
                  <a:pt x="3534" y="5111"/>
                </a:lnTo>
                <a:lnTo>
                  <a:pt x="3593" y="5133"/>
                </a:lnTo>
                <a:lnTo>
                  <a:pt x="3652" y="5152"/>
                </a:lnTo>
                <a:lnTo>
                  <a:pt x="3710" y="5170"/>
                </a:lnTo>
                <a:lnTo>
                  <a:pt x="3766" y="5185"/>
                </a:lnTo>
                <a:lnTo>
                  <a:pt x="3822" y="5199"/>
                </a:lnTo>
                <a:lnTo>
                  <a:pt x="3875" y="5212"/>
                </a:lnTo>
                <a:lnTo>
                  <a:pt x="3928" y="5223"/>
                </a:lnTo>
                <a:lnTo>
                  <a:pt x="3978" y="5231"/>
                </a:lnTo>
                <a:lnTo>
                  <a:pt x="4027" y="5238"/>
                </a:lnTo>
                <a:lnTo>
                  <a:pt x="4076" y="5242"/>
                </a:lnTo>
                <a:lnTo>
                  <a:pt x="4122" y="5245"/>
                </a:lnTo>
                <a:lnTo>
                  <a:pt x="4167" y="5246"/>
                </a:lnTo>
                <a:lnTo>
                  <a:pt x="4210" y="5245"/>
                </a:lnTo>
                <a:lnTo>
                  <a:pt x="4250" y="5242"/>
                </a:lnTo>
                <a:lnTo>
                  <a:pt x="4290" y="5238"/>
                </a:lnTo>
                <a:lnTo>
                  <a:pt x="4328" y="5230"/>
                </a:lnTo>
                <a:close/>
                <a:moveTo>
                  <a:pt x="3247" y="1317"/>
                </a:moveTo>
                <a:lnTo>
                  <a:pt x="3247" y="1317"/>
                </a:lnTo>
                <a:lnTo>
                  <a:pt x="3223" y="1323"/>
                </a:lnTo>
                <a:lnTo>
                  <a:pt x="3202" y="1329"/>
                </a:lnTo>
                <a:lnTo>
                  <a:pt x="3179" y="1337"/>
                </a:lnTo>
                <a:lnTo>
                  <a:pt x="3158" y="1344"/>
                </a:lnTo>
                <a:lnTo>
                  <a:pt x="3137" y="1353"/>
                </a:lnTo>
                <a:lnTo>
                  <a:pt x="3115" y="1361"/>
                </a:lnTo>
                <a:lnTo>
                  <a:pt x="3075" y="1381"/>
                </a:lnTo>
                <a:lnTo>
                  <a:pt x="3037" y="1401"/>
                </a:lnTo>
                <a:lnTo>
                  <a:pt x="3000" y="1423"/>
                </a:lnTo>
                <a:lnTo>
                  <a:pt x="2966" y="1447"/>
                </a:lnTo>
                <a:lnTo>
                  <a:pt x="2950" y="1460"/>
                </a:lnTo>
                <a:lnTo>
                  <a:pt x="2935" y="1473"/>
                </a:lnTo>
                <a:lnTo>
                  <a:pt x="2921" y="1486"/>
                </a:lnTo>
                <a:lnTo>
                  <a:pt x="2907" y="1498"/>
                </a:lnTo>
                <a:lnTo>
                  <a:pt x="2893" y="1512"/>
                </a:lnTo>
                <a:lnTo>
                  <a:pt x="2881" y="1525"/>
                </a:lnTo>
                <a:lnTo>
                  <a:pt x="2870" y="1539"/>
                </a:lnTo>
                <a:lnTo>
                  <a:pt x="2859" y="1553"/>
                </a:lnTo>
                <a:lnTo>
                  <a:pt x="2849" y="1567"/>
                </a:lnTo>
                <a:lnTo>
                  <a:pt x="2841" y="1582"/>
                </a:lnTo>
                <a:lnTo>
                  <a:pt x="2833" y="1596"/>
                </a:lnTo>
                <a:lnTo>
                  <a:pt x="2826" y="1610"/>
                </a:lnTo>
                <a:lnTo>
                  <a:pt x="2820" y="1625"/>
                </a:lnTo>
                <a:lnTo>
                  <a:pt x="2815" y="1639"/>
                </a:lnTo>
                <a:lnTo>
                  <a:pt x="2812" y="1653"/>
                </a:lnTo>
                <a:lnTo>
                  <a:pt x="2809" y="1668"/>
                </a:lnTo>
                <a:lnTo>
                  <a:pt x="2806" y="1682"/>
                </a:lnTo>
                <a:lnTo>
                  <a:pt x="2806" y="1696"/>
                </a:lnTo>
                <a:lnTo>
                  <a:pt x="2806" y="1710"/>
                </a:lnTo>
                <a:lnTo>
                  <a:pt x="2809" y="1723"/>
                </a:lnTo>
                <a:lnTo>
                  <a:pt x="2812" y="1735"/>
                </a:lnTo>
                <a:lnTo>
                  <a:pt x="2815" y="1748"/>
                </a:lnTo>
                <a:lnTo>
                  <a:pt x="2820" y="1760"/>
                </a:lnTo>
                <a:lnTo>
                  <a:pt x="2826" y="1772"/>
                </a:lnTo>
                <a:lnTo>
                  <a:pt x="2833" y="1783"/>
                </a:lnTo>
                <a:lnTo>
                  <a:pt x="2841" y="1793"/>
                </a:lnTo>
                <a:lnTo>
                  <a:pt x="2849" y="1803"/>
                </a:lnTo>
                <a:lnTo>
                  <a:pt x="2859" y="1813"/>
                </a:lnTo>
                <a:lnTo>
                  <a:pt x="2870" y="1821"/>
                </a:lnTo>
                <a:lnTo>
                  <a:pt x="2881" y="1830"/>
                </a:lnTo>
                <a:lnTo>
                  <a:pt x="2893" y="1837"/>
                </a:lnTo>
                <a:lnTo>
                  <a:pt x="2907" y="1844"/>
                </a:lnTo>
                <a:lnTo>
                  <a:pt x="2921" y="1850"/>
                </a:lnTo>
                <a:lnTo>
                  <a:pt x="2935" y="1857"/>
                </a:lnTo>
                <a:lnTo>
                  <a:pt x="2950" y="1862"/>
                </a:lnTo>
                <a:lnTo>
                  <a:pt x="2966" y="1866"/>
                </a:lnTo>
                <a:lnTo>
                  <a:pt x="2983" y="1870"/>
                </a:lnTo>
                <a:lnTo>
                  <a:pt x="3000" y="1874"/>
                </a:lnTo>
                <a:lnTo>
                  <a:pt x="3019" y="1877"/>
                </a:lnTo>
                <a:lnTo>
                  <a:pt x="3037" y="1879"/>
                </a:lnTo>
                <a:lnTo>
                  <a:pt x="3055" y="1880"/>
                </a:lnTo>
                <a:lnTo>
                  <a:pt x="3075" y="1881"/>
                </a:lnTo>
                <a:lnTo>
                  <a:pt x="3095" y="1881"/>
                </a:lnTo>
                <a:lnTo>
                  <a:pt x="3115" y="1880"/>
                </a:lnTo>
                <a:lnTo>
                  <a:pt x="3137" y="1879"/>
                </a:lnTo>
                <a:lnTo>
                  <a:pt x="3158" y="1877"/>
                </a:lnTo>
                <a:lnTo>
                  <a:pt x="3179" y="1874"/>
                </a:lnTo>
                <a:lnTo>
                  <a:pt x="3202" y="1870"/>
                </a:lnTo>
                <a:lnTo>
                  <a:pt x="3223" y="1866"/>
                </a:lnTo>
                <a:lnTo>
                  <a:pt x="3247" y="1861"/>
                </a:lnTo>
                <a:lnTo>
                  <a:pt x="3287" y="1850"/>
                </a:lnTo>
                <a:lnTo>
                  <a:pt x="3326" y="1837"/>
                </a:lnTo>
                <a:lnTo>
                  <a:pt x="3364" y="1822"/>
                </a:lnTo>
                <a:lnTo>
                  <a:pt x="3401" y="1806"/>
                </a:lnTo>
                <a:lnTo>
                  <a:pt x="3437" y="1788"/>
                </a:lnTo>
                <a:lnTo>
                  <a:pt x="3470" y="1769"/>
                </a:lnTo>
                <a:lnTo>
                  <a:pt x="3502" y="1748"/>
                </a:lnTo>
                <a:lnTo>
                  <a:pt x="3532" y="1727"/>
                </a:lnTo>
                <a:lnTo>
                  <a:pt x="3560" y="1704"/>
                </a:lnTo>
                <a:lnTo>
                  <a:pt x="3585" y="1681"/>
                </a:lnTo>
                <a:lnTo>
                  <a:pt x="3608" y="1657"/>
                </a:lnTo>
                <a:lnTo>
                  <a:pt x="3629" y="1632"/>
                </a:lnTo>
                <a:lnTo>
                  <a:pt x="3646" y="1607"/>
                </a:lnTo>
                <a:lnTo>
                  <a:pt x="3653" y="1594"/>
                </a:lnTo>
                <a:lnTo>
                  <a:pt x="3661" y="1582"/>
                </a:lnTo>
                <a:lnTo>
                  <a:pt x="3667" y="1569"/>
                </a:lnTo>
                <a:lnTo>
                  <a:pt x="3673" y="1556"/>
                </a:lnTo>
                <a:lnTo>
                  <a:pt x="3677" y="1544"/>
                </a:lnTo>
                <a:lnTo>
                  <a:pt x="3681" y="1531"/>
                </a:lnTo>
                <a:lnTo>
                  <a:pt x="3686" y="1519"/>
                </a:lnTo>
                <a:lnTo>
                  <a:pt x="3691" y="1507"/>
                </a:lnTo>
                <a:lnTo>
                  <a:pt x="3693" y="1495"/>
                </a:lnTo>
                <a:lnTo>
                  <a:pt x="3694" y="1482"/>
                </a:lnTo>
                <a:lnTo>
                  <a:pt x="3694" y="638"/>
                </a:lnTo>
                <a:lnTo>
                  <a:pt x="3720" y="638"/>
                </a:lnTo>
                <a:lnTo>
                  <a:pt x="3748" y="639"/>
                </a:lnTo>
                <a:lnTo>
                  <a:pt x="3779" y="640"/>
                </a:lnTo>
                <a:lnTo>
                  <a:pt x="3811" y="643"/>
                </a:lnTo>
                <a:lnTo>
                  <a:pt x="3843" y="648"/>
                </a:lnTo>
                <a:lnTo>
                  <a:pt x="3874" y="655"/>
                </a:lnTo>
                <a:lnTo>
                  <a:pt x="3889" y="659"/>
                </a:lnTo>
                <a:lnTo>
                  <a:pt x="3903" y="664"/>
                </a:lnTo>
                <a:lnTo>
                  <a:pt x="3917" y="670"/>
                </a:lnTo>
                <a:lnTo>
                  <a:pt x="3930" y="676"/>
                </a:lnTo>
                <a:lnTo>
                  <a:pt x="3938" y="682"/>
                </a:lnTo>
                <a:lnTo>
                  <a:pt x="3946" y="687"/>
                </a:lnTo>
                <a:lnTo>
                  <a:pt x="3952" y="694"/>
                </a:lnTo>
                <a:lnTo>
                  <a:pt x="3958" y="702"/>
                </a:lnTo>
                <a:lnTo>
                  <a:pt x="3962" y="709"/>
                </a:lnTo>
                <a:lnTo>
                  <a:pt x="3966" y="719"/>
                </a:lnTo>
                <a:lnTo>
                  <a:pt x="3969" y="728"/>
                </a:lnTo>
                <a:lnTo>
                  <a:pt x="3973" y="737"/>
                </a:lnTo>
                <a:lnTo>
                  <a:pt x="3975" y="748"/>
                </a:lnTo>
                <a:lnTo>
                  <a:pt x="3976" y="759"/>
                </a:lnTo>
                <a:lnTo>
                  <a:pt x="3977" y="780"/>
                </a:lnTo>
                <a:lnTo>
                  <a:pt x="3977" y="802"/>
                </a:lnTo>
                <a:lnTo>
                  <a:pt x="3975" y="823"/>
                </a:lnTo>
                <a:lnTo>
                  <a:pt x="3972" y="845"/>
                </a:lnTo>
                <a:lnTo>
                  <a:pt x="3967" y="865"/>
                </a:lnTo>
                <a:lnTo>
                  <a:pt x="3959" y="900"/>
                </a:lnTo>
                <a:lnTo>
                  <a:pt x="3951" y="924"/>
                </a:lnTo>
                <a:lnTo>
                  <a:pt x="3948" y="932"/>
                </a:lnTo>
                <a:lnTo>
                  <a:pt x="3951" y="931"/>
                </a:lnTo>
                <a:lnTo>
                  <a:pt x="3962" y="926"/>
                </a:lnTo>
                <a:lnTo>
                  <a:pt x="3977" y="917"/>
                </a:lnTo>
                <a:lnTo>
                  <a:pt x="3986" y="912"/>
                </a:lnTo>
                <a:lnTo>
                  <a:pt x="3995" y="905"/>
                </a:lnTo>
                <a:lnTo>
                  <a:pt x="4005" y="896"/>
                </a:lnTo>
                <a:lnTo>
                  <a:pt x="4015" y="886"/>
                </a:lnTo>
                <a:lnTo>
                  <a:pt x="4024" y="875"/>
                </a:lnTo>
                <a:lnTo>
                  <a:pt x="4033" y="862"/>
                </a:lnTo>
                <a:lnTo>
                  <a:pt x="4041" y="847"/>
                </a:lnTo>
                <a:lnTo>
                  <a:pt x="4049" y="831"/>
                </a:lnTo>
                <a:lnTo>
                  <a:pt x="4056" y="813"/>
                </a:lnTo>
                <a:lnTo>
                  <a:pt x="4062" y="793"/>
                </a:lnTo>
                <a:lnTo>
                  <a:pt x="4065" y="773"/>
                </a:lnTo>
                <a:lnTo>
                  <a:pt x="4066" y="751"/>
                </a:lnTo>
                <a:lnTo>
                  <a:pt x="4065" y="730"/>
                </a:lnTo>
                <a:lnTo>
                  <a:pt x="4061" y="708"/>
                </a:lnTo>
                <a:lnTo>
                  <a:pt x="4054" y="687"/>
                </a:lnTo>
                <a:lnTo>
                  <a:pt x="4046" y="664"/>
                </a:lnTo>
                <a:lnTo>
                  <a:pt x="4034" y="642"/>
                </a:lnTo>
                <a:lnTo>
                  <a:pt x="4020" y="619"/>
                </a:lnTo>
                <a:lnTo>
                  <a:pt x="4005" y="596"/>
                </a:lnTo>
                <a:lnTo>
                  <a:pt x="3987" y="572"/>
                </a:lnTo>
                <a:lnTo>
                  <a:pt x="3965" y="549"/>
                </a:lnTo>
                <a:lnTo>
                  <a:pt x="3943" y="524"/>
                </a:lnTo>
                <a:lnTo>
                  <a:pt x="3918" y="499"/>
                </a:lnTo>
                <a:lnTo>
                  <a:pt x="3891" y="475"/>
                </a:lnTo>
                <a:lnTo>
                  <a:pt x="3862" y="449"/>
                </a:lnTo>
                <a:lnTo>
                  <a:pt x="3830" y="423"/>
                </a:lnTo>
                <a:lnTo>
                  <a:pt x="3816" y="410"/>
                </a:lnTo>
                <a:lnTo>
                  <a:pt x="3802" y="399"/>
                </a:lnTo>
                <a:lnTo>
                  <a:pt x="3790" y="386"/>
                </a:lnTo>
                <a:lnTo>
                  <a:pt x="3779" y="373"/>
                </a:lnTo>
                <a:lnTo>
                  <a:pt x="3768" y="360"/>
                </a:lnTo>
                <a:lnTo>
                  <a:pt x="3757" y="346"/>
                </a:lnTo>
                <a:lnTo>
                  <a:pt x="3749" y="333"/>
                </a:lnTo>
                <a:lnTo>
                  <a:pt x="3740" y="319"/>
                </a:lnTo>
                <a:lnTo>
                  <a:pt x="3724" y="292"/>
                </a:lnTo>
                <a:lnTo>
                  <a:pt x="3712" y="266"/>
                </a:lnTo>
                <a:lnTo>
                  <a:pt x="3701" y="240"/>
                </a:lnTo>
                <a:lnTo>
                  <a:pt x="3694" y="214"/>
                </a:lnTo>
                <a:lnTo>
                  <a:pt x="3694" y="96"/>
                </a:lnTo>
                <a:lnTo>
                  <a:pt x="3693" y="87"/>
                </a:lnTo>
                <a:lnTo>
                  <a:pt x="3692" y="77"/>
                </a:lnTo>
                <a:lnTo>
                  <a:pt x="3690" y="67"/>
                </a:lnTo>
                <a:lnTo>
                  <a:pt x="3686" y="59"/>
                </a:lnTo>
                <a:lnTo>
                  <a:pt x="3682" y="50"/>
                </a:lnTo>
                <a:lnTo>
                  <a:pt x="3677" y="43"/>
                </a:lnTo>
                <a:lnTo>
                  <a:pt x="3671" y="35"/>
                </a:lnTo>
                <a:lnTo>
                  <a:pt x="3665" y="29"/>
                </a:lnTo>
                <a:lnTo>
                  <a:pt x="3659" y="22"/>
                </a:lnTo>
                <a:lnTo>
                  <a:pt x="3651" y="17"/>
                </a:lnTo>
                <a:lnTo>
                  <a:pt x="3644" y="12"/>
                </a:lnTo>
                <a:lnTo>
                  <a:pt x="3635" y="8"/>
                </a:lnTo>
                <a:lnTo>
                  <a:pt x="3626" y="5"/>
                </a:lnTo>
                <a:lnTo>
                  <a:pt x="3617" y="2"/>
                </a:lnTo>
                <a:lnTo>
                  <a:pt x="3607" y="1"/>
                </a:lnTo>
                <a:lnTo>
                  <a:pt x="3598" y="0"/>
                </a:lnTo>
                <a:lnTo>
                  <a:pt x="3588" y="1"/>
                </a:lnTo>
                <a:lnTo>
                  <a:pt x="3578" y="2"/>
                </a:lnTo>
                <a:lnTo>
                  <a:pt x="3569" y="5"/>
                </a:lnTo>
                <a:lnTo>
                  <a:pt x="3560" y="8"/>
                </a:lnTo>
                <a:lnTo>
                  <a:pt x="3551" y="12"/>
                </a:lnTo>
                <a:lnTo>
                  <a:pt x="3544" y="17"/>
                </a:lnTo>
                <a:lnTo>
                  <a:pt x="3536" y="22"/>
                </a:lnTo>
                <a:lnTo>
                  <a:pt x="3529" y="29"/>
                </a:lnTo>
                <a:lnTo>
                  <a:pt x="3524" y="35"/>
                </a:lnTo>
                <a:lnTo>
                  <a:pt x="3517" y="43"/>
                </a:lnTo>
                <a:lnTo>
                  <a:pt x="3513" y="50"/>
                </a:lnTo>
                <a:lnTo>
                  <a:pt x="3509" y="59"/>
                </a:lnTo>
                <a:lnTo>
                  <a:pt x="3505" y="67"/>
                </a:lnTo>
                <a:lnTo>
                  <a:pt x="3503" y="77"/>
                </a:lnTo>
                <a:lnTo>
                  <a:pt x="3502" y="87"/>
                </a:lnTo>
                <a:lnTo>
                  <a:pt x="3501" y="96"/>
                </a:lnTo>
                <a:lnTo>
                  <a:pt x="3501" y="1306"/>
                </a:lnTo>
                <a:lnTo>
                  <a:pt x="3473" y="1301"/>
                </a:lnTo>
                <a:lnTo>
                  <a:pt x="3444" y="1298"/>
                </a:lnTo>
                <a:lnTo>
                  <a:pt x="3414" y="1297"/>
                </a:lnTo>
                <a:lnTo>
                  <a:pt x="3382" y="1298"/>
                </a:lnTo>
                <a:lnTo>
                  <a:pt x="3350" y="1300"/>
                </a:lnTo>
                <a:lnTo>
                  <a:pt x="3317" y="1303"/>
                </a:lnTo>
                <a:lnTo>
                  <a:pt x="3281" y="1310"/>
                </a:lnTo>
                <a:lnTo>
                  <a:pt x="3247" y="1317"/>
                </a:lnTo>
                <a:close/>
                <a:moveTo>
                  <a:pt x="4127" y="2328"/>
                </a:moveTo>
                <a:lnTo>
                  <a:pt x="4127" y="2328"/>
                </a:lnTo>
                <a:lnTo>
                  <a:pt x="4088" y="2339"/>
                </a:lnTo>
                <a:lnTo>
                  <a:pt x="4049" y="2350"/>
                </a:lnTo>
                <a:lnTo>
                  <a:pt x="4010" y="2363"/>
                </a:lnTo>
                <a:lnTo>
                  <a:pt x="3973" y="2375"/>
                </a:lnTo>
                <a:lnTo>
                  <a:pt x="3936" y="2389"/>
                </a:lnTo>
                <a:lnTo>
                  <a:pt x="3900" y="2405"/>
                </a:lnTo>
                <a:lnTo>
                  <a:pt x="3863" y="2422"/>
                </a:lnTo>
                <a:lnTo>
                  <a:pt x="3829" y="2438"/>
                </a:lnTo>
                <a:lnTo>
                  <a:pt x="3795" y="2456"/>
                </a:lnTo>
                <a:lnTo>
                  <a:pt x="3762" y="2474"/>
                </a:lnTo>
                <a:lnTo>
                  <a:pt x="3729" y="2493"/>
                </a:lnTo>
                <a:lnTo>
                  <a:pt x="3698" y="2513"/>
                </a:lnTo>
                <a:lnTo>
                  <a:pt x="3668" y="2534"/>
                </a:lnTo>
                <a:lnTo>
                  <a:pt x="3639" y="2554"/>
                </a:lnTo>
                <a:lnTo>
                  <a:pt x="3611" y="2576"/>
                </a:lnTo>
                <a:lnTo>
                  <a:pt x="3586" y="2598"/>
                </a:lnTo>
                <a:lnTo>
                  <a:pt x="3560" y="2621"/>
                </a:lnTo>
                <a:lnTo>
                  <a:pt x="3535" y="2645"/>
                </a:lnTo>
                <a:lnTo>
                  <a:pt x="3513" y="2667"/>
                </a:lnTo>
                <a:lnTo>
                  <a:pt x="3491" y="2692"/>
                </a:lnTo>
                <a:lnTo>
                  <a:pt x="3472" y="2715"/>
                </a:lnTo>
                <a:lnTo>
                  <a:pt x="3453" y="2740"/>
                </a:lnTo>
                <a:lnTo>
                  <a:pt x="3436" y="2764"/>
                </a:lnTo>
                <a:lnTo>
                  <a:pt x="3421" y="2788"/>
                </a:lnTo>
                <a:lnTo>
                  <a:pt x="3407" y="2814"/>
                </a:lnTo>
                <a:lnTo>
                  <a:pt x="3395" y="2839"/>
                </a:lnTo>
                <a:lnTo>
                  <a:pt x="3384" y="2863"/>
                </a:lnTo>
                <a:lnTo>
                  <a:pt x="3376" y="2888"/>
                </a:lnTo>
                <a:lnTo>
                  <a:pt x="3369" y="2914"/>
                </a:lnTo>
                <a:lnTo>
                  <a:pt x="3365" y="2938"/>
                </a:lnTo>
                <a:lnTo>
                  <a:pt x="3362" y="2963"/>
                </a:lnTo>
                <a:lnTo>
                  <a:pt x="3361" y="2988"/>
                </a:lnTo>
                <a:lnTo>
                  <a:pt x="3362" y="3011"/>
                </a:lnTo>
                <a:lnTo>
                  <a:pt x="3365" y="3035"/>
                </a:lnTo>
                <a:lnTo>
                  <a:pt x="3369" y="3057"/>
                </a:lnTo>
                <a:lnTo>
                  <a:pt x="3376" y="3079"/>
                </a:lnTo>
                <a:lnTo>
                  <a:pt x="3384" y="3100"/>
                </a:lnTo>
                <a:lnTo>
                  <a:pt x="3395" y="3119"/>
                </a:lnTo>
                <a:lnTo>
                  <a:pt x="3407" y="3139"/>
                </a:lnTo>
                <a:lnTo>
                  <a:pt x="3421" y="3157"/>
                </a:lnTo>
                <a:lnTo>
                  <a:pt x="3436" y="3174"/>
                </a:lnTo>
                <a:lnTo>
                  <a:pt x="3453" y="3190"/>
                </a:lnTo>
                <a:lnTo>
                  <a:pt x="3472" y="3206"/>
                </a:lnTo>
                <a:lnTo>
                  <a:pt x="3491" y="3220"/>
                </a:lnTo>
                <a:lnTo>
                  <a:pt x="3513" y="3233"/>
                </a:lnTo>
                <a:lnTo>
                  <a:pt x="3535" y="3246"/>
                </a:lnTo>
                <a:lnTo>
                  <a:pt x="3560" y="3257"/>
                </a:lnTo>
                <a:lnTo>
                  <a:pt x="3586" y="3267"/>
                </a:lnTo>
                <a:lnTo>
                  <a:pt x="3611" y="3277"/>
                </a:lnTo>
                <a:lnTo>
                  <a:pt x="3639" y="3285"/>
                </a:lnTo>
                <a:lnTo>
                  <a:pt x="3668" y="3292"/>
                </a:lnTo>
                <a:lnTo>
                  <a:pt x="3698" y="3297"/>
                </a:lnTo>
                <a:lnTo>
                  <a:pt x="3729" y="3303"/>
                </a:lnTo>
                <a:lnTo>
                  <a:pt x="3762" y="3306"/>
                </a:lnTo>
                <a:lnTo>
                  <a:pt x="3795" y="3308"/>
                </a:lnTo>
                <a:lnTo>
                  <a:pt x="3829" y="3309"/>
                </a:lnTo>
                <a:lnTo>
                  <a:pt x="3863" y="3310"/>
                </a:lnTo>
                <a:lnTo>
                  <a:pt x="3900" y="3308"/>
                </a:lnTo>
                <a:lnTo>
                  <a:pt x="3936" y="3306"/>
                </a:lnTo>
                <a:lnTo>
                  <a:pt x="3973" y="3303"/>
                </a:lnTo>
                <a:lnTo>
                  <a:pt x="4010" y="3297"/>
                </a:lnTo>
                <a:lnTo>
                  <a:pt x="4049" y="3291"/>
                </a:lnTo>
                <a:lnTo>
                  <a:pt x="4088" y="3283"/>
                </a:lnTo>
                <a:lnTo>
                  <a:pt x="4127" y="3275"/>
                </a:lnTo>
                <a:lnTo>
                  <a:pt x="4162" y="3265"/>
                </a:lnTo>
                <a:lnTo>
                  <a:pt x="4198" y="3256"/>
                </a:lnTo>
                <a:lnTo>
                  <a:pt x="4232" y="3245"/>
                </a:lnTo>
                <a:lnTo>
                  <a:pt x="4266" y="3233"/>
                </a:lnTo>
                <a:lnTo>
                  <a:pt x="4300" y="3221"/>
                </a:lnTo>
                <a:lnTo>
                  <a:pt x="4333" y="3207"/>
                </a:lnTo>
                <a:lnTo>
                  <a:pt x="4365" y="3194"/>
                </a:lnTo>
                <a:lnTo>
                  <a:pt x="4396" y="3179"/>
                </a:lnTo>
                <a:lnTo>
                  <a:pt x="4427" y="3164"/>
                </a:lnTo>
                <a:lnTo>
                  <a:pt x="4458" y="3148"/>
                </a:lnTo>
                <a:lnTo>
                  <a:pt x="4487" y="3132"/>
                </a:lnTo>
                <a:lnTo>
                  <a:pt x="4516" y="3115"/>
                </a:lnTo>
                <a:lnTo>
                  <a:pt x="4545" y="3097"/>
                </a:lnTo>
                <a:lnTo>
                  <a:pt x="4572" y="3080"/>
                </a:lnTo>
                <a:lnTo>
                  <a:pt x="4599" y="3060"/>
                </a:lnTo>
                <a:lnTo>
                  <a:pt x="4624" y="3042"/>
                </a:lnTo>
                <a:lnTo>
                  <a:pt x="4649" y="3022"/>
                </a:lnTo>
                <a:lnTo>
                  <a:pt x="4673" y="3003"/>
                </a:lnTo>
                <a:lnTo>
                  <a:pt x="4695" y="2982"/>
                </a:lnTo>
                <a:lnTo>
                  <a:pt x="4717" y="2962"/>
                </a:lnTo>
                <a:lnTo>
                  <a:pt x="4737" y="2940"/>
                </a:lnTo>
                <a:lnTo>
                  <a:pt x="4756" y="2920"/>
                </a:lnTo>
                <a:lnTo>
                  <a:pt x="4775" y="2899"/>
                </a:lnTo>
                <a:lnTo>
                  <a:pt x="4792" y="2877"/>
                </a:lnTo>
                <a:lnTo>
                  <a:pt x="4808" y="2855"/>
                </a:lnTo>
                <a:lnTo>
                  <a:pt x="4823" y="2833"/>
                </a:lnTo>
                <a:lnTo>
                  <a:pt x="4837" y="2811"/>
                </a:lnTo>
                <a:lnTo>
                  <a:pt x="4849" y="2788"/>
                </a:lnTo>
                <a:lnTo>
                  <a:pt x="4859" y="2767"/>
                </a:lnTo>
                <a:lnTo>
                  <a:pt x="4869" y="2744"/>
                </a:lnTo>
                <a:lnTo>
                  <a:pt x="4876" y="2722"/>
                </a:lnTo>
                <a:lnTo>
                  <a:pt x="4884" y="2699"/>
                </a:lnTo>
                <a:lnTo>
                  <a:pt x="4888" y="2690"/>
                </a:lnTo>
                <a:lnTo>
                  <a:pt x="4892" y="2680"/>
                </a:lnTo>
                <a:lnTo>
                  <a:pt x="4897" y="2670"/>
                </a:lnTo>
                <a:lnTo>
                  <a:pt x="4900" y="2660"/>
                </a:lnTo>
                <a:lnTo>
                  <a:pt x="4902" y="2649"/>
                </a:lnTo>
                <a:lnTo>
                  <a:pt x="4904" y="2638"/>
                </a:lnTo>
                <a:lnTo>
                  <a:pt x="4905" y="2627"/>
                </a:lnTo>
                <a:lnTo>
                  <a:pt x="4906" y="2616"/>
                </a:lnTo>
                <a:lnTo>
                  <a:pt x="4906" y="1145"/>
                </a:lnTo>
                <a:lnTo>
                  <a:pt x="4950" y="1145"/>
                </a:lnTo>
                <a:lnTo>
                  <a:pt x="5001" y="1147"/>
                </a:lnTo>
                <a:lnTo>
                  <a:pt x="5054" y="1150"/>
                </a:lnTo>
                <a:lnTo>
                  <a:pt x="5082" y="1152"/>
                </a:lnTo>
                <a:lnTo>
                  <a:pt x="5110" y="1155"/>
                </a:lnTo>
                <a:lnTo>
                  <a:pt x="5138" y="1160"/>
                </a:lnTo>
                <a:lnTo>
                  <a:pt x="5166" y="1164"/>
                </a:lnTo>
                <a:lnTo>
                  <a:pt x="5194" y="1169"/>
                </a:lnTo>
                <a:lnTo>
                  <a:pt x="5220" y="1176"/>
                </a:lnTo>
                <a:lnTo>
                  <a:pt x="5246" y="1183"/>
                </a:lnTo>
                <a:lnTo>
                  <a:pt x="5271" y="1192"/>
                </a:lnTo>
                <a:lnTo>
                  <a:pt x="5294" y="1202"/>
                </a:lnTo>
                <a:lnTo>
                  <a:pt x="5317" y="1212"/>
                </a:lnTo>
                <a:lnTo>
                  <a:pt x="5331" y="1221"/>
                </a:lnTo>
                <a:lnTo>
                  <a:pt x="5344" y="1232"/>
                </a:lnTo>
                <a:lnTo>
                  <a:pt x="5356" y="1243"/>
                </a:lnTo>
                <a:lnTo>
                  <a:pt x="5365" y="1257"/>
                </a:lnTo>
                <a:lnTo>
                  <a:pt x="5374" y="1271"/>
                </a:lnTo>
                <a:lnTo>
                  <a:pt x="5381" y="1286"/>
                </a:lnTo>
                <a:lnTo>
                  <a:pt x="5387" y="1302"/>
                </a:lnTo>
                <a:lnTo>
                  <a:pt x="5392" y="1319"/>
                </a:lnTo>
                <a:lnTo>
                  <a:pt x="5395" y="1338"/>
                </a:lnTo>
                <a:lnTo>
                  <a:pt x="5397" y="1356"/>
                </a:lnTo>
                <a:lnTo>
                  <a:pt x="5398" y="1374"/>
                </a:lnTo>
                <a:lnTo>
                  <a:pt x="5400" y="1392"/>
                </a:lnTo>
                <a:lnTo>
                  <a:pt x="5400" y="1412"/>
                </a:lnTo>
                <a:lnTo>
                  <a:pt x="5398" y="1431"/>
                </a:lnTo>
                <a:lnTo>
                  <a:pt x="5395" y="1470"/>
                </a:lnTo>
                <a:lnTo>
                  <a:pt x="5389" y="1506"/>
                </a:lnTo>
                <a:lnTo>
                  <a:pt x="5382" y="1541"/>
                </a:lnTo>
                <a:lnTo>
                  <a:pt x="5375" y="1574"/>
                </a:lnTo>
                <a:lnTo>
                  <a:pt x="5367" y="1601"/>
                </a:lnTo>
                <a:lnTo>
                  <a:pt x="5353" y="1643"/>
                </a:lnTo>
                <a:lnTo>
                  <a:pt x="5348" y="1659"/>
                </a:lnTo>
                <a:lnTo>
                  <a:pt x="5356" y="1656"/>
                </a:lnTo>
                <a:lnTo>
                  <a:pt x="5373" y="1649"/>
                </a:lnTo>
                <a:lnTo>
                  <a:pt x="5386" y="1641"/>
                </a:lnTo>
                <a:lnTo>
                  <a:pt x="5400" y="1632"/>
                </a:lnTo>
                <a:lnTo>
                  <a:pt x="5415" y="1623"/>
                </a:lnTo>
                <a:lnTo>
                  <a:pt x="5431" y="1610"/>
                </a:lnTo>
                <a:lnTo>
                  <a:pt x="5448" y="1595"/>
                </a:lnTo>
                <a:lnTo>
                  <a:pt x="5464" y="1578"/>
                </a:lnTo>
                <a:lnTo>
                  <a:pt x="5481" y="1557"/>
                </a:lnTo>
                <a:lnTo>
                  <a:pt x="5496" y="1535"/>
                </a:lnTo>
                <a:lnTo>
                  <a:pt x="5511" y="1510"/>
                </a:lnTo>
                <a:lnTo>
                  <a:pt x="5519" y="1496"/>
                </a:lnTo>
                <a:lnTo>
                  <a:pt x="5525" y="1482"/>
                </a:lnTo>
                <a:lnTo>
                  <a:pt x="5531" y="1466"/>
                </a:lnTo>
                <a:lnTo>
                  <a:pt x="5537" y="1451"/>
                </a:lnTo>
                <a:lnTo>
                  <a:pt x="5542" y="1434"/>
                </a:lnTo>
                <a:lnTo>
                  <a:pt x="5546" y="1417"/>
                </a:lnTo>
                <a:lnTo>
                  <a:pt x="5550" y="1399"/>
                </a:lnTo>
                <a:lnTo>
                  <a:pt x="5553" y="1381"/>
                </a:lnTo>
                <a:lnTo>
                  <a:pt x="5554" y="1362"/>
                </a:lnTo>
                <a:lnTo>
                  <a:pt x="5554" y="1344"/>
                </a:lnTo>
                <a:lnTo>
                  <a:pt x="5554" y="1325"/>
                </a:lnTo>
                <a:lnTo>
                  <a:pt x="5552" y="1307"/>
                </a:lnTo>
                <a:lnTo>
                  <a:pt x="5549" y="1288"/>
                </a:lnTo>
                <a:lnTo>
                  <a:pt x="5544" y="1269"/>
                </a:lnTo>
                <a:lnTo>
                  <a:pt x="5540" y="1250"/>
                </a:lnTo>
                <a:lnTo>
                  <a:pt x="5534" y="1230"/>
                </a:lnTo>
                <a:lnTo>
                  <a:pt x="5526" y="1211"/>
                </a:lnTo>
                <a:lnTo>
                  <a:pt x="5517" y="1192"/>
                </a:lnTo>
                <a:lnTo>
                  <a:pt x="5509" y="1173"/>
                </a:lnTo>
                <a:lnTo>
                  <a:pt x="5498" y="1153"/>
                </a:lnTo>
                <a:lnTo>
                  <a:pt x="5487" y="1133"/>
                </a:lnTo>
                <a:lnTo>
                  <a:pt x="5475" y="1114"/>
                </a:lnTo>
                <a:lnTo>
                  <a:pt x="5461" y="1093"/>
                </a:lnTo>
                <a:lnTo>
                  <a:pt x="5447" y="1073"/>
                </a:lnTo>
                <a:lnTo>
                  <a:pt x="5432" y="1053"/>
                </a:lnTo>
                <a:lnTo>
                  <a:pt x="5415" y="1032"/>
                </a:lnTo>
                <a:lnTo>
                  <a:pt x="5379" y="990"/>
                </a:lnTo>
                <a:lnTo>
                  <a:pt x="5339" y="947"/>
                </a:lnTo>
                <a:lnTo>
                  <a:pt x="5297" y="905"/>
                </a:lnTo>
                <a:lnTo>
                  <a:pt x="5249" y="861"/>
                </a:lnTo>
                <a:lnTo>
                  <a:pt x="5198" y="817"/>
                </a:lnTo>
                <a:lnTo>
                  <a:pt x="5144" y="772"/>
                </a:lnTo>
                <a:lnTo>
                  <a:pt x="5119" y="750"/>
                </a:lnTo>
                <a:lnTo>
                  <a:pt x="5096" y="729"/>
                </a:lnTo>
                <a:lnTo>
                  <a:pt x="5074" y="706"/>
                </a:lnTo>
                <a:lnTo>
                  <a:pt x="5053" y="684"/>
                </a:lnTo>
                <a:lnTo>
                  <a:pt x="5035" y="661"/>
                </a:lnTo>
                <a:lnTo>
                  <a:pt x="5017" y="639"/>
                </a:lnTo>
                <a:lnTo>
                  <a:pt x="5001" y="615"/>
                </a:lnTo>
                <a:lnTo>
                  <a:pt x="4986" y="592"/>
                </a:lnTo>
                <a:lnTo>
                  <a:pt x="4972" y="568"/>
                </a:lnTo>
                <a:lnTo>
                  <a:pt x="4960" y="545"/>
                </a:lnTo>
                <a:lnTo>
                  <a:pt x="4948" y="522"/>
                </a:lnTo>
                <a:lnTo>
                  <a:pt x="4937" y="498"/>
                </a:lnTo>
                <a:lnTo>
                  <a:pt x="4929" y="476"/>
                </a:lnTo>
                <a:lnTo>
                  <a:pt x="4920" y="453"/>
                </a:lnTo>
                <a:lnTo>
                  <a:pt x="4913" y="431"/>
                </a:lnTo>
                <a:lnTo>
                  <a:pt x="4906" y="408"/>
                </a:lnTo>
                <a:lnTo>
                  <a:pt x="4906" y="203"/>
                </a:lnTo>
                <a:lnTo>
                  <a:pt x="4905" y="186"/>
                </a:lnTo>
                <a:lnTo>
                  <a:pt x="4902" y="169"/>
                </a:lnTo>
                <a:lnTo>
                  <a:pt x="4898" y="153"/>
                </a:lnTo>
                <a:lnTo>
                  <a:pt x="4892" y="138"/>
                </a:lnTo>
                <a:lnTo>
                  <a:pt x="4886" y="123"/>
                </a:lnTo>
                <a:lnTo>
                  <a:pt x="4877" y="109"/>
                </a:lnTo>
                <a:lnTo>
                  <a:pt x="4868" y="96"/>
                </a:lnTo>
                <a:lnTo>
                  <a:pt x="4857" y="84"/>
                </a:lnTo>
                <a:lnTo>
                  <a:pt x="4845" y="74"/>
                </a:lnTo>
                <a:lnTo>
                  <a:pt x="4832" y="64"/>
                </a:lnTo>
                <a:lnTo>
                  <a:pt x="4819" y="55"/>
                </a:lnTo>
                <a:lnTo>
                  <a:pt x="4803" y="49"/>
                </a:lnTo>
                <a:lnTo>
                  <a:pt x="4788" y="43"/>
                </a:lnTo>
                <a:lnTo>
                  <a:pt x="4772" y="39"/>
                </a:lnTo>
                <a:lnTo>
                  <a:pt x="4755" y="36"/>
                </a:lnTo>
                <a:lnTo>
                  <a:pt x="4738" y="35"/>
                </a:lnTo>
                <a:lnTo>
                  <a:pt x="4721" y="36"/>
                </a:lnTo>
                <a:lnTo>
                  <a:pt x="4705" y="39"/>
                </a:lnTo>
                <a:lnTo>
                  <a:pt x="4689" y="43"/>
                </a:lnTo>
                <a:lnTo>
                  <a:pt x="4673" y="49"/>
                </a:lnTo>
                <a:lnTo>
                  <a:pt x="4659" y="55"/>
                </a:lnTo>
                <a:lnTo>
                  <a:pt x="4645" y="64"/>
                </a:lnTo>
                <a:lnTo>
                  <a:pt x="4632" y="74"/>
                </a:lnTo>
                <a:lnTo>
                  <a:pt x="4620" y="84"/>
                </a:lnTo>
                <a:lnTo>
                  <a:pt x="4609" y="96"/>
                </a:lnTo>
                <a:lnTo>
                  <a:pt x="4600" y="109"/>
                </a:lnTo>
                <a:lnTo>
                  <a:pt x="4591" y="123"/>
                </a:lnTo>
                <a:lnTo>
                  <a:pt x="4584" y="138"/>
                </a:lnTo>
                <a:lnTo>
                  <a:pt x="4578" y="153"/>
                </a:lnTo>
                <a:lnTo>
                  <a:pt x="4574" y="169"/>
                </a:lnTo>
                <a:lnTo>
                  <a:pt x="4572" y="186"/>
                </a:lnTo>
                <a:lnTo>
                  <a:pt x="4571" y="203"/>
                </a:lnTo>
                <a:lnTo>
                  <a:pt x="4571" y="2308"/>
                </a:lnTo>
                <a:lnTo>
                  <a:pt x="4547" y="2304"/>
                </a:lnTo>
                <a:lnTo>
                  <a:pt x="4523" y="2300"/>
                </a:lnTo>
                <a:lnTo>
                  <a:pt x="4498" y="2297"/>
                </a:lnTo>
                <a:lnTo>
                  <a:pt x="4472" y="2295"/>
                </a:lnTo>
                <a:lnTo>
                  <a:pt x="4445" y="2294"/>
                </a:lnTo>
                <a:lnTo>
                  <a:pt x="4419" y="2293"/>
                </a:lnTo>
                <a:lnTo>
                  <a:pt x="4392" y="2293"/>
                </a:lnTo>
                <a:lnTo>
                  <a:pt x="4364" y="2294"/>
                </a:lnTo>
                <a:lnTo>
                  <a:pt x="4336" y="2296"/>
                </a:lnTo>
                <a:lnTo>
                  <a:pt x="4307" y="2298"/>
                </a:lnTo>
                <a:lnTo>
                  <a:pt x="4278" y="2301"/>
                </a:lnTo>
                <a:lnTo>
                  <a:pt x="4249" y="2305"/>
                </a:lnTo>
                <a:lnTo>
                  <a:pt x="4219" y="2310"/>
                </a:lnTo>
                <a:lnTo>
                  <a:pt x="4189" y="2315"/>
                </a:lnTo>
                <a:lnTo>
                  <a:pt x="4158" y="2322"/>
                </a:lnTo>
                <a:lnTo>
                  <a:pt x="4127" y="2328"/>
                </a:lnTo>
                <a:close/>
                <a:moveTo>
                  <a:pt x="2528" y="5817"/>
                </a:moveTo>
                <a:lnTo>
                  <a:pt x="2528" y="5817"/>
                </a:lnTo>
                <a:lnTo>
                  <a:pt x="2492" y="5811"/>
                </a:lnTo>
                <a:lnTo>
                  <a:pt x="2454" y="5805"/>
                </a:lnTo>
                <a:lnTo>
                  <a:pt x="2412" y="5795"/>
                </a:lnTo>
                <a:lnTo>
                  <a:pt x="2368" y="5782"/>
                </a:lnTo>
                <a:lnTo>
                  <a:pt x="2322" y="5769"/>
                </a:lnTo>
                <a:lnTo>
                  <a:pt x="2274" y="5751"/>
                </a:lnTo>
                <a:lnTo>
                  <a:pt x="2223" y="5733"/>
                </a:lnTo>
                <a:lnTo>
                  <a:pt x="2171" y="5712"/>
                </a:lnTo>
                <a:lnTo>
                  <a:pt x="2109" y="5685"/>
                </a:lnTo>
                <a:lnTo>
                  <a:pt x="2045" y="5656"/>
                </a:lnTo>
                <a:lnTo>
                  <a:pt x="1981" y="5623"/>
                </a:lnTo>
                <a:lnTo>
                  <a:pt x="1916" y="5588"/>
                </a:lnTo>
                <a:lnTo>
                  <a:pt x="1848" y="5551"/>
                </a:lnTo>
                <a:lnTo>
                  <a:pt x="1781" y="5510"/>
                </a:lnTo>
                <a:lnTo>
                  <a:pt x="1711" y="5467"/>
                </a:lnTo>
                <a:lnTo>
                  <a:pt x="1641" y="5422"/>
                </a:lnTo>
                <a:lnTo>
                  <a:pt x="1571" y="5374"/>
                </a:lnTo>
                <a:lnTo>
                  <a:pt x="1501" y="5324"/>
                </a:lnTo>
                <a:lnTo>
                  <a:pt x="1429" y="5271"/>
                </a:lnTo>
                <a:lnTo>
                  <a:pt x="1357" y="5215"/>
                </a:lnTo>
                <a:lnTo>
                  <a:pt x="1285" y="5159"/>
                </a:lnTo>
                <a:lnTo>
                  <a:pt x="1213" y="5098"/>
                </a:lnTo>
                <a:lnTo>
                  <a:pt x="1142" y="5036"/>
                </a:lnTo>
                <a:lnTo>
                  <a:pt x="1070" y="4973"/>
                </a:lnTo>
                <a:lnTo>
                  <a:pt x="999" y="4908"/>
                </a:lnTo>
                <a:lnTo>
                  <a:pt x="930" y="4842"/>
                </a:lnTo>
                <a:lnTo>
                  <a:pt x="864" y="4776"/>
                </a:lnTo>
                <a:lnTo>
                  <a:pt x="800" y="4710"/>
                </a:lnTo>
                <a:lnTo>
                  <a:pt x="737" y="4645"/>
                </a:lnTo>
                <a:lnTo>
                  <a:pt x="679" y="4579"/>
                </a:lnTo>
                <a:lnTo>
                  <a:pt x="621" y="4513"/>
                </a:lnTo>
                <a:lnTo>
                  <a:pt x="566" y="4448"/>
                </a:lnTo>
                <a:lnTo>
                  <a:pt x="514" y="4383"/>
                </a:lnTo>
                <a:lnTo>
                  <a:pt x="465" y="4319"/>
                </a:lnTo>
                <a:lnTo>
                  <a:pt x="418" y="4255"/>
                </a:lnTo>
                <a:lnTo>
                  <a:pt x="374" y="4193"/>
                </a:lnTo>
                <a:lnTo>
                  <a:pt x="332" y="4130"/>
                </a:lnTo>
                <a:lnTo>
                  <a:pt x="294" y="4069"/>
                </a:lnTo>
                <a:lnTo>
                  <a:pt x="258" y="4009"/>
                </a:lnTo>
                <a:lnTo>
                  <a:pt x="225" y="3950"/>
                </a:lnTo>
                <a:lnTo>
                  <a:pt x="203" y="3906"/>
                </a:lnTo>
                <a:lnTo>
                  <a:pt x="182" y="3863"/>
                </a:lnTo>
                <a:lnTo>
                  <a:pt x="163" y="3823"/>
                </a:lnTo>
                <a:lnTo>
                  <a:pt x="145" y="3783"/>
                </a:lnTo>
                <a:lnTo>
                  <a:pt x="130" y="3746"/>
                </a:lnTo>
                <a:lnTo>
                  <a:pt x="116" y="3709"/>
                </a:lnTo>
                <a:lnTo>
                  <a:pt x="104" y="3675"/>
                </a:lnTo>
                <a:lnTo>
                  <a:pt x="95" y="3642"/>
                </a:lnTo>
                <a:lnTo>
                  <a:pt x="81" y="3657"/>
                </a:lnTo>
                <a:lnTo>
                  <a:pt x="70" y="3674"/>
                </a:lnTo>
                <a:lnTo>
                  <a:pt x="59" y="3691"/>
                </a:lnTo>
                <a:lnTo>
                  <a:pt x="48" y="3708"/>
                </a:lnTo>
                <a:lnTo>
                  <a:pt x="39" y="3726"/>
                </a:lnTo>
                <a:lnTo>
                  <a:pt x="31" y="3746"/>
                </a:lnTo>
                <a:lnTo>
                  <a:pt x="24" y="3765"/>
                </a:lnTo>
                <a:lnTo>
                  <a:pt x="17" y="3784"/>
                </a:lnTo>
                <a:lnTo>
                  <a:pt x="12" y="3805"/>
                </a:lnTo>
                <a:lnTo>
                  <a:pt x="7" y="3826"/>
                </a:lnTo>
                <a:lnTo>
                  <a:pt x="4" y="3847"/>
                </a:lnTo>
                <a:lnTo>
                  <a:pt x="2" y="3869"/>
                </a:lnTo>
                <a:lnTo>
                  <a:pt x="0" y="3891"/>
                </a:lnTo>
                <a:lnTo>
                  <a:pt x="0" y="3915"/>
                </a:lnTo>
                <a:lnTo>
                  <a:pt x="0" y="3937"/>
                </a:lnTo>
                <a:lnTo>
                  <a:pt x="1" y="3962"/>
                </a:lnTo>
                <a:lnTo>
                  <a:pt x="3" y="3986"/>
                </a:lnTo>
                <a:lnTo>
                  <a:pt x="6" y="4010"/>
                </a:lnTo>
                <a:lnTo>
                  <a:pt x="11" y="4035"/>
                </a:lnTo>
                <a:lnTo>
                  <a:pt x="15" y="4061"/>
                </a:lnTo>
                <a:lnTo>
                  <a:pt x="21" y="4086"/>
                </a:lnTo>
                <a:lnTo>
                  <a:pt x="28" y="4112"/>
                </a:lnTo>
                <a:lnTo>
                  <a:pt x="35" y="4139"/>
                </a:lnTo>
                <a:lnTo>
                  <a:pt x="44" y="4166"/>
                </a:lnTo>
                <a:lnTo>
                  <a:pt x="52" y="4193"/>
                </a:lnTo>
                <a:lnTo>
                  <a:pt x="62" y="4220"/>
                </a:lnTo>
                <a:lnTo>
                  <a:pt x="74" y="4248"/>
                </a:lnTo>
                <a:lnTo>
                  <a:pt x="85" y="4276"/>
                </a:lnTo>
                <a:lnTo>
                  <a:pt x="111" y="4333"/>
                </a:lnTo>
                <a:lnTo>
                  <a:pt x="140" y="4391"/>
                </a:lnTo>
                <a:lnTo>
                  <a:pt x="167" y="4441"/>
                </a:lnTo>
                <a:lnTo>
                  <a:pt x="197" y="4493"/>
                </a:lnTo>
                <a:lnTo>
                  <a:pt x="229" y="4544"/>
                </a:lnTo>
                <a:lnTo>
                  <a:pt x="265" y="4598"/>
                </a:lnTo>
                <a:lnTo>
                  <a:pt x="301" y="4651"/>
                </a:lnTo>
                <a:lnTo>
                  <a:pt x="340" y="4705"/>
                </a:lnTo>
                <a:lnTo>
                  <a:pt x="382" y="4759"/>
                </a:lnTo>
                <a:lnTo>
                  <a:pt x="424" y="4813"/>
                </a:lnTo>
                <a:lnTo>
                  <a:pt x="469" y="4869"/>
                </a:lnTo>
                <a:lnTo>
                  <a:pt x="517" y="4924"/>
                </a:lnTo>
                <a:lnTo>
                  <a:pt x="566" y="4978"/>
                </a:lnTo>
                <a:lnTo>
                  <a:pt x="617" y="5033"/>
                </a:lnTo>
                <a:lnTo>
                  <a:pt x="670" y="5088"/>
                </a:lnTo>
                <a:lnTo>
                  <a:pt x="725" y="5142"/>
                </a:lnTo>
                <a:lnTo>
                  <a:pt x="781" y="5197"/>
                </a:lnTo>
                <a:lnTo>
                  <a:pt x="839" y="5251"/>
                </a:lnTo>
                <a:lnTo>
                  <a:pt x="899" y="5303"/>
                </a:lnTo>
                <a:lnTo>
                  <a:pt x="958" y="5354"/>
                </a:lnTo>
                <a:lnTo>
                  <a:pt x="1018" y="5403"/>
                </a:lnTo>
                <a:lnTo>
                  <a:pt x="1077" y="5450"/>
                </a:lnTo>
                <a:lnTo>
                  <a:pt x="1137" y="5496"/>
                </a:lnTo>
                <a:lnTo>
                  <a:pt x="1196" y="5539"/>
                </a:lnTo>
                <a:lnTo>
                  <a:pt x="1256" y="5581"/>
                </a:lnTo>
                <a:lnTo>
                  <a:pt x="1315" y="5621"/>
                </a:lnTo>
                <a:lnTo>
                  <a:pt x="1373" y="5658"/>
                </a:lnTo>
                <a:lnTo>
                  <a:pt x="1432" y="5693"/>
                </a:lnTo>
                <a:lnTo>
                  <a:pt x="1489" y="5727"/>
                </a:lnTo>
                <a:lnTo>
                  <a:pt x="1546" y="5759"/>
                </a:lnTo>
                <a:lnTo>
                  <a:pt x="1601" y="5788"/>
                </a:lnTo>
                <a:lnTo>
                  <a:pt x="1657" y="5815"/>
                </a:lnTo>
                <a:lnTo>
                  <a:pt x="1711" y="5839"/>
                </a:lnTo>
                <a:lnTo>
                  <a:pt x="1764" y="5862"/>
                </a:lnTo>
                <a:lnTo>
                  <a:pt x="1824" y="5885"/>
                </a:lnTo>
                <a:lnTo>
                  <a:pt x="1854" y="5896"/>
                </a:lnTo>
                <a:lnTo>
                  <a:pt x="1884" y="5906"/>
                </a:lnTo>
                <a:lnTo>
                  <a:pt x="1913" y="5914"/>
                </a:lnTo>
                <a:lnTo>
                  <a:pt x="1942" y="5923"/>
                </a:lnTo>
                <a:lnTo>
                  <a:pt x="1970" y="5929"/>
                </a:lnTo>
                <a:lnTo>
                  <a:pt x="1998" y="5936"/>
                </a:lnTo>
                <a:lnTo>
                  <a:pt x="2026" y="5942"/>
                </a:lnTo>
                <a:lnTo>
                  <a:pt x="2054" y="5946"/>
                </a:lnTo>
                <a:lnTo>
                  <a:pt x="2081" y="5951"/>
                </a:lnTo>
                <a:lnTo>
                  <a:pt x="2106" y="5954"/>
                </a:lnTo>
                <a:lnTo>
                  <a:pt x="2132" y="5956"/>
                </a:lnTo>
                <a:lnTo>
                  <a:pt x="2158" y="5957"/>
                </a:lnTo>
                <a:lnTo>
                  <a:pt x="2182" y="5958"/>
                </a:lnTo>
                <a:lnTo>
                  <a:pt x="2207" y="5957"/>
                </a:lnTo>
                <a:lnTo>
                  <a:pt x="2231" y="5956"/>
                </a:lnTo>
                <a:lnTo>
                  <a:pt x="2254" y="5954"/>
                </a:lnTo>
                <a:lnTo>
                  <a:pt x="2277" y="5951"/>
                </a:lnTo>
                <a:lnTo>
                  <a:pt x="2299" y="5948"/>
                </a:lnTo>
                <a:lnTo>
                  <a:pt x="2321" y="5942"/>
                </a:lnTo>
                <a:lnTo>
                  <a:pt x="2342" y="5937"/>
                </a:lnTo>
                <a:lnTo>
                  <a:pt x="2363" y="5930"/>
                </a:lnTo>
                <a:lnTo>
                  <a:pt x="2382" y="5923"/>
                </a:lnTo>
                <a:lnTo>
                  <a:pt x="2401" y="5914"/>
                </a:lnTo>
                <a:lnTo>
                  <a:pt x="2420" y="5906"/>
                </a:lnTo>
                <a:lnTo>
                  <a:pt x="2438" y="5895"/>
                </a:lnTo>
                <a:lnTo>
                  <a:pt x="2455" y="5884"/>
                </a:lnTo>
                <a:lnTo>
                  <a:pt x="2472" y="5871"/>
                </a:lnTo>
                <a:lnTo>
                  <a:pt x="2487" y="5859"/>
                </a:lnTo>
                <a:lnTo>
                  <a:pt x="2502" y="5845"/>
                </a:lnTo>
                <a:lnTo>
                  <a:pt x="2517" y="5830"/>
                </a:lnTo>
                <a:lnTo>
                  <a:pt x="2528" y="5817"/>
                </a:lnTo>
                <a:close/>
                <a:moveTo>
                  <a:pt x="1640" y="2625"/>
                </a:moveTo>
                <a:lnTo>
                  <a:pt x="1640" y="2625"/>
                </a:lnTo>
                <a:lnTo>
                  <a:pt x="1678" y="2672"/>
                </a:lnTo>
                <a:lnTo>
                  <a:pt x="1715" y="2720"/>
                </a:lnTo>
                <a:lnTo>
                  <a:pt x="1755" y="2767"/>
                </a:lnTo>
                <a:lnTo>
                  <a:pt x="1794" y="2814"/>
                </a:lnTo>
                <a:lnTo>
                  <a:pt x="1835" y="2861"/>
                </a:lnTo>
                <a:lnTo>
                  <a:pt x="1877" y="2908"/>
                </a:lnTo>
                <a:lnTo>
                  <a:pt x="1920" y="2955"/>
                </a:lnTo>
                <a:lnTo>
                  <a:pt x="1964" y="3003"/>
                </a:lnTo>
                <a:lnTo>
                  <a:pt x="2009" y="3050"/>
                </a:lnTo>
                <a:lnTo>
                  <a:pt x="2054" y="3097"/>
                </a:lnTo>
                <a:lnTo>
                  <a:pt x="2101" y="3144"/>
                </a:lnTo>
                <a:lnTo>
                  <a:pt x="2148" y="3191"/>
                </a:lnTo>
                <a:lnTo>
                  <a:pt x="2195" y="3238"/>
                </a:lnTo>
                <a:lnTo>
                  <a:pt x="2245" y="3285"/>
                </a:lnTo>
                <a:lnTo>
                  <a:pt x="2294" y="3332"/>
                </a:lnTo>
                <a:lnTo>
                  <a:pt x="2345" y="3378"/>
                </a:lnTo>
                <a:lnTo>
                  <a:pt x="2400" y="3427"/>
                </a:lnTo>
                <a:lnTo>
                  <a:pt x="2456" y="3476"/>
                </a:lnTo>
                <a:lnTo>
                  <a:pt x="2512" y="3524"/>
                </a:lnTo>
                <a:lnTo>
                  <a:pt x="2567" y="3571"/>
                </a:lnTo>
                <a:lnTo>
                  <a:pt x="2623" y="3616"/>
                </a:lnTo>
                <a:lnTo>
                  <a:pt x="2680" y="3661"/>
                </a:lnTo>
                <a:lnTo>
                  <a:pt x="2736" y="3705"/>
                </a:lnTo>
                <a:lnTo>
                  <a:pt x="2791" y="3747"/>
                </a:lnTo>
                <a:lnTo>
                  <a:pt x="2847" y="3788"/>
                </a:lnTo>
                <a:lnTo>
                  <a:pt x="2903" y="3829"/>
                </a:lnTo>
                <a:lnTo>
                  <a:pt x="2959" y="3869"/>
                </a:lnTo>
                <a:lnTo>
                  <a:pt x="3013" y="3906"/>
                </a:lnTo>
                <a:lnTo>
                  <a:pt x="3069" y="3944"/>
                </a:lnTo>
                <a:lnTo>
                  <a:pt x="3124" y="3980"/>
                </a:lnTo>
                <a:lnTo>
                  <a:pt x="3179" y="4015"/>
                </a:lnTo>
                <a:lnTo>
                  <a:pt x="3233" y="4049"/>
                </a:lnTo>
                <a:lnTo>
                  <a:pt x="3238" y="4018"/>
                </a:lnTo>
                <a:lnTo>
                  <a:pt x="3243" y="3987"/>
                </a:lnTo>
                <a:lnTo>
                  <a:pt x="3245" y="3955"/>
                </a:lnTo>
                <a:lnTo>
                  <a:pt x="3247" y="3922"/>
                </a:lnTo>
                <a:lnTo>
                  <a:pt x="3246" y="3889"/>
                </a:lnTo>
                <a:lnTo>
                  <a:pt x="3245" y="3856"/>
                </a:lnTo>
                <a:lnTo>
                  <a:pt x="3243" y="3823"/>
                </a:lnTo>
                <a:lnTo>
                  <a:pt x="3238" y="3788"/>
                </a:lnTo>
                <a:lnTo>
                  <a:pt x="3233" y="3754"/>
                </a:lnTo>
                <a:lnTo>
                  <a:pt x="3227" y="3720"/>
                </a:lnTo>
                <a:lnTo>
                  <a:pt x="3218" y="3686"/>
                </a:lnTo>
                <a:lnTo>
                  <a:pt x="3209" y="3651"/>
                </a:lnTo>
                <a:lnTo>
                  <a:pt x="3199" y="3616"/>
                </a:lnTo>
                <a:lnTo>
                  <a:pt x="3187" y="3580"/>
                </a:lnTo>
                <a:lnTo>
                  <a:pt x="3174" y="3546"/>
                </a:lnTo>
                <a:lnTo>
                  <a:pt x="3159" y="3511"/>
                </a:lnTo>
                <a:lnTo>
                  <a:pt x="3144" y="3475"/>
                </a:lnTo>
                <a:lnTo>
                  <a:pt x="3127" y="3440"/>
                </a:lnTo>
                <a:lnTo>
                  <a:pt x="3110" y="3406"/>
                </a:lnTo>
                <a:lnTo>
                  <a:pt x="3090" y="3370"/>
                </a:lnTo>
                <a:lnTo>
                  <a:pt x="3070" y="3336"/>
                </a:lnTo>
                <a:lnTo>
                  <a:pt x="3049" y="3302"/>
                </a:lnTo>
                <a:lnTo>
                  <a:pt x="3026" y="3267"/>
                </a:lnTo>
                <a:lnTo>
                  <a:pt x="3003" y="3233"/>
                </a:lnTo>
                <a:lnTo>
                  <a:pt x="2977" y="3199"/>
                </a:lnTo>
                <a:lnTo>
                  <a:pt x="2951" y="3166"/>
                </a:lnTo>
                <a:lnTo>
                  <a:pt x="2923" y="3133"/>
                </a:lnTo>
                <a:lnTo>
                  <a:pt x="2895" y="3100"/>
                </a:lnTo>
                <a:lnTo>
                  <a:pt x="2865" y="3068"/>
                </a:lnTo>
                <a:lnTo>
                  <a:pt x="2835" y="3037"/>
                </a:lnTo>
                <a:lnTo>
                  <a:pt x="2803" y="3006"/>
                </a:lnTo>
                <a:lnTo>
                  <a:pt x="2770" y="2975"/>
                </a:lnTo>
                <a:lnTo>
                  <a:pt x="2737" y="2945"/>
                </a:lnTo>
                <a:lnTo>
                  <a:pt x="2701" y="2916"/>
                </a:lnTo>
                <a:lnTo>
                  <a:pt x="2666" y="2888"/>
                </a:lnTo>
                <a:lnTo>
                  <a:pt x="2631" y="2861"/>
                </a:lnTo>
                <a:lnTo>
                  <a:pt x="2595" y="2836"/>
                </a:lnTo>
                <a:lnTo>
                  <a:pt x="2559" y="2812"/>
                </a:lnTo>
                <a:lnTo>
                  <a:pt x="2522" y="2788"/>
                </a:lnTo>
                <a:lnTo>
                  <a:pt x="2486" y="2767"/>
                </a:lnTo>
                <a:lnTo>
                  <a:pt x="2449" y="2746"/>
                </a:lnTo>
                <a:lnTo>
                  <a:pt x="2412" y="2727"/>
                </a:lnTo>
                <a:lnTo>
                  <a:pt x="2375" y="2709"/>
                </a:lnTo>
                <a:lnTo>
                  <a:pt x="2338" y="2693"/>
                </a:lnTo>
                <a:lnTo>
                  <a:pt x="2300" y="2677"/>
                </a:lnTo>
                <a:lnTo>
                  <a:pt x="2264" y="2663"/>
                </a:lnTo>
                <a:lnTo>
                  <a:pt x="2226" y="2649"/>
                </a:lnTo>
                <a:lnTo>
                  <a:pt x="2189" y="2637"/>
                </a:lnTo>
                <a:lnTo>
                  <a:pt x="2152" y="2627"/>
                </a:lnTo>
                <a:lnTo>
                  <a:pt x="2115" y="2618"/>
                </a:lnTo>
                <a:lnTo>
                  <a:pt x="2079" y="2610"/>
                </a:lnTo>
                <a:lnTo>
                  <a:pt x="2042" y="2603"/>
                </a:lnTo>
                <a:lnTo>
                  <a:pt x="2007" y="2597"/>
                </a:lnTo>
                <a:lnTo>
                  <a:pt x="1970" y="2594"/>
                </a:lnTo>
                <a:lnTo>
                  <a:pt x="1935" y="2591"/>
                </a:lnTo>
                <a:lnTo>
                  <a:pt x="1901" y="2590"/>
                </a:lnTo>
                <a:lnTo>
                  <a:pt x="1866" y="2589"/>
                </a:lnTo>
                <a:lnTo>
                  <a:pt x="1832" y="2590"/>
                </a:lnTo>
                <a:lnTo>
                  <a:pt x="1799" y="2593"/>
                </a:lnTo>
                <a:lnTo>
                  <a:pt x="1765" y="2596"/>
                </a:lnTo>
                <a:lnTo>
                  <a:pt x="1733" y="2602"/>
                </a:lnTo>
                <a:lnTo>
                  <a:pt x="1701" y="2608"/>
                </a:lnTo>
                <a:lnTo>
                  <a:pt x="1670" y="2616"/>
                </a:lnTo>
                <a:lnTo>
                  <a:pt x="1640" y="2625"/>
                </a:lnTo>
                <a:close/>
                <a:moveTo>
                  <a:pt x="3487" y="2116"/>
                </a:moveTo>
                <a:lnTo>
                  <a:pt x="3487" y="2116"/>
                </a:lnTo>
                <a:lnTo>
                  <a:pt x="3421" y="2056"/>
                </a:lnTo>
                <a:lnTo>
                  <a:pt x="3391" y="2067"/>
                </a:lnTo>
                <a:lnTo>
                  <a:pt x="3361" y="2076"/>
                </a:lnTo>
                <a:lnTo>
                  <a:pt x="3332" y="2085"/>
                </a:lnTo>
                <a:lnTo>
                  <a:pt x="3303" y="2092"/>
                </a:lnTo>
                <a:lnTo>
                  <a:pt x="3276" y="2098"/>
                </a:lnTo>
                <a:lnTo>
                  <a:pt x="3249" y="2103"/>
                </a:lnTo>
                <a:lnTo>
                  <a:pt x="3221" y="2107"/>
                </a:lnTo>
                <a:lnTo>
                  <a:pt x="3193" y="2112"/>
                </a:lnTo>
                <a:lnTo>
                  <a:pt x="3277" y="2184"/>
                </a:lnTo>
                <a:lnTo>
                  <a:pt x="3360" y="2258"/>
                </a:lnTo>
                <a:lnTo>
                  <a:pt x="3423" y="2315"/>
                </a:lnTo>
                <a:lnTo>
                  <a:pt x="3485" y="2374"/>
                </a:lnTo>
                <a:lnTo>
                  <a:pt x="3525" y="2345"/>
                </a:lnTo>
                <a:lnTo>
                  <a:pt x="3565" y="2318"/>
                </a:lnTo>
                <a:lnTo>
                  <a:pt x="3607" y="2292"/>
                </a:lnTo>
                <a:lnTo>
                  <a:pt x="3649" y="2267"/>
                </a:lnTo>
                <a:lnTo>
                  <a:pt x="3570" y="2191"/>
                </a:lnTo>
                <a:lnTo>
                  <a:pt x="3487" y="2116"/>
                </a:lnTo>
                <a:close/>
                <a:moveTo>
                  <a:pt x="4369" y="3449"/>
                </a:moveTo>
                <a:lnTo>
                  <a:pt x="4369" y="3449"/>
                </a:lnTo>
                <a:lnTo>
                  <a:pt x="4403" y="3504"/>
                </a:lnTo>
                <a:lnTo>
                  <a:pt x="4434" y="3560"/>
                </a:lnTo>
                <a:lnTo>
                  <a:pt x="4463" y="3615"/>
                </a:lnTo>
                <a:lnTo>
                  <a:pt x="4490" y="3668"/>
                </a:lnTo>
                <a:lnTo>
                  <a:pt x="4526" y="3741"/>
                </a:lnTo>
                <a:lnTo>
                  <a:pt x="4557" y="3813"/>
                </a:lnTo>
                <a:lnTo>
                  <a:pt x="4586" y="3882"/>
                </a:lnTo>
                <a:lnTo>
                  <a:pt x="4598" y="3916"/>
                </a:lnTo>
                <a:lnTo>
                  <a:pt x="4609" y="3949"/>
                </a:lnTo>
                <a:lnTo>
                  <a:pt x="4621" y="3981"/>
                </a:lnTo>
                <a:lnTo>
                  <a:pt x="4631" y="4014"/>
                </a:lnTo>
                <a:lnTo>
                  <a:pt x="4639" y="4045"/>
                </a:lnTo>
                <a:lnTo>
                  <a:pt x="4648" y="4076"/>
                </a:lnTo>
                <a:lnTo>
                  <a:pt x="4654" y="4106"/>
                </a:lnTo>
                <a:lnTo>
                  <a:pt x="4661" y="4136"/>
                </a:lnTo>
                <a:lnTo>
                  <a:pt x="4666" y="4165"/>
                </a:lnTo>
                <a:lnTo>
                  <a:pt x="4671" y="4193"/>
                </a:lnTo>
                <a:lnTo>
                  <a:pt x="4674" y="4220"/>
                </a:lnTo>
                <a:lnTo>
                  <a:pt x="4676" y="4247"/>
                </a:lnTo>
                <a:lnTo>
                  <a:pt x="4677" y="4273"/>
                </a:lnTo>
                <a:lnTo>
                  <a:pt x="4677" y="4299"/>
                </a:lnTo>
                <a:lnTo>
                  <a:pt x="4677" y="4323"/>
                </a:lnTo>
                <a:lnTo>
                  <a:pt x="4675" y="4347"/>
                </a:lnTo>
                <a:lnTo>
                  <a:pt x="4672" y="4369"/>
                </a:lnTo>
                <a:lnTo>
                  <a:pt x="4668" y="4392"/>
                </a:lnTo>
                <a:lnTo>
                  <a:pt x="4663" y="4413"/>
                </a:lnTo>
                <a:lnTo>
                  <a:pt x="4657" y="4434"/>
                </a:lnTo>
                <a:lnTo>
                  <a:pt x="4650" y="4453"/>
                </a:lnTo>
                <a:lnTo>
                  <a:pt x="4642" y="4472"/>
                </a:lnTo>
                <a:lnTo>
                  <a:pt x="4632" y="4490"/>
                </a:lnTo>
                <a:lnTo>
                  <a:pt x="4622" y="4507"/>
                </a:lnTo>
                <a:lnTo>
                  <a:pt x="4611" y="4523"/>
                </a:lnTo>
                <a:lnTo>
                  <a:pt x="4598" y="4538"/>
                </a:lnTo>
                <a:lnTo>
                  <a:pt x="4585" y="4552"/>
                </a:lnTo>
                <a:lnTo>
                  <a:pt x="4570" y="4565"/>
                </a:lnTo>
                <a:lnTo>
                  <a:pt x="4554" y="4576"/>
                </a:lnTo>
                <a:lnTo>
                  <a:pt x="4537" y="4587"/>
                </a:lnTo>
                <a:lnTo>
                  <a:pt x="4519" y="4598"/>
                </a:lnTo>
                <a:lnTo>
                  <a:pt x="4500" y="4606"/>
                </a:lnTo>
                <a:lnTo>
                  <a:pt x="4481" y="4615"/>
                </a:lnTo>
                <a:lnTo>
                  <a:pt x="4459" y="4621"/>
                </a:lnTo>
                <a:lnTo>
                  <a:pt x="4438" y="4628"/>
                </a:lnTo>
                <a:lnTo>
                  <a:pt x="4415" y="4633"/>
                </a:lnTo>
                <a:lnTo>
                  <a:pt x="4392" y="4637"/>
                </a:lnTo>
                <a:lnTo>
                  <a:pt x="4368" y="4641"/>
                </a:lnTo>
                <a:lnTo>
                  <a:pt x="4343" y="4643"/>
                </a:lnTo>
                <a:lnTo>
                  <a:pt x="4317" y="4644"/>
                </a:lnTo>
                <a:lnTo>
                  <a:pt x="4290" y="4644"/>
                </a:lnTo>
                <a:lnTo>
                  <a:pt x="4262" y="4644"/>
                </a:lnTo>
                <a:lnTo>
                  <a:pt x="4233" y="4643"/>
                </a:lnTo>
                <a:lnTo>
                  <a:pt x="4204" y="4641"/>
                </a:lnTo>
                <a:lnTo>
                  <a:pt x="4174" y="4637"/>
                </a:lnTo>
                <a:lnTo>
                  <a:pt x="4143" y="4633"/>
                </a:lnTo>
                <a:lnTo>
                  <a:pt x="4112" y="4628"/>
                </a:lnTo>
                <a:lnTo>
                  <a:pt x="4080" y="4622"/>
                </a:lnTo>
                <a:lnTo>
                  <a:pt x="4047" y="4615"/>
                </a:lnTo>
                <a:lnTo>
                  <a:pt x="4013" y="4607"/>
                </a:lnTo>
                <a:lnTo>
                  <a:pt x="3979" y="4599"/>
                </a:lnTo>
                <a:lnTo>
                  <a:pt x="3944" y="4590"/>
                </a:lnTo>
                <a:lnTo>
                  <a:pt x="3873" y="4569"/>
                </a:lnTo>
                <a:lnTo>
                  <a:pt x="3799" y="4544"/>
                </a:lnTo>
                <a:lnTo>
                  <a:pt x="3723" y="4516"/>
                </a:lnTo>
                <a:lnTo>
                  <a:pt x="3680" y="4500"/>
                </a:lnTo>
                <a:lnTo>
                  <a:pt x="3636" y="4482"/>
                </a:lnTo>
                <a:lnTo>
                  <a:pt x="3592" y="4464"/>
                </a:lnTo>
                <a:lnTo>
                  <a:pt x="3548" y="4443"/>
                </a:lnTo>
                <a:lnTo>
                  <a:pt x="3503" y="4423"/>
                </a:lnTo>
                <a:lnTo>
                  <a:pt x="3458" y="4402"/>
                </a:lnTo>
                <a:lnTo>
                  <a:pt x="3413" y="4379"/>
                </a:lnTo>
                <a:lnTo>
                  <a:pt x="3367" y="4356"/>
                </a:lnTo>
                <a:lnTo>
                  <a:pt x="3321" y="4331"/>
                </a:lnTo>
                <a:lnTo>
                  <a:pt x="3274" y="4305"/>
                </a:lnTo>
                <a:lnTo>
                  <a:pt x="3227" y="4279"/>
                </a:lnTo>
                <a:lnTo>
                  <a:pt x="3179" y="4253"/>
                </a:lnTo>
                <a:lnTo>
                  <a:pt x="3085" y="4195"/>
                </a:lnTo>
                <a:lnTo>
                  <a:pt x="2989" y="4135"/>
                </a:lnTo>
                <a:lnTo>
                  <a:pt x="2892" y="4070"/>
                </a:lnTo>
                <a:lnTo>
                  <a:pt x="2795" y="4003"/>
                </a:lnTo>
                <a:lnTo>
                  <a:pt x="2696" y="3932"/>
                </a:lnTo>
                <a:lnTo>
                  <a:pt x="2598" y="3858"/>
                </a:lnTo>
                <a:lnTo>
                  <a:pt x="2500" y="3781"/>
                </a:lnTo>
                <a:lnTo>
                  <a:pt x="2402" y="3701"/>
                </a:lnTo>
                <a:lnTo>
                  <a:pt x="2304" y="3617"/>
                </a:lnTo>
                <a:lnTo>
                  <a:pt x="2206" y="3530"/>
                </a:lnTo>
                <a:lnTo>
                  <a:pt x="2111" y="3442"/>
                </a:lnTo>
                <a:lnTo>
                  <a:pt x="2017" y="3352"/>
                </a:lnTo>
                <a:lnTo>
                  <a:pt x="1928" y="3263"/>
                </a:lnTo>
                <a:lnTo>
                  <a:pt x="1842" y="3173"/>
                </a:lnTo>
                <a:lnTo>
                  <a:pt x="1758" y="3082"/>
                </a:lnTo>
                <a:lnTo>
                  <a:pt x="1678" y="2992"/>
                </a:lnTo>
                <a:lnTo>
                  <a:pt x="1601" y="2902"/>
                </a:lnTo>
                <a:lnTo>
                  <a:pt x="1528" y="2812"/>
                </a:lnTo>
                <a:lnTo>
                  <a:pt x="1458" y="2722"/>
                </a:lnTo>
                <a:lnTo>
                  <a:pt x="1392" y="2633"/>
                </a:lnTo>
                <a:lnTo>
                  <a:pt x="1360" y="2589"/>
                </a:lnTo>
                <a:lnTo>
                  <a:pt x="1329" y="2545"/>
                </a:lnTo>
                <a:lnTo>
                  <a:pt x="1300" y="2501"/>
                </a:lnTo>
                <a:lnTo>
                  <a:pt x="1271" y="2457"/>
                </a:lnTo>
                <a:lnTo>
                  <a:pt x="1243" y="2414"/>
                </a:lnTo>
                <a:lnTo>
                  <a:pt x="1217" y="2370"/>
                </a:lnTo>
                <a:lnTo>
                  <a:pt x="1190" y="2328"/>
                </a:lnTo>
                <a:lnTo>
                  <a:pt x="1165" y="2285"/>
                </a:lnTo>
                <a:lnTo>
                  <a:pt x="1142" y="2244"/>
                </a:lnTo>
                <a:lnTo>
                  <a:pt x="1118" y="2201"/>
                </a:lnTo>
                <a:lnTo>
                  <a:pt x="1097" y="2160"/>
                </a:lnTo>
                <a:lnTo>
                  <a:pt x="1075" y="2118"/>
                </a:lnTo>
                <a:lnTo>
                  <a:pt x="1041" y="2045"/>
                </a:lnTo>
                <a:lnTo>
                  <a:pt x="1009" y="1974"/>
                </a:lnTo>
                <a:lnTo>
                  <a:pt x="981" y="1906"/>
                </a:lnTo>
                <a:lnTo>
                  <a:pt x="968" y="1872"/>
                </a:lnTo>
                <a:lnTo>
                  <a:pt x="956" y="1838"/>
                </a:lnTo>
                <a:lnTo>
                  <a:pt x="945" y="1806"/>
                </a:lnTo>
                <a:lnTo>
                  <a:pt x="936" y="1774"/>
                </a:lnTo>
                <a:lnTo>
                  <a:pt x="926" y="1743"/>
                </a:lnTo>
                <a:lnTo>
                  <a:pt x="919" y="1712"/>
                </a:lnTo>
                <a:lnTo>
                  <a:pt x="911" y="1682"/>
                </a:lnTo>
                <a:lnTo>
                  <a:pt x="905" y="1652"/>
                </a:lnTo>
                <a:lnTo>
                  <a:pt x="900" y="1623"/>
                </a:lnTo>
                <a:lnTo>
                  <a:pt x="896" y="1595"/>
                </a:lnTo>
                <a:lnTo>
                  <a:pt x="893" y="1567"/>
                </a:lnTo>
                <a:lnTo>
                  <a:pt x="891" y="1540"/>
                </a:lnTo>
                <a:lnTo>
                  <a:pt x="889" y="1515"/>
                </a:lnTo>
                <a:lnTo>
                  <a:pt x="889" y="1489"/>
                </a:lnTo>
                <a:lnTo>
                  <a:pt x="890" y="1464"/>
                </a:lnTo>
                <a:lnTo>
                  <a:pt x="892" y="1441"/>
                </a:lnTo>
                <a:lnTo>
                  <a:pt x="894" y="1418"/>
                </a:lnTo>
                <a:lnTo>
                  <a:pt x="898" y="1396"/>
                </a:lnTo>
                <a:lnTo>
                  <a:pt x="904" y="1374"/>
                </a:lnTo>
                <a:lnTo>
                  <a:pt x="909" y="1354"/>
                </a:lnTo>
                <a:lnTo>
                  <a:pt x="916" y="1334"/>
                </a:lnTo>
                <a:lnTo>
                  <a:pt x="925" y="1315"/>
                </a:lnTo>
                <a:lnTo>
                  <a:pt x="934" y="1298"/>
                </a:lnTo>
                <a:lnTo>
                  <a:pt x="944" y="1281"/>
                </a:lnTo>
                <a:lnTo>
                  <a:pt x="956" y="1265"/>
                </a:lnTo>
                <a:lnTo>
                  <a:pt x="968" y="1250"/>
                </a:lnTo>
                <a:lnTo>
                  <a:pt x="982" y="1236"/>
                </a:lnTo>
                <a:lnTo>
                  <a:pt x="997" y="1223"/>
                </a:lnTo>
                <a:lnTo>
                  <a:pt x="1013" y="1211"/>
                </a:lnTo>
                <a:lnTo>
                  <a:pt x="1029" y="1199"/>
                </a:lnTo>
                <a:lnTo>
                  <a:pt x="1047" y="1190"/>
                </a:lnTo>
                <a:lnTo>
                  <a:pt x="1065" y="1181"/>
                </a:lnTo>
                <a:lnTo>
                  <a:pt x="1086" y="1173"/>
                </a:lnTo>
                <a:lnTo>
                  <a:pt x="1106" y="1165"/>
                </a:lnTo>
                <a:lnTo>
                  <a:pt x="1128" y="1160"/>
                </a:lnTo>
                <a:lnTo>
                  <a:pt x="1150" y="1154"/>
                </a:lnTo>
                <a:lnTo>
                  <a:pt x="1174" y="1150"/>
                </a:lnTo>
                <a:lnTo>
                  <a:pt x="1198" y="1147"/>
                </a:lnTo>
                <a:lnTo>
                  <a:pt x="1224" y="1145"/>
                </a:lnTo>
                <a:lnTo>
                  <a:pt x="1250" y="1144"/>
                </a:lnTo>
                <a:lnTo>
                  <a:pt x="1277" y="1143"/>
                </a:lnTo>
                <a:lnTo>
                  <a:pt x="1305" y="1144"/>
                </a:lnTo>
                <a:lnTo>
                  <a:pt x="1332" y="1145"/>
                </a:lnTo>
                <a:lnTo>
                  <a:pt x="1362" y="1147"/>
                </a:lnTo>
                <a:lnTo>
                  <a:pt x="1392" y="1150"/>
                </a:lnTo>
                <a:lnTo>
                  <a:pt x="1424" y="1154"/>
                </a:lnTo>
                <a:lnTo>
                  <a:pt x="1455" y="1160"/>
                </a:lnTo>
                <a:lnTo>
                  <a:pt x="1487" y="1165"/>
                </a:lnTo>
                <a:lnTo>
                  <a:pt x="1520" y="1172"/>
                </a:lnTo>
                <a:lnTo>
                  <a:pt x="1553" y="1180"/>
                </a:lnTo>
                <a:lnTo>
                  <a:pt x="1588" y="1188"/>
                </a:lnTo>
                <a:lnTo>
                  <a:pt x="1622" y="1197"/>
                </a:lnTo>
                <a:lnTo>
                  <a:pt x="1694" y="1219"/>
                </a:lnTo>
                <a:lnTo>
                  <a:pt x="1768" y="1243"/>
                </a:lnTo>
                <a:lnTo>
                  <a:pt x="1844" y="1271"/>
                </a:lnTo>
                <a:lnTo>
                  <a:pt x="1886" y="1287"/>
                </a:lnTo>
                <a:lnTo>
                  <a:pt x="1928" y="1304"/>
                </a:lnTo>
                <a:lnTo>
                  <a:pt x="1972" y="1324"/>
                </a:lnTo>
                <a:lnTo>
                  <a:pt x="2016" y="1343"/>
                </a:lnTo>
                <a:lnTo>
                  <a:pt x="2060" y="1363"/>
                </a:lnTo>
                <a:lnTo>
                  <a:pt x="2105" y="1385"/>
                </a:lnTo>
                <a:lnTo>
                  <a:pt x="2150" y="1407"/>
                </a:lnTo>
                <a:lnTo>
                  <a:pt x="2196" y="1430"/>
                </a:lnTo>
                <a:lnTo>
                  <a:pt x="2241" y="1455"/>
                </a:lnTo>
                <a:lnTo>
                  <a:pt x="2289" y="1479"/>
                </a:lnTo>
                <a:lnTo>
                  <a:pt x="2381" y="1532"/>
                </a:lnTo>
                <a:lnTo>
                  <a:pt x="2475" y="1589"/>
                </a:lnTo>
                <a:lnTo>
                  <a:pt x="2571" y="1649"/>
                </a:lnTo>
                <a:lnTo>
                  <a:pt x="2574" y="1623"/>
                </a:lnTo>
                <a:lnTo>
                  <a:pt x="2579" y="1598"/>
                </a:lnTo>
                <a:lnTo>
                  <a:pt x="2586" y="1575"/>
                </a:lnTo>
                <a:lnTo>
                  <a:pt x="2592" y="1551"/>
                </a:lnTo>
                <a:lnTo>
                  <a:pt x="2602" y="1527"/>
                </a:lnTo>
                <a:lnTo>
                  <a:pt x="2611" y="1505"/>
                </a:lnTo>
                <a:lnTo>
                  <a:pt x="2622" y="1483"/>
                </a:lnTo>
                <a:lnTo>
                  <a:pt x="2634" y="1461"/>
                </a:lnTo>
                <a:lnTo>
                  <a:pt x="2535" y="1400"/>
                </a:lnTo>
                <a:lnTo>
                  <a:pt x="2485" y="1370"/>
                </a:lnTo>
                <a:lnTo>
                  <a:pt x="2437" y="1341"/>
                </a:lnTo>
                <a:lnTo>
                  <a:pt x="2387" y="1314"/>
                </a:lnTo>
                <a:lnTo>
                  <a:pt x="2339" y="1286"/>
                </a:lnTo>
                <a:lnTo>
                  <a:pt x="2290" y="1260"/>
                </a:lnTo>
                <a:lnTo>
                  <a:pt x="2243" y="1236"/>
                </a:lnTo>
                <a:lnTo>
                  <a:pt x="2194" y="1211"/>
                </a:lnTo>
                <a:lnTo>
                  <a:pt x="2147" y="1189"/>
                </a:lnTo>
                <a:lnTo>
                  <a:pt x="2100" y="1166"/>
                </a:lnTo>
                <a:lnTo>
                  <a:pt x="2053" y="1145"/>
                </a:lnTo>
                <a:lnTo>
                  <a:pt x="2007" y="1124"/>
                </a:lnTo>
                <a:lnTo>
                  <a:pt x="1961" y="1105"/>
                </a:lnTo>
                <a:lnTo>
                  <a:pt x="1916" y="1086"/>
                </a:lnTo>
                <a:lnTo>
                  <a:pt x="1871" y="1069"/>
                </a:lnTo>
                <a:lnTo>
                  <a:pt x="1821" y="1050"/>
                </a:lnTo>
                <a:lnTo>
                  <a:pt x="1771" y="1033"/>
                </a:lnTo>
                <a:lnTo>
                  <a:pt x="1723" y="1017"/>
                </a:lnTo>
                <a:lnTo>
                  <a:pt x="1674" y="1002"/>
                </a:lnTo>
                <a:lnTo>
                  <a:pt x="1626" y="988"/>
                </a:lnTo>
                <a:lnTo>
                  <a:pt x="1579" y="976"/>
                </a:lnTo>
                <a:lnTo>
                  <a:pt x="1533" y="965"/>
                </a:lnTo>
                <a:lnTo>
                  <a:pt x="1487" y="955"/>
                </a:lnTo>
                <a:lnTo>
                  <a:pt x="1442" y="947"/>
                </a:lnTo>
                <a:lnTo>
                  <a:pt x="1397" y="940"/>
                </a:lnTo>
                <a:lnTo>
                  <a:pt x="1354" y="935"/>
                </a:lnTo>
                <a:lnTo>
                  <a:pt x="1311" y="929"/>
                </a:lnTo>
                <a:lnTo>
                  <a:pt x="1268" y="926"/>
                </a:lnTo>
                <a:lnTo>
                  <a:pt x="1227" y="925"/>
                </a:lnTo>
                <a:lnTo>
                  <a:pt x="1187" y="924"/>
                </a:lnTo>
                <a:lnTo>
                  <a:pt x="1147" y="925"/>
                </a:lnTo>
                <a:lnTo>
                  <a:pt x="1108" y="927"/>
                </a:lnTo>
                <a:lnTo>
                  <a:pt x="1071" y="931"/>
                </a:lnTo>
                <a:lnTo>
                  <a:pt x="1033" y="936"/>
                </a:lnTo>
                <a:lnTo>
                  <a:pt x="997" y="942"/>
                </a:lnTo>
                <a:lnTo>
                  <a:pt x="963" y="950"/>
                </a:lnTo>
                <a:lnTo>
                  <a:pt x="928" y="959"/>
                </a:lnTo>
                <a:lnTo>
                  <a:pt x="895" y="970"/>
                </a:lnTo>
                <a:lnTo>
                  <a:pt x="863" y="982"/>
                </a:lnTo>
                <a:lnTo>
                  <a:pt x="833" y="996"/>
                </a:lnTo>
                <a:lnTo>
                  <a:pt x="803" y="1011"/>
                </a:lnTo>
                <a:lnTo>
                  <a:pt x="774" y="1027"/>
                </a:lnTo>
                <a:lnTo>
                  <a:pt x="746" y="1045"/>
                </a:lnTo>
                <a:lnTo>
                  <a:pt x="719" y="1064"/>
                </a:lnTo>
                <a:lnTo>
                  <a:pt x="695" y="1085"/>
                </a:lnTo>
                <a:lnTo>
                  <a:pt x="670" y="1107"/>
                </a:lnTo>
                <a:lnTo>
                  <a:pt x="647" y="1131"/>
                </a:lnTo>
                <a:lnTo>
                  <a:pt x="626" y="1155"/>
                </a:lnTo>
                <a:lnTo>
                  <a:pt x="607" y="1182"/>
                </a:lnTo>
                <a:lnTo>
                  <a:pt x="588" y="1209"/>
                </a:lnTo>
                <a:lnTo>
                  <a:pt x="571" y="1237"/>
                </a:lnTo>
                <a:lnTo>
                  <a:pt x="556" y="1267"/>
                </a:lnTo>
                <a:lnTo>
                  <a:pt x="543" y="1297"/>
                </a:lnTo>
                <a:lnTo>
                  <a:pt x="532" y="1328"/>
                </a:lnTo>
                <a:lnTo>
                  <a:pt x="521" y="1360"/>
                </a:lnTo>
                <a:lnTo>
                  <a:pt x="512" y="1393"/>
                </a:lnTo>
                <a:lnTo>
                  <a:pt x="505" y="1427"/>
                </a:lnTo>
                <a:lnTo>
                  <a:pt x="499" y="1462"/>
                </a:lnTo>
                <a:lnTo>
                  <a:pt x="495" y="1497"/>
                </a:lnTo>
                <a:lnTo>
                  <a:pt x="492" y="1534"/>
                </a:lnTo>
                <a:lnTo>
                  <a:pt x="491" y="1571"/>
                </a:lnTo>
                <a:lnTo>
                  <a:pt x="491" y="1609"/>
                </a:lnTo>
                <a:lnTo>
                  <a:pt x="492" y="1648"/>
                </a:lnTo>
                <a:lnTo>
                  <a:pt x="495" y="1687"/>
                </a:lnTo>
                <a:lnTo>
                  <a:pt x="499" y="1728"/>
                </a:lnTo>
                <a:lnTo>
                  <a:pt x="506" y="1769"/>
                </a:lnTo>
                <a:lnTo>
                  <a:pt x="513" y="1810"/>
                </a:lnTo>
                <a:lnTo>
                  <a:pt x="522" y="1852"/>
                </a:lnTo>
                <a:lnTo>
                  <a:pt x="532" y="1895"/>
                </a:lnTo>
                <a:lnTo>
                  <a:pt x="543" y="1939"/>
                </a:lnTo>
                <a:lnTo>
                  <a:pt x="556" y="1983"/>
                </a:lnTo>
                <a:lnTo>
                  <a:pt x="570" y="2028"/>
                </a:lnTo>
                <a:lnTo>
                  <a:pt x="586" y="2073"/>
                </a:lnTo>
                <a:lnTo>
                  <a:pt x="602" y="2118"/>
                </a:lnTo>
                <a:lnTo>
                  <a:pt x="621" y="2165"/>
                </a:lnTo>
                <a:lnTo>
                  <a:pt x="640" y="2211"/>
                </a:lnTo>
                <a:lnTo>
                  <a:pt x="661" y="2259"/>
                </a:lnTo>
                <a:lnTo>
                  <a:pt x="683" y="2306"/>
                </a:lnTo>
                <a:lnTo>
                  <a:pt x="706" y="2354"/>
                </a:lnTo>
                <a:lnTo>
                  <a:pt x="729" y="2398"/>
                </a:lnTo>
                <a:lnTo>
                  <a:pt x="752" y="2443"/>
                </a:lnTo>
                <a:lnTo>
                  <a:pt x="777" y="2488"/>
                </a:lnTo>
                <a:lnTo>
                  <a:pt x="803" y="2533"/>
                </a:lnTo>
                <a:lnTo>
                  <a:pt x="830" y="2579"/>
                </a:lnTo>
                <a:lnTo>
                  <a:pt x="858" y="2625"/>
                </a:lnTo>
                <a:lnTo>
                  <a:pt x="886" y="2671"/>
                </a:lnTo>
                <a:lnTo>
                  <a:pt x="916" y="2717"/>
                </a:lnTo>
                <a:lnTo>
                  <a:pt x="948" y="2765"/>
                </a:lnTo>
                <a:lnTo>
                  <a:pt x="979" y="2812"/>
                </a:lnTo>
                <a:lnTo>
                  <a:pt x="1012" y="2859"/>
                </a:lnTo>
                <a:lnTo>
                  <a:pt x="1045" y="2906"/>
                </a:lnTo>
                <a:lnTo>
                  <a:pt x="1081" y="2953"/>
                </a:lnTo>
                <a:lnTo>
                  <a:pt x="1116" y="3002"/>
                </a:lnTo>
                <a:lnTo>
                  <a:pt x="1152" y="3049"/>
                </a:lnTo>
                <a:lnTo>
                  <a:pt x="1190" y="3097"/>
                </a:lnTo>
                <a:lnTo>
                  <a:pt x="1228" y="3145"/>
                </a:lnTo>
                <a:lnTo>
                  <a:pt x="1268" y="3193"/>
                </a:lnTo>
                <a:lnTo>
                  <a:pt x="1308" y="3241"/>
                </a:lnTo>
                <a:lnTo>
                  <a:pt x="1350" y="3289"/>
                </a:lnTo>
                <a:lnTo>
                  <a:pt x="1391" y="3337"/>
                </a:lnTo>
                <a:lnTo>
                  <a:pt x="1434" y="3385"/>
                </a:lnTo>
                <a:lnTo>
                  <a:pt x="1478" y="3434"/>
                </a:lnTo>
                <a:lnTo>
                  <a:pt x="1522" y="3481"/>
                </a:lnTo>
                <a:lnTo>
                  <a:pt x="1568" y="3529"/>
                </a:lnTo>
                <a:lnTo>
                  <a:pt x="1614" y="3577"/>
                </a:lnTo>
                <a:lnTo>
                  <a:pt x="1662" y="3624"/>
                </a:lnTo>
                <a:lnTo>
                  <a:pt x="1709" y="3672"/>
                </a:lnTo>
                <a:lnTo>
                  <a:pt x="1758" y="3719"/>
                </a:lnTo>
                <a:lnTo>
                  <a:pt x="1807" y="3766"/>
                </a:lnTo>
                <a:lnTo>
                  <a:pt x="1858" y="3813"/>
                </a:lnTo>
                <a:lnTo>
                  <a:pt x="1908" y="3859"/>
                </a:lnTo>
                <a:lnTo>
                  <a:pt x="1960" y="3905"/>
                </a:lnTo>
                <a:lnTo>
                  <a:pt x="2011" y="3951"/>
                </a:lnTo>
                <a:lnTo>
                  <a:pt x="2064" y="3995"/>
                </a:lnTo>
                <a:lnTo>
                  <a:pt x="2115" y="4039"/>
                </a:lnTo>
                <a:lnTo>
                  <a:pt x="2166" y="4082"/>
                </a:lnTo>
                <a:lnTo>
                  <a:pt x="2219" y="4125"/>
                </a:lnTo>
                <a:lnTo>
                  <a:pt x="2270" y="4166"/>
                </a:lnTo>
                <a:lnTo>
                  <a:pt x="2323" y="4207"/>
                </a:lnTo>
                <a:lnTo>
                  <a:pt x="2375" y="4246"/>
                </a:lnTo>
                <a:lnTo>
                  <a:pt x="2427" y="4285"/>
                </a:lnTo>
                <a:lnTo>
                  <a:pt x="2479" y="4322"/>
                </a:lnTo>
                <a:lnTo>
                  <a:pt x="2531" y="4360"/>
                </a:lnTo>
                <a:lnTo>
                  <a:pt x="2583" y="4396"/>
                </a:lnTo>
                <a:lnTo>
                  <a:pt x="2635" y="4432"/>
                </a:lnTo>
                <a:lnTo>
                  <a:pt x="2686" y="4466"/>
                </a:lnTo>
                <a:lnTo>
                  <a:pt x="2738" y="4499"/>
                </a:lnTo>
                <a:lnTo>
                  <a:pt x="2789" y="4532"/>
                </a:lnTo>
                <a:lnTo>
                  <a:pt x="2841" y="4564"/>
                </a:lnTo>
                <a:lnTo>
                  <a:pt x="2891" y="4595"/>
                </a:lnTo>
                <a:lnTo>
                  <a:pt x="2943" y="4625"/>
                </a:lnTo>
                <a:lnTo>
                  <a:pt x="2993" y="4654"/>
                </a:lnTo>
                <a:lnTo>
                  <a:pt x="3042" y="4681"/>
                </a:lnTo>
                <a:lnTo>
                  <a:pt x="3093" y="4708"/>
                </a:lnTo>
                <a:lnTo>
                  <a:pt x="3142" y="4734"/>
                </a:lnTo>
                <a:lnTo>
                  <a:pt x="3191" y="4760"/>
                </a:lnTo>
                <a:lnTo>
                  <a:pt x="3241" y="4783"/>
                </a:lnTo>
                <a:lnTo>
                  <a:pt x="3289" y="4807"/>
                </a:lnTo>
                <a:lnTo>
                  <a:pt x="3337" y="4828"/>
                </a:lnTo>
                <a:lnTo>
                  <a:pt x="3384" y="4850"/>
                </a:lnTo>
                <a:lnTo>
                  <a:pt x="3431" y="4870"/>
                </a:lnTo>
                <a:lnTo>
                  <a:pt x="3479" y="4889"/>
                </a:lnTo>
                <a:lnTo>
                  <a:pt x="3525" y="4907"/>
                </a:lnTo>
                <a:lnTo>
                  <a:pt x="3575" y="4926"/>
                </a:lnTo>
                <a:lnTo>
                  <a:pt x="3624" y="4943"/>
                </a:lnTo>
                <a:lnTo>
                  <a:pt x="3674" y="4959"/>
                </a:lnTo>
                <a:lnTo>
                  <a:pt x="3722" y="4974"/>
                </a:lnTo>
                <a:lnTo>
                  <a:pt x="3769" y="4987"/>
                </a:lnTo>
                <a:lnTo>
                  <a:pt x="3816" y="5000"/>
                </a:lnTo>
                <a:lnTo>
                  <a:pt x="3863" y="5011"/>
                </a:lnTo>
                <a:lnTo>
                  <a:pt x="3908" y="5020"/>
                </a:lnTo>
                <a:lnTo>
                  <a:pt x="3954" y="5029"/>
                </a:lnTo>
                <a:lnTo>
                  <a:pt x="3998" y="5035"/>
                </a:lnTo>
                <a:lnTo>
                  <a:pt x="4042" y="5042"/>
                </a:lnTo>
                <a:lnTo>
                  <a:pt x="4085" y="5046"/>
                </a:lnTo>
                <a:lnTo>
                  <a:pt x="4127" y="5049"/>
                </a:lnTo>
                <a:lnTo>
                  <a:pt x="4169" y="5051"/>
                </a:lnTo>
                <a:lnTo>
                  <a:pt x="4209" y="5051"/>
                </a:lnTo>
                <a:lnTo>
                  <a:pt x="4248" y="5050"/>
                </a:lnTo>
                <a:lnTo>
                  <a:pt x="4288" y="5048"/>
                </a:lnTo>
                <a:lnTo>
                  <a:pt x="4325" y="5045"/>
                </a:lnTo>
                <a:lnTo>
                  <a:pt x="4362" y="5040"/>
                </a:lnTo>
                <a:lnTo>
                  <a:pt x="4398" y="5033"/>
                </a:lnTo>
                <a:lnTo>
                  <a:pt x="4434" y="5026"/>
                </a:lnTo>
                <a:lnTo>
                  <a:pt x="4467" y="5016"/>
                </a:lnTo>
                <a:lnTo>
                  <a:pt x="4500" y="5005"/>
                </a:lnTo>
                <a:lnTo>
                  <a:pt x="4532" y="4993"/>
                </a:lnTo>
                <a:lnTo>
                  <a:pt x="4563" y="4981"/>
                </a:lnTo>
                <a:lnTo>
                  <a:pt x="4593" y="4966"/>
                </a:lnTo>
                <a:lnTo>
                  <a:pt x="4621" y="4948"/>
                </a:lnTo>
                <a:lnTo>
                  <a:pt x="4649" y="4931"/>
                </a:lnTo>
                <a:lnTo>
                  <a:pt x="4676" y="4912"/>
                </a:lnTo>
                <a:lnTo>
                  <a:pt x="4701" y="4891"/>
                </a:lnTo>
                <a:lnTo>
                  <a:pt x="4725" y="4869"/>
                </a:lnTo>
                <a:lnTo>
                  <a:pt x="4748" y="4844"/>
                </a:lnTo>
                <a:lnTo>
                  <a:pt x="4769" y="4820"/>
                </a:lnTo>
                <a:lnTo>
                  <a:pt x="4790" y="4794"/>
                </a:lnTo>
                <a:lnTo>
                  <a:pt x="4808" y="4766"/>
                </a:lnTo>
                <a:lnTo>
                  <a:pt x="4824" y="4738"/>
                </a:lnTo>
                <a:lnTo>
                  <a:pt x="4839" y="4709"/>
                </a:lnTo>
                <a:lnTo>
                  <a:pt x="4853" y="4679"/>
                </a:lnTo>
                <a:lnTo>
                  <a:pt x="4865" y="4647"/>
                </a:lnTo>
                <a:lnTo>
                  <a:pt x="4874" y="4616"/>
                </a:lnTo>
                <a:lnTo>
                  <a:pt x="4884" y="4583"/>
                </a:lnTo>
                <a:lnTo>
                  <a:pt x="4891" y="4549"/>
                </a:lnTo>
                <a:lnTo>
                  <a:pt x="4897" y="4514"/>
                </a:lnTo>
                <a:lnTo>
                  <a:pt x="4901" y="4478"/>
                </a:lnTo>
                <a:lnTo>
                  <a:pt x="4904" y="4441"/>
                </a:lnTo>
                <a:lnTo>
                  <a:pt x="4905" y="4405"/>
                </a:lnTo>
                <a:lnTo>
                  <a:pt x="4905" y="4366"/>
                </a:lnTo>
                <a:lnTo>
                  <a:pt x="4903" y="4328"/>
                </a:lnTo>
                <a:lnTo>
                  <a:pt x="4900" y="4288"/>
                </a:lnTo>
                <a:lnTo>
                  <a:pt x="4896" y="4248"/>
                </a:lnTo>
                <a:lnTo>
                  <a:pt x="4890" y="4207"/>
                </a:lnTo>
                <a:lnTo>
                  <a:pt x="4883" y="4165"/>
                </a:lnTo>
                <a:lnTo>
                  <a:pt x="4874" y="4123"/>
                </a:lnTo>
                <a:lnTo>
                  <a:pt x="4864" y="4080"/>
                </a:lnTo>
                <a:lnTo>
                  <a:pt x="4853" y="4036"/>
                </a:lnTo>
                <a:lnTo>
                  <a:pt x="4840" y="3992"/>
                </a:lnTo>
                <a:lnTo>
                  <a:pt x="4825" y="3948"/>
                </a:lnTo>
                <a:lnTo>
                  <a:pt x="4810" y="3903"/>
                </a:lnTo>
                <a:lnTo>
                  <a:pt x="4793" y="3857"/>
                </a:lnTo>
                <a:lnTo>
                  <a:pt x="4775" y="3811"/>
                </a:lnTo>
                <a:lnTo>
                  <a:pt x="4755" y="3764"/>
                </a:lnTo>
                <a:lnTo>
                  <a:pt x="4735" y="3717"/>
                </a:lnTo>
                <a:lnTo>
                  <a:pt x="4712" y="3669"/>
                </a:lnTo>
                <a:lnTo>
                  <a:pt x="4689" y="3621"/>
                </a:lnTo>
                <a:lnTo>
                  <a:pt x="4658" y="3559"/>
                </a:lnTo>
                <a:lnTo>
                  <a:pt x="4623" y="3497"/>
                </a:lnTo>
                <a:lnTo>
                  <a:pt x="4587" y="3432"/>
                </a:lnTo>
                <a:lnTo>
                  <a:pt x="4549" y="3368"/>
                </a:lnTo>
                <a:lnTo>
                  <a:pt x="4504" y="3391"/>
                </a:lnTo>
                <a:lnTo>
                  <a:pt x="4459" y="3411"/>
                </a:lnTo>
                <a:lnTo>
                  <a:pt x="4414" y="3430"/>
                </a:lnTo>
                <a:lnTo>
                  <a:pt x="4369" y="3449"/>
                </a:lnTo>
                <a:close/>
              </a:path>
            </a:pathLst>
          </a:custGeom>
          <a:solidFill>
            <a:schemeClr val="accent1"/>
          </a:solidFill>
          <a:ln>
            <a:noFill/>
          </a:ln>
          <a:effectLst/>
        </p:spPr>
        <p:txBody>
          <a:bodyPr/>
          <a:lstStyle/>
          <a:p>
            <a:endParaRPr lang="zh-CN" altLang="en-US" sz="4400"/>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descr="#clear#"/>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4" name="椭圆 123" descr="#clear#"/>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5" name="椭圆 124" descr="#clear#"/>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endParaRPr lang="zh-CN" altLang="en-US" sz="6000" dirty="0">
              <a:solidFill>
                <a:srgbClr val="FFFFFF"/>
              </a:solidFill>
            </a:endParaRPr>
          </a:p>
        </p:txBody>
      </p:sp>
      <p:sp>
        <p:nvSpPr>
          <p:cNvPr id="126" name="椭圆 125" descr="#clear#"/>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endParaRPr lang="zh-CN" altLang="en-US" sz="6000" dirty="0">
              <a:solidFill>
                <a:srgbClr val="FFFFFF"/>
              </a:solidFill>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a:t>请输入第一章大标题</a:t>
            </a:r>
            <a:endParaRPr lang="zh-CN" altLang="en-US" dirty="0"/>
          </a:p>
        </p:txBody>
      </p:sp>
      <p:sp>
        <p:nvSpPr>
          <p:cNvPr id="9219" name="文本占位符 2" descr="#clear#"/>
          <p:cNvSpPr>
            <a:spLocks noGrp="1"/>
          </p:cNvSpPr>
          <p:nvPr>
            <p:ph type="body" idx="1"/>
          </p:nvPr>
        </p:nvSpPr>
        <p:spPr/>
        <p:txBody>
          <a:bodyPr/>
          <a:lstStyle/>
          <a:p>
            <a:r>
              <a:rPr lang="zh-CN" altLang="en-US"/>
              <a:t>请输入第一章说明小标题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9" name="自由: 形状 48"/>
          <p:cNvSpPr/>
          <p:nvPr/>
        </p:nvSpPr>
        <p:spPr>
          <a:xfrm rot="5400000">
            <a:off x="2331878" y="4333621"/>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圆角 49" descr="#clear#"/>
          <p:cNvSpPr/>
          <p:nvPr/>
        </p:nvSpPr>
        <p:spPr>
          <a:xfrm>
            <a:off x="541679" y="4525017"/>
            <a:ext cx="1841170" cy="950706"/>
          </a:xfrm>
          <a:prstGeom prst="roundRect">
            <a:avLst/>
          </a:prstGeom>
          <a:ln w="57150">
            <a:solidFill>
              <a:srgbClr val="FEFFF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dirty="0"/>
              <a:t>2017</a:t>
            </a:r>
            <a:endParaRPr lang="zh-CN" altLang="en-US" sz="4400" dirty="0"/>
          </a:p>
        </p:txBody>
      </p:sp>
      <p:sp>
        <p:nvSpPr>
          <p:cNvPr id="51" name="矩形 50" descr="#clear#"/>
          <p:cNvSpPr/>
          <p:nvPr/>
        </p:nvSpPr>
        <p:spPr>
          <a:xfrm>
            <a:off x="725235" y="2528472"/>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52" name="自由: 形状 51"/>
          <p:cNvSpPr/>
          <p:nvPr/>
        </p:nvSpPr>
        <p:spPr>
          <a:xfrm rot="5400000">
            <a:off x="5638166" y="4333621"/>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圆角 52" descr="#clear#"/>
          <p:cNvSpPr/>
          <p:nvPr/>
        </p:nvSpPr>
        <p:spPr>
          <a:xfrm>
            <a:off x="3847967" y="4525017"/>
            <a:ext cx="1841170" cy="950706"/>
          </a:xfrm>
          <a:prstGeom prst="roundRect">
            <a:avLst/>
          </a:prstGeom>
          <a:ln w="57150">
            <a:solidFill>
              <a:srgbClr val="FEFFF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dirty="0"/>
              <a:t>2018</a:t>
            </a:r>
            <a:endParaRPr lang="zh-CN" altLang="en-US" sz="4400" dirty="0"/>
          </a:p>
        </p:txBody>
      </p:sp>
      <p:sp>
        <p:nvSpPr>
          <p:cNvPr id="56" name="矩形 55" descr="#clear#"/>
          <p:cNvSpPr/>
          <p:nvPr/>
        </p:nvSpPr>
        <p:spPr>
          <a:xfrm>
            <a:off x="4031523" y="2528472"/>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3" name="KSO_Shape"/>
          <p:cNvSpPr/>
          <p:nvPr/>
        </p:nvSpPr>
        <p:spPr bwMode="auto">
          <a:xfrm>
            <a:off x="8278585" y="2528472"/>
            <a:ext cx="2839358" cy="1935496"/>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14" name="圆角矩形 21" descr="#clear#"/>
          <p:cNvSpPr/>
          <p:nvPr/>
        </p:nvSpPr>
        <p:spPr>
          <a:xfrm>
            <a:off x="7440442" y="5000370"/>
            <a:ext cx="4515644" cy="677747"/>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solidFill>
                  <a:schemeClr val="accent1"/>
                </a:solidFill>
                <a:latin typeface="+mj-ea"/>
                <a:ea typeface="+mj-ea"/>
              </a:rPr>
              <a:t>请输入小标题</a:t>
            </a:r>
            <a:endParaRPr lang="zh-CN" altLang="en-US" sz="2800" dirty="0">
              <a:solidFill>
                <a:schemeClr val="accent1"/>
              </a:solidFill>
              <a:latin typeface="+mj-ea"/>
              <a:ea typeface="+mj-ea"/>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Freeform 8"/>
          <p:cNvSpPr/>
          <p:nvPr/>
        </p:nvSpPr>
        <p:spPr bwMode="auto">
          <a:xfrm>
            <a:off x="594621" y="3391061"/>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 name="Freeform 5"/>
          <p:cNvSpPr/>
          <p:nvPr/>
        </p:nvSpPr>
        <p:spPr bwMode="auto">
          <a:xfrm>
            <a:off x="1926384" y="2078699"/>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21" name="KSO_Shape"/>
          <p:cNvSpPr/>
          <p:nvPr/>
        </p:nvSpPr>
        <p:spPr bwMode="auto">
          <a:xfrm>
            <a:off x="2435140" y="2734748"/>
            <a:ext cx="544584" cy="544584"/>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圆角矩形 21" descr="#clear#"/>
          <p:cNvSpPr/>
          <p:nvPr/>
        </p:nvSpPr>
        <p:spPr>
          <a:xfrm>
            <a:off x="3431802" y="191311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23" descr="#clear#"/>
          <p:cNvSpPr/>
          <p:nvPr/>
        </p:nvSpPr>
        <p:spPr>
          <a:xfrm>
            <a:off x="2837829" y="3943488"/>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6" name="KSO_Shape"/>
          <p:cNvSpPr/>
          <p:nvPr/>
        </p:nvSpPr>
        <p:spPr bwMode="auto">
          <a:xfrm>
            <a:off x="922819" y="3924840"/>
            <a:ext cx="1390762" cy="1298045"/>
          </a:xfrm>
          <a:custGeom>
            <a:avLst/>
            <a:gdLst>
              <a:gd name="T0" fmla="*/ 1555232 w 2741613"/>
              <a:gd name="T1" fmla="*/ 1766302 h 2557463"/>
              <a:gd name="T2" fmla="*/ 1500877 w 2741613"/>
              <a:gd name="T3" fmla="*/ 1732308 h 2557463"/>
              <a:gd name="T4" fmla="*/ 410527 w 2741613"/>
              <a:gd name="T5" fmla="*/ 1777780 h 2557463"/>
              <a:gd name="T6" fmla="*/ 294306 w 2741613"/>
              <a:gd name="T7" fmla="*/ 1747980 h 2557463"/>
              <a:gd name="T8" fmla="*/ 1473436 w 2741613"/>
              <a:gd name="T9" fmla="*/ 1657260 h 2557463"/>
              <a:gd name="T10" fmla="*/ 1387009 w 2741613"/>
              <a:gd name="T11" fmla="*/ 1662603 h 2557463"/>
              <a:gd name="T12" fmla="*/ 511578 w 2741613"/>
              <a:gd name="T13" fmla="*/ 1682417 h 2557463"/>
              <a:gd name="T14" fmla="*/ 414761 w 2741613"/>
              <a:gd name="T15" fmla="*/ 1659264 h 2557463"/>
              <a:gd name="T16" fmla="*/ 1116006 w 2741613"/>
              <a:gd name="T17" fmla="*/ 1639146 h 2557463"/>
              <a:gd name="T18" fmla="*/ 1025639 w 2741613"/>
              <a:gd name="T19" fmla="*/ 1606463 h 2557463"/>
              <a:gd name="T20" fmla="*/ 902419 w 2741613"/>
              <a:gd name="T21" fmla="*/ 1619000 h 2557463"/>
              <a:gd name="T22" fmla="*/ 844427 w 2741613"/>
              <a:gd name="T23" fmla="*/ 1606240 h 2557463"/>
              <a:gd name="T24" fmla="*/ 445447 w 2741613"/>
              <a:gd name="T25" fmla="*/ 1163753 h 2557463"/>
              <a:gd name="T26" fmla="*/ 787487 w 2741613"/>
              <a:gd name="T27" fmla="*/ 791326 h 2557463"/>
              <a:gd name="T28" fmla="*/ 436007 w 2741613"/>
              <a:gd name="T29" fmla="*/ 849224 h 2557463"/>
              <a:gd name="T30" fmla="*/ 288609 w 2741613"/>
              <a:gd name="T31" fmla="*/ 1698536 h 2557463"/>
              <a:gd name="T32" fmla="*/ 48617 w 2741613"/>
              <a:gd name="T33" fmla="*/ 1149773 h 2557463"/>
              <a:gd name="T34" fmla="*/ 9281 w 2741613"/>
              <a:gd name="T35" fmla="*/ 859603 h 2557463"/>
              <a:gd name="T36" fmla="*/ 145851 w 2741613"/>
              <a:gd name="T37" fmla="*/ 699059 h 2557463"/>
              <a:gd name="T38" fmla="*/ 1592699 w 2741613"/>
              <a:gd name="T39" fmla="*/ 734392 h 2557463"/>
              <a:gd name="T40" fmla="*/ 1871083 w 2741613"/>
              <a:gd name="T41" fmla="*/ 787391 h 2557463"/>
              <a:gd name="T42" fmla="*/ 1890905 w 2741613"/>
              <a:gd name="T43" fmla="*/ 1065196 h 2557463"/>
              <a:gd name="T44" fmla="*/ 1812940 w 2741613"/>
              <a:gd name="T45" fmla="*/ 1357575 h 2557463"/>
              <a:gd name="T46" fmla="*/ 1457031 w 2741613"/>
              <a:gd name="T47" fmla="*/ 968693 h 2557463"/>
              <a:gd name="T48" fmla="*/ 1541163 w 2741613"/>
              <a:gd name="T49" fmla="*/ 700164 h 2557463"/>
              <a:gd name="T50" fmla="*/ 1241834 w 2741613"/>
              <a:gd name="T51" fmla="*/ 723340 h 2557463"/>
              <a:gd name="T52" fmla="*/ 1102527 w 2741613"/>
              <a:gd name="T53" fmla="*/ 893083 h 2557463"/>
              <a:gd name="T54" fmla="*/ 798746 w 2741613"/>
              <a:gd name="T55" fmla="*/ 901471 h 2557463"/>
              <a:gd name="T56" fmla="*/ 624337 w 2741613"/>
              <a:gd name="T57" fmla="*/ 850924 h 2557463"/>
              <a:gd name="T58" fmla="*/ 750839 w 2741613"/>
              <a:gd name="T59" fmla="*/ 677208 h 2557463"/>
              <a:gd name="T60" fmla="*/ 1062788 w 2741613"/>
              <a:gd name="T61" fmla="*/ 640566 h 2557463"/>
              <a:gd name="T62" fmla="*/ 137222 w 2741613"/>
              <a:gd name="T63" fmla="*/ 399417 h 2557463"/>
              <a:gd name="T64" fmla="*/ 292755 w 2741613"/>
              <a:gd name="T65" fmla="*/ 345682 h 2557463"/>
              <a:gd name="T66" fmla="*/ 334009 w 2741613"/>
              <a:gd name="T67" fmla="*/ 437452 h 2557463"/>
              <a:gd name="T68" fmla="*/ 372176 w 2741613"/>
              <a:gd name="T69" fmla="*/ 447403 h 2557463"/>
              <a:gd name="T70" fmla="*/ 362248 w 2741613"/>
              <a:gd name="T71" fmla="*/ 593130 h 2557463"/>
              <a:gd name="T72" fmla="*/ 240028 w 2741613"/>
              <a:gd name="T73" fmla="*/ 702591 h 2557463"/>
              <a:gd name="T74" fmla="*/ 122440 w 2741613"/>
              <a:gd name="T75" fmla="*/ 567478 h 2557463"/>
              <a:gd name="T76" fmla="*/ 107439 w 2741613"/>
              <a:gd name="T77" fmla="*/ 480131 h 2557463"/>
              <a:gd name="T78" fmla="*/ 170093 w 2741613"/>
              <a:gd name="T79" fmla="*/ 347893 h 2557463"/>
              <a:gd name="T80" fmla="*/ 1776846 w 2741613"/>
              <a:gd name="T81" fmla="*/ 366247 h 2557463"/>
              <a:gd name="T82" fmla="*/ 1798449 w 2741613"/>
              <a:gd name="T83" fmla="*/ 502465 h 2557463"/>
              <a:gd name="T84" fmla="*/ 1760093 w 2741613"/>
              <a:gd name="T85" fmla="*/ 621435 h 2557463"/>
              <a:gd name="T86" fmla="*/ 1630031 w 2741613"/>
              <a:gd name="T87" fmla="*/ 697505 h 2557463"/>
              <a:gd name="T88" fmla="*/ 1535902 w 2741613"/>
              <a:gd name="T89" fmla="*/ 561508 h 2557463"/>
              <a:gd name="T90" fmla="*/ 1552215 w 2741613"/>
              <a:gd name="T91" fmla="*/ 453594 h 2557463"/>
              <a:gd name="T92" fmla="*/ 1541854 w 2741613"/>
              <a:gd name="T93" fmla="*/ 422193 h 2557463"/>
              <a:gd name="T94" fmla="*/ 1010412 w 2741613"/>
              <a:gd name="T95" fmla="*/ 326683 h 2557463"/>
              <a:gd name="T96" fmla="*/ 1058285 w 2741613"/>
              <a:gd name="T97" fmla="*/ 408958 h 2557463"/>
              <a:gd name="T98" fmla="*/ 1092921 w 2741613"/>
              <a:gd name="T99" fmla="*/ 435649 h 2557463"/>
              <a:gd name="T100" fmla="*/ 1092260 w 2741613"/>
              <a:gd name="T101" fmla="*/ 528071 h 2557463"/>
              <a:gd name="T102" fmla="*/ 1006661 w 2741613"/>
              <a:gd name="T103" fmla="*/ 635492 h 2557463"/>
              <a:gd name="T104" fmla="*/ 893265 w 2741613"/>
              <a:gd name="T105" fmla="*/ 569098 h 2557463"/>
              <a:gd name="T106" fmla="*/ 861497 w 2741613"/>
              <a:gd name="T107" fmla="*/ 458589 h 2557463"/>
              <a:gd name="T108" fmla="*/ 868115 w 2741613"/>
              <a:gd name="T109" fmla="*/ 376093 h 2557463"/>
              <a:gd name="T110" fmla="*/ 514509 w 2741613"/>
              <a:gd name="T111" fmla="*/ 219583 h 2557463"/>
              <a:gd name="T112" fmla="*/ 515613 w 2741613"/>
              <a:gd name="T113" fmla="*/ 155869 h 2557463"/>
              <a:gd name="T114" fmla="*/ 520248 w 2741613"/>
              <a:gd name="T115" fmla="*/ 152562 h 2557463"/>
              <a:gd name="T116" fmla="*/ 791747 w 2741613"/>
              <a:gd name="T117" fmla="*/ 99650 h 2557463"/>
              <a:gd name="T118" fmla="*/ 848917 w 2741613"/>
              <a:gd name="T119" fmla="*/ 59085 h 2557463"/>
              <a:gd name="T120" fmla="*/ 813158 w 2741613"/>
              <a:gd name="T121" fmla="*/ 292558 h 2557463"/>
              <a:gd name="T122" fmla="*/ 481620 w 2741613"/>
              <a:gd name="T123" fmla="*/ 286605 h 2557463"/>
              <a:gd name="T124" fmla="*/ 458664 w 2741613"/>
              <a:gd name="T125" fmla="*/ 50267 h 2557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1613" h="2557463">
                <a:moveTo>
                  <a:pt x="2199444" y="2463800"/>
                </a:moveTo>
                <a:lnTo>
                  <a:pt x="2327275" y="2463800"/>
                </a:lnTo>
                <a:lnTo>
                  <a:pt x="2325367" y="2467928"/>
                </a:lnTo>
                <a:lnTo>
                  <a:pt x="2325685" y="2470150"/>
                </a:lnTo>
                <a:lnTo>
                  <a:pt x="2326003" y="2473325"/>
                </a:lnTo>
                <a:lnTo>
                  <a:pt x="2326321" y="2477770"/>
                </a:lnTo>
                <a:lnTo>
                  <a:pt x="2326321" y="2483803"/>
                </a:lnTo>
                <a:lnTo>
                  <a:pt x="2325685" y="2492058"/>
                </a:lnTo>
                <a:lnTo>
                  <a:pt x="2323777" y="2502218"/>
                </a:lnTo>
                <a:lnTo>
                  <a:pt x="2321233" y="2514283"/>
                </a:lnTo>
                <a:lnTo>
                  <a:pt x="2319326" y="2515235"/>
                </a:lnTo>
                <a:lnTo>
                  <a:pt x="2316464" y="2515870"/>
                </a:lnTo>
                <a:lnTo>
                  <a:pt x="2308514" y="2516505"/>
                </a:lnTo>
                <a:lnTo>
                  <a:pt x="2293568" y="2517140"/>
                </a:lnTo>
                <a:lnTo>
                  <a:pt x="2292614" y="2517140"/>
                </a:lnTo>
                <a:lnTo>
                  <a:pt x="2292296" y="2516823"/>
                </a:lnTo>
                <a:lnTo>
                  <a:pt x="2291024" y="2515235"/>
                </a:lnTo>
                <a:lnTo>
                  <a:pt x="2290388" y="2513965"/>
                </a:lnTo>
                <a:lnTo>
                  <a:pt x="2289435" y="2512060"/>
                </a:lnTo>
                <a:lnTo>
                  <a:pt x="2288799" y="2511425"/>
                </a:lnTo>
                <a:lnTo>
                  <a:pt x="2288163" y="2511108"/>
                </a:lnTo>
                <a:lnTo>
                  <a:pt x="2286891" y="2510790"/>
                </a:lnTo>
                <a:lnTo>
                  <a:pt x="2285937" y="2511108"/>
                </a:lnTo>
                <a:lnTo>
                  <a:pt x="2284029" y="2511425"/>
                </a:lnTo>
                <a:lnTo>
                  <a:pt x="2282121" y="2512695"/>
                </a:lnTo>
                <a:lnTo>
                  <a:pt x="2276397" y="2516188"/>
                </a:lnTo>
                <a:lnTo>
                  <a:pt x="2264313" y="2525078"/>
                </a:lnTo>
                <a:lnTo>
                  <a:pt x="2251594" y="2533333"/>
                </a:lnTo>
                <a:lnTo>
                  <a:pt x="2245234" y="2537143"/>
                </a:lnTo>
                <a:lnTo>
                  <a:pt x="2238238" y="2540636"/>
                </a:lnTo>
                <a:lnTo>
                  <a:pt x="2231243" y="2543811"/>
                </a:lnTo>
                <a:lnTo>
                  <a:pt x="2223929" y="2547303"/>
                </a:lnTo>
                <a:lnTo>
                  <a:pt x="2216615" y="2549843"/>
                </a:lnTo>
                <a:lnTo>
                  <a:pt x="2208665" y="2552066"/>
                </a:lnTo>
                <a:lnTo>
                  <a:pt x="2200716" y="2554606"/>
                </a:lnTo>
                <a:lnTo>
                  <a:pt x="2192130" y="2555876"/>
                </a:lnTo>
                <a:lnTo>
                  <a:pt x="2183226" y="2557146"/>
                </a:lnTo>
                <a:lnTo>
                  <a:pt x="2174004" y="2557463"/>
                </a:lnTo>
                <a:lnTo>
                  <a:pt x="2164147" y="2557463"/>
                </a:lnTo>
                <a:lnTo>
                  <a:pt x="2153971" y="2557146"/>
                </a:lnTo>
                <a:lnTo>
                  <a:pt x="2145703" y="2556193"/>
                </a:lnTo>
                <a:lnTo>
                  <a:pt x="2139026" y="2554923"/>
                </a:lnTo>
                <a:lnTo>
                  <a:pt x="2133302" y="2553336"/>
                </a:lnTo>
                <a:lnTo>
                  <a:pt x="2128850" y="2551113"/>
                </a:lnTo>
                <a:lnTo>
                  <a:pt x="2125352" y="2548891"/>
                </a:lnTo>
                <a:lnTo>
                  <a:pt x="2123762" y="2547303"/>
                </a:lnTo>
                <a:lnTo>
                  <a:pt x="2122808" y="2545716"/>
                </a:lnTo>
                <a:lnTo>
                  <a:pt x="2121854" y="2544446"/>
                </a:lnTo>
                <a:lnTo>
                  <a:pt x="2121536" y="2542858"/>
                </a:lnTo>
                <a:lnTo>
                  <a:pt x="2120900" y="2539366"/>
                </a:lnTo>
                <a:lnTo>
                  <a:pt x="2121218" y="2535873"/>
                </a:lnTo>
                <a:lnTo>
                  <a:pt x="2122490" y="2532380"/>
                </a:lnTo>
                <a:lnTo>
                  <a:pt x="2124398" y="2528570"/>
                </a:lnTo>
                <a:lnTo>
                  <a:pt x="2126624" y="2524443"/>
                </a:lnTo>
                <a:lnTo>
                  <a:pt x="2129486" y="2520633"/>
                </a:lnTo>
                <a:lnTo>
                  <a:pt x="2132984" y="2516505"/>
                </a:lnTo>
                <a:lnTo>
                  <a:pt x="2137118" y="2512060"/>
                </a:lnTo>
                <a:lnTo>
                  <a:pt x="2141252" y="2507933"/>
                </a:lnTo>
                <a:lnTo>
                  <a:pt x="2150155" y="2499678"/>
                </a:lnTo>
                <a:lnTo>
                  <a:pt x="2160013" y="2491740"/>
                </a:lnTo>
                <a:lnTo>
                  <a:pt x="2169871" y="2484120"/>
                </a:lnTo>
                <a:lnTo>
                  <a:pt x="2178774" y="2477770"/>
                </a:lnTo>
                <a:lnTo>
                  <a:pt x="2193402" y="2467610"/>
                </a:lnTo>
                <a:lnTo>
                  <a:pt x="2199444" y="2463800"/>
                </a:lnTo>
                <a:close/>
                <a:moveTo>
                  <a:pt x="417513" y="2463800"/>
                </a:moveTo>
                <a:lnTo>
                  <a:pt x="545027" y="2463800"/>
                </a:lnTo>
                <a:lnTo>
                  <a:pt x="551069" y="2467610"/>
                </a:lnTo>
                <a:lnTo>
                  <a:pt x="565696" y="2477770"/>
                </a:lnTo>
                <a:lnTo>
                  <a:pt x="574918" y="2484120"/>
                </a:lnTo>
                <a:lnTo>
                  <a:pt x="584775" y="2491740"/>
                </a:lnTo>
                <a:lnTo>
                  <a:pt x="594315" y="2499678"/>
                </a:lnTo>
                <a:lnTo>
                  <a:pt x="603537" y="2507933"/>
                </a:lnTo>
                <a:lnTo>
                  <a:pt x="607671" y="2512060"/>
                </a:lnTo>
                <a:lnTo>
                  <a:pt x="611805" y="2516505"/>
                </a:lnTo>
                <a:lnTo>
                  <a:pt x="614984" y="2520633"/>
                </a:lnTo>
                <a:lnTo>
                  <a:pt x="618164" y="2524443"/>
                </a:lnTo>
                <a:lnTo>
                  <a:pt x="620390" y="2528570"/>
                </a:lnTo>
                <a:lnTo>
                  <a:pt x="622298" y="2532380"/>
                </a:lnTo>
                <a:lnTo>
                  <a:pt x="623570" y="2535873"/>
                </a:lnTo>
                <a:lnTo>
                  <a:pt x="623888" y="2539366"/>
                </a:lnTo>
                <a:lnTo>
                  <a:pt x="622934" y="2542858"/>
                </a:lnTo>
                <a:lnTo>
                  <a:pt x="622616" y="2544446"/>
                </a:lnTo>
                <a:lnTo>
                  <a:pt x="621980" y="2545716"/>
                </a:lnTo>
                <a:lnTo>
                  <a:pt x="620708" y="2547303"/>
                </a:lnTo>
                <a:lnTo>
                  <a:pt x="619436" y="2548891"/>
                </a:lnTo>
                <a:lnTo>
                  <a:pt x="615938" y="2551113"/>
                </a:lnTo>
                <a:lnTo>
                  <a:pt x="611487" y="2553336"/>
                </a:lnTo>
                <a:lnTo>
                  <a:pt x="605763" y="2554923"/>
                </a:lnTo>
                <a:lnTo>
                  <a:pt x="599085" y="2556193"/>
                </a:lnTo>
                <a:lnTo>
                  <a:pt x="590817" y="2557146"/>
                </a:lnTo>
                <a:lnTo>
                  <a:pt x="580642" y="2557463"/>
                </a:lnTo>
                <a:lnTo>
                  <a:pt x="570784" y="2557463"/>
                </a:lnTo>
                <a:lnTo>
                  <a:pt x="561244" y="2557146"/>
                </a:lnTo>
                <a:lnTo>
                  <a:pt x="552659" y="2555876"/>
                </a:lnTo>
                <a:lnTo>
                  <a:pt x="544073" y="2554606"/>
                </a:lnTo>
                <a:lnTo>
                  <a:pt x="536123" y="2552066"/>
                </a:lnTo>
                <a:lnTo>
                  <a:pt x="528173" y="2549843"/>
                </a:lnTo>
                <a:lnTo>
                  <a:pt x="520542" y="2547303"/>
                </a:lnTo>
                <a:lnTo>
                  <a:pt x="513546" y="2543811"/>
                </a:lnTo>
                <a:lnTo>
                  <a:pt x="506232" y="2540636"/>
                </a:lnTo>
                <a:lnTo>
                  <a:pt x="499554" y="2537143"/>
                </a:lnTo>
                <a:lnTo>
                  <a:pt x="493195" y="2533333"/>
                </a:lnTo>
                <a:lnTo>
                  <a:pt x="480475" y="2525078"/>
                </a:lnTo>
                <a:lnTo>
                  <a:pt x="468391" y="2516188"/>
                </a:lnTo>
                <a:lnTo>
                  <a:pt x="462668" y="2512695"/>
                </a:lnTo>
                <a:lnTo>
                  <a:pt x="460760" y="2511425"/>
                </a:lnTo>
                <a:lnTo>
                  <a:pt x="458852" y="2511108"/>
                </a:lnTo>
                <a:lnTo>
                  <a:pt x="457580" y="2510790"/>
                </a:lnTo>
                <a:lnTo>
                  <a:pt x="456626" y="2511108"/>
                </a:lnTo>
                <a:lnTo>
                  <a:pt x="455990" y="2511425"/>
                </a:lnTo>
                <a:lnTo>
                  <a:pt x="455036" y="2512060"/>
                </a:lnTo>
                <a:lnTo>
                  <a:pt x="454400" y="2513965"/>
                </a:lnTo>
                <a:lnTo>
                  <a:pt x="453446" y="2515235"/>
                </a:lnTo>
                <a:lnTo>
                  <a:pt x="452492" y="2516823"/>
                </a:lnTo>
                <a:lnTo>
                  <a:pt x="452174" y="2517140"/>
                </a:lnTo>
                <a:lnTo>
                  <a:pt x="450902" y="2517140"/>
                </a:lnTo>
                <a:lnTo>
                  <a:pt x="436274" y="2516505"/>
                </a:lnTo>
                <a:lnTo>
                  <a:pt x="428325" y="2515870"/>
                </a:lnTo>
                <a:lnTo>
                  <a:pt x="425463" y="2515235"/>
                </a:lnTo>
                <a:lnTo>
                  <a:pt x="423555" y="2514283"/>
                </a:lnTo>
                <a:lnTo>
                  <a:pt x="420693" y="2502218"/>
                </a:lnTo>
                <a:lnTo>
                  <a:pt x="419421" y="2492058"/>
                </a:lnTo>
                <a:lnTo>
                  <a:pt x="418149" y="2483803"/>
                </a:lnTo>
                <a:lnTo>
                  <a:pt x="418149" y="2477770"/>
                </a:lnTo>
                <a:lnTo>
                  <a:pt x="418467" y="2473325"/>
                </a:lnTo>
                <a:lnTo>
                  <a:pt x="418785" y="2470150"/>
                </a:lnTo>
                <a:lnTo>
                  <a:pt x="419421" y="2467928"/>
                </a:lnTo>
                <a:lnTo>
                  <a:pt x="417513" y="2463800"/>
                </a:lnTo>
                <a:close/>
                <a:moveTo>
                  <a:pt x="2051490" y="2346325"/>
                </a:moveTo>
                <a:lnTo>
                  <a:pt x="2152651" y="2346325"/>
                </a:lnTo>
                <a:lnTo>
                  <a:pt x="2151061" y="2349527"/>
                </a:lnTo>
                <a:lnTo>
                  <a:pt x="2151697" y="2351449"/>
                </a:lnTo>
                <a:lnTo>
                  <a:pt x="2152015" y="2353690"/>
                </a:lnTo>
                <a:lnTo>
                  <a:pt x="2152333" y="2357533"/>
                </a:lnTo>
                <a:lnTo>
                  <a:pt x="2152015" y="2362336"/>
                </a:lnTo>
                <a:lnTo>
                  <a:pt x="2151697" y="2368741"/>
                </a:lnTo>
                <a:lnTo>
                  <a:pt x="2150106" y="2376747"/>
                </a:lnTo>
                <a:lnTo>
                  <a:pt x="2148198" y="2386674"/>
                </a:lnTo>
                <a:lnTo>
                  <a:pt x="2146289" y="2387314"/>
                </a:lnTo>
                <a:lnTo>
                  <a:pt x="2144062" y="2387634"/>
                </a:lnTo>
                <a:lnTo>
                  <a:pt x="2137700" y="2388595"/>
                </a:lnTo>
                <a:lnTo>
                  <a:pt x="2125929" y="2388915"/>
                </a:lnTo>
                <a:lnTo>
                  <a:pt x="2125611" y="2388915"/>
                </a:lnTo>
                <a:lnTo>
                  <a:pt x="2124975" y="2388595"/>
                </a:lnTo>
                <a:lnTo>
                  <a:pt x="2124021" y="2387314"/>
                </a:lnTo>
                <a:lnTo>
                  <a:pt x="2123702" y="2386354"/>
                </a:lnTo>
                <a:lnTo>
                  <a:pt x="2123066" y="2384752"/>
                </a:lnTo>
                <a:lnTo>
                  <a:pt x="2122112" y="2384432"/>
                </a:lnTo>
                <a:lnTo>
                  <a:pt x="2121794" y="2383792"/>
                </a:lnTo>
                <a:lnTo>
                  <a:pt x="2120521" y="2383792"/>
                </a:lnTo>
                <a:lnTo>
                  <a:pt x="2119885" y="2383792"/>
                </a:lnTo>
                <a:lnTo>
                  <a:pt x="2117022" y="2385073"/>
                </a:lnTo>
                <a:lnTo>
                  <a:pt x="2112250" y="2387955"/>
                </a:lnTo>
                <a:lnTo>
                  <a:pt x="2103025" y="2395000"/>
                </a:lnTo>
                <a:lnTo>
                  <a:pt x="2092845" y="2401724"/>
                </a:lnTo>
                <a:lnTo>
                  <a:pt x="2087437" y="2404927"/>
                </a:lnTo>
                <a:lnTo>
                  <a:pt x="2082347" y="2407489"/>
                </a:lnTo>
                <a:lnTo>
                  <a:pt x="2076621" y="2410371"/>
                </a:lnTo>
                <a:lnTo>
                  <a:pt x="2070895" y="2412612"/>
                </a:lnTo>
                <a:lnTo>
                  <a:pt x="2064850" y="2415174"/>
                </a:lnTo>
                <a:lnTo>
                  <a:pt x="2058806" y="2416775"/>
                </a:lnTo>
                <a:lnTo>
                  <a:pt x="2052444" y="2418376"/>
                </a:lnTo>
                <a:lnTo>
                  <a:pt x="2045763" y="2419657"/>
                </a:lnTo>
                <a:lnTo>
                  <a:pt x="2038447" y="2420618"/>
                </a:lnTo>
                <a:lnTo>
                  <a:pt x="2031448" y="2420938"/>
                </a:lnTo>
                <a:lnTo>
                  <a:pt x="2023495" y="2420938"/>
                </a:lnTo>
                <a:lnTo>
                  <a:pt x="2015542" y="2420618"/>
                </a:lnTo>
                <a:lnTo>
                  <a:pt x="2008862" y="2419977"/>
                </a:lnTo>
                <a:lnTo>
                  <a:pt x="2003454" y="2418697"/>
                </a:lnTo>
                <a:lnTo>
                  <a:pt x="1999000" y="2417736"/>
                </a:lnTo>
                <a:lnTo>
                  <a:pt x="1995501" y="2415814"/>
                </a:lnTo>
                <a:lnTo>
                  <a:pt x="1992638" y="2413893"/>
                </a:lnTo>
                <a:lnTo>
                  <a:pt x="1990729" y="2411652"/>
                </a:lnTo>
                <a:lnTo>
                  <a:pt x="1989456" y="2409410"/>
                </a:lnTo>
                <a:lnTo>
                  <a:pt x="1989138" y="2406528"/>
                </a:lnTo>
                <a:lnTo>
                  <a:pt x="1989456" y="2403966"/>
                </a:lnTo>
                <a:lnTo>
                  <a:pt x="1990411" y="2401084"/>
                </a:lnTo>
                <a:lnTo>
                  <a:pt x="1991683" y="2397882"/>
                </a:lnTo>
                <a:lnTo>
                  <a:pt x="1993592" y="2394679"/>
                </a:lnTo>
                <a:lnTo>
                  <a:pt x="1996137" y="2391477"/>
                </a:lnTo>
                <a:lnTo>
                  <a:pt x="1999000" y="2387955"/>
                </a:lnTo>
                <a:lnTo>
                  <a:pt x="2005362" y="2381230"/>
                </a:lnTo>
                <a:lnTo>
                  <a:pt x="2012679" y="2374825"/>
                </a:lnTo>
                <a:lnTo>
                  <a:pt x="2019996" y="2368421"/>
                </a:lnTo>
                <a:lnTo>
                  <a:pt x="2027949" y="2362336"/>
                </a:lnTo>
                <a:lnTo>
                  <a:pt x="2035265" y="2356893"/>
                </a:lnTo>
                <a:lnTo>
                  <a:pt x="2046718" y="2349527"/>
                </a:lnTo>
                <a:lnTo>
                  <a:pt x="2051490" y="2346325"/>
                </a:lnTo>
                <a:close/>
                <a:moveTo>
                  <a:pt x="592138" y="2346325"/>
                </a:moveTo>
                <a:lnTo>
                  <a:pt x="693618" y="2346325"/>
                </a:lnTo>
                <a:lnTo>
                  <a:pt x="698072" y="2349527"/>
                </a:lnTo>
                <a:lnTo>
                  <a:pt x="709842" y="2356893"/>
                </a:lnTo>
                <a:lnTo>
                  <a:pt x="716841" y="2362336"/>
                </a:lnTo>
                <a:lnTo>
                  <a:pt x="724794" y="2368421"/>
                </a:lnTo>
                <a:lnTo>
                  <a:pt x="732428" y="2374825"/>
                </a:lnTo>
                <a:lnTo>
                  <a:pt x="739427" y="2381230"/>
                </a:lnTo>
                <a:lnTo>
                  <a:pt x="746108" y="2387955"/>
                </a:lnTo>
                <a:lnTo>
                  <a:pt x="748971" y="2391477"/>
                </a:lnTo>
                <a:lnTo>
                  <a:pt x="751197" y="2394679"/>
                </a:lnTo>
                <a:lnTo>
                  <a:pt x="753106" y="2397882"/>
                </a:lnTo>
                <a:lnTo>
                  <a:pt x="754697" y="2401084"/>
                </a:lnTo>
                <a:lnTo>
                  <a:pt x="755333" y="2403966"/>
                </a:lnTo>
                <a:lnTo>
                  <a:pt x="755651" y="2406528"/>
                </a:lnTo>
                <a:lnTo>
                  <a:pt x="755333" y="2409410"/>
                </a:lnTo>
                <a:lnTo>
                  <a:pt x="754379" y="2411652"/>
                </a:lnTo>
                <a:lnTo>
                  <a:pt x="752470" y="2413893"/>
                </a:lnTo>
                <a:lnTo>
                  <a:pt x="749607" y="2415814"/>
                </a:lnTo>
                <a:lnTo>
                  <a:pt x="746108" y="2417736"/>
                </a:lnTo>
                <a:lnTo>
                  <a:pt x="741336" y="2418697"/>
                </a:lnTo>
                <a:lnTo>
                  <a:pt x="736246" y="2419977"/>
                </a:lnTo>
                <a:lnTo>
                  <a:pt x="729565" y="2420618"/>
                </a:lnTo>
                <a:lnTo>
                  <a:pt x="721612" y="2420938"/>
                </a:lnTo>
                <a:lnTo>
                  <a:pt x="713659" y="2420938"/>
                </a:lnTo>
                <a:lnTo>
                  <a:pt x="706343" y="2420618"/>
                </a:lnTo>
                <a:lnTo>
                  <a:pt x="699344" y="2419657"/>
                </a:lnTo>
                <a:lnTo>
                  <a:pt x="692346" y="2418376"/>
                </a:lnTo>
                <a:lnTo>
                  <a:pt x="685983" y="2416775"/>
                </a:lnTo>
                <a:lnTo>
                  <a:pt x="679939" y="2415174"/>
                </a:lnTo>
                <a:lnTo>
                  <a:pt x="673895" y="2412612"/>
                </a:lnTo>
                <a:lnTo>
                  <a:pt x="668487" y="2410371"/>
                </a:lnTo>
                <a:lnTo>
                  <a:pt x="662760" y="2407489"/>
                </a:lnTo>
                <a:lnTo>
                  <a:pt x="657352" y="2404927"/>
                </a:lnTo>
                <a:lnTo>
                  <a:pt x="652263" y="2401724"/>
                </a:lnTo>
                <a:lnTo>
                  <a:pt x="642083" y="2395000"/>
                </a:lnTo>
                <a:lnTo>
                  <a:pt x="632539" y="2387955"/>
                </a:lnTo>
                <a:lnTo>
                  <a:pt x="628086" y="2385073"/>
                </a:lnTo>
                <a:lnTo>
                  <a:pt x="624904" y="2383792"/>
                </a:lnTo>
                <a:lnTo>
                  <a:pt x="624268" y="2383792"/>
                </a:lnTo>
                <a:lnTo>
                  <a:pt x="623314" y="2383792"/>
                </a:lnTo>
                <a:lnTo>
                  <a:pt x="622678" y="2384432"/>
                </a:lnTo>
                <a:lnTo>
                  <a:pt x="622041" y="2384752"/>
                </a:lnTo>
                <a:lnTo>
                  <a:pt x="621405" y="2386354"/>
                </a:lnTo>
                <a:lnTo>
                  <a:pt x="620769" y="2387314"/>
                </a:lnTo>
                <a:lnTo>
                  <a:pt x="620133" y="2388595"/>
                </a:lnTo>
                <a:lnTo>
                  <a:pt x="619496" y="2388915"/>
                </a:lnTo>
                <a:lnTo>
                  <a:pt x="619178" y="2388915"/>
                </a:lnTo>
                <a:lnTo>
                  <a:pt x="607408" y="2388595"/>
                </a:lnTo>
                <a:lnTo>
                  <a:pt x="601045" y="2387634"/>
                </a:lnTo>
                <a:lnTo>
                  <a:pt x="598819" y="2387314"/>
                </a:lnTo>
                <a:lnTo>
                  <a:pt x="596910" y="2386674"/>
                </a:lnTo>
                <a:lnTo>
                  <a:pt x="595001" y="2376747"/>
                </a:lnTo>
                <a:lnTo>
                  <a:pt x="593411" y="2368741"/>
                </a:lnTo>
                <a:lnTo>
                  <a:pt x="593092" y="2362336"/>
                </a:lnTo>
                <a:lnTo>
                  <a:pt x="592774" y="2357533"/>
                </a:lnTo>
                <a:lnTo>
                  <a:pt x="593092" y="2353690"/>
                </a:lnTo>
                <a:lnTo>
                  <a:pt x="593411" y="2351449"/>
                </a:lnTo>
                <a:lnTo>
                  <a:pt x="593729" y="2349527"/>
                </a:lnTo>
                <a:lnTo>
                  <a:pt x="592138" y="2346325"/>
                </a:lnTo>
                <a:close/>
                <a:moveTo>
                  <a:pt x="1474788" y="2290762"/>
                </a:moveTo>
                <a:lnTo>
                  <a:pt x="1567135" y="2290762"/>
                </a:lnTo>
                <a:lnTo>
                  <a:pt x="1571609" y="2293338"/>
                </a:lnTo>
                <a:lnTo>
                  <a:pt x="1582473" y="2300422"/>
                </a:lnTo>
                <a:lnTo>
                  <a:pt x="1588864" y="2305252"/>
                </a:lnTo>
                <a:lnTo>
                  <a:pt x="1595894" y="2310404"/>
                </a:lnTo>
                <a:lnTo>
                  <a:pt x="1602924" y="2316522"/>
                </a:lnTo>
                <a:lnTo>
                  <a:pt x="1609634" y="2322640"/>
                </a:lnTo>
                <a:lnTo>
                  <a:pt x="1615386" y="2328758"/>
                </a:lnTo>
                <a:lnTo>
                  <a:pt x="1617942" y="2331978"/>
                </a:lnTo>
                <a:lnTo>
                  <a:pt x="1620179" y="2334875"/>
                </a:lnTo>
                <a:lnTo>
                  <a:pt x="1621776" y="2337451"/>
                </a:lnTo>
                <a:lnTo>
                  <a:pt x="1623374" y="2340671"/>
                </a:lnTo>
                <a:lnTo>
                  <a:pt x="1624013" y="2343247"/>
                </a:lnTo>
                <a:lnTo>
                  <a:pt x="1624013" y="2345501"/>
                </a:lnTo>
                <a:lnTo>
                  <a:pt x="1623694" y="2348399"/>
                </a:lnTo>
                <a:lnTo>
                  <a:pt x="1622735" y="2350009"/>
                </a:lnTo>
                <a:lnTo>
                  <a:pt x="1620818" y="2352585"/>
                </a:lnTo>
                <a:lnTo>
                  <a:pt x="1618581" y="2353873"/>
                </a:lnTo>
                <a:lnTo>
                  <a:pt x="1615386" y="2355483"/>
                </a:lnTo>
                <a:lnTo>
                  <a:pt x="1611232" y="2357093"/>
                </a:lnTo>
                <a:lnTo>
                  <a:pt x="1606119" y="2357737"/>
                </a:lnTo>
                <a:lnTo>
                  <a:pt x="1600048" y="2358703"/>
                </a:lnTo>
                <a:lnTo>
                  <a:pt x="1593018" y="2359025"/>
                </a:lnTo>
                <a:lnTo>
                  <a:pt x="1585668" y="2359025"/>
                </a:lnTo>
                <a:lnTo>
                  <a:pt x="1578958" y="2358703"/>
                </a:lnTo>
                <a:lnTo>
                  <a:pt x="1572567" y="2357415"/>
                </a:lnTo>
                <a:lnTo>
                  <a:pt x="1566496" y="2356127"/>
                </a:lnTo>
                <a:lnTo>
                  <a:pt x="1560744" y="2355161"/>
                </a:lnTo>
                <a:lnTo>
                  <a:pt x="1554993" y="2353229"/>
                </a:lnTo>
                <a:lnTo>
                  <a:pt x="1549560" y="2351297"/>
                </a:lnTo>
                <a:lnTo>
                  <a:pt x="1544128" y="2349043"/>
                </a:lnTo>
                <a:lnTo>
                  <a:pt x="1539335" y="2346467"/>
                </a:lnTo>
                <a:lnTo>
                  <a:pt x="1529749" y="2340993"/>
                </a:lnTo>
                <a:lnTo>
                  <a:pt x="1520802" y="2334875"/>
                </a:lnTo>
                <a:lnTo>
                  <a:pt x="1511535" y="2328758"/>
                </a:lnTo>
                <a:lnTo>
                  <a:pt x="1507701" y="2326182"/>
                </a:lnTo>
                <a:lnTo>
                  <a:pt x="1505144" y="2324894"/>
                </a:lnTo>
                <a:lnTo>
                  <a:pt x="1503866" y="2324572"/>
                </a:lnTo>
                <a:lnTo>
                  <a:pt x="1503227" y="2324894"/>
                </a:lnTo>
                <a:lnTo>
                  <a:pt x="1502269" y="2325860"/>
                </a:lnTo>
                <a:lnTo>
                  <a:pt x="1501629" y="2326826"/>
                </a:lnTo>
                <a:lnTo>
                  <a:pt x="1500990" y="2328114"/>
                </a:lnTo>
                <a:lnTo>
                  <a:pt x="1500351" y="2329080"/>
                </a:lnTo>
                <a:lnTo>
                  <a:pt x="1499712" y="2329080"/>
                </a:lnTo>
                <a:lnTo>
                  <a:pt x="1499073" y="2329080"/>
                </a:lnTo>
                <a:lnTo>
                  <a:pt x="1488528" y="2328758"/>
                </a:lnTo>
                <a:lnTo>
                  <a:pt x="1482777" y="2328436"/>
                </a:lnTo>
                <a:lnTo>
                  <a:pt x="1480540" y="2328114"/>
                </a:lnTo>
                <a:lnTo>
                  <a:pt x="1478942" y="2327148"/>
                </a:lnTo>
                <a:lnTo>
                  <a:pt x="1477025" y="2318132"/>
                </a:lnTo>
                <a:lnTo>
                  <a:pt x="1476066" y="2310726"/>
                </a:lnTo>
                <a:lnTo>
                  <a:pt x="1475747" y="2305252"/>
                </a:lnTo>
                <a:lnTo>
                  <a:pt x="1475108" y="2300422"/>
                </a:lnTo>
                <a:lnTo>
                  <a:pt x="1475747" y="2297202"/>
                </a:lnTo>
                <a:lnTo>
                  <a:pt x="1476066" y="2294948"/>
                </a:lnTo>
                <a:lnTo>
                  <a:pt x="1476386" y="2293338"/>
                </a:lnTo>
                <a:lnTo>
                  <a:pt x="1474788" y="2290762"/>
                </a:lnTo>
                <a:close/>
                <a:moveTo>
                  <a:pt x="1243723" y="2290762"/>
                </a:moveTo>
                <a:lnTo>
                  <a:pt x="1335088" y="2290762"/>
                </a:lnTo>
                <a:lnTo>
                  <a:pt x="1333507" y="2293338"/>
                </a:lnTo>
                <a:lnTo>
                  <a:pt x="1334140" y="2294948"/>
                </a:lnTo>
                <a:lnTo>
                  <a:pt x="1334140" y="2297202"/>
                </a:lnTo>
                <a:lnTo>
                  <a:pt x="1334456" y="2300422"/>
                </a:lnTo>
                <a:lnTo>
                  <a:pt x="1334456" y="2305252"/>
                </a:lnTo>
                <a:lnTo>
                  <a:pt x="1333824" y="2310726"/>
                </a:lnTo>
                <a:lnTo>
                  <a:pt x="1332559" y="2318132"/>
                </a:lnTo>
                <a:lnTo>
                  <a:pt x="1330978" y="2327148"/>
                </a:lnTo>
                <a:lnTo>
                  <a:pt x="1329398" y="2328114"/>
                </a:lnTo>
                <a:lnTo>
                  <a:pt x="1327185" y="2328436"/>
                </a:lnTo>
                <a:lnTo>
                  <a:pt x="1321494" y="2328758"/>
                </a:lnTo>
                <a:lnTo>
                  <a:pt x="1311061" y="2329080"/>
                </a:lnTo>
                <a:lnTo>
                  <a:pt x="1310113" y="2329080"/>
                </a:lnTo>
                <a:lnTo>
                  <a:pt x="1309797" y="2329080"/>
                </a:lnTo>
                <a:lnTo>
                  <a:pt x="1309165" y="2328114"/>
                </a:lnTo>
                <a:lnTo>
                  <a:pt x="1308848" y="2326826"/>
                </a:lnTo>
                <a:lnTo>
                  <a:pt x="1307900" y="2325860"/>
                </a:lnTo>
                <a:lnTo>
                  <a:pt x="1306952" y="2324894"/>
                </a:lnTo>
                <a:lnTo>
                  <a:pt x="1306003" y="2324572"/>
                </a:lnTo>
                <a:lnTo>
                  <a:pt x="1305371" y="2324894"/>
                </a:lnTo>
                <a:lnTo>
                  <a:pt x="1302842" y="2326182"/>
                </a:lnTo>
                <a:lnTo>
                  <a:pt x="1298732" y="2328758"/>
                </a:lnTo>
                <a:lnTo>
                  <a:pt x="1289880" y="2334875"/>
                </a:lnTo>
                <a:lnTo>
                  <a:pt x="1281028" y="2340993"/>
                </a:lnTo>
                <a:lnTo>
                  <a:pt x="1271228" y="2346467"/>
                </a:lnTo>
                <a:lnTo>
                  <a:pt x="1266485" y="2349043"/>
                </a:lnTo>
                <a:lnTo>
                  <a:pt x="1261111" y="2351297"/>
                </a:lnTo>
                <a:lnTo>
                  <a:pt x="1256053" y="2353229"/>
                </a:lnTo>
                <a:lnTo>
                  <a:pt x="1250362" y="2355161"/>
                </a:lnTo>
                <a:lnTo>
                  <a:pt x="1244356" y="2356127"/>
                </a:lnTo>
                <a:lnTo>
                  <a:pt x="1238349" y="2357415"/>
                </a:lnTo>
                <a:lnTo>
                  <a:pt x="1232026" y="2358703"/>
                </a:lnTo>
                <a:lnTo>
                  <a:pt x="1225387" y="2359025"/>
                </a:lnTo>
                <a:lnTo>
                  <a:pt x="1218116" y="2359025"/>
                </a:lnTo>
                <a:lnTo>
                  <a:pt x="1211161" y="2358703"/>
                </a:lnTo>
                <a:lnTo>
                  <a:pt x="1205154" y="2357737"/>
                </a:lnTo>
                <a:lnTo>
                  <a:pt x="1200096" y="2357093"/>
                </a:lnTo>
                <a:lnTo>
                  <a:pt x="1195986" y="2355483"/>
                </a:lnTo>
                <a:lnTo>
                  <a:pt x="1193141" y="2353873"/>
                </a:lnTo>
                <a:lnTo>
                  <a:pt x="1190295" y="2352585"/>
                </a:lnTo>
                <a:lnTo>
                  <a:pt x="1189031" y="2350009"/>
                </a:lnTo>
                <a:lnTo>
                  <a:pt x="1187766" y="2348399"/>
                </a:lnTo>
                <a:lnTo>
                  <a:pt x="1187450" y="2345501"/>
                </a:lnTo>
                <a:lnTo>
                  <a:pt x="1187766" y="2343247"/>
                </a:lnTo>
                <a:lnTo>
                  <a:pt x="1188715" y="2340671"/>
                </a:lnTo>
                <a:lnTo>
                  <a:pt x="1189663" y="2337451"/>
                </a:lnTo>
                <a:lnTo>
                  <a:pt x="1191560" y="2334875"/>
                </a:lnTo>
                <a:lnTo>
                  <a:pt x="1193457" y="2331978"/>
                </a:lnTo>
                <a:lnTo>
                  <a:pt x="1195986" y="2328758"/>
                </a:lnTo>
                <a:lnTo>
                  <a:pt x="1201676" y="2322640"/>
                </a:lnTo>
                <a:lnTo>
                  <a:pt x="1208315" y="2316522"/>
                </a:lnTo>
                <a:lnTo>
                  <a:pt x="1215271" y="2310404"/>
                </a:lnTo>
                <a:lnTo>
                  <a:pt x="1222226" y="2305252"/>
                </a:lnTo>
                <a:lnTo>
                  <a:pt x="1228865" y="2300422"/>
                </a:lnTo>
                <a:lnTo>
                  <a:pt x="1239613" y="2293338"/>
                </a:lnTo>
                <a:lnTo>
                  <a:pt x="1243723" y="2290762"/>
                </a:lnTo>
                <a:close/>
                <a:moveTo>
                  <a:pt x="1481543" y="1798637"/>
                </a:moveTo>
                <a:lnTo>
                  <a:pt x="1701801" y="1798637"/>
                </a:lnTo>
                <a:lnTo>
                  <a:pt x="1567093" y="2273300"/>
                </a:lnTo>
                <a:lnTo>
                  <a:pt x="1465263" y="2273300"/>
                </a:lnTo>
                <a:lnTo>
                  <a:pt x="1481543" y="1798637"/>
                </a:lnTo>
                <a:close/>
                <a:moveTo>
                  <a:pt x="1119188" y="1798637"/>
                </a:moveTo>
                <a:lnTo>
                  <a:pt x="1336331" y="1798637"/>
                </a:lnTo>
                <a:lnTo>
                  <a:pt x="1346201" y="2272028"/>
                </a:lnTo>
                <a:lnTo>
                  <a:pt x="1240177" y="2273300"/>
                </a:lnTo>
                <a:lnTo>
                  <a:pt x="1119188" y="1798637"/>
                </a:lnTo>
                <a:close/>
                <a:moveTo>
                  <a:pt x="2677270" y="1559805"/>
                </a:moveTo>
                <a:lnTo>
                  <a:pt x="2530833" y="1600780"/>
                </a:lnTo>
                <a:lnTo>
                  <a:pt x="2674417" y="1589663"/>
                </a:lnTo>
                <a:lnTo>
                  <a:pt x="2677270" y="1559805"/>
                </a:lnTo>
                <a:close/>
                <a:moveTo>
                  <a:pt x="64561" y="1559805"/>
                </a:moveTo>
                <a:lnTo>
                  <a:pt x="67742" y="1589663"/>
                </a:lnTo>
                <a:lnTo>
                  <a:pt x="211812" y="1600780"/>
                </a:lnTo>
                <a:lnTo>
                  <a:pt x="64561" y="1559805"/>
                </a:lnTo>
                <a:close/>
                <a:moveTo>
                  <a:pt x="1743293" y="1510232"/>
                </a:moveTo>
                <a:lnTo>
                  <a:pt x="1815377" y="1673934"/>
                </a:lnTo>
                <a:lnTo>
                  <a:pt x="2196121" y="1673934"/>
                </a:lnTo>
                <a:lnTo>
                  <a:pt x="2051635" y="1522922"/>
                </a:lnTo>
                <a:lnTo>
                  <a:pt x="1743293" y="1510232"/>
                </a:lnTo>
                <a:close/>
                <a:moveTo>
                  <a:pt x="1093583" y="1510232"/>
                </a:moveTo>
                <a:lnTo>
                  <a:pt x="785241" y="1522922"/>
                </a:lnTo>
                <a:lnTo>
                  <a:pt x="641072" y="1673934"/>
                </a:lnTo>
                <a:lnTo>
                  <a:pt x="1021499" y="1673934"/>
                </a:lnTo>
                <a:lnTo>
                  <a:pt x="1093583" y="1510232"/>
                </a:lnTo>
                <a:close/>
                <a:moveTo>
                  <a:pt x="840494" y="1363662"/>
                </a:moveTo>
                <a:lnTo>
                  <a:pt x="1955417" y="1363662"/>
                </a:lnTo>
                <a:lnTo>
                  <a:pt x="2368551" y="1768475"/>
                </a:lnTo>
                <a:lnTo>
                  <a:pt x="398463" y="1768475"/>
                </a:lnTo>
                <a:lnTo>
                  <a:pt x="840494" y="1363662"/>
                </a:lnTo>
                <a:close/>
                <a:moveTo>
                  <a:pt x="1125700" y="1131888"/>
                </a:moveTo>
                <a:lnTo>
                  <a:pt x="1123793" y="1132523"/>
                </a:lnTo>
                <a:lnTo>
                  <a:pt x="1121569" y="1134110"/>
                </a:lnTo>
                <a:lnTo>
                  <a:pt x="1118710" y="1136650"/>
                </a:lnTo>
                <a:lnTo>
                  <a:pt x="1111084" y="1144270"/>
                </a:lnTo>
                <a:lnTo>
                  <a:pt x="1101553" y="1155065"/>
                </a:lnTo>
                <a:lnTo>
                  <a:pt x="1077405" y="1184275"/>
                </a:lnTo>
                <a:lnTo>
                  <a:pt x="1046268" y="1220153"/>
                </a:lnTo>
                <a:lnTo>
                  <a:pt x="1059613" y="1236028"/>
                </a:lnTo>
                <a:lnTo>
                  <a:pt x="1064696" y="1242378"/>
                </a:lnTo>
                <a:lnTo>
                  <a:pt x="1070098" y="1248093"/>
                </a:lnTo>
                <a:lnTo>
                  <a:pt x="1074546" y="1252538"/>
                </a:lnTo>
                <a:lnTo>
                  <a:pt x="1078994" y="1256665"/>
                </a:lnTo>
                <a:lnTo>
                  <a:pt x="1083124" y="1260158"/>
                </a:lnTo>
                <a:lnTo>
                  <a:pt x="1087890" y="1263333"/>
                </a:lnTo>
                <a:lnTo>
                  <a:pt x="1092656" y="1266508"/>
                </a:lnTo>
                <a:lnTo>
                  <a:pt x="1098375" y="1269365"/>
                </a:lnTo>
                <a:lnTo>
                  <a:pt x="1111084" y="1276350"/>
                </a:lnTo>
                <a:lnTo>
                  <a:pt x="1127606" y="1284605"/>
                </a:lnTo>
                <a:lnTo>
                  <a:pt x="1149529" y="1295400"/>
                </a:lnTo>
                <a:lnTo>
                  <a:pt x="1139362" y="1143953"/>
                </a:lnTo>
                <a:lnTo>
                  <a:pt x="1136185" y="1141413"/>
                </a:lnTo>
                <a:lnTo>
                  <a:pt x="1133325" y="1138238"/>
                </a:lnTo>
                <a:lnTo>
                  <a:pt x="1126971" y="1132205"/>
                </a:lnTo>
                <a:lnTo>
                  <a:pt x="1126017" y="1131888"/>
                </a:lnTo>
                <a:lnTo>
                  <a:pt x="1125700" y="1131888"/>
                </a:lnTo>
                <a:close/>
                <a:moveTo>
                  <a:pt x="505679" y="1004887"/>
                </a:moveTo>
                <a:lnTo>
                  <a:pt x="511721" y="1004887"/>
                </a:lnTo>
                <a:lnTo>
                  <a:pt x="517446" y="1005205"/>
                </a:lnTo>
                <a:lnTo>
                  <a:pt x="522535" y="1006158"/>
                </a:lnTo>
                <a:lnTo>
                  <a:pt x="528259" y="1007746"/>
                </a:lnTo>
                <a:lnTo>
                  <a:pt x="533348" y="1009969"/>
                </a:lnTo>
                <a:lnTo>
                  <a:pt x="538436" y="1012828"/>
                </a:lnTo>
                <a:lnTo>
                  <a:pt x="543207" y="1015687"/>
                </a:lnTo>
                <a:lnTo>
                  <a:pt x="548296" y="1019498"/>
                </a:lnTo>
                <a:lnTo>
                  <a:pt x="552748" y="1023310"/>
                </a:lnTo>
                <a:lnTo>
                  <a:pt x="557201" y="1028075"/>
                </a:lnTo>
                <a:lnTo>
                  <a:pt x="561335" y="1033157"/>
                </a:lnTo>
                <a:lnTo>
                  <a:pt x="566106" y="1038239"/>
                </a:lnTo>
                <a:lnTo>
                  <a:pt x="570240" y="1044274"/>
                </a:lnTo>
                <a:lnTo>
                  <a:pt x="573738" y="1050309"/>
                </a:lnTo>
                <a:lnTo>
                  <a:pt x="577555" y="1056980"/>
                </a:lnTo>
                <a:lnTo>
                  <a:pt x="581371" y="1063968"/>
                </a:lnTo>
                <a:lnTo>
                  <a:pt x="585188" y="1071274"/>
                </a:lnTo>
                <a:lnTo>
                  <a:pt x="588686" y="1078897"/>
                </a:lnTo>
                <a:lnTo>
                  <a:pt x="591867" y="1086838"/>
                </a:lnTo>
                <a:lnTo>
                  <a:pt x="598227" y="1103673"/>
                </a:lnTo>
                <a:lnTo>
                  <a:pt x="603952" y="1121461"/>
                </a:lnTo>
                <a:lnTo>
                  <a:pt x="609677" y="1140202"/>
                </a:lnTo>
                <a:lnTo>
                  <a:pt x="614447" y="1159260"/>
                </a:lnTo>
                <a:lnTo>
                  <a:pt x="619218" y="1179589"/>
                </a:lnTo>
                <a:lnTo>
                  <a:pt x="623670" y="1200553"/>
                </a:lnTo>
                <a:lnTo>
                  <a:pt x="627487" y="1221518"/>
                </a:lnTo>
                <a:lnTo>
                  <a:pt x="630667" y="1242799"/>
                </a:lnTo>
                <a:lnTo>
                  <a:pt x="634165" y="1264399"/>
                </a:lnTo>
                <a:lnTo>
                  <a:pt x="636710" y="1285681"/>
                </a:lnTo>
                <a:lnTo>
                  <a:pt x="639254" y="1306963"/>
                </a:lnTo>
                <a:lnTo>
                  <a:pt x="641798" y="1327927"/>
                </a:lnTo>
                <a:lnTo>
                  <a:pt x="643389" y="1348574"/>
                </a:lnTo>
                <a:lnTo>
                  <a:pt x="644979" y="1368903"/>
                </a:lnTo>
                <a:lnTo>
                  <a:pt x="647841" y="1407337"/>
                </a:lnTo>
                <a:lnTo>
                  <a:pt x="649431" y="1441960"/>
                </a:lnTo>
                <a:lnTo>
                  <a:pt x="650703" y="1471501"/>
                </a:lnTo>
                <a:lnTo>
                  <a:pt x="651021" y="1495641"/>
                </a:lnTo>
                <a:lnTo>
                  <a:pt x="645933" y="1500088"/>
                </a:lnTo>
                <a:lnTo>
                  <a:pt x="640526" y="1461971"/>
                </a:lnTo>
                <a:lnTo>
                  <a:pt x="635120" y="1423219"/>
                </a:lnTo>
                <a:lnTo>
                  <a:pt x="629713" y="1515335"/>
                </a:lnTo>
                <a:lnTo>
                  <a:pt x="623988" y="1520417"/>
                </a:lnTo>
                <a:lnTo>
                  <a:pt x="225488" y="1414008"/>
                </a:lnTo>
                <a:lnTo>
                  <a:pt x="154884" y="1399079"/>
                </a:lnTo>
                <a:lnTo>
                  <a:pt x="603316" y="1539476"/>
                </a:lnTo>
                <a:lnTo>
                  <a:pt x="319945" y="1798670"/>
                </a:lnTo>
                <a:lnTo>
                  <a:pt x="585824" y="1798670"/>
                </a:lnTo>
                <a:lnTo>
                  <a:pt x="752475" y="1798670"/>
                </a:lnTo>
                <a:lnTo>
                  <a:pt x="687596" y="2326906"/>
                </a:lnTo>
                <a:lnTo>
                  <a:pt x="595365" y="2326906"/>
                </a:lnTo>
                <a:lnTo>
                  <a:pt x="586778" y="1847904"/>
                </a:lnTo>
                <a:lnTo>
                  <a:pt x="581371" y="1857433"/>
                </a:lnTo>
                <a:lnTo>
                  <a:pt x="578509" y="1862516"/>
                </a:lnTo>
                <a:lnTo>
                  <a:pt x="575329" y="1866963"/>
                </a:lnTo>
                <a:lnTo>
                  <a:pt x="531758" y="2443162"/>
                </a:lnTo>
                <a:lnTo>
                  <a:pt x="415356" y="2443162"/>
                </a:lnTo>
                <a:lnTo>
                  <a:pt x="356837" y="1985125"/>
                </a:lnTo>
                <a:lnTo>
                  <a:pt x="349840" y="1985760"/>
                </a:lnTo>
                <a:lnTo>
                  <a:pt x="346024" y="1986078"/>
                </a:lnTo>
                <a:lnTo>
                  <a:pt x="342207" y="1986078"/>
                </a:lnTo>
                <a:lnTo>
                  <a:pt x="337437" y="1985760"/>
                </a:lnTo>
                <a:lnTo>
                  <a:pt x="332348" y="1985443"/>
                </a:lnTo>
                <a:lnTo>
                  <a:pt x="145661" y="1959078"/>
                </a:lnTo>
                <a:lnTo>
                  <a:pt x="141208" y="1957490"/>
                </a:lnTo>
                <a:lnTo>
                  <a:pt x="137074" y="1955267"/>
                </a:lnTo>
                <a:lnTo>
                  <a:pt x="133257" y="1952726"/>
                </a:lnTo>
                <a:lnTo>
                  <a:pt x="129441" y="1949867"/>
                </a:lnTo>
                <a:lnTo>
                  <a:pt x="125624" y="1946055"/>
                </a:lnTo>
                <a:lnTo>
                  <a:pt x="122126" y="1941926"/>
                </a:lnTo>
                <a:lnTo>
                  <a:pt x="119264" y="1937479"/>
                </a:lnTo>
                <a:lnTo>
                  <a:pt x="116401" y="1932397"/>
                </a:lnTo>
                <a:lnTo>
                  <a:pt x="113539" y="1927632"/>
                </a:lnTo>
                <a:lnTo>
                  <a:pt x="110995" y="1921914"/>
                </a:lnTo>
                <a:lnTo>
                  <a:pt x="108768" y="1916197"/>
                </a:lnTo>
                <a:lnTo>
                  <a:pt x="106542" y="1910162"/>
                </a:lnTo>
                <a:lnTo>
                  <a:pt x="102408" y="1897774"/>
                </a:lnTo>
                <a:lnTo>
                  <a:pt x="98909" y="1885068"/>
                </a:lnTo>
                <a:lnTo>
                  <a:pt x="96365" y="1872363"/>
                </a:lnTo>
                <a:lnTo>
                  <a:pt x="93503" y="1859339"/>
                </a:lnTo>
                <a:lnTo>
                  <a:pt x="90004" y="1836152"/>
                </a:lnTo>
                <a:lnTo>
                  <a:pt x="86824" y="1817728"/>
                </a:lnTo>
                <a:lnTo>
                  <a:pt x="85234" y="1811058"/>
                </a:lnTo>
                <a:lnTo>
                  <a:pt x="84280" y="1806293"/>
                </a:lnTo>
                <a:lnTo>
                  <a:pt x="83962" y="1800894"/>
                </a:lnTo>
                <a:lnTo>
                  <a:pt x="76965" y="1730695"/>
                </a:lnTo>
                <a:lnTo>
                  <a:pt x="69968" y="1653826"/>
                </a:lnTo>
                <a:lnTo>
                  <a:pt x="62017" y="1556628"/>
                </a:lnTo>
                <a:lnTo>
                  <a:pt x="52158" y="1552499"/>
                </a:lnTo>
                <a:lnTo>
                  <a:pt x="43571" y="1548687"/>
                </a:lnTo>
                <a:lnTo>
                  <a:pt x="35938" y="1545511"/>
                </a:lnTo>
                <a:lnTo>
                  <a:pt x="29895" y="1542017"/>
                </a:lnTo>
                <a:lnTo>
                  <a:pt x="25443" y="1538523"/>
                </a:lnTo>
                <a:lnTo>
                  <a:pt x="23535" y="1536617"/>
                </a:lnTo>
                <a:lnTo>
                  <a:pt x="21944" y="1535346"/>
                </a:lnTo>
                <a:lnTo>
                  <a:pt x="20990" y="1533758"/>
                </a:lnTo>
                <a:lnTo>
                  <a:pt x="20354" y="1532170"/>
                </a:lnTo>
                <a:lnTo>
                  <a:pt x="19718" y="1530582"/>
                </a:lnTo>
                <a:lnTo>
                  <a:pt x="20354" y="1529311"/>
                </a:lnTo>
                <a:lnTo>
                  <a:pt x="17492" y="1522641"/>
                </a:lnTo>
                <a:lnTo>
                  <a:pt x="15266" y="1515017"/>
                </a:lnTo>
                <a:lnTo>
                  <a:pt x="12721" y="1504853"/>
                </a:lnTo>
                <a:lnTo>
                  <a:pt x="10495" y="1493100"/>
                </a:lnTo>
                <a:lnTo>
                  <a:pt x="8269" y="1479759"/>
                </a:lnTo>
                <a:lnTo>
                  <a:pt x="6043" y="1465148"/>
                </a:lnTo>
                <a:lnTo>
                  <a:pt x="4134" y="1449583"/>
                </a:lnTo>
                <a:lnTo>
                  <a:pt x="2544" y="1432431"/>
                </a:lnTo>
                <a:lnTo>
                  <a:pt x="954" y="1414325"/>
                </a:lnTo>
                <a:lnTo>
                  <a:pt x="318" y="1395267"/>
                </a:lnTo>
                <a:lnTo>
                  <a:pt x="0" y="1375256"/>
                </a:lnTo>
                <a:lnTo>
                  <a:pt x="318" y="1354926"/>
                </a:lnTo>
                <a:lnTo>
                  <a:pt x="954" y="1333962"/>
                </a:lnTo>
                <a:lnTo>
                  <a:pt x="2544" y="1312363"/>
                </a:lnTo>
                <a:lnTo>
                  <a:pt x="4452" y="1290763"/>
                </a:lnTo>
                <a:lnTo>
                  <a:pt x="7315" y="1268846"/>
                </a:lnTo>
                <a:lnTo>
                  <a:pt x="11131" y="1246929"/>
                </a:lnTo>
                <a:lnTo>
                  <a:pt x="13357" y="1236447"/>
                </a:lnTo>
                <a:lnTo>
                  <a:pt x="15584" y="1225647"/>
                </a:lnTo>
                <a:lnTo>
                  <a:pt x="18446" y="1214847"/>
                </a:lnTo>
                <a:lnTo>
                  <a:pt x="21308" y="1204047"/>
                </a:lnTo>
                <a:lnTo>
                  <a:pt x="24489" y="1193248"/>
                </a:lnTo>
                <a:lnTo>
                  <a:pt x="27669" y="1183083"/>
                </a:lnTo>
                <a:lnTo>
                  <a:pt x="31486" y="1172601"/>
                </a:lnTo>
                <a:lnTo>
                  <a:pt x="35302" y="1162436"/>
                </a:lnTo>
                <a:lnTo>
                  <a:pt x="39436" y="1152272"/>
                </a:lnTo>
                <a:lnTo>
                  <a:pt x="43889" y="1142425"/>
                </a:lnTo>
                <a:lnTo>
                  <a:pt x="48978" y="1132578"/>
                </a:lnTo>
                <a:lnTo>
                  <a:pt x="54066" y="1123367"/>
                </a:lnTo>
                <a:lnTo>
                  <a:pt x="59473" y="1113838"/>
                </a:lnTo>
                <a:lnTo>
                  <a:pt x="64879" y="1104944"/>
                </a:lnTo>
                <a:lnTo>
                  <a:pt x="70922" y="1096050"/>
                </a:lnTo>
                <a:lnTo>
                  <a:pt x="77601" y="1087473"/>
                </a:lnTo>
                <a:lnTo>
                  <a:pt x="84280" y="1079215"/>
                </a:lnTo>
                <a:lnTo>
                  <a:pt x="91276" y="1071274"/>
                </a:lnTo>
                <a:lnTo>
                  <a:pt x="98591" y="1063968"/>
                </a:lnTo>
                <a:lnTo>
                  <a:pt x="106542" y="1056662"/>
                </a:lnTo>
                <a:lnTo>
                  <a:pt x="114811" y="1049674"/>
                </a:lnTo>
                <a:lnTo>
                  <a:pt x="123080" y="1043321"/>
                </a:lnTo>
                <a:lnTo>
                  <a:pt x="131985" y="1036651"/>
                </a:lnTo>
                <a:lnTo>
                  <a:pt x="141526" y="1031251"/>
                </a:lnTo>
                <a:lnTo>
                  <a:pt x="150749" y="1025851"/>
                </a:lnTo>
                <a:lnTo>
                  <a:pt x="160926" y="1021087"/>
                </a:lnTo>
                <a:lnTo>
                  <a:pt x="171740" y="1016322"/>
                </a:lnTo>
                <a:lnTo>
                  <a:pt x="182553" y="1012193"/>
                </a:lnTo>
                <a:lnTo>
                  <a:pt x="193684" y="1009016"/>
                </a:lnTo>
                <a:lnTo>
                  <a:pt x="205452" y="1005522"/>
                </a:lnTo>
                <a:lnTo>
                  <a:pt x="209904" y="1005522"/>
                </a:lnTo>
                <a:lnTo>
                  <a:pt x="218809" y="1005840"/>
                </a:lnTo>
                <a:lnTo>
                  <a:pt x="243298" y="1007428"/>
                </a:lnTo>
                <a:lnTo>
                  <a:pt x="280508" y="1009969"/>
                </a:lnTo>
                <a:lnTo>
                  <a:pt x="409313" y="1420361"/>
                </a:lnTo>
                <a:lnTo>
                  <a:pt x="397228" y="1297751"/>
                </a:lnTo>
                <a:lnTo>
                  <a:pt x="390867" y="1077309"/>
                </a:lnTo>
                <a:lnTo>
                  <a:pt x="382598" y="1056345"/>
                </a:lnTo>
                <a:lnTo>
                  <a:pt x="399136" y="1028392"/>
                </a:lnTo>
                <a:lnTo>
                  <a:pt x="436029" y="1028392"/>
                </a:lnTo>
                <a:lnTo>
                  <a:pt x="450976" y="1056345"/>
                </a:lnTo>
                <a:lnTo>
                  <a:pt x="443979" y="1081438"/>
                </a:lnTo>
                <a:lnTo>
                  <a:pt x="489141" y="1401937"/>
                </a:lnTo>
                <a:lnTo>
                  <a:pt x="481508" y="1015369"/>
                </a:lnTo>
                <a:lnTo>
                  <a:pt x="489459" y="1011875"/>
                </a:lnTo>
                <a:lnTo>
                  <a:pt x="495501" y="1009016"/>
                </a:lnTo>
                <a:lnTo>
                  <a:pt x="499000" y="1006793"/>
                </a:lnTo>
                <a:lnTo>
                  <a:pt x="499636" y="1005840"/>
                </a:lnTo>
                <a:lnTo>
                  <a:pt x="499954" y="1005522"/>
                </a:lnTo>
                <a:lnTo>
                  <a:pt x="505679" y="1004887"/>
                </a:lnTo>
                <a:close/>
                <a:moveTo>
                  <a:pt x="2233205" y="1004887"/>
                </a:moveTo>
                <a:lnTo>
                  <a:pt x="2238276" y="1005205"/>
                </a:lnTo>
                <a:lnTo>
                  <a:pt x="2243665" y="1005522"/>
                </a:lnTo>
                <a:lnTo>
                  <a:pt x="2243665" y="1005840"/>
                </a:lnTo>
                <a:lnTo>
                  <a:pt x="2244299" y="1006793"/>
                </a:lnTo>
                <a:lnTo>
                  <a:pt x="2248102" y="1009016"/>
                </a:lnTo>
                <a:lnTo>
                  <a:pt x="2253808" y="1011875"/>
                </a:lnTo>
                <a:lnTo>
                  <a:pt x="2261732" y="1015369"/>
                </a:lnTo>
                <a:lnTo>
                  <a:pt x="2254441" y="1401937"/>
                </a:lnTo>
                <a:lnTo>
                  <a:pt x="2299133" y="1081438"/>
                </a:lnTo>
                <a:lnTo>
                  <a:pt x="2292160" y="1056345"/>
                </a:lnTo>
                <a:lnTo>
                  <a:pt x="2307374" y="1028392"/>
                </a:lnTo>
                <a:lnTo>
                  <a:pt x="2344142" y="1028392"/>
                </a:lnTo>
                <a:lnTo>
                  <a:pt x="2360307" y="1056345"/>
                </a:lnTo>
                <a:lnTo>
                  <a:pt x="2352066" y="1077309"/>
                </a:lnTo>
                <a:lnTo>
                  <a:pt x="2346044" y="1297751"/>
                </a:lnTo>
                <a:lnTo>
                  <a:pt x="2333682" y="1420361"/>
                </a:lnTo>
                <a:lnTo>
                  <a:pt x="2462052" y="1009969"/>
                </a:lnTo>
                <a:lnTo>
                  <a:pt x="2499137" y="1007428"/>
                </a:lnTo>
                <a:lnTo>
                  <a:pt x="2523860" y="1005840"/>
                </a:lnTo>
                <a:lnTo>
                  <a:pt x="2532735" y="1005522"/>
                </a:lnTo>
                <a:lnTo>
                  <a:pt x="2536855" y="1005522"/>
                </a:lnTo>
                <a:lnTo>
                  <a:pt x="2548266" y="1009016"/>
                </a:lnTo>
                <a:lnTo>
                  <a:pt x="2559677" y="1012193"/>
                </a:lnTo>
                <a:lnTo>
                  <a:pt x="2570453" y="1016322"/>
                </a:lnTo>
                <a:lnTo>
                  <a:pt x="2580913" y="1021087"/>
                </a:lnTo>
                <a:lnTo>
                  <a:pt x="2591056" y="1025851"/>
                </a:lnTo>
                <a:lnTo>
                  <a:pt x="2600882" y="1031251"/>
                </a:lnTo>
                <a:lnTo>
                  <a:pt x="2610391" y="1036651"/>
                </a:lnTo>
                <a:lnTo>
                  <a:pt x="2618949" y="1043321"/>
                </a:lnTo>
                <a:lnTo>
                  <a:pt x="2627507" y="1049674"/>
                </a:lnTo>
                <a:lnTo>
                  <a:pt x="2635431" y="1056662"/>
                </a:lnTo>
                <a:lnTo>
                  <a:pt x="2643355" y="1063968"/>
                </a:lnTo>
                <a:lnTo>
                  <a:pt x="2650962" y="1071274"/>
                </a:lnTo>
                <a:lnTo>
                  <a:pt x="2657618" y="1079215"/>
                </a:lnTo>
                <a:lnTo>
                  <a:pt x="2664274" y="1087473"/>
                </a:lnTo>
                <a:lnTo>
                  <a:pt x="2670614" y="1096050"/>
                </a:lnTo>
                <a:lnTo>
                  <a:pt x="2676636" y="1104944"/>
                </a:lnTo>
                <a:lnTo>
                  <a:pt x="2682341" y="1113838"/>
                </a:lnTo>
                <a:lnTo>
                  <a:pt x="2688047" y="1123367"/>
                </a:lnTo>
                <a:lnTo>
                  <a:pt x="2692801" y="1132578"/>
                </a:lnTo>
                <a:lnTo>
                  <a:pt x="2697872" y="1142425"/>
                </a:lnTo>
                <a:lnTo>
                  <a:pt x="2702310" y="1152272"/>
                </a:lnTo>
                <a:lnTo>
                  <a:pt x="2706430" y="1162436"/>
                </a:lnTo>
                <a:lnTo>
                  <a:pt x="2710551" y="1172601"/>
                </a:lnTo>
                <a:lnTo>
                  <a:pt x="2714037" y="1183083"/>
                </a:lnTo>
                <a:lnTo>
                  <a:pt x="2717207" y="1193248"/>
                </a:lnTo>
                <a:lnTo>
                  <a:pt x="2720694" y="1204047"/>
                </a:lnTo>
                <a:lnTo>
                  <a:pt x="2723229" y="1214847"/>
                </a:lnTo>
                <a:lnTo>
                  <a:pt x="2726082" y="1225647"/>
                </a:lnTo>
                <a:lnTo>
                  <a:pt x="2728618" y="1236447"/>
                </a:lnTo>
                <a:lnTo>
                  <a:pt x="2730836" y="1246929"/>
                </a:lnTo>
                <a:lnTo>
                  <a:pt x="2734640" y="1268846"/>
                </a:lnTo>
                <a:lnTo>
                  <a:pt x="2737176" y="1290763"/>
                </a:lnTo>
                <a:lnTo>
                  <a:pt x="2739394" y="1312363"/>
                </a:lnTo>
                <a:lnTo>
                  <a:pt x="2740979" y="1333962"/>
                </a:lnTo>
                <a:lnTo>
                  <a:pt x="2741613" y="1354926"/>
                </a:lnTo>
                <a:lnTo>
                  <a:pt x="2741613" y="1375256"/>
                </a:lnTo>
                <a:lnTo>
                  <a:pt x="2741296" y="1395267"/>
                </a:lnTo>
                <a:lnTo>
                  <a:pt x="2740662" y="1414325"/>
                </a:lnTo>
                <a:lnTo>
                  <a:pt x="2739394" y="1432431"/>
                </a:lnTo>
                <a:lnTo>
                  <a:pt x="2737493" y="1449583"/>
                </a:lnTo>
                <a:lnTo>
                  <a:pt x="2735591" y="1465148"/>
                </a:lnTo>
                <a:lnTo>
                  <a:pt x="2733689" y="1479759"/>
                </a:lnTo>
                <a:lnTo>
                  <a:pt x="2731470" y="1493100"/>
                </a:lnTo>
                <a:lnTo>
                  <a:pt x="2728935" y="1504853"/>
                </a:lnTo>
                <a:lnTo>
                  <a:pt x="2726716" y="1515017"/>
                </a:lnTo>
                <a:lnTo>
                  <a:pt x="2724180" y="1522641"/>
                </a:lnTo>
                <a:lnTo>
                  <a:pt x="2721962" y="1529311"/>
                </a:lnTo>
                <a:lnTo>
                  <a:pt x="2721962" y="1530582"/>
                </a:lnTo>
                <a:lnTo>
                  <a:pt x="2721328" y="1532170"/>
                </a:lnTo>
                <a:lnTo>
                  <a:pt x="2720694" y="1533758"/>
                </a:lnTo>
                <a:lnTo>
                  <a:pt x="2719426" y="1535346"/>
                </a:lnTo>
                <a:lnTo>
                  <a:pt x="2718158" y="1536617"/>
                </a:lnTo>
                <a:lnTo>
                  <a:pt x="2716573" y="1538523"/>
                </a:lnTo>
                <a:lnTo>
                  <a:pt x="2711819" y="1542017"/>
                </a:lnTo>
                <a:lnTo>
                  <a:pt x="2705796" y="1545511"/>
                </a:lnTo>
                <a:lnTo>
                  <a:pt x="2698506" y="1548687"/>
                </a:lnTo>
                <a:lnTo>
                  <a:pt x="2689948" y="1552499"/>
                </a:lnTo>
                <a:lnTo>
                  <a:pt x="2680122" y="1556628"/>
                </a:lnTo>
                <a:lnTo>
                  <a:pt x="2671881" y="1653826"/>
                </a:lnTo>
                <a:lnTo>
                  <a:pt x="2664908" y="1730695"/>
                </a:lnTo>
                <a:lnTo>
                  <a:pt x="2657935" y="1800894"/>
                </a:lnTo>
                <a:lnTo>
                  <a:pt x="2657618" y="1806293"/>
                </a:lnTo>
                <a:lnTo>
                  <a:pt x="2656350" y="1811058"/>
                </a:lnTo>
                <a:lnTo>
                  <a:pt x="2655399" y="1817728"/>
                </a:lnTo>
                <a:lnTo>
                  <a:pt x="2652230" y="1836152"/>
                </a:lnTo>
                <a:lnTo>
                  <a:pt x="2648109" y="1859339"/>
                </a:lnTo>
                <a:lnTo>
                  <a:pt x="2645890" y="1872363"/>
                </a:lnTo>
                <a:lnTo>
                  <a:pt x="2643038" y="1885068"/>
                </a:lnTo>
                <a:lnTo>
                  <a:pt x="2639551" y="1897774"/>
                </a:lnTo>
                <a:lnTo>
                  <a:pt x="2635431" y="1910162"/>
                </a:lnTo>
                <a:lnTo>
                  <a:pt x="2633529" y="1916197"/>
                </a:lnTo>
                <a:lnTo>
                  <a:pt x="2630993" y="1921914"/>
                </a:lnTo>
                <a:lnTo>
                  <a:pt x="2628458" y="1927632"/>
                </a:lnTo>
                <a:lnTo>
                  <a:pt x="2625605" y="1932397"/>
                </a:lnTo>
                <a:lnTo>
                  <a:pt x="2622752" y="1937479"/>
                </a:lnTo>
                <a:lnTo>
                  <a:pt x="2619583" y="1941926"/>
                </a:lnTo>
                <a:lnTo>
                  <a:pt x="2616413" y="1946055"/>
                </a:lnTo>
                <a:lnTo>
                  <a:pt x="2612926" y="1949867"/>
                </a:lnTo>
                <a:lnTo>
                  <a:pt x="2609123" y="1952726"/>
                </a:lnTo>
                <a:lnTo>
                  <a:pt x="2605002" y="1955267"/>
                </a:lnTo>
                <a:lnTo>
                  <a:pt x="2600882" y="1957490"/>
                </a:lnTo>
                <a:lnTo>
                  <a:pt x="2596444" y="1959078"/>
                </a:lnTo>
                <a:lnTo>
                  <a:pt x="2410704" y="1985443"/>
                </a:lnTo>
                <a:lnTo>
                  <a:pt x="2405633" y="1985760"/>
                </a:lnTo>
                <a:lnTo>
                  <a:pt x="2400561" y="1986078"/>
                </a:lnTo>
                <a:lnTo>
                  <a:pt x="2397075" y="1986078"/>
                </a:lnTo>
                <a:lnTo>
                  <a:pt x="2393271" y="1985760"/>
                </a:lnTo>
                <a:lnTo>
                  <a:pt x="2385981" y="1985125"/>
                </a:lnTo>
                <a:lnTo>
                  <a:pt x="2327660" y="2443162"/>
                </a:lnTo>
                <a:lnTo>
                  <a:pt x="2211651" y="2443162"/>
                </a:lnTo>
                <a:lnTo>
                  <a:pt x="2168545" y="1866963"/>
                </a:lnTo>
                <a:lnTo>
                  <a:pt x="2165375" y="1862516"/>
                </a:lnTo>
                <a:lnTo>
                  <a:pt x="2162522" y="1857433"/>
                </a:lnTo>
                <a:lnTo>
                  <a:pt x="2156817" y="1847904"/>
                </a:lnTo>
                <a:lnTo>
                  <a:pt x="2148576" y="2326906"/>
                </a:lnTo>
                <a:lnTo>
                  <a:pt x="2063630" y="2320235"/>
                </a:lnTo>
                <a:lnTo>
                  <a:pt x="1992313" y="1798670"/>
                </a:lnTo>
                <a:lnTo>
                  <a:pt x="2157768" y="1798670"/>
                </a:lnTo>
                <a:lnTo>
                  <a:pt x="2443668" y="1798670"/>
                </a:lnTo>
                <a:lnTo>
                  <a:pt x="2170129" y="1529946"/>
                </a:lnTo>
                <a:lnTo>
                  <a:pt x="2587569" y="1399079"/>
                </a:lnTo>
                <a:lnTo>
                  <a:pt x="2517204" y="1414008"/>
                </a:lnTo>
                <a:lnTo>
                  <a:pt x="2151746" y="1511841"/>
                </a:lnTo>
                <a:lnTo>
                  <a:pt x="2111808" y="1472771"/>
                </a:lnTo>
                <a:lnTo>
                  <a:pt x="2108956" y="1423219"/>
                </a:lnTo>
                <a:lnTo>
                  <a:pt x="2103250" y="1464513"/>
                </a:lnTo>
                <a:lnTo>
                  <a:pt x="2093741" y="1455301"/>
                </a:lnTo>
                <a:lnTo>
                  <a:pt x="2095009" y="1426078"/>
                </a:lnTo>
                <a:lnTo>
                  <a:pt x="2096911" y="1393361"/>
                </a:lnTo>
                <a:lnTo>
                  <a:pt x="2099447" y="1358103"/>
                </a:lnTo>
                <a:lnTo>
                  <a:pt x="2103250" y="1320621"/>
                </a:lnTo>
                <a:lnTo>
                  <a:pt x="2105152" y="1301563"/>
                </a:lnTo>
                <a:lnTo>
                  <a:pt x="2107371" y="1282504"/>
                </a:lnTo>
                <a:lnTo>
                  <a:pt x="2109906" y="1262811"/>
                </a:lnTo>
                <a:lnTo>
                  <a:pt x="2113076" y="1243752"/>
                </a:lnTo>
                <a:lnTo>
                  <a:pt x="2115929" y="1224059"/>
                </a:lnTo>
                <a:lnTo>
                  <a:pt x="2119415" y="1205318"/>
                </a:lnTo>
                <a:lnTo>
                  <a:pt x="2123219" y="1186577"/>
                </a:lnTo>
                <a:lnTo>
                  <a:pt x="2127339" y="1168154"/>
                </a:lnTo>
                <a:lnTo>
                  <a:pt x="2131777" y="1150366"/>
                </a:lnTo>
                <a:lnTo>
                  <a:pt x="2136214" y="1133214"/>
                </a:lnTo>
                <a:lnTo>
                  <a:pt x="2140969" y="1116379"/>
                </a:lnTo>
                <a:lnTo>
                  <a:pt x="2146674" y="1100497"/>
                </a:lnTo>
                <a:lnTo>
                  <a:pt x="2152379" y="1085568"/>
                </a:lnTo>
                <a:lnTo>
                  <a:pt x="2158719" y="1071274"/>
                </a:lnTo>
                <a:lnTo>
                  <a:pt x="2165058" y="1058568"/>
                </a:lnTo>
                <a:lnTo>
                  <a:pt x="2168545" y="1052533"/>
                </a:lnTo>
                <a:lnTo>
                  <a:pt x="2172031" y="1046815"/>
                </a:lnTo>
                <a:lnTo>
                  <a:pt x="2175518" y="1041416"/>
                </a:lnTo>
                <a:lnTo>
                  <a:pt x="2179321" y="1036333"/>
                </a:lnTo>
                <a:lnTo>
                  <a:pt x="2183125" y="1031569"/>
                </a:lnTo>
                <a:lnTo>
                  <a:pt x="2187245" y="1027122"/>
                </a:lnTo>
                <a:lnTo>
                  <a:pt x="2191366" y="1023310"/>
                </a:lnTo>
                <a:lnTo>
                  <a:pt x="2195486" y="1019498"/>
                </a:lnTo>
                <a:lnTo>
                  <a:pt x="2199607" y="1016004"/>
                </a:lnTo>
                <a:lnTo>
                  <a:pt x="2204044" y="1013146"/>
                </a:lnTo>
                <a:lnTo>
                  <a:pt x="2208799" y="1010922"/>
                </a:lnTo>
                <a:lnTo>
                  <a:pt x="2213236" y="1008699"/>
                </a:lnTo>
                <a:lnTo>
                  <a:pt x="2217991" y="1007111"/>
                </a:lnTo>
                <a:lnTo>
                  <a:pt x="2223062" y="1005840"/>
                </a:lnTo>
                <a:lnTo>
                  <a:pt x="2227817" y="1005205"/>
                </a:lnTo>
                <a:lnTo>
                  <a:pt x="2233205" y="1004887"/>
                </a:lnTo>
                <a:close/>
                <a:moveTo>
                  <a:pt x="1560668" y="914401"/>
                </a:moveTo>
                <a:lnTo>
                  <a:pt x="1571788" y="914401"/>
                </a:lnTo>
                <a:lnTo>
                  <a:pt x="1582591" y="915671"/>
                </a:lnTo>
                <a:lnTo>
                  <a:pt x="1594029" y="917258"/>
                </a:lnTo>
                <a:lnTo>
                  <a:pt x="1604514" y="919480"/>
                </a:lnTo>
                <a:lnTo>
                  <a:pt x="1615317" y="922021"/>
                </a:lnTo>
                <a:lnTo>
                  <a:pt x="1625802" y="925196"/>
                </a:lnTo>
                <a:lnTo>
                  <a:pt x="1636287" y="928688"/>
                </a:lnTo>
                <a:lnTo>
                  <a:pt x="1646772" y="933133"/>
                </a:lnTo>
                <a:lnTo>
                  <a:pt x="1656939" y="937261"/>
                </a:lnTo>
                <a:lnTo>
                  <a:pt x="1666788" y="942023"/>
                </a:lnTo>
                <a:lnTo>
                  <a:pt x="1676638" y="946786"/>
                </a:lnTo>
                <a:lnTo>
                  <a:pt x="1686487" y="952183"/>
                </a:lnTo>
                <a:lnTo>
                  <a:pt x="1695384" y="957263"/>
                </a:lnTo>
                <a:lnTo>
                  <a:pt x="1704598" y="962978"/>
                </a:lnTo>
                <a:lnTo>
                  <a:pt x="1712859" y="968693"/>
                </a:lnTo>
                <a:lnTo>
                  <a:pt x="1721120" y="974726"/>
                </a:lnTo>
                <a:lnTo>
                  <a:pt x="1729063" y="980441"/>
                </a:lnTo>
                <a:lnTo>
                  <a:pt x="1736371" y="986473"/>
                </a:lnTo>
                <a:lnTo>
                  <a:pt x="1750033" y="997586"/>
                </a:lnTo>
                <a:lnTo>
                  <a:pt x="1762106" y="1008698"/>
                </a:lnTo>
                <a:lnTo>
                  <a:pt x="1771956" y="1018858"/>
                </a:lnTo>
                <a:lnTo>
                  <a:pt x="1779264" y="1027748"/>
                </a:lnTo>
                <a:lnTo>
                  <a:pt x="1782441" y="1031558"/>
                </a:lnTo>
                <a:lnTo>
                  <a:pt x="1784665" y="1034733"/>
                </a:lnTo>
                <a:lnTo>
                  <a:pt x="1786254" y="1037908"/>
                </a:lnTo>
                <a:lnTo>
                  <a:pt x="1787207" y="1040448"/>
                </a:lnTo>
                <a:lnTo>
                  <a:pt x="1788160" y="1045845"/>
                </a:lnTo>
                <a:lnTo>
                  <a:pt x="1788478" y="1053783"/>
                </a:lnTo>
                <a:lnTo>
                  <a:pt x="1789113" y="1076643"/>
                </a:lnTo>
                <a:lnTo>
                  <a:pt x="1789113" y="1107440"/>
                </a:lnTo>
                <a:lnTo>
                  <a:pt x="1788478" y="1144588"/>
                </a:lnTo>
                <a:lnTo>
                  <a:pt x="1787525" y="1187133"/>
                </a:lnTo>
                <a:lnTo>
                  <a:pt x="1786254" y="1233488"/>
                </a:lnTo>
                <a:lnTo>
                  <a:pt x="1784347" y="1282383"/>
                </a:lnTo>
                <a:lnTo>
                  <a:pt x="1782123" y="1331913"/>
                </a:lnTo>
                <a:lnTo>
                  <a:pt x="1672507" y="1331913"/>
                </a:lnTo>
                <a:lnTo>
                  <a:pt x="1674096" y="1293813"/>
                </a:lnTo>
                <a:lnTo>
                  <a:pt x="1674732" y="1258253"/>
                </a:lnTo>
                <a:lnTo>
                  <a:pt x="1675685" y="1225550"/>
                </a:lnTo>
                <a:lnTo>
                  <a:pt x="1676002" y="1197293"/>
                </a:lnTo>
                <a:lnTo>
                  <a:pt x="1675685" y="1174115"/>
                </a:lnTo>
                <a:lnTo>
                  <a:pt x="1674732" y="1156970"/>
                </a:lnTo>
                <a:lnTo>
                  <a:pt x="1674096" y="1150938"/>
                </a:lnTo>
                <a:lnTo>
                  <a:pt x="1673143" y="1147445"/>
                </a:lnTo>
                <a:lnTo>
                  <a:pt x="1672825" y="1145858"/>
                </a:lnTo>
                <a:lnTo>
                  <a:pt x="1672507" y="1144905"/>
                </a:lnTo>
                <a:lnTo>
                  <a:pt x="1672190" y="1144905"/>
                </a:lnTo>
                <a:lnTo>
                  <a:pt x="1671237" y="1145540"/>
                </a:lnTo>
                <a:lnTo>
                  <a:pt x="1669648" y="1147445"/>
                </a:lnTo>
                <a:lnTo>
                  <a:pt x="1668059" y="1149668"/>
                </a:lnTo>
                <a:lnTo>
                  <a:pt x="1666471" y="1151890"/>
                </a:lnTo>
                <a:lnTo>
                  <a:pt x="1654079" y="1331913"/>
                </a:lnTo>
                <a:lnTo>
                  <a:pt x="1602608" y="1331913"/>
                </a:lnTo>
                <a:lnTo>
                  <a:pt x="1602290" y="1283335"/>
                </a:lnTo>
                <a:lnTo>
                  <a:pt x="1598477" y="1283653"/>
                </a:lnTo>
                <a:lnTo>
                  <a:pt x="1586721" y="1284605"/>
                </a:lnTo>
                <a:lnTo>
                  <a:pt x="1568293" y="1285240"/>
                </a:lnTo>
                <a:lnTo>
                  <a:pt x="1556537" y="1285558"/>
                </a:lnTo>
                <a:lnTo>
                  <a:pt x="1543828" y="1285558"/>
                </a:lnTo>
                <a:lnTo>
                  <a:pt x="1529213" y="1285240"/>
                </a:lnTo>
                <a:lnTo>
                  <a:pt x="1513009" y="1284605"/>
                </a:lnTo>
                <a:lnTo>
                  <a:pt x="1496169" y="1283653"/>
                </a:lnTo>
                <a:lnTo>
                  <a:pt x="1477741" y="1282383"/>
                </a:lnTo>
                <a:lnTo>
                  <a:pt x="1457724" y="1280478"/>
                </a:lnTo>
                <a:lnTo>
                  <a:pt x="1437390" y="1277620"/>
                </a:lnTo>
                <a:lnTo>
                  <a:pt x="1415467" y="1274763"/>
                </a:lnTo>
                <a:lnTo>
                  <a:pt x="1392908" y="1270953"/>
                </a:lnTo>
                <a:lnTo>
                  <a:pt x="1381787" y="1268730"/>
                </a:lnTo>
                <a:lnTo>
                  <a:pt x="1370349" y="1266508"/>
                </a:lnTo>
                <a:lnTo>
                  <a:pt x="1359547" y="1263968"/>
                </a:lnTo>
                <a:lnTo>
                  <a:pt x="1348426" y="1261110"/>
                </a:lnTo>
                <a:lnTo>
                  <a:pt x="1328092" y="1254760"/>
                </a:lnTo>
                <a:lnTo>
                  <a:pt x="1308710" y="1248410"/>
                </a:lnTo>
                <a:lnTo>
                  <a:pt x="1290282" y="1241743"/>
                </a:lnTo>
                <a:lnTo>
                  <a:pt x="1273443" y="1234440"/>
                </a:lnTo>
                <a:lnTo>
                  <a:pt x="1257556" y="1227455"/>
                </a:lnTo>
                <a:lnTo>
                  <a:pt x="1243259" y="1220153"/>
                </a:lnTo>
                <a:lnTo>
                  <a:pt x="1229914" y="1213485"/>
                </a:lnTo>
                <a:lnTo>
                  <a:pt x="1218794" y="1207135"/>
                </a:lnTo>
                <a:lnTo>
                  <a:pt x="1208626" y="1201103"/>
                </a:lnTo>
                <a:lnTo>
                  <a:pt x="1200366" y="1196340"/>
                </a:lnTo>
                <a:lnTo>
                  <a:pt x="1189245" y="1188720"/>
                </a:lnTo>
                <a:lnTo>
                  <a:pt x="1185115" y="1186180"/>
                </a:lnTo>
                <a:lnTo>
                  <a:pt x="1204814" y="1331913"/>
                </a:lnTo>
                <a:lnTo>
                  <a:pt x="1152071" y="1331913"/>
                </a:lnTo>
                <a:lnTo>
                  <a:pt x="1149529" y="1296670"/>
                </a:lnTo>
                <a:lnTo>
                  <a:pt x="1143810" y="1297305"/>
                </a:lnTo>
                <a:lnTo>
                  <a:pt x="1135549" y="1299210"/>
                </a:lnTo>
                <a:lnTo>
                  <a:pt x="1112355" y="1303655"/>
                </a:lnTo>
                <a:lnTo>
                  <a:pt x="1082489" y="1309688"/>
                </a:lnTo>
                <a:lnTo>
                  <a:pt x="1066285" y="1313180"/>
                </a:lnTo>
                <a:lnTo>
                  <a:pt x="1049445" y="1316038"/>
                </a:lnTo>
                <a:lnTo>
                  <a:pt x="1032606" y="1318895"/>
                </a:lnTo>
                <a:lnTo>
                  <a:pt x="1015766" y="1321118"/>
                </a:lnTo>
                <a:lnTo>
                  <a:pt x="999880" y="1322388"/>
                </a:lnTo>
                <a:lnTo>
                  <a:pt x="984629" y="1323658"/>
                </a:lnTo>
                <a:lnTo>
                  <a:pt x="977639" y="1323658"/>
                </a:lnTo>
                <a:lnTo>
                  <a:pt x="970649" y="1323658"/>
                </a:lnTo>
                <a:lnTo>
                  <a:pt x="964295" y="1323340"/>
                </a:lnTo>
                <a:lnTo>
                  <a:pt x="958575" y="1323023"/>
                </a:lnTo>
                <a:lnTo>
                  <a:pt x="953174" y="1322070"/>
                </a:lnTo>
                <a:lnTo>
                  <a:pt x="948090" y="1320483"/>
                </a:lnTo>
                <a:lnTo>
                  <a:pt x="943960" y="1319213"/>
                </a:lnTo>
                <a:lnTo>
                  <a:pt x="940783" y="1317625"/>
                </a:lnTo>
                <a:lnTo>
                  <a:pt x="934746" y="1305560"/>
                </a:lnTo>
                <a:lnTo>
                  <a:pt x="928709" y="1295083"/>
                </a:lnTo>
                <a:lnTo>
                  <a:pt x="917271" y="1275398"/>
                </a:lnTo>
                <a:lnTo>
                  <a:pt x="912505" y="1266508"/>
                </a:lnTo>
                <a:lnTo>
                  <a:pt x="908057" y="1257935"/>
                </a:lnTo>
                <a:lnTo>
                  <a:pt x="904244" y="1249680"/>
                </a:lnTo>
                <a:lnTo>
                  <a:pt x="902338" y="1244918"/>
                </a:lnTo>
                <a:lnTo>
                  <a:pt x="901067" y="1240790"/>
                </a:lnTo>
                <a:lnTo>
                  <a:pt x="900114" y="1236663"/>
                </a:lnTo>
                <a:lnTo>
                  <a:pt x="899161" y="1232535"/>
                </a:lnTo>
                <a:lnTo>
                  <a:pt x="898843" y="1228408"/>
                </a:lnTo>
                <a:lnTo>
                  <a:pt x="898525" y="1223963"/>
                </a:lnTo>
                <a:lnTo>
                  <a:pt x="898843" y="1219835"/>
                </a:lnTo>
                <a:lnTo>
                  <a:pt x="899161" y="1215390"/>
                </a:lnTo>
                <a:lnTo>
                  <a:pt x="900431" y="1210628"/>
                </a:lnTo>
                <a:lnTo>
                  <a:pt x="901385" y="1205865"/>
                </a:lnTo>
                <a:lnTo>
                  <a:pt x="903291" y="1201103"/>
                </a:lnTo>
                <a:lnTo>
                  <a:pt x="905197" y="1195705"/>
                </a:lnTo>
                <a:lnTo>
                  <a:pt x="908057" y="1190943"/>
                </a:lnTo>
                <a:lnTo>
                  <a:pt x="910916" y="1185228"/>
                </a:lnTo>
                <a:lnTo>
                  <a:pt x="914729" y="1179513"/>
                </a:lnTo>
                <a:lnTo>
                  <a:pt x="918542" y="1173480"/>
                </a:lnTo>
                <a:lnTo>
                  <a:pt x="922990" y="1167765"/>
                </a:lnTo>
                <a:lnTo>
                  <a:pt x="928391" y="1161098"/>
                </a:lnTo>
                <a:lnTo>
                  <a:pt x="939512" y="1146810"/>
                </a:lnTo>
                <a:lnTo>
                  <a:pt x="949361" y="1133793"/>
                </a:lnTo>
                <a:lnTo>
                  <a:pt x="967154" y="1109345"/>
                </a:lnTo>
                <a:lnTo>
                  <a:pt x="976050" y="1096963"/>
                </a:lnTo>
                <a:lnTo>
                  <a:pt x="985900" y="1084580"/>
                </a:lnTo>
                <a:lnTo>
                  <a:pt x="997338" y="1070928"/>
                </a:lnTo>
                <a:lnTo>
                  <a:pt x="1004328" y="1063943"/>
                </a:lnTo>
                <a:lnTo>
                  <a:pt x="1011318" y="1056323"/>
                </a:lnTo>
                <a:lnTo>
                  <a:pt x="1017673" y="1045528"/>
                </a:lnTo>
                <a:lnTo>
                  <a:pt x="1024663" y="1035368"/>
                </a:lnTo>
                <a:lnTo>
                  <a:pt x="1031335" y="1025525"/>
                </a:lnTo>
                <a:lnTo>
                  <a:pt x="1038007" y="1016318"/>
                </a:lnTo>
                <a:lnTo>
                  <a:pt x="1044997" y="1008063"/>
                </a:lnTo>
                <a:lnTo>
                  <a:pt x="1051669" y="1000443"/>
                </a:lnTo>
                <a:lnTo>
                  <a:pt x="1058659" y="993141"/>
                </a:lnTo>
                <a:lnTo>
                  <a:pt x="1065967" y="986473"/>
                </a:lnTo>
                <a:lnTo>
                  <a:pt x="1073593" y="980123"/>
                </a:lnTo>
                <a:lnTo>
                  <a:pt x="1080583" y="974091"/>
                </a:lnTo>
                <a:lnTo>
                  <a:pt x="1088208" y="968693"/>
                </a:lnTo>
                <a:lnTo>
                  <a:pt x="1096151" y="963931"/>
                </a:lnTo>
                <a:lnTo>
                  <a:pt x="1104094" y="959168"/>
                </a:lnTo>
                <a:lnTo>
                  <a:pt x="1111720" y="954723"/>
                </a:lnTo>
                <a:lnTo>
                  <a:pt x="1119663" y="950913"/>
                </a:lnTo>
                <a:lnTo>
                  <a:pt x="1127924" y="947738"/>
                </a:lnTo>
                <a:lnTo>
                  <a:pt x="1136185" y="944246"/>
                </a:lnTo>
                <a:lnTo>
                  <a:pt x="1145081" y="941388"/>
                </a:lnTo>
                <a:lnTo>
                  <a:pt x="1153660" y="938531"/>
                </a:lnTo>
                <a:lnTo>
                  <a:pt x="1162238" y="935991"/>
                </a:lnTo>
                <a:lnTo>
                  <a:pt x="1171452" y="933768"/>
                </a:lnTo>
                <a:lnTo>
                  <a:pt x="1180349" y="931863"/>
                </a:lnTo>
                <a:lnTo>
                  <a:pt x="1199412" y="928053"/>
                </a:lnTo>
                <a:lnTo>
                  <a:pt x="1218794" y="924561"/>
                </a:lnTo>
                <a:lnTo>
                  <a:pt x="1239128" y="921703"/>
                </a:lnTo>
                <a:lnTo>
                  <a:pt x="1282021" y="915988"/>
                </a:lnTo>
                <a:lnTo>
                  <a:pt x="1284881" y="915671"/>
                </a:lnTo>
                <a:lnTo>
                  <a:pt x="1287740" y="915671"/>
                </a:lnTo>
                <a:lnTo>
                  <a:pt x="1292824" y="915671"/>
                </a:lnTo>
                <a:lnTo>
                  <a:pt x="1366537" y="1187768"/>
                </a:lnTo>
                <a:lnTo>
                  <a:pt x="1368125" y="1176973"/>
                </a:lnTo>
                <a:lnTo>
                  <a:pt x="1393226" y="990283"/>
                </a:lnTo>
                <a:lnTo>
                  <a:pt x="1386236" y="972186"/>
                </a:lnTo>
                <a:lnTo>
                  <a:pt x="1400216" y="947738"/>
                </a:lnTo>
                <a:lnTo>
                  <a:pt x="1432306" y="947421"/>
                </a:lnTo>
                <a:lnTo>
                  <a:pt x="1445968" y="972186"/>
                </a:lnTo>
                <a:lnTo>
                  <a:pt x="1439614" y="993776"/>
                </a:lnTo>
                <a:lnTo>
                  <a:pt x="1462490" y="1190943"/>
                </a:lnTo>
                <a:lnTo>
                  <a:pt x="1522858" y="924243"/>
                </a:lnTo>
                <a:lnTo>
                  <a:pt x="1529530" y="921386"/>
                </a:lnTo>
                <a:lnTo>
                  <a:pt x="1534932" y="918846"/>
                </a:lnTo>
                <a:lnTo>
                  <a:pt x="1537791" y="916940"/>
                </a:lnTo>
                <a:lnTo>
                  <a:pt x="1538427" y="915988"/>
                </a:lnTo>
                <a:lnTo>
                  <a:pt x="1549865" y="915036"/>
                </a:lnTo>
                <a:lnTo>
                  <a:pt x="1560668" y="914401"/>
                </a:lnTo>
                <a:close/>
                <a:moveTo>
                  <a:pt x="170497" y="661035"/>
                </a:moveTo>
                <a:lnTo>
                  <a:pt x="168576" y="681657"/>
                </a:lnTo>
                <a:lnTo>
                  <a:pt x="168275" y="683619"/>
                </a:lnTo>
                <a:lnTo>
                  <a:pt x="167640" y="691889"/>
                </a:lnTo>
                <a:lnTo>
                  <a:pt x="167640" y="695282"/>
                </a:lnTo>
                <a:lnTo>
                  <a:pt x="167322" y="700477"/>
                </a:lnTo>
                <a:lnTo>
                  <a:pt x="167640" y="700795"/>
                </a:lnTo>
                <a:lnTo>
                  <a:pt x="167640" y="695282"/>
                </a:lnTo>
                <a:lnTo>
                  <a:pt x="168275" y="684891"/>
                </a:lnTo>
                <a:lnTo>
                  <a:pt x="168576" y="681657"/>
                </a:lnTo>
                <a:lnTo>
                  <a:pt x="169545" y="675349"/>
                </a:lnTo>
                <a:lnTo>
                  <a:pt x="170497" y="668033"/>
                </a:lnTo>
                <a:lnTo>
                  <a:pt x="170497" y="664534"/>
                </a:lnTo>
                <a:lnTo>
                  <a:pt x="170497" y="661035"/>
                </a:lnTo>
                <a:close/>
                <a:moveTo>
                  <a:pt x="2571454" y="661035"/>
                </a:moveTo>
                <a:lnTo>
                  <a:pt x="2571454" y="664534"/>
                </a:lnTo>
                <a:lnTo>
                  <a:pt x="2571137" y="668033"/>
                </a:lnTo>
                <a:lnTo>
                  <a:pt x="2572406" y="675349"/>
                </a:lnTo>
                <a:lnTo>
                  <a:pt x="2573358" y="683619"/>
                </a:lnTo>
                <a:lnTo>
                  <a:pt x="2573992" y="691889"/>
                </a:lnTo>
                <a:lnTo>
                  <a:pt x="2574310" y="700795"/>
                </a:lnTo>
                <a:lnTo>
                  <a:pt x="2574627" y="700477"/>
                </a:lnTo>
                <a:lnTo>
                  <a:pt x="2573675" y="684891"/>
                </a:lnTo>
                <a:lnTo>
                  <a:pt x="2571454" y="661035"/>
                </a:lnTo>
                <a:close/>
                <a:moveTo>
                  <a:pt x="197485" y="574519"/>
                </a:moveTo>
                <a:lnTo>
                  <a:pt x="195897" y="575155"/>
                </a:lnTo>
                <a:lnTo>
                  <a:pt x="194310" y="576109"/>
                </a:lnTo>
                <a:lnTo>
                  <a:pt x="192405" y="577381"/>
                </a:lnTo>
                <a:lnTo>
                  <a:pt x="190817" y="579290"/>
                </a:lnTo>
                <a:lnTo>
                  <a:pt x="189230" y="581198"/>
                </a:lnTo>
                <a:lnTo>
                  <a:pt x="186690" y="585969"/>
                </a:lnTo>
                <a:lnTo>
                  <a:pt x="189865" y="582789"/>
                </a:lnTo>
                <a:lnTo>
                  <a:pt x="192722" y="579608"/>
                </a:lnTo>
                <a:lnTo>
                  <a:pt x="195897" y="576745"/>
                </a:lnTo>
                <a:lnTo>
                  <a:pt x="199390" y="574519"/>
                </a:lnTo>
                <a:lnTo>
                  <a:pt x="197485" y="574519"/>
                </a:lnTo>
                <a:close/>
                <a:moveTo>
                  <a:pt x="2542584" y="574518"/>
                </a:moveTo>
                <a:lnTo>
                  <a:pt x="2545757" y="576745"/>
                </a:lnTo>
                <a:lnTo>
                  <a:pt x="2549247" y="579608"/>
                </a:lnTo>
                <a:lnTo>
                  <a:pt x="2552102" y="582788"/>
                </a:lnTo>
                <a:lnTo>
                  <a:pt x="2555274" y="585969"/>
                </a:lnTo>
                <a:lnTo>
                  <a:pt x="2552102" y="581198"/>
                </a:lnTo>
                <a:lnTo>
                  <a:pt x="2550833" y="579290"/>
                </a:lnTo>
                <a:lnTo>
                  <a:pt x="2549247" y="577381"/>
                </a:lnTo>
                <a:lnTo>
                  <a:pt x="2547660" y="576109"/>
                </a:lnTo>
                <a:lnTo>
                  <a:pt x="2545757" y="575155"/>
                </a:lnTo>
                <a:lnTo>
                  <a:pt x="2544488" y="574518"/>
                </a:lnTo>
                <a:lnTo>
                  <a:pt x="2542584" y="574518"/>
                </a:lnTo>
                <a:close/>
                <a:moveTo>
                  <a:pt x="331470" y="485775"/>
                </a:moveTo>
                <a:lnTo>
                  <a:pt x="347662" y="485775"/>
                </a:lnTo>
                <a:lnTo>
                  <a:pt x="363537" y="486729"/>
                </a:lnTo>
                <a:lnTo>
                  <a:pt x="378460" y="488638"/>
                </a:lnTo>
                <a:lnTo>
                  <a:pt x="393700" y="490864"/>
                </a:lnTo>
                <a:lnTo>
                  <a:pt x="407988" y="493409"/>
                </a:lnTo>
                <a:lnTo>
                  <a:pt x="421323" y="497226"/>
                </a:lnTo>
                <a:lnTo>
                  <a:pt x="434658" y="501043"/>
                </a:lnTo>
                <a:lnTo>
                  <a:pt x="447040" y="505178"/>
                </a:lnTo>
                <a:lnTo>
                  <a:pt x="459105" y="509631"/>
                </a:lnTo>
                <a:lnTo>
                  <a:pt x="470535" y="514402"/>
                </a:lnTo>
                <a:lnTo>
                  <a:pt x="481013" y="519491"/>
                </a:lnTo>
                <a:lnTo>
                  <a:pt x="491173" y="524580"/>
                </a:lnTo>
                <a:lnTo>
                  <a:pt x="500698" y="529670"/>
                </a:lnTo>
                <a:lnTo>
                  <a:pt x="509270" y="534759"/>
                </a:lnTo>
                <a:lnTo>
                  <a:pt x="517208" y="539848"/>
                </a:lnTo>
                <a:lnTo>
                  <a:pt x="524510" y="544301"/>
                </a:lnTo>
                <a:lnTo>
                  <a:pt x="536575" y="552889"/>
                </a:lnTo>
                <a:lnTo>
                  <a:pt x="545465" y="559569"/>
                </a:lnTo>
                <a:lnTo>
                  <a:pt x="550863" y="564340"/>
                </a:lnTo>
                <a:lnTo>
                  <a:pt x="552450" y="565612"/>
                </a:lnTo>
                <a:lnTo>
                  <a:pt x="550863" y="569747"/>
                </a:lnTo>
                <a:lnTo>
                  <a:pt x="548005" y="574837"/>
                </a:lnTo>
                <a:lnTo>
                  <a:pt x="544195" y="581198"/>
                </a:lnTo>
                <a:lnTo>
                  <a:pt x="539750" y="587878"/>
                </a:lnTo>
                <a:lnTo>
                  <a:pt x="534035" y="595512"/>
                </a:lnTo>
                <a:lnTo>
                  <a:pt x="530860" y="599647"/>
                </a:lnTo>
                <a:lnTo>
                  <a:pt x="527050" y="603463"/>
                </a:lnTo>
                <a:lnTo>
                  <a:pt x="523240" y="607280"/>
                </a:lnTo>
                <a:lnTo>
                  <a:pt x="518795" y="610779"/>
                </a:lnTo>
                <a:lnTo>
                  <a:pt x="514350" y="614278"/>
                </a:lnTo>
                <a:lnTo>
                  <a:pt x="509588" y="617777"/>
                </a:lnTo>
                <a:lnTo>
                  <a:pt x="504508" y="620640"/>
                </a:lnTo>
                <a:lnTo>
                  <a:pt x="498793" y="623502"/>
                </a:lnTo>
                <a:lnTo>
                  <a:pt x="493078" y="626047"/>
                </a:lnTo>
                <a:lnTo>
                  <a:pt x="487045" y="627955"/>
                </a:lnTo>
                <a:lnTo>
                  <a:pt x="480695" y="629228"/>
                </a:lnTo>
                <a:lnTo>
                  <a:pt x="474028" y="630500"/>
                </a:lnTo>
                <a:lnTo>
                  <a:pt x="466725" y="630818"/>
                </a:lnTo>
                <a:lnTo>
                  <a:pt x="459423" y="630818"/>
                </a:lnTo>
                <a:lnTo>
                  <a:pt x="451803" y="630182"/>
                </a:lnTo>
                <a:lnTo>
                  <a:pt x="443548" y="628910"/>
                </a:lnTo>
                <a:lnTo>
                  <a:pt x="434975" y="626683"/>
                </a:lnTo>
                <a:lnTo>
                  <a:pt x="426403" y="624139"/>
                </a:lnTo>
                <a:lnTo>
                  <a:pt x="417195" y="620322"/>
                </a:lnTo>
                <a:lnTo>
                  <a:pt x="407353" y="615869"/>
                </a:lnTo>
                <a:lnTo>
                  <a:pt x="396557" y="610461"/>
                </a:lnTo>
                <a:lnTo>
                  <a:pt x="385127" y="605690"/>
                </a:lnTo>
                <a:lnTo>
                  <a:pt x="408305" y="616823"/>
                </a:lnTo>
                <a:lnTo>
                  <a:pt x="430848" y="627955"/>
                </a:lnTo>
                <a:lnTo>
                  <a:pt x="441643" y="632727"/>
                </a:lnTo>
                <a:lnTo>
                  <a:pt x="452120" y="637180"/>
                </a:lnTo>
                <a:lnTo>
                  <a:pt x="462280" y="641315"/>
                </a:lnTo>
                <a:lnTo>
                  <a:pt x="472440" y="645132"/>
                </a:lnTo>
                <a:lnTo>
                  <a:pt x="481965" y="648312"/>
                </a:lnTo>
                <a:lnTo>
                  <a:pt x="491173" y="650539"/>
                </a:lnTo>
                <a:lnTo>
                  <a:pt x="500063" y="652129"/>
                </a:lnTo>
                <a:lnTo>
                  <a:pt x="504190" y="652447"/>
                </a:lnTo>
                <a:lnTo>
                  <a:pt x="508318" y="652447"/>
                </a:lnTo>
                <a:lnTo>
                  <a:pt x="512128" y="652447"/>
                </a:lnTo>
                <a:lnTo>
                  <a:pt x="515620" y="652129"/>
                </a:lnTo>
                <a:lnTo>
                  <a:pt x="519430" y="651493"/>
                </a:lnTo>
                <a:lnTo>
                  <a:pt x="522923" y="650539"/>
                </a:lnTo>
                <a:lnTo>
                  <a:pt x="526415" y="649267"/>
                </a:lnTo>
                <a:lnTo>
                  <a:pt x="529590" y="647676"/>
                </a:lnTo>
                <a:lnTo>
                  <a:pt x="532765" y="646086"/>
                </a:lnTo>
                <a:lnTo>
                  <a:pt x="535623" y="643541"/>
                </a:lnTo>
                <a:lnTo>
                  <a:pt x="536893" y="651493"/>
                </a:lnTo>
                <a:lnTo>
                  <a:pt x="537210" y="659127"/>
                </a:lnTo>
                <a:lnTo>
                  <a:pt x="537845" y="673440"/>
                </a:lnTo>
                <a:lnTo>
                  <a:pt x="537845" y="687118"/>
                </a:lnTo>
                <a:lnTo>
                  <a:pt x="537210" y="700159"/>
                </a:lnTo>
                <a:lnTo>
                  <a:pt x="538163" y="699205"/>
                </a:lnTo>
                <a:lnTo>
                  <a:pt x="539433" y="697932"/>
                </a:lnTo>
                <a:lnTo>
                  <a:pt x="540703" y="697296"/>
                </a:lnTo>
                <a:lnTo>
                  <a:pt x="541973" y="696660"/>
                </a:lnTo>
                <a:lnTo>
                  <a:pt x="542925" y="697296"/>
                </a:lnTo>
                <a:lnTo>
                  <a:pt x="543243" y="698251"/>
                </a:lnTo>
                <a:lnTo>
                  <a:pt x="543878" y="699841"/>
                </a:lnTo>
                <a:lnTo>
                  <a:pt x="543878" y="702067"/>
                </a:lnTo>
                <a:lnTo>
                  <a:pt x="544195" y="708429"/>
                </a:lnTo>
                <a:lnTo>
                  <a:pt x="544195" y="716063"/>
                </a:lnTo>
                <a:lnTo>
                  <a:pt x="543878" y="725287"/>
                </a:lnTo>
                <a:lnTo>
                  <a:pt x="542925" y="735466"/>
                </a:lnTo>
                <a:lnTo>
                  <a:pt x="540703" y="757413"/>
                </a:lnTo>
                <a:lnTo>
                  <a:pt x="537528" y="779042"/>
                </a:lnTo>
                <a:lnTo>
                  <a:pt x="534670" y="796536"/>
                </a:lnTo>
                <a:lnTo>
                  <a:pt x="533083" y="802898"/>
                </a:lnTo>
                <a:lnTo>
                  <a:pt x="531813" y="807669"/>
                </a:lnTo>
                <a:lnTo>
                  <a:pt x="531178" y="808623"/>
                </a:lnTo>
                <a:lnTo>
                  <a:pt x="530860" y="809577"/>
                </a:lnTo>
                <a:lnTo>
                  <a:pt x="530543" y="809577"/>
                </a:lnTo>
                <a:lnTo>
                  <a:pt x="529908" y="808623"/>
                </a:lnTo>
                <a:lnTo>
                  <a:pt x="528638" y="820392"/>
                </a:lnTo>
                <a:lnTo>
                  <a:pt x="526733" y="831525"/>
                </a:lnTo>
                <a:lnTo>
                  <a:pt x="524510" y="842657"/>
                </a:lnTo>
                <a:lnTo>
                  <a:pt x="521335" y="853154"/>
                </a:lnTo>
                <a:lnTo>
                  <a:pt x="518478" y="863650"/>
                </a:lnTo>
                <a:lnTo>
                  <a:pt x="514985" y="873829"/>
                </a:lnTo>
                <a:lnTo>
                  <a:pt x="510858" y="883689"/>
                </a:lnTo>
                <a:lnTo>
                  <a:pt x="506730" y="892913"/>
                </a:lnTo>
                <a:lnTo>
                  <a:pt x="502285" y="902138"/>
                </a:lnTo>
                <a:lnTo>
                  <a:pt x="497205" y="911044"/>
                </a:lnTo>
                <a:lnTo>
                  <a:pt x="492443" y="919314"/>
                </a:lnTo>
                <a:lnTo>
                  <a:pt x="486728" y="927584"/>
                </a:lnTo>
                <a:lnTo>
                  <a:pt x="481013" y="935536"/>
                </a:lnTo>
                <a:lnTo>
                  <a:pt x="475615" y="943170"/>
                </a:lnTo>
                <a:lnTo>
                  <a:pt x="469583" y="950167"/>
                </a:lnTo>
                <a:lnTo>
                  <a:pt x="463550" y="957165"/>
                </a:lnTo>
                <a:lnTo>
                  <a:pt x="457200" y="963209"/>
                </a:lnTo>
                <a:lnTo>
                  <a:pt x="450850" y="969252"/>
                </a:lnTo>
                <a:lnTo>
                  <a:pt x="443865" y="974659"/>
                </a:lnTo>
                <a:lnTo>
                  <a:pt x="437198" y="980067"/>
                </a:lnTo>
                <a:lnTo>
                  <a:pt x="430530" y="984838"/>
                </a:lnTo>
                <a:lnTo>
                  <a:pt x="423545" y="989609"/>
                </a:lnTo>
                <a:lnTo>
                  <a:pt x="416878" y="993744"/>
                </a:lnTo>
                <a:lnTo>
                  <a:pt x="410210" y="997243"/>
                </a:lnTo>
                <a:lnTo>
                  <a:pt x="402908" y="1000742"/>
                </a:lnTo>
                <a:lnTo>
                  <a:pt x="396240" y="1003286"/>
                </a:lnTo>
                <a:lnTo>
                  <a:pt x="389255" y="1006149"/>
                </a:lnTo>
                <a:lnTo>
                  <a:pt x="382587" y="1008057"/>
                </a:lnTo>
                <a:lnTo>
                  <a:pt x="375920" y="1009330"/>
                </a:lnTo>
                <a:lnTo>
                  <a:pt x="369252" y="1010602"/>
                </a:lnTo>
                <a:lnTo>
                  <a:pt x="362585" y="1011238"/>
                </a:lnTo>
                <a:lnTo>
                  <a:pt x="356235" y="1011238"/>
                </a:lnTo>
                <a:lnTo>
                  <a:pt x="351155" y="1011238"/>
                </a:lnTo>
                <a:lnTo>
                  <a:pt x="345440" y="1010602"/>
                </a:lnTo>
                <a:lnTo>
                  <a:pt x="339725" y="1009330"/>
                </a:lnTo>
                <a:lnTo>
                  <a:pt x="334010" y="1007421"/>
                </a:lnTo>
                <a:lnTo>
                  <a:pt x="327977" y="1005831"/>
                </a:lnTo>
                <a:lnTo>
                  <a:pt x="321945" y="1002968"/>
                </a:lnTo>
                <a:lnTo>
                  <a:pt x="315595" y="1000105"/>
                </a:lnTo>
                <a:lnTo>
                  <a:pt x="309245" y="996607"/>
                </a:lnTo>
                <a:lnTo>
                  <a:pt x="302895" y="992790"/>
                </a:lnTo>
                <a:lnTo>
                  <a:pt x="296227" y="988655"/>
                </a:lnTo>
                <a:lnTo>
                  <a:pt x="289877" y="984202"/>
                </a:lnTo>
                <a:lnTo>
                  <a:pt x="282892" y="979430"/>
                </a:lnTo>
                <a:lnTo>
                  <a:pt x="276542" y="974023"/>
                </a:lnTo>
                <a:lnTo>
                  <a:pt x="269875" y="968298"/>
                </a:lnTo>
                <a:lnTo>
                  <a:pt x="263207" y="962254"/>
                </a:lnTo>
                <a:lnTo>
                  <a:pt x="256540" y="955893"/>
                </a:lnTo>
                <a:lnTo>
                  <a:pt x="250190" y="949213"/>
                </a:lnTo>
                <a:lnTo>
                  <a:pt x="243840" y="941897"/>
                </a:lnTo>
                <a:lnTo>
                  <a:pt x="237490" y="934900"/>
                </a:lnTo>
                <a:lnTo>
                  <a:pt x="231457" y="927266"/>
                </a:lnTo>
                <a:lnTo>
                  <a:pt x="225425" y="919314"/>
                </a:lnTo>
                <a:lnTo>
                  <a:pt x="219710" y="911044"/>
                </a:lnTo>
                <a:lnTo>
                  <a:pt x="214312" y="902774"/>
                </a:lnTo>
                <a:lnTo>
                  <a:pt x="208915" y="893868"/>
                </a:lnTo>
                <a:lnTo>
                  <a:pt x="203517" y="885280"/>
                </a:lnTo>
                <a:lnTo>
                  <a:pt x="198755" y="875737"/>
                </a:lnTo>
                <a:lnTo>
                  <a:pt x="194310" y="866195"/>
                </a:lnTo>
                <a:lnTo>
                  <a:pt x="190182" y="856971"/>
                </a:lnTo>
                <a:lnTo>
                  <a:pt x="186055" y="846792"/>
                </a:lnTo>
                <a:lnTo>
                  <a:pt x="182245" y="836932"/>
                </a:lnTo>
                <a:lnTo>
                  <a:pt x="179070" y="826754"/>
                </a:lnTo>
                <a:lnTo>
                  <a:pt x="176212" y="816257"/>
                </a:lnTo>
                <a:lnTo>
                  <a:pt x="173990" y="822937"/>
                </a:lnTo>
                <a:lnTo>
                  <a:pt x="172402" y="826117"/>
                </a:lnTo>
                <a:lnTo>
                  <a:pt x="171450" y="828344"/>
                </a:lnTo>
                <a:lnTo>
                  <a:pt x="169862" y="830252"/>
                </a:lnTo>
                <a:lnTo>
                  <a:pt x="168275" y="831525"/>
                </a:lnTo>
                <a:lnTo>
                  <a:pt x="167322" y="832479"/>
                </a:lnTo>
                <a:lnTo>
                  <a:pt x="165417" y="832797"/>
                </a:lnTo>
                <a:lnTo>
                  <a:pt x="163830" y="832479"/>
                </a:lnTo>
                <a:lnTo>
                  <a:pt x="162242" y="831207"/>
                </a:lnTo>
                <a:lnTo>
                  <a:pt x="160655" y="829616"/>
                </a:lnTo>
                <a:lnTo>
                  <a:pt x="159385" y="827390"/>
                </a:lnTo>
                <a:lnTo>
                  <a:pt x="157797" y="824845"/>
                </a:lnTo>
                <a:lnTo>
                  <a:pt x="156210" y="821346"/>
                </a:lnTo>
                <a:lnTo>
                  <a:pt x="153987" y="813076"/>
                </a:lnTo>
                <a:lnTo>
                  <a:pt x="152082" y="803534"/>
                </a:lnTo>
                <a:lnTo>
                  <a:pt x="150495" y="792083"/>
                </a:lnTo>
                <a:lnTo>
                  <a:pt x="149542" y="779678"/>
                </a:lnTo>
                <a:lnTo>
                  <a:pt x="149225" y="766637"/>
                </a:lnTo>
                <a:lnTo>
                  <a:pt x="149542" y="753914"/>
                </a:lnTo>
                <a:lnTo>
                  <a:pt x="150177" y="742781"/>
                </a:lnTo>
                <a:lnTo>
                  <a:pt x="151765" y="732285"/>
                </a:lnTo>
                <a:lnTo>
                  <a:pt x="153352" y="722742"/>
                </a:lnTo>
                <a:lnTo>
                  <a:pt x="155257" y="714790"/>
                </a:lnTo>
                <a:lnTo>
                  <a:pt x="157797" y="708429"/>
                </a:lnTo>
                <a:lnTo>
                  <a:pt x="159067" y="705884"/>
                </a:lnTo>
                <a:lnTo>
                  <a:pt x="160337" y="703976"/>
                </a:lnTo>
                <a:lnTo>
                  <a:pt x="161607" y="702067"/>
                </a:lnTo>
                <a:lnTo>
                  <a:pt x="163195" y="700795"/>
                </a:lnTo>
                <a:lnTo>
                  <a:pt x="158432" y="696024"/>
                </a:lnTo>
                <a:lnTo>
                  <a:pt x="154622" y="690617"/>
                </a:lnTo>
                <a:lnTo>
                  <a:pt x="151447" y="685209"/>
                </a:lnTo>
                <a:lnTo>
                  <a:pt x="148907" y="679166"/>
                </a:lnTo>
                <a:lnTo>
                  <a:pt x="147002" y="672804"/>
                </a:lnTo>
                <a:lnTo>
                  <a:pt x="145097" y="666443"/>
                </a:lnTo>
                <a:lnTo>
                  <a:pt x="143827" y="659763"/>
                </a:lnTo>
                <a:lnTo>
                  <a:pt x="143192" y="653083"/>
                </a:lnTo>
                <a:lnTo>
                  <a:pt x="142875" y="646086"/>
                </a:lnTo>
                <a:lnTo>
                  <a:pt x="142875" y="639088"/>
                </a:lnTo>
                <a:lnTo>
                  <a:pt x="143510" y="632090"/>
                </a:lnTo>
                <a:lnTo>
                  <a:pt x="144145" y="624775"/>
                </a:lnTo>
                <a:lnTo>
                  <a:pt x="145415" y="617777"/>
                </a:lnTo>
                <a:lnTo>
                  <a:pt x="146367" y="610461"/>
                </a:lnTo>
                <a:lnTo>
                  <a:pt x="148272" y="603782"/>
                </a:lnTo>
                <a:lnTo>
                  <a:pt x="149860" y="596466"/>
                </a:lnTo>
                <a:lnTo>
                  <a:pt x="154305" y="583425"/>
                </a:lnTo>
                <a:lnTo>
                  <a:pt x="159385" y="570702"/>
                </a:lnTo>
                <a:lnTo>
                  <a:pt x="164465" y="558933"/>
                </a:lnTo>
                <a:lnTo>
                  <a:pt x="169862" y="548436"/>
                </a:lnTo>
                <a:lnTo>
                  <a:pt x="174942" y="539212"/>
                </a:lnTo>
                <a:lnTo>
                  <a:pt x="180022" y="532214"/>
                </a:lnTo>
                <a:lnTo>
                  <a:pt x="182562" y="529034"/>
                </a:lnTo>
                <a:lnTo>
                  <a:pt x="184467" y="526807"/>
                </a:lnTo>
                <a:lnTo>
                  <a:pt x="186690" y="525535"/>
                </a:lnTo>
                <a:lnTo>
                  <a:pt x="188277" y="524262"/>
                </a:lnTo>
                <a:lnTo>
                  <a:pt x="198120" y="519491"/>
                </a:lnTo>
                <a:lnTo>
                  <a:pt x="207327" y="514720"/>
                </a:lnTo>
                <a:lnTo>
                  <a:pt x="216852" y="510585"/>
                </a:lnTo>
                <a:lnTo>
                  <a:pt x="226377" y="507086"/>
                </a:lnTo>
                <a:lnTo>
                  <a:pt x="235267" y="503587"/>
                </a:lnTo>
                <a:lnTo>
                  <a:pt x="244792" y="500407"/>
                </a:lnTo>
                <a:lnTo>
                  <a:pt x="253682" y="497862"/>
                </a:lnTo>
                <a:lnTo>
                  <a:pt x="262572" y="495317"/>
                </a:lnTo>
                <a:lnTo>
                  <a:pt x="271780" y="493409"/>
                </a:lnTo>
                <a:lnTo>
                  <a:pt x="280352" y="491501"/>
                </a:lnTo>
                <a:lnTo>
                  <a:pt x="288925" y="489910"/>
                </a:lnTo>
                <a:lnTo>
                  <a:pt x="298132" y="488638"/>
                </a:lnTo>
                <a:lnTo>
                  <a:pt x="306387" y="487365"/>
                </a:lnTo>
                <a:lnTo>
                  <a:pt x="314960" y="486729"/>
                </a:lnTo>
                <a:lnTo>
                  <a:pt x="323215" y="486093"/>
                </a:lnTo>
                <a:lnTo>
                  <a:pt x="331470" y="485775"/>
                </a:lnTo>
                <a:close/>
                <a:moveTo>
                  <a:pt x="2394109" y="485775"/>
                </a:moveTo>
                <a:lnTo>
                  <a:pt x="2410607" y="485775"/>
                </a:lnTo>
                <a:lnTo>
                  <a:pt x="2418538" y="486093"/>
                </a:lnTo>
                <a:lnTo>
                  <a:pt x="2427104" y="486729"/>
                </a:lnTo>
                <a:lnTo>
                  <a:pt x="2435352" y="487365"/>
                </a:lnTo>
                <a:lnTo>
                  <a:pt x="2443918" y="488638"/>
                </a:lnTo>
                <a:lnTo>
                  <a:pt x="2452801" y="489910"/>
                </a:lnTo>
                <a:lnTo>
                  <a:pt x="2461367" y="491500"/>
                </a:lnTo>
                <a:lnTo>
                  <a:pt x="2470250" y="493409"/>
                </a:lnTo>
                <a:lnTo>
                  <a:pt x="2479451" y="495317"/>
                </a:lnTo>
                <a:lnTo>
                  <a:pt x="2488334" y="497862"/>
                </a:lnTo>
                <a:lnTo>
                  <a:pt x="2497534" y="500407"/>
                </a:lnTo>
                <a:lnTo>
                  <a:pt x="2506417" y="503587"/>
                </a:lnTo>
                <a:lnTo>
                  <a:pt x="2515935" y="507086"/>
                </a:lnTo>
                <a:lnTo>
                  <a:pt x="2525135" y="510585"/>
                </a:lnTo>
                <a:lnTo>
                  <a:pt x="2534653" y="514720"/>
                </a:lnTo>
                <a:lnTo>
                  <a:pt x="2543853" y="519491"/>
                </a:lnTo>
                <a:lnTo>
                  <a:pt x="2553371" y="524262"/>
                </a:lnTo>
                <a:lnTo>
                  <a:pt x="2555274" y="525535"/>
                </a:lnTo>
                <a:lnTo>
                  <a:pt x="2557178" y="526807"/>
                </a:lnTo>
                <a:lnTo>
                  <a:pt x="2559399" y="529033"/>
                </a:lnTo>
                <a:lnTo>
                  <a:pt x="2561620" y="532214"/>
                </a:lnTo>
                <a:lnTo>
                  <a:pt x="2566378" y="539212"/>
                </a:lnTo>
                <a:lnTo>
                  <a:pt x="2571772" y="548436"/>
                </a:lnTo>
                <a:lnTo>
                  <a:pt x="2577482" y="558933"/>
                </a:lnTo>
                <a:lnTo>
                  <a:pt x="2582558" y="570702"/>
                </a:lnTo>
                <a:lnTo>
                  <a:pt x="2587634" y="583425"/>
                </a:lnTo>
                <a:lnTo>
                  <a:pt x="2591759" y="596466"/>
                </a:lnTo>
                <a:lnTo>
                  <a:pt x="2593662" y="603782"/>
                </a:lnTo>
                <a:lnTo>
                  <a:pt x="2594931" y="610461"/>
                </a:lnTo>
                <a:lnTo>
                  <a:pt x="2596517" y="617777"/>
                </a:lnTo>
                <a:lnTo>
                  <a:pt x="2597786" y="624775"/>
                </a:lnTo>
                <a:lnTo>
                  <a:pt x="2598421" y="632090"/>
                </a:lnTo>
                <a:lnTo>
                  <a:pt x="2598738" y="639088"/>
                </a:lnTo>
                <a:lnTo>
                  <a:pt x="2598738" y="646086"/>
                </a:lnTo>
                <a:lnTo>
                  <a:pt x="2598421" y="653083"/>
                </a:lnTo>
                <a:lnTo>
                  <a:pt x="2598104" y="659763"/>
                </a:lnTo>
                <a:lnTo>
                  <a:pt x="2596517" y="666443"/>
                </a:lnTo>
                <a:lnTo>
                  <a:pt x="2594931" y="672804"/>
                </a:lnTo>
                <a:lnTo>
                  <a:pt x="2592710" y="679166"/>
                </a:lnTo>
                <a:lnTo>
                  <a:pt x="2590172" y="685209"/>
                </a:lnTo>
                <a:lnTo>
                  <a:pt x="2586683" y="690617"/>
                </a:lnTo>
                <a:lnTo>
                  <a:pt x="2583193" y="696024"/>
                </a:lnTo>
                <a:lnTo>
                  <a:pt x="2578434" y="700795"/>
                </a:lnTo>
                <a:lnTo>
                  <a:pt x="2580020" y="702067"/>
                </a:lnTo>
                <a:lnTo>
                  <a:pt x="2581607" y="703976"/>
                </a:lnTo>
                <a:lnTo>
                  <a:pt x="2582558" y="705884"/>
                </a:lnTo>
                <a:lnTo>
                  <a:pt x="2584145" y="708429"/>
                </a:lnTo>
                <a:lnTo>
                  <a:pt x="2586365" y="714790"/>
                </a:lnTo>
                <a:lnTo>
                  <a:pt x="2588269" y="722742"/>
                </a:lnTo>
                <a:lnTo>
                  <a:pt x="2590172" y="732285"/>
                </a:lnTo>
                <a:lnTo>
                  <a:pt x="2591441" y="742781"/>
                </a:lnTo>
                <a:lnTo>
                  <a:pt x="2592076" y="753914"/>
                </a:lnTo>
                <a:lnTo>
                  <a:pt x="2592393" y="766637"/>
                </a:lnTo>
                <a:lnTo>
                  <a:pt x="2592076" y="779678"/>
                </a:lnTo>
                <a:lnTo>
                  <a:pt x="2591441" y="792083"/>
                </a:lnTo>
                <a:lnTo>
                  <a:pt x="2589855" y="803534"/>
                </a:lnTo>
                <a:lnTo>
                  <a:pt x="2587634" y="813076"/>
                </a:lnTo>
                <a:lnTo>
                  <a:pt x="2585414" y="821346"/>
                </a:lnTo>
                <a:lnTo>
                  <a:pt x="2584145" y="824845"/>
                </a:lnTo>
                <a:lnTo>
                  <a:pt x="2582558" y="827390"/>
                </a:lnTo>
                <a:lnTo>
                  <a:pt x="2581289" y="829616"/>
                </a:lnTo>
                <a:lnTo>
                  <a:pt x="2579703" y="831207"/>
                </a:lnTo>
                <a:lnTo>
                  <a:pt x="2577799" y="832479"/>
                </a:lnTo>
                <a:lnTo>
                  <a:pt x="2576213" y="832797"/>
                </a:lnTo>
                <a:lnTo>
                  <a:pt x="2574627" y="832479"/>
                </a:lnTo>
                <a:lnTo>
                  <a:pt x="2573358" y="831525"/>
                </a:lnTo>
                <a:lnTo>
                  <a:pt x="2571772" y="830252"/>
                </a:lnTo>
                <a:lnTo>
                  <a:pt x="2570503" y="828344"/>
                </a:lnTo>
                <a:lnTo>
                  <a:pt x="2569234" y="826117"/>
                </a:lnTo>
                <a:lnTo>
                  <a:pt x="2567965" y="822936"/>
                </a:lnTo>
                <a:lnTo>
                  <a:pt x="2565744" y="816257"/>
                </a:lnTo>
                <a:lnTo>
                  <a:pt x="2562889" y="826753"/>
                </a:lnTo>
                <a:lnTo>
                  <a:pt x="2559399" y="836932"/>
                </a:lnTo>
                <a:lnTo>
                  <a:pt x="2555592" y="846792"/>
                </a:lnTo>
                <a:lnTo>
                  <a:pt x="2551785" y="856971"/>
                </a:lnTo>
                <a:lnTo>
                  <a:pt x="2547343" y="866195"/>
                </a:lnTo>
                <a:lnTo>
                  <a:pt x="2542902" y="875737"/>
                </a:lnTo>
                <a:lnTo>
                  <a:pt x="2537825" y="885280"/>
                </a:lnTo>
                <a:lnTo>
                  <a:pt x="2533067" y="893868"/>
                </a:lnTo>
                <a:lnTo>
                  <a:pt x="2527356" y="902774"/>
                </a:lnTo>
                <a:lnTo>
                  <a:pt x="2522280" y="911044"/>
                </a:lnTo>
                <a:lnTo>
                  <a:pt x="2516252" y="919314"/>
                </a:lnTo>
                <a:lnTo>
                  <a:pt x="2510224" y="927266"/>
                </a:lnTo>
                <a:lnTo>
                  <a:pt x="2504197" y="934900"/>
                </a:lnTo>
                <a:lnTo>
                  <a:pt x="2497851" y="941897"/>
                </a:lnTo>
                <a:lnTo>
                  <a:pt x="2491824" y="949213"/>
                </a:lnTo>
                <a:lnTo>
                  <a:pt x="2484844" y="955893"/>
                </a:lnTo>
                <a:lnTo>
                  <a:pt x="2478499" y="962254"/>
                </a:lnTo>
                <a:lnTo>
                  <a:pt x="2472154" y="968298"/>
                </a:lnTo>
                <a:lnTo>
                  <a:pt x="2465492" y="974023"/>
                </a:lnTo>
                <a:lnTo>
                  <a:pt x="2458829" y="979430"/>
                </a:lnTo>
                <a:lnTo>
                  <a:pt x="2452167" y="984202"/>
                </a:lnTo>
                <a:lnTo>
                  <a:pt x="2445505" y="988654"/>
                </a:lnTo>
                <a:lnTo>
                  <a:pt x="2439159" y="992789"/>
                </a:lnTo>
                <a:lnTo>
                  <a:pt x="2432814" y="996607"/>
                </a:lnTo>
                <a:lnTo>
                  <a:pt x="2426469" y="1000105"/>
                </a:lnTo>
                <a:lnTo>
                  <a:pt x="2420124" y="1002968"/>
                </a:lnTo>
                <a:lnTo>
                  <a:pt x="2413462" y="1005831"/>
                </a:lnTo>
                <a:lnTo>
                  <a:pt x="2408069" y="1007421"/>
                </a:lnTo>
                <a:lnTo>
                  <a:pt x="2402041" y="1009330"/>
                </a:lnTo>
                <a:lnTo>
                  <a:pt x="2396330" y="1010602"/>
                </a:lnTo>
                <a:lnTo>
                  <a:pt x="2390937" y="1011238"/>
                </a:lnTo>
                <a:lnTo>
                  <a:pt x="2385861" y="1011238"/>
                </a:lnTo>
                <a:lnTo>
                  <a:pt x="2379516" y="1011238"/>
                </a:lnTo>
                <a:lnTo>
                  <a:pt x="2372536" y="1010602"/>
                </a:lnTo>
                <a:lnTo>
                  <a:pt x="2366191" y="1009330"/>
                </a:lnTo>
                <a:lnTo>
                  <a:pt x="2359529" y="1008057"/>
                </a:lnTo>
                <a:lnTo>
                  <a:pt x="2352866" y="1006149"/>
                </a:lnTo>
                <a:lnTo>
                  <a:pt x="2345887" y="1003286"/>
                </a:lnTo>
                <a:lnTo>
                  <a:pt x="2338907" y="1000742"/>
                </a:lnTo>
                <a:lnTo>
                  <a:pt x="2331928" y="997243"/>
                </a:lnTo>
                <a:lnTo>
                  <a:pt x="2325265" y="993744"/>
                </a:lnTo>
                <a:lnTo>
                  <a:pt x="2318286" y="989609"/>
                </a:lnTo>
                <a:lnTo>
                  <a:pt x="2311306" y="984838"/>
                </a:lnTo>
                <a:lnTo>
                  <a:pt x="2304644" y="980067"/>
                </a:lnTo>
                <a:lnTo>
                  <a:pt x="2297981" y="974659"/>
                </a:lnTo>
                <a:lnTo>
                  <a:pt x="2291636" y="969252"/>
                </a:lnTo>
                <a:lnTo>
                  <a:pt x="2284974" y="963208"/>
                </a:lnTo>
                <a:lnTo>
                  <a:pt x="2278629" y="957165"/>
                </a:lnTo>
                <a:lnTo>
                  <a:pt x="2272284" y="950167"/>
                </a:lnTo>
                <a:lnTo>
                  <a:pt x="2266256" y="943170"/>
                </a:lnTo>
                <a:lnTo>
                  <a:pt x="2260545" y="935536"/>
                </a:lnTo>
                <a:lnTo>
                  <a:pt x="2255152" y="927584"/>
                </a:lnTo>
                <a:lnTo>
                  <a:pt x="2249759" y="919314"/>
                </a:lnTo>
                <a:lnTo>
                  <a:pt x="2244365" y="911044"/>
                </a:lnTo>
                <a:lnTo>
                  <a:pt x="2239924" y="902138"/>
                </a:lnTo>
                <a:lnTo>
                  <a:pt x="2235482" y="892913"/>
                </a:lnTo>
                <a:lnTo>
                  <a:pt x="2231041" y="883689"/>
                </a:lnTo>
                <a:lnTo>
                  <a:pt x="2227234" y="873829"/>
                </a:lnTo>
                <a:lnTo>
                  <a:pt x="2223744" y="863650"/>
                </a:lnTo>
                <a:lnTo>
                  <a:pt x="2220571" y="853154"/>
                </a:lnTo>
                <a:lnTo>
                  <a:pt x="2217716" y="842657"/>
                </a:lnTo>
                <a:lnTo>
                  <a:pt x="2215178" y="831525"/>
                </a:lnTo>
                <a:lnTo>
                  <a:pt x="2213275" y="820392"/>
                </a:lnTo>
                <a:lnTo>
                  <a:pt x="2211688" y="808623"/>
                </a:lnTo>
                <a:lnTo>
                  <a:pt x="2211371" y="809577"/>
                </a:lnTo>
                <a:lnTo>
                  <a:pt x="2211054" y="809577"/>
                </a:lnTo>
                <a:lnTo>
                  <a:pt x="2210737" y="808623"/>
                </a:lnTo>
                <a:lnTo>
                  <a:pt x="2210419" y="807669"/>
                </a:lnTo>
                <a:lnTo>
                  <a:pt x="2208833" y="802898"/>
                </a:lnTo>
                <a:lnTo>
                  <a:pt x="2207564" y="796536"/>
                </a:lnTo>
                <a:lnTo>
                  <a:pt x="2204391" y="779042"/>
                </a:lnTo>
                <a:lnTo>
                  <a:pt x="2201536" y="757413"/>
                </a:lnTo>
                <a:lnTo>
                  <a:pt x="2198998" y="735465"/>
                </a:lnTo>
                <a:lnTo>
                  <a:pt x="2198364" y="725287"/>
                </a:lnTo>
                <a:lnTo>
                  <a:pt x="2198046" y="716063"/>
                </a:lnTo>
                <a:lnTo>
                  <a:pt x="2197412" y="708429"/>
                </a:lnTo>
                <a:lnTo>
                  <a:pt x="2198046" y="702067"/>
                </a:lnTo>
                <a:lnTo>
                  <a:pt x="2198364" y="699841"/>
                </a:lnTo>
                <a:lnTo>
                  <a:pt x="2198681" y="698250"/>
                </a:lnTo>
                <a:lnTo>
                  <a:pt x="2199315" y="697296"/>
                </a:lnTo>
                <a:lnTo>
                  <a:pt x="2200267" y="696660"/>
                </a:lnTo>
                <a:lnTo>
                  <a:pt x="2201219" y="697296"/>
                </a:lnTo>
                <a:lnTo>
                  <a:pt x="2202488" y="697932"/>
                </a:lnTo>
                <a:lnTo>
                  <a:pt x="2204074" y="699205"/>
                </a:lnTo>
                <a:lnTo>
                  <a:pt x="2205026" y="700159"/>
                </a:lnTo>
                <a:lnTo>
                  <a:pt x="2204391" y="687118"/>
                </a:lnTo>
                <a:lnTo>
                  <a:pt x="2204074" y="673440"/>
                </a:lnTo>
                <a:lnTo>
                  <a:pt x="2204709" y="659127"/>
                </a:lnTo>
                <a:lnTo>
                  <a:pt x="2205343" y="651493"/>
                </a:lnTo>
                <a:lnTo>
                  <a:pt x="2206295" y="643541"/>
                </a:lnTo>
                <a:lnTo>
                  <a:pt x="2209150" y="646086"/>
                </a:lnTo>
                <a:lnTo>
                  <a:pt x="2212323" y="647676"/>
                </a:lnTo>
                <a:lnTo>
                  <a:pt x="2215495" y="649267"/>
                </a:lnTo>
                <a:lnTo>
                  <a:pt x="2218985" y="650539"/>
                </a:lnTo>
                <a:lnTo>
                  <a:pt x="2222475" y="651493"/>
                </a:lnTo>
                <a:lnTo>
                  <a:pt x="2225965" y="652129"/>
                </a:lnTo>
                <a:lnTo>
                  <a:pt x="2229772" y="652447"/>
                </a:lnTo>
                <a:lnTo>
                  <a:pt x="2233896" y="652447"/>
                </a:lnTo>
                <a:lnTo>
                  <a:pt x="2238020" y="652447"/>
                </a:lnTo>
                <a:lnTo>
                  <a:pt x="2242145" y="652129"/>
                </a:lnTo>
                <a:lnTo>
                  <a:pt x="2251028" y="650539"/>
                </a:lnTo>
                <a:lnTo>
                  <a:pt x="2259911" y="648312"/>
                </a:lnTo>
                <a:lnTo>
                  <a:pt x="2269746" y="645132"/>
                </a:lnTo>
                <a:lnTo>
                  <a:pt x="2279581" y="641315"/>
                </a:lnTo>
                <a:lnTo>
                  <a:pt x="2289733" y="637180"/>
                </a:lnTo>
                <a:lnTo>
                  <a:pt x="2300519" y="632726"/>
                </a:lnTo>
                <a:lnTo>
                  <a:pt x="2310989" y="627955"/>
                </a:lnTo>
                <a:lnTo>
                  <a:pt x="2333514" y="616823"/>
                </a:lnTo>
                <a:lnTo>
                  <a:pt x="2356991" y="605690"/>
                </a:lnTo>
                <a:lnTo>
                  <a:pt x="2345569" y="610461"/>
                </a:lnTo>
                <a:lnTo>
                  <a:pt x="2334466" y="615868"/>
                </a:lnTo>
                <a:lnTo>
                  <a:pt x="2324948" y="620322"/>
                </a:lnTo>
                <a:lnTo>
                  <a:pt x="2315430" y="624138"/>
                </a:lnTo>
                <a:lnTo>
                  <a:pt x="2306865" y="626683"/>
                </a:lnTo>
                <a:lnTo>
                  <a:pt x="2298616" y="628910"/>
                </a:lnTo>
                <a:lnTo>
                  <a:pt x="2290367" y="630182"/>
                </a:lnTo>
                <a:lnTo>
                  <a:pt x="2282436" y="630818"/>
                </a:lnTo>
                <a:lnTo>
                  <a:pt x="2275456" y="630818"/>
                </a:lnTo>
                <a:lnTo>
                  <a:pt x="2268160" y="630500"/>
                </a:lnTo>
                <a:lnTo>
                  <a:pt x="2261497" y="629228"/>
                </a:lnTo>
                <a:lnTo>
                  <a:pt x="2255152" y="627955"/>
                </a:lnTo>
                <a:lnTo>
                  <a:pt x="2248807" y="626047"/>
                </a:lnTo>
                <a:lnTo>
                  <a:pt x="2243096" y="623502"/>
                </a:lnTo>
                <a:lnTo>
                  <a:pt x="2237703" y="620640"/>
                </a:lnTo>
                <a:lnTo>
                  <a:pt x="2232627" y="617777"/>
                </a:lnTo>
                <a:lnTo>
                  <a:pt x="2227551" y="614278"/>
                </a:lnTo>
                <a:lnTo>
                  <a:pt x="2223109" y="610779"/>
                </a:lnTo>
                <a:lnTo>
                  <a:pt x="2218985" y="607280"/>
                </a:lnTo>
                <a:lnTo>
                  <a:pt x="2214861" y="603463"/>
                </a:lnTo>
                <a:lnTo>
                  <a:pt x="2211371" y="599647"/>
                </a:lnTo>
                <a:lnTo>
                  <a:pt x="2208198" y="595512"/>
                </a:lnTo>
                <a:lnTo>
                  <a:pt x="2202171" y="587878"/>
                </a:lnTo>
                <a:lnTo>
                  <a:pt x="2197412" y="581198"/>
                </a:lnTo>
                <a:lnTo>
                  <a:pt x="2193922" y="574837"/>
                </a:lnTo>
                <a:lnTo>
                  <a:pt x="2191701" y="569747"/>
                </a:lnTo>
                <a:lnTo>
                  <a:pt x="2189163" y="565612"/>
                </a:lnTo>
                <a:lnTo>
                  <a:pt x="2191067" y="564340"/>
                </a:lnTo>
                <a:lnTo>
                  <a:pt x="2196777" y="559569"/>
                </a:lnTo>
                <a:lnTo>
                  <a:pt x="2205343" y="552889"/>
                </a:lnTo>
                <a:lnTo>
                  <a:pt x="2217399" y="544301"/>
                </a:lnTo>
                <a:lnTo>
                  <a:pt x="2225013" y="539848"/>
                </a:lnTo>
                <a:lnTo>
                  <a:pt x="2232944" y="534759"/>
                </a:lnTo>
                <a:lnTo>
                  <a:pt x="2241510" y="529670"/>
                </a:lnTo>
                <a:lnTo>
                  <a:pt x="2251028" y="524580"/>
                </a:lnTo>
                <a:lnTo>
                  <a:pt x="2260545" y="519491"/>
                </a:lnTo>
                <a:lnTo>
                  <a:pt x="2271649" y="514402"/>
                </a:lnTo>
                <a:lnTo>
                  <a:pt x="2282753" y="509631"/>
                </a:lnTo>
                <a:lnTo>
                  <a:pt x="2294809" y="505178"/>
                </a:lnTo>
                <a:lnTo>
                  <a:pt x="2307182" y="501043"/>
                </a:lnTo>
                <a:lnTo>
                  <a:pt x="2320506" y="497226"/>
                </a:lnTo>
                <a:lnTo>
                  <a:pt x="2334466" y="493409"/>
                </a:lnTo>
                <a:lnTo>
                  <a:pt x="2348742" y="490864"/>
                </a:lnTo>
                <a:lnTo>
                  <a:pt x="2363336" y="488638"/>
                </a:lnTo>
                <a:lnTo>
                  <a:pt x="2378564" y="486729"/>
                </a:lnTo>
                <a:lnTo>
                  <a:pt x="2394109" y="485775"/>
                </a:lnTo>
                <a:close/>
                <a:moveTo>
                  <a:pt x="1429386" y="468312"/>
                </a:moveTo>
                <a:lnTo>
                  <a:pt x="1442086" y="468630"/>
                </a:lnTo>
                <a:lnTo>
                  <a:pt x="1454151" y="469899"/>
                </a:lnTo>
                <a:lnTo>
                  <a:pt x="1465898" y="471802"/>
                </a:lnTo>
                <a:lnTo>
                  <a:pt x="1477011" y="474023"/>
                </a:lnTo>
                <a:lnTo>
                  <a:pt x="1487488" y="476562"/>
                </a:lnTo>
                <a:lnTo>
                  <a:pt x="1497649" y="479734"/>
                </a:lnTo>
                <a:lnTo>
                  <a:pt x="1507491" y="482907"/>
                </a:lnTo>
                <a:lnTo>
                  <a:pt x="1516699" y="486714"/>
                </a:lnTo>
                <a:lnTo>
                  <a:pt x="1525271" y="490522"/>
                </a:lnTo>
                <a:lnTo>
                  <a:pt x="1533526" y="494646"/>
                </a:lnTo>
                <a:lnTo>
                  <a:pt x="1541146" y="498771"/>
                </a:lnTo>
                <a:lnTo>
                  <a:pt x="1547814" y="502896"/>
                </a:lnTo>
                <a:lnTo>
                  <a:pt x="1554164" y="507020"/>
                </a:lnTo>
                <a:lnTo>
                  <a:pt x="1565594" y="514952"/>
                </a:lnTo>
                <a:lnTo>
                  <a:pt x="1574166" y="522250"/>
                </a:lnTo>
                <a:lnTo>
                  <a:pt x="1580516" y="527643"/>
                </a:lnTo>
                <a:lnTo>
                  <a:pt x="1585596" y="532720"/>
                </a:lnTo>
                <a:lnTo>
                  <a:pt x="1584009" y="536527"/>
                </a:lnTo>
                <a:lnTo>
                  <a:pt x="1581469" y="540652"/>
                </a:lnTo>
                <a:lnTo>
                  <a:pt x="1578611" y="546046"/>
                </a:lnTo>
                <a:lnTo>
                  <a:pt x="1574484" y="552074"/>
                </a:lnTo>
                <a:lnTo>
                  <a:pt x="1569721" y="558419"/>
                </a:lnTo>
                <a:lnTo>
                  <a:pt x="1563054" y="565399"/>
                </a:lnTo>
                <a:lnTo>
                  <a:pt x="1559879" y="568572"/>
                </a:lnTo>
                <a:lnTo>
                  <a:pt x="1556386" y="571745"/>
                </a:lnTo>
                <a:lnTo>
                  <a:pt x="1552259" y="575235"/>
                </a:lnTo>
                <a:lnTo>
                  <a:pt x="1548131" y="577773"/>
                </a:lnTo>
                <a:lnTo>
                  <a:pt x="1543686" y="580311"/>
                </a:lnTo>
                <a:lnTo>
                  <a:pt x="1538606" y="582850"/>
                </a:lnTo>
                <a:lnTo>
                  <a:pt x="1533844" y="584753"/>
                </a:lnTo>
                <a:lnTo>
                  <a:pt x="1528446" y="586657"/>
                </a:lnTo>
                <a:lnTo>
                  <a:pt x="1523049" y="588243"/>
                </a:lnTo>
                <a:lnTo>
                  <a:pt x="1517016" y="588878"/>
                </a:lnTo>
                <a:lnTo>
                  <a:pt x="1510984" y="589512"/>
                </a:lnTo>
                <a:lnTo>
                  <a:pt x="1503999" y="589512"/>
                </a:lnTo>
                <a:lnTo>
                  <a:pt x="1497331" y="588878"/>
                </a:lnTo>
                <a:lnTo>
                  <a:pt x="1490346" y="587926"/>
                </a:lnTo>
                <a:lnTo>
                  <a:pt x="1483043" y="586022"/>
                </a:lnTo>
                <a:lnTo>
                  <a:pt x="1475106" y="583484"/>
                </a:lnTo>
                <a:lnTo>
                  <a:pt x="1467168" y="580311"/>
                </a:lnTo>
                <a:lnTo>
                  <a:pt x="1458913" y="576187"/>
                </a:lnTo>
                <a:lnTo>
                  <a:pt x="1449388" y="571745"/>
                </a:lnTo>
                <a:lnTo>
                  <a:pt x="1439546" y="567620"/>
                </a:lnTo>
                <a:lnTo>
                  <a:pt x="1479233" y="586657"/>
                </a:lnTo>
                <a:lnTo>
                  <a:pt x="1498284" y="594906"/>
                </a:lnTo>
                <a:lnTo>
                  <a:pt x="1506856" y="598714"/>
                </a:lnTo>
                <a:lnTo>
                  <a:pt x="1515746" y="601886"/>
                </a:lnTo>
                <a:lnTo>
                  <a:pt x="1524001" y="604425"/>
                </a:lnTo>
                <a:lnTo>
                  <a:pt x="1531939" y="606646"/>
                </a:lnTo>
                <a:lnTo>
                  <a:pt x="1539559" y="607915"/>
                </a:lnTo>
                <a:lnTo>
                  <a:pt x="1546544" y="608232"/>
                </a:lnTo>
                <a:lnTo>
                  <a:pt x="1550036" y="608232"/>
                </a:lnTo>
                <a:lnTo>
                  <a:pt x="1553529" y="607915"/>
                </a:lnTo>
                <a:lnTo>
                  <a:pt x="1556704" y="607280"/>
                </a:lnTo>
                <a:lnTo>
                  <a:pt x="1559879" y="606646"/>
                </a:lnTo>
                <a:lnTo>
                  <a:pt x="1562736" y="605376"/>
                </a:lnTo>
                <a:lnTo>
                  <a:pt x="1565594" y="604107"/>
                </a:lnTo>
                <a:lnTo>
                  <a:pt x="1568451" y="602521"/>
                </a:lnTo>
                <a:lnTo>
                  <a:pt x="1570674" y="600617"/>
                </a:lnTo>
                <a:lnTo>
                  <a:pt x="1571944" y="607280"/>
                </a:lnTo>
                <a:lnTo>
                  <a:pt x="1572261" y="614260"/>
                </a:lnTo>
                <a:lnTo>
                  <a:pt x="1572896" y="626634"/>
                </a:lnTo>
                <a:lnTo>
                  <a:pt x="1572579" y="638691"/>
                </a:lnTo>
                <a:lnTo>
                  <a:pt x="1572261" y="649795"/>
                </a:lnTo>
                <a:lnTo>
                  <a:pt x="1574166" y="647574"/>
                </a:lnTo>
                <a:lnTo>
                  <a:pt x="1575119" y="647257"/>
                </a:lnTo>
                <a:lnTo>
                  <a:pt x="1576389" y="646940"/>
                </a:lnTo>
                <a:lnTo>
                  <a:pt x="1577976" y="647257"/>
                </a:lnTo>
                <a:lnTo>
                  <a:pt x="1578929" y="647892"/>
                </a:lnTo>
                <a:lnTo>
                  <a:pt x="1580516" y="649478"/>
                </a:lnTo>
                <a:lnTo>
                  <a:pt x="1582104" y="651382"/>
                </a:lnTo>
                <a:lnTo>
                  <a:pt x="1583056" y="653920"/>
                </a:lnTo>
                <a:lnTo>
                  <a:pt x="1584326" y="656775"/>
                </a:lnTo>
                <a:lnTo>
                  <a:pt x="1586549" y="663756"/>
                </a:lnTo>
                <a:lnTo>
                  <a:pt x="1588136" y="672322"/>
                </a:lnTo>
                <a:lnTo>
                  <a:pt x="1589406" y="682158"/>
                </a:lnTo>
                <a:lnTo>
                  <a:pt x="1590359" y="692945"/>
                </a:lnTo>
                <a:lnTo>
                  <a:pt x="1590676" y="704685"/>
                </a:lnTo>
                <a:lnTo>
                  <a:pt x="1590359" y="716424"/>
                </a:lnTo>
                <a:lnTo>
                  <a:pt x="1589406" y="727211"/>
                </a:lnTo>
                <a:lnTo>
                  <a:pt x="1588136" y="737047"/>
                </a:lnTo>
                <a:lnTo>
                  <a:pt x="1586549" y="745613"/>
                </a:lnTo>
                <a:lnTo>
                  <a:pt x="1584326" y="752911"/>
                </a:lnTo>
                <a:lnTo>
                  <a:pt x="1583056" y="755449"/>
                </a:lnTo>
                <a:lnTo>
                  <a:pt x="1582104" y="757987"/>
                </a:lnTo>
                <a:lnTo>
                  <a:pt x="1580516" y="759891"/>
                </a:lnTo>
                <a:lnTo>
                  <a:pt x="1578929" y="761477"/>
                </a:lnTo>
                <a:lnTo>
                  <a:pt x="1577976" y="762112"/>
                </a:lnTo>
                <a:lnTo>
                  <a:pt x="1576389" y="762429"/>
                </a:lnTo>
                <a:lnTo>
                  <a:pt x="1574801" y="762112"/>
                </a:lnTo>
                <a:lnTo>
                  <a:pt x="1573214" y="761160"/>
                </a:lnTo>
                <a:lnTo>
                  <a:pt x="1571944" y="759573"/>
                </a:lnTo>
                <a:lnTo>
                  <a:pt x="1570674" y="757670"/>
                </a:lnTo>
                <a:lnTo>
                  <a:pt x="1569086" y="755131"/>
                </a:lnTo>
                <a:lnTo>
                  <a:pt x="1568134" y="751641"/>
                </a:lnTo>
                <a:lnTo>
                  <a:pt x="1565911" y="744027"/>
                </a:lnTo>
                <a:lnTo>
                  <a:pt x="1564641" y="754180"/>
                </a:lnTo>
                <a:lnTo>
                  <a:pt x="1562736" y="764015"/>
                </a:lnTo>
                <a:lnTo>
                  <a:pt x="1560831" y="773851"/>
                </a:lnTo>
                <a:lnTo>
                  <a:pt x="1558291" y="782735"/>
                </a:lnTo>
                <a:lnTo>
                  <a:pt x="1555751" y="792253"/>
                </a:lnTo>
                <a:lnTo>
                  <a:pt x="1552576" y="800819"/>
                </a:lnTo>
                <a:lnTo>
                  <a:pt x="1549401" y="809703"/>
                </a:lnTo>
                <a:lnTo>
                  <a:pt x="1545591" y="817953"/>
                </a:lnTo>
                <a:lnTo>
                  <a:pt x="1541781" y="825567"/>
                </a:lnTo>
                <a:lnTo>
                  <a:pt x="1537336" y="833182"/>
                </a:lnTo>
                <a:lnTo>
                  <a:pt x="1532574" y="840797"/>
                </a:lnTo>
                <a:lnTo>
                  <a:pt x="1528129" y="847777"/>
                </a:lnTo>
                <a:lnTo>
                  <a:pt x="1523366" y="854757"/>
                </a:lnTo>
                <a:lnTo>
                  <a:pt x="1518286" y="861102"/>
                </a:lnTo>
                <a:lnTo>
                  <a:pt x="1513206" y="867448"/>
                </a:lnTo>
                <a:lnTo>
                  <a:pt x="1507491" y="873476"/>
                </a:lnTo>
                <a:lnTo>
                  <a:pt x="1502411" y="878553"/>
                </a:lnTo>
                <a:lnTo>
                  <a:pt x="1496696" y="883946"/>
                </a:lnTo>
                <a:lnTo>
                  <a:pt x="1490663" y="889340"/>
                </a:lnTo>
                <a:lnTo>
                  <a:pt x="1484948" y="893782"/>
                </a:lnTo>
                <a:lnTo>
                  <a:pt x="1478916" y="897907"/>
                </a:lnTo>
                <a:lnTo>
                  <a:pt x="1472883" y="901714"/>
                </a:lnTo>
                <a:lnTo>
                  <a:pt x="1466851" y="905521"/>
                </a:lnTo>
                <a:lnTo>
                  <a:pt x="1460818" y="908377"/>
                </a:lnTo>
                <a:lnTo>
                  <a:pt x="1454786" y="911232"/>
                </a:lnTo>
                <a:lnTo>
                  <a:pt x="1448753" y="914088"/>
                </a:lnTo>
                <a:lnTo>
                  <a:pt x="1442721" y="915991"/>
                </a:lnTo>
                <a:lnTo>
                  <a:pt x="1437323" y="917895"/>
                </a:lnTo>
                <a:lnTo>
                  <a:pt x="1431291" y="918847"/>
                </a:lnTo>
                <a:lnTo>
                  <a:pt x="1425576" y="920116"/>
                </a:lnTo>
                <a:lnTo>
                  <a:pt x="1419861" y="920751"/>
                </a:lnTo>
                <a:lnTo>
                  <a:pt x="1414146" y="920751"/>
                </a:lnTo>
                <a:lnTo>
                  <a:pt x="1409701" y="920751"/>
                </a:lnTo>
                <a:lnTo>
                  <a:pt x="1404938" y="920116"/>
                </a:lnTo>
                <a:lnTo>
                  <a:pt x="1399858" y="918847"/>
                </a:lnTo>
                <a:lnTo>
                  <a:pt x="1394778" y="917260"/>
                </a:lnTo>
                <a:lnTo>
                  <a:pt x="1389381" y="915357"/>
                </a:lnTo>
                <a:lnTo>
                  <a:pt x="1384301" y="913770"/>
                </a:lnTo>
                <a:lnTo>
                  <a:pt x="1378903" y="910915"/>
                </a:lnTo>
                <a:lnTo>
                  <a:pt x="1373188" y="908059"/>
                </a:lnTo>
                <a:lnTo>
                  <a:pt x="1367791" y="904569"/>
                </a:lnTo>
                <a:lnTo>
                  <a:pt x="1362076" y="900762"/>
                </a:lnTo>
                <a:lnTo>
                  <a:pt x="1356043" y="896955"/>
                </a:lnTo>
                <a:lnTo>
                  <a:pt x="1350328" y="892513"/>
                </a:lnTo>
                <a:lnTo>
                  <a:pt x="1344296" y="888071"/>
                </a:lnTo>
                <a:lnTo>
                  <a:pt x="1338581" y="883312"/>
                </a:lnTo>
                <a:lnTo>
                  <a:pt x="1333183" y="877918"/>
                </a:lnTo>
                <a:lnTo>
                  <a:pt x="1327468" y="872207"/>
                </a:lnTo>
                <a:lnTo>
                  <a:pt x="1321753" y="866813"/>
                </a:lnTo>
                <a:lnTo>
                  <a:pt x="1316038" y="860151"/>
                </a:lnTo>
                <a:lnTo>
                  <a:pt x="1310641" y="854122"/>
                </a:lnTo>
                <a:lnTo>
                  <a:pt x="1305243" y="847459"/>
                </a:lnTo>
                <a:lnTo>
                  <a:pt x="1299846" y="840797"/>
                </a:lnTo>
                <a:lnTo>
                  <a:pt x="1295083" y="833499"/>
                </a:lnTo>
                <a:lnTo>
                  <a:pt x="1290321" y="826202"/>
                </a:lnTo>
                <a:lnTo>
                  <a:pt x="1285558" y="818587"/>
                </a:lnTo>
                <a:lnTo>
                  <a:pt x="1281113" y="810655"/>
                </a:lnTo>
                <a:lnTo>
                  <a:pt x="1276668" y="802723"/>
                </a:lnTo>
                <a:lnTo>
                  <a:pt x="1272858" y="794474"/>
                </a:lnTo>
                <a:lnTo>
                  <a:pt x="1269048" y="786225"/>
                </a:lnTo>
                <a:lnTo>
                  <a:pt x="1265238" y="777658"/>
                </a:lnTo>
                <a:lnTo>
                  <a:pt x="1262381" y="768457"/>
                </a:lnTo>
                <a:lnTo>
                  <a:pt x="1259523" y="759891"/>
                </a:lnTo>
                <a:lnTo>
                  <a:pt x="1256983" y="751007"/>
                </a:lnTo>
                <a:lnTo>
                  <a:pt x="1254761" y="757035"/>
                </a:lnTo>
                <a:lnTo>
                  <a:pt x="1252538" y="761477"/>
                </a:lnTo>
                <a:lnTo>
                  <a:pt x="1251586" y="763063"/>
                </a:lnTo>
                <a:lnTo>
                  <a:pt x="1250316" y="764015"/>
                </a:lnTo>
                <a:lnTo>
                  <a:pt x="1248728" y="764967"/>
                </a:lnTo>
                <a:lnTo>
                  <a:pt x="1247776" y="765284"/>
                </a:lnTo>
                <a:lnTo>
                  <a:pt x="1246188" y="764967"/>
                </a:lnTo>
                <a:lnTo>
                  <a:pt x="1244601" y="764015"/>
                </a:lnTo>
                <a:lnTo>
                  <a:pt x="1243648" y="762429"/>
                </a:lnTo>
                <a:lnTo>
                  <a:pt x="1242061" y="760842"/>
                </a:lnTo>
                <a:lnTo>
                  <a:pt x="1240791" y="758304"/>
                </a:lnTo>
                <a:lnTo>
                  <a:pt x="1239838" y="755449"/>
                </a:lnTo>
                <a:lnTo>
                  <a:pt x="1237616" y="748151"/>
                </a:lnTo>
                <a:lnTo>
                  <a:pt x="1236028" y="739585"/>
                </a:lnTo>
                <a:lnTo>
                  <a:pt x="1234441" y="729749"/>
                </a:lnTo>
                <a:lnTo>
                  <a:pt x="1233806" y="718962"/>
                </a:lnTo>
                <a:lnTo>
                  <a:pt x="1233488" y="707223"/>
                </a:lnTo>
                <a:lnTo>
                  <a:pt x="1233806" y="695801"/>
                </a:lnTo>
                <a:lnTo>
                  <a:pt x="1234441" y="684696"/>
                </a:lnTo>
                <a:lnTo>
                  <a:pt x="1236028" y="675178"/>
                </a:lnTo>
                <a:lnTo>
                  <a:pt x="1237616" y="666294"/>
                </a:lnTo>
                <a:lnTo>
                  <a:pt x="1239838" y="659631"/>
                </a:lnTo>
                <a:lnTo>
                  <a:pt x="1240791" y="656775"/>
                </a:lnTo>
                <a:lnTo>
                  <a:pt x="1242061" y="653920"/>
                </a:lnTo>
                <a:lnTo>
                  <a:pt x="1243648" y="652016"/>
                </a:lnTo>
                <a:lnTo>
                  <a:pt x="1244601" y="651064"/>
                </a:lnTo>
                <a:lnTo>
                  <a:pt x="1246188" y="649795"/>
                </a:lnTo>
                <a:lnTo>
                  <a:pt x="1247776" y="649478"/>
                </a:lnTo>
                <a:lnTo>
                  <a:pt x="1248411" y="649795"/>
                </a:lnTo>
                <a:lnTo>
                  <a:pt x="1249363" y="650113"/>
                </a:lnTo>
                <a:lnTo>
                  <a:pt x="1249681" y="642815"/>
                </a:lnTo>
                <a:lnTo>
                  <a:pt x="1250316" y="635201"/>
                </a:lnTo>
                <a:lnTo>
                  <a:pt x="1250951" y="628220"/>
                </a:lnTo>
                <a:lnTo>
                  <a:pt x="1252221" y="622192"/>
                </a:lnTo>
                <a:lnTo>
                  <a:pt x="1251586" y="613943"/>
                </a:lnTo>
                <a:lnTo>
                  <a:pt x="1250951" y="606328"/>
                </a:lnTo>
                <a:lnTo>
                  <a:pt x="1250951" y="599031"/>
                </a:lnTo>
                <a:lnTo>
                  <a:pt x="1251586" y="592368"/>
                </a:lnTo>
                <a:lnTo>
                  <a:pt x="1251903" y="586022"/>
                </a:lnTo>
                <a:lnTo>
                  <a:pt x="1252856" y="579994"/>
                </a:lnTo>
                <a:lnTo>
                  <a:pt x="1254126" y="574283"/>
                </a:lnTo>
                <a:lnTo>
                  <a:pt x="1255713" y="569207"/>
                </a:lnTo>
                <a:lnTo>
                  <a:pt x="1257618" y="564130"/>
                </a:lnTo>
                <a:lnTo>
                  <a:pt x="1259841" y="559688"/>
                </a:lnTo>
                <a:lnTo>
                  <a:pt x="1262063" y="555564"/>
                </a:lnTo>
                <a:lnTo>
                  <a:pt x="1264603" y="551756"/>
                </a:lnTo>
                <a:lnTo>
                  <a:pt x="1267143" y="548266"/>
                </a:lnTo>
                <a:lnTo>
                  <a:pt x="1270636" y="545411"/>
                </a:lnTo>
                <a:lnTo>
                  <a:pt x="1273811" y="542873"/>
                </a:lnTo>
                <a:lnTo>
                  <a:pt x="1277303" y="540017"/>
                </a:lnTo>
                <a:lnTo>
                  <a:pt x="1261746" y="540017"/>
                </a:lnTo>
                <a:lnTo>
                  <a:pt x="1249363" y="540969"/>
                </a:lnTo>
                <a:lnTo>
                  <a:pt x="1239203" y="541286"/>
                </a:lnTo>
                <a:lnTo>
                  <a:pt x="1246188" y="537479"/>
                </a:lnTo>
                <a:lnTo>
                  <a:pt x="1253808" y="532720"/>
                </a:lnTo>
                <a:lnTo>
                  <a:pt x="1261111" y="527326"/>
                </a:lnTo>
                <a:lnTo>
                  <a:pt x="1268413" y="521615"/>
                </a:lnTo>
                <a:lnTo>
                  <a:pt x="1282701" y="511145"/>
                </a:lnTo>
                <a:lnTo>
                  <a:pt x="1289368" y="506703"/>
                </a:lnTo>
                <a:lnTo>
                  <a:pt x="1295401" y="502896"/>
                </a:lnTo>
                <a:lnTo>
                  <a:pt x="1303973" y="498771"/>
                </a:lnTo>
                <a:lnTo>
                  <a:pt x="1311911" y="494964"/>
                </a:lnTo>
                <a:lnTo>
                  <a:pt x="1320166" y="491156"/>
                </a:lnTo>
                <a:lnTo>
                  <a:pt x="1328103" y="487984"/>
                </a:lnTo>
                <a:lnTo>
                  <a:pt x="1336041" y="484811"/>
                </a:lnTo>
                <a:lnTo>
                  <a:pt x="1343978" y="482273"/>
                </a:lnTo>
                <a:lnTo>
                  <a:pt x="1359536" y="477831"/>
                </a:lnTo>
                <a:lnTo>
                  <a:pt x="1374141" y="474023"/>
                </a:lnTo>
                <a:lnTo>
                  <a:pt x="1388746" y="471485"/>
                </a:lnTo>
                <a:lnTo>
                  <a:pt x="1402716" y="469581"/>
                </a:lnTo>
                <a:lnTo>
                  <a:pt x="1416051" y="468630"/>
                </a:lnTo>
                <a:lnTo>
                  <a:pt x="1429386" y="468312"/>
                </a:lnTo>
                <a:close/>
                <a:moveTo>
                  <a:pt x="750948" y="302529"/>
                </a:moveTo>
                <a:lnTo>
                  <a:pt x="748724" y="302846"/>
                </a:lnTo>
                <a:lnTo>
                  <a:pt x="746818" y="303797"/>
                </a:lnTo>
                <a:lnTo>
                  <a:pt x="744912" y="304431"/>
                </a:lnTo>
                <a:lnTo>
                  <a:pt x="743641" y="306017"/>
                </a:lnTo>
                <a:lnTo>
                  <a:pt x="742053" y="307602"/>
                </a:lnTo>
                <a:lnTo>
                  <a:pt x="741417" y="309188"/>
                </a:lnTo>
                <a:lnTo>
                  <a:pt x="740464" y="311725"/>
                </a:lnTo>
                <a:lnTo>
                  <a:pt x="740464" y="313310"/>
                </a:lnTo>
                <a:lnTo>
                  <a:pt x="740464" y="315847"/>
                </a:lnTo>
                <a:lnTo>
                  <a:pt x="741417" y="318067"/>
                </a:lnTo>
                <a:lnTo>
                  <a:pt x="742053" y="319970"/>
                </a:lnTo>
                <a:lnTo>
                  <a:pt x="743641" y="321238"/>
                </a:lnTo>
                <a:lnTo>
                  <a:pt x="744912" y="322507"/>
                </a:lnTo>
                <a:lnTo>
                  <a:pt x="746818" y="323458"/>
                </a:lnTo>
                <a:lnTo>
                  <a:pt x="748724" y="324410"/>
                </a:lnTo>
                <a:lnTo>
                  <a:pt x="750948" y="324410"/>
                </a:lnTo>
                <a:lnTo>
                  <a:pt x="988881" y="324410"/>
                </a:lnTo>
                <a:lnTo>
                  <a:pt x="991105" y="324410"/>
                </a:lnTo>
                <a:lnTo>
                  <a:pt x="993011" y="323458"/>
                </a:lnTo>
                <a:lnTo>
                  <a:pt x="994917" y="322507"/>
                </a:lnTo>
                <a:lnTo>
                  <a:pt x="996506" y="321238"/>
                </a:lnTo>
                <a:lnTo>
                  <a:pt x="997776" y="319970"/>
                </a:lnTo>
                <a:lnTo>
                  <a:pt x="998729" y="318067"/>
                </a:lnTo>
                <a:lnTo>
                  <a:pt x="999365" y="315847"/>
                </a:lnTo>
                <a:lnTo>
                  <a:pt x="999365" y="313310"/>
                </a:lnTo>
                <a:lnTo>
                  <a:pt x="999365" y="311725"/>
                </a:lnTo>
                <a:lnTo>
                  <a:pt x="998729" y="309188"/>
                </a:lnTo>
                <a:lnTo>
                  <a:pt x="997776" y="307602"/>
                </a:lnTo>
                <a:lnTo>
                  <a:pt x="996506" y="306017"/>
                </a:lnTo>
                <a:lnTo>
                  <a:pt x="994917" y="304431"/>
                </a:lnTo>
                <a:lnTo>
                  <a:pt x="993011" y="303797"/>
                </a:lnTo>
                <a:lnTo>
                  <a:pt x="991105" y="302846"/>
                </a:lnTo>
                <a:lnTo>
                  <a:pt x="988881" y="302529"/>
                </a:lnTo>
                <a:lnTo>
                  <a:pt x="750948" y="302529"/>
                </a:lnTo>
                <a:close/>
                <a:moveTo>
                  <a:pt x="748724" y="219444"/>
                </a:moveTo>
                <a:lnTo>
                  <a:pt x="746818" y="220396"/>
                </a:lnTo>
                <a:lnTo>
                  <a:pt x="744912" y="221347"/>
                </a:lnTo>
                <a:lnTo>
                  <a:pt x="743641" y="222615"/>
                </a:lnTo>
                <a:lnTo>
                  <a:pt x="742053" y="224201"/>
                </a:lnTo>
                <a:lnTo>
                  <a:pt x="741417" y="226104"/>
                </a:lnTo>
                <a:lnTo>
                  <a:pt x="740464" y="228323"/>
                </a:lnTo>
                <a:lnTo>
                  <a:pt x="740464" y="230543"/>
                </a:lnTo>
                <a:lnTo>
                  <a:pt x="740464" y="232763"/>
                </a:lnTo>
                <a:lnTo>
                  <a:pt x="741417" y="234666"/>
                </a:lnTo>
                <a:lnTo>
                  <a:pt x="742053" y="236568"/>
                </a:lnTo>
                <a:lnTo>
                  <a:pt x="743641" y="237837"/>
                </a:lnTo>
                <a:lnTo>
                  <a:pt x="744912" y="239423"/>
                </a:lnTo>
                <a:lnTo>
                  <a:pt x="746818" y="240374"/>
                </a:lnTo>
                <a:lnTo>
                  <a:pt x="748724" y="241008"/>
                </a:lnTo>
                <a:lnTo>
                  <a:pt x="750948" y="241325"/>
                </a:lnTo>
                <a:lnTo>
                  <a:pt x="1133738" y="241325"/>
                </a:lnTo>
                <a:lnTo>
                  <a:pt x="1135644" y="241008"/>
                </a:lnTo>
                <a:lnTo>
                  <a:pt x="1137868" y="240374"/>
                </a:lnTo>
                <a:lnTo>
                  <a:pt x="1139456" y="239423"/>
                </a:lnTo>
                <a:lnTo>
                  <a:pt x="1141045" y="237837"/>
                </a:lnTo>
                <a:lnTo>
                  <a:pt x="1142316" y="236568"/>
                </a:lnTo>
                <a:lnTo>
                  <a:pt x="1143586" y="234666"/>
                </a:lnTo>
                <a:lnTo>
                  <a:pt x="1143904" y="232763"/>
                </a:lnTo>
                <a:lnTo>
                  <a:pt x="1144222" y="230543"/>
                </a:lnTo>
                <a:lnTo>
                  <a:pt x="1143904" y="228323"/>
                </a:lnTo>
                <a:lnTo>
                  <a:pt x="1143586" y="226104"/>
                </a:lnTo>
                <a:lnTo>
                  <a:pt x="1142316" y="224201"/>
                </a:lnTo>
                <a:lnTo>
                  <a:pt x="1141045" y="222615"/>
                </a:lnTo>
                <a:lnTo>
                  <a:pt x="1139456" y="221347"/>
                </a:lnTo>
                <a:lnTo>
                  <a:pt x="1137868" y="220396"/>
                </a:lnTo>
                <a:lnTo>
                  <a:pt x="1135644" y="219444"/>
                </a:lnTo>
                <a:lnTo>
                  <a:pt x="1133738" y="219444"/>
                </a:lnTo>
                <a:lnTo>
                  <a:pt x="750948" y="219444"/>
                </a:lnTo>
                <a:lnTo>
                  <a:pt x="748724" y="219444"/>
                </a:lnTo>
                <a:close/>
                <a:moveTo>
                  <a:pt x="748724" y="141751"/>
                </a:moveTo>
                <a:lnTo>
                  <a:pt x="746818" y="142702"/>
                </a:lnTo>
                <a:lnTo>
                  <a:pt x="744912" y="143336"/>
                </a:lnTo>
                <a:lnTo>
                  <a:pt x="743641" y="144922"/>
                </a:lnTo>
                <a:lnTo>
                  <a:pt x="742053" y="146191"/>
                </a:lnTo>
                <a:lnTo>
                  <a:pt x="741417" y="148093"/>
                </a:lnTo>
                <a:lnTo>
                  <a:pt x="740464" y="150630"/>
                </a:lnTo>
                <a:lnTo>
                  <a:pt x="740464" y="152216"/>
                </a:lnTo>
                <a:lnTo>
                  <a:pt x="740464" y="154753"/>
                </a:lnTo>
                <a:lnTo>
                  <a:pt x="741417" y="156972"/>
                </a:lnTo>
                <a:lnTo>
                  <a:pt x="742053" y="158875"/>
                </a:lnTo>
                <a:lnTo>
                  <a:pt x="743641" y="160144"/>
                </a:lnTo>
                <a:lnTo>
                  <a:pt x="744912" y="161729"/>
                </a:lnTo>
                <a:lnTo>
                  <a:pt x="746818" y="162363"/>
                </a:lnTo>
                <a:lnTo>
                  <a:pt x="748724" y="163315"/>
                </a:lnTo>
                <a:lnTo>
                  <a:pt x="750948" y="163315"/>
                </a:lnTo>
                <a:lnTo>
                  <a:pt x="1133738" y="163315"/>
                </a:lnTo>
                <a:lnTo>
                  <a:pt x="1135644" y="163315"/>
                </a:lnTo>
                <a:lnTo>
                  <a:pt x="1137868" y="162363"/>
                </a:lnTo>
                <a:lnTo>
                  <a:pt x="1139456" y="161729"/>
                </a:lnTo>
                <a:lnTo>
                  <a:pt x="1141045" y="160144"/>
                </a:lnTo>
                <a:lnTo>
                  <a:pt x="1142316" y="158875"/>
                </a:lnTo>
                <a:lnTo>
                  <a:pt x="1143586" y="156972"/>
                </a:lnTo>
                <a:lnTo>
                  <a:pt x="1143904" y="154753"/>
                </a:lnTo>
                <a:lnTo>
                  <a:pt x="1144222" y="152216"/>
                </a:lnTo>
                <a:lnTo>
                  <a:pt x="1143904" y="150630"/>
                </a:lnTo>
                <a:lnTo>
                  <a:pt x="1143586" y="148093"/>
                </a:lnTo>
                <a:lnTo>
                  <a:pt x="1142316" y="146191"/>
                </a:lnTo>
                <a:lnTo>
                  <a:pt x="1141045" y="144922"/>
                </a:lnTo>
                <a:lnTo>
                  <a:pt x="1139456" y="143336"/>
                </a:lnTo>
                <a:lnTo>
                  <a:pt x="1137868" y="142702"/>
                </a:lnTo>
                <a:lnTo>
                  <a:pt x="1135644" y="141751"/>
                </a:lnTo>
                <a:lnTo>
                  <a:pt x="1133738" y="141751"/>
                </a:lnTo>
                <a:lnTo>
                  <a:pt x="750948" y="141751"/>
                </a:lnTo>
                <a:lnTo>
                  <a:pt x="748724" y="141751"/>
                </a:lnTo>
                <a:close/>
                <a:moveTo>
                  <a:pt x="789068" y="0"/>
                </a:moveTo>
                <a:lnTo>
                  <a:pt x="1085770" y="0"/>
                </a:lnTo>
                <a:lnTo>
                  <a:pt x="1093712" y="317"/>
                </a:lnTo>
                <a:lnTo>
                  <a:pt x="1101336" y="635"/>
                </a:lnTo>
                <a:lnTo>
                  <a:pt x="1108960" y="1903"/>
                </a:lnTo>
                <a:lnTo>
                  <a:pt x="1116267" y="2854"/>
                </a:lnTo>
                <a:lnTo>
                  <a:pt x="1123573" y="4757"/>
                </a:lnTo>
                <a:lnTo>
                  <a:pt x="1130562" y="6660"/>
                </a:lnTo>
                <a:lnTo>
                  <a:pt x="1137868" y="8879"/>
                </a:lnTo>
                <a:lnTo>
                  <a:pt x="1144539" y="12051"/>
                </a:lnTo>
                <a:lnTo>
                  <a:pt x="1151210" y="14905"/>
                </a:lnTo>
                <a:lnTo>
                  <a:pt x="1157881" y="18393"/>
                </a:lnTo>
                <a:lnTo>
                  <a:pt x="1164235" y="21564"/>
                </a:lnTo>
                <a:lnTo>
                  <a:pt x="1170270" y="25687"/>
                </a:lnTo>
                <a:lnTo>
                  <a:pt x="1176306" y="29809"/>
                </a:lnTo>
                <a:lnTo>
                  <a:pt x="1181706" y="34566"/>
                </a:lnTo>
                <a:lnTo>
                  <a:pt x="1187424" y="39006"/>
                </a:lnTo>
                <a:lnTo>
                  <a:pt x="1192507" y="44079"/>
                </a:lnTo>
                <a:lnTo>
                  <a:pt x="1197590" y="49153"/>
                </a:lnTo>
                <a:lnTo>
                  <a:pt x="1202037" y="54861"/>
                </a:lnTo>
                <a:lnTo>
                  <a:pt x="1206802" y="60252"/>
                </a:lnTo>
                <a:lnTo>
                  <a:pt x="1210932" y="66277"/>
                </a:lnTo>
                <a:lnTo>
                  <a:pt x="1215062" y="72303"/>
                </a:lnTo>
                <a:lnTo>
                  <a:pt x="1218238" y="78645"/>
                </a:lnTo>
                <a:lnTo>
                  <a:pt x="1221733" y="84987"/>
                </a:lnTo>
                <a:lnTo>
                  <a:pt x="1224592" y="91964"/>
                </a:lnTo>
                <a:lnTo>
                  <a:pt x="1227768" y="98623"/>
                </a:lnTo>
                <a:lnTo>
                  <a:pt x="1229992" y="105917"/>
                </a:lnTo>
                <a:lnTo>
                  <a:pt x="1231898" y="112893"/>
                </a:lnTo>
                <a:lnTo>
                  <a:pt x="1233804" y="120187"/>
                </a:lnTo>
                <a:lnTo>
                  <a:pt x="1234757" y="127481"/>
                </a:lnTo>
                <a:lnTo>
                  <a:pt x="1236028" y="135092"/>
                </a:lnTo>
                <a:lnTo>
                  <a:pt x="1236345" y="143019"/>
                </a:lnTo>
                <a:lnTo>
                  <a:pt x="1236663" y="150630"/>
                </a:lnTo>
                <a:lnTo>
                  <a:pt x="1236663" y="296186"/>
                </a:lnTo>
                <a:lnTo>
                  <a:pt x="1236345" y="303797"/>
                </a:lnTo>
                <a:lnTo>
                  <a:pt x="1236028" y="311725"/>
                </a:lnTo>
                <a:lnTo>
                  <a:pt x="1234757" y="319019"/>
                </a:lnTo>
                <a:lnTo>
                  <a:pt x="1233804" y="326629"/>
                </a:lnTo>
                <a:lnTo>
                  <a:pt x="1231898" y="333606"/>
                </a:lnTo>
                <a:lnTo>
                  <a:pt x="1229992" y="340900"/>
                </a:lnTo>
                <a:lnTo>
                  <a:pt x="1227768" y="347876"/>
                </a:lnTo>
                <a:lnTo>
                  <a:pt x="1224592" y="354853"/>
                </a:lnTo>
                <a:lnTo>
                  <a:pt x="1221733" y="361512"/>
                </a:lnTo>
                <a:lnTo>
                  <a:pt x="1218238" y="367854"/>
                </a:lnTo>
                <a:lnTo>
                  <a:pt x="1215062" y="374197"/>
                </a:lnTo>
                <a:lnTo>
                  <a:pt x="1210932" y="380222"/>
                </a:lnTo>
                <a:lnTo>
                  <a:pt x="1206802" y="386247"/>
                </a:lnTo>
                <a:lnTo>
                  <a:pt x="1202037" y="391955"/>
                </a:lnTo>
                <a:lnTo>
                  <a:pt x="1197590" y="397346"/>
                </a:lnTo>
                <a:lnTo>
                  <a:pt x="1192507" y="402420"/>
                </a:lnTo>
                <a:lnTo>
                  <a:pt x="1187424" y="407811"/>
                </a:lnTo>
                <a:lnTo>
                  <a:pt x="1181706" y="412251"/>
                </a:lnTo>
                <a:lnTo>
                  <a:pt x="1176306" y="416690"/>
                </a:lnTo>
                <a:lnTo>
                  <a:pt x="1170270" y="420813"/>
                </a:lnTo>
                <a:lnTo>
                  <a:pt x="1164235" y="424935"/>
                </a:lnTo>
                <a:lnTo>
                  <a:pt x="1157881" y="428423"/>
                </a:lnTo>
                <a:lnTo>
                  <a:pt x="1151210" y="431912"/>
                </a:lnTo>
                <a:lnTo>
                  <a:pt x="1144539" y="434766"/>
                </a:lnTo>
                <a:lnTo>
                  <a:pt x="1137868" y="437303"/>
                </a:lnTo>
                <a:lnTo>
                  <a:pt x="1130562" y="440157"/>
                </a:lnTo>
                <a:lnTo>
                  <a:pt x="1123573" y="442059"/>
                </a:lnTo>
                <a:lnTo>
                  <a:pt x="1116267" y="443645"/>
                </a:lnTo>
                <a:lnTo>
                  <a:pt x="1108960" y="444914"/>
                </a:lnTo>
                <a:lnTo>
                  <a:pt x="1101336" y="446182"/>
                </a:lnTo>
                <a:lnTo>
                  <a:pt x="1093712" y="446499"/>
                </a:lnTo>
                <a:lnTo>
                  <a:pt x="1085770" y="446816"/>
                </a:lnTo>
                <a:lnTo>
                  <a:pt x="1060675" y="446816"/>
                </a:lnTo>
                <a:lnTo>
                  <a:pt x="1084500" y="523875"/>
                </a:lnTo>
                <a:lnTo>
                  <a:pt x="945996" y="446816"/>
                </a:lnTo>
                <a:lnTo>
                  <a:pt x="789068" y="446816"/>
                </a:lnTo>
                <a:lnTo>
                  <a:pt x="781444" y="446499"/>
                </a:lnTo>
                <a:lnTo>
                  <a:pt x="773502" y="446182"/>
                </a:lnTo>
                <a:lnTo>
                  <a:pt x="766196" y="444914"/>
                </a:lnTo>
                <a:lnTo>
                  <a:pt x="758889" y="443645"/>
                </a:lnTo>
                <a:lnTo>
                  <a:pt x="751583" y="442059"/>
                </a:lnTo>
                <a:lnTo>
                  <a:pt x="744277" y="440157"/>
                </a:lnTo>
                <a:lnTo>
                  <a:pt x="737288" y="437303"/>
                </a:lnTo>
                <a:lnTo>
                  <a:pt x="730299" y="434766"/>
                </a:lnTo>
                <a:lnTo>
                  <a:pt x="723946" y="431912"/>
                </a:lnTo>
                <a:lnTo>
                  <a:pt x="717275" y="428423"/>
                </a:lnTo>
                <a:lnTo>
                  <a:pt x="710921" y="424935"/>
                </a:lnTo>
                <a:lnTo>
                  <a:pt x="704886" y="420813"/>
                </a:lnTo>
                <a:lnTo>
                  <a:pt x="698850" y="416690"/>
                </a:lnTo>
                <a:lnTo>
                  <a:pt x="693132" y="412251"/>
                </a:lnTo>
                <a:lnTo>
                  <a:pt x="687731" y="407811"/>
                </a:lnTo>
                <a:lnTo>
                  <a:pt x="682649" y="402420"/>
                </a:lnTo>
                <a:lnTo>
                  <a:pt x="677566" y="397346"/>
                </a:lnTo>
                <a:lnTo>
                  <a:pt x="672801" y="391955"/>
                </a:lnTo>
                <a:lnTo>
                  <a:pt x="668354" y="386247"/>
                </a:lnTo>
                <a:lnTo>
                  <a:pt x="664224" y="380222"/>
                </a:lnTo>
                <a:lnTo>
                  <a:pt x="660094" y="374197"/>
                </a:lnTo>
                <a:lnTo>
                  <a:pt x="656600" y="367854"/>
                </a:lnTo>
                <a:lnTo>
                  <a:pt x="653106" y="361512"/>
                </a:lnTo>
                <a:lnTo>
                  <a:pt x="650247" y="354853"/>
                </a:lnTo>
                <a:lnTo>
                  <a:pt x="647705" y="347876"/>
                </a:lnTo>
                <a:lnTo>
                  <a:pt x="644846" y="340900"/>
                </a:lnTo>
                <a:lnTo>
                  <a:pt x="642940" y="333606"/>
                </a:lnTo>
                <a:lnTo>
                  <a:pt x="641669" y="326629"/>
                </a:lnTo>
                <a:lnTo>
                  <a:pt x="640081" y="319019"/>
                </a:lnTo>
                <a:lnTo>
                  <a:pt x="638810" y="311725"/>
                </a:lnTo>
                <a:lnTo>
                  <a:pt x="638493" y="303797"/>
                </a:lnTo>
                <a:lnTo>
                  <a:pt x="638175" y="296186"/>
                </a:lnTo>
                <a:lnTo>
                  <a:pt x="638175" y="150630"/>
                </a:lnTo>
                <a:lnTo>
                  <a:pt x="638493" y="143019"/>
                </a:lnTo>
                <a:lnTo>
                  <a:pt x="638810" y="135092"/>
                </a:lnTo>
                <a:lnTo>
                  <a:pt x="640081" y="127481"/>
                </a:lnTo>
                <a:lnTo>
                  <a:pt x="641669" y="120187"/>
                </a:lnTo>
                <a:lnTo>
                  <a:pt x="642940" y="112893"/>
                </a:lnTo>
                <a:lnTo>
                  <a:pt x="644846" y="105917"/>
                </a:lnTo>
                <a:lnTo>
                  <a:pt x="647705" y="98623"/>
                </a:lnTo>
                <a:lnTo>
                  <a:pt x="650247" y="91964"/>
                </a:lnTo>
                <a:lnTo>
                  <a:pt x="653106" y="84987"/>
                </a:lnTo>
                <a:lnTo>
                  <a:pt x="656600" y="78645"/>
                </a:lnTo>
                <a:lnTo>
                  <a:pt x="660094" y="72303"/>
                </a:lnTo>
                <a:lnTo>
                  <a:pt x="664224" y="66277"/>
                </a:lnTo>
                <a:lnTo>
                  <a:pt x="668354" y="60252"/>
                </a:lnTo>
                <a:lnTo>
                  <a:pt x="672801" y="54861"/>
                </a:lnTo>
                <a:lnTo>
                  <a:pt x="677566" y="49153"/>
                </a:lnTo>
                <a:lnTo>
                  <a:pt x="682649" y="44079"/>
                </a:lnTo>
                <a:lnTo>
                  <a:pt x="687731" y="39006"/>
                </a:lnTo>
                <a:lnTo>
                  <a:pt x="693132" y="34566"/>
                </a:lnTo>
                <a:lnTo>
                  <a:pt x="698850" y="29809"/>
                </a:lnTo>
                <a:lnTo>
                  <a:pt x="704886" y="25687"/>
                </a:lnTo>
                <a:lnTo>
                  <a:pt x="710921" y="21564"/>
                </a:lnTo>
                <a:lnTo>
                  <a:pt x="717275" y="18393"/>
                </a:lnTo>
                <a:lnTo>
                  <a:pt x="723946" y="14905"/>
                </a:lnTo>
                <a:lnTo>
                  <a:pt x="730299" y="12051"/>
                </a:lnTo>
                <a:lnTo>
                  <a:pt x="737288" y="8879"/>
                </a:lnTo>
                <a:lnTo>
                  <a:pt x="744277" y="6660"/>
                </a:lnTo>
                <a:lnTo>
                  <a:pt x="751583" y="4757"/>
                </a:lnTo>
                <a:lnTo>
                  <a:pt x="758889" y="2854"/>
                </a:lnTo>
                <a:lnTo>
                  <a:pt x="766196" y="1903"/>
                </a:lnTo>
                <a:lnTo>
                  <a:pt x="773502" y="635"/>
                </a:lnTo>
                <a:lnTo>
                  <a:pt x="781444" y="317"/>
                </a:lnTo>
                <a:lnTo>
                  <a:pt x="789068"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Freeform 8"/>
          <p:cNvSpPr/>
          <p:nvPr/>
        </p:nvSpPr>
        <p:spPr bwMode="auto">
          <a:xfrm>
            <a:off x="5975734" y="4047110"/>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p:spPr>
        <p:txBody>
          <a:bodyPr/>
          <a:lstStyle/>
          <a:p>
            <a:endParaRPr lang="zh-CN" altLang="en-US"/>
          </a:p>
        </p:txBody>
      </p:sp>
      <p:sp>
        <p:nvSpPr>
          <p:cNvPr id="15" name="Freeform 5"/>
          <p:cNvSpPr/>
          <p:nvPr/>
        </p:nvSpPr>
        <p:spPr bwMode="auto">
          <a:xfrm>
            <a:off x="7307497" y="2734748"/>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19" name="圆角矩形 18" descr="#clear#"/>
          <p:cNvSpPr/>
          <p:nvPr/>
        </p:nvSpPr>
        <p:spPr>
          <a:xfrm>
            <a:off x="8812915" y="256916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圆角矩形 19" descr="#clear#"/>
          <p:cNvSpPr/>
          <p:nvPr/>
        </p:nvSpPr>
        <p:spPr>
          <a:xfrm>
            <a:off x="8218942" y="459953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KSO_Shape"/>
          <p:cNvSpPr/>
          <p:nvPr/>
        </p:nvSpPr>
        <p:spPr>
          <a:xfrm>
            <a:off x="7816253" y="3447978"/>
            <a:ext cx="544584" cy="430221"/>
          </a:xfrm>
          <a:prstGeom prst="wedgeEllipseCallout">
            <a:avLst>
              <a:gd name="adj1" fmla="val -25046"/>
              <a:gd name="adj2" fmla="val 65698"/>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solidFill>
                <a:schemeClr val="tx1"/>
              </a:solidFill>
              <a:latin typeface="Calibri" panose="020F0502020204030204" pitchFamily="34" charset="0"/>
              <a:ea typeface="幼圆" panose="02010509060101010101" pitchFamily="49" charset="-122"/>
            </a:endParaRPr>
          </a:p>
        </p:txBody>
      </p:sp>
      <p:sp>
        <p:nvSpPr>
          <p:cNvPr id="27" name="KSO_Shape"/>
          <p:cNvSpPr/>
          <p:nvPr/>
        </p:nvSpPr>
        <p:spPr bwMode="auto">
          <a:xfrm>
            <a:off x="6436820" y="4808978"/>
            <a:ext cx="1124987" cy="841866"/>
          </a:xfrm>
          <a:custGeom>
            <a:avLst/>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rgbClr val="FFFFFF"/>
          </a:solidFill>
          <a:ln>
            <a:noFill/>
          </a:ln>
        </p:spPr>
        <p:txBody>
          <a:bodyPr anchor="ctr" anchorCtr="1"/>
          <a:lstStyle/>
          <a:p>
            <a:endParaRPr lang="zh-CN" altLang="en-US" dirty="0">
              <a:ea typeface="宋体" panose="02010600030101010101" pitchFamily="2" charset="-122"/>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6" name="任意多边形: 形状 15"/>
          <p:cNvSpPr/>
          <p:nvPr/>
        </p:nvSpPr>
        <p:spPr>
          <a:xfrm>
            <a:off x="5056269" y="2520277"/>
            <a:ext cx="2079463" cy="2086827"/>
          </a:xfrm>
          <a:custGeom>
            <a:avLst/>
            <a:gdLst>
              <a:gd name="connsiteX0" fmla="*/ 1039731 w 2079463"/>
              <a:gd name="connsiteY0" fmla="*/ 834533 h 2086827"/>
              <a:gd name="connsiteX1" fmla="*/ 1076656 w 2079463"/>
              <a:gd name="connsiteY1" fmla="*/ 1006488 h 2086827"/>
              <a:gd name="connsiteX2" fmla="*/ 1248611 w 2079463"/>
              <a:gd name="connsiteY2" fmla="*/ 1043413 h 2086827"/>
              <a:gd name="connsiteX3" fmla="*/ 1076656 w 2079463"/>
              <a:gd name="connsiteY3" fmla="*/ 1080338 h 2086827"/>
              <a:gd name="connsiteX4" fmla="*/ 1039731 w 2079463"/>
              <a:gd name="connsiteY4" fmla="*/ 1252293 h 2086827"/>
              <a:gd name="connsiteX5" fmla="*/ 1002806 w 2079463"/>
              <a:gd name="connsiteY5" fmla="*/ 1080338 h 2086827"/>
              <a:gd name="connsiteX6" fmla="*/ 830851 w 2079463"/>
              <a:gd name="connsiteY6" fmla="*/ 1043413 h 2086827"/>
              <a:gd name="connsiteX7" fmla="*/ 1002806 w 2079463"/>
              <a:gd name="connsiteY7" fmla="*/ 1006488 h 2086827"/>
              <a:gd name="connsiteX8" fmla="*/ 1039732 w 2079463"/>
              <a:gd name="connsiteY8" fmla="*/ 699113 h 2086827"/>
              <a:gd name="connsiteX9" fmla="*/ 1030705 w 2079463"/>
              <a:gd name="connsiteY9" fmla="*/ 699261 h 2086827"/>
              <a:gd name="connsiteX10" fmla="*/ 1021826 w 2079463"/>
              <a:gd name="connsiteY10" fmla="*/ 699557 h 2086827"/>
              <a:gd name="connsiteX11" fmla="*/ 1013095 w 2079463"/>
              <a:gd name="connsiteY11" fmla="*/ 700149 h 2086827"/>
              <a:gd name="connsiteX12" fmla="*/ 1004512 w 2079463"/>
              <a:gd name="connsiteY12" fmla="*/ 700889 h 2086827"/>
              <a:gd name="connsiteX13" fmla="*/ 995781 w 2079463"/>
              <a:gd name="connsiteY13" fmla="*/ 701778 h 2086827"/>
              <a:gd name="connsiteX14" fmla="*/ 987346 w 2079463"/>
              <a:gd name="connsiteY14" fmla="*/ 702962 h 2086827"/>
              <a:gd name="connsiteX15" fmla="*/ 978911 w 2079463"/>
              <a:gd name="connsiteY15" fmla="*/ 704443 h 2086827"/>
              <a:gd name="connsiteX16" fmla="*/ 970475 w 2079463"/>
              <a:gd name="connsiteY16" fmla="*/ 706071 h 2086827"/>
              <a:gd name="connsiteX17" fmla="*/ 962336 w 2079463"/>
              <a:gd name="connsiteY17" fmla="*/ 707848 h 2086827"/>
              <a:gd name="connsiteX18" fmla="*/ 954049 w 2079463"/>
              <a:gd name="connsiteY18" fmla="*/ 709773 h 2086827"/>
              <a:gd name="connsiteX19" fmla="*/ 945910 w 2079463"/>
              <a:gd name="connsiteY19" fmla="*/ 711994 h 2086827"/>
              <a:gd name="connsiteX20" fmla="*/ 937919 w 2079463"/>
              <a:gd name="connsiteY20" fmla="*/ 714510 h 2086827"/>
              <a:gd name="connsiteX21" fmla="*/ 929928 w 2079463"/>
              <a:gd name="connsiteY21" fmla="*/ 717175 h 2086827"/>
              <a:gd name="connsiteX22" fmla="*/ 922233 w 2079463"/>
              <a:gd name="connsiteY22" fmla="*/ 719988 h 2086827"/>
              <a:gd name="connsiteX23" fmla="*/ 914390 w 2079463"/>
              <a:gd name="connsiteY23" fmla="*/ 723098 h 2086827"/>
              <a:gd name="connsiteX24" fmla="*/ 906695 w 2079463"/>
              <a:gd name="connsiteY24" fmla="*/ 726355 h 2086827"/>
              <a:gd name="connsiteX25" fmla="*/ 899147 w 2079463"/>
              <a:gd name="connsiteY25" fmla="*/ 729760 h 2086827"/>
              <a:gd name="connsiteX26" fmla="*/ 891748 w 2079463"/>
              <a:gd name="connsiteY26" fmla="*/ 733461 h 2086827"/>
              <a:gd name="connsiteX27" fmla="*/ 884201 w 2079463"/>
              <a:gd name="connsiteY27" fmla="*/ 737163 h 2086827"/>
              <a:gd name="connsiteX28" fmla="*/ 877098 w 2079463"/>
              <a:gd name="connsiteY28" fmla="*/ 741308 h 2086827"/>
              <a:gd name="connsiteX29" fmla="*/ 869847 w 2079463"/>
              <a:gd name="connsiteY29" fmla="*/ 745454 h 2086827"/>
              <a:gd name="connsiteX30" fmla="*/ 863040 w 2079463"/>
              <a:gd name="connsiteY30" fmla="*/ 749599 h 2086827"/>
              <a:gd name="connsiteX31" fmla="*/ 856084 w 2079463"/>
              <a:gd name="connsiteY31" fmla="*/ 753893 h 2086827"/>
              <a:gd name="connsiteX32" fmla="*/ 849277 w 2079463"/>
              <a:gd name="connsiteY32" fmla="*/ 758483 h 2086827"/>
              <a:gd name="connsiteX33" fmla="*/ 842618 w 2079463"/>
              <a:gd name="connsiteY33" fmla="*/ 763368 h 2086827"/>
              <a:gd name="connsiteX34" fmla="*/ 835959 w 2079463"/>
              <a:gd name="connsiteY34" fmla="*/ 768106 h 2086827"/>
              <a:gd name="connsiteX35" fmla="*/ 829447 w 2079463"/>
              <a:gd name="connsiteY35" fmla="*/ 773288 h 2086827"/>
              <a:gd name="connsiteX36" fmla="*/ 823232 w 2079463"/>
              <a:gd name="connsiteY36" fmla="*/ 778322 h 2086827"/>
              <a:gd name="connsiteX37" fmla="*/ 816868 w 2079463"/>
              <a:gd name="connsiteY37" fmla="*/ 783652 h 2086827"/>
              <a:gd name="connsiteX38" fmla="*/ 810801 w 2079463"/>
              <a:gd name="connsiteY38" fmla="*/ 789278 h 2086827"/>
              <a:gd name="connsiteX39" fmla="*/ 804734 w 2079463"/>
              <a:gd name="connsiteY39" fmla="*/ 794904 h 2086827"/>
              <a:gd name="connsiteX40" fmla="*/ 798962 w 2079463"/>
              <a:gd name="connsiteY40" fmla="*/ 800530 h 2086827"/>
              <a:gd name="connsiteX41" fmla="*/ 793043 w 2079463"/>
              <a:gd name="connsiteY41" fmla="*/ 806600 h 2086827"/>
              <a:gd name="connsiteX42" fmla="*/ 787568 w 2079463"/>
              <a:gd name="connsiteY42" fmla="*/ 812671 h 2086827"/>
              <a:gd name="connsiteX43" fmla="*/ 782092 w 2079463"/>
              <a:gd name="connsiteY43" fmla="*/ 818889 h 2086827"/>
              <a:gd name="connsiteX44" fmla="*/ 776765 w 2079463"/>
              <a:gd name="connsiteY44" fmla="*/ 825255 h 2086827"/>
              <a:gd name="connsiteX45" fmla="*/ 771585 w 2079463"/>
              <a:gd name="connsiteY45" fmla="*/ 831622 h 2086827"/>
              <a:gd name="connsiteX46" fmla="*/ 766702 w 2079463"/>
              <a:gd name="connsiteY46" fmla="*/ 838284 h 2086827"/>
              <a:gd name="connsiteX47" fmla="*/ 761818 w 2079463"/>
              <a:gd name="connsiteY47" fmla="*/ 845095 h 2086827"/>
              <a:gd name="connsiteX48" fmla="*/ 757083 w 2079463"/>
              <a:gd name="connsiteY48" fmla="*/ 851757 h 2086827"/>
              <a:gd name="connsiteX49" fmla="*/ 752643 w 2079463"/>
              <a:gd name="connsiteY49" fmla="*/ 858716 h 2086827"/>
              <a:gd name="connsiteX50" fmla="*/ 748204 w 2079463"/>
              <a:gd name="connsiteY50" fmla="*/ 865822 h 2086827"/>
              <a:gd name="connsiteX51" fmla="*/ 743912 w 2079463"/>
              <a:gd name="connsiteY51" fmla="*/ 873077 h 2086827"/>
              <a:gd name="connsiteX52" fmla="*/ 739917 w 2079463"/>
              <a:gd name="connsiteY52" fmla="*/ 880628 h 2086827"/>
              <a:gd name="connsiteX53" fmla="*/ 735921 w 2079463"/>
              <a:gd name="connsiteY53" fmla="*/ 888031 h 2086827"/>
              <a:gd name="connsiteX54" fmla="*/ 732222 w 2079463"/>
              <a:gd name="connsiteY54" fmla="*/ 895581 h 2086827"/>
              <a:gd name="connsiteX55" fmla="*/ 728670 w 2079463"/>
              <a:gd name="connsiteY55" fmla="*/ 903280 h 2086827"/>
              <a:gd name="connsiteX56" fmla="*/ 725119 w 2079463"/>
              <a:gd name="connsiteY56" fmla="*/ 911275 h 2086827"/>
              <a:gd name="connsiteX57" fmla="*/ 722011 w 2079463"/>
              <a:gd name="connsiteY57" fmla="*/ 919122 h 2086827"/>
              <a:gd name="connsiteX58" fmla="*/ 718755 w 2079463"/>
              <a:gd name="connsiteY58" fmla="*/ 926969 h 2086827"/>
              <a:gd name="connsiteX59" fmla="*/ 715944 w 2079463"/>
              <a:gd name="connsiteY59" fmla="*/ 935260 h 2086827"/>
              <a:gd name="connsiteX60" fmla="*/ 713280 w 2079463"/>
              <a:gd name="connsiteY60" fmla="*/ 943107 h 2086827"/>
              <a:gd name="connsiteX61" fmla="*/ 711060 w 2079463"/>
              <a:gd name="connsiteY61" fmla="*/ 951398 h 2086827"/>
              <a:gd name="connsiteX62" fmla="*/ 708692 w 2079463"/>
              <a:gd name="connsiteY62" fmla="*/ 959541 h 2086827"/>
              <a:gd name="connsiteX63" fmla="*/ 706769 w 2079463"/>
              <a:gd name="connsiteY63" fmla="*/ 967684 h 2086827"/>
              <a:gd name="connsiteX64" fmla="*/ 704993 w 2079463"/>
              <a:gd name="connsiteY64" fmla="*/ 975975 h 2086827"/>
              <a:gd name="connsiteX65" fmla="*/ 703365 w 2079463"/>
              <a:gd name="connsiteY65" fmla="*/ 984266 h 2086827"/>
              <a:gd name="connsiteX66" fmla="*/ 701885 w 2079463"/>
              <a:gd name="connsiteY66" fmla="*/ 992557 h 2086827"/>
              <a:gd name="connsiteX67" fmla="*/ 700849 w 2079463"/>
              <a:gd name="connsiteY67" fmla="*/ 1000996 h 2086827"/>
              <a:gd name="connsiteX68" fmla="*/ 699961 w 2079463"/>
              <a:gd name="connsiteY68" fmla="*/ 1009287 h 2086827"/>
              <a:gd name="connsiteX69" fmla="*/ 699073 w 2079463"/>
              <a:gd name="connsiteY69" fmla="*/ 1017874 h 2086827"/>
              <a:gd name="connsiteX70" fmla="*/ 698630 w 2079463"/>
              <a:gd name="connsiteY70" fmla="*/ 1026313 h 2086827"/>
              <a:gd name="connsiteX71" fmla="*/ 698334 w 2079463"/>
              <a:gd name="connsiteY71" fmla="*/ 1034901 h 2086827"/>
              <a:gd name="connsiteX72" fmla="*/ 698186 w 2079463"/>
              <a:gd name="connsiteY72" fmla="*/ 1043340 h 2086827"/>
              <a:gd name="connsiteX73" fmla="*/ 698334 w 2079463"/>
              <a:gd name="connsiteY73" fmla="*/ 1052519 h 2086827"/>
              <a:gd name="connsiteX74" fmla="*/ 698630 w 2079463"/>
              <a:gd name="connsiteY74" fmla="*/ 1061254 h 2086827"/>
              <a:gd name="connsiteX75" fmla="*/ 699073 w 2079463"/>
              <a:gd name="connsiteY75" fmla="*/ 1070138 h 2086827"/>
              <a:gd name="connsiteX76" fmla="*/ 699961 w 2079463"/>
              <a:gd name="connsiteY76" fmla="*/ 1079021 h 2086827"/>
              <a:gd name="connsiteX77" fmla="*/ 700849 w 2079463"/>
              <a:gd name="connsiteY77" fmla="*/ 1087756 h 2086827"/>
              <a:gd name="connsiteX78" fmla="*/ 701885 w 2079463"/>
              <a:gd name="connsiteY78" fmla="*/ 1096195 h 2086827"/>
              <a:gd name="connsiteX79" fmla="*/ 703365 w 2079463"/>
              <a:gd name="connsiteY79" fmla="*/ 1104782 h 2086827"/>
              <a:gd name="connsiteX80" fmla="*/ 704993 w 2079463"/>
              <a:gd name="connsiteY80" fmla="*/ 1113369 h 2086827"/>
              <a:gd name="connsiteX81" fmla="*/ 706769 w 2079463"/>
              <a:gd name="connsiteY81" fmla="*/ 1121660 h 2086827"/>
              <a:gd name="connsiteX82" fmla="*/ 708692 w 2079463"/>
              <a:gd name="connsiteY82" fmla="*/ 1129803 h 2086827"/>
              <a:gd name="connsiteX83" fmla="*/ 711060 w 2079463"/>
              <a:gd name="connsiteY83" fmla="*/ 1137946 h 2086827"/>
              <a:gd name="connsiteX84" fmla="*/ 713280 w 2079463"/>
              <a:gd name="connsiteY84" fmla="*/ 1146089 h 2086827"/>
              <a:gd name="connsiteX85" fmla="*/ 715944 w 2079463"/>
              <a:gd name="connsiteY85" fmla="*/ 1154084 h 2086827"/>
              <a:gd name="connsiteX86" fmla="*/ 718755 w 2079463"/>
              <a:gd name="connsiteY86" fmla="*/ 1162079 h 2086827"/>
              <a:gd name="connsiteX87" fmla="*/ 722011 w 2079463"/>
              <a:gd name="connsiteY87" fmla="*/ 1169926 h 2086827"/>
              <a:gd name="connsiteX88" fmla="*/ 725119 w 2079463"/>
              <a:gd name="connsiteY88" fmla="*/ 1177477 h 2086827"/>
              <a:gd name="connsiteX89" fmla="*/ 728670 w 2079463"/>
              <a:gd name="connsiteY89" fmla="*/ 1185176 h 2086827"/>
              <a:gd name="connsiteX90" fmla="*/ 732222 w 2079463"/>
              <a:gd name="connsiteY90" fmla="*/ 1192727 h 2086827"/>
              <a:gd name="connsiteX91" fmla="*/ 735921 w 2079463"/>
              <a:gd name="connsiteY91" fmla="*/ 1200277 h 2086827"/>
              <a:gd name="connsiteX92" fmla="*/ 739917 w 2079463"/>
              <a:gd name="connsiteY92" fmla="*/ 1207532 h 2086827"/>
              <a:gd name="connsiteX93" fmla="*/ 743912 w 2079463"/>
              <a:gd name="connsiteY93" fmla="*/ 1214639 h 2086827"/>
              <a:gd name="connsiteX94" fmla="*/ 748204 w 2079463"/>
              <a:gd name="connsiteY94" fmla="*/ 1221745 h 2086827"/>
              <a:gd name="connsiteX95" fmla="*/ 752643 w 2079463"/>
              <a:gd name="connsiteY95" fmla="*/ 1228556 h 2086827"/>
              <a:gd name="connsiteX96" fmla="*/ 757083 w 2079463"/>
              <a:gd name="connsiteY96" fmla="*/ 1235514 h 2086827"/>
              <a:gd name="connsiteX97" fmla="*/ 761818 w 2079463"/>
              <a:gd name="connsiteY97" fmla="*/ 1242325 h 2086827"/>
              <a:gd name="connsiteX98" fmla="*/ 766702 w 2079463"/>
              <a:gd name="connsiteY98" fmla="*/ 1248839 h 2086827"/>
              <a:gd name="connsiteX99" fmla="*/ 771585 w 2079463"/>
              <a:gd name="connsiteY99" fmla="*/ 1255354 h 2086827"/>
              <a:gd name="connsiteX100" fmla="*/ 776765 w 2079463"/>
              <a:gd name="connsiteY100" fmla="*/ 1261720 h 2086827"/>
              <a:gd name="connsiteX101" fmla="*/ 782092 w 2079463"/>
              <a:gd name="connsiteY101" fmla="*/ 1268086 h 2086827"/>
              <a:gd name="connsiteX102" fmla="*/ 787568 w 2079463"/>
              <a:gd name="connsiteY102" fmla="*/ 1274156 h 2086827"/>
              <a:gd name="connsiteX103" fmla="*/ 793043 w 2079463"/>
              <a:gd name="connsiteY103" fmla="*/ 1280375 h 2086827"/>
              <a:gd name="connsiteX104" fmla="*/ 798962 w 2079463"/>
              <a:gd name="connsiteY104" fmla="*/ 1286297 h 2086827"/>
              <a:gd name="connsiteX105" fmla="*/ 804734 w 2079463"/>
              <a:gd name="connsiteY105" fmla="*/ 1292071 h 2086827"/>
              <a:gd name="connsiteX106" fmla="*/ 810801 w 2079463"/>
              <a:gd name="connsiteY106" fmla="*/ 1297845 h 2086827"/>
              <a:gd name="connsiteX107" fmla="*/ 816868 w 2079463"/>
              <a:gd name="connsiteY107" fmla="*/ 1303323 h 2086827"/>
              <a:gd name="connsiteX108" fmla="*/ 823232 w 2079463"/>
              <a:gd name="connsiteY108" fmla="*/ 1308653 h 2086827"/>
              <a:gd name="connsiteX109" fmla="*/ 829447 w 2079463"/>
              <a:gd name="connsiteY109" fmla="*/ 1313687 h 2086827"/>
              <a:gd name="connsiteX110" fmla="*/ 835959 w 2079463"/>
              <a:gd name="connsiteY110" fmla="*/ 1318869 h 2086827"/>
              <a:gd name="connsiteX111" fmla="*/ 842618 w 2079463"/>
              <a:gd name="connsiteY111" fmla="*/ 1323607 h 2086827"/>
              <a:gd name="connsiteX112" fmla="*/ 849277 w 2079463"/>
              <a:gd name="connsiteY112" fmla="*/ 1328492 h 2086827"/>
              <a:gd name="connsiteX113" fmla="*/ 856084 w 2079463"/>
              <a:gd name="connsiteY113" fmla="*/ 1332934 h 2086827"/>
              <a:gd name="connsiteX114" fmla="*/ 863040 w 2079463"/>
              <a:gd name="connsiteY114" fmla="*/ 1337376 h 2086827"/>
              <a:gd name="connsiteX115" fmla="*/ 869847 w 2079463"/>
              <a:gd name="connsiteY115" fmla="*/ 1341669 h 2086827"/>
              <a:gd name="connsiteX116" fmla="*/ 877098 w 2079463"/>
              <a:gd name="connsiteY116" fmla="*/ 1345667 h 2086827"/>
              <a:gd name="connsiteX117" fmla="*/ 884201 w 2079463"/>
              <a:gd name="connsiteY117" fmla="*/ 1349516 h 2086827"/>
              <a:gd name="connsiteX118" fmla="*/ 891748 w 2079463"/>
              <a:gd name="connsiteY118" fmla="*/ 1353514 h 2086827"/>
              <a:gd name="connsiteX119" fmla="*/ 899147 w 2079463"/>
              <a:gd name="connsiteY119" fmla="*/ 1357067 h 2086827"/>
              <a:gd name="connsiteX120" fmla="*/ 906695 w 2079463"/>
              <a:gd name="connsiteY120" fmla="*/ 1360620 h 2086827"/>
              <a:gd name="connsiteX121" fmla="*/ 914390 w 2079463"/>
              <a:gd name="connsiteY121" fmla="*/ 1363729 h 2086827"/>
              <a:gd name="connsiteX122" fmla="*/ 922233 w 2079463"/>
              <a:gd name="connsiteY122" fmla="*/ 1366987 h 2086827"/>
              <a:gd name="connsiteX123" fmla="*/ 929928 w 2079463"/>
              <a:gd name="connsiteY123" fmla="*/ 1369800 h 2086827"/>
              <a:gd name="connsiteX124" fmla="*/ 937919 w 2079463"/>
              <a:gd name="connsiteY124" fmla="*/ 1372465 h 2086827"/>
              <a:gd name="connsiteX125" fmla="*/ 945910 w 2079463"/>
              <a:gd name="connsiteY125" fmla="*/ 1374982 h 2086827"/>
              <a:gd name="connsiteX126" fmla="*/ 954049 w 2079463"/>
              <a:gd name="connsiteY126" fmla="*/ 1377054 h 2086827"/>
              <a:gd name="connsiteX127" fmla="*/ 962336 w 2079463"/>
              <a:gd name="connsiteY127" fmla="*/ 1378979 h 2086827"/>
              <a:gd name="connsiteX128" fmla="*/ 970475 w 2079463"/>
              <a:gd name="connsiteY128" fmla="*/ 1380904 h 2086827"/>
              <a:gd name="connsiteX129" fmla="*/ 978911 w 2079463"/>
              <a:gd name="connsiteY129" fmla="*/ 1382532 h 2086827"/>
              <a:gd name="connsiteX130" fmla="*/ 987346 w 2079463"/>
              <a:gd name="connsiteY130" fmla="*/ 1383865 h 2086827"/>
              <a:gd name="connsiteX131" fmla="*/ 995781 w 2079463"/>
              <a:gd name="connsiteY131" fmla="*/ 1385049 h 2086827"/>
              <a:gd name="connsiteX132" fmla="*/ 1004512 w 2079463"/>
              <a:gd name="connsiteY132" fmla="*/ 1385938 h 2086827"/>
              <a:gd name="connsiteX133" fmla="*/ 1013095 w 2079463"/>
              <a:gd name="connsiteY133" fmla="*/ 1386678 h 2086827"/>
              <a:gd name="connsiteX134" fmla="*/ 1021826 w 2079463"/>
              <a:gd name="connsiteY134" fmla="*/ 1387122 h 2086827"/>
              <a:gd name="connsiteX135" fmla="*/ 1030705 w 2079463"/>
              <a:gd name="connsiteY135" fmla="*/ 1387566 h 2086827"/>
              <a:gd name="connsiteX136" fmla="*/ 1039732 w 2079463"/>
              <a:gd name="connsiteY136" fmla="*/ 1387714 h 2086827"/>
              <a:gd name="connsiteX137" fmla="*/ 1048315 w 2079463"/>
              <a:gd name="connsiteY137" fmla="*/ 1387566 h 2086827"/>
              <a:gd name="connsiteX138" fmla="*/ 1056750 w 2079463"/>
              <a:gd name="connsiteY138" fmla="*/ 1387122 h 2086827"/>
              <a:gd name="connsiteX139" fmla="*/ 1065185 w 2079463"/>
              <a:gd name="connsiteY139" fmla="*/ 1386678 h 2086827"/>
              <a:gd name="connsiteX140" fmla="*/ 1073620 w 2079463"/>
              <a:gd name="connsiteY140" fmla="*/ 1385938 h 2086827"/>
              <a:gd name="connsiteX141" fmla="*/ 1081907 w 2079463"/>
              <a:gd name="connsiteY141" fmla="*/ 1385049 h 2086827"/>
              <a:gd name="connsiteX142" fmla="*/ 1090194 w 2079463"/>
              <a:gd name="connsiteY142" fmla="*/ 1383865 h 2086827"/>
              <a:gd name="connsiteX143" fmla="*/ 1098481 w 2079463"/>
              <a:gd name="connsiteY143" fmla="*/ 1382532 h 2086827"/>
              <a:gd name="connsiteX144" fmla="*/ 1106620 w 2079463"/>
              <a:gd name="connsiteY144" fmla="*/ 1380904 h 2086827"/>
              <a:gd name="connsiteX145" fmla="*/ 1114907 w 2079463"/>
              <a:gd name="connsiteY145" fmla="*/ 1378979 h 2086827"/>
              <a:gd name="connsiteX146" fmla="*/ 1122898 w 2079463"/>
              <a:gd name="connsiteY146" fmla="*/ 1377054 h 2086827"/>
              <a:gd name="connsiteX147" fmla="*/ 1131037 w 2079463"/>
              <a:gd name="connsiteY147" fmla="*/ 1374982 h 2086827"/>
              <a:gd name="connsiteX148" fmla="*/ 1139325 w 2079463"/>
              <a:gd name="connsiteY148" fmla="*/ 1372465 h 2086827"/>
              <a:gd name="connsiteX149" fmla="*/ 1147168 w 2079463"/>
              <a:gd name="connsiteY149" fmla="*/ 1369800 h 2086827"/>
              <a:gd name="connsiteX150" fmla="*/ 1155159 w 2079463"/>
              <a:gd name="connsiteY150" fmla="*/ 1366987 h 2086827"/>
              <a:gd name="connsiteX151" fmla="*/ 1163150 w 2079463"/>
              <a:gd name="connsiteY151" fmla="*/ 1363729 h 2086827"/>
              <a:gd name="connsiteX152" fmla="*/ 1170993 w 2079463"/>
              <a:gd name="connsiteY152" fmla="*/ 1360620 h 2086827"/>
              <a:gd name="connsiteX153" fmla="*/ 1178836 w 2079463"/>
              <a:gd name="connsiteY153" fmla="*/ 1357067 h 2086827"/>
              <a:gd name="connsiteX154" fmla="*/ 1186383 w 2079463"/>
              <a:gd name="connsiteY154" fmla="*/ 1353514 h 2086827"/>
              <a:gd name="connsiteX155" fmla="*/ 1194078 w 2079463"/>
              <a:gd name="connsiteY155" fmla="*/ 1349516 h 2086827"/>
              <a:gd name="connsiteX156" fmla="*/ 1201330 w 2079463"/>
              <a:gd name="connsiteY156" fmla="*/ 1345667 h 2086827"/>
              <a:gd name="connsiteX157" fmla="*/ 1208729 w 2079463"/>
              <a:gd name="connsiteY157" fmla="*/ 1341669 h 2086827"/>
              <a:gd name="connsiteX158" fmla="*/ 1215832 w 2079463"/>
              <a:gd name="connsiteY158" fmla="*/ 1337376 h 2086827"/>
              <a:gd name="connsiteX159" fmla="*/ 1222935 w 2079463"/>
              <a:gd name="connsiteY159" fmla="*/ 1332934 h 2086827"/>
              <a:gd name="connsiteX160" fmla="*/ 1229890 w 2079463"/>
              <a:gd name="connsiteY160" fmla="*/ 1328492 h 2086827"/>
              <a:gd name="connsiteX161" fmla="*/ 1236550 w 2079463"/>
              <a:gd name="connsiteY161" fmla="*/ 1323607 h 2086827"/>
              <a:gd name="connsiteX162" fmla="*/ 1243209 w 2079463"/>
              <a:gd name="connsiteY162" fmla="*/ 1318869 h 2086827"/>
              <a:gd name="connsiteX163" fmla="*/ 1249720 w 2079463"/>
              <a:gd name="connsiteY163" fmla="*/ 1313687 h 2086827"/>
              <a:gd name="connsiteX164" fmla="*/ 1256083 w 2079463"/>
              <a:gd name="connsiteY164" fmla="*/ 1308653 h 2086827"/>
              <a:gd name="connsiteX165" fmla="*/ 1262447 w 2079463"/>
              <a:gd name="connsiteY165" fmla="*/ 1303323 h 2086827"/>
              <a:gd name="connsiteX166" fmla="*/ 1268662 w 2079463"/>
              <a:gd name="connsiteY166" fmla="*/ 1297845 h 2086827"/>
              <a:gd name="connsiteX167" fmla="*/ 1274729 w 2079463"/>
              <a:gd name="connsiteY167" fmla="*/ 1292071 h 2086827"/>
              <a:gd name="connsiteX168" fmla="*/ 1280649 w 2079463"/>
              <a:gd name="connsiteY168" fmla="*/ 1286297 h 2086827"/>
              <a:gd name="connsiteX169" fmla="*/ 1286272 w 2079463"/>
              <a:gd name="connsiteY169" fmla="*/ 1280375 h 2086827"/>
              <a:gd name="connsiteX170" fmla="*/ 1291895 w 2079463"/>
              <a:gd name="connsiteY170" fmla="*/ 1274156 h 2086827"/>
              <a:gd name="connsiteX171" fmla="*/ 1297371 w 2079463"/>
              <a:gd name="connsiteY171" fmla="*/ 1268086 h 2086827"/>
              <a:gd name="connsiteX172" fmla="*/ 1302698 w 2079463"/>
              <a:gd name="connsiteY172" fmla="*/ 1261720 h 2086827"/>
              <a:gd name="connsiteX173" fmla="*/ 1307878 w 2079463"/>
              <a:gd name="connsiteY173" fmla="*/ 1255354 h 2086827"/>
              <a:gd name="connsiteX174" fmla="*/ 1312909 w 2079463"/>
              <a:gd name="connsiteY174" fmla="*/ 1248839 h 2086827"/>
              <a:gd name="connsiteX175" fmla="*/ 1317645 w 2079463"/>
              <a:gd name="connsiteY175" fmla="*/ 1242325 h 2086827"/>
              <a:gd name="connsiteX176" fmla="*/ 1322232 w 2079463"/>
              <a:gd name="connsiteY176" fmla="*/ 1235514 h 2086827"/>
              <a:gd name="connsiteX177" fmla="*/ 1326820 w 2079463"/>
              <a:gd name="connsiteY177" fmla="*/ 1228556 h 2086827"/>
              <a:gd name="connsiteX178" fmla="*/ 1331259 w 2079463"/>
              <a:gd name="connsiteY178" fmla="*/ 1221745 h 2086827"/>
              <a:gd name="connsiteX179" fmla="*/ 1335551 w 2079463"/>
              <a:gd name="connsiteY179" fmla="*/ 1214639 h 2086827"/>
              <a:gd name="connsiteX180" fmla="*/ 1339398 w 2079463"/>
              <a:gd name="connsiteY180" fmla="*/ 1207532 h 2086827"/>
              <a:gd name="connsiteX181" fmla="*/ 1343542 w 2079463"/>
              <a:gd name="connsiteY181" fmla="*/ 1200277 h 2086827"/>
              <a:gd name="connsiteX182" fmla="*/ 1347241 w 2079463"/>
              <a:gd name="connsiteY182" fmla="*/ 1192727 h 2086827"/>
              <a:gd name="connsiteX183" fmla="*/ 1350793 w 2079463"/>
              <a:gd name="connsiteY183" fmla="*/ 1185176 h 2086827"/>
              <a:gd name="connsiteX184" fmla="*/ 1354344 w 2079463"/>
              <a:gd name="connsiteY184" fmla="*/ 1177477 h 2086827"/>
              <a:gd name="connsiteX185" fmla="*/ 1357600 w 2079463"/>
              <a:gd name="connsiteY185" fmla="*/ 1169926 h 2086827"/>
              <a:gd name="connsiteX186" fmla="*/ 1360560 w 2079463"/>
              <a:gd name="connsiteY186" fmla="*/ 1162079 h 2086827"/>
              <a:gd name="connsiteX187" fmla="*/ 1363371 w 2079463"/>
              <a:gd name="connsiteY187" fmla="*/ 1154084 h 2086827"/>
              <a:gd name="connsiteX188" fmla="*/ 1366035 w 2079463"/>
              <a:gd name="connsiteY188" fmla="*/ 1146089 h 2086827"/>
              <a:gd name="connsiteX189" fmla="*/ 1368551 w 2079463"/>
              <a:gd name="connsiteY189" fmla="*/ 1137946 h 2086827"/>
              <a:gd name="connsiteX190" fmla="*/ 1370623 w 2079463"/>
              <a:gd name="connsiteY190" fmla="*/ 1129803 h 2086827"/>
              <a:gd name="connsiteX191" fmla="*/ 1372842 w 2079463"/>
              <a:gd name="connsiteY191" fmla="*/ 1121660 h 2086827"/>
              <a:gd name="connsiteX192" fmla="*/ 1374618 w 2079463"/>
              <a:gd name="connsiteY192" fmla="*/ 1113369 h 2086827"/>
              <a:gd name="connsiteX193" fmla="*/ 1376246 w 2079463"/>
              <a:gd name="connsiteY193" fmla="*/ 1104782 h 2086827"/>
              <a:gd name="connsiteX194" fmla="*/ 1377430 w 2079463"/>
              <a:gd name="connsiteY194" fmla="*/ 1096195 h 2086827"/>
              <a:gd name="connsiteX195" fmla="*/ 1378614 w 2079463"/>
              <a:gd name="connsiteY195" fmla="*/ 1087756 h 2086827"/>
              <a:gd name="connsiteX196" fmla="*/ 1379502 w 2079463"/>
              <a:gd name="connsiteY196" fmla="*/ 1079021 h 2086827"/>
              <a:gd name="connsiteX197" fmla="*/ 1380242 w 2079463"/>
              <a:gd name="connsiteY197" fmla="*/ 1070138 h 2086827"/>
              <a:gd name="connsiteX198" fmla="*/ 1380833 w 2079463"/>
              <a:gd name="connsiteY198" fmla="*/ 1061254 h 2086827"/>
              <a:gd name="connsiteX199" fmla="*/ 1381129 w 2079463"/>
              <a:gd name="connsiteY199" fmla="*/ 1052519 h 2086827"/>
              <a:gd name="connsiteX200" fmla="*/ 1381277 w 2079463"/>
              <a:gd name="connsiteY200" fmla="*/ 1043340 h 2086827"/>
              <a:gd name="connsiteX201" fmla="*/ 1381129 w 2079463"/>
              <a:gd name="connsiteY201" fmla="*/ 1034901 h 2086827"/>
              <a:gd name="connsiteX202" fmla="*/ 1380833 w 2079463"/>
              <a:gd name="connsiteY202" fmla="*/ 1026313 h 2086827"/>
              <a:gd name="connsiteX203" fmla="*/ 1380242 w 2079463"/>
              <a:gd name="connsiteY203" fmla="*/ 1017874 h 2086827"/>
              <a:gd name="connsiteX204" fmla="*/ 1379502 w 2079463"/>
              <a:gd name="connsiteY204" fmla="*/ 1009287 h 2086827"/>
              <a:gd name="connsiteX205" fmla="*/ 1378614 w 2079463"/>
              <a:gd name="connsiteY205" fmla="*/ 1000996 h 2086827"/>
              <a:gd name="connsiteX206" fmla="*/ 1377430 w 2079463"/>
              <a:gd name="connsiteY206" fmla="*/ 992557 h 2086827"/>
              <a:gd name="connsiteX207" fmla="*/ 1376246 w 2079463"/>
              <a:gd name="connsiteY207" fmla="*/ 984266 h 2086827"/>
              <a:gd name="connsiteX208" fmla="*/ 1374618 w 2079463"/>
              <a:gd name="connsiteY208" fmla="*/ 975975 h 2086827"/>
              <a:gd name="connsiteX209" fmla="*/ 1372842 w 2079463"/>
              <a:gd name="connsiteY209" fmla="*/ 967684 h 2086827"/>
              <a:gd name="connsiteX210" fmla="*/ 1370623 w 2079463"/>
              <a:gd name="connsiteY210" fmla="*/ 959541 h 2086827"/>
              <a:gd name="connsiteX211" fmla="*/ 1368551 w 2079463"/>
              <a:gd name="connsiteY211" fmla="*/ 951398 h 2086827"/>
              <a:gd name="connsiteX212" fmla="*/ 1366035 w 2079463"/>
              <a:gd name="connsiteY212" fmla="*/ 943107 h 2086827"/>
              <a:gd name="connsiteX213" fmla="*/ 1363371 w 2079463"/>
              <a:gd name="connsiteY213" fmla="*/ 935260 h 2086827"/>
              <a:gd name="connsiteX214" fmla="*/ 1360560 w 2079463"/>
              <a:gd name="connsiteY214" fmla="*/ 926969 h 2086827"/>
              <a:gd name="connsiteX215" fmla="*/ 1357600 w 2079463"/>
              <a:gd name="connsiteY215" fmla="*/ 919122 h 2086827"/>
              <a:gd name="connsiteX216" fmla="*/ 1354344 w 2079463"/>
              <a:gd name="connsiteY216" fmla="*/ 911275 h 2086827"/>
              <a:gd name="connsiteX217" fmla="*/ 1350793 w 2079463"/>
              <a:gd name="connsiteY217" fmla="*/ 903280 h 2086827"/>
              <a:gd name="connsiteX218" fmla="*/ 1347241 w 2079463"/>
              <a:gd name="connsiteY218" fmla="*/ 895581 h 2086827"/>
              <a:gd name="connsiteX219" fmla="*/ 1343542 w 2079463"/>
              <a:gd name="connsiteY219" fmla="*/ 888031 h 2086827"/>
              <a:gd name="connsiteX220" fmla="*/ 1339398 w 2079463"/>
              <a:gd name="connsiteY220" fmla="*/ 880628 h 2086827"/>
              <a:gd name="connsiteX221" fmla="*/ 1335551 w 2079463"/>
              <a:gd name="connsiteY221" fmla="*/ 873077 h 2086827"/>
              <a:gd name="connsiteX222" fmla="*/ 1331259 w 2079463"/>
              <a:gd name="connsiteY222" fmla="*/ 865822 h 2086827"/>
              <a:gd name="connsiteX223" fmla="*/ 1326820 w 2079463"/>
              <a:gd name="connsiteY223" fmla="*/ 858716 h 2086827"/>
              <a:gd name="connsiteX224" fmla="*/ 1322232 w 2079463"/>
              <a:gd name="connsiteY224" fmla="*/ 851757 h 2086827"/>
              <a:gd name="connsiteX225" fmla="*/ 1317645 w 2079463"/>
              <a:gd name="connsiteY225" fmla="*/ 845095 h 2086827"/>
              <a:gd name="connsiteX226" fmla="*/ 1312909 w 2079463"/>
              <a:gd name="connsiteY226" fmla="*/ 838284 h 2086827"/>
              <a:gd name="connsiteX227" fmla="*/ 1307878 w 2079463"/>
              <a:gd name="connsiteY227" fmla="*/ 831622 h 2086827"/>
              <a:gd name="connsiteX228" fmla="*/ 1302698 w 2079463"/>
              <a:gd name="connsiteY228" fmla="*/ 825255 h 2086827"/>
              <a:gd name="connsiteX229" fmla="*/ 1297371 w 2079463"/>
              <a:gd name="connsiteY229" fmla="*/ 818889 h 2086827"/>
              <a:gd name="connsiteX230" fmla="*/ 1291895 w 2079463"/>
              <a:gd name="connsiteY230" fmla="*/ 812671 h 2086827"/>
              <a:gd name="connsiteX231" fmla="*/ 1286272 w 2079463"/>
              <a:gd name="connsiteY231" fmla="*/ 806600 h 2086827"/>
              <a:gd name="connsiteX232" fmla="*/ 1280649 w 2079463"/>
              <a:gd name="connsiteY232" fmla="*/ 800530 h 2086827"/>
              <a:gd name="connsiteX233" fmla="*/ 1274729 w 2079463"/>
              <a:gd name="connsiteY233" fmla="*/ 794904 h 2086827"/>
              <a:gd name="connsiteX234" fmla="*/ 1268662 w 2079463"/>
              <a:gd name="connsiteY234" fmla="*/ 789278 h 2086827"/>
              <a:gd name="connsiteX235" fmla="*/ 1262447 w 2079463"/>
              <a:gd name="connsiteY235" fmla="*/ 783652 h 2086827"/>
              <a:gd name="connsiteX236" fmla="*/ 1256083 w 2079463"/>
              <a:gd name="connsiteY236" fmla="*/ 778322 h 2086827"/>
              <a:gd name="connsiteX237" fmla="*/ 1249720 w 2079463"/>
              <a:gd name="connsiteY237" fmla="*/ 773288 h 2086827"/>
              <a:gd name="connsiteX238" fmla="*/ 1243209 w 2079463"/>
              <a:gd name="connsiteY238" fmla="*/ 768106 h 2086827"/>
              <a:gd name="connsiteX239" fmla="*/ 1236550 w 2079463"/>
              <a:gd name="connsiteY239" fmla="*/ 763368 h 2086827"/>
              <a:gd name="connsiteX240" fmla="*/ 1229890 w 2079463"/>
              <a:gd name="connsiteY240" fmla="*/ 758483 h 2086827"/>
              <a:gd name="connsiteX241" fmla="*/ 1222935 w 2079463"/>
              <a:gd name="connsiteY241" fmla="*/ 753893 h 2086827"/>
              <a:gd name="connsiteX242" fmla="*/ 1215832 w 2079463"/>
              <a:gd name="connsiteY242" fmla="*/ 749599 h 2086827"/>
              <a:gd name="connsiteX243" fmla="*/ 1208729 w 2079463"/>
              <a:gd name="connsiteY243" fmla="*/ 745454 h 2086827"/>
              <a:gd name="connsiteX244" fmla="*/ 1201330 w 2079463"/>
              <a:gd name="connsiteY244" fmla="*/ 741308 h 2086827"/>
              <a:gd name="connsiteX245" fmla="*/ 1194078 w 2079463"/>
              <a:gd name="connsiteY245" fmla="*/ 737163 h 2086827"/>
              <a:gd name="connsiteX246" fmla="*/ 1186383 w 2079463"/>
              <a:gd name="connsiteY246" fmla="*/ 733461 h 2086827"/>
              <a:gd name="connsiteX247" fmla="*/ 1178836 w 2079463"/>
              <a:gd name="connsiteY247" fmla="*/ 729760 h 2086827"/>
              <a:gd name="connsiteX248" fmla="*/ 1170993 w 2079463"/>
              <a:gd name="connsiteY248" fmla="*/ 726355 h 2086827"/>
              <a:gd name="connsiteX249" fmla="*/ 1163150 w 2079463"/>
              <a:gd name="connsiteY249" fmla="*/ 723098 h 2086827"/>
              <a:gd name="connsiteX250" fmla="*/ 1155159 w 2079463"/>
              <a:gd name="connsiteY250" fmla="*/ 719988 h 2086827"/>
              <a:gd name="connsiteX251" fmla="*/ 1147168 w 2079463"/>
              <a:gd name="connsiteY251" fmla="*/ 717175 h 2086827"/>
              <a:gd name="connsiteX252" fmla="*/ 1139325 w 2079463"/>
              <a:gd name="connsiteY252" fmla="*/ 714510 h 2086827"/>
              <a:gd name="connsiteX253" fmla="*/ 1131037 w 2079463"/>
              <a:gd name="connsiteY253" fmla="*/ 711994 h 2086827"/>
              <a:gd name="connsiteX254" fmla="*/ 1122898 w 2079463"/>
              <a:gd name="connsiteY254" fmla="*/ 709773 h 2086827"/>
              <a:gd name="connsiteX255" fmla="*/ 1114907 w 2079463"/>
              <a:gd name="connsiteY255" fmla="*/ 707848 h 2086827"/>
              <a:gd name="connsiteX256" fmla="*/ 1106620 w 2079463"/>
              <a:gd name="connsiteY256" fmla="*/ 706071 h 2086827"/>
              <a:gd name="connsiteX257" fmla="*/ 1098481 w 2079463"/>
              <a:gd name="connsiteY257" fmla="*/ 704443 h 2086827"/>
              <a:gd name="connsiteX258" fmla="*/ 1090194 w 2079463"/>
              <a:gd name="connsiteY258" fmla="*/ 702962 h 2086827"/>
              <a:gd name="connsiteX259" fmla="*/ 1081907 w 2079463"/>
              <a:gd name="connsiteY259" fmla="*/ 701778 h 2086827"/>
              <a:gd name="connsiteX260" fmla="*/ 1073620 w 2079463"/>
              <a:gd name="connsiteY260" fmla="*/ 700889 h 2086827"/>
              <a:gd name="connsiteX261" fmla="*/ 1065185 w 2079463"/>
              <a:gd name="connsiteY261" fmla="*/ 700149 h 2086827"/>
              <a:gd name="connsiteX262" fmla="*/ 1056750 w 2079463"/>
              <a:gd name="connsiteY262" fmla="*/ 699557 h 2086827"/>
              <a:gd name="connsiteX263" fmla="*/ 1048315 w 2079463"/>
              <a:gd name="connsiteY263" fmla="*/ 699261 h 2086827"/>
              <a:gd name="connsiteX264" fmla="*/ 391120 w 2079463"/>
              <a:gd name="connsiteY264" fmla="*/ 0 h 2086827"/>
              <a:gd name="connsiteX265" fmla="*/ 652607 w 2079463"/>
              <a:gd name="connsiteY265" fmla="*/ 262945 h 2086827"/>
              <a:gd name="connsiteX266" fmla="*/ 663853 w 2079463"/>
              <a:gd name="connsiteY266" fmla="*/ 257615 h 2086827"/>
              <a:gd name="connsiteX267" fmla="*/ 675100 w 2079463"/>
              <a:gd name="connsiteY267" fmla="*/ 252433 h 2086827"/>
              <a:gd name="connsiteX268" fmla="*/ 686495 w 2079463"/>
              <a:gd name="connsiteY268" fmla="*/ 247251 h 2086827"/>
              <a:gd name="connsiteX269" fmla="*/ 697890 w 2079463"/>
              <a:gd name="connsiteY269" fmla="*/ 242513 h 2086827"/>
              <a:gd name="connsiteX270" fmla="*/ 709432 w 2079463"/>
              <a:gd name="connsiteY270" fmla="*/ 237775 h 2086827"/>
              <a:gd name="connsiteX271" fmla="*/ 720975 w 2079463"/>
              <a:gd name="connsiteY271" fmla="*/ 233038 h 2086827"/>
              <a:gd name="connsiteX272" fmla="*/ 732518 w 2079463"/>
              <a:gd name="connsiteY272" fmla="*/ 228596 h 2086827"/>
              <a:gd name="connsiteX273" fmla="*/ 743912 w 2079463"/>
              <a:gd name="connsiteY273" fmla="*/ 224154 h 2086827"/>
              <a:gd name="connsiteX274" fmla="*/ 755751 w 2079463"/>
              <a:gd name="connsiteY274" fmla="*/ 220157 h 2086827"/>
              <a:gd name="connsiteX275" fmla="*/ 767590 w 2079463"/>
              <a:gd name="connsiteY275" fmla="*/ 216011 h 2086827"/>
              <a:gd name="connsiteX276" fmla="*/ 779280 w 2079463"/>
              <a:gd name="connsiteY276" fmla="*/ 212162 h 2086827"/>
              <a:gd name="connsiteX277" fmla="*/ 791119 w 2079463"/>
              <a:gd name="connsiteY277" fmla="*/ 208460 h 2086827"/>
              <a:gd name="connsiteX278" fmla="*/ 802958 w 2079463"/>
              <a:gd name="connsiteY278" fmla="*/ 204759 h 2086827"/>
              <a:gd name="connsiteX279" fmla="*/ 814944 w 2079463"/>
              <a:gd name="connsiteY279" fmla="*/ 201354 h 2086827"/>
              <a:gd name="connsiteX280" fmla="*/ 826931 w 2079463"/>
              <a:gd name="connsiteY280" fmla="*/ 197949 h 2086827"/>
              <a:gd name="connsiteX281" fmla="*/ 839066 w 2079463"/>
              <a:gd name="connsiteY281" fmla="*/ 194839 h 2086827"/>
              <a:gd name="connsiteX282" fmla="*/ 851053 w 2079463"/>
              <a:gd name="connsiteY282" fmla="*/ 191730 h 2086827"/>
              <a:gd name="connsiteX283" fmla="*/ 863335 w 2079463"/>
              <a:gd name="connsiteY283" fmla="*/ 188769 h 2086827"/>
              <a:gd name="connsiteX284" fmla="*/ 875618 w 2079463"/>
              <a:gd name="connsiteY284" fmla="*/ 186104 h 2086827"/>
              <a:gd name="connsiteX285" fmla="*/ 887901 w 2079463"/>
              <a:gd name="connsiteY285" fmla="*/ 183735 h 2086827"/>
              <a:gd name="connsiteX286" fmla="*/ 900183 w 2079463"/>
              <a:gd name="connsiteY286" fmla="*/ 181515 h 2086827"/>
              <a:gd name="connsiteX287" fmla="*/ 912614 w 2079463"/>
              <a:gd name="connsiteY287" fmla="*/ 179294 h 2086827"/>
              <a:gd name="connsiteX288" fmla="*/ 925045 w 2079463"/>
              <a:gd name="connsiteY288" fmla="*/ 177517 h 2086827"/>
              <a:gd name="connsiteX289" fmla="*/ 937623 w 2079463"/>
              <a:gd name="connsiteY289" fmla="*/ 175740 h 2086827"/>
              <a:gd name="connsiteX290" fmla="*/ 950202 w 2079463"/>
              <a:gd name="connsiteY290" fmla="*/ 174408 h 2086827"/>
              <a:gd name="connsiteX291" fmla="*/ 962780 w 2079463"/>
              <a:gd name="connsiteY291" fmla="*/ 173075 h 2086827"/>
              <a:gd name="connsiteX292" fmla="*/ 975359 w 2079463"/>
              <a:gd name="connsiteY292" fmla="*/ 171891 h 2086827"/>
              <a:gd name="connsiteX293" fmla="*/ 988233 w 2079463"/>
              <a:gd name="connsiteY293" fmla="*/ 171003 h 2086827"/>
              <a:gd name="connsiteX294" fmla="*/ 1000960 w 2079463"/>
              <a:gd name="connsiteY294" fmla="*/ 170411 h 2086827"/>
              <a:gd name="connsiteX295" fmla="*/ 1013835 w 2079463"/>
              <a:gd name="connsiteY295" fmla="*/ 169966 h 2086827"/>
              <a:gd name="connsiteX296" fmla="*/ 1026857 w 2079463"/>
              <a:gd name="connsiteY296" fmla="*/ 169522 h 2086827"/>
              <a:gd name="connsiteX297" fmla="*/ 1039732 w 2079463"/>
              <a:gd name="connsiteY297" fmla="*/ 169522 h 2086827"/>
              <a:gd name="connsiteX298" fmla="*/ 1052754 w 2079463"/>
              <a:gd name="connsiteY298" fmla="*/ 169522 h 2086827"/>
              <a:gd name="connsiteX299" fmla="*/ 1065629 w 2079463"/>
              <a:gd name="connsiteY299" fmla="*/ 169966 h 2086827"/>
              <a:gd name="connsiteX300" fmla="*/ 1078355 w 2079463"/>
              <a:gd name="connsiteY300" fmla="*/ 170411 h 2086827"/>
              <a:gd name="connsiteX301" fmla="*/ 1091230 w 2079463"/>
              <a:gd name="connsiteY301" fmla="*/ 171003 h 2086827"/>
              <a:gd name="connsiteX302" fmla="*/ 1103956 w 2079463"/>
              <a:gd name="connsiteY302" fmla="*/ 171891 h 2086827"/>
              <a:gd name="connsiteX303" fmla="*/ 1116683 w 2079463"/>
              <a:gd name="connsiteY303" fmla="*/ 173075 h 2086827"/>
              <a:gd name="connsiteX304" fmla="*/ 1129262 w 2079463"/>
              <a:gd name="connsiteY304" fmla="*/ 174408 h 2086827"/>
              <a:gd name="connsiteX305" fmla="*/ 1141840 w 2079463"/>
              <a:gd name="connsiteY305" fmla="*/ 175740 h 2086827"/>
              <a:gd name="connsiteX306" fmla="*/ 1154567 w 2079463"/>
              <a:gd name="connsiteY306" fmla="*/ 177517 h 2086827"/>
              <a:gd name="connsiteX307" fmla="*/ 1166849 w 2079463"/>
              <a:gd name="connsiteY307" fmla="*/ 179294 h 2086827"/>
              <a:gd name="connsiteX308" fmla="*/ 1179280 w 2079463"/>
              <a:gd name="connsiteY308" fmla="*/ 181515 h 2086827"/>
              <a:gd name="connsiteX309" fmla="*/ 1191711 w 2079463"/>
              <a:gd name="connsiteY309" fmla="*/ 183735 h 2086827"/>
              <a:gd name="connsiteX310" fmla="*/ 1203993 w 2079463"/>
              <a:gd name="connsiteY310" fmla="*/ 186104 h 2086827"/>
              <a:gd name="connsiteX311" fmla="*/ 1216276 w 2079463"/>
              <a:gd name="connsiteY311" fmla="*/ 188769 h 2086827"/>
              <a:gd name="connsiteX312" fmla="*/ 1228411 w 2079463"/>
              <a:gd name="connsiteY312" fmla="*/ 191730 h 2086827"/>
              <a:gd name="connsiteX313" fmla="*/ 1240545 w 2079463"/>
              <a:gd name="connsiteY313" fmla="*/ 194839 h 2086827"/>
              <a:gd name="connsiteX314" fmla="*/ 1252532 w 2079463"/>
              <a:gd name="connsiteY314" fmla="*/ 197949 h 2086827"/>
              <a:gd name="connsiteX315" fmla="*/ 1264666 w 2079463"/>
              <a:gd name="connsiteY315" fmla="*/ 201354 h 2086827"/>
              <a:gd name="connsiteX316" fmla="*/ 1276505 w 2079463"/>
              <a:gd name="connsiteY316" fmla="*/ 204759 h 2086827"/>
              <a:gd name="connsiteX317" fmla="*/ 1288344 w 2079463"/>
              <a:gd name="connsiteY317" fmla="*/ 208460 h 2086827"/>
              <a:gd name="connsiteX318" fmla="*/ 1300330 w 2079463"/>
              <a:gd name="connsiteY318" fmla="*/ 212162 h 2086827"/>
              <a:gd name="connsiteX319" fmla="*/ 1312169 w 2079463"/>
              <a:gd name="connsiteY319" fmla="*/ 216011 h 2086827"/>
              <a:gd name="connsiteX320" fmla="*/ 1323860 w 2079463"/>
              <a:gd name="connsiteY320" fmla="*/ 220157 h 2086827"/>
              <a:gd name="connsiteX321" fmla="*/ 1335551 w 2079463"/>
              <a:gd name="connsiteY321" fmla="*/ 224154 h 2086827"/>
              <a:gd name="connsiteX322" fmla="*/ 1347093 w 2079463"/>
              <a:gd name="connsiteY322" fmla="*/ 228596 h 2086827"/>
              <a:gd name="connsiteX323" fmla="*/ 1358636 w 2079463"/>
              <a:gd name="connsiteY323" fmla="*/ 233038 h 2086827"/>
              <a:gd name="connsiteX324" fmla="*/ 1370179 w 2079463"/>
              <a:gd name="connsiteY324" fmla="*/ 237775 h 2086827"/>
              <a:gd name="connsiteX325" fmla="*/ 1381721 w 2079463"/>
              <a:gd name="connsiteY325" fmla="*/ 242513 h 2086827"/>
              <a:gd name="connsiteX326" fmla="*/ 1392968 w 2079463"/>
              <a:gd name="connsiteY326" fmla="*/ 247251 h 2086827"/>
              <a:gd name="connsiteX327" fmla="*/ 1404363 w 2079463"/>
              <a:gd name="connsiteY327" fmla="*/ 252433 h 2086827"/>
              <a:gd name="connsiteX328" fmla="*/ 1415610 w 2079463"/>
              <a:gd name="connsiteY328" fmla="*/ 257615 h 2086827"/>
              <a:gd name="connsiteX329" fmla="*/ 1426856 w 2079463"/>
              <a:gd name="connsiteY329" fmla="*/ 262945 h 2086827"/>
              <a:gd name="connsiteX330" fmla="*/ 1688491 w 2079463"/>
              <a:gd name="connsiteY330" fmla="*/ 0 h 2086827"/>
              <a:gd name="connsiteX331" fmla="*/ 2079463 w 2079463"/>
              <a:gd name="connsiteY331" fmla="*/ 392196 h 2086827"/>
              <a:gd name="connsiteX332" fmla="*/ 1817533 w 2079463"/>
              <a:gd name="connsiteY332" fmla="*/ 654993 h 2086827"/>
              <a:gd name="connsiteX333" fmla="*/ 1822860 w 2079463"/>
              <a:gd name="connsiteY333" fmla="*/ 666097 h 2086827"/>
              <a:gd name="connsiteX334" fmla="*/ 1828039 w 2079463"/>
              <a:gd name="connsiteY334" fmla="*/ 677497 h 2086827"/>
              <a:gd name="connsiteX335" fmla="*/ 1832923 w 2079463"/>
              <a:gd name="connsiteY335" fmla="*/ 688749 h 2086827"/>
              <a:gd name="connsiteX336" fmla="*/ 1837954 w 2079463"/>
              <a:gd name="connsiteY336" fmla="*/ 700297 h 2086827"/>
              <a:gd name="connsiteX337" fmla="*/ 1842690 w 2079463"/>
              <a:gd name="connsiteY337" fmla="*/ 711845 h 2086827"/>
              <a:gd name="connsiteX338" fmla="*/ 1847277 w 2079463"/>
              <a:gd name="connsiteY338" fmla="*/ 723394 h 2086827"/>
              <a:gd name="connsiteX339" fmla="*/ 1851717 w 2079463"/>
              <a:gd name="connsiteY339" fmla="*/ 734942 h 2086827"/>
              <a:gd name="connsiteX340" fmla="*/ 1856008 w 2079463"/>
              <a:gd name="connsiteY340" fmla="*/ 746638 h 2086827"/>
              <a:gd name="connsiteX341" fmla="*/ 1860300 w 2079463"/>
              <a:gd name="connsiteY341" fmla="*/ 758335 h 2086827"/>
              <a:gd name="connsiteX342" fmla="*/ 1864443 w 2079463"/>
              <a:gd name="connsiteY342" fmla="*/ 770179 h 2086827"/>
              <a:gd name="connsiteX343" fmla="*/ 1868143 w 2079463"/>
              <a:gd name="connsiteY343" fmla="*/ 781875 h 2086827"/>
              <a:gd name="connsiteX344" fmla="*/ 1871990 w 2079463"/>
              <a:gd name="connsiteY344" fmla="*/ 794016 h 2086827"/>
              <a:gd name="connsiteX345" fmla="*/ 1875542 w 2079463"/>
              <a:gd name="connsiteY345" fmla="*/ 805860 h 2086827"/>
              <a:gd name="connsiteX346" fmla="*/ 1879094 w 2079463"/>
              <a:gd name="connsiteY346" fmla="*/ 817704 h 2086827"/>
              <a:gd name="connsiteX347" fmla="*/ 1882497 w 2079463"/>
              <a:gd name="connsiteY347" fmla="*/ 829845 h 2086827"/>
              <a:gd name="connsiteX348" fmla="*/ 1885605 w 2079463"/>
              <a:gd name="connsiteY348" fmla="*/ 842134 h 2086827"/>
              <a:gd name="connsiteX349" fmla="*/ 1888713 w 2079463"/>
              <a:gd name="connsiteY349" fmla="*/ 854126 h 2086827"/>
              <a:gd name="connsiteX350" fmla="*/ 1891524 w 2079463"/>
              <a:gd name="connsiteY350" fmla="*/ 866415 h 2086827"/>
              <a:gd name="connsiteX351" fmla="*/ 1894188 w 2079463"/>
              <a:gd name="connsiteY351" fmla="*/ 878555 h 2086827"/>
              <a:gd name="connsiteX352" fmla="*/ 1896704 w 2079463"/>
              <a:gd name="connsiteY352" fmla="*/ 890992 h 2086827"/>
              <a:gd name="connsiteX353" fmla="*/ 1898775 w 2079463"/>
              <a:gd name="connsiteY353" fmla="*/ 903428 h 2086827"/>
              <a:gd name="connsiteX354" fmla="*/ 1900847 w 2079463"/>
              <a:gd name="connsiteY354" fmla="*/ 915865 h 2086827"/>
              <a:gd name="connsiteX355" fmla="*/ 1902919 w 2079463"/>
              <a:gd name="connsiteY355" fmla="*/ 928301 h 2086827"/>
              <a:gd name="connsiteX356" fmla="*/ 1904399 w 2079463"/>
              <a:gd name="connsiteY356" fmla="*/ 940886 h 2086827"/>
              <a:gd name="connsiteX357" fmla="*/ 1905879 w 2079463"/>
              <a:gd name="connsiteY357" fmla="*/ 953471 h 2086827"/>
              <a:gd name="connsiteX358" fmla="*/ 1907063 w 2079463"/>
              <a:gd name="connsiteY358" fmla="*/ 966203 h 2086827"/>
              <a:gd name="connsiteX359" fmla="*/ 1908394 w 2079463"/>
              <a:gd name="connsiteY359" fmla="*/ 979084 h 2086827"/>
              <a:gd name="connsiteX360" fmla="*/ 1909282 w 2079463"/>
              <a:gd name="connsiteY360" fmla="*/ 991817 h 2086827"/>
              <a:gd name="connsiteX361" fmla="*/ 1909726 w 2079463"/>
              <a:gd name="connsiteY361" fmla="*/ 1004549 h 2086827"/>
              <a:gd name="connsiteX362" fmla="*/ 1910318 w 2079463"/>
              <a:gd name="connsiteY362" fmla="*/ 1017578 h 2086827"/>
              <a:gd name="connsiteX363" fmla="*/ 1910614 w 2079463"/>
              <a:gd name="connsiteY363" fmla="*/ 1030459 h 2086827"/>
              <a:gd name="connsiteX364" fmla="*/ 1910614 w 2079463"/>
              <a:gd name="connsiteY364" fmla="*/ 1043340 h 2086827"/>
              <a:gd name="connsiteX365" fmla="*/ 1910614 w 2079463"/>
              <a:gd name="connsiteY365" fmla="*/ 1056368 h 2086827"/>
              <a:gd name="connsiteX366" fmla="*/ 1910318 w 2079463"/>
              <a:gd name="connsiteY366" fmla="*/ 1069545 h 2086827"/>
              <a:gd name="connsiteX367" fmla="*/ 1909726 w 2079463"/>
              <a:gd name="connsiteY367" fmla="*/ 1082278 h 2086827"/>
              <a:gd name="connsiteX368" fmla="*/ 1909282 w 2079463"/>
              <a:gd name="connsiteY368" fmla="*/ 1095159 h 2086827"/>
              <a:gd name="connsiteX369" fmla="*/ 1908394 w 2079463"/>
              <a:gd name="connsiteY369" fmla="*/ 1108039 h 2086827"/>
              <a:gd name="connsiteX370" fmla="*/ 1907063 w 2079463"/>
              <a:gd name="connsiteY370" fmla="*/ 1120772 h 2086827"/>
              <a:gd name="connsiteX371" fmla="*/ 1905879 w 2079463"/>
              <a:gd name="connsiteY371" fmla="*/ 1133357 h 2086827"/>
              <a:gd name="connsiteX372" fmla="*/ 1904399 w 2079463"/>
              <a:gd name="connsiteY372" fmla="*/ 1145941 h 2086827"/>
              <a:gd name="connsiteX373" fmla="*/ 1902919 w 2079463"/>
              <a:gd name="connsiteY373" fmla="*/ 1158526 h 2086827"/>
              <a:gd name="connsiteX374" fmla="*/ 1900847 w 2079463"/>
              <a:gd name="connsiteY374" fmla="*/ 1171111 h 2086827"/>
              <a:gd name="connsiteX375" fmla="*/ 1898775 w 2079463"/>
              <a:gd name="connsiteY375" fmla="*/ 1183547 h 2086827"/>
              <a:gd name="connsiteX376" fmla="*/ 1896704 w 2079463"/>
              <a:gd name="connsiteY376" fmla="*/ 1195984 h 2086827"/>
              <a:gd name="connsiteX377" fmla="*/ 1894188 w 2079463"/>
              <a:gd name="connsiteY377" fmla="*/ 1208272 h 2086827"/>
              <a:gd name="connsiteX378" fmla="*/ 1891524 w 2079463"/>
              <a:gd name="connsiteY378" fmla="*/ 1220561 h 2086827"/>
              <a:gd name="connsiteX379" fmla="*/ 1888713 w 2079463"/>
              <a:gd name="connsiteY379" fmla="*/ 1232849 h 2086827"/>
              <a:gd name="connsiteX380" fmla="*/ 1885605 w 2079463"/>
              <a:gd name="connsiteY380" fmla="*/ 1244990 h 2086827"/>
              <a:gd name="connsiteX381" fmla="*/ 1882497 w 2079463"/>
              <a:gd name="connsiteY381" fmla="*/ 1256982 h 2086827"/>
              <a:gd name="connsiteX382" fmla="*/ 1879094 w 2079463"/>
              <a:gd name="connsiteY382" fmla="*/ 1268975 h 2086827"/>
              <a:gd name="connsiteX383" fmla="*/ 1875542 w 2079463"/>
              <a:gd name="connsiteY383" fmla="*/ 1281115 h 2086827"/>
              <a:gd name="connsiteX384" fmla="*/ 1871990 w 2079463"/>
              <a:gd name="connsiteY384" fmla="*/ 1292959 h 2086827"/>
              <a:gd name="connsiteX385" fmla="*/ 1868143 w 2079463"/>
              <a:gd name="connsiteY385" fmla="*/ 1304804 h 2086827"/>
              <a:gd name="connsiteX386" fmla="*/ 1864443 w 2079463"/>
              <a:gd name="connsiteY386" fmla="*/ 1316796 h 2086827"/>
              <a:gd name="connsiteX387" fmla="*/ 1860300 w 2079463"/>
              <a:gd name="connsiteY387" fmla="*/ 1328492 h 2086827"/>
              <a:gd name="connsiteX388" fmla="*/ 1856008 w 2079463"/>
              <a:gd name="connsiteY388" fmla="*/ 1340189 h 2086827"/>
              <a:gd name="connsiteX389" fmla="*/ 1851717 w 2079463"/>
              <a:gd name="connsiteY389" fmla="*/ 1351885 h 2086827"/>
              <a:gd name="connsiteX390" fmla="*/ 1847277 w 2079463"/>
              <a:gd name="connsiteY390" fmla="*/ 1363581 h 2086827"/>
              <a:gd name="connsiteX391" fmla="*/ 1842690 w 2079463"/>
              <a:gd name="connsiteY391" fmla="*/ 1375130 h 2086827"/>
              <a:gd name="connsiteX392" fmla="*/ 1837954 w 2079463"/>
              <a:gd name="connsiteY392" fmla="*/ 1386678 h 2086827"/>
              <a:gd name="connsiteX393" fmla="*/ 1832923 w 2079463"/>
              <a:gd name="connsiteY393" fmla="*/ 1398078 h 2086827"/>
              <a:gd name="connsiteX394" fmla="*/ 1828039 w 2079463"/>
              <a:gd name="connsiteY394" fmla="*/ 1409330 h 2086827"/>
              <a:gd name="connsiteX395" fmla="*/ 1822860 w 2079463"/>
              <a:gd name="connsiteY395" fmla="*/ 1420730 h 2086827"/>
              <a:gd name="connsiteX396" fmla="*/ 1817533 w 2079463"/>
              <a:gd name="connsiteY396" fmla="*/ 1431834 h 2086827"/>
              <a:gd name="connsiteX397" fmla="*/ 2079463 w 2079463"/>
              <a:gd name="connsiteY397" fmla="*/ 1694631 h 2086827"/>
              <a:gd name="connsiteX398" fmla="*/ 1688491 w 2079463"/>
              <a:gd name="connsiteY398" fmla="*/ 2086827 h 2086827"/>
              <a:gd name="connsiteX399" fmla="*/ 1426856 w 2079463"/>
              <a:gd name="connsiteY399" fmla="*/ 1823883 h 2086827"/>
              <a:gd name="connsiteX400" fmla="*/ 1415610 w 2079463"/>
              <a:gd name="connsiteY400" fmla="*/ 1829213 h 2086827"/>
              <a:gd name="connsiteX401" fmla="*/ 1404363 w 2079463"/>
              <a:gd name="connsiteY401" fmla="*/ 1834542 h 2086827"/>
              <a:gd name="connsiteX402" fmla="*/ 1392968 w 2079463"/>
              <a:gd name="connsiteY402" fmla="*/ 1839576 h 2086827"/>
              <a:gd name="connsiteX403" fmla="*/ 1381721 w 2079463"/>
              <a:gd name="connsiteY403" fmla="*/ 1844462 h 2086827"/>
              <a:gd name="connsiteX404" fmla="*/ 1370179 w 2079463"/>
              <a:gd name="connsiteY404" fmla="*/ 1849348 h 2086827"/>
              <a:gd name="connsiteX405" fmla="*/ 1358636 w 2079463"/>
              <a:gd name="connsiteY405" fmla="*/ 1853938 h 2086827"/>
              <a:gd name="connsiteX406" fmla="*/ 1347093 w 2079463"/>
              <a:gd name="connsiteY406" fmla="*/ 1858379 h 2086827"/>
              <a:gd name="connsiteX407" fmla="*/ 1335551 w 2079463"/>
              <a:gd name="connsiteY407" fmla="*/ 1862525 h 2086827"/>
              <a:gd name="connsiteX408" fmla="*/ 1323860 w 2079463"/>
              <a:gd name="connsiteY408" fmla="*/ 1866818 h 2086827"/>
              <a:gd name="connsiteX409" fmla="*/ 1312169 w 2079463"/>
              <a:gd name="connsiteY409" fmla="*/ 1870964 h 2086827"/>
              <a:gd name="connsiteX410" fmla="*/ 1300330 w 2079463"/>
              <a:gd name="connsiteY410" fmla="*/ 1874813 h 2086827"/>
              <a:gd name="connsiteX411" fmla="*/ 1288344 w 2079463"/>
              <a:gd name="connsiteY411" fmla="*/ 1878515 h 2086827"/>
              <a:gd name="connsiteX412" fmla="*/ 1276505 w 2079463"/>
              <a:gd name="connsiteY412" fmla="*/ 1882216 h 2086827"/>
              <a:gd name="connsiteX413" fmla="*/ 1264666 w 2079463"/>
              <a:gd name="connsiteY413" fmla="*/ 1885621 h 2086827"/>
              <a:gd name="connsiteX414" fmla="*/ 1252532 w 2079463"/>
              <a:gd name="connsiteY414" fmla="*/ 1889026 h 2086827"/>
              <a:gd name="connsiteX415" fmla="*/ 1240545 w 2079463"/>
              <a:gd name="connsiteY415" fmla="*/ 1892284 h 2086827"/>
              <a:gd name="connsiteX416" fmla="*/ 1228411 w 2079463"/>
              <a:gd name="connsiteY416" fmla="*/ 1895245 h 2086827"/>
              <a:gd name="connsiteX417" fmla="*/ 1216276 w 2079463"/>
              <a:gd name="connsiteY417" fmla="*/ 1898058 h 2086827"/>
              <a:gd name="connsiteX418" fmla="*/ 1203993 w 2079463"/>
              <a:gd name="connsiteY418" fmla="*/ 1900723 h 2086827"/>
              <a:gd name="connsiteX419" fmla="*/ 1191711 w 2079463"/>
              <a:gd name="connsiteY419" fmla="*/ 1903240 h 2086827"/>
              <a:gd name="connsiteX420" fmla="*/ 1179280 w 2079463"/>
              <a:gd name="connsiteY420" fmla="*/ 1905461 h 2086827"/>
              <a:gd name="connsiteX421" fmla="*/ 1166849 w 2079463"/>
              <a:gd name="connsiteY421" fmla="*/ 1907533 h 2086827"/>
              <a:gd name="connsiteX422" fmla="*/ 1154567 w 2079463"/>
              <a:gd name="connsiteY422" fmla="*/ 1909458 h 2086827"/>
              <a:gd name="connsiteX423" fmla="*/ 1141840 w 2079463"/>
              <a:gd name="connsiteY423" fmla="*/ 1911087 h 2086827"/>
              <a:gd name="connsiteX424" fmla="*/ 1129262 w 2079463"/>
              <a:gd name="connsiteY424" fmla="*/ 1912567 h 2086827"/>
              <a:gd name="connsiteX425" fmla="*/ 1116683 w 2079463"/>
              <a:gd name="connsiteY425" fmla="*/ 1913900 h 2086827"/>
              <a:gd name="connsiteX426" fmla="*/ 1103956 w 2079463"/>
              <a:gd name="connsiteY426" fmla="*/ 1914936 h 2086827"/>
              <a:gd name="connsiteX427" fmla="*/ 1091230 w 2079463"/>
              <a:gd name="connsiteY427" fmla="*/ 1915824 h 2086827"/>
              <a:gd name="connsiteX428" fmla="*/ 1078355 w 2079463"/>
              <a:gd name="connsiteY428" fmla="*/ 1916565 h 2086827"/>
              <a:gd name="connsiteX429" fmla="*/ 1065629 w 2079463"/>
              <a:gd name="connsiteY429" fmla="*/ 1917009 h 2086827"/>
              <a:gd name="connsiteX430" fmla="*/ 1052754 w 2079463"/>
              <a:gd name="connsiteY430" fmla="*/ 1917157 h 2086827"/>
              <a:gd name="connsiteX431" fmla="*/ 1039732 w 2079463"/>
              <a:gd name="connsiteY431" fmla="*/ 1917453 h 2086827"/>
              <a:gd name="connsiteX432" fmla="*/ 1026857 w 2079463"/>
              <a:gd name="connsiteY432" fmla="*/ 1917157 h 2086827"/>
              <a:gd name="connsiteX433" fmla="*/ 1013835 w 2079463"/>
              <a:gd name="connsiteY433" fmla="*/ 1917009 h 2086827"/>
              <a:gd name="connsiteX434" fmla="*/ 1000960 w 2079463"/>
              <a:gd name="connsiteY434" fmla="*/ 1916565 h 2086827"/>
              <a:gd name="connsiteX435" fmla="*/ 988233 w 2079463"/>
              <a:gd name="connsiteY435" fmla="*/ 1915824 h 2086827"/>
              <a:gd name="connsiteX436" fmla="*/ 975359 w 2079463"/>
              <a:gd name="connsiteY436" fmla="*/ 1914936 h 2086827"/>
              <a:gd name="connsiteX437" fmla="*/ 962780 w 2079463"/>
              <a:gd name="connsiteY437" fmla="*/ 1913900 h 2086827"/>
              <a:gd name="connsiteX438" fmla="*/ 950202 w 2079463"/>
              <a:gd name="connsiteY438" fmla="*/ 1912567 h 2086827"/>
              <a:gd name="connsiteX439" fmla="*/ 937623 w 2079463"/>
              <a:gd name="connsiteY439" fmla="*/ 1911087 h 2086827"/>
              <a:gd name="connsiteX440" fmla="*/ 925045 w 2079463"/>
              <a:gd name="connsiteY440" fmla="*/ 1909458 h 2086827"/>
              <a:gd name="connsiteX441" fmla="*/ 912614 w 2079463"/>
              <a:gd name="connsiteY441" fmla="*/ 1907533 h 2086827"/>
              <a:gd name="connsiteX442" fmla="*/ 900183 w 2079463"/>
              <a:gd name="connsiteY442" fmla="*/ 1905461 h 2086827"/>
              <a:gd name="connsiteX443" fmla="*/ 887901 w 2079463"/>
              <a:gd name="connsiteY443" fmla="*/ 1903240 h 2086827"/>
              <a:gd name="connsiteX444" fmla="*/ 875618 w 2079463"/>
              <a:gd name="connsiteY444" fmla="*/ 1900723 h 2086827"/>
              <a:gd name="connsiteX445" fmla="*/ 863335 w 2079463"/>
              <a:gd name="connsiteY445" fmla="*/ 1898058 h 2086827"/>
              <a:gd name="connsiteX446" fmla="*/ 851053 w 2079463"/>
              <a:gd name="connsiteY446" fmla="*/ 1895245 h 2086827"/>
              <a:gd name="connsiteX447" fmla="*/ 839066 w 2079463"/>
              <a:gd name="connsiteY447" fmla="*/ 1892284 h 2086827"/>
              <a:gd name="connsiteX448" fmla="*/ 826931 w 2079463"/>
              <a:gd name="connsiteY448" fmla="*/ 1889026 h 2086827"/>
              <a:gd name="connsiteX449" fmla="*/ 814944 w 2079463"/>
              <a:gd name="connsiteY449" fmla="*/ 1885621 h 2086827"/>
              <a:gd name="connsiteX450" fmla="*/ 802958 w 2079463"/>
              <a:gd name="connsiteY450" fmla="*/ 1882216 h 2086827"/>
              <a:gd name="connsiteX451" fmla="*/ 791119 w 2079463"/>
              <a:gd name="connsiteY451" fmla="*/ 1878515 h 2086827"/>
              <a:gd name="connsiteX452" fmla="*/ 779280 w 2079463"/>
              <a:gd name="connsiteY452" fmla="*/ 1874813 h 2086827"/>
              <a:gd name="connsiteX453" fmla="*/ 767590 w 2079463"/>
              <a:gd name="connsiteY453" fmla="*/ 1870964 h 2086827"/>
              <a:gd name="connsiteX454" fmla="*/ 755751 w 2079463"/>
              <a:gd name="connsiteY454" fmla="*/ 1866818 h 2086827"/>
              <a:gd name="connsiteX455" fmla="*/ 743912 w 2079463"/>
              <a:gd name="connsiteY455" fmla="*/ 1862525 h 2086827"/>
              <a:gd name="connsiteX456" fmla="*/ 732518 w 2079463"/>
              <a:gd name="connsiteY456" fmla="*/ 1858379 h 2086827"/>
              <a:gd name="connsiteX457" fmla="*/ 720975 w 2079463"/>
              <a:gd name="connsiteY457" fmla="*/ 1853938 h 2086827"/>
              <a:gd name="connsiteX458" fmla="*/ 709432 w 2079463"/>
              <a:gd name="connsiteY458" fmla="*/ 1849348 h 2086827"/>
              <a:gd name="connsiteX459" fmla="*/ 697890 w 2079463"/>
              <a:gd name="connsiteY459" fmla="*/ 1844462 h 2086827"/>
              <a:gd name="connsiteX460" fmla="*/ 686495 w 2079463"/>
              <a:gd name="connsiteY460" fmla="*/ 1839576 h 2086827"/>
              <a:gd name="connsiteX461" fmla="*/ 675100 w 2079463"/>
              <a:gd name="connsiteY461" fmla="*/ 1834542 h 2086827"/>
              <a:gd name="connsiteX462" fmla="*/ 663853 w 2079463"/>
              <a:gd name="connsiteY462" fmla="*/ 1829213 h 2086827"/>
              <a:gd name="connsiteX463" fmla="*/ 652607 w 2079463"/>
              <a:gd name="connsiteY463" fmla="*/ 1823883 h 2086827"/>
              <a:gd name="connsiteX464" fmla="*/ 391120 w 2079463"/>
              <a:gd name="connsiteY464" fmla="*/ 2086827 h 2086827"/>
              <a:gd name="connsiteX465" fmla="*/ 0 w 2079463"/>
              <a:gd name="connsiteY465" fmla="*/ 1694631 h 2086827"/>
              <a:gd name="connsiteX466" fmla="*/ 261930 w 2079463"/>
              <a:gd name="connsiteY466" fmla="*/ 1431834 h 2086827"/>
              <a:gd name="connsiteX467" fmla="*/ 256603 w 2079463"/>
              <a:gd name="connsiteY467" fmla="*/ 1420730 h 2086827"/>
              <a:gd name="connsiteX468" fmla="*/ 251572 w 2079463"/>
              <a:gd name="connsiteY468" fmla="*/ 1409330 h 2086827"/>
              <a:gd name="connsiteX469" fmla="*/ 246392 w 2079463"/>
              <a:gd name="connsiteY469" fmla="*/ 1398078 h 2086827"/>
              <a:gd name="connsiteX470" fmla="*/ 241657 w 2079463"/>
              <a:gd name="connsiteY470" fmla="*/ 1386678 h 2086827"/>
              <a:gd name="connsiteX471" fmla="*/ 236773 w 2079463"/>
              <a:gd name="connsiteY471" fmla="*/ 1375130 h 2086827"/>
              <a:gd name="connsiteX472" fmla="*/ 232186 w 2079463"/>
              <a:gd name="connsiteY472" fmla="*/ 1363581 h 2086827"/>
              <a:gd name="connsiteX473" fmla="*/ 227746 w 2079463"/>
              <a:gd name="connsiteY473" fmla="*/ 1351885 h 2086827"/>
              <a:gd name="connsiteX474" fmla="*/ 223455 w 2079463"/>
              <a:gd name="connsiteY474" fmla="*/ 1340189 h 2086827"/>
              <a:gd name="connsiteX475" fmla="*/ 219311 w 2079463"/>
              <a:gd name="connsiteY475" fmla="*/ 1328492 h 2086827"/>
              <a:gd name="connsiteX476" fmla="*/ 215168 w 2079463"/>
              <a:gd name="connsiteY476" fmla="*/ 1316796 h 2086827"/>
              <a:gd name="connsiteX477" fmla="*/ 211320 w 2079463"/>
              <a:gd name="connsiteY477" fmla="*/ 1304804 h 2086827"/>
              <a:gd name="connsiteX478" fmla="*/ 207473 w 2079463"/>
              <a:gd name="connsiteY478" fmla="*/ 1292959 h 2086827"/>
              <a:gd name="connsiteX479" fmla="*/ 203773 w 2079463"/>
              <a:gd name="connsiteY479" fmla="*/ 1281115 h 2086827"/>
              <a:gd name="connsiteX480" fmla="*/ 200517 w 2079463"/>
              <a:gd name="connsiteY480" fmla="*/ 1268975 h 2086827"/>
              <a:gd name="connsiteX481" fmla="*/ 197114 w 2079463"/>
              <a:gd name="connsiteY481" fmla="*/ 1256982 h 2086827"/>
              <a:gd name="connsiteX482" fmla="*/ 193858 w 2079463"/>
              <a:gd name="connsiteY482" fmla="*/ 1244990 h 2086827"/>
              <a:gd name="connsiteX483" fmla="*/ 190898 w 2079463"/>
              <a:gd name="connsiteY483" fmla="*/ 1232849 h 2086827"/>
              <a:gd name="connsiteX484" fmla="*/ 188087 w 2079463"/>
              <a:gd name="connsiteY484" fmla="*/ 1220561 h 2086827"/>
              <a:gd name="connsiteX485" fmla="*/ 185423 w 2079463"/>
              <a:gd name="connsiteY485" fmla="*/ 1208272 h 2086827"/>
              <a:gd name="connsiteX486" fmla="*/ 182907 w 2079463"/>
              <a:gd name="connsiteY486" fmla="*/ 1195984 h 2086827"/>
              <a:gd name="connsiteX487" fmla="*/ 180540 w 2079463"/>
              <a:gd name="connsiteY487" fmla="*/ 1183547 h 2086827"/>
              <a:gd name="connsiteX488" fmla="*/ 178616 w 2079463"/>
              <a:gd name="connsiteY488" fmla="*/ 1171111 h 2086827"/>
              <a:gd name="connsiteX489" fmla="*/ 176692 w 2079463"/>
              <a:gd name="connsiteY489" fmla="*/ 1158526 h 2086827"/>
              <a:gd name="connsiteX490" fmla="*/ 175064 w 2079463"/>
              <a:gd name="connsiteY490" fmla="*/ 1145941 h 2086827"/>
              <a:gd name="connsiteX491" fmla="*/ 173732 w 2079463"/>
              <a:gd name="connsiteY491" fmla="*/ 1133357 h 2086827"/>
              <a:gd name="connsiteX492" fmla="*/ 172400 w 2079463"/>
              <a:gd name="connsiteY492" fmla="*/ 1120772 h 2086827"/>
              <a:gd name="connsiteX493" fmla="*/ 171217 w 2079463"/>
              <a:gd name="connsiteY493" fmla="*/ 1108039 h 2086827"/>
              <a:gd name="connsiteX494" fmla="*/ 170477 w 2079463"/>
              <a:gd name="connsiteY494" fmla="*/ 1095159 h 2086827"/>
              <a:gd name="connsiteX495" fmla="*/ 169737 w 2079463"/>
              <a:gd name="connsiteY495" fmla="*/ 1082278 h 2086827"/>
              <a:gd name="connsiteX496" fmla="*/ 169293 w 2079463"/>
              <a:gd name="connsiteY496" fmla="*/ 1069545 h 2086827"/>
              <a:gd name="connsiteX497" fmla="*/ 168849 w 2079463"/>
              <a:gd name="connsiteY497" fmla="*/ 1056368 h 2086827"/>
              <a:gd name="connsiteX498" fmla="*/ 168849 w 2079463"/>
              <a:gd name="connsiteY498" fmla="*/ 1043340 h 2086827"/>
              <a:gd name="connsiteX499" fmla="*/ 168849 w 2079463"/>
              <a:gd name="connsiteY499" fmla="*/ 1030459 h 2086827"/>
              <a:gd name="connsiteX500" fmla="*/ 169293 w 2079463"/>
              <a:gd name="connsiteY500" fmla="*/ 1017578 h 2086827"/>
              <a:gd name="connsiteX501" fmla="*/ 169737 w 2079463"/>
              <a:gd name="connsiteY501" fmla="*/ 1004549 h 2086827"/>
              <a:gd name="connsiteX502" fmla="*/ 170477 w 2079463"/>
              <a:gd name="connsiteY502" fmla="*/ 991817 h 2086827"/>
              <a:gd name="connsiteX503" fmla="*/ 171217 w 2079463"/>
              <a:gd name="connsiteY503" fmla="*/ 979084 h 2086827"/>
              <a:gd name="connsiteX504" fmla="*/ 172400 w 2079463"/>
              <a:gd name="connsiteY504" fmla="*/ 966203 h 2086827"/>
              <a:gd name="connsiteX505" fmla="*/ 173732 w 2079463"/>
              <a:gd name="connsiteY505" fmla="*/ 953471 h 2086827"/>
              <a:gd name="connsiteX506" fmla="*/ 175064 w 2079463"/>
              <a:gd name="connsiteY506" fmla="*/ 940886 h 2086827"/>
              <a:gd name="connsiteX507" fmla="*/ 176692 w 2079463"/>
              <a:gd name="connsiteY507" fmla="*/ 928301 h 2086827"/>
              <a:gd name="connsiteX508" fmla="*/ 178616 w 2079463"/>
              <a:gd name="connsiteY508" fmla="*/ 915865 h 2086827"/>
              <a:gd name="connsiteX509" fmla="*/ 180540 w 2079463"/>
              <a:gd name="connsiteY509" fmla="*/ 903428 h 2086827"/>
              <a:gd name="connsiteX510" fmla="*/ 182907 w 2079463"/>
              <a:gd name="connsiteY510" fmla="*/ 890992 h 2086827"/>
              <a:gd name="connsiteX511" fmla="*/ 185423 w 2079463"/>
              <a:gd name="connsiteY511" fmla="*/ 878555 h 2086827"/>
              <a:gd name="connsiteX512" fmla="*/ 188087 w 2079463"/>
              <a:gd name="connsiteY512" fmla="*/ 866415 h 2086827"/>
              <a:gd name="connsiteX513" fmla="*/ 190898 w 2079463"/>
              <a:gd name="connsiteY513" fmla="*/ 854126 h 2086827"/>
              <a:gd name="connsiteX514" fmla="*/ 193858 w 2079463"/>
              <a:gd name="connsiteY514" fmla="*/ 842134 h 2086827"/>
              <a:gd name="connsiteX515" fmla="*/ 197114 w 2079463"/>
              <a:gd name="connsiteY515" fmla="*/ 829845 h 2086827"/>
              <a:gd name="connsiteX516" fmla="*/ 200517 w 2079463"/>
              <a:gd name="connsiteY516" fmla="*/ 817704 h 2086827"/>
              <a:gd name="connsiteX517" fmla="*/ 203773 w 2079463"/>
              <a:gd name="connsiteY517" fmla="*/ 805860 h 2086827"/>
              <a:gd name="connsiteX518" fmla="*/ 207473 w 2079463"/>
              <a:gd name="connsiteY518" fmla="*/ 794016 h 2086827"/>
              <a:gd name="connsiteX519" fmla="*/ 211320 w 2079463"/>
              <a:gd name="connsiteY519" fmla="*/ 781875 h 2086827"/>
              <a:gd name="connsiteX520" fmla="*/ 215168 w 2079463"/>
              <a:gd name="connsiteY520" fmla="*/ 770179 h 2086827"/>
              <a:gd name="connsiteX521" fmla="*/ 219311 w 2079463"/>
              <a:gd name="connsiteY521" fmla="*/ 758335 h 2086827"/>
              <a:gd name="connsiteX522" fmla="*/ 223455 w 2079463"/>
              <a:gd name="connsiteY522" fmla="*/ 746638 h 2086827"/>
              <a:gd name="connsiteX523" fmla="*/ 227746 w 2079463"/>
              <a:gd name="connsiteY523" fmla="*/ 734942 h 2086827"/>
              <a:gd name="connsiteX524" fmla="*/ 232186 w 2079463"/>
              <a:gd name="connsiteY524" fmla="*/ 723394 h 2086827"/>
              <a:gd name="connsiteX525" fmla="*/ 236773 w 2079463"/>
              <a:gd name="connsiteY525" fmla="*/ 711845 h 2086827"/>
              <a:gd name="connsiteX526" fmla="*/ 241657 w 2079463"/>
              <a:gd name="connsiteY526" fmla="*/ 700297 h 2086827"/>
              <a:gd name="connsiteX527" fmla="*/ 246392 w 2079463"/>
              <a:gd name="connsiteY527" fmla="*/ 688749 h 2086827"/>
              <a:gd name="connsiteX528" fmla="*/ 251572 w 2079463"/>
              <a:gd name="connsiteY528" fmla="*/ 677497 h 2086827"/>
              <a:gd name="connsiteX529" fmla="*/ 256603 w 2079463"/>
              <a:gd name="connsiteY529" fmla="*/ 666097 h 2086827"/>
              <a:gd name="connsiteX530" fmla="*/ 261930 w 2079463"/>
              <a:gd name="connsiteY530" fmla="*/ 654993 h 2086827"/>
              <a:gd name="connsiteX531" fmla="*/ 0 w 2079463"/>
              <a:gd name="connsiteY531" fmla="*/ 392196 h 2086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Lst>
            <a:rect l="l" t="t" r="r" b="b"/>
            <a:pathLst>
              <a:path w="2079463" h="2086827">
                <a:moveTo>
                  <a:pt x="1039731" y="834533"/>
                </a:moveTo>
                <a:lnTo>
                  <a:pt x="1076656" y="1006488"/>
                </a:lnTo>
                <a:lnTo>
                  <a:pt x="1248611" y="1043413"/>
                </a:lnTo>
                <a:lnTo>
                  <a:pt x="1076656" y="1080338"/>
                </a:lnTo>
                <a:lnTo>
                  <a:pt x="1039731" y="1252293"/>
                </a:lnTo>
                <a:lnTo>
                  <a:pt x="1002806" y="1080338"/>
                </a:lnTo>
                <a:lnTo>
                  <a:pt x="830851" y="1043413"/>
                </a:lnTo>
                <a:lnTo>
                  <a:pt x="1002806" y="1006488"/>
                </a:lnTo>
                <a:close/>
                <a:moveTo>
                  <a:pt x="1039732" y="699113"/>
                </a:moveTo>
                <a:lnTo>
                  <a:pt x="1030705" y="699261"/>
                </a:lnTo>
                <a:lnTo>
                  <a:pt x="1021826" y="699557"/>
                </a:lnTo>
                <a:lnTo>
                  <a:pt x="1013095" y="700149"/>
                </a:lnTo>
                <a:lnTo>
                  <a:pt x="1004512" y="700889"/>
                </a:lnTo>
                <a:lnTo>
                  <a:pt x="995781" y="701778"/>
                </a:lnTo>
                <a:lnTo>
                  <a:pt x="987346" y="702962"/>
                </a:lnTo>
                <a:lnTo>
                  <a:pt x="978911" y="704443"/>
                </a:lnTo>
                <a:lnTo>
                  <a:pt x="970475" y="706071"/>
                </a:lnTo>
                <a:lnTo>
                  <a:pt x="962336" y="707848"/>
                </a:lnTo>
                <a:lnTo>
                  <a:pt x="954049" y="709773"/>
                </a:lnTo>
                <a:lnTo>
                  <a:pt x="945910" y="711994"/>
                </a:lnTo>
                <a:lnTo>
                  <a:pt x="937919" y="714510"/>
                </a:lnTo>
                <a:lnTo>
                  <a:pt x="929928" y="717175"/>
                </a:lnTo>
                <a:lnTo>
                  <a:pt x="922233" y="719988"/>
                </a:lnTo>
                <a:lnTo>
                  <a:pt x="914390" y="723098"/>
                </a:lnTo>
                <a:lnTo>
                  <a:pt x="906695" y="726355"/>
                </a:lnTo>
                <a:lnTo>
                  <a:pt x="899147" y="729760"/>
                </a:lnTo>
                <a:lnTo>
                  <a:pt x="891748" y="733461"/>
                </a:lnTo>
                <a:lnTo>
                  <a:pt x="884201" y="737163"/>
                </a:lnTo>
                <a:lnTo>
                  <a:pt x="877098" y="741308"/>
                </a:lnTo>
                <a:lnTo>
                  <a:pt x="869847" y="745454"/>
                </a:lnTo>
                <a:lnTo>
                  <a:pt x="863040" y="749599"/>
                </a:lnTo>
                <a:lnTo>
                  <a:pt x="856084" y="753893"/>
                </a:lnTo>
                <a:lnTo>
                  <a:pt x="849277" y="758483"/>
                </a:lnTo>
                <a:lnTo>
                  <a:pt x="842618" y="763368"/>
                </a:lnTo>
                <a:lnTo>
                  <a:pt x="835959" y="768106"/>
                </a:lnTo>
                <a:lnTo>
                  <a:pt x="829447" y="773288"/>
                </a:lnTo>
                <a:lnTo>
                  <a:pt x="823232" y="778322"/>
                </a:lnTo>
                <a:lnTo>
                  <a:pt x="816868" y="783652"/>
                </a:lnTo>
                <a:lnTo>
                  <a:pt x="810801" y="789278"/>
                </a:lnTo>
                <a:lnTo>
                  <a:pt x="804734" y="794904"/>
                </a:lnTo>
                <a:lnTo>
                  <a:pt x="798962" y="800530"/>
                </a:lnTo>
                <a:lnTo>
                  <a:pt x="793043" y="806600"/>
                </a:lnTo>
                <a:lnTo>
                  <a:pt x="787568" y="812671"/>
                </a:lnTo>
                <a:lnTo>
                  <a:pt x="782092" y="818889"/>
                </a:lnTo>
                <a:lnTo>
                  <a:pt x="776765" y="825255"/>
                </a:lnTo>
                <a:lnTo>
                  <a:pt x="771585" y="831622"/>
                </a:lnTo>
                <a:lnTo>
                  <a:pt x="766702" y="838284"/>
                </a:lnTo>
                <a:lnTo>
                  <a:pt x="761818" y="845095"/>
                </a:lnTo>
                <a:lnTo>
                  <a:pt x="757083" y="851757"/>
                </a:lnTo>
                <a:lnTo>
                  <a:pt x="752643" y="858716"/>
                </a:lnTo>
                <a:lnTo>
                  <a:pt x="748204" y="865822"/>
                </a:lnTo>
                <a:lnTo>
                  <a:pt x="743912" y="873077"/>
                </a:lnTo>
                <a:lnTo>
                  <a:pt x="739917" y="880628"/>
                </a:lnTo>
                <a:lnTo>
                  <a:pt x="735921" y="888031"/>
                </a:lnTo>
                <a:lnTo>
                  <a:pt x="732222" y="895581"/>
                </a:lnTo>
                <a:lnTo>
                  <a:pt x="728670" y="903280"/>
                </a:lnTo>
                <a:lnTo>
                  <a:pt x="725119" y="911275"/>
                </a:lnTo>
                <a:lnTo>
                  <a:pt x="722011" y="919122"/>
                </a:lnTo>
                <a:lnTo>
                  <a:pt x="718755" y="926969"/>
                </a:lnTo>
                <a:lnTo>
                  <a:pt x="715944" y="935260"/>
                </a:lnTo>
                <a:lnTo>
                  <a:pt x="713280" y="943107"/>
                </a:lnTo>
                <a:lnTo>
                  <a:pt x="711060" y="951398"/>
                </a:lnTo>
                <a:lnTo>
                  <a:pt x="708692" y="959541"/>
                </a:lnTo>
                <a:lnTo>
                  <a:pt x="706769" y="967684"/>
                </a:lnTo>
                <a:lnTo>
                  <a:pt x="704993" y="975975"/>
                </a:lnTo>
                <a:lnTo>
                  <a:pt x="703365" y="984266"/>
                </a:lnTo>
                <a:lnTo>
                  <a:pt x="701885" y="992557"/>
                </a:lnTo>
                <a:lnTo>
                  <a:pt x="700849" y="1000996"/>
                </a:lnTo>
                <a:lnTo>
                  <a:pt x="699961" y="1009287"/>
                </a:lnTo>
                <a:lnTo>
                  <a:pt x="699073" y="1017874"/>
                </a:lnTo>
                <a:lnTo>
                  <a:pt x="698630" y="1026313"/>
                </a:lnTo>
                <a:lnTo>
                  <a:pt x="698334" y="1034901"/>
                </a:lnTo>
                <a:lnTo>
                  <a:pt x="698186" y="1043340"/>
                </a:lnTo>
                <a:lnTo>
                  <a:pt x="698334" y="1052519"/>
                </a:lnTo>
                <a:lnTo>
                  <a:pt x="698630" y="1061254"/>
                </a:lnTo>
                <a:lnTo>
                  <a:pt x="699073" y="1070138"/>
                </a:lnTo>
                <a:lnTo>
                  <a:pt x="699961" y="1079021"/>
                </a:lnTo>
                <a:lnTo>
                  <a:pt x="700849" y="1087756"/>
                </a:lnTo>
                <a:lnTo>
                  <a:pt x="701885" y="1096195"/>
                </a:lnTo>
                <a:lnTo>
                  <a:pt x="703365" y="1104782"/>
                </a:lnTo>
                <a:lnTo>
                  <a:pt x="704993" y="1113369"/>
                </a:lnTo>
                <a:lnTo>
                  <a:pt x="706769" y="1121660"/>
                </a:lnTo>
                <a:lnTo>
                  <a:pt x="708692" y="1129803"/>
                </a:lnTo>
                <a:lnTo>
                  <a:pt x="711060" y="1137946"/>
                </a:lnTo>
                <a:lnTo>
                  <a:pt x="713280" y="1146089"/>
                </a:lnTo>
                <a:lnTo>
                  <a:pt x="715944" y="1154084"/>
                </a:lnTo>
                <a:lnTo>
                  <a:pt x="718755" y="1162079"/>
                </a:lnTo>
                <a:lnTo>
                  <a:pt x="722011" y="1169926"/>
                </a:lnTo>
                <a:lnTo>
                  <a:pt x="725119" y="1177477"/>
                </a:lnTo>
                <a:lnTo>
                  <a:pt x="728670" y="1185176"/>
                </a:lnTo>
                <a:lnTo>
                  <a:pt x="732222" y="1192727"/>
                </a:lnTo>
                <a:lnTo>
                  <a:pt x="735921" y="1200277"/>
                </a:lnTo>
                <a:lnTo>
                  <a:pt x="739917" y="1207532"/>
                </a:lnTo>
                <a:lnTo>
                  <a:pt x="743912" y="1214639"/>
                </a:lnTo>
                <a:lnTo>
                  <a:pt x="748204" y="1221745"/>
                </a:lnTo>
                <a:lnTo>
                  <a:pt x="752643" y="1228556"/>
                </a:lnTo>
                <a:lnTo>
                  <a:pt x="757083" y="1235514"/>
                </a:lnTo>
                <a:lnTo>
                  <a:pt x="761818" y="1242325"/>
                </a:lnTo>
                <a:lnTo>
                  <a:pt x="766702" y="1248839"/>
                </a:lnTo>
                <a:lnTo>
                  <a:pt x="771585" y="1255354"/>
                </a:lnTo>
                <a:lnTo>
                  <a:pt x="776765" y="1261720"/>
                </a:lnTo>
                <a:lnTo>
                  <a:pt x="782092" y="1268086"/>
                </a:lnTo>
                <a:lnTo>
                  <a:pt x="787568" y="1274156"/>
                </a:lnTo>
                <a:lnTo>
                  <a:pt x="793043" y="1280375"/>
                </a:lnTo>
                <a:lnTo>
                  <a:pt x="798962" y="1286297"/>
                </a:lnTo>
                <a:lnTo>
                  <a:pt x="804734" y="1292071"/>
                </a:lnTo>
                <a:lnTo>
                  <a:pt x="810801" y="1297845"/>
                </a:lnTo>
                <a:lnTo>
                  <a:pt x="816868" y="1303323"/>
                </a:lnTo>
                <a:lnTo>
                  <a:pt x="823232" y="1308653"/>
                </a:lnTo>
                <a:lnTo>
                  <a:pt x="829447" y="1313687"/>
                </a:lnTo>
                <a:lnTo>
                  <a:pt x="835959" y="1318869"/>
                </a:lnTo>
                <a:lnTo>
                  <a:pt x="842618" y="1323607"/>
                </a:lnTo>
                <a:lnTo>
                  <a:pt x="849277" y="1328492"/>
                </a:lnTo>
                <a:lnTo>
                  <a:pt x="856084" y="1332934"/>
                </a:lnTo>
                <a:lnTo>
                  <a:pt x="863040" y="1337376"/>
                </a:lnTo>
                <a:lnTo>
                  <a:pt x="869847" y="1341669"/>
                </a:lnTo>
                <a:lnTo>
                  <a:pt x="877098" y="1345667"/>
                </a:lnTo>
                <a:lnTo>
                  <a:pt x="884201" y="1349516"/>
                </a:lnTo>
                <a:lnTo>
                  <a:pt x="891748" y="1353514"/>
                </a:lnTo>
                <a:lnTo>
                  <a:pt x="899147" y="1357067"/>
                </a:lnTo>
                <a:lnTo>
                  <a:pt x="906695" y="1360620"/>
                </a:lnTo>
                <a:lnTo>
                  <a:pt x="914390" y="1363729"/>
                </a:lnTo>
                <a:lnTo>
                  <a:pt x="922233" y="1366987"/>
                </a:lnTo>
                <a:lnTo>
                  <a:pt x="929928" y="1369800"/>
                </a:lnTo>
                <a:lnTo>
                  <a:pt x="937919" y="1372465"/>
                </a:lnTo>
                <a:lnTo>
                  <a:pt x="945910" y="1374982"/>
                </a:lnTo>
                <a:lnTo>
                  <a:pt x="954049" y="1377054"/>
                </a:lnTo>
                <a:lnTo>
                  <a:pt x="962336" y="1378979"/>
                </a:lnTo>
                <a:lnTo>
                  <a:pt x="970475" y="1380904"/>
                </a:lnTo>
                <a:lnTo>
                  <a:pt x="978911" y="1382532"/>
                </a:lnTo>
                <a:lnTo>
                  <a:pt x="987346" y="1383865"/>
                </a:lnTo>
                <a:lnTo>
                  <a:pt x="995781" y="1385049"/>
                </a:lnTo>
                <a:lnTo>
                  <a:pt x="1004512" y="1385938"/>
                </a:lnTo>
                <a:lnTo>
                  <a:pt x="1013095" y="1386678"/>
                </a:lnTo>
                <a:lnTo>
                  <a:pt x="1021826" y="1387122"/>
                </a:lnTo>
                <a:lnTo>
                  <a:pt x="1030705" y="1387566"/>
                </a:lnTo>
                <a:lnTo>
                  <a:pt x="1039732" y="1387714"/>
                </a:lnTo>
                <a:lnTo>
                  <a:pt x="1048315" y="1387566"/>
                </a:lnTo>
                <a:lnTo>
                  <a:pt x="1056750" y="1387122"/>
                </a:lnTo>
                <a:lnTo>
                  <a:pt x="1065185" y="1386678"/>
                </a:lnTo>
                <a:lnTo>
                  <a:pt x="1073620" y="1385938"/>
                </a:lnTo>
                <a:lnTo>
                  <a:pt x="1081907" y="1385049"/>
                </a:lnTo>
                <a:lnTo>
                  <a:pt x="1090194" y="1383865"/>
                </a:lnTo>
                <a:lnTo>
                  <a:pt x="1098481" y="1382532"/>
                </a:lnTo>
                <a:lnTo>
                  <a:pt x="1106620" y="1380904"/>
                </a:lnTo>
                <a:lnTo>
                  <a:pt x="1114907" y="1378979"/>
                </a:lnTo>
                <a:lnTo>
                  <a:pt x="1122898" y="1377054"/>
                </a:lnTo>
                <a:lnTo>
                  <a:pt x="1131037" y="1374982"/>
                </a:lnTo>
                <a:lnTo>
                  <a:pt x="1139325" y="1372465"/>
                </a:lnTo>
                <a:lnTo>
                  <a:pt x="1147168" y="1369800"/>
                </a:lnTo>
                <a:lnTo>
                  <a:pt x="1155159" y="1366987"/>
                </a:lnTo>
                <a:lnTo>
                  <a:pt x="1163150" y="1363729"/>
                </a:lnTo>
                <a:lnTo>
                  <a:pt x="1170993" y="1360620"/>
                </a:lnTo>
                <a:lnTo>
                  <a:pt x="1178836" y="1357067"/>
                </a:lnTo>
                <a:lnTo>
                  <a:pt x="1186383" y="1353514"/>
                </a:lnTo>
                <a:lnTo>
                  <a:pt x="1194078" y="1349516"/>
                </a:lnTo>
                <a:lnTo>
                  <a:pt x="1201330" y="1345667"/>
                </a:lnTo>
                <a:lnTo>
                  <a:pt x="1208729" y="1341669"/>
                </a:lnTo>
                <a:lnTo>
                  <a:pt x="1215832" y="1337376"/>
                </a:lnTo>
                <a:lnTo>
                  <a:pt x="1222935" y="1332934"/>
                </a:lnTo>
                <a:lnTo>
                  <a:pt x="1229890" y="1328492"/>
                </a:lnTo>
                <a:lnTo>
                  <a:pt x="1236550" y="1323607"/>
                </a:lnTo>
                <a:lnTo>
                  <a:pt x="1243209" y="1318869"/>
                </a:lnTo>
                <a:lnTo>
                  <a:pt x="1249720" y="1313687"/>
                </a:lnTo>
                <a:lnTo>
                  <a:pt x="1256083" y="1308653"/>
                </a:lnTo>
                <a:lnTo>
                  <a:pt x="1262447" y="1303323"/>
                </a:lnTo>
                <a:lnTo>
                  <a:pt x="1268662" y="1297845"/>
                </a:lnTo>
                <a:lnTo>
                  <a:pt x="1274729" y="1292071"/>
                </a:lnTo>
                <a:lnTo>
                  <a:pt x="1280649" y="1286297"/>
                </a:lnTo>
                <a:lnTo>
                  <a:pt x="1286272" y="1280375"/>
                </a:lnTo>
                <a:lnTo>
                  <a:pt x="1291895" y="1274156"/>
                </a:lnTo>
                <a:lnTo>
                  <a:pt x="1297371" y="1268086"/>
                </a:lnTo>
                <a:lnTo>
                  <a:pt x="1302698" y="1261720"/>
                </a:lnTo>
                <a:lnTo>
                  <a:pt x="1307878" y="1255354"/>
                </a:lnTo>
                <a:lnTo>
                  <a:pt x="1312909" y="1248839"/>
                </a:lnTo>
                <a:lnTo>
                  <a:pt x="1317645" y="1242325"/>
                </a:lnTo>
                <a:lnTo>
                  <a:pt x="1322232" y="1235514"/>
                </a:lnTo>
                <a:lnTo>
                  <a:pt x="1326820" y="1228556"/>
                </a:lnTo>
                <a:lnTo>
                  <a:pt x="1331259" y="1221745"/>
                </a:lnTo>
                <a:lnTo>
                  <a:pt x="1335551" y="1214639"/>
                </a:lnTo>
                <a:lnTo>
                  <a:pt x="1339398" y="1207532"/>
                </a:lnTo>
                <a:lnTo>
                  <a:pt x="1343542" y="1200277"/>
                </a:lnTo>
                <a:lnTo>
                  <a:pt x="1347241" y="1192727"/>
                </a:lnTo>
                <a:lnTo>
                  <a:pt x="1350793" y="1185176"/>
                </a:lnTo>
                <a:lnTo>
                  <a:pt x="1354344" y="1177477"/>
                </a:lnTo>
                <a:lnTo>
                  <a:pt x="1357600" y="1169926"/>
                </a:lnTo>
                <a:lnTo>
                  <a:pt x="1360560" y="1162079"/>
                </a:lnTo>
                <a:lnTo>
                  <a:pt x="1363371" y="1154084"/>
                </a:lnTo>
                <a:lnTo>
                  <a:pt x="1366035" y="1146089"/>
                </a:lnTo>
                <a:lnTo>
                  <a:pt x="1368551" y="1137946"/>
                </a:lnTo>
                <a:lnTo>
                  <a:pt x="1370623" y="1129803"/>
                </a:lnTo>
                <a:lnTo>
                  <a:pt x="1372842" y="1121660"/>
                </a:lnTo>
                <a:lnTo>
                  <a:pt x="1374618" y="1113369"/>
                </a:lnTo>
                <a:lnTo>
                  <a:pt x="1376246" y="1104782"/>
                </a:lnTo>
                <a:lnTo>
                  <a:pt x="1377430" y="1096195"/>
                </a:lnTo>
                <a:lnTo>
                  <a:pt x="1378614" y="1087756"/>
                </a:lnTo>
                <a:lnTo>
                  <a:pt x="1379502" y="1079021"/>
                </a:lnTo>
                <a:lnTo>
                  <a:pt x="1380242" y="1070138"/>
                </a:lnTo>
                <a:lnTo>
                  <a:pt x="1380833" y="1061254"/>
                </a:lnTo>
                <a:lnTo>
                  <a:pt x="1381129" y="1052519"/>
                </a:lnTo>
                <a:lnTo>
                  <a:pt x="1381277" y="1043340"/>
                </a:lnTo>
                <a:lnTo>
                  <a:pt x="1381129" y="1034901"/>
                </a:lnTo>
                <a:lnTo>
                  <a:pt x="1380833" y="1026313"/>
                </a:lnTo>
                <a:lnTo>
                  <a:pt x="1380242" y="1017874"/>
                </a:lnTo>
                <a:lnTo>
                  <a:pt x="1379502" y="1009287"/>
                </a:lnTo>
                <a:lnTo>
                  <a:pt x="1378614" y="1000996"/>
                </a:lnTo>
                <a:lnTo>
                  <a:pt x="1377430" y="992557"/>
                </a:lnTo>
                <a:lnTo>
                  <a:pt x="1376246" y="984266"/>
                </a:lnTo>
                <a:lnTo>
                  <a:pt x="1374618" y="975975"/>
                </a:lnTo>
                <a:lnTo>
                  <a:pt x="1372842" y="967684"/>
                </a:lnTo>
                <a:lnTo>
                  <a:pt x="1370623" y="959541"/>
                </a:lnTo>
                <a:lnTo>
                  <a:pt x="1368551" y="951398"/>
                </a:lnTo>
                <a:lnTo>
                  <a:pt x="1366035" y="943107"/>
                </a:lnTo>
                <a:lnTo>
                  <a:pt x="1363371" y="935260"/>
                </a:lnTo>
                <a:lnTo>
                  <a:pt x="1360560" y="926969"/>
                </a:lnTo>
                <a:lnTo>
                  <a:pt x="1357600" y="919122"/>
                </a:lnTo>
                <a:lnTo>
                  <a:pt x="1354344" y="911275"/>
                </a:lnTo>
                <a:lnTo>
                  <a:pt x="1350793" y="903280"/>
                </a:lnTo>
                <a:lnTo>
                  <a:pt x="1347241" y="895581"/>
                </a:lnTo>
                <a:lnTo>
                  <a:pt x="1343542" y="888031"/>
                </a:lnTo>
                <a:lnTo>
                  <a:pt x="1339398" y="880628"/>
                </a:lnTo>
                <a:lnTo>
                  <a:pt x="1335551" y="873077"/>
                </a:lnTo>
                <a:lnTo>
                  <a:pt x="1331259" y="865822"/>
                </a:lnTo>
                <a:lnTo>
                  <a:pt x="1326820" y="858716"/>
                </a:lnTo>
                <a:lnTo>
                  <a:pt x="1322232" y="851757"/>
                </a:lnTo>
                <a:lnTo>
                  <a:pt x="1317645" y="845095"/>
                </a:lnTo>
                <a:lnTo>
                  <a:pt x="1312909" y="838284"/>
                </a:lnTo>
                <a:lnTo>
                  <a:pt x="1307878" y="831622"/>
                </a:lnTo>
                <a:lnTo>
                  <a:pt x="1302698" y="825255"/>
                </a:lnTo>
                <a:lnTo>
                  <a:pt x="1297371" y="818889"/>
                </a:lnTo>
                <a:lnTo>
                  <a:pt x="1291895" y="812671"/>
                </a:lnTo>
                <a:lnTo>
                  <a:pt x="1286272" y="806600"/>
                </a:lnTo>
                <a:lnTo>
                  <a:pt x="1280649" y="800530"/>
                </a:lnTo>
                <a:lnTo>
                  <a:pt x="1274729" y="794904"/>
                </a:lnTo>
                <a:lnTo>
                  <a:pt x="1268662" y="789278"/>
                </a:lnTo>
                <a:lnTo>
                  <a:pt x="1262447" y="783652"/>
                </a:lnTo>
                <a:lnTo>
                  <a:pt x="1256083" y="778322"/>
                </a:lnTo>
                <a:lnTo>
                  <a:pt x="1249720" y="773288"/>
                </a:lnTo>
                <a:lnTo>
                  <a:pt x="1243209" y="768106"/>
                </a:lnTo>
                <a:lnTo>
                  <a:pt x="1236550" y="763368"/>
                </a:lnTo>
                <a:lnTo>
                  <a:pt x="1229890" y="758483"/>
                </a:lnTo>
                <a:lnTo>
                  <a:pt x="1222935" y="753893"/>
                </a:lnTo>
                <a:lnTo>
                  <a:pt x="1215832" y="749599"/>
                </a:lnTo>
                <a:lnTo>
                  <a:pt x="1208729" y="745454"/>
                </a:lnTo>
                <a:lnTo>
                  <a:pt x="1201330" y="741308"/>
                </a:lnTo>
                <a:lnTo>
                  <a:pt x="1194078" y="737163"/>
                </a:lnTo>
                <a:lnTo>
                  <a:pt x="1186383" y="733461"/>
                </a:lnTo>
                <a:lnTo>
                  <a:pt x="1178836" y="729760"/>
                </a:lnTo>
                <a:lnTo>
                  <a:pt x="1170993" y="726355"/>
                </a:lnTo>
                <a:lnTo>
                  <a:pt x="1163150" y="723098"/>
                </a:lnTo>
                <a:lnTo>
                  <a:pt x="1155159" y="719988"/>
                </a:lnTo>
                <a:lnTo>
                  <a:pt x="1147168" y="717175"/>
                </a:lnTo>
                <a:lnTo>
                  <a:pt x="1139325" y="714510"/>
                </a:lnTo>
                <a:lnTo>
                  <a:pt x="1131037" y="711994"/>
                </a:lnTo>
                <a:lnTo>
                  <a:pt x="1122898" y="709773"/>
                </a:lnTo>
                <a:lnTo>
                  <a:pt x="1114907" y="707848"/>
                </a:lnTo>
                <a:lnTo>
                  <a:pt x="1106620" y="706071"/>
                </a:lnTo>
                <a:lnTo>
                  <a:pt x="1098481" y="704443"/>
                </a:lnTo>
                <a:lnTo>
                  <a:pt x="1090194" y="702962"/>
                </a:lnTo>
                <a:lnTo>
                  <a:pt x="1081907" y="701778"/>
                </a:lnTo>
                <a:lnTo>
                  <a:pt x="1073620" y="700889"/>
                </a:lnTo>
                <a:lnTo>
                  <a:pt x="1065185" y="700149"/>
                </a:lnTo>
                <a:lnTo>
                  <a:pt x="1056750" y="699557"/>
                </a:lnTo>
                <a:lnTo>
                  <a:pt x="1048315" y="699261"/>
                </a:lnTo>
                <a:close/>
                <a:moveTo>
                  <a:pt x="391120" y="0"/>
                </a:moveTo>
                <a:lnTo>
                  <a:pt x="652607" y="262945"/>
                </a:lnTo>
                <a:lnTo>
                  <a:pt x="663853" y="257615"/>
                </a:lnTo>
                <a:lnTo>
                  <a:pt x="675100" y="252433"/>
                </a:lnTo>
                <a:lnTo>
                  <a:pt x="686495" y="247251"/>
                </a:lnTo>
                <a:lnTo>
                  <a:pt x="697890" y="242513"/>
                </a:lnTo>
                <a:lnTo>
                  <a:pt x="709432" y="237775"/>
                </a:lnTo>
                <a:lnTo>
                  <a:pt x="720975" y="233038"/>
                </a:lnTo>
                <a:lnTo>
                  <a:pt x="732518" y="228596"/>
                </a:lnTo>
                <a:lnTo>
                  <a:pt x="743912" y="224154"/>
                </a:lnTo>
                <a:lnTo>
                  <a:pt x="755751" y="220157"/>
                </a:lnTo>
                <a:lnTo>
                  <a:pt x="767590" y="216011"/>
                </a:lnTo>
                <a:lnTo>
                  <a:pt x="779280" y="212162"/>
                </a:lnTo>
                <a:lnTo>
                  <a:pt x="791119" y="208460"/>
                </a:lnTo>
                <a:lnTo>
                  <a:pt x="802958" y="204759"/>
                </a:lnTo>
                <a:lnTo>
                  <a:pt x="814944" y="201354"/>
                </a:lnTo>
                <a:lnTo>
                  <a:pt x="826931" y="197949"/>
                </a:lnTo>
                <a:lnTo>
                  <a:pt x="839066" y="194839"/>
                </a:lnTo>
                <a:lnTo>
                  <a:pt x="851053" y="191730"/>
                </a:lnTo>
                <a:lnTo>
                  <a:pt x="863335" y="188769"/>
                </a:lnTo>
                <a:lnTo>
                  <a:pt x="875618" y="186104"/>
                </a:lnTo>
                <a:lnTo>
                  <a:pt x="887901" y="183735"/>
                </a:lnTo>
                <a:lnTo>
                  <a:pt x="900183" y="181515"/>
                </a:lnTo>
                <a:lnTo>
                  <a:pt x="912614" y="179294"/>
                </a:lnTo>
                <a:lnTo>
                  <a:pt x="925045" y="177517"/>
                </a:lnTo>
                <a:lnTo>
                  <a:pt x="937623" y="175740"/>
                </a:lnTo>
                <a:lnTo>
                  <a:pt x="950202" y="174408"/>
                </a:lnTo>
                <a:lnTo>
                  <a:pt x="962780" y="173075"/>
                </a:lnTo>
                <a:lnTo>
                  <a:pt x="975359" y="171891"/>
                </a:lnTo>
                <a:lnTo>
                  <a:pt x="988233" y="171003"/>
                </a:lnTo>
                <a:lnTo>
                  <a:pt x="1000960" y="170411"/>
                </a:lnTo>
                <a:lnTo>
                  <a:pt x="1013835" y="169966"/>
                </a:lnTo>
                <a:lnTo>
                  <a:pt x="1026857" y="169522"/>
                </a:lnTo>
                <a:lnTo>
                  <a:pt x="1039732" y="169522"/>
                </a:lnTo>
                <a:lnTo>
                  <a:pt x="1052754" y="169522"/>
                </a:lnTo>
                <a:lnTo>
                  <a:pt x="1065629" y="169966"/>
                </a:lnTo>
                <a:lnTo>
                  <a:pt x="1078355" y="170411"/>
                </a:lnTo>
                <a:lnTo>
                  <a:pt x="1091230" y="171003"/>
                </a:lnTo>
                <a:lnTo>
                  <a:pt x="1103956" y="171891"/>
                </a:lnTo>
                <a:lnTo>
                  <a:pt x="1116683" y="173075"/>
                </a:lnTo>
                <a:lnTo>
                  <a:pt x="1129262" y="174408"/>
                </a:lnTo>
                <a:lnTo>
                  <a:pt x="1141840" y="175740"/>
                </a:lnTo>
                <a:lnTo>
                  <a:pt x="1154567" y="177517"/>
                </a:lnTo>
                <a:lnTo>
                  <a:pt x="1166849" y="179294"/>
                </a:lnTo>
                <a:lnTo>
                  <a:pt x="1179280" y="181515"/>
                </a:lnTo>
                <a:lnTo>
                  <a:pt x="1191711" y="183735"/>
                </a:lnTo>
                <a:lnTo>
                  <a:pt x="1203993" y="186104"/>
                </a:lnTo>
                <a:lnTo>
                  <a:pt x="1216276" y="188769"/>
                </a:lnTo>
                <a:lnTo>
                  <a:pt x="1228411" y="191730"/>
                </a:lnTo>
                <a:lnTo>
                  <a:pt x="1240545" y="194839"/>
                </a:lnTo>
                <a:lnTo>
                  <a:pt x="1252532" y="197949"/>
                </a:lnTo>
                <a:lnTo>
                  <a:pt x="1264666" y="201354"/>
                </a:lnTo>
                <a:lnTo>
                  <a:pt x="1276505" y="204759"/>
                </a:lnTo>
                <a:lnTo>
                  <a:pt x="1288344" y="208460"/>
                </a:lnTo>
                <a:lnTo>
                  <a:pt x="1300330" y="212162"/>
                </a:lnTo>
                <a:lnTo>
                  <a:pt x="1312169" y="216011"/>
                </a:lnTo>
                <a:lnTo>
                  <a:pt x="1323860" y="220157"/>
                </a:lnTo>
                <a:lnTo>
                  <a:pt x="1335551" y="224154"/>
                </a:lnTo>
                <a:lnTo>
                  <a:pt x="1347093" y="228596"/>
                </a:lnTo>
                <a:lnTo>
                  <a:pt x="1358636" y="233038"/>
                </a:lnTo>
                <a:lnTo>
                  <a:pt x="1370179" y="237775"/>
                </a:lnTo>
                <a:lnTo>
                  <a:pt x="1381721" y="242513"/>
                </a:lnTo>
                <a:lnTo>
                  <a:pt x="1392968" y="247251"/>
                </a:lnTo>
                <a:lnTo>
                  <a:pt x="1404363" y="252433"/>
                </a:lnTo>
                <a:lnTo>
                  <a:pt x="1415610" y="257615"/>
                </a:lnTo>
                <a:lnTo>
                  <a:pt x="1426856" y="262945"/>
                </a:lnTo>
                <a:lnTo>
                  <a:pt x="1688491" y="0"/>
                </a:lnTo>
                <a:lnTo>
                  <a:pt x="2079463" y="392196"/>
                </a:lnTo>
                <a:lnTo>
                  <a:pt x="1817533" y="654993"/>
                </a:lnTo>
                <a:lnTo>
                  <a:pt x="1822860" y="666097"/>
                </a:lnTo>
                <a:lnTo>
                  <a:pt x="1828039" y="677497"/>
                </a:lnTo>
                <a:lnTo>
                  <a:pt x="1832923" y="688749"/>
                </a:lnTo>
                <a:lnTo>
                  <a:pt x="1837954" y="700297"/>
                </a:lnTo>
                <a:lnTo>
                  <a:pt x="1842690" y="711845"/>
                </a:lnTo>
                <a:lnTo>
                  <a:pt x="1847277" y="723394"/>
                </a:lnTo>
                <a:lnTo>
                  <a:pt x="1851717" y="734942"/>
                </a:lnTo>
                <a:lnTo>
                  <a:pt x="1856008" y="746638"/>
                </a:lnTo>
                <a:lnTo>
                  <a:pt x="1860300" y="758335"/>
                </a:lnTo>
                <a:lnTo>
                  <a:pt x="1864443" y="770179"/>
                </a:lnTo>
                <a:lnTo>
                  <a:pt x="1868143" y="781875"/>
                </a:lnTo>
                <a:lnTo>
                  <a:pt x="1871990" y="794016"/>
                </a:lnTo>
                <a:lnTo>
                  <a:pt x="1875542" y="805860"/>
                </a:lnTo>
                <a:lnTo>
                  <a:pt x="1879094" y="817704"/>
                </a:lnTo>
                <a:lnTo>
                  <a:pt x="1882497" y="829845"/>
                </a:lnTo>
                <a:lnTo>
                  <a:pt x="1885605" y="842134"/>
                </a:lnTo>
                <a:lnTo>
                  <a:pt x="1888713" y="854126"/>
                </a:lnTo>
                <a:lnTo>
                  <a:pt x="1891524" y="866415"/>
                </a:lnTo>
                <a:lnTo>
                  <a:pt x="1894188" y="878555"/>
                </a:lnTo>
                <a:lnTo>
                  <a:pt x="1896704" y="890992"/>
                </a:lnTo>
                <a:lnTo>
                  <a:pt x="1898775" y="903428"/>
                </a:lnTo>
                <a:lnTo>
                  <a:pt x="1900847" y="915865"/>
                </a:lnTo>
                <a:lnTo>
                  <a:pt x="1902919" y="928301"/>
                </a:lnTo>
                <a:lnTo>
                  <a:pt x="1904399" y="940886"/>
                </a:lnTo>
                <a:lnTo>
                  <a:pt x="1905879" y="953471"/>
                </a:lnTo>
                <a:lnTo>
                  <a:pt x="1907063" y="966203"/>
                </a:lnTo>
                <a:lnTo>
                  <a:pt x="1908394" y="979084"/>
                </a:lnTo>
                <a:lnTo>
                  <a:pt x="1909282" y="991817"/>
                </a:lnTo>
                <a:lnTo>
                  <a:pt x="1909726" y="1004549"/>
                </a:lnTo>
                <a:lnTo>
                  <a:pt x="1910318" y="1017578"/>
                </a:lnTo>
                <a:lnTo>
                  <a:pt x="1910614" y="1030459"/>
                </a:lnTo>
                <a:lnTo>
                  <a:pt x="1910614" y="1043340"/>
                </a:lnTo>
                <a:lnTo>
                  <a:pt x="1910614" y="1056368"/>
                </a:lnTo>
                <a:lnTo>
                  <a:pt x="1910318" y="1069545"/>
                </a:lnTo>
                <a:lnTo>
                  <a:pt x="1909726" y="1082278"/>
                </a:lnTo>
                <a:lnTo>
                  <a:pt x="1909282" y="1095159"/>
                </a:lnTo>
                <a:lnTo>
                  <a:pt x="1908394" y="1108039"/>
                </a:lnTo>
                <a:lnTo>
                  <a:pt x="1907063" y="1120772"/>
                </a:lnTo>
                <a:lnTo>
                  <a:pt x="1905879" y="1133357"/>
                </a:lnTo>
                <a:lnTo>
                  <a:pt x="1904399" y="1145941"/>
                </a:lnTo>
                <a:lnTo>
                  <a:pt x="1902919" y="1158526"/>
                </a:lnTo>
                <a:lnTo>
                  <a:pt x="1900847" y="1171111"/>
                </a:lnTo>
                <a:lnTo>
                  <a:pt x="1898775" y="1183547"/>
                </a:lnTo>
                <a:lnTo>
                  <a:pt x="1896704" y="1195984"/>
                </a:lnTo>
                <a:lnTo>
                  <a:pt x="1894188" y="1208272"/>
                </a:lnTo>
                <a:lnTo>
                  <a:pt x="1891524" y="1220561"/>
                </a:lnTo>
                <a:lnTo>
                  <a:pt x="1888713" y="1232849"/>
                </a:lnTo>
                <a:lnTo>
                  <a:pt x="1885605" y="1244990"/>
                </a:lnTo>
                <a:lnTo>
                  <a:pt x="1882497" y="1256982"/>
                </a:lnTo>
                <a:lnTo>
                  <a:pt x="1879094" y="1268975"/>
                </a:lnTo>
                <a:lnTo>
                  <a:pt x="1875542" y="1281115"/>
                </a:lnTo>
                <a:lnTo>
                  <a:pt x="1871990" y="1292959"/>
                </a:lnTo>
                <a:lnTo>
                  <a:pt x="1868143" y="1304804"/>
                </a:lnTo>
                <a:lnTo>
                  <a:pt x="1864443" y="1316796"/>
                </a:lnTo>
                <a:lnTo>
                  <a:pt x="1860300" y="1328492"/>
                </a:lnTo>
                <a:lnTo>
                  <a:pt x="1856008" y="1340189"/>
                </a:lnTo>
                <a:lnTo>
                  <a:pt x="1851717" y="1351885"/>
                </a:lnTo>
                <a:lnTo>
                  <a:pt x="1847277" y="1363581"/>
                </a:lnTo>
                <a:lnTo>
                  <a:pt x="1842690" y="1375130"/>
                </a:lnTo>
                <a:lnTo>
                  <a:pt x="1837954" y="1386678"/>
                </a:lnTo>
                <a:lnTo>
                  <a:pt x="1832923" y="1398078"/>
                </a:lnTo>
                <a:lnTo>
                  <a:pt x="1828039" y="1409330"/>
                </a:lnTo>
                <a:lnTo>
                  <a:pt x="1822860" y="1420730"/>
                </a:lnTo>
                <a:lnTo>
                  <a:pt x="1817533" y="1431834"/>
                </a:lnTo>
                <a:lnTo>
                  <a:pt x="2079463" y="1694631"/>
                </a:lnTo>
                <a:lnTo>
                  <a:pt x="1688491" y="2086827"/>
                </a:lnTo>
                <a:lnTo>
                  <a:pt x="1426856" y="1823883"/>
                </a:lnTo>
                <a:lnTo>
                  <a:pt x="1415610" y="1829213"/>
                </a:lnTo>
                <a:lnTo>
                  <a:pt x="1404363" y="1834542"/>
                </a:lnTo>
                <a:lnTo>
                  <a:pt x="1392968" y="1839576"/>
                </a:lnTo>
                <a:lnTo>
                  <a:pt x="1381721" y="1844462"/>
                </a:lnTo>
                <a:lnTo>
                  <a:pt x="1370179" y="1849348"/>
                </a:lnTo>
                <a:lnTo>
                  <a:pt x="1358636" y="1853938"/>
                </a:lnTo>
                <a:lnTo>
                  <a:pt x="1347093" y="1858379"/>
                </a:lnTo>
                <a:lnTo>
                  <a:pt x="1335551" y="1862525"/>
                </a:lnTo>
                <a:lnTo>
                  <a:pt x="1323860" y="1866818"/>
                </a:lnTo>
                <a:lnTo>
                  <a:pt x="1312169" y="1870964"/>
                </a:lnTo>
                <a:lnTo>
                  <a:pt x="1300330" y="1874813"/>
                </a:lnTo>
                <a:lnTo>
                  <a:pt x="1288344" y="1878515"/>
                </a:lnTo>
                <a:lnTo>
                  <a:pt x="1276505" y="1882216"/>
                </a:lnTo>
                <a:lnTo>
                  <a:pt x="1264666" y="1885621"/>
                </a:lnTo>
                <a:lnTo>
                  <a:pt x="1252532" y="1889026"/>
                </a:lnTo>
                <a:lnTo>
                  <a:pt x="1240545" y="1892284"/>
                </a:lnTo>
                <a:lnTo>
                  <a:pt x="1228411" y="1895245"/>
                </a:lnTo>
                <a:lnTo>
                  <a:pt x="1216276" y="1898058"/>
                </a:lnTo>
                <a:lnTo>
                  <a:pt x="1203993" y="1900723"/>
                </a:lnTo>
                <a:lnTo>
                  <a:pt x="1191711" y="1903240"/>
                </a:lnTo>
                <a:lnTo>
                  <a:pt x="1179280" y="1905461"/>
                </a:lnTo>
                <a:lnTo>
                  <a:pt x="1166849" y="1907533"/>
                </a:lnTo>
                <a:lnTo>
                  <a:pt x="1154567" y="1909458"/>
                </a:lnTo>
                <a:lnTo>
                  <a:pt x="1141840" y="1911087"/>
                </a:lnTo>
                <a:lnTo>
                  <a:pt x="1129262" y="1912567"/>
                </a:lnTo>
                <a:lnTo>
                  <a:pt x="1116683" y="1913900"/>
                </a:lnTo>
                <a:lnTo>
                  <a:pt x="1103956" y="1914936"/>
                </a:lnTo>
                <a:lnTo>
                  <a:pt x="1091230" y="1915824"/>
                </a:lnTo>
                <a:lnTo>
                  <a:pt x="1078355" y="1916565"/>
                </a:lnTo>
                <a:lnTo>
                  <a:pt x="1065629" y="1917009"/>
                </a:lnTo>
                <a:lnTo>
                  <a:pt x="1052754" y="1917157"/>
                </a:lnTo>
                <a:lnTo>
                  <a:pt x="1039732" y="1917453"/>
                </a:lnTo>
                <a:lnTo>
                  <a:pt x="1026857" y="1917157"/>
                </a:lnTo>
                <a:lnTo>
                  <a:pt x="1013835" y="1917009"/>
                </a:lnTo>
                <a:lnTo>
                  <a:pt x="1000960" y="1916565"/>
                </a:lnTo>
                <a:lnTo>
                  <a:pt x="988233" y="1915824"/>
                </a:lnTo>
                <a:lnTo>
                  <a:pt x="975359" y="1914936"/>
                </a:lnTo>
                <a:lnTo>
                  <a:pt x="962780" y="1913900"/>
                </a:lnTo>
                <a:lnTo>
                  <a:pt x="950202" y="1912567"/>
                </a:lnTo>
                <a:lnTo>
                  <a:pt x="937623" y="1911087"/>
                </a:lnTo>
                <a:lnTo>
                  <a:pt x="925045" y="1909458"/>
                </a:lnTo>
                <a:lnTo>
                  <a:pt x="912614" y="1907533"/>
                </a:lnTo>
                <a:lnTo>
                  <a:pt x="900183" y="1905461"/>
                </a:lnTo>
                <a:lnTo>
                  <a:pt x="887901" y="1903240"/>
                </a:lnTo>
                <a:lnTo>
                  <a:pt x="875618" y="1900723"/>
                </a:lnTo>
                <a:lnTo>
                  <a:pt x="863335" y="1898058"/>
                </a:lnTo>
                <a:lnTo>
                  <a:pt x="851053" y="1895245"/>
                </a:lnTo>
                <a:lnTo>
                  <a:pt x="839066" y="1892284"/>
                </a:lnTo>
                <a:lnTo>
                  <a:pt x="826931" y="1889026"/>
                </a:lnTo>
                <a:lnTo>
                  <a:pt x="814944" y="1885621"/>
                </a:lnTo>
                <a:lnTo>
                  <a:pt x="802958" y="1882216"/>
                </a:lnTo>
                <a:lnTo>
                  <a:pt x="791119" y="1878515"/>
                </a:lnTo>
                <a:lnTo>
                  <a:pt x="779280" y="1874813"/>
                </a:lnTo>
                <a:lnTo>
                  <a:pt x="767590" y="1870964"/>
                </a:lnTo>
                <a:lnTo>
                  <a:pt x="755751" y="1866818"/>
                </a:lnTo>
                <a:lnTo>
                  <a:pt x="743912" y="1862525"/>
                </a:lnTo>
                <a:lnTo>
                  <a:pt x="732518" y="1858379"/>
                </a:lnTo>
                <a:lnTo>
                  <a:pt x="720975" y="1853938"/>
                </a:lnTo>
                <a:lnTo>
                  <a:pt x="709432" y="1849348"/>
                </a:lnTo>
                <a:lnTo>
                  <a:pt x="697890" y="1844462"/>
                </a:lnTo>
                <a:lnTo>
                  <a:pt x="686495" y="1839576"/>
                </a:lnTo>
                <a:lnTo>
                  <a:pt x="675100" y="1834542"/>
                </a:lnTo>
                <a:lnTo>
                  <a:pt x="663853" y="1829213"/>
                </a:lnTo>
                <a:lnTo>
                  <a:pt x="652607" y="1823883"/>
                </a:lnTo>
                <a:lnTo>
                  <a:pt x="391120" y="2086827"/>
                </a:lnTo>
                <a:lnTo>
                  <a:pt x="0" y="1694631"/>
                </a:lnTo>
                <a:lnTo>
                  <a:pt x="261930" y="1431834"/>
                </a:lnTo>
                <a:lnTo>
                  <a:pt x="256603" y="1420730"/>
                </a:lnTo>
                <a:lnTo>
                  <a:pt x="251572" y="1409330"/>
                </a:lnTo>
                <a:lnTo>
                  <a:pt x="246392" y="1398078"/>
                </a:lnTo>
                <a:lnTo>
                  <a:pt x="241657" y="1386678"/>
                </a:lnTo>
                <a:lnTo>
                  <a:pt x="236773" y="1375130"/>
                </a:lnTo>
                <a:lnTo>
                  <a:pt x="232186" y="1363581"/>
                </a:lnTo>
                <a:lnTo>
                  <a:pt x="227746" y="1351885"/>
                </a:lnTo>
                <a:lnTo>
                  <a:pt x="223455" y="1340189"/>
                </a:lnTo>
                <a:lnTo>
                  <a:pt x="219311" y="1328492"/>
                </a:lnTo>
                <a:lnTo>
                  <a:pt x="215168" y="1316796"/>
                </a:lnTo>
                <a:lnTo>
                  <a:pt x="211320" y="1304804"/>
                </a:lnTo>
                <a:lnTo>
                  <a:pt x="207473" y="1292959"/>
                </a:lnTo>
                <a:lnTo>
                  <a:pt x="203773" y="1281115"/>
                </a:lnTo>
                <a:lnTo>
                  <a:pt x="200517" y="1268975"/>
                </a:lnTo>
                <a:lnTo>
                  <a:pt x="197114" y="1256982"/>
                </a:lnTo>
                <a:lnTo>
                  <a:pt x="193858" y="1244990"/>
                </a:lnTo>
                <a:lnTo>
                  <a:pt x="190898" y="1232849"/>
                </a:lnTo>
                <a:lnTo>
                  <a:pt x="188087" y="1220561"/>
                </a:lnTo>
                <a:lnTo>
                  <a:pt x="185423" y="1208272"/>
                </a:lnTo>
                <a:lnTo>
                  <a:pt x="182907" y="1195984"/>
                </a:lnTo>
                <a:lnTo>
                  <a:pt x="180540" y="1183547"/>
                </a:lnTo>
                <a:lnTo>
                  <a:pt x="178616" y="1171111"/>
                </a:lnTo>
                <a:lnTo>
                  <a:pt x="176692" y="1158526"/>
                </a:lnTo>
                <a:lnTo>
                  <a:pt x="175064" y="1145941"/>
                </a:lnTo>
                <a:lnTo>
                  <a:pt x="173732" y="1133357"/>
                </a:lnTo>
                <a:lnTo>
                  <a:pt x="172400" y="1120772"/>
                </a:lnTo>
                <a:lnTo>
                  <a:pt x="171217" y="1108039"/>
                </a:lnTo>
                <a:lnTo>
                  <a:pt x="170477" y="1095159"/>
                </a:lnTo>
                <a:lnTo>
                  <a:pt x="169737" y="1082278"/>
                </a:lnTo>
                <a:lnTo>
                  <a:pt x="169293" y="1069545"/>
                </a:lnTo>
                <a:lnTo>
                  <a:pt x="168849" y="1056368"/>
                </a:lnTo>
                <a:lnTo>
                  <a:pt x="168849" y="1043340"/>
                </a:lnTo>
                <a:lnTo>
                  <a:pt x="168849" y="1030459"/>
                </a:lnTo>
                <a:lnTo>
                  <a:pt x="169293" y="1017578"/>
                </a:lnTo>
                <a:lnTo>
                  <a:pt x="169737" y="1004549"/>
                </a:lnTo>
                <a:lnTo>
                  <a:pt x="170477" y="991817"/>
                </a:lnTo>
                <a:lnTo>
                  <a:pt x="171217" y="979084"/>
                </a:lnTo>
                <a:lnTo>
                  <a:pt x="172400" y="966203"/>
                </a:lnTo>
                <a:lnTo>
                  <a:pt x="173732" y="953471"/>
                </a:lnTo>
                <a:lnTo>
                  <a:pt x="175064" y="940886"/>
                </a:lnTo>
                <a:lnTo>
                  <a:pt x="176692" y="928301"/>
                </a:lnTo>
                <a:lnTo>
                  <a:pt x="178616" y="915865"/>
                </a:lnTo>
                <a:lnTo>
                  <a:pt x="180540" y="903428"/>
                </a:lnTo>
                <a:lnTo>
                  <a:pt x="182907" y="890992"/>
                </a:lnTo>
                <a:lnTo>
                  <a:pt x="185423" y="878555"/>
                </a:lnTo>
                <a:lnTo>
                  <a:pt x="188087" y="866415"/>
                </a:lnTo>
                <a:lnTo>
                  <a:pt x="190898" y="854126"/>
                </a:lnTo>
                <a:lnTo>
                  <a:pt x="193858" y="842134"/>
                </a:lnTo>
                <a:lnTo>
                  <a:pt x="197114" y="829845"/>
                </a:lnTo>
                <a:lnTo>
                  <a:pt x="200517" y="817704"/>
                </a:lnTo>
                <a:lnTo>
                  <a:pt x="203773" y="805860"/>
                </a:lnTo>
                <a:lnTo>
                  <a:pt x="207473" y="794016"/>
                </a:lnTo>
                <a:lnTo>
                  <a:pt x="211320" y="781875"/>
                </a:lnTo>
                <a:lnTo>
                  <a:pt x="215168" y="770179"/>
                </a:lnTo>
                <a:lnTo>
                  <a:pt x="219311" y="758335"/>
                </a:lnTo>
                <a:lnTo>
                  <a:pt x="223455" y="746638"/>
                </a:lnTo>
                <a:lnTo>
                  <a:pt x="227746" y="734942"/>
                </a:lnTo>
                <a:lnTo>
                  <a:pt x="232186" y="723394"/>
                </a:lnTo>
                <a:lnTo>
                  <a:pt x="236773" y="711845"/>
                </a:lnTo>
                <a:lnTo>
                  <a:pt x="241657" y="700297"/>
                </a:lnTo>
                <a:lnTo>
                  <a:pt x="246392" y="688749"/>
                </a:lnTo>
                <a:lnTo>
                  <a:pt x="251572" y="677497"/>
                </a:lnTo>
                <a:lnTo>
                  <a:pt x="256603" y="666097"/>
                </a:lnTo>
                <a:lnTo>
                  <a:pt x="261930" y="654993"/>
                </a:lnTo>
                <a:lnTo>
                  <a:pt x="0" y="39219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descr="#clear#"/>
          <p:cNvSpPr/>
          <p:nvPr/>
        </p:nvSpPr>
        <p:spPr>
          <a:xfrm>
            <a:off x="1001713" y="1730032"/>
            <a:ext cx="3266104" cy="555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rgbClr val="FFFFFF"/>
                </a:solidFill>
                <a:latin typeface="幼圆" panose="02010509060101010101" pitchFamily="49" charset="-122"/>
                <a:ea typeface="幼圆" panose="02010509060101010101" pitchFamily="49" charset="-122"/>
              </a:rPr>
              <a:t>请输入文本请输入文本</a:t>
            </a:r>
            <a:endParaRPr lang="en-US" altLang="zh-CN" sz="2000" dirty="0">
              <a:solidFill>
                <a:srgbClr val="FFFFFF"/>
              </a:solidFill>
              <a:latin typeface="幼圆" panose="02010509060101010101" pitchFamily="49" charset="-122"/>
              <a:ea typeface="幼圆" panose="02010509060101010101" pitchFamily="49" charset="-122"/>
            </a:endParaRPr>
          </a:p>
        </p:txBody>
      </p:sp>
      <p:sp>
        <p:nvSpPr>
          <p:cNvPr id="18" name="矩形 17" descr="#clear#"/>
          <p:cNvSpPr/>
          <p:nvPr/>
        </p:nvSpPr>
        <p:spPr>
          <a:xfrm>
            <a:off x="1001713" y="2319695"/>
            <a:ext cx="3266104" cy="1242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矩形 31" descr="#clear#"/>
          <p:cNvSpPr/>
          <p:nvPr/>
        </p:nvSpPr>
        <p:spPr>
          <a:xfrm>
            <a:off x="7924183" y="1730032"/>
            <a:ext cx="3266104" cy="555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rgbClr val="FFFFFF"/>
                </a:solidFill>
                <a:latin typeface="幼圆" panose="02010509060101010101" pitchFamily="49" charset="-122"/>
                <a:ea typeface="幼圆" panose="02010509060101010101" pitchFamily="49" charset="-122"/>
              </a:rPr>
              <a:t>请输入文本请输入文本</a:t>
            </a:r>
            <a:endParaRPr lang="en-US" altLang="zh-CN" sz="2000" dirty="0">
              <a:solidFill>
                <a:srgbClr val="FFFFFF"/>
              </a:solidFill>
              <a:latin typeface="幼圆" panose="02010509060101010101" pitchFamily="49" charset="-122"/>
              <a:ea typeface="幼圆" panose="02010509060101010101" pitchFamily="49" charset="-122"/>
            </a:endParaRPr>
          </a:p>
        </p:txBody>
      </p:sp>
      <p:sp>
        <p:nvSpPr>
          <p:cNvPr id="33" name="矩形 32" descr="#clear#"/>
          <p:cNvSpPr/>
          <p:nvPr/>
        </p:nvSpPr>
        <p:spPr>
          <a:xfrm>
            <a:off x="7924183" y="2319695"/>
            <a:ext cx="3266104" cy="1242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4" name="矩形 33" descr="#clear#"/>
          <p:cNvSpPr/>
          <p:nvPr/>
        </p:nvSpPr>
        <p:spPr>
          <a:xfrm>
            <a:off x="1001713" y="4051429"/>
            <a:ext cx="3266104" cy="555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rgbClr val="FFFFFF"/>
                </a:solidFill>
                <a:latin typeface="幼圆" panose="02010509060101010101" pitchFamily="49" charset="-122"/>
                <a:ea typeface="幼圆" panose="02010509060101010101" pitchFamily="49" charset="-122"/>
              </a:rPr>
              <a:t>请输入文本请输入文本</a:t>
            </a:r>
            <a:endParaRPr lang="en-US" altLang="zh-CN" sz="2000" dirty="0">
              <a:solidFill>
                <a:srgbClr val="FFFFFF"/>
              </a:solidFill>
              <a:latin typeface="幼圆" panose="02010509060101010101" pitchFamily="49" charset="-122"/>
              <a:ea typeface="幼圆" panose="02010509060101010101" pitchFamily="49" charset="-122"/>
            </a:endParaRPr>
          </a:p>
        </p:txBody>
      </p:sp>
      <p:sp>
        <p:nvSpPr>
          <p:cNvPr id="35" name="矩形 34" descr="#clear#"/>
          <p:cNvSpPr/>
          <p:nvPr/>
        </p:nvSpPr>
        <p:spPr>
          <a:xfrm>
            <a:off x="1001713" y="4641092"/>
            <a:ext cx="3266104" cy="1242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6" name="矩形 35" descr="#clear#"/>
          <p:cNvSpPr/>
          <p:nvPr/>
        </p:nvSpPr>
        <p:spPr>
          <a:xfrm>
            <a:off x="7924183" y="4051429"/>
            <a:ext cx="3266104" cy="555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rgbClr val="FFFFFF"/>
                </a:solidFill>
                <a:latin typeface="幼圆" panose="02010509060101010101" pitchFamily="49" charset="-122"/>
                <a:ea typeface="幼圆" panose="02010509060101010101" pitchFamily="49" charset="-122"/>
              </a:rPr>
              <a:t>请输入文本请输入文本</a:t>
            </a:r>
            <a:endParaRPr lang="en-US" altLang="zh-CN" sz="2000" dirty="0">
              <a:solidFill>
                <a:srgbClr val="FFFFFF"/>
              </a:solidFill>
              <a:latin typeface="幼圆" panose="02010509060101010101" pitchFamily="49" charset="-122"/>
              <a:ea typeface="幼圆" panose="02010509060101010101" pitchFamily="49" charset="-122"/>
            </a:endParaRPr>
          </a:p>
        </p:txBody>
      </p:sp>
      <p:sp>
        <p:nvSpPr>
          <p:cNvPr id="37" name="矩形 36" descr="#clear#"/>
          <p:cNvSpPr/>
          <p:nvPr/>
        </p:nvSpPr>
        <p:spPr>
          <a:xfrm>
            <a:off x="7924183" y="4641092"/>
            <a:ext cx="3266104" cy="1242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6" name="MH_Other_3"/>
          <p:cNvSpPr/>
          <p:nvPr>
            <p:custDataLst>
              <p:tags r:id="rId1"/>
            </p:custDataLst>
          </p:nvPr>
        </p:nvSpPr>
        <p:spPr bwMode="auto">
          <a:xfrm>
            <a:off x="5762381" y="4015566"/>
            <a:ext cx="1115969" cy="1940588"/>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90000"/>
              <a:lumOff val="10000"/>
            </a:schemeClr>
          </a:solidFill>
          <a:ln>
            <a:noFill/>
          </a:ln>
        </p:spPr>
        <p:txBody>
          <a:bodyPr lIns="68580" tIns="34290" rIns="68580" bIns="34290"/>
          <a:lstStyle/>
          <a:p>
            <a:pPr>
              <a:defRPr/>
            </a:pPr>
            <a:endParaRPr lang="zh-CN" altLang="en-US" kern="0">
              <a:solidFill>
                <a:prstClr val="black"/>
              </a:solidFill>
            </a:endParaRPr>
          </a:p>
        </p:txBody>
      </p:sp>
      <p:sp>
        <p:nvSpPr>
          <p:cNvPr id="32" name="MH_Other_4"/>
          <p:cNvSpPr/>
          <p:nvPr>
            <p:custDataLst>
              <p:tags r:id="rId2"/>
            </p:custDataLst>
          </p:nvPr>
        </p:nvSpPr>
        <p:spPr bwMode="auto">
          <a:xfrm>
            <a:off x="6878352" y="4015566"/>
            <a:ext cx="1115967" cy="1940588"/>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endParaRPr lang="zh-CN" altLang="en-US" kern="0" dirty="0">
              <a:solidFill>
                <a:srgbClr val="FFFFFF"/>
              </a:solidFill>
              <a:latin typeface="+mj-ea"/>
              <a:ea typeface="+mj-ea"/>
            </a:endParaRPr>
          </a:p>
        </p:txBody>
      </p:sp>
      <p:sp>
        <p:nvSpPr>
          <p:cNvPr id="38" name="MH_Other_3"/>
          <p:cNvSpPr/>
          <p:nvPr>
            <p:custDataLst>
              <p:tags r:id="rId3"/>
            </p:custDataLst>
          </p:nvPr>
        </p:nvSpPr>
        <p:spPr bwMode="auto">
          <a:xfrm>
            <a:off x="4252693" y="4015566"/>
            <a:ext cx="1115969" cy="1940588"/>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90000"/>
              <a:lumOff val="10000"/>
            </a:schemeClr>
          </a:solidFill>
          <a:ln>
            <a:noFill/>
          </a:ln>
        </p:spPr>
        <p:txBody>
          <a:bodyPr lIns="68580" tIns="34290" rIns="68580" bIns="34290"/>
          <a:lstStyle/>
          <a:p>
            <a:pPr>
              <a:defRPr/>
            </a:pPr>
            <a:endParaRPr lang="zh-CN" altLang="en-US" kern="0">
              <a:solidFill>
                <a:prstClr val="black"/>
              </a:solidFill>
            </a:endParaRPr>
          </a:p>
        </p:txBody>
      </p:sp>
      <p:sp>
        <p:nvSpPr>
          <p:cNvPr id="44" name="MH_Other_4"/>
          <p:cNvSpPr/>
          <p:nvPr>
            <p:custDataLst>
              <p:tags r:id="rId4"/>
            </p:custDataLst>
          </p:nvPr>
        </p:nvSpPr>
        <p:spPr bwMode="auto">
          <a:xfrm>
            <a:off x="5368664" y="4015566"/>
            <a:ext cx="1115967" cy="1940588"/>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endParaRPr lang="zh-CN" altLang="en-US" kern="0" dirty="0">
              <a:solidFill>
                <a:srgbClr val="FFFFFF"/>
              </a:solidFill>
              <a:latin typeface="+mj-ea"/>
              <a:ea typeface="+mj-ea"/>
            </a:endParaRPr>
          </a:p>
        </p:txBody>
      </p:sp>
      <p:sp>
        <p:nvSpPr>
          <p:cNvPr id="47" name="KSO_Shape"/>
          <p:cNvSpPr/>
          <p:nvPr/>
        </p:nvSpPr>
        <p:spPr bwMode="auto">
          <a:xfrm>
            <a:off x="5657885" y="4718441"/>
            <a:ext cx="537526" cy="534838"/>
          </a:xfrm>
          <a:custGeom>
            <a:avLst/>
            <a:gdLst>
              <a:gd name="T0" fmla="*/ 856656 w 3140075"/>
              <a:gd name="T1" fmla="*/ 1691167 h 3122613"/>
              <a:gd name="T2" fmla="*/ 1073068 w 3140075"/>
              <a:gd name="T3" fmla="*/ 1815808 h 3122613"/>
              <a:gd name="T4" fmla="*/ 701412 w 3140075"/>
              <a:gd name="T5" fmla="*/ 1794927 h 3122613"/>
              <a:gd name="T6" fmla="*/ 519677 w 3140075"/>
              <a:gd name="T7" fmla="*/ 1614390 h 3122613"/>
              <a:gd name="T8" fmla="*/ 1112080 w 3140075"/>
              <a:gd name="T9" fmla="*/ 1834440 h 3122613"/>
              <a:gd name="T10" fmla="*/ 151232 w 3140075"/>
              <a:gd name="T11" fmla="*/ 1365912 h 3122613"/>
              <a:gd name="T12" fmla="*/ 589352 w 3140075"/>
              <a:gd name="T13" fmla="*/ 1778705 h 3122613"/>
              <a:gd name="T14" fmla="*/ 185748 w 3140075"/>
              <a:gd name="T15" fmla="*/ 1392093 h 3122613"/>
              <a:gd name="T16" fmla="*/ 611989 w 3140075"/>
              <a:gd name="T17" fmla="*/ 1524122 h 3122613"/>
              <a:gd name="T18" fmla="*/ 1348719 w 3140075"/>
              <a:gd name="T19" fmla="*/ 1359968 h 3122613"/>
              <a:gd name="T20" fmla="*/ 1609441 w 3140075"/>
              <a:gd name="T21" fmla="*/ 1300861 h 3122613"/>
              <a:gd name="T22" fmla="*/ 1525959 w 3140075"/>
              <a:gd name="T23" fmla="*/ 1562350 h 3122613"/>
              <a:gd name="T24" fmla="*/ 1480525 w 3140075"/>
              <a:gd name="T25" fmla="*/ 1690685 h 3122613"/>
              <a:gd name="T26" fmla="*/ 1788125 w 3140075"/>
              <a:gd name="T27" fmla="*/ 1316119 h 3122613"/>
              <a:gd name="T28" fmla="*/ 244988 w 3140075"/>
              <a:gd name="T29" fmla="*/ 1396108 h 3122613"/>
              <a:gd name="T30" fmla="*/ 68070 w 3140075"/>
              <a:gd name="T31" fmla="*/ 1110686 h 3122613"/>
              <a:gd name="T32" fmla="*/ 1643958 w 3140075"/>
              <a:gd name="T33" fmla="*/ 1401730 h 3122613"/>
              <a:gd name="T34" fmla="*/ 1684254 w 3140075"/>
              <a:gd name="T35" fmla="*/ 1165297 h 3122613"/>
              <a:gd name="T36" fmla="*/ 54585 w 3140075"/>
              <a:gd name="T37" fmla="*/ 1018812 h 3122613"/>
              <a:gd name="T38" fmla="*/ 211916 w 3140075"/>
              <a:gd name="T39" fmla="*/ 995361 h 3122613"/>
              <a:gd name="T40" fmla="*/ 1778171 w 3140075"/>
              <a:gd name="T41" fmla="*/ 789607 h 3122613"/>
              <a:gd name="T42" fmla="*/ 54585 w 3140075"/>
              <a:gd name="T43" fmla="*/ 876664 h 3122613"/>
              <a:gd name="T44" fmla="*/ 1157523 w 3140075"/>
              <a:gd name="T45" fmla="*/ 1119858 h 3122613"/>
              <a:gd name="T46" fmla="*/ 1773997 w 3140075"/>
              <a:gd name="T47" fmla="*/ 733872 h 3122613"/>
              <a:gd name="T48" fmla="*/ 334090 w 3140075"/>
              <a:gd name="T49" fmla="*/ 426285 h 3122613"/>
              <a:gd name="T50" fmla="*/ 64539 w 3140075"/>
              <a:gd name="T51" fmla="*/ 782058 h 3122613"/>
              <a:gd name="T52" fmla="*/ 1298470 w 3140075"/>
              <a:gd name="T53" fmla="*/ 358343 h 3122613"/>
              <a:gd name="T54" fmla="*/ 1506693 w 3140075"/>
              <a:gd name="T55" fmla="*/ 390306 h 3122613"/>
              <a:gd name="T56" fmla="*/ 315306 w 3140075"/>
              <a:gd name="T57" fmla="*/ 566346 h 3122613"/>
              <a:gd name="T58" fmla="*/ 832093 w 3140075"/>
              <a:gd name="T59" fmla="*/ 245909 h 3122613"/>
              <a:gd name="T60" fmla="*/ 596256 w 3140075"/>
              <a:gd name="T61" fmla="*/ 583853 h 3122613"/>
              <a:gd name="T62" fmla="*/ 257350 w 3140075"/>
              <a:gd name="T63" fmla="*/ 819162 h 3122613"/>
              <a:gd name="T64" fmla="*/ 537016 w 3140075"/>
              <a:gd name="T65" fmla="*/ 1299576 h 3122613"/>
              <a:gd name="T66" fmla="*/ 629328 w 3140075"/>
              <a:gd name="T67" fmla="*/ 1449434 h 3122613"/>
              <a:gd name="T68" fmla="*/ 1160242 w 3140075"/>
              <a:gd name="T69" fmla="*/ 1635913 h 3122613"/>
              <a:gd name="T70" fmla="*/ 1330739 w 3140075"/>
              <a:gd name="T71" fmla="*/ 1242234 h 3122613"/>
              <a:gd name="T72" fmla="*/ 1658407 w 3140075"/>
              <a:gd name="T73" fmla="*/ 1071335 h 3122613"/>
              <a:gd name="T74" fmla="*/ 1421285 w 3140075"/>
              <a:gd name="T75" fmla="*/ 611480 h 3122613"/>
              <a:gd name="T76" fmla="*/ 1311313 w 3140075"/>
              <a:gd name="T77" fmla="*/ 546590 h 3122613"/>
              <a:gd name="T78" fmla="*/ 1340853 w 3140075"/>
              <a:gd name="T79" fmla="*/ 134600 h 3122613"/>
              <a:gd name="T80" fmla="*/ 1722945 w 3140075"/>
              <a:gd name="T81" fmla="*/ 518481 h 3122613"/>
              <a:gd name="T82" fmla="*/ 1659691 w 3140075"/>
              <a:gd name="T83" fmla="*/ 371514 h 3122613"/>
              <a:gd name="T84" fmla="*/ 599628 w 3140075"/>
              <a:gd name="T85" fmla="*/ 112434 h 3122613"/>
              <a:gd name="T86" fmla="*/ 160543 w 3140075"/>
              <a:gd name="T87" fmla="*/ 512056 h 3122613"/>
              <a:gd name="T88" fmla="*/ 566555 w 3140075"/>
              <a:gd name="T89" fmla="*/ 140381 h 3122613"/>
              <a:gd name="T90" fmla="*/ 1459815 w 3140075"/>
              <a:gd name="T91" fmla="*/ 319473 h 3122613"/>
              <a:gd name="T92" fmla="*/ 793563 w 3140075"/>
              <a:gd name="T93" fmla="*/ 63766 h 3122613"/>
              <a:gd name="T94" fmla="*/ 601233 w 3140075"/>
              <a:gd name="T95" fmla="*/ 252494 h 3122613"/>
              <a:gd name="T96" fmla="*/ 1182718 w 3140075"/>
              <a:gd name="T97" fmla="*/ 224226 h 3122613"/>
              <a:gd name="T98" fmla="*/ 900324 w 3140075"/>
              <a:gd name="T99" fmla="*/ 49149 h 3122613"/>
              <a:gd name="T100" fmla="*/ 910759 w 3140075"/>
              <a:gd name="T101" fmla="*/ 201578 h 3122613"/>
              <a:gd name="T102" fmla="*/ 1393992 w 3140075"/>
              <a:gd name="T103" fmla="*/ 106330 h 3122613"/>
              <a:gd name="T104" fmla="*/ 1764204 w 3140075"/>
              <a:gd name="T105" fmla="*/ 450539 h 3122613"/>
              <a:gd name="T106" fmla="*/ 1904840 w 3140075"/>
              <a:gd name="T107" fmla="*/ 936093 h 3122613"/>
              <a:gd name="T108" fmla="*/ 1776084 w 3140075"/>
              <a:gd name="T109" fmla="*/ 1425020 h 3122613"/>
              <a:gd name="T110" fmla="*/ 1414542 w 3140075"/>
              <a:gd name="T111" fmla="*/ 1778062 h 3122613"/>
              <a:gd name="T112" fmla="*/ 934359 w 3140075"/>
              <a:gd name="T113" fmla="*/ 1895315 h 3122613"/>
              <a:gd name="T114" fmla="*/ 450644 w 3140075"/>
              <a:gd name="T115" fmla="*/ 1748508 h 3122613"/>
              <a:gd name="T116" fmla="*/ 111256 w 3140075"/>
              <a:gd name="T117" fmla="*/ 1373942 h 3122613"/>
              <a:gd name="T118" fmla="*/ 3853 w 3140075"/>
              <a:gd name="T119" fmla="*/ 881321 h 3122613"/>
              <a:gd name="T120" fmla="*/ 183019 w 3140075"/>
              <a:gd name="T121" fmla="*/ 402192 h 3122613"/>
              <a:gd name="T122" fmla="*/ 573619 w 3140075"/>
              <a:gd name="T123" fmla="*/ 81113 h 312261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140075" h="3122613">
                <a:moveTo>
                  <a:pt x="1189503" y="2756134"/>
                </a:moveTo>
                <a:lnTo>
                  <a:pt x="1201676" y="2777038"/>
                </a:lnTo>
                <a:lnTo>
                  <a:pt x="1214113" y="2797148"/>
                </a:lnTo>
                <a:lnTo>
                  <a:pt x="1227080" y="2816994"/>
                </a:lnTo>
                <a:lnTo>
                  <a:pt x="1240311" y="2836839"/>
                </a:lnTo>
                <a:lnTo>
                  <a:pt x="1248515" y="2847688"/>
                </a:lnTo>
                <a:lnTo>
                  <a:pt x="1256454" y="2858537"/>
                </a:lnTo>
                <a:lnTo>
                  <a:pt x="1264922" y="2869385"/>
                </a:lnTo>
                <a:lnTo>
                  <a:pt x="1273390" y="2879970"/>
                </a:lnTo>
                <a:lnTo>
                  <a:pt x="1281593" y="2890554"/>
                </a:lnTo>
                <a:lnTo>
                  <a:pt x="1290591" y="2900874"/>
                </a:lnTo>
                <a:lnTo>
                  <a:pt x="1299323" y="2910664"/>
                </a:lnTo>
                <a:lnTo>
                  <a:pt x="1308585" y="2920719"/>
                </a:lnTo>
                <a:lnTo>
                  <a:pt x="1318112" y="2930245"/>
                </a:lnTo>
                <a:lnTo>
                  <a:pt x="1327374" y="2939771"/>
                </a:lnTo>
                <a:lnTo>
                  <a:pt x="1336900" y="2949032"/>
                </a:lnTo>
                <a:lnTo>
                  <a:pt x="1346956" y="2958028"/>
                </a:lnTo>
                <a:lnTo>
                  <a:pt x="1356748" y="2966760"/>
                </a:lnTo>
                <a:lnTo>
                  <a:pt x="1367068" y="2975228"/>
                </a:lnTo>
                <a:lnTo>
                  <a:pt x="1377653" y="2983166"/>
                </a:lnTo>
                <a:lnTo>
                  <a:pt x="1387974" y="2991369"/>
                </a:lnTo>
                <a:lnTo>
                  <a:pt x="1396971" y="2997455"/>
                </a:lnTo>
                <a:lnTo>
                  <a:pt x="1405968" y="3003805"/>
                </a:lnTo>
                <a:lnTo>
                  <a:pt x="1415495" y="3009362"/>
                </a:lnTo>
                <a:lnTo>
                  <a:pt x="1425022" y="3014919"/>
                </a:lnTo>
                <a:lnTo>
                  <a:pt x="1434548" y="3020211"/>
                </a:lnTo>
                <a:lnTo>
                  <a:pt x="1444339" y="3025238"/>
                </a:lnTo>
                <a:lnTo>
                  <a:pt x="1453866" y="3029737"/>
                </a:lnTo>
                <a:lnTo>
                  <a:pt x="1463922" y="3034235"/>
                </a:lnTo>
                <a:lnTo>
                  <a:pt x="1473978" y="3038204"/>
                </a:lnTo>
                <a:lnTo>
                  <a:pt x="1484034" y="3041644"/>
                </a:lnTo>
                <a:lnTo>
                  <a:pt x="1494089" y="3045084"/>
                </a:lnTo>
                <a:lnTo>
                  <a:pt x="1504410" y="3047994"/>
                </a:lnTo>
                <a:lnTo>
                  <a:pt x="1514730" y="3050640"/>
                </a:lnTo>
                <a:lnTo>
                  <a:pt x="1525316" y="3052757"/>
                </a:lnTo>
                <a:lnTo>
                  <a:pt x="1535901" y="3054610"/>
                </a:lnTo>
                <a:lnTo>
                  <a:pt x="1546221" y="3056197"/>
                </a:lnTo>
                <a:lnTo>
                  <a:pt x="1546221" y="2791591"/>
                </a:lnTo>
                <a:lnTo>
                  <a:pt x="1523728" y="2791327"/>
                </a:lnTo>
                <a:lnTo>
                  <a:pt x="1501234" y="2790533"/>
                </a:lnTo>
                <a:lnTo>
                  <a:pt x="1479006" y="2790004"/>
                </a:lnTo>
                <a:lnTo>
                  <a:pt x="1456777" y="2788681"/>
                </a:lnTo>
                <a:lnTo>
                  <a:pt x="1434284" y="2787622"/>
                </a:lnTo>
                <a:lnTo>
                  <a:pt x="1412055" y="2786035"/>
                </a:lnTo>
                <a:lnTo>
                  <a:pt x="1389561" y="2784182"/>
                </a:lnTo>
                <a:lnTo>
                  <a:pt x="1367333" y="2782066"/>
                </a:lnTo>
                <a:lnTo>
                  <a:pt x="1345104" y="2779684"/>
                </a:lnTo>
                <a:lnTo>
                  <a:pt x="1322611" y="2777303"/>
                </a:lnTo>
                <a:lnTo>
                  <a:pt x="1300382" y="2774392"/>
                </a:lnTo>
                <a:lnTo>
                  <a:pt x="1277888" y="2771481"/>
                </a:lnTo>
                <a:lnTo>
                  <a:pt x="1255924" y="2768041"/>
                </a:lnTo>
                <a:lnTo>
                  <a:pt x="1233696" y="2764337"/>
                </a:lnTo>
                <a:lnTo>
                  <a:pt x="1211467" y="2760632"/>
                </a:lnTo>
                <a:lnTo>
                  <a:pt x="1189503" y="2756134"/>
                </a:lnTo>
                <a:close/>
                <a:moveTo>
                  <a:pt x="1971743" y="2748725"/>
                </a:moveTo>
                <a:lnTo>
                  <a:pt x="1949250" y="2753488"/>
                </a:lnTo>
                <a:lnTo>
                  <a:pt x="1927021" y="2757722"/>
                </a:lnTo>
                <a:lnTo>
                  <a:pt x="1904527" y="2762220"/>
                </a:lnTo>
                <a:lnTo>
                  <a:pt x="1882299" y="2765925"/>
                </a:lnTo>
                <a:lnTo>
                  <a:pt x="1859541" y="2769364"/>
                </a:lnTo>
                <a:lnTo>
                  <a:pt x="1837312" y="2772540"/>
                </a:lnTo>
                <a:lnTo>
                  <a:pt x="1814554" y="2775715"/>
                </a:lnTo>
                <a:lnTo>
                  <a:pt x="1792061" y="2778361"/>
                </a:lnTo>
                <a:lnTo>
                  <a:pt x="1769303" y="2780743"/>
                </a:lnTo>
                <a:lnTo>
                  <a:pt x="1746809" y="2783124"/>
                </a:lnTo>
                <a:lnTo>
                  <a:pt x="1724051" y="2784976"/>
                </a:lnTo>
                <a:lnTo>
                  <a:pt x="1701558" y="2786564"/>
                </a:lnTo>
                <a:lnTo>
                  <a:pt x="1678800" y="2788151"/>
                </a:lnTo>
                <a:lnTo>
                  <a:pt x="1656042" y="2789475"/>
                </a:lnTo>
                <a:lnTo>
                  <a:pt x="1633284" y="2790268"/>
                </a:lnTo>
                <a:lnTo>
                  <a:pt x="1610526" y="2791062"/>
                </a:lnTo>
                <a:lnTo>
                  <a:pt x="1610526" y="3056197"/>
                </a:lnTo>
                <a:lnTo>
                  <a:pt x="1621111" y="3054610"/>
                </a:lnTo>
                <a:lnTo>
                  <a:pt x="1631696" y="3052757"/>
                </a:lnTo>
                <a:lnTo>
                  <a:pt x="1641752" y="3050640"/>
                </a:lnTo>
                <a:lnTo>
                  <a:pt x="1652337" y="3047994"/>
                </a:lnTo>
                <a:lnTo>
                  <a:pt x="1662657" y="3045084"/>
                </a:lnTo>
                <a:lnTo>
                  <a:pt x="1672978" y="3041644"/>
                </a:lnTo>
                <a:lnTo>
                  <a:pt x="1682769" y="3038204"/>
                </a:lnTo>
                <a:lnTo>
                  <a:pt x="1692825" y="3034235"/>
                </a:lnTo>
                <a:lnTo>
                  <a:pt x="1702616" y="3029737"/>
                </a:lnTo>
                <a:lnTo>
                  <a:pt x="1712672" y="3025238"/>
                </a:lnTo>
                <a:lnTo>
                  <a:pt x="1722199" y="3020211"/>
                </a:lnTo>
                <a:lnTo>
                  <a:pt x="1731725" y="3014919"/>
                </a:lnTo>
                <a:lnTo>
                  <a:pt x="1741252" y="3009362"/>
                </a:lnTo>
                <a:lnTo>
                  <a:pt x="1750514" y="3003805"/>
                </a:lnTo>
                <a:lnTo>
                  <a:pt x="1759776" y="2997455"/>
                </a:lnTo>
                <a:lnTo>
                  <a:pt x="1768773" y="2991369"/>
                </a:lnTo>
                <a:lnTo>
                  <a:pt x="1779358" y="2983166"/>
                </a:lnTo>
                <a:lnTo>
                  <a:pt x="1789944" y="2975228"/>
                </a:lnTo>
                <a:lnTo>
                  <a:pt x="1799999" y="2966760"/>
                </a:lnTo>
                <a:lnTo>
                  <a:pt x="1810055" y="2958028"/>
                </a:lnTo>
                <a:lnTo>
                  <a:pt x="1819846" y="2949032"/>
                </a:lnTo>
                <a:lnTo>
                  <a:pt x="1829638" y="2939771"/>
                </a:lnTo>
                <a:lnTo>
                  <a:pt x="1838900" y="2930245"/>
                </a:lnTo>
                <a:lnTo>
                  <a:pt x="1848162" y="2920719"/>
                </a:lnTo>
                <a:lnTo>
                  <a:pt x="1857159" y="2910664"/>
                </a:lnTo>
                <a:lnTo>
                  <a:pt x="1866156" y="2900874"/>
                </a:lnTo>
                <a:lnTo>
                  <a:pt x="1874889" y="2890554"/>
                </a:lnTo>
                <a:lnTo>
                  <a:pt x="1883622" y="2879970"/>
                </a:lnTo>
                <a:lnTo>
                  <a:pt x="1891825" y="2869385"/>
                </a:lnTo>
                <a:lnTo>
                  <a:pt x="1900293" y="2858537"/>
                </a:lnTo>
                <a:lnTo>
                  <a:pt x="1908497" y="2847688"/>
                </a:lnTo>
                <a:lnTo>
                  <a:pt x="1916171" y="2836839"/>
                </a:lnTo>
                <a:lnTo>
                  <a:pt x="1930990" y="2815141"/>
                </a:lnTo>
                <a:lnTo>
                  <a:pt x="1945015" y="2793444"/>
                </a:lnTo>
                <a:lnTo>
                  <a:pt x="1958511" y="2771481"/>
                </a:lnTo>
                <a:lnTo>
                  <a:pt x="1971743" y="2748725"/>
                </a:lnTo>
                <a:close/>
                <a:moveTo>
                  <a:pt x="747839" y="2611395"/>
                </a:moveTo>
                <a:lnTo>
                  <a:pt x="765569" y="2633886"/>
                </a:lnTo>
                <a:lnTo>
                  <a:pt x="783564" y="2656113"/>
                </a:lnTo>
                <a:lnTo>
                  <a:pt x="802087" y="2678075"/>
                </a:lnTo>
                <a:lnTo>
                  <a:pt x="821405" y="2699509"/>
                </a:lnTo>
                <a:lnTo>
                  <a:pt x="840723" y="2720148"/>
                </a:lnTo>
                <a:lnTo>
                  <a:pt x="860570" y="2740787"/>
                </a:lnTo>
                <a:lnTo>
                  <a:pt x="881211" y="2760897"/>
                </a:lnTo>
                <a:lnTo>
                  <a:pt x="901852" y="2780478"/>
                </a:lnTo>
                <a:lnTo>
                  <a:pt x="923287" y="2799530"/>
                </a:lnTo>
                <a:lnTo>
                  <a:pt x="944987" y="2818052"/>
                </a:lnTo>
                <a:lnTo>
                  <a:pt x="967215" y="2836310"/>
                </a:lnTo>
                <a:lnTo>
                  <a:pt x="989709" y="2853509"/>
                </a:lnTo>
                <a:lnTo>
                  <a:pt x="1012731" y="2870444"/>
                </a:lnTo>
                <a:lnTo>
                  <a:pt x="1036283" y="2886849"/>
                </a:lnTo>
                <a:lnTo>
                  <a:pt x="1048191" y="2894523"/>
                </a:lnTo>
                <a:lnTo>
                  <a:pt x="1060100" y="2902197"/>
                </a:lnTo>
                <a:lnTo>
                  <a:pt x="1072273" y="2909870"/>
                </a:lnTo>
                <a:lnTo>
                  <a:pt x="1084445" y="2917279"/>
                </a:lnTo>
                <a:lnTo>
                  <a:pt x="1098206" y="2925482"/>
                </a:lnTo>
                <a:lnTo>
                  <a:pt x="1112496" y="2933949"/>
                </a:lnTo>
                <a:lnTo>
                  <a:pt x="1127315" y="2941623"/>
                </a:lnTo>
                <a:lnTo>
                  <a:pt x="1141340" y="2949561"/>
                </a:lnTo>
                <a:lnTo>
                  <a:pt x="1156160" y="2956970"/>
                </a:lnTo>
                <a:lnTo>
                  <a:pt x="1170979" y="2964114"/>
                </a:lnTo>
                <a:lnTo>
                  <a:pt x="1185798" y="2971259"/>
                </a:lnTo>
                <a:lnTo>
                  <a:pt x="1200617" y="2977609"/>
                </a:lnTo>
                <a:lnTo>
                  <a:pt x="1215966" y="2984224"/>
                </a:lnTo>
                <a:lnTo>
                  <a:pt x="1230785" y="2990310"/>
                </a:lnTo>
                <a:lnTo>
                  <a:pt x="1246398" y="2996396"/>
                </a:lnTo>
                <a:lnTo>
                  <a:pt x="1261482" y="3002218"/>
                </a:lnTo>
                <a:lnTo>
                  <a:pt x="1277095" y="3007510"/>
                </a:lnTo>
                <a:lnTo>
                  <a:pt x="1292443" y="3012802"/>
                </a:lnTo>
                <a:lnTo>
                  <a:pt x="1308056" y="3017300"/>
                </a:lnTo>
                <a:lnTo>
                  <a:pt x="1323934" y="3022063"/>
                </a:lnTo>
                <a:lnTo>
                  <a:pt x="1313878" y="3013860"/>
                </a:lnTo>
                <a:lnTo>
                  <a:pt x="1304351" y="3005657"/>
                </a:lnTo>
                <a:lnTo>
                  <a:pt x="1295089" y="2997190"/>
                </a:lnTo>
                <a:lnTo>
                  <a:pt x="1285827" y="2988458"/>
                </a:lnTo>
                <a:lnTo>
                  <a:pt x="1276830" y="2979461"/>
                </a:lnTo>
                <a:lnTo>
                  <a:pt x="1267833" y="2970465"/>
                </a:lnTo>
                <a:lnTo>
                  <a:pt x="1259100" y="2961468"/>
                </a:lnTo>
                <a:lnTo>
                  <a:pt x="1250632" y="2952207"/>
                </a:lnTo>
                <a:lnTo>
                  <a:pt x="1242164" y="2942681"/>
                </a:lnTo>
                <a:lnTo>
                  <a:pt x="1233960" y="2933420"/>
                </a:lnTo>
                <a:lnTo>
                  <a:pt x="1225757" y="2923630"/>
                </a:lnTo>
                <a:lnTo>
                  <a:pt x="1218083" y="2913839"/>
                </a:lnTo>
                <a:lnTo>
                  <a:pt x="1202469" y="2893994"/>
                </a:lnTo>
                <a:lnTo>
                  <a:pt x="1187915" y="2874148"/>
                </a:lnTo>
                <a:lnTo>
                  <a:pt x="1176536" y="2857743"/>
                </a:lnTo>
                <a:lnTo>
                  <a:pt x="1165686" y="2840808"/>
                </a:lnTo>
                <a:lnTo>
                  <a:pt x="1155101" y="2824138"/>
                </a:lnTo>
                <a:lnTo>
                  <a:pt x="1144516" y="2807468"/>
                </a:lnTo>
                <a:lnTo>
                  <a:pt x="1134725" y="2790268"/>
                </a:lnTo>
                <a:lnTo>
                  <a:pt x="1124669" y="2773069"/>
                </a:lnTo>
                <a:lnTo>
                  <a:pt x="1115407" y="2755870"/>
                </a:lnTo>
                <a:lnTo>
                  <a:pt x="1106145" y="2738406"/>
                </a:lnTo>
                <a:lnTo>
                  <a:pt x="1082858" y="2732584"/>
                </a:lnTo>
                <a:lnTo>
                  <a:pt x="1059835" y="2726763"/>
                </a:lnTo>
                <a:lnTo>
                  <a:pt x="1036812" y="2720148"/>
                </a:lnTo>
                <a:lnTo>
                  <a:pt x="1014054" y="2713797"/>
                </a:lnTo>
                <a:lnTo>
                  <a:pt x="991296" y="2706918"/>
                </a:lnTo>
                <a:lnTo>
                  <a:pt x="968538" y="2699773"/>
                </a:lnTo>
                <a:lnTo>
                  <a:pt x="946045" y="2692364"/>
                </a:lnTo>
                <a:lnTo>
                  <a:pt x="923287" y="2684691"/>
                </a:lnTo>
                <a:lnTo>
                  <a:pt x="901058" y="2676488"/>
                </a:lnTo>
                <a:lnTo>
                  <a:pt x="878565" y="2668020"/>
                </a:lnTo>
                <a:lnTo>
                  <a:pt x="856601" y="2659553"/>
                </a:lnTo>
                <a:lnTo>
                  <a:pt x="834637" y="2650556"/>
                </a:lnTo>
                <a:lnTo>
                  <a:pt x="812673" y="2641031"/>
                </a:lnTo>
                <a:lnTo>
                  <a:pt x="790973" y="2631505"/>
                </a:lnTo>
                <a:lnTo>
                  <a:pt x="769274" y="2621714"/>
                </a:lnTo>
                <a:lnTo>
                  <a:pt x="747839" y="2611395"/>
                </a:lnTo>
                <a:close/>
                <a:moveTo>
                  <a:pt x="2428755" y="2584670"/>
                </a:moveTo>
                <a:lnTo>
                  <a:pt x="2406262" y="2596048"/>
                </a:lnTo>
                <a:lnTo>
                  <a:pt x="2384033" y="2607426"/>
                </a:lnTo>
                <a:lnTo>
                  <a:pt x="2361275" y="2618275"/>
                </a:lnTo>
                <a:lnTo>
                  <a:pt x="2338782" y="2628859"/>
                </a:lnTo>
                <a:lnTo>
                  <a:pt x="2315759" y="2638914"/>
                </a:lnTo>
                <a:lnTo>
                  <a:pt x="2292737" y="2648969"/>
                </a:lnTo>
                <a:lnTo>
                  <a:pt x="2269449" y="2658230"/>
                </a:lnTo>
                <a:lnTo>
                  <a:pt x="2246162" y="2667491"/>
                </a:lnTo>
                <a:lnTo>
                  <a:pt x="2222875" y="2676223"/>
                </a:lnTo>
                <a:lnTo>
                  <a:pt x="2199323" y="2684691"/>
                </a:lnTo>
                <a:lnTo>
                  <a:pt x="2175771" y="2692893"/>
                </a:lnTo>
                <a:lnTo>
                  <a:pt x="2151954" y="2700567"/>
                </a:lnTo>
                <a:lnTo>
                  <a:pt x="2128138" y="2708241"/>
                </a:lnTo>
                <a:lnTo>
                  <a:pt x="2104057" y="2715385"/>
                </a:lnTo>
                <a:lnTo>
                  <a:pt x="2080240" y="2722000"/>
                </a:lnTo>
                <a:lnTo>
                  <a:pt x="2056159" y="2728615"/>
                </a:lnTo>
                <a:lnTo>
                  <a:pt x="2046103" y="2747138"/>
                </a:lnTo>
                <a:lnTo>
                  <a:pt x="2036312" y="2765925"/>
                </a:lnTo>
                <a:lnTo>
                  <a:pt x="2025727" y="2784447"/>
                </a:lnTo>
                <a:lnTo>
                  <a:pt x="2015142" y="2802440"/>
                </a:lnTo>
                <a:lnTo>
                  <a:pt x="2004027" y="2820698"/>
                </a:lnTo>
                <a:lnTo>
                  <a:pt x="1992648" y="2838691"/>
                </a:lnTo>
                <a:lnTo>
                  <a:pt x="1981005" y="2856420"/>
                </a:lnTo>
                <a:lnTo>
                  <a:pt x="1968832" y="2874148"/>
                </a:lnTo>
                <a:lnTo>
                  <a:pt x="1954277" y="2893994"/>
                </a:lnTo>
                <a:lnTo>
                  <a:pt x="1938664" y="2913839"/>
                </a:lnTo>
                <a:lnTo>
                  <a:pt x="1930990" y="2923630"/>
                </a:lnTo>
                <a:lnTo>
                  <a:pt x="1923051" y="2933420"/>
                </a:lnTo>
                <a:lnTo>
                  <a:pt x="1914583" y="2942681"/>
                </a:lnTo>
                <a:lnTo>
                  <a:pt x="1906115" y="2952207"/>
                </a:lnTo>
                <a:lnTo>
                  <a:pt x="1897912" y="2961468"/>
                </a:lnTo>
                <a:lnTo>
                  <a:pt x="1889179" y="2970465"/>
                </a:lnTo>
                <a:lnTo>
                  <a:pt x="1880182" y="2979461"/>
                </a:lnTo>
                <a:lnTo>
                  <a:pt x="1871184" y="2988458"/>
                </a:lnTo>
                <a:lnTo>
                  <a:pt x="1861922" y="2997190"/>
                </a:lnTo>
                <a:lnTo>
                  <a:pt x="1852131" y="3005657"/>
                </a:lnTo>
                <a:lnTo>
                  <a:pt x="1842869" y="3013860"/>
                </a:lnTo>
                <a:lnTo>
                  <a:pt x="1833078" y="3022063"/>
                </a:lnTo>
                <a:lnTo>
                  <a:pt x="1848426" y="3017300"/>
                </a:lnTo>
                <a:lnTo>
                  <a:pt x="1864304" y="3012802"/>
                </a:lnTo>
                <a:lnTo>
                  <a:pt x="1879917" y="3007510"/>
                </a:lnTo>
                <a:lnTo>
                  <a:pt x="1895265" y="3001953"/>
                </a:lnTo>
                <a:lnTo>
                  <a:pt x="1910614" y="2996396"/>
                </a:lnTo>
                <a:lnTo>
                  <a:pt x="1925698" y="2990310"/>
                </a:lnTo>
                <a:lnTo>
                  <a:pt x="1941046" y="2984224"/>
                </a:lnTo>
                <a:lnTo>
                  <a:pt x="1956130" y="2977609"/>
                </a:lnTo>
                <a:lnTo>
                  <a:pt x="1970949" y="2971259"/>
                </a:lnTo>
                <a:lnTo>
                  <a:pt x="1986033" y="2964114"/>
                </a:lnTo>
                <a:lnTo>
                  <a:pt x="2000587" y="2956970"/>
                </a:lnTo>
                <a:lnTo>
                  <a:pt x="2015142" y="2949561"/>
                </a:lnTo>
                <a:lnTo>
                  <a:pt x="2029696" y="2941623"/>
                </a:lnTo>
                <a:lnTo>
                  <a:pt x="2043986" y="2933949"/>
                </a:lnTo>
                <a:lnTo>
                  <a:pt x="2058276" y="2925482"/>
                </a:lnTo>
                <a:lnTo>
                  <a:pt x="2072566" y="2917279"/>
                </a:lnTo>
                <a:lnTo>
                  <a:pt x="2085533" y="2909341"/>
                </a:lnTo>
                <a:lnTo>
                  <a:pt x="2098500" y="2901138"/>
                </a:lnTo>
                <a:lnTo>
                  <a:pt x="2111202" y="2892935"/>
                </a:lnTo>
                <a:lnTo>
                  <a:pt x="2123904" y="2884203"/>
                </a:lnTo>
                <a:lnTo>
                  <a:pt x="2136341" y="2875736"/>
                </a:lnTo>
                <a:lnTo>
                  <a:pt x="2148779" y="2867004"/>
                </a:lnTo>
                <a:lnTo>
                  <a:pt x="2161216" y="2857743"/>
                </a:lnTo>
                <a:lnTo>
                  <a:pt x="2173389" y="2848746"/>
                </a:lnTo>
                <a:lnTo>
                  <a:pt x="2185298" y="2839220"/>
                </a:lnTo>
                <a:lnTo>
                  <a:pt x="2197470" y="2829695"/>
                </a:lnTo>
                <a:lnTo>
                  <a:pt x="2209379" y="2820169"/>
                </a:lnTo>
                <a:lnTo>
                  <a:pt x="2221022" y="2810114"/>
                </a:lnTo>
                <a:lnTo>
                  <a:pt x="2232666" y="2800323"/>
                </a:lnTo>
                <a:lnTo>
                  <a:pt x="2244045" y="2790004"/>
                </a:lnTo>
                <a:lnTo>
                  <a:pt x="2255424" y="2779684"/>
                </a:lnTo>
                <a:lnTo>
                  <a:pt x="2266803" y="2769364"/>
                </a:lnTo>
                <a:lnTo>
                  <a:pt x="2277653" y="2758780"/>
                </a:lnTo>
                <a:lnTo>
                  <a:pt x="2288767" y="2747931"/>
                </a:lnTo>
                <a:lnTo>
                  <a:pt x="2310202" y="2726234"/>
                </a:lnTo>
                <a:lnTo>
                  <a:pt x="2331108" y="2703742"/>
                </a:lnTo>
                <a:lnTo>
                  <a:pt x="2351749" y="2680722"/>
                </a:lnTo>
                <a:lnTo>
                  <a:pt x="2371596" y="2657701"/>
                </a:lnTo>
                <a:lnTo>
                  <a:pt x="2391178" y="2633622"/>
                </a:lnTo>
                <a:lnTo>
                  <a:pt x="2409967" y="2609543"/>
                </a:lnTo>
                <a:lnTo>
                  <a:pt x="2428755" y="2584670"/>
                </a:lnTo>
                <a:close/>
                <a:moveTo>
                  <a:pt x="220435" y="2191465"/>
                </a:moveTo>
                <a:lnTo>
                  <a:pt x="234196" y="2221101"/>
                </a:lnTo>
                <a:lnTo>
                  <a:pt x="249280" y="2250208"/>
                </a:lnTo>
                <a:lnTo>
                  <a:pt x="264628" y="2279050"/>
                </a:lnTo>
                <a:lnTo>
                  <a:pt x="280770" y="2307892"/>
                </a:lnTo>
                <a:lnTo>
                  <a:pt x="297707" y="2336205"/>
                </a:lnTo>
                <a:lnTo>
                  <a:pt x="314643" y="2364253"/>
                </a:lnTo>
                <a:lnTo>
                  <a:pt x="332637" y="2391507"/>
                </a:lnTo>
                <a:lnTo>
                  <a:pt x="351161" y="2418762"/>
                </a:lnTo>
                <a:lnTo>
                  <a:pt x="370215" y="2445487"/>
                </a:lnTo>
                <a:lnTo>
                  <a:pt x="390062" y="2471683"/>
                </a:lnTo>
                <a:lnTo>
                  <a:pt x="410174" y="2497614"/>
                </a:lnTo>
                <a:lnTo>
                  <a:pt x="431079" y="2523016"/>
                </a:lnTo>
                <a:lnTo>
                  <a:pt x="452514" y="2547889"/>
                </a:lnTo>
                <a:lnTo>
                  <a:pt x="474478" y="2572233"/>
                </a:lnTo>
                <a:lnTo>
                  <a:pt x="496707" y="2596048"/>
                </a:lnTo>
                <a:lnTo>
                  <a:pt x="519729" y="2619862"/>
                </a:lnTo>
                <a:lnTo>
                  <a:pt x="532696" y="2632828"/>
                </a:lnTo>
                <a:lnTo>
                  <a:pt x="546192" y="2645529"/>
                </a:lnTo>
                <a:lnTo>
                  <a:pt x="559424" y="2657965"/>
                </a:lnTo>
                <a:lnTo>
                  <a:pt x="573184" y="2670402"/>
                </a:lnTo>
                <a:lnTo>
                  <a:pt x="586680" y="2682574"/>
                </a:lnTo>
                <a:lnTo>
                  <a:pt x="600441" y="2694746"/>
                </a:lnTo>
                <a:lnTo>
                  <a:pt x="614466" y="2706653"/>
                </a:lnTo>
                <a:lnTo>
                  <a:pt x="628756" y="2718296"/>
                </a:lnTo>
                <a:lnTo>
                  <a:pt x="642781" y="2730203"/>
                </a:lnTo>
                <a:lnTo>
                  <a:pt x="657071" y="2741316"/>
                </a:lnTo>
                <a:lnTo>
                  <a:pt x="671891" y="2752430"/>
                </a:lnTo>
                <a:lnTo>
                  <a:pt x="686710" y="2763543"/>
                </a:lnTo>
                <a:lnTo>
                  <a:pt x="701264" y="2774392"/>
                </a:lnTo>
                <a:lnTo>
                  <a:pt x="716348" y="2785241"/>
                </a:lnTo>
                <a:lnTo>
                  <a:pt x="731432" y="2795560"/>
                </a:lnTo>
                <a:lnTo>
                  <a:pt x="746516" y="2806145"/>
                </a:lnTo>
                <a:lnTo>
                  <a:pt x="762129" y="2816200"/>
                </a:lnTo>
                <a:lnTo>
                  <a:pt x="777477" y="2825990"/>
                </a:lnTo>
                <a:lnTo>
                  <a:pt x="793090" y="2836045"/>
                </a:lnTo>
                <a:lnTo>
                  <a:pt x="808703" y="2845571"/>
                </a:lnTo>
                <a:lnTo>
                  <a:pt x="824316" y="2854832"/>
                </a:lnTo>
                <a:lnTo>
                  <a:pt x="840459" y="2863829"/>
                </a:lnTo>
                <a:lnTo>
                  <a:pt x="856336" y="2872825"/>
                </a:lnTo>
                <a:lnTo>
                  <a:pt x="872479" y="2881557"/>
                </a:lnTo>
                <a:lnTo>
                  <a:pt x="888885" y="2890289"/>
                </a:lnTo>
                <a:lnTo>
                  <a:pt x="905028" y="2898492"/>
                </a:lnTo>
                <a:lnTo>
                  <a:pt x="921435" y="2906695"/>
                </a:lnTo>
                <a:lnTo>
                  <a:pt x="938371" y="2914633"/>
                </a:lnTo>
                <a:lnTo>
                  <a:pt x="954778" y="2922571"/>
                </a:lnTo>
                <a:lnTo>
                  <a:pt x="971449" y="2930245"/>
                </a:lnTo>
                <a:lnTo>
                  <a:pt x="988386" y="2937389"/>
                </a:lnTo>
                <a:lnTo>
                  <a:pt x="1005322" y="2944534"/>
                </a:lnTo>
                <a:lnTo>
                  <a:pt x="1010879" y="2946650"/>
                </a:lnTo>
                <a:lnTo>
                  <a:pt x="997912" y="2937918"/>
                </a:lnTo>
                <a:lnTo>
                  <a:pt x="984681" y="2928922"/>
                </a:lnTo>
                <a:lnTo>
                  <a:pt x="971714" y="2919925"/>
                </a:lnTo>
                <a:lnTo>
                  <a:pt x="959012" y="2910664"/>
                </a:lnTo>
                <a:lnTo>
                  <a:pt x="946574" y="2901138"/>
                </a:lnTo>
                <a:lnTo>
                  <a:pt x="933872" y="2891348"/>
                </a:lnTo>
                <a:lnTo>
                  <a:pt x="921435" y="2881822"/>
                </a:lnTo>
                <a:lnTo>
                  <a:pt x="909526" y="2872032"/>
                </a:lnTo>
                <a:lnTo>
                  <a:pt x="897354" y="2861712"/>
                </a:lnTo>
                <a:lnTo>
                  <a:pt x="885181" y="2851392"/>
                </a:lnTo>
                <a:lnTo>
                  <a:pt x="873537" y="2841073"/>
                </a:lnTo>
                <a:lnTo>
                  <a:pt x="861629" y="2830753"/>
                </a:lnTo>
                <a:lnTo>
                  <a:pt x="850250" y="2820169"/>
                </a:lnTo>
                <a:lnTo>
                  <a:pt x="838606" y="2809320"/>
                </a:lnTo>
                <a:lnTo>
                  <a:pt x="827492" y="2798471"/>
                </a:lnTo>
                <a:lnTo>
                  <a:pt x="816377" y="2787358"/>
                </a:lnTo>
                <a:lnTo>
                  <a:pt x="794413" y="2764602"/>
                </a:lnTo>
                <a:lnTo>
                  <a:pt x="772978" y="2741581"/>
                </a:lnTo>
                <a:lnTo>
                  <a:pt x="751808" y="2718296"/>
                </a:lnTo>
                <a:lnTo>
                  <a:pt x="731696" y="2694481"/>
                </a:lnTo>
                <a:lnTo>
                  <a:pt x="711849" y="2669873"/>
                </a:lnTo>
                <a:lnTo>
                  <a:pt x="692532" y="2645264"/>
                </a:lnTo>
                <a:lnTo>
                  <a:pt x="673743" y="2620127"/>
                </a:lnTo>
                <a:lnTo>
                  <a:pt x="655748" y="2594725"/>
                </a:lnTo>
                <a:lnTo>
                  <a:pt x="638547" y="2569058"/>
                </a:lnTo>
                <a:lnTo>
                  <a:pt x="621876" y="2543656"/>
                </a:lnTo>
                <a:lnTo>
                  <a:pt x="598324" y="2529367"/>
                </a:lnTo>
                <a:lnTo>
                  <a:pt x="574772" y="2514549"/>
                </a:lnTo>
                <a:lnTo>
                  <a:pt x="551485" y="2499731"/>
                </a:lnTo>
                <a:lnTo>
                  <a:pt x="528462" y="2483855"/>
                </a:lnTo>
                <a:lnTo>
                  <a:pt x="506763" y="2468772"/>
                </a:lnTo>
                <a:lnTo>
                  <a:pt x="485328" y="2452896"/>
                </a:lnTo>
                <a:lnTo>
                  <a:pt x="464158" y="2436755"/>
                </a:lnTo>
                <a:lnTo>
                  <a:pt x="442987" y="2420085"/>
                </a:lnTo>
                <a:lnTo>
                  <a:pt x="422611" y="2403150"/>
                </a:lnTo>
                <a:lnTo>
                  <a:pt x="402499" y="2385951"/>
                </a:lnTo>
                <a:lnTo>
                  <a:pt x="382652" y="2368222"/>
                </a:lnTo>
                <a:lnTo>
                  <a:pt x="363070" y="2349964"/>
                </a:lnTo>
                <a:lnTo>
                  <a:pt x="343752" y="2331706"/>
                </a:lnTo>
                <a:lnTo>
                  <a:pt x="324963" y="2312655"/>
                </a:lnTo>
                <a:lnTo>
                  <a:pt x="306175" y="2293339"/>
                </a:lnTo>
                <a:lnTo>
                  <a:pt x="288180" y="2273493"/>
                </a:lnTo>
                <a:lnTo>
                  <a:pt x="270715" y="2253648"/>
                </a:lnTo>
                <a:lnTo>
                  <a:pt x="253514" y="2233273"/>
                </a:lnTo>
                <a:lnTo>
                  <a:pt x="236578" y="2212369"/>
                </a:lnTo>
                <a:lnTo>
                  <a:pt x="220435" y="2191465"/>
                </a:lnTo>
                <a:close/>
                <a:moveTo>
                  <a:pt x="484799" y="2081389"/>
                </a:moveTo>
                <a:lnTo>
                  <a:pt x="492737" y="2108644"/>
                </a:lnTo>
                <a:lnTo>
                  <a:pt x="501470" y="2135898"/>
                </a:lnTo>
                <a:lnTo>
                  <a:pt x="510468" y="2162888"/>
                </a:lnTo>
                <a:lnTo>
                  <a:pt x="519729" y="2189878"/>
                </a:lnTo>
                <a:lnTo>
                  <a:pt x="529785" y="2216603"/>
                </a:lnTo>
                <a:lnTo>
                  <a:pt x="540106" y="2242799"/>
                </a:lnTo>
                <a:lnTo>
                  <a:pt x="550691" y="2269260"/>
                </a:lnTo>
                <a:lnTo>
                  <a:pt x="562335" y="2295191"/>
                </a:lnTo>
                <a:lnTo>
                  <a:pt x="573714" y="2321387"/>
                </a:lnTo>
                <a:lnTo>
                  <a:pt x="586151" y="2347054"/>
                </a:lnTo>
                <a:lnTo>
                  <a:pt x="598589" y="2372456"/>
                </a:lnTo>
                <a:lnTo>
                  <a:pt x="611555" y="2397858"/>
                </a:lnTo>
                <a:lnTo>
                  <a:pt x="625316" y="2422731"/>
                </a:lnTo>
                <a:lnTo>
                  <a:pt x="639077" y="2447604"/>
                </a:lnTo>
                <a:lnTo>
                  <a:pt x="653367" y="2472212"/>
                </a:lnTo>
                <a:lnTo>
                  <a:pt x="668450" y="2496556"/>
                </a:lnTo>
                <a:lnTo>
                  <a:pt x="692002" y="2510051"/>
                </a:lnTo>
                <a:lnTo>
                  <a:pt x="715819" y="2523016"/>
                </a:lnTo>
                <a:lnTo>
                  <a:pt x="739635" y="2535718"/>
                </a:lnTo>
                <a:lnTo>
                  <a:pt x="763981" y="2547889"/>
                </a:lnTo>
                <a:lnTo>
                  <a:pt x="788327" y="2559532"/>
                </a:lnTo>
                <a:lnTo>
                  <a:pt x="813202" y="2570646"/>
                </a:lnTo>
                <a:lnTo>
                  <a:pt x="838077" y="2582024"/>
                </a:lnTo>
                <a:lnTo>
                  <a:pt x="862952" y="2592343"/>
                </a:lnTo>
                <a:lnTo>
                  <a:pt x="888356" y="2602663"/>
                </a:lnTo>
                <a:lnTo>
                  <a:pt x="913496" y="2612189"/>
                </a:lnTo>
                <a:lnTo>
                  <a:pt x="939165" y="2621714"/>
                </a:lnTo>
                <a:lnTo>
                  <a:pt x="964569" y="2630711"/>
                </a:lnTo>
                <a:lnTo>
                  <a:pt x="990767" y="2638914"/>
                </a:lnTo>
                <a:lnTo>
                  <a:pt x="1016436" y="2647381"/>
                </a:lnTo>
                <a:lnTo>
                  <a:pt x="1042899" y="2655055"/>
                </a:lnTo>
                <a:lnTo>
                  <a:pt x="1068832" y="2662199"/>
                </a:lnTo>
                <a:lnTo>
                  <a:pt x="1057983" y="2637326"/>
                </a:lnTo>
                <a:lnTo>
                  <a:pt x="1047398" y="2612189"/>
                </a:lnTo>
                <a:lnTo>
                  <a:pt x="1037342" y="2587051"/>
                </a:lnTo>
                <a:lnTo>
                  <a:pt x="1027286" y="2561649"/>
                </a:lnTo>
                <a:lnTo>
                  <a:pt x="1018024" y="2536247"/>
                </a:lnTo>
                <a:lnTo>
                  <a:pt x="1008762" y="2510845"/>
                </a:lnTo>
                <a:lnTo>
                  <a:pt x="1000029" y="2485178"/>
                </a:lnTo>
                <a:lnTo>
                  <a:pt x="991561" y="2459776"/>
                </a:lnTo>
                <a:lnTo>
                  <a:pt x="982299" y="2429346"/>
                </a:lnTo>
                <a:lnTo>
                  <a:pt x="973302" y="2399181"/>
                </a:lnTo>
                <a:lnTo>
                  <a:pt x="964834" y="2368751"/>
                </a:lnTo>
                <a:lnTo>
                  <a:pt x="956895" y="2338322"/>
                </a:lnTo>
                <a:lnTo>
                  <a:pt x="949221" y="2307627"/>
                </a:lnTo>
                <a:lnTo>
                  <a:pt x="941546" y="2276933"/>
                </a:lnTo>
                <a:lnTo>
                  <a:pt x="934931" y="2246239"/>
                </a:lnTo>
                <a:lnTo>
                  <a:pt x="928050" y="2215545"/>
                </a:lnTo>
                <a:lnTo>
                  <a:pt x="894707" y="2208665"/>
                </a:lnTo>
                <a:lnTo>
                  <a:pt x="861364" y="2201256"/>
                </a:lnTo>
                <a:lnTo>
                  <a:pt x="828021" y="2193582"/>
                </a:lnTo>
                <a:lnTo>
                  <a:pt x="794943" y="2185379"/>
                </a:lnTo>
                <a:lnTo>
                  <a:pt x="762129" y="2176912"/>
                </a:lnTo>
                <a:lnTo>
                  <a:pt x="728786" y="2167915"/>
                </a:lnTo>
                <a:lnTo>
                  <a:pt x="695972" y="2158125"/>
                </a:lnTo>
                <a:lnTo>
                  <a:pt x="663422" y="2148335"/>
                </a:lnTo>
                <a:lnTo>
                  <a:pt x="640664" y="2140926"/>
                </a:lnTo>
                <a:lnTo>
                  <a:pt x="618171" y="2132988"/>
                </a:lnTo>
                <a:lnTo>
                  <a:pt x="595678" y="2125314"/>
                </a:lnTo>
                <a:lnTo>
                  <a:pt x="573449" y="2116847"/>
                </a:lnTo>
                <a:lnTo>
                  <a:pt x="550956" y="2108644"/>
                </a:lnTo>
                <a:lnTo>
                  <a:pt x="528727" y="2099647"/>
                </a:lnTo>
                <a:lnTo>
                  <a:pt x="506763" y="2090651"/>
                </a:lnTo>
                <a:lnTo>
                  <a:pt x="484799" y="2081389"/>
                </a:lnTo>
                <a:close/>
                <a:moveTo>
                  <a:pt x="2676447" y="2064455"/>
                </a:moveTo>
                <a:lnTo>
                  <a:pt x="2650249" y="2076626"/>
                </a:lnTo>
                <a:lnTo>
                  <a:pt x="2623521" y="2088004"/>
                </a:lnTo>
                <a:lnTo>
                  <a:pt x="2596529" y="2099383"/>
                </a:lnTo>
                <a:lnTo>
                  <a:pt x="2569537" y="2109702"/>
                </a:lnTo>
                <a:lnTo>
                  <a:pt x="2542281" y="2120022"/>
                </a:lnTo>
                <a:lnTo>
                  <a:pt x="2514759" y="2129548"/>
                </a:lnTo>
                <a:lnTo>
                  <a:pt x="2487503" y="2139073"/>
                </a:lnTo>
                <a:lnTo>
                  <a:pt x="2459981" y="2148335"/>
                </a:lnTo>
                <a:lnTo>
                  <a:pt x="2431666" y="2157067"/>
                </a:lnTo>
                <a:lnTo>
                  <a:pt x="2402822" y="2165269"/>
                </a:lnTo>
                <a:lnTo>
                  <a:pt x="2374242" y="2173472"/>
                </a:lnTo>
                <a:lnTo>
                  <a:pt x="2345927" y="2181146"/>
                </a:lnTo>
                <a:lnTo>
                  <a:pt x="2317082" y="2188555"/>
                </a:lnTo>
                <a:lnTo>
                  <a:pt x="2287973" y="2195699"/>
                </a:lnTo>
                <a:lnTo>
                  <a:pt x="2258864" y="2202314"/>
                </a:lnTo>
                <a:lnTo>
                  <a:pt x="2230020" y="2208665"/>
                </a:lnTo>
                <a:lnTo>
                  <a:pt x="2223139" y="2240417"/>
                </a:lnTo>
                <a:lnTo>
                  <a:pt x="2216259" y="2271906"/>
                </a:lnTo>
                <a:lnTo>
                  <a:pt x="2208585" y="2303394"/>
                </a:lnTo>
                <a:lnTo>
                  <a:pt x="2200911" y="2334882"/>
                </a:lnTo>
                <a:lnTo>
                  <a:pt x="2192443" y="2366370"/>
                </a:lnTo>
                <a:lnTo>
                  <a:pt x="2183974" y="2397329"/>
                </a:lnTo>
                <a:lnTo>
                  <a:pt x="2174977" y="2428552"/>
                </a:lnTo>
                <a:lnTo>
                  <a:pt x="2165186" y="2459776"/>
                </a:lnTo>
                <a:lnTo>
                  <a:pt x="2157247" y="2483855"/>
                </a:lnTo>
                <a:lnTo>
                  <a:pt x="2149044" y="2508199"/>
                </a:lnTo>
                <a:lnTo>
                  <a:pt x="2140311" y="2532278"/>
                </a:lnTo>
                <a:lnTo>
                  <a:pt x="2131313" y="2556357"/>
                </a:lnTo>
                <a:lnTo>
                  <a:pt x="2122051" y="2580436"/>
                </a:lnTo>
                <a:lnTo>
                  <a:pt x="2112790" y="2604250"/>
                </a:lnTo>
                <a:lnTo>
                  <a:pt x="2102998" y="2628065"/>
                </a:lnTo>
                <a:lnTo>
                  <a:pt x="2092678" y="2651615"/>
                </a:lnTo>
                <a:lnTo>
                  <a:pt x="2119934" y="2643412"/>
                </a:lnTo>
                <a:lnTo>
                  <a:pt x="2146927" y="2634680"/>
                </a:lnTo>
                <a:lnTo>
                  <a:pt x="2174183" y="2625419"/>
                </a:lnTo>
                <a:lnTo>
                  <a:pt x="2200911" y="2615629"/>
                </a:lnTo>
                <a:lnTo>
                  <a:pt x="2227638" y="2605573"/>
                </a:lnTo>
                <a:lnTo>
                  <a:pt x="2254365" y="2594989"/>
                </a:lnTo>
                <a:lnTo>
                  <a:pt x="2280564" y="2584140"/>
                </a:lnTo>
                <a:lnTo>
                  <a:pt x="2306762" y="2572498"/>
                </a:lnTo>
                <a:lnTo>
                  <a:pt x="2332695" y="2560855"/>
                </a:lnTo>
                <a:lnTo>
                  <a:pt x="2358100" y="2548419"/>
                </a:lnTo>
                <a:lnTo>
                  <a:pt x="2384033" y="2535718"/>
                </a:lnTo>
                <a:lnTo>
                  <a:pt x="2409173" y="2522223"/>
                </a:lnTo>
                <a:lnTo>
                  <a:pt x="2434312" y="2508728"/>
                </a:lnTo>
                <a:lnTo>
                  <a:pt x="2458658" y="2494439"/>
                </a:lnTo>
                <a:lnTo>
                  <a:pt x="2483269" y="2479886"/>
                </a:lnTo>
                <a:lnTo>
                  <a:pt x="2507350" y="2464539"/>
                </a:lnTo>
                <a:lnTo>
                  <a:pt x="2521110" y="2440989"/>
                </a:lnTo>
                <a:lnTo>
                  <a:pt x="2534342" y="2417439"/>
                </a:lnTo>
                <a:lnTo>
                  <a:pt x="2547044" y="2393360"/>
                </a:lnTo>
                <a:lnTo>
                  <a:pt x="2559481" y="2369016"/>
                </a:lnTo>
                <a:lnTo>
                  <a:pt x="2571654" y="2344937"/>
                </a:lnTo>
                <a:lnTo>
                  <a:pt x="2583033" y="2320064"/>
                </a:lnTo>
                <a:lnTo>
                  <a:pt x="2594412" y="2295191"/>
                </a:lnTo>
                <a:lnTo>
                  <a:pt x="2605262" y="2270583"/>
                </a:lnTo>
                <a:lnTo>
                  <a:pt x="2615318" y="2244916"/>
                </a:lnTo>
                <a:lnTo>
                  <a:pt x="2625374" y="2220043"/>
                </a:lnTo>
                <a:lnTo>
                  <a:pt x="2634900" y="2194376"/>
                </a:lnTo>
                <a:lnTo>
                  <a:pt x="2644162" y="2168709"/>
                </a:lnTo>
                <a:lnTo>
                  <a:pt x="2652895" y="2143043"/>
                </a:lnTo>
                <a:lnTo>
                  <a:pt x="2661363" y="2116847"/>
                </a:lnTo>
                <a:lnTo>
                  <a:pt x="2669037" y="2090915"/>
                </a:lnTo>
                <a:lnTo>
                  <a:pt x="2676447" y="2064455"/>
                </a:lnTo>
                <a:close/>
                <a:moveTo>
                  <a:pt x="2991354" y="2056252"/>
                </a:moveTo>
                <a:lnTo>
                  <a:pt x="2982357" y="2072393"/>
                </a:lnTo>
                <a:lnTo>
                  <a:pt x="2977858" y="2080596"/>
                </a:lnTo>
                <a:lnTo>
                  <a:pt x="2973095" y="2088534"/>
                </a:lnTo>
                <a:lnTo>
                  <a:pt x="2964098" y="2103352"/>
                </a:lnTo>
                <a:lnTo>
                  <a:pt x="2954836" y="2117905"/>
                </a:lnTo>
                <a:lnTo>
                  <a:pt x="2945574" y="2132458"/>
                </a:lnTo>
                <a:lnTo>
                  <a:pt x="2935782" y="2146747"/>
                </a:lnTo>
                <a:lnTo>
                  <a:pt x="2925991" y="2161036"/>
                </a:lnTo>
                <a:lnTo>
                  <a:pt x="2915671" y="2175060"/>
                </a:lnTo>
                <a:lnTo>
                  <a:pt x="2905350" y="2188819"/>
                </a:lnTo>
                <a:lnTo>
                  <a:pt x="2895030" y="2202579"/>
                </a:lnTo>
                <a:lnTo>
                  <a:pt x="2884445" y="2215809"/>
                </a:lnTo>
                <a:lnTo>
                  <a:pt x="2873595" y="2229569"/>
                </a:lnTo>
                <a:lnTo>
                  <a:pt x="2862745" y="2242534"/>
                </a:lnTo>
                <a:lnTo>
                  <a:pt x="2851101" y="2255500"/>
                </a:lnTo>
                <a:lnTo>
                  <a:pt x="2839987" y="2268730"/>
                </a:lnTo>
                <a:lnTo>
                  <a:pt x="2828343" y="2281431"/>
                </a:lnTo>
                <a:lnTo>
                  <a:pt x="2816700" y="2294132"/>
                </a:lnTo>
                <a:lnTo>
                  <a:pt x="2804527" y="2306569"/>
                </a:lnTo>
                <a:lnTo>
                  <a:pt x="2792619" y="2318741"/>
                </a:lnTo>
                <a:lnTo>
                  <a:pt x="2780446" y="2330913"/>
                </a:lnTo>
                <a:lnTo>
                  <a:pt x="2768008" y="2343085"/>
                </a:lnTo>
                <a:lnTo>
                  <a:pt x="2755571" y="2354727"/>
                </a:lnTo>
                <a:lnTo>
                  <a:pt x="2742869" y="2366370"/>
                </a:lnTo>
                <a:lnTo>
                  <a:pt x="2730166" y="2377748"/>
                </a:lnTo>
                <a:lnTo>
                  <a:pt x="2717200" y="2389391"/>
                </a:lnTo>
                <a:lnTo>
                  <a:pt x="2704233" y="2400504"/>
                </a:lnTo>
                <a:lnTo>
                  <a:pt x="2690737" y="2411353"/>
                </a:lnTo>
                <a:lnTo>
                  <a:pt x="2677506" y="2422202"/>
                </a:lnTo>
                <a:lnTo>
                  <a:pt x="2664009" y="2433050"/>
                </a:lnTo>
                <a:lnTo>
                  <a:pt x="2650513" y="2443635"/>
                </a:lnTo>
                <a:lnTo>
                  <a:pt x="2636753" y="2453690"/>
                </a:lnTo>
                <a:lnTo>
                  <a:pt x="2623257" y="2464009"/>
                </a:lnTo>
                <a:lnTo>
                  <a:pt x="2609232" y="2474064"/>
                </a:lnTo>
                <a:lnTo>
                  <a:pt x="2595206" y="2483855"/>
                </a:lnTo>
                <a:lnTo>
                  <a:pt x="2575359" y="2497085"/>
                </a:lnTo>
                <a:lnTo>
                  <a:pt x="2555247" y="2510315"/>
                </a:lnTo>
                <a:lnTo>
                  <a:pt x="2542281" y="2531748"/>
                </a:lnTo>
                <a:lnTo>
                  <a:pt x="2528785" y="2552652"/>
                </a:lnTo>
                <a:lnTo>
                  <a:pt x="2515289" y="2573821"/>
                </a:lnTo>
                <a:lnTo>
                  <a:pt x="2501263" y="2594725"/>
                </a:lnTo>
                <a:lnTo>
                  <a:pt x="2483004" y="2620127"/>
                </a:lnTo>
                <a:lnTo>
                  <a:pt x="2464215" y="2645264"/>
                </a:lnTo>
                <a:lnTo>
                  <a:pt x="2445162" y="2669873"/>
                </a:lnTo>
                <a:lnTo>
                  <a:pt x="2425315" y="2694216"/>
                </a:lnTo>
                <a:lnTo>
                  <a:pt x="2404674" y="2718296"/>
                </a:lnTo>
                <a:lnTo>
                  <a:pt x="2384033" y="2741581"/>
                </a:lnTo>
                <a:lnTo>
                  <a:pt x="2362598" y="2764602"/>
                </a:lnTo>
                <a:lnTo>
                  <a:pt x="2340634" y="2787358"/>
                </a:lnTo>
                <a:lnTo>
                  <a:pt x="2329255" y="2798207"/>
                </a:lnTo>
                <a:lnTo>
                  <a:pt x="2317876" y="2809320"/>
                </a:lnTo>
                <a:lnTo>
                  <a:pt x="2306762" y="2819904"/>
                </a:lnTo>
                <a:lnTo>
                  <a:pt x="2294854" y="2830753"/>
                </a:lnTo>
                <a:lnTo>
                  <a:pt x="2283475" y="2841073"/>
                </a:lnTo>
                <a:lnTo>
                  <a:pt x="2271302" y="2851392"/>
                </a:lnTo>
                <a:lnTo>
                  <a:pt x="2259658" y="2861712"/>
                </a:lnTo>
                <a:lnTo>
                  <a:pt x="2247485" y="2871502"/>
                </a:lnTo>
                <a:lnTo>
                  <a:pt x="2235048" y="2881557"/>
                </a:lnTo>
                <a:lnTo>
                  <a:pt x="2222875" y="2891348"/>
                </a:lnTo>
                <a:lnTo>
                  <a:pt x="2210173" y="2901138"/>
                </a:lnTo>
                <a:lnTo>
                  <a:pt x="2197735" y="2910399"/>
                </a:lnTo>
                <a:lnTo>
                  <a:pt x="2185033" y="2919661"/>
                </a:lnTo>
                <a:lnTo>
                  <a:pt x="2172066" y="2928922"/>
                </a:lnTo>
                <a:lnTo>
                  <a:pt x="2159099" y="2937918"/>
                </a:lnTo>
                <a:lnTo>
                  <a:pt x="2146133" y="2946650"/>
                </a:lnTo>
                <a:lnTo>
                  <a:pt x="2151161" y="2944534"/>
                </a:lnTo>
                <a:lnTo>
                  <a:pt x="2168361" y="2937389"/>
                </a:lnTo>
                <a:lnTo>
                  <a:pt x="2185033" y="2930245"/>
                </a:lnTo>
                <a:lnTo>
                  <a:pt x="2201969" y="2922571"/>
                </a:lnTo>
                <a:lnTo>
                  <a:pt x="2218641" y="2914633"/>
                </a:lnTo>
                <a:lnTo>
                  <a:pt x="2235048" y="2906695"/>
                </a:lnTo>
                <a:lnTo>
                  <a:pt x="2251455" y="2898492"/>
                </a:lnTo>
                <a:lnTo>
                  <a:pt x="2267861" y="2890289"/>
                </a:lnTo>
                <a:lnTo>
                  <a:pt x="2284004" y="2881557"/>
                </a:lnTo>
                <a:lnTo>
                  <a:pt x="2300146" y="2872825"/>
                </a:lnTo>
                <a:lnTo>
                  <a:pt x="2316288" y="2863829"/>
                </a:lnTo>
                <a:lnTo>
                  <a:pt x="2332166" y="2854832"/>
                </a:lnTo>
                <a:lnTo>
                  <a:pt x="2348044" y="2845571"/>
                </a:lnTo>
                <a:lnTo>
                  <a:pt x="2363921" y="2836045"/>
                </a:lnTo>
                <a:lnTo>
                  <a:pt x="2379270" y="2825990"/>
                </a:lnTo>
                <a:lnTo>
                  <a:pt x="2394883" y="2816200"/>
                </a:lnTo>
                <a:lnTo>
                  <a:pt x="2409967" y="2806145"/>
                </a:lnTo>
                <a:lnTo>
                  <a:pt x="2425315" y="2795560"/>
                </a:lnTo>
                <a:lnTo>
                  <a:pt x="2440399" y="2785241"/>
                </a:lnTo>
                <a:lnTo>
                  <a:pt x="2455218" y="2774392"/>
                </a:lnTo>
                <a:lnTo>
                  <a:pt x="2470302" y="2763543"/>
                </a:lnTo>
                <a:lnTo>
                  <a:pt x="2484856" y="2752430"/>
                </a:lnTo>
                <a:lnTo>
                  <a:pt x="2499411" y="2741316"/>
                </a:lnTo>
                <a:lnTo>
                  <a:pt x="2513965" y="2730203"/>
                </a:lnTo>
                <a:lnTo>
                  <a:pt x="2528255" y="2718296"/>
                </a:lnTo>
                <a:lnTo>
                  <a:pt x="2542281" y="2706653"/>
                </a:lnTo>
                <a:lnTo>
                  <a:pt x="2556041" y="2694746"/>
                </a:lnTo>
                <a:lnTo>
                  <a:pt x="2570067" y="2682574"/>
                </a:lnTo>
                <a:lnTo>
                  <a:pt x="2583827" y="2670402"/>
                </a:lnTo>
                <a:lnTo>
                  <a:pt x="2597323" y="2657965"/>
                </a:lnTo>
                <a:lnTo>
                  <a:pt x="2610819" y="2645529"/>
                </a:lnTo>
                <a:lnTo>
                  <a:pt x="2623786" y="2632828"/>
                </a:lnTo>
                <a:lnTo>
                  <a:pt x="2637017" y="2619862"/>
                </a:lnTo>
                <a:lnTo>
                  <a:pt x="2649720" y="2606632"/>
                </a:lnTo>
                <a:lnTo>
                  <a:pt x="2662686" y="2593402"/>
                </a:lnTo>
                <a:lnTo>
                  <a:pt x="2675388" y="2579907"/>
                </a:lnTo>
                <a:lnTo>
                  <a:pt x="2687561" y="2566412"/>
                </a:lnTo>
                <a:lnTo>
                  <a:pt x="2699734" y="2552652"/>
                </a:lnTo>
                <a:lnTo>
                  <a:pt x="2711907" y="2539157"/>
                </a:lnTo>
                <a:lnTo>
                  <a:pt x="2724080" y="2525133"/>
                </a:lnTo>
                <a:lnTo>
                  <a:pt x="2735724" y="2510845"/>
                </a:lnTo>
                <a:lnTo>
                  <a:pt x="2747367" y="2496556"/>
                </a:lnTo>
                <a:lnTo>
                  <a:pt x="2758746" y="2482267"/>
                </a:lnTo>
                <a:lnTo>
                  <a:pt x="2769861" y="2467714"/>
                </a:lnTo>
                <a:lnTo>
                  <a:pt x="2780710" y="2452896"/>
                </a:lnTo>
                <a:lnTo>
                  <a:pt x="2791825" y="2438343"/>
                </a:lnTo>
                <a:lnTo>
                  <a:pt x="2802410" y="2422995"/>
                </a:lnTo>
                <a:lnTo>
                  <a:pt x="2812995" y="2408178"/>
                </a:lnTo>
                <a:lnTo>
                  <a:pt x="2823316" y="2393095"/>
                </a:lnTo>
                <a:lnTo>
                  <a:pt x="2833371" y="2377483"/>
                </a:lnTo>
                <a:lnTo>
                  <a:pt x="2843427" y="2362401"/>
                </a:lnTo>
                <a:lnTo>
                  <a:pt x="2852954" y="2346524"/>
                </a:lnTo>
                <a:lnTo>
                  <a:pt x="2862745" y="2330913"/>
                </a:lnTo>
                <a:lnTo>
                  <a:pt x="2872007" y="2315036"/>
                </a:lnTo>
                <a:lnTo>
                  <a:pt x="2881269" y="2299425"/>
                </a:lnTo>
                <a:lnTo>
                  <a:pt x="2890266" y="2283284"/>
                </a:lnTo>
                <a:lnTo>
                  <a:pt x="2898999" y="2267143"/>
                </a:lnTo>
                <a:lnTo>
                  <a:pt x="2907732" y="2250737"/>
                </a:lnTo>
                <a:lnTo>
                  <a:pt x="2915935" y="2234596"/>
                </a:lnTo>
                <a:lnTo>
                  <a:pt x="2924139" y="2218191"/>
                </a:lnTo>
                <a:lnTo>
                  <a:pt x="2932078" y="2201256"/>
                </a:lnTo>
                <a:lnTo>
                  <a:pt x="2940016" y="2184850"/>
                </a:lnTo>
                <a:lnTo>
                  <a:pt x="2947426" y="2168180"/>
                </a:lnTo>
                <a:lnTo>
                  <a:pt x="2954836" y="2150981"/>
                </a:lnTo>
                <a:lnTo>
                  <a:pt x="2961981" y="2134311"/>
                </a:lnTo>
                <a:lnTo>
                  <a:pt x="2969655" y="2114730"/>
                </a:lnTo>
                <a:lnTo>
                  <a:pt x="2977064" y="2095149"/>
                </a:lnTo>
                <a:lnTo>
                  <a:pt x="2984474" y="2075568"/>
                </a:lnTo>
                <a:lnTo>
                  <a:pt x="2991354" y="2056252"/>
                </a:lnTo>
                <a:close/>
                <a:moveTo>
                  <a:pt x="103999" y="1820223"/>
                </a:moveTo>
                <a:lnTo>
                  <a:pt x="106381" y="1834247"/>
                </a:lnTo>
                <a:lnTo>
                  <a:pt x="111144" y="1849065"/>
                </a:lnTo>
                <a:lnTo>
                  <a:pt x="115907" y="1863090"/>
                </a:lnTo>
                <a:lnTo>
                  <a:pt x="120670" y="1877378"/>
                </a:lnTo>
                <a:lnTo>
                  <a:pt x="125963" y="1891667"/>
                </a:lnTo>
                <a:lnTo>
                  <a:pt x="131520" y="1905956"/>
                </a:lnTo>
                <a:lnTo>
                  <a:pt x="137342" y="1919980"/>
                </a:lnTo>
                <a:lnTo>
                  <a:pt x="143164" y="1934004"/>
                </a:lnTo>
                <a:lnTo>
                  <a:pt x="149250" y="1948028"/>
                </a:lnTo>
                <a:lnTo>
                  <a:pt x="155601" y="1961523"/>
                </a:lnTo>
                <a:lnTo>
                  <a:pt x="161952" y="1975547"/>
                </a:lnTo>
                <a:lnTo>
                  <a:pt x="168568" y="1988777"/>
                </a:lnTo>
                <a:lnTo>
                  <a:pt x="175713" y="2002537"/>
                </a:lnTo>
                <a:lnTo>
                  <a:pt x="182858" y="2015767"/>
                </a:lnTo>
                <a:lnTo>
                  <a:pt x="190268" y="2029262"/>
                </a:lnTo>
                <a:lnTo>
                  <a:pt x="197677" y="2042228"/>
                </a:lnTo>
                <a:lnTo>
                  <a:pt x="205351" y="2055458"/>
                </a:lnTo>
                <a:lnTo>
                  <a:pt x="213820" y="2068953"/>
                </a:lnTo>
                <a:lnTo>
                  <a:pt x="222288" y="2082183"/>
                </a:lnTo>
                <a:lnTo>
                  <a:pt x="230491" y="2095149"/>
                </a:lnTo>
                <a:lnTo>
                  <a:pt x="239488" y="2108644"/>
                </a:lnTo>
                <a:lnTo>
                  <a:pt x="248486" y="2121345"/>
                </a:lnTo>
                <a:lnTo>
                  <a:pt x="257483" y="2134311"/>
                </a:lnTo>
                <a:lnTo>
                  <a:pt x="267274" y="2147012"/>
                </a:lnTo>
                <a:lnTo>
                  <a:pt x="276536" y="2159448"/>
                </a:lnTo>
                <a:lnTo>
                  <a:pt x="286328" y="2171885"/>
                </a:lnTo>
                <a:lnTo>
                  <a:pt x="296383" y="2184321"/>
                </a:lnTo>
                <a:lnTo>
                  <a:pt x="306175" y="2196228"/>
                </a:lnTo>
                <a:lnTo>
                  <a:pt x="316495" y="2208400"/>
                </a:lnTo>
                <a:lnTo>
                  <a:pt x="326816" y="2220307"/>
                </a:lnTo>
                <a:lnTo>
                  <a:pt x="337401" y="2231950"/>
                </a:lnTo>
                <a:lnTo>
                  <a:pt x="348250" y="2243857"/>
                </a:lnTo>
                <a:lnTo>
                  <a:pt x="359100" y="2255235"/>
                </a:lnTo>
                <a:lnTo>
                  <a:pt x="369950" y="2266349"/>
                </a:lnTo>
                <a:lnTo>
                  <a:pt x="381064" y="2277727"/>
                </a:lnTo>
                <a:lnTo>
                  <a:pt x="392443" y="2288840"/>
                </a:lnTo>
                <a:lnTo>
                  <a:pt x="403822" y="2299954"/>
                </a:lnTo>
                <a:lnTo>
                  <a:pt x="415466" y="2310538"/>
                </a:lnTo>
                <a:lnTo>
                  <a:pt x="427110" y="2321387"/>
                </a:lnTo>
                <a:lnTo>
                  <a:pt x="439018" y="2331971"/>
                </a:lnTo>
                <a:lnTo>
                  <a:pt x="450926" y="2342555"/>
                </a:lnTo>
                <a:lnTo>
                  <a:pt x="475007" y="2362665"/>
                </a:lnTo>
                <a:lnTo>
                  <a:pt x="499882" y="2382511"/>
                </a:lnTo>
                <a:lnTo>
                  <a:pt x="525022" y="2402092"/>
                </a:lnTo>
                <a:lnTo>
                  <a:pt x="550691" y="2420614"/>
                </a:lnTo>
                <a:lnTo>
                  <a:pt x="539312" y="2398387"/>
                </a:lnTo>
                <a:lnTo>
                  <a:pt x="528198" y="2375631"/>
                </a:lnTo>
                <a:lnTo>
                  <a:pt x="517612" y="2352875"/>
                </a:lnTo>
                <a:lnTo>
                  <a:pt x="507027" y="2330119"/>
                </a:lnTo>
                <a:lnTo>
                  <a:pt x="496971" y="2307098"/>
                </a:lnTo>
                <a:lnTo>
                  <a:pt x="487180" y="2284077"/>
                </a:lnTo>
                <a:lnTo>
                  <a:pt x="477918" y="2260528"/>
                </a:lnTo>
                <a:lnTo>
                  <a:pt x="468921" y="2237242"/>
                </a:lnTo>
                <a:lnTo>
                  <a:pt x="460188" y="2213692"/>
                </a:lnTo>
                <a:lnTo>
                  <a:pt x="451720" y="2190142"/>
                </a:lnTo>
                <a:lnTo>
                  <a:pt x="443781" y="2166328"/>
                </a:lnTo>
                <a:lnTo>
                  <a:pt x="436107" y="2142249"/>
                </a:lnTo>
                <a:lnTo>
                  <a:pt x="428433" y="2118434"/>
                </a:lnTo>
                <a:lnTo>
                  <a:pt x="421288" y="2094355"/>
                </a:lnTo>
                <a:lnTo>
                  <a:pt x="414672" y="2070011"/>
                </a:lnTo>
                <a:lnTo>
                  <a:pt x="408321" y="2045932"/>
                </a:lnTo>
                <a:lnTo>
                  <a:pt x="387680" y="2035348"/>
                </a:lnTo>
                <a:lnTo>
                  <a:pt x="367304" y="2024499"/>
                </a:lnTo>
                <a:lnTo>
                  <a:pt x="347192" y="2013386"/>
                </a:lnTo>
                <a:lnTo>
                  <a:pt x="327080" y="2001743"/>
                </a:lnTo>
                <a:lnTo>
                  <a:pt x="307233" y="1990100"/>
                </a:lnTo>
                <a:lnTo>
                  <a:pt x="287651" y="1977664"/>
                </a:lnTo>
                <a:lnTo>
                  <a:pt x="268068" y="1964963"/>
                </a:lnTo>
                <a:lnTo>
                  <a:pt x="249015" y="1951732"/>
                </a:lnTo>
                <a:lnTo>
                  <a:pt x="229433" y="1937444"/>
                </a:lnTo>
                <a:lnTo>
                  <a:pt x="210115" y="1922361"/>
                </a:lnTo>
                <a:lnTo>
                  <a:pt x="191326" y="1907014"/>
                </a:lnTo>
                <a:lnTo>
                  <a:pt x="181800" y="1899076"/>
                </a:lnTo>
                <a:lnTo>
                  <a:pt x="172538" y="1891138"/>
                </a:lnTo>
                <a:lnTo>
                  <a:pt x="163540" y="1882670"/>
                </a:lnTo>
                <a:lnTo>
                  <a:pt x="154543" y="1874468"/>
                </a:lnTo>
                <a:lnTo>
                  <a:pt x="145810" y="1865736"/>
                </a:lnTo>
                <a:lnTo>
                  <a:pt x="137342" y="1857004"/>
                </a:lnTo>
                <a:lnTo>
                  <a:pt x="128874" y="1848007"/>
                </a:lnTo>
                <a:lnTo>
                  <a:pt x="120406" y="1839010"/>
                </a:lnTo>
                <a:lnTo>
                  <a:pt x="112202" y="1829749"/>
                </a:lnTo>
                <a:lnTo>
                  <a:pt x="103999" y="1820223"/>
                </a:lnTo>
                <a:close/>
                <a:moveTo>
                  <a:pt x="3022845" y="1815725"/>
                </a:moveTo>
                <a:lnTo>
                  <a:pt x="3014642" y="1825780"/>
                </a:lnTo>
                <a:lnTo>
                  <a:pt x="3006173" y="1835306"/>
                </a:lnTo>
                <a:lnTo>
                  <a:pt x="2997705" y="1844567"/>
                </a:lnTo>
                <a:lnTo>
                  <a:pt x="2988973" y="1853828"/>
                </a:lnTo>
                <a:lnTo>
                  <a:pt x="2980240" y="1862825"/>
                </a:lnTo>
                <a:lnTo>
                  <a:pt x="2971243" y="1871822"/>
                </a:lnTo>
                <a:lnTo>
                  <a:pt x="2962245" y="1880554"/>
                </a:lnTo>
                <a:lnTo>
                  <a:pt x="2952983" y="1889286"/>
                </a:lnTo>
                <a:lnTo>
                  <a:pt x="2943457" y="1897753"/>
                </a:lnTo>
                <a:lnTo>
                  <a:pt x="2933930" y="1905691"/>
                </a:lnTo>
                <a:lnTo>
                  <a:pt x="2924403" y="1913894"/>
                </a:lnTo>
                <a:lnTo>
                  <a:pt x="2914348" y="1921832"/>
                </a:lnTo>
                <a:lnTo>
                  <a:pt x="2894500" y="1936915"/>
                </a:lnTo>
                <a:lnTo>
                  <a:pt x="2874389" y="1951732"/>
                </a:lnTo>
                <a:lnTo>
                  <a:pt x="2859834" y="1961787"/>
                </a:lnTo>
                <a:lnTo>
                  <a:pt x="2845015" y="1971843"/>
                </a:lnTo>
                <a:lnTo>
                  <a:pt x="2830196" y="1981368"/>
                </a:lnTo>
                <a:lnTo>
                  <a:pt x="2814847" y="1990630"/>
                </a:lnTo>
                <a:lnTo>
                  <a:pt x="2799764" y="1999626"/>
                </a:lnTo>
                <a:lnTo>
                  <a:pt x="2784415" y="2008623"/>
                </a:lnTo>
                <a:lnTo>
                  <a:pt x="2769067" y="2017355"/>
                </a:lnTo>
                <a:lnTo>
                  <a:pt x="2753454" y="2025822"/>
                </a:lnTo>
                <a:lnTo>
                  <a:pt x="2747897" y="2048578"/>
                </a:lnTo>
                <a:lnTo>
                  <a:pt x="2741545" y="2071599"/>
                </a:lnTo>
                <a:lnTo>
                  <a:pt x="2735459" y="2094355"/>
                </a:lnTo>
                <a:lnTo>
                  <a:pt x="2728579" y="2116847"/>
                </a:lnTo>
                <a:lnTo>
                  <a:pt x="2721698" y="2139603"/>
                </a:lnTo>
                <a:lnTo>
                  <a:pt x="2714289" y="2161830"/>
                </a:lnTo>
                <a:lnTo>
                  <a:pt x="2706879" y="2184321"/>
                </a:lnTo>
                <a:lnTo>
                  <a:pt x="2699205" y="2206548"/>
                </a:lnTo>
                <a:lnTo>
                  <a:pt x="2691002" y="2229039"/>
                </a:lnTo>
                <a:lnTo>
                  <a:pt x="2682798" y="2251002"/>
                </a:lnTo>
                <a:lnTo>
                  <a:pt x="2673801" y="2272964"/>
                </a:lnTo>
                <a:lnTo>
                  <a:pt x="2664803" y="2294662"/>
                </a:lnTo>
                <a:lnTo>
                  <a:pt x="2655541" y="2316359"/>
                </a:lnTo>
                <a:lnTo>
                  <a:pt x="2645750" y="2338057"/>
                </a:lnTo>
                <a:lnTo>
                  <a:pt x="2635959" y="2359490"/>
                </a:lnTo>
                <a:lnTo>
                  <a:pt x="2625903" y="2380659"/>
                </a:lnTo>
                <a:lnTo>
                  <a:pt x="2647338" y="2363459"/>
                </a:lnTo>
                <a:lnTo>
                  <a:pt x="2668508" y="2345731"/>
                </a:lnTo>
                <a:lnTo>
                  <a:pt x="2689149" y="2327473"/>
                </a:lnTo>
                <a:lnTo>
                  <a:pt x="2709790" y="2309215"/>
                </a:lnTo>
                <a:lnTo>
                  <a:pt x="2729637" y="2290428"/>
                </a:lnTo>
                <a:lnTo>
                  <a:pt x="2749220" y="2270847"/>
                </a:lnTo>
                <a:lnTo>
                  <a:pt x="2768273" y="2251266"/>
                </a:lnTo>
                <a:lnTo>
                  <a:pt x="2787061" y="2231156"/>
                </a:lnTo>
                <a:lnTo>
                  <a:pt x="2805321" y="2210252"/>
                </a:lnTo>
                <a:lnTo>
                  <a:pt x="2823051" y="2189613"/>
                </a:lnTo>
                <a:lnTo>
                  <a:pt x="2839987" y="2168180"/>
                </a:lnTo>
                <a:lnTo>
                  <a:pt x="2856659" y="2146482"/>
                </a:lnTo>
                <a:lnTo>
                  <a:pt x="2872801" y="2123991"/>
                </a:lnTo>
                <a:lnTo>
                  <a:pt x="2888414" y="2101764"/>
                </a:lnTo>
                <a:lnTo>
                  <a:pt x="2903498" y="2078743"/>
                </a:lnTo>
                <a:lnTo>
                  <a:pt x="2917788" y="2055193"/>
                </a:lnTo>
                <a:lnTo>
                  <a:pt x="2926256" y="2041169"/>
                </a:lnTo>
                <a:lnTo>
                  <a:pt x="2934724" y="2026881"/>
                </a:lnTo>
                <a:lnTo>
                  <a:pt x="2942398" y="2012592"/>
                </a:lnTo>
                <a:lnTo>
                  <a:pt x="2950072" y="1998038"/>
                </a:lnTo>
                <a:lnTo>
                  <a:pt x="2957482" y="1983485"/>
                </a:lnTo>
                <a:lnTo>
                  <a:pt x="2964627" y="1968667"/>
                </a:lnTo>
                <a:lnTo>
                  <a:pt x="2971772" y="1953849"/>
                </a:lnTo>
                <a:lnTo>
                  <a:pt x="2978387" y="1939031"/>
                </a:lnTo>
                <a:lnTo>
                  <a:pt x="2985003" y="1923949"/>
                </a:lnTo>
                <a:lnTo>
                  <a:pt x="2991090" y="1908866"/>
                </a:lnTo>
                <a:lnTo>
                  <a:pt x="2996911" y="1893255"/>
                </a:lnTo>
                <a:lnTo>
                  <a:pt x="3002469" y="1878172"/>
                </a:lnTo>
                <a:lnTo>
                  <a:pt x="3008290" y="1862560"/>
                </a:lnTo>
                <a:lnTo>
                  <a:pt x="3013318" y="1847213"/>
                </a:lnTo>
                <a:lnTo>
                  <a:pt x="3018082" y="1831601"/>
                </a:lnTo>
                <a:lnTo>
                  <a:pt x="3022845" y="1815725"/>
                </a:lnTo>
                <a:close/>
                <a:moveTo>
                  <a:pt x="2808496" y="1593721"/>
                </a:moveTo>
                <a:lnTo>
                  <a:pt x="2807967" y="1615418"/>
                </a:lnTo>
                <a:lnTo>
                  <a:pt x="2807438" y="1637116"/>
                </a:lnTo>
                <a:lnTo>
                  <a:pt x="2806379" y="1659078"/>
                </a:lnTo>
                <a:lnTo>
                  <a:pt x="2805321" y="1680776"/>
                </a:lnTo>
                <a:lnTo>
                  <a:pt x="2803733" y="1702474"/>
                </a:lnTo>
                <a:lnTo>
                  <a:pt x="2802145" y="1724701"/>
                </a:lnTo>
                <a:lnTo>
                  <a:pt x="2800293" y="1746398"/>
                </a:lnTo>
                <a:lnTo>
                  <a:pt x="2798176" y="1768096"/>
                </a:lnTo>
                <a:lnTo>
                  <a:pt x="2795530" y="1789794"/>
                </a:lnTo>
                <a:lnTo>
                  <a:pt x="2793148" y="1811491"/>
                </a:lnTo>
                <a:lnTo>
                  <a:pt x="2789972" y="1833189"/>
                </a:lnTo>
                <a:lnTo>
                  <a:pt x="2787061" y="1854887"/>
                </a:lnTo>
                <a:lnTo>
                  <a:pt x="2783621" y="1876584"/>
                </a:lnTo>
                <a:lnTo>
                  <a:pt x="2780181" y="1898017"/>
                </a:lnTo>
                <a:lnTo>
                  <a:pt x="2776212" y="1919715"/>
                </a:lnTo>
                <a:lnTo>
                  <a:pt x="2771978" y="1941148"/>
                </a:lnTo>
                <a:lnTo>
                  <a:pt x="2788385" y="1931093"/>
                </a:lnTo>
                <a:lnTo>
                  <a:pt x="2805056" y="1920509"/>
                </a:lnTo>
                <a:lnTo>
                  <a:pt x="2821463" y="1909925"/>
                </a:lnTo>
                <a:lnTo>
                  <a:pt x="2837341" y="1899076"/>
                </a:lnTo>
                <a:lnTo>
                  <a:pt x="2848455" y="1891138"/>
                </a:lnTo>
                <a:lnTo>
                  <a:pt x="2859305" y="1883200"/>
                </a:lnTo>
                <a:lnTo>
                  <a:pt x="2870155" y="1874997"/>
                </a:lnTo>
                <a:lnTo>
                  <a:pt x="2880740" y="1866265"/>
                </a:lnTo>
                <a:lnTo>
                  <a:pt x="2891325" y="1858062"/>
                </a:lnTo>
                <a:lnTo>
                  <a:pt x="2901381" y="1849330"/>
                </a:lnTo>
                <a:lnTo>
                  <a:pt x="2911437" y="1840333"/>
                </a:lnTo>
                <a:lnTo>
                  <a:pt x="2921228" y="1831072"/>
                </a:lnTo>
                <a:lnTo>
                  <a:pt x="2931019" y="1821546"/>
                </a:lnTo>
                <a:lnTo>
                  <a:pt x="2940546" y="1812285"/>
                </a:lnTo>
                <a:lnTo>
                  <a:pt x="2949808" y="1802759"/>
                </a:lnTo>
                <a:lnTo>
                  <a:pt x="2958805" y="1792704"/>
                </a:lnTo>
                <a:lnTo>
                  <a:pt x="2967538" y="1782914"/>
                </a:lnTo>
                <a:lnTo>
                  <a:pt x="2976006" y="1772594"/>
                </a:lnTo>
                <a:lnTo>
                  <a:pt x="2983945" y="1762539"/>
                </a:lnTo>
                <a:lnTo>
                  <a:pt x="2991619" y="1751426"/>
                </a:lnTo>
                <a:lnTo>
                  <a:pt x="2998235" y="1742429"/>
                </a:lnTo>
                <a:lnTo>
                  <a:pt x="3004056" y="1733697"/>
                </a:lnTo>
                <a:lnTo>
                  <a:pt x="3010143" y="1724171"/>
                </a:lnTo>
                <a:lnTo>
                  <a:pt x="3015700" y="1714646"/>
                </a:lnTo>
                <a:lnTo>
                  <a:pt x="3020993" y="1705384"/>
                </a:lnTo>
                <a:lnTo>
                  <a:pt x="3025756" y="1695329"/>
                </a:lnTo>
                <a:lnTo>
                  <a:pt x="3030519" y="1685804"/>
                </a:lnTo>
                <a:lnTo>
                  <a:pt x="3034753" y="1675749"/>
                </a:lnTo>
                <a:lnTo>
                  <a:pt x="3038458" y="1665958"/>
                </a:lnTo>
                <a:lnTo>
                  <a:pt x="3042163" y="1655639"/>
                </a:lnTo>
                <a:lnTo>
                  <a:pt x="3045603" y="1645584"/>
                </a:lnTo>
                <a:lnTo>
                  <a:pt x="3048514" y="1635264"/>
                </a:lnTo>
                <a:lnTo>
                  <a:pt x="3051160" y="1624944"/>
                </a:lnTo>
                <a:lnTo>
                  <a:pt x="3053542" y="1614360"/>
                </a:lnTo>
                <a:lnTo>
                  <a:pt x="3055394" y="1604305"/>
                </a:lnTo>
                <a:lnTo>
                  <a:pt x="3056453" y="1593721"/>
                </a:lnTo>
                <a:lnTo>
                  <a:pt x="2808496" y="1593721"/>
                </a:lnTo>
                <a:close/>
                <a:moveTo>
                  <a:pt x="82035" y="1593721"/>
                </a:moveTo>
                <a:lnTo>
                  <a:pt x="82564" y="1611979"/>
                </a:lnTo>
                <a:lnTo>
                  <a:pt x="83358" y="1630501"/>
                </a:lnTo>
                <a:lnTo>
                  <a:pt x="84152" y="1648759"/>
                </a:lnTo>
                <a:lnTo>
                  <a:pt x="85475" y="1667546"/>
                </a:lnTo>
                <a:lnTo>
                  <a:pt x="89974" y="1678395"/>
                </a:lnTo>
                <a:lnTo>
                  <a:pt x="94737" y="1689508"/>
                </a:lnTo>
                <a:lnTo>
                  <a:pt x="100029" y="1700092"/>
                </a:lnTo>
                <a:lnTo>
                  <a:pt x="105587" y="1710941"/>
                </a:lnTo>
                <a:lnTo>
                  <a:pt x="111673" y="1721261"/>
                </a:lnTo>
                <a:lnTo>
                  <a:pt x="118024" y="1731580"/>
                </a:lnTo>
                <a:lnTo>
                  <a:pt x="124905" y="1741635"/>
                </a:lnTo>
                <a:lnTo>
                  <a:pt x="131520" y="1751426"/>
                </a:lnTo>
                <a:lnTo>
                  <a:pt x="139459" y="1762539"/>
                </a:lnTo>
                <a:lnTo>
                  <a:pt x="147663" y="1772594"/>
                </a:lnTo>
                <a:lnTo>
                  <a:pt x="156131" y="1782914"/>
                </a:lnTo>
                <a:lnTo>
                  <a:pt x="164863" y="1792704"/>
                </a:lnTo>
                <a:lnTo>
                  <a:pt x="173861" y="1802759"/>
                </a:lnTo>
                <a:lnTo>
                  <a:pt x="182858" y="1812285"/>
                </a:lnTo>
                <a:lnTo>
                  <a:pt x="192385" y="1822076"/>
                </a:lnTo>
                <a:lnTo>
                  <a:pt x="202176" y="1831072"/>
                </a:lnTo>
                <a:lnTo>
                  <a:pt x="211967" y="1840333"/>
                </a:lnTo>
                <a:lnTo>
                  <a:pt x="222288" y="1849330"/>
                </a:lnTo>
                <a:lnTo>
                  <a:pt x="232343" y="1858062"/>
                </a:lnTo>
                <a:lnTo>
                  <a:pt x="242664" y="1866265"/>
                </a:lnTo>
                <a:lnTo>
                  <a:pt x="253514" y="1874997"/>
                </a:lnTo>
                <a:lnTo>
                  <a:pt x="264099" y="1883200"/>
                </a:lnTo>
                <a:lnTo>
                  <a:pt x="274949" y="1891138"/>
                </a:lnTo>
                <a:lnTo>
                  <a:pt x="286063" y="1899076"/>
                </a:lnTo>
                <a:lnTo>
                  <a:pt x="298500" y="1907808"/>
                </a:lnTo>
                <a:lnTo>
                  <a:pt x="310938" y="1916275"/>
                </a:lnTo>
                <a:lnTo>
                  <a:pt x="323640" y="1924213"/>
                </a:lnTo>
                <a:lnTo>
                  <a:pt x="336607" y="1932416"/>
                </a:lnTo>
                <a:lnTo>
                  <a:pt x="349309" y="1940090"/>
                </a:lnTo>
                <a:lnTo>
                  <a:pt x="362540" y="1948028"/>
                </a:lnTo>
                <a:lnTo>
                  <a:pt x="388739" y="1962846"/>
                </a:lnTo>
                <a:lnTo>
                  <a:pt x="384240" y="1940090"/>
                </a:lnTo>
                <a:lnTo>
                  <a:pt x="379741" y="1917069"/>
                </a:lnTo>
                <a:lnTo>
                  <a:pt x="375772" y="1894313"/>
                </a:lnTo>
                <a:lnTo>
                  <a:pt x="372067" y="1871292"/>
                </a:lnTo>
                <a:lnTo>
                  <a:pt x="368627" y="1848272"/>
                </a:lnTo>
                <a:lnTo>
                  <a:pt x="365187" y="1825251"/>
                </a:lnTo>
                <a:lnTo>
                  <a:pt x="362540" y="1802230"/>
                </a:lnTo>
                <a:lnTo>
                  <a:pt x="359629" y="1779209"/>
                </a:lnTo>
                <a:lnTo>
                  <a:pt x="357512" y="1755924"/>
                </a:lnTo>
                <a:lnTo>
                  <a:pt x="355395" y="1732639"/>
                </a:lnTo>
                <a:lnTo>
                  <a:pt x="353543" y="1709618"/>
                </a:lnTo>
                <a:lnTo>
                  <a:pt x="351955" y="1686333"/>
                </a:lnTo>
                <a:lnTo>
                  <a:pt x="350632" y="1663048"/>
                </a:lnTo>
                <a:lnTo>
                  <a:pt x="349309" y="1639762"/>
                </a:lnTo>
                <a:lnTo>
                  <a:pt x="348780" y="1616742"/>
                </a:lnTo>
                <a:lnTo>
                  <a:pt x="348250" y="1593721"/>
                </a:lnTo>
                <a:lnTo>
                  <a:pt x="82035" y="1593721"/>
                </a:lnTo>
                <a:close/>
                <a:moveTo>
                  <a:pt x="2771978" y="1181465"/>
                </a:moveTo>
                <a:lnTo>
                  <a:pt x="2776212" y="1203163"/>
                </a:lnTo>
                <a:lnTo>
                  <a:pt x="2780181" y="1224596"/>
                </a:lnTo>
                <a:lnTo>
                  <a:pt x="2783621" y="1246293"/>
                </a:lnTo>
                <a:lnTo>
                  <a:pt x="2787061" y="1267991"/>
                </a:lnTo>
                <a:lnTo>
                  <a:pt x="2789972" y="1289424"/>
                </a:lnTo>
                <a:lnTo>
                  <a:pt x="2793148" y="1311122"/>
                </a:lnTo>
                <a:lnTo>
                  <a:pt x="2795530" y="1332819"/>
                </a:lnTo>
                <a:lnTo>
                  <a:pt x="2798176" y="1354782"/>
                </a:lnTo>
                <a:lnTo>
                  <a:pt x="2800293" y="1376479"/>
                </a:lnTo>
                <a:lnTo>
                  <a:pt x="2802145" y="1398177"/>
                </a:lnTo>
                <a:lnTo>
                  <a:pt x="2803733" y="1419875"/>
                </a:lnTo>
                <a:lnTo>
                  <a:pt x="2805321" y="1442102"/>
                </a:lnTo>
                <a:lnTo>
                  <a:pt x="2806379" y="1463799"/>
                </a:lnTo>
                <a:lnTo>
                  <a:pt x="2807438" y="1485497"/>
                </a:lnTo>
                <a:lnTo>
                  <a:pt x="2807967" y="1507459"/>
                </a:lnTo>
                <a:lnTo>
                  <a:pt x="2808496" y="1529157"/>
                </a:lnTo>
                <a:lnTo>
                  <a:pt x="3056453" y="1529157"/>
                </a:lnTo>
                <a:lnTo>
                  <a:pt x="3055394" y="1518573"/>
                </a:lnTo>
                <a:lnTo>
                  <a:pt x="3053542" y="1507989"/>
                </a:lnTo>
                <a:lnTo>
                  <a:pt x="3051160" y="1497934"/>
                </a:lnTo>
                <a:lnTo>
                  <a:pt x="3048514" y="1487349"/>
                </a:lnTo>
                <a:lnTo>
                  <a:pt x="3045603" y="1477030"/>
                </a:lnTo>
                <a:lnTo>
                  <a:pt x="3042163" y="1467239"/>
                </a:lnTo>
                <a:lnTo>
                  <a:pt x="3038458" y="1456920"/>
                </a:lnTo>
                <a:lnTo>
                  <a:pt x="3034753" y="1446865"/>
                </a:lnTo>
                <a:lnTo>
                  <a:pt x="3030519" y="1437074"/>
                </a:lnTo>
                <a:lnTo>
                  <a:pt x="3025756" y="1427019"/>
                </a:lnTo>
                <a:lnTo>
                  <a:pt x="3020993" y="1417493"/>
                </a:lnTo>
                <a:lnTo>
                  <a:pt x="3015700" y="1407968"/>
                </a:lnTo>
                <a:lnTo>
                  <a:pt x="3010143" y="1398706"/>
                </a:lnTo>
                <a:lnTo>
                  <a:pt x="3004056" y="1389181"/>
                </a:lnTo>
                <a:lnTo>
                  <a:pt x="2998235" y="1379919"/>
                </a:lnTo>
                <a:lnTo>
                  <a:pt x="2991619" y="1370923"/>
                </a:lnTo>
                <a:lnTo>
                  <a:pt x="2983945" y="1360339"/>
                </a:lnTo>
                <a:lnTo>
                  <a:pt x="2976006" y="1350283"/>
                </a:lnTo>
                <a:lnTo>
                  <a:pt x="2967538" y="1339964"/>
                </a:lnTo>
                <a:lnTo>
                  <a:pt x="2958805" y="1329644"/>
                </a:lnTo>
                <a:lnTo>
                  <a:pt x="2949808" y="1320118"/>
                </a:lnTo>
                <a:lnTo>
                  <a:pt x="2940546" y="1310593"/>
                </a:lnTo>
                <a:lnTo>
                  <a:pt x="2931019" y="1300802"/>
                </a:lnTo>
                <a:lnTo>
                  <a:pt x="2921228" y="1291541"/>
                </a:lnTo>
                <a:lnTo>
                  <a:pt x="2911437" y="1282544"/>
                </a:lnTo>
                <a:lnTo>
                  <a:pt x="2901381" y="1273548"/>
                </a:lnTo>
                <a:lnTo>
                  <a:pt x="2891325" y="1264816"/>
                </a:lnTo>
                <a:lnTo>
                  <a:pt x="2880740" y="1256084"/>
                </a:lnTo>
                <a:lnTo>
                  <a:pt x="2870155" y="1247881"/>
                </a:lnTo>
                <a:lnTo>
                  <a:pt x="2859305" y="1239414"/>
                </a:lnTo>
                <a:lnTo>
                  <a:pt x="2848455" y="1231475"/>
                </a:lnTo>
                <a:lnTo>
                  <a:pt x="2837341" y="1223537"/>
                </a:lnTo>
                <a:lnTo>
                  <a:pt x="2821463" y="1212424"/>
                </a:lnTo>
                <a:lnTo>
                  <a:pt x="2805056" y="1201840"/>
                </a:lnTo>
                <a:lnTo>
                  <a:pt x="2788385" y="1191785"/>
                </a:lnTo>
                <a:lnTo>
                  <a:pt x="2771978" y="1181465"/>
                </a:lnTo>
                <a:close/>
                <a:moveTo>
                  <a:pt x="388739" y="1159767"/>
                </a:moveTo>
                <a:lnTo>
                  <a:pt x="362540" y="1174585"/>
                </a:lnTo>
                <a:lnTo>
                  <a:pt x="349309" y="1182259"/>
                </a:lnTo>
                <a:lnTo>
                  <a:pt x="336342" y="1190462"/>
                </a:lnTo>
                <a:lnTo>
                  <a:pt x="323640" y="1198400"/>
                </a:lnTo>
                <a:lnTo>
                  <a:pt x="310938" y="1206603"/>
                </a:lnTo>
                <a:lnTo>
                  <a:pt x="298500" y="1215070"/>
                </a:lnTo>
                <a:lnTo>
                  <a:pt x="286063" y="1223537"/>
                </a:lnTo>
                <a:lnTo>
                  <a:pt x="274949" y="1231475"/>
                </a:lnTo>
                <a:lnTo>
                  <a:pt x="264099" y="1239678"/>
                </a:lnTo>
                <a:lnTo>
                  <a:pt x="253514" y="1247881"/>
                </a:lnTo>
                <a:lnTo>
                  <a:pt x="242664" y="1256084"/>
                </a:lnTo>
                <a:lnTo>
                  <a:pt x="232343" y="1264816"/>
                </a:lnTo>
                <a:lnTo>
                  <a:pt x="222288" y="1273548"/>
                </a:lnTo>
                <a:lnTo>
                  <a:pt x="211967" y="1282544"/>
                </a:lnTo>
                <a:lnTo>
                  <a:pt x="202176" y="1291541"/>
                </a:lnTo>
                <a:lnTo>
                  <a:pt x="192385" y="1300802"/>
                </a:lnTo>
                <a:lnTo>
                  <a:pt x="182858" y="1310593"/>
                </a:lnTo>
                <a:lnTo>
                  <a:pt x="173861" y="1320118"/>
                </a:lnTo>
                <a:lnTo>
                  <a:pt x="164863" y="1329644"/>
                </a:lnTo>
                <a:lnTo>
                  <a:pt x="156131" y="1339964"/>
                </a:lnTo>
                <a:lnTo>
                  <a:pt x="147663" y="1350283"/>
                </a:lnTo>
                <a:lnTo>
                  <a:pt x="139459" y="1360339"/>
                </a:lnTo>
                <a:lnTo>
                  <a:pt x="131520" y="1370923"/>
                </a:lnTo>
                <a:lnTo>
                  <a:pt x="124375" y="1380978"/>
                </a:lnTo>
                <a:lnTo>
                  <a:pt x="118024" y="1391033"/>
                </a:lnTo>
                <a:lnTo>
                  <a:pt x="111673" y="1401352"/>
                </a:lnTo>
                <a:lnTo>
                  <a:pt x="105587" y="1411937"/>
                </a:lnTo>
                <a:lnTo>
                  <a:pt x="100029" y="1422521"/>
                </a:lnTo>
                <a:lnTo>
                  <a:pt x="94737" y="1433370"/>
                </a:lnTo>
                <a:lnTo>
                  <a:pt x="89974" y="1444219"/>
                </a:lnTo>
                <a:lnTo>
                  <a:pt x="85475" y="1455332"/>
                </a:lnTo>
                <a:lnTo>
                  <a:pt x="84152" y="1473590"/>
                </a:lnTo>
                <a:lnTo>
                  <a:pt x="83358" y="1492377"/>
                </a:lnTo>
                <a:lnTo>
                  <a:pt x="82564" y="1510635"/>
                </a:lnTo>
                <a:lnTo>
                  <a:pt x="82035" y="1529157"/>
                </a:lnTo>
                <a:lnTo>
                  <a:pt x="348250" y="1529157"/>
                </a:lnTo>
                <a:lnTo>
                  <a:pt x="348780" y="1505872"/>
                </a:lnTo>
                <a:lnTo>
                  <a:pt x="349309" y="1482586"/>
                </a:lnTo>
                <a:lnTo>
                  <a:pt x="350632" y="1459566"/>
                </a:lnTo>
                <a:lnTo>
                  <a:pt x="351955" y="1436545"/>
                </a:lnTo>
                <a:lnTo>
                  <a:pt x="353543" y="1413260"/>
                </a:lnTo>
                <a:lnTo>
                  <a:pt x="355395" y="1389974"/>
                </a:lnTo>
                <a:lnTo>
                  <a:pt x="357512" y="1366954"/>
                </a:lnTo>
                <a:lnTo>
                  <a:pt x="359629" y="1343668"/>
                </a:lnTo>
                <a:lnTo>
                  <a:pt x="362540" y="1320383"/>
                </a:lnTo>
                <a:lnTo>
                  <a:pt x="365187" y="1297362"/>
                </a:lnTo>
                <a:lnTo>
                  <a:pt x="368627" y="1274606"/>
                </a:lnTo>
                <a:lnTo>
                  <a:pt x="372067" y="1251586"/>
                </a:lnTo>
                <a:lnTo>
                  <a:pt x="375772" y="1228300"/>
                </a:lnTo>
                <a:lnTo>
                  <a:pt x="379741" y="1205544"/>
                </a:lnTo>
                <a:lnTo>
                  <a:pt x="384240" y="1182788"/>
                </a:lnTo>
                <a:lnTo>
                  <a:pt x="388739" y="1159767"/>
                </a:lnTo>
                <a:close/>
                <a:moveTo>
                  <a:pt x="1055688" y="1066800"/>
                </a:moveTo>
                <a:lnTo>
                  <a:pt x="1366095" y="1066800"/>
                </a:lnTo>
                <a:lnTo>
                  <a:pt x="1486868" y="1354010"/>
                </a:lnTo>
                <a:lnTo>
                  <a:pt x="1513088" y="1415366"/>
                </a:lnTo>
                <a:lnTo>
                  <a:pt x="1524742" y="1443664"/>
                </a:lnTo>
                <a:lnTo>
                  <a:pt x="1536395" y="1471433"/>
                </a:lnTo>
                <a:lnTo>
                  <a:pt x="1547254" y="1498673"/>
                </a:lnTo>
                <a:lnTo>
                  <a:pt x="1558113" y="1525913"/>
                </a:lnTo>
                <a:lnTo>
                  <a:pt x="1568707" y="1553418"/>
                </a:lnTo>
                <a:lnTo>
                  <a:pt x="1579037" y="1582244"/>
                </a:lnTo>
                <a:lnTo>
                  <a:pt x="1582480" y="1582244"/>
                </a:lnTo>
                <a:lnTo>
                  <a:pt x="1592809" y="1554476"/>
                </a:lnTo>
                <a:lnTo>
                  <a:pt x="1603138" y="1527236"/>
                </a:lnTo>
                <a:lnTo>
                  <a:pt x="1613732" y="1499467"/>
                </a:lnTo>
                <a:lnTo>
                  <a:pt x="1624591" y="1471962"/>
                </a:lnTo>
                <a:lnTo>
                  <a:pt x="1647898" y="1414837"/>
                </a:lnTo>
                <a:lnTo>
                  <a:pt x="1673324" y="1354010"/>
                </a:lnTo>
                <a:lnTo>
                  <a:pt x="1793832" y="1066800"/>
                </a:lnTo>
                <a:lnTo>
                  <a:pt x="2097088" y="1066800"/>
                </a:lnTo>
                <a:lnTo>
                  <a:pt x="1729208" y="1717651"/>
                </a:lnTo>
                <a:lnTo>
                  <a:pt x="1907983" y="1717651"/>
                </a:lnTo>
                <a:lnTo>
                  <a:pt x="1907983" y="1844859"/>
                </a:lnTo>
                <a:lnTo>
                  <a:pt x="1703253" y="1844859"/>
                </a:lnTo>
                <a:lnTo>
                  <a:pt x="1703253" y="1925257"/>
                </a:lnTo>
                <a:lnTo>
                  <a:pt x="1907983" y="1925257"/>
                </a:lnTo>
                <a:lnTo>
                  <a:pt x="1907983" y="2052730"/>
                </a:lnTo>
                <a:lnTo>
                  <a:pt x="1703253" y="2052730"/>
                </a:lnTo>
                <a:lnTo>
                  <a:pt x="1703253" y="2260600"/>
                </a:lnTo>
                <a:lnTo>
                  <a:pt x="1433633" y="2260600"/>
                </a:lnTo>
                <a:lnTo>
                  <a:pt x="1433633" y="2052730"/>
                </a:lnTo>
                <a:lnTo>
                  <a:pt x="1244793" y="2052730"/>
                </a:lnTo>
                <a:lnTo>
                  <a:pt x="1244793" y="1925257"/>
                </a:lnTo>
                <a:lnTo>
                  <a:pt x="1433633" y="1925257"/>
                </a:lnTo>
                <a:lnTo>
                  <a:pt x="1433633" y="1844859"/>
                </a:lnTo>
                <a:lnTo>
                  <a:pt x="1244793" y="1844859"/>
                </a:lnTo>
                <a:lnTo>
                  <a:pt x="1244793" y="1717651"/>
                </a:lnTo>
                <a:lnTo>
                  <a:pt x="1404234" y="1717651"/>
                </a:lnTo>
                <a:lnTo>
                  <a:pt x="1055688" y="1066800"/>
                </a:lnTo>
                <a:close/>
                <a:moveTo>
                  <a:pt x="2625903" y="741955"/>
                </a:moveTo>
                <a:lnTo>
                  <a:pt x="2636224" y="763388"/>
                </a:lnTo>
                <a:lnTo>
                  <a:pt x="2646015" y="784821"/>
                </a:lnTo>
                <a:lnTo>
                  <a:pt x="2655806" y="806519"/>
                </a:lnTo>
                <a:lnTo>
                  <a:pt x="2665068" y="828216"/>
                </a:lnTo>
                <a:lnTo>
                  <a:pt x="2674065" y="849914"/>
                </a:lnTo>
                <a:lnTo>
                  <a:pt x="2682798" y="871876"/>
                </a:lnTo>
                <a:lnTo>
                  <a:pt x="2691002" y="893838"/>
                </a:lnTo>
                <a:lnTo>
                  <a:pt x="2699205" y="916330"/>
                </a:lnTo>
                <a:lnTo>
                  <a:pt x="2706879" y="938292"/>
                </a:lnTo>
                <a:lnTo>
                  <a:pt x="2714553" y="960519"/>
                </a:lnTo>
                <a:lnTo>
                  <a:pt x="2721698" y="983275"/>
                </a:lnTo>
                <a:lnTo>
                  <a:pt x="2728579" y="1005767"/>
                </a:lnTo>
                <a:lnTo>
                  <a:pt x="2735459" y="1028523"/>
                </a:lnTo>
                <a:lnTo>
                  <a:pt x="2741545" y="1051279"/>
                </a:lnTo>
                <a:lnTo>
                  <a:pt x="2747897" y="1074035"/>
                </a:lnTo>
                <a:lnTo>
                  <a:pt x="2753454" y="1096791"/>
                </a:lnTo>
                <a:lnTo>
                  <a:pt x="2769067" y="1105523"/>
                </a:lnTo>
                <a:lnTo>
                  <a:pt x="2784415" y="1114255"/>
                </a:lnTo>
                <a:lnTo>
                  <a:pt x="2799764" y="1122722"/>
                </a:lnTo>
                <a:lnTo>
                  <a:pt x="2814847" y="1132248"/>
                </a:lnTo>
                <a:lnTo>
                  <a:pt x="2830196" y="1141510"/>
                </a:lnTo>
                <a:lnTo>
                  <a:pt x="2845015" y="1151035"/>
                </a:lnTo>
                <a:lnTo>
                  <a:pt x="2859834" y="1161090"/>
                </a:lnTo>
                <a:lnTo>
                  <a:pt x="2874389" y="1170881"/>
                </a:lnTo>
                <a:lnTo>
                  <a:pt x="2894500" y="1185699"/>
                </a:lnTo>
                <a:lnTo>
                  <a:pt x="2914348" y="1201046"/>
                </a:lnTo>
                <a:lnTo>
                  <a:pt x="2924139" y="1208984"/>
                </a:lnTo>
                <a:lnTo>
                  <a:pt x="2933930" y="1217187"/>
                </a:lnTo>
                <a:lnTo>
                  <a:pt x="2943457" y="1225125"/>
                </a:lnTo>
                <a:lnTo>
                  <a:pt x="2952719" y="1233592"/>
                </a:lnTo>
                <a:lnTo>
                  <a:pt x="2961981" y="1242324"/>
                </a:lnTo>
                <a:lnTo>
                  <a:pt x="2971243" y="1251056"/>
                </a:lnTo>
                <a:lnTo>
                  <a:pt x="2980240" y="1259524"/>
                </a:lnTo>
                <a:lnTo>
                  <a:pt x="2988973" y="1269050"/>
                </a:lnTo>
                <a:lnTo>
                  <a:pt x="2997705" y="1278046"/>
                </a:lnTo>
                <a:lnTo>
                  <a:pt x="3006173" y="1287572"/>
                </a:lnTo>
                <a:lnTo>
                  <a:pt x="3014642" y="1297098"/>
                </a:lnTo>
                <a:lnTo>
                  <a:pt x="3022845" y="1306888"/>
                </a:lnTo>
                <a:lnTo>
                  <a:pt x="3018082" y="1291276"/>
                </a:lnTo>
                <a:lnTo>
                  <a:pt x="3013054" y="1275400"/>
                </a:lnTo>
                <a:lnTo>
                  <a:pt x="3008290" y="1260053"/>
                </a:lnTo>
                <a:lnTo>
                  <a:pt x="3002469" y="1244706"/>
                </a:lnTo>
                <a:lnTo>
                  <a:pt x="2996911" y="1229094"/>
                </a:lnTo>
                <a:lnTo>
                  <a:pt x="2991090" y="1214011"/>
                </a:lnTo>
                <a:lnTo>
                  <a:pt x="2985003" y="1198929"/>
                </a:lnTo>
                <a:lnTo>
                  <a:pt x="2978387" y="1183582"/>
                </a:lnTo>
                <a:lnTo>
                  <a:pt x="2971507" y="1168764"/>
                </a:lnTo>
                <a:lnTo>
                  <a:pt x="2964627" y="1153946"/>
                </a:lnTo>
                <a:lnTo>
                  <a:pt x="2957482" y="1139393"/>
                </a:lnTo>
                <a:lnTo>
                  <a:pt x="2950072" y="1124575"/>
                </a:lnTo>
                <a:lnTo>
                  <a:pt x="2942398" y="1110021"/>
                </a:lnTo>
                <a:lnTo>
                  <a:pt x="2934724" y="1095733"/>
                </a:lnTo>
                <a:lnTo>
                  <a:pt x="2926256" y="1081709"/>
                </a:lnTo>
                <a:lnTo>
                  <a:pt x="2917788" y="1067420"/>
                </a:lnTo>
                <a:lnTo>
                  <a:pt x="2903498" y="1044135"/>
                </a:lnTo>
                <a:lnTo>
                  <a:pt x="2888414" y="1021114"/>
                </a:lnTo>
                <a:lnTo>
                  <a:pt x="2872801" y="998887"/>
                </a:lnTo>
                <a:lnTo>
                  <a:pt x="2856659" y="976395"/>
                </a:lnTo>
                <a:lnTo>
                  <a:pt x="2839987" y="954698"/>
                </a:lnTo>
                <a:lnTo>
                  <a:pt x="2823051" y="933265"/>
                </a:lnTo>
                <a:lnTo>
                  <a:pt x="2805321" y="912625"/>
                </a:lnTo>
                <a:lnTo>
                  <a:pt x="2787061" y="891722"/>
                </a:lnTo>
                <a:lnTo>
                  <a:pt x="2768273" y="871612"/>
                </a:lnTo>
                <a:lnTo>
                  <a:pt x="2749220" y="852031"/>
                </a:lnTo>
                <a:lnTo>
                  <a:pt x="2729637" y="832450"/>
                </a:lnTo>
                <a:lnTo>
                  <a:pt x="2709790" y="813663"/>
                </a:lnTo>
                <a:lnTo>
                  <a:pt x="2689149" y="795405"/>
                </a:lnTo>
                <a:lnTo>
                  <a:pt x="2668508" y="776883"/>
                </a:lnTo>
                <a:lnTo>
                  <a:pt x="2647338" y="759419"/>
                </a:lnTo>
                <a:lnTo>
                  <a:pt x="2625903" y="741955"/>
                </a:lnTo>
                <a:close/>
                <a:moveTo>
                  <a:pt x="550691" y="702264"/>
                </a:moveTo>
                <a:lnTo>
                  <a:pt x="525022" y="720786"/>
                </a:lnTo>
                <a:lnTo>
                  <a:pt x="499882" y="740367"/>
                </a:lnTo>
                <a:lnTo>
                  <a:pt x="475007" y="760213"/>
                </a:lnTo>
                <a:lnTo>
                  <a:pt x="450926" y="780323"/>
                </a:lnTo>
                <a:lnTo>
                  <a:pt x="438753" y="790907"/>
                </a:lnTo>
                <a:lnTo>
                  <a:pt x="427110" y="801491"/>
                </a:lnTo>
                <a:lnTo>
                  <a:pt x="415201" y="812075"/>
                </a:lnTo>
                <a:lnTo>
                  <a:pt x="403822" y="822924"/>
                </a:lnTo>
                <a:lnTo>
                  <a:pt x="392179" y="834038"/>
                </a:lnTo>
                <a:lnTo>
                  <a:pt x="381064" y="844886"/>
                </a:lnTo>
                <a:lnTo>
                  <a:pt x="369950" y="856264"/>
                </a:lnTo>
                <a:lnTo>
                  <a:pt x="359100" y="867642"/>
                </a:lnTo>
                <a:lnTo>
                  <a:pt x="348250" y="879021"/>
                </a:lnTo>
                <a:lnTo>
                  <a:pt x="337401" y="890928"/>
                </a:lnTo>
                <a:lnTo>
                  <a:pt x="326816" y="902570"/>
                </a:lnTo>
                <a:lnTo>
                  <a:pt x="316495" y="914478"/>
                </a:lnTo>
                <a:lnTo>
                  <a:pt x="306175" y="926385"/>
                </a:lnTo>
                <a:lnTo>
                  <a:pt x="296119" y="938557"/>
                </a:lnTo>
                <a:lnTo>
                  <a:pt x="286328" y="950993"/>
                </a:lnTo>
                <a:lnTo>
                  <a:pt x="276536" y="963430"/>
                </a:lnTo>
                <a:lnTo>
                  <a:pt x="267274" y="975866"/>
                </a:lnTo>
                <a:lnTo>
                  <a:pt x="257483" y="988567"/>
                </a:lnTo>
                <a:lnTo>
                  <a:pt x="248486" y="1001533"/>
                </a:lnTo>
                <a:lnTo>
                  <a:pt x="239488" y="1014234"/>
                </a:lnTo>
                <a:lnTo>
                  <a:pt x="230491" y="1027729"/>
                </a:lnTo>
                <a:lnTo>
                  <a:pt x="222288" y="1040695"/>
                </a:lnTo>
                <a:lnTo>
                  <a:pt x="213820" y="1053925"/>
                </a:lnTo>
                <a:lnTo>
                  <a:pt x="205351" y="1067684"/>
                </a:lnTo>
                <a:lnTo>
                  <a:pt x="197677" y="1080650"/>
                </a:lnTo>
                <a:lnTo>
                  <a:pt x="190268" y="1093616"/>
                </a:lnTo>
                <a:lnTo>
                  <a:pt x="182858" y="1107111"/>
                </a:lnTo>
                <a:lnTo>
                  <a:pt x="175713" y="1120341"/>
                </a:lnTo>
                <a:lnTo>
                  <a:pt x="168568" y="1134101"/>
                </a:lnTo>
                <a:lnTo>
                  <a:pt x="161952" y="1147331"/>
                </a:lnTo>
                <a:lnTo>
                  <a:pt x="155601" y="1161355"/>
                </a:lnTo>
                <a:lnTo>
                  <a:pt x="149250" y="1174850"/>
                </a:lnTo>
                <a:lnTo>
                  <a:pt x="143164" y="1188874"/>
                </a:lnTo>
                <a:lnTo>
                  <a:pt x="137342" y="1202898"/>
                </a:lnTo>
                <a:lnTo>
                  <a:pt x="131520" y="1216922"/>
                </a:lnTo>
                <a:lnTo>
                  <a:pt x="125963" y="1231211"/>
                </a:lnTo>
                <a:lnTo>
                  <a:pt x="120670" y="1245235"/>
                </a:lnTo>
                <a:lnTo>
                  <a:pt x="115907" y="1259524"/>
                </a:lnTo>
                <a:lnTo>
                  <a:pt x="111144" y="1273812"/>
                </a:lnTo>
                <a:lnTo>
                  <a:pt x="106381" y="1288366"/>
                </a:lnTo>
                <a:lnTo>
                  <a:pt x="103999" y="1302654"/>
                </a:lnTo>
                <a:lnTo>
                  <a:pt x="112202" y="1293129"/>
                </a:lnTo>
                <a:lnTo>
                  <a:pt x="120406" y="1283867"/>
                </a:lnTo>
                <a:lnTo>
                  <a:pt x="128874" y="1274871"/>
                </a:lnTo>
                <a:lnTo>
                  <a:pt x="137342" y="1265874"/>
                </a:lnTo>
                <a:lnTo>
                  <a:pt x="145810" y="1257142"/>
                </a:lnTo>
                <a:lnTo>
                  <a:pt x="154543" y="1248410"/>
                </a:lnTo>
                <a:lnTo>
                  <a:pt x="163540" y="1240207"/>
                </a:lnTo>
                <a:lnTo>
                  <a:pt x="172538" y="1231740"/>
                </a:lnTo>
                <a:lnTo>
                  <a:pt x="181800" y="1223537"/>
                </a:lnTo>
                <a:lnTo>
                  <a:pt x="191326" y="1215599"/>
                </a:lnTo>
                <a:lnTo>
                  <a:pt x="209850" y="1199987"/>
                </a:lnTo>
                <a:lnTo>
                  <a:pt x="229433" y="1185169"/>
                </a:lnTo>
                <a:lnTo>
                  <a:pt x="249015" y="1170881"/>
                </a:lnTo>
                <a:lnTo>
                  <a:pt x="268068" y="1157915"/>
                </a:lnTo>
                <a:lnTo>
                  <a:pt x="287386" y="1145214"/>
                </a:lnTo>
                <a:lnTo>
                  <a:pt x="307233" y="1132778"/>
                </a:lnTo>
                <a:lnTo>
                  <a:pt x="327080" y="1120870"/>
                </a:lnTo>
                <a:lnTo>
                  <a:pt x="346927" y="1109228"/>
                </a:lnTo>
                <a:lnTo>
                  <a:pt x="367304" y="1098114"/>
                </a:lnTo>
                <a:lnTo>
                  <a:pt x="387680" y="1087530"/>
                </a:lnTo>
                <a:lnTo>
                  <a:pt x="408321" y="1076946"/>
                </a:lnTo>
                <a:lnTo>
                  <a:pt x="414672" y="1052602"/>
                </a:lnTo>
                <a:lnTo>
                  <a:pt x="421288" y="1028523"/>
                </a:lnTo>
                <a:lnTo>
                  <a:pt x="428433" y="1004444"/>
                </a:lnTo>
                <a:lnTo>
                  <a:pt x="436107" y="980365"/>
                </a:lnTo>
                <a:lnTo>
                  <a:pt x="443781" y="956550"/>
                </a:lnTo>
                <a:lnTo>
                  <a:pt x="451720" y="932735"/>
                </a:lnTo>
                <a:lnTo>
                  <a:pt x="460188" y="909186"/>
                </a:lnTo>
                <a:lnTo>
                  <a:pt x="468921" y="885636"/>
                </a:lnTo>
                <a:lnTo>
                  <a:pt x="477918" y="862086"/>
                </a:lnTo>
                <a:lnTo>
                  <a:pt x="487180" y="838800"/>
                </a:lnTo>
                <a:lnTo>
                  <a:pt x="496707" y="815780"/>
                </a:lnTo>
                <a:lnTo>
                  <a:pt x="507027" y="792759"/>
                </a:lnTo>
                <a:lnTo>
                  <a:pt x="517348" y="769738"/>
                </a:lnTo>
                <a:lnTo>
                  <a:pt x="528198" y="747247"/>
                </a:lnTo>
                <a:lnTo>
                  <a:pt x="539312" y="724491"/>
                </a:lnTo>
                <a:lnTo>
                  <a:pt x="550691" y="702264"/>
                </a:lnTo>
                <a:close/>
                <a:moveTo>
                  <a:pt x="2092678" y="471263"/>
                </a:moveTo>
                <a:lnTo>
                  <a:pt x="2102998" y="494813"/>
                </a:lnTo>
                <a:lnTo>
                  <a:pt x="2112790" y="518627"/>
                </a:lnTo>
                <a:lnTo>
                  <a:pt x="2122316" y="542442"/>
                </a:lnTo>
                <a:lnTo>
                  <a:pt x="2131313" y="566256"/>
                </a:lnTo>
                <a:lnTo>
                  <a:pt x="2140311" y="590336"/>
                </a:lnTo>
                <a:lnTo>
                  <a:pt x="2149044" y="614415"/>
                </a:lnTo>
                <a:lnTo>
                  <a:pt x="2157247" y="639023"/>
                </a:lnTo>
                <a:lnTo>
                  <a:pt x="2165186" y="663102"/>
                </a:lnTo>
                <a:lnTo>
                  <a:pt x="2174977" y="694061"/>
                </a:lnTo>
                <a:lnTo>
                  <a:pt x="2183974" y="725285"/>
                </a:lnTo>
                <a:lnTo>
                  <a:pt x="2192443" y="756508"/>
                </a:lnTo>
                <a:lnTo>
                  <a:pt x="2200911" y="787732"/>
                </a:lnTo>
                <a:lnTo>
                  <a:pt x="2208585" y="819220"/>
                </a:lnTo>
                <a:lnTo>
                  <a:pt x="2216259" y="850708"/>
                </a:lnTo>
                <a:lnTo>
                  <a:pt x="2223139" y="882460"/>
                </a:lnTo>
                <a:lnTo>
                  <a:pt x="2230020" y="914213"/>
                </a:lnTo>
                <a:lnTo>
                  <a:pt x="2258864" y="920299"/>
                </a:lnTo>
                <a:lnTo>
                  <a:pt x="2287973" y="927179"/>
                </a:lnTo>
                <a:lnTo>
                  <a:pt x="2317082" y="934323"/>
                </a:lnTo>
                <a:lnTo>
                  <a:pt x="2345927" y="941732"/>
                </a:lnTo>
                <a:lnTo>
                  <a:pt x="2374242" y="949406"/>
                </a:lnTo>
                <a:lnTo>
                  <a:pt x="2402822" y="957608"/>
                </a:lnTo>
                <a:lnTo>
                  <a:pt x="2431666" y="965811"/>
                </a:lnTo>
                <a:lnTo>
                  <a:pt x="2459981" y="974543"/>
                </a:lnTo>
                <a:lnTo>
                  <a:pt x="2487503" y="983540"/>
                </a:lnTo>
                <a:lnTo>
                  <a:pt x="2514759" y="993066"/>
                </a:lnTo>
                <a:lnTo>
                  <a:pt x="2542281" y="1002856"/>
                </a:lnTo>
                <a:lnTo>
                  <a:pt x="2569537" y="1012911"/>
                </a:lnTo>
                <a:lnTo>
                  <a:pt x="2596529" y="1023495"/>
                </a:lnTo>
                <a:lnTo>
                  <a:pt x="2623521" y="1034873"/>
                </a:lnTo>
                <a:lnTo>
                  <a:pt x="2650249" y="1046251"/>
                </a:lnTo>
                <a:lnTo>
                  <a:pt x="2676447" y="1058423"/>
                </a:lnTo>
                <a:lnTo>
                  <a:pt x="2669037" y="1031963"/>
                </a:lnTo>
                <a:lnTo>
                  <a:pt x="2661363" y="1005767"/>
                </a:lnTo>
                <a:lnTo>
                  <a:pt x="2652895" y="979835"/>
                </a:lnTo>
                <a:lnTo>
                  <a:pt x="2644162" y="954169"/>
                </a:lnTo>
                <a:lnTo>
                  <a:pt x="2634900" y="928237"/>
                </a:lnTo>
                <a:lnTo>
                  <a:pt x="2625638" y="902835"/>
                </a:lnTo>
                <a:lnTo>
                  <a:pt x="2615318" y="877433"/>
                </a:lnTo>
                <a:lnTo>
                  <a:pt x="2605262" y="852295"/>
                </a:lnTo>
                <a:lnTo>
                  <a:pt x="2594412" y="827422"/>
                </a:lnTo>
                <a:lnTo>
                  <a:pt x="2583033" y="802814"/>
                </a:lnTo>
                <a:lnTo>
                  <a:pt x="2571654" y="777941"/>
                </a:lnTo>
                <a:lnTo>
                  <a:pt x="2559481" y="753597"/>
                </a:lnTo>
                <a:lnTo>
                  <a:pt x="2547044" y="729518"/>
                </a:lnTo>
                <a:lnTo>
                  <a:pt x="2534342" y="705439"/>
                </a:lnTo>
                <a:lnTo>
                  <a:pt x="2521375" y="681889"/>
                </a:lnTo>
                <a:lnTo>
                  <a:pt x="2507879" y="658075"/>
                </a:lnTo>
                <a:lnTo>
                  <a:pt x="2483533" y="642992"/>
                </a:lnTo>
                <a:lnTo>
                  <a:pt x="2458923" y="628439"/>
                </a:lnTo>
                <a:lnTo>
                  <a:pt x="2434312" y="614150"/>
                </a:lnTo>
                <a:lnTo>
                  <a:pt x="2409173" y="600391"/>
                </a:lnTo>
                <a:lnTo>
                  <a:pt x="2384033" y="587160"/>
                </a:lnTo>
                <a:lnTo>
                  <a:pt x="2358629" y="574459"/>
                </a:lnTo>
                <a:lnTo>
                  <a:pt x="2332695" y="562023"/>
                </a:lnTo>
                <a:lnTo>
                  <a:pt x="2306762" y="550380"/>
                </a:lnTo>
                <a:lnTo>
                  <a:pt x="2280564" y="538737"/>
                </a:lnTo>
                <a:lnTo>
                  <a:pt x="2254365" y="527889"/>
                </a:lnTo>
                <a:lnTo>
                  <a:pt x="2227903" y="517304"/>
                </a:lnTo>
                <a:lnTo>
                  <a:pt x="2200911" y="507249"/>
                </a:lnTo>
                <a:lnTo>
                  <a:pt x="2174183" y="497459"/>
                </a:lnTo>
                <a:lnTo>
                  <a:pt x="2147191" y="488198"/>
                </a:lnTo>
                <a:lnTo>
                  <a:pt x="2119934" y="479466"/>
                </a:lnTo>
                <a:lnTo>
                  <a:pt x="2092678" y="471263"/>
                </a:lnTo>
                <a:close/>
                <a:moveTo>
                  <a:pt x="1068832" y="460679"/>
                </a:moveTo>
                <a:lnTo>
                  <a:pt x="1042370" y="467823"/>
                </a:lnTo>
                <a:lnTo>
                  <a:pt x="1016436" y="475497"/>
                </a:lnTo>
                <a:lnTo>
                  <a:pt x="990767" y="483435"/>
                </a:lnTo>
                <a:lnTo>
                  <a:pt x="964569" y="492167"/>
                </a:lnTo>
                <a:lnTo>
                  <a:pt x="939165" y="501163"/>
                </a:lnTo>
                <a:lnTo>
                  <a:pt x="913496" y="510425"/>
                </a:lnTo>
                <a:lnTo>
                  <a:pt x="888356" y="520215"/>
                </a:lnTo>
                <a:lnTo>
                  <a:pt x="862952" y="530270"/>
                </a:lnTo>
                <a:lnTo>
                  <a:pt x="838077" y="540854"/>
                </a:lnTo>
                <a:lnTo>
                  <a:pt x="813202" y="551703"/>
                </a:lnTo>
                <a:lnTo>
                  <a:pt x="788327" y="563346"/>
                </a:lnTo>
                <a:lnTo>
                  <a:pt x="763981" y="574988"/>
                </a:lnTo>
                <a:lnTo>
                  <a:pt x="739635" y="587160"/>
                </a:lnTo>
                <a:lnTo>
                  <a:pt x="715819" y="599861"/>
                </a:lnTo>
                <a:lnTo>
                  <a:pt x="692002" y="612827"/>
                </a:lnTo>
                <a:lnTo>
                  <a:pt x="668450" y="626322"/>
                </a:lnTo>
                <a:lnTo>
                  <a:pt x="653367" y="650666"/>
                </a:lnTo>
                <a:lnTo>
                  <a:pt x="638812" y="675274"/>
                </a:lnTo>
                <a:lnTo>
                  <a:pt x="624787" y="700147"/>
                </a:lnTo>
                <a:lnTo>
                  <a:pt x="611555" y="724755"/>
                </a:lnTo>
                <a:lnTo>
                  <a:pt x="598589" y="750422"/>
                </a:lnTo>
                <a:lnTo>
                  <a:pt x="585886" y="775824"/>
                </a:lnTo>
                <a:lnTo>
                  <a:pt x="573714" y="801491"/>
                </a:lnTo>
                <a:lnTo>
                  <a:pt x="562335" y="827158"/>
                </a:lnTo>
                <a:lnTo>
                  <a:pt x="550691" y="853618"/>
                </a:lnTo>
                <a:lnTo>
                  <a:pt x="540106" y="879550"/>
                </a:lnTo>
                <a:lnTo>
                  <a:pt x="529785" y="906275"/>
                </a:lnTo>
                <a:lnTo>
                  <a:pt x="519729" y="933000"/>
                </a:lnTo>
                <a:lnTo>
                  <a:pt x="510468" y="959990"/>
                </a:lnTo>
                <a:lnTo>
                  <a:pt x="501470" y="986980"/>
                </a:lnTo>
                <a:lnTo>
                  <a:pt x="492737" y="1013969"/>
                </a:lnTo>
                <a:lnTo>
                  <a:pt x="484799" y="1041488"/>
                </a:lnTo>
                <a:lnTo>
                  <a:pt x="506763" y="1031963"/>
                </a:lnTo>
                <a:lnTo>
                  <a:pt x="528727" y="1022966"/>
                </a:lnTo>
                <a:lnTo>
                  <a:pt x="550956" y="1014234"/>
                </a:lnTo>
                <a:lnTo>
                  <a:pt x="573449" y="1005767"/>
                </a:lnTo>
                <a:lnTo>
                  <a:pt x="595678" y="997564"/>
                </a:lnTo>
                <a:lnTo>
                  <a:pt x="618171" y="989890"/>
                </a:lnTo>
                <a:lnTo>
                  <a:pt x="640664" y="981952"/>
                </a:lnTo>
                <a:lnTo>
                  <a:pt x="663422" y="974543"/>
                </a:lnTo>
                <a:lnTo>
                  <a:pt x="695972" y="964753"/>
                </a:lnTo>
                <a:lnTo>
                  <a:pt x="728786" y="954962"/>
                </a:lnTo>
                <a:lnTo>
                  <a:pt x="761599" y="945966"/>
                </a:lnTo>
                <a:lnTo>
                  <a:pt x="794943" y="937234"/>
                </a:lnTo>
                <a:lnTo>
                  <a:pt x="828021" y="929296"/>
                </a:lnTo>
                <a:lnTo>
                  <a:pt x="861364" y="921622"/>
                </a:lnTo>
                <a:lnTo>
                  <a:pt x="894707" y="914213"/>
                </a:lnTo>
                <a:lnTo>
                  <a:pt x="928050" y="907333"/>
                </a:lnTo>
                <a:lnTo>
                  <a:pt x="934931" y="876374"/>
                </a:lnTo>
                <a:lnTo>
                  <a:pt x="941546" y="845416"/>
                </a:lnTo>
                <a:lnTo>
                  <a:pt x="949221" y="815251"/>
                </a:lnTo>
                <a:lnTo>
                  <a:pt x="956895" y="784556"/>
                </a:lnTo>
                <a:lnTo>
                  <a:pt x="964834" y="754127"/>
                </a:lnTo>
                <a:lnTo>
                  <a:pt x="973302" y="723697"/>
                </a:lnTo>
                <a:lnTo>
                  <a:pt x="982299" y="693267"/>
                </a:lnTo>
                <a:lnTo>
                  <a:pt x="991561" y="663102"/>
                </a:lnTo>
                <a:lnTo>
                  <a:pt x="1000029" y="637435"/>
                </a:lnTo>
                <a:lnTo>
                  <a:pt x="1008762" y="612033"/>
                </a:lnTo>
                <a:lnTo>
                  <a:pt x="1017759" y="586102"/>
                </a:lnTo>
                <a:lnTo>
                  <a:pt x="1027286" y="560700"/>
                </a:lnTo>
                <a:lnTo>
                  <a:pt x="1037342" y="535562"/>
                </a:lnTo>
                <a:lnTo>
                  <a:pt x="1047133" y="510425"/>
                </a:lnTo>
                <a:lnTo>
                  <a:pt x="1057983" y="485552"/>
                </a:lnTo>
                <a:lnTo>
                  <a:pt x="1068832" y="460679"/>
                </a:lnTo>
                <a:close/>
                <a:moveTo>
                  <a:pt x="1546221" y="395850"/>
                </a:moveTo>
                <a:lnTo>
                  <a:pt x="1521082" y="396115"/>
                </a:lnTo>
                <a:lnTo>
                  <a:pt x="1496471" y="396644"/>
                </a:lnTo>
                <a:lnTo>
                  <a:pt x="1471331" y="397703"/>
                </a:lnTo>
                <a:lnTo>
                  <a:pt x="1446456" y="398761"/>
                </a:lnTo>
                <a:lnTo>
                  <a:pt x="1421581" y="400878"/>
                </a:lnTo>
                <a:lnTo>
                  <a:pt x="1396442" y="402730"/>
                </a:lnTo>
                <a:lnTo>
                  <a:pt x="1371567" y="405112"/>
                </a:lnTo>
                <a:lnTo>
                  <a:pt x="1346956" y="407493"/>
                </a:lnTo>
                <a:lnTo>
                  <a:pt x="1322081" y="410668"/>
                </a:lnTo>
                <a:lnTo>
                  <a:pt x="1297206" y="413843"/>
                </a:lnTo>
                <a:lnTo>
                  <a:pt x="1272331" y="417548"/>
                </a:lnTo>
                <a:lnTo>
                  <a:pt x="1247986" y="421517"/>
                </a:lnTo>
                <a:lnTo>
                  <a:pt x="1223375" y="425486"/>
                </a:lnTo>
                <a:lnTo>
                  <a:pt x="1198500" y="430249"/>
                </a:lnTo>
                <a:lnTo>
                  <a:pt x="1174154" y="435277"/>
                </a:lnTo>
                <a:lnTo>
                  <a:pt x="1149809" y="440569"/>
                </a:lnTo>
                <a:lnTo>
                  <a:pt x="1135519" y="469940"/>
                </a:lnTo>
                <a:lnTo>
                  <a:pt x="1122287" y="499311"/>
                </a:lnTo>
                <a:lnTo>
                  <a:pt x="1109320" y="529476"/>
                </a:lnTo>
                <a:lnTo>
                  <a:pt x="1096883" y="559641"/>
                </a:lnTo>
                <a:lnTo>
                  <a:pt x="1084975" y="590336"/>
                </a:lnTo>
                <a:lnTo>
                  <a:pt x="1073860" y="621030"/>
                </a:lnTo>
                <a:lnTo>
                  <a:pt x="1063275" y="651724"/>
                </a:lnTo>
                <a:lnTo>
                  <a:pt x="1052690" y="682683"/>
                </a:lnTo>
                <a:lnTo>
                  <a:pt x="1045016" y="708879"/>
                </a:lnTo>
                <a:lnTo>
                  <a:pt x="1037342" y="735075"/>
                </a:lnTo>
                <a:lnTo>
                  <a:pt x="1029667" y="761271"/>
                </a:lnTo>
                <a:lnTo>
                  <a:pt x="1022258" y="787467"/>
                </a:lnTo>
                <a:lnTo>
                  <a:pt x="1015378" y="813927"/>
                </a:lnTo>
                <a:lnTo>
                  <a:pt x="1009027" y="840653"/>
                </a:lnTo>
                <a:lnTo>
                  <a:pt x="1002675" y="866849"/>
                </a:lnTo>
                <a:lnTo>
                  <a:pt x="996589" y="893574"/>
                </a:lnTo>
                <a:lnTo>
                  <a:pt x="1021464" y="889340"/>
                </a:lnTo>
                <a:lnTo>
                  <a:pt x="1046339" y="885106"/>
                </a:lnTo>
                <a:lnTo>
                  <a:pt x="1070949" y="881402"/>
                </a:lnTo>
                <a:lnTo>
                  <a:pt x="1095824" y="877697"/>
                </a:lnTo>
                <a:lnTo>
                  <a:pt x="1120699" y="874258"/>
                </a:lnTo>
                <a:lnTo>
                  <a:pt x="1145839" y="871347"/>
                </a:lnTo>
                <a:lnTo>
                  <a:pt x="1170714" y="868172"/>
                </a:lnTo>
                <a:lnTo>
                  <a:pt x="1195854" y="865261"/>
                </a:lnTo>
                <a:lnTo>
                  <a:pt x="1179711" y="874258"/>
                </a:lnTo>
                <a:lnTo>
                  <a:pt x="1163834" y="883783"/>
                </a:lnTo>
                <a:lnTo>
                  <a:pt x="1147956" y="893309"/>
                </a:lnTo>
                <a:lnTo>
                  <a:pt x="1132872" y="903629"/>
                </a:lnTo>
                <a:lnTo>
                  <a:pt x="1117524" y="913684"/>
                </a:lnTo>
                <a:lnTo>
                  <a:pt x="1102705" y="924268"/>
                </a:lnTo>
                <a:lnTo>
                  <a:pt x="1088150" y="935382"/>
                </a:lnTo>
                <a:lnTo>
                  <a:pt x="1073860" y="946760"/>
                </a:lnTo>
                <a:lnTo>
                  <a:pt x="1028344" y="954169"/>
                </a:lnTo>
                <a:lnTo>
                  <a:pt x="1005586" y="957873"/>
                </a:lnTo>
                <a:lnTo>
                  <a:pt x="982828" y="961842"/>
                </a:lnTo>
                <a:lnTo>
                  <a:pt x="978859" y="984069"/>
                </a:lnTo>
                <a:lnTo>
                  <a:pt x="974890" y="1006296"/>
                </a:lnTo>
                <a:lnTo>
                  <a:pt x="967480" y="1050485"/>
                </a:lnTo>
                <a:lnTo>
                  <a:pt x="956366" y="1064245"/>
                </a:lnTo>
                <a:lnTo>
                  <a:pt x="944987" y="1078269"/>
                </a:lnTo>
                <a:lnTo>
                  <a:pt x="934401" y="1092028"/>
                </a:lnTo>
                <a:lnTo>
                  <a:pt x="924346" y="1106317"/>
                </a:lnTo>
                <a:lnTo>
                  <a:pt x="914290" y="1120870"/>
                </a:lnTo>
                <a:lnTo>
                  <a:pt x="904498" y="1135424"/>
                </a:lnTo>
                <a:lnTo>
                  <a:pt x="895237" y="1150771"/>
                </a:lnTo>
                <a:lnTo>
                  <a:pt x="886239" y="1165853"/>
                </a:lnTo>
                <a:lnTo>
                  <a:pt x="888885" y="1142039"/>
                </a:lnTo>
                <a:lnTo>
                  <a:pt x="892061" y="1118224"/>
                </a:lnTo>
                <a:lnTo>
                  <a:pt x="895501" y="1094410"/>
                </a:lnTo>
                <a:lnTo>
                  <a:pt x="898941" y="1070331"/>
                </a:lnTo>
                <a:lnTo>
                  <a:pt x="902381" y="1046781"/>
                </a:lnTo>
                <a:lnTo>
                  <a:pt x="906351" y="1022966"/>
                </a:lnTo>
                <a:lnTo>
                  <a:pt x="910320" y="999152"/>
                </a:lnTo>
                <a:lnTo>
                  <a:pt x="914554" y="975602"/>
                </a:lnTo>
                <a:lnTo>
                  <a:pt x="885181" y="981952"/>
                </a:lnTo>
                <a:lnTo>
                  <a:pt x="856072" y="988567"/>
                </a:lnTo>
                <a:lnTo>
                  <a:pt x="826962" y="995712"/>
                </a:lnTo>
                <a:lnTo>
                  <a:pt x="798118" y="1003121"/>
                </a:lnTo>
                <a:lnTo>
                  <a:pt x="769274" y="1010530"/>
                </a:lnTo>
                <a:lnTo>
                  <a:pt x="740429" y="1018732"/>
                </a:lnTo>
                <a:lnTo>
                  <a:pt x="711585" y="1026935"/>
                </a:lnTo>
                <a:lnTo>
                  <a:pt x="683005" y="1035932"/>
                </a:lnTo>
                <a:lnTo>
                  <a:pt x="654954" y="1045193"/>
                </a:lnTo>
                <a:lnTo>
                  <a:pt x="627168" y="1054983"/>
                </a:lnTo>
                <a:lnTo>
                  <a:pt x="599382" y="1064774"/>
                </a:lnTo>
                <a:lnTo>
                  <a:pt x="571861" y="1075358"/>
                </a:lnTo>
                <a:lnTo>
                  <a:pt x="544604" y="1086207"/>
                </a:lnTo>
                <a:lnTo>
                  <a:pt x="517348" y="1097320"/>
                </a:lnTo>
                <a:lnTo>
                  <a:pt x="490356" y="1109228"/>
                </a:lnTo>
                <a:lnTo>
                  <a:pt x="463628" y="1121664"/>
                </a:lnTo>
                <a:lnTo>
                  <a:pt x="458071" y="1146802"/>
                </a:lnTo>
                <a:lnTo>
                  <a:pt x="452514" y="1171939"/>
                </a:lnTo>
                <a:lnTo>
                  <a:pt x="447486" y="1197077"/>
                </a:lnTo>
                <a:lnTo>
                  <a:pt x="442458" y="1222479"/>
                </a:lnTo>
                <a:lnTo>
                  <a:pt x="438224" y="1247616"/>
                </a:lnTo>
                <a:lnTo>
                  <a:pt x="433990" y="1273019"/>
                </a:lnTo>
                <a:lnTo>
                  <a:pt x="430285" y="1298421"/>
                </a:lnTo>
                <a:lnTo>
                  <a:pt x="427110" y="1324088"/>
                </a:lnTo>
                <a:lnTo>
                  <a:pt x="424199" y="1349490"/>
                </a:lnTo>
                <a:lnTo>
                  <a:pt x="421288" y="1374892"/>
                </a:lnTo>
                <a:lnTo>
                  <a:pt x="419171" y="1400823"/>
                </a:lnTo>
                <a:lnTo>
                  <a:pt x="417054" y="1426490"/>
                </a:lnTo>
                <a:lnTo>
                  <a:pt x="415466" y="1452157"/>
                </a:lnTo>
                <a:lnTo>
                  <a:pt x="414143" y="1477559"/>
                </a:lnTo>
                <a:lnTo>
                  <a:pt x="413349" y="1503490"/>
                </a:lnTo>
                <a:lnTo>
                  <a:pt x="412820" y="1529157"/>
                </a:lnTo>
                <a:lnTo>
                  <a:pt x="780653" y="1529157"/>
                </a:lnTo>
                <a:lnTo>
                  <a:pt x="780123" y="1545298"/>
                </a:lnTo>
                <a:lnTo>
                  <a:pt x="780123" y="1561439"/>
                </a:lnTo>
                <a:lnTo>
                  <a:pt x="780123" y="1577580"/>
                </a:lnTo>
                <a:lnTo>
                  <a:pt x="780653" y="1593721"/>
                </a:lnTo>
                <a:lnTo>
                  <a:pt x="412820" y="1593721"/>
                </a:lnTo>
                <a:lnTo>
                  <a:pt x="413349" y="1619123"/>
                </a:lnTo>
                <a:lnTo>
                  <a:pt x="414143" y="1644790"/>
                </a:lnTo>
                <a:lnTo>
                  <a:pt x="415466" y="1670721"/>
                </a:lnTo>
                <a:lnTo>
                  <a:pt x="417054" y="1696388"/>
                </a:lnTo>
                <a:lnTo>
                  <a:pt x="419171" y="1722055"/>
                </a:lnTo>
                <a:lnTo>
                  <a:pt x="421288" y="1747457"/>
                </a:lnTo>
                <a:lnTo>
                  <a:pt x="424199" y="1773388"/>
                </a:lnTo>
                <a:lnTo>
                  <a:pt x="427110" y="1798790"/>
                </a:lnTo>
                <a:lnTo>
                  <a:pt x="430285" y="1824192"/>
                </a:lnTo>
                <a:lnTo>
                  <a:pt x="433990" y="1849595"/>
                </a:lnTo>
                <a:lnTo>
                  <a:pt x="438224" y="1874997"/>
                </a:lnTo>
                <a:lnTo>
                  <a:pt x="442458" y="1900399"/>
                </a:lnTo>
                <a:lnTo>
                  <a:pt x="447486" y="1925801"/>
                </a:lnTo>
                <a:lnTo>
                  <a:pt x="452514" y="1950939"/>
                </a:lnTo>
                <a:lnTo>
                  <a:pt x="458071" y="1976076"/>
                </a:lnTo>
                <a:lnTo>
                  <a:pt x="463628" y="2001214"/>
                </a:lnTo>
                <a:lnTo>
                  <a:pt x="490356" y="2013386"/>
                </a:lnTo>
                <a:lnTo>
                  <a:pt x="517348" y="2025028"/>
                </a:lnTo>
                <a:lnTo>
                  <a:pt x="544604" y="2036671"/>
                </a:lnTo>
                <a:lnTo>
                  <a:pt x="571861" y="2047520"/>
                </a:lnTo>
                <a:lnTo>
                  <a:pt x="599382" y="2058104"/>
                </a:lnTo>
                <a:lnTo>
                  <a:pt x="627168" y="2067894"/>
                </a:lnTo>
                <a:lnTo>
                  <a:pt x="654954" y="2077420"/>
                </a:lnTo>
                <a:lnTo>
                  <a:pt x="683005" y="2086946"/>
                </a:lnTo>
                <a:lnTo>
                  <a:pt x="711585" y="2095414"/>
                </a:lnTo>
                <a:lnTo>
                  <a:pt x="740429" y="2103881"/>
                </a:lnTo>
                <a:lnTo>
                  <a:pt x="769274" y="2112084"/>
                </a:lnTo>
                <a:lnTo>
                  <a:pt x="798118" y="2119757"/>
                </a:lnTo>
                <a:lnTo>
                  <a:pt x="827227" y="2127166"/>
                </a:lnTo>
                <a:lnTo>
                  <a:pt x="856072" y="2134311"/>
                </a:lnTo>
                <a:lnTo>
                  <a:pt x="885181" y="2140926"/>
                </a:lnTo>
                <a:lnTo>
                  <a:pt x="914554" y="2147276"/>
                </a:lnTo>
                <a:lnTo>
                  <a:pt x="910320" y="2123462"/>
                </a:lnTo>
                <a:lnTo>
                  <a:pt x="906351" y="2099912"/>
                </a:lnTo>
                <a:lnTo>
                  <a:pt x="902646" y="2076097"/>
                </a:lnTo>
                <a:lnTo>
                  <a:pt x="898941" y="2052547"/>
                </a:lnTo>
                <a:lnTo>
                  <a:pt x="895501" y="2028468"/>
                </a:lnTo>
                <a:lnTo>
                  <a:pt x="892061" y="2004654"/>
                </a:lnTo>
                <a:lnTo>
                  <a:pt x="886239" y="1956760"/>
                </a:lnTo>
                <a:lnTo>
                  <a:pt x="895237" y="1972107"/>
                </a:lnTo>
                <a:lnTo>
                  <a:pt x="904498" y="1986925"/>
                </a:lnTo>
                <a:lnTo>
                  <a:pt x="914290" y="2001743"/>
                </a:lnTo>
                <a:lnTo>
                  <a:pt x="924346" y="2016561"/>
                </a:lnTo>
                <a:lnTo>
                  <a:pt x="934401" y="2030585"/>
                </a:lnTo>
                <a:lnTo>
                  <a:pt x="944987" y="2044609"/>
                </a:lnTo>
                <a:lnTo>
                  <a:pt x="956366" y="2058633"/>
                </a:lnTo>
                <a:lnTo>
                  <a:pt x="967480" y="2071864"/>
                </a:lnTo>
                <a:lnTo>
                  <a:pt x="974890" y="2116582"/>
                </a:lnTo>
                <a:lnTo>
                  <a:pt x="978859" y="2138544"/>
                </a:lnTo>
                <a:lnTo>
                  <a:pt x="982828" y="2161036"/>
                </a:lnTo>
                <a:lnTo>
                  <a:pt x="1005586" y="2165005"/>
                </a:lnTo>
                <a:lnTo>
                  <a:pt x="1028344" y="2168709"/>
                </a:lnTo>
                <a:lnTo>
                  <a:pt x="1073860" y="2175854"/>
                </a:lnTo>
                <a:lnTo>
                  <a:pt x="1088150" y="2187232"/>
                </a:lnTo>
                <a:lnTo>
                  <a:pt x="1102705" y="2198081"/>
                </a:lnTo>
                <a:lnTo>
                  <a:pt x="1117524" y="2209194"/>
                </a:lnTo>
                <a:lnTo>
                  <a:pt x="1132872" y="2219249"/>
                </a:lnTo>
                <a:lnTo>
                  <a:pt x="1148221" y="2229304"/>
                </a:lnTo>
                <a:lnTo>
                  <a:pt x="1163834" y="2239094"/>
                </a:lnTo>
                <a:lnTo>
                  <a:pt x="1179711" y="2248091"/>
                </a:lnTo>
                <a:lnTo>
                  <a:pt x="1195854" y="2257088"/>
                </a:lnTo>
                <a:lnTo>
                  <a:pt x="1170714" y="2254442"/>
                </a:lnTo>
                <a:lnTo>
                  <a:pt x="1145839" y="2251531"/>
                </a:lnTo>
                <a:lnTo>
                  <a:pt x="1120964" y="2248091"/>
                </a:lnTo>
                <a:lnTo>
                  <a:pt x="1095824" y="2244651"/>
                </a:lnTo>
                <a:lnTo>
                  <a:pt x="1070949" y="2241211"/>
                </a:lnTo>
                <a:lnTo>
                  <a:pt x="1046339" y="2237507"/>
                </a:lnTo>
                <a:lnTo>
                  <a:pt x="1021464" y="2233538"/>
                </a:lnTo>
                <a:lnTo>
                  <a:pt x="996589" y="2229304"/>
                </a:lnTo>
                <a:lnTo>
                  <a:pt x="1002675" y="2256029"/>
                </a:lnTo>
                <a:lnTo>
                  <a:pt x="1009027" y="2282225"/>
                </a:lnTo>
                <a:lnTo>
                  <a:pt x="1015378" y="2308950"/>
                </a:lnTo>
                <a:lnTo>
                  <a:pt x="1022258" y="2335411"/>
                </a:lnTo>
                <a:lnTo>
                  <a:pt x="1029667" y="2361342"/>
                </a:lnTo>
                <a:lnTo>
                  <a:pt x="1037342" y="2387803"/>
                </a:lnTo>
                <a:lnTo>
                  <a:pt x="1045016" y="2413734"/>
                </a:lnTo>
                <a:lnTo>
                  <a:pt x="1052690" y="2439930"/>
                </a:lnTo>
                <a:lnTo>
                  <a:pt x="1063275" y="2470889"/>
                </a:lnTo>
                <a:lnTo>
                  <a:pt x="1073860" y="2501848"/>
                </a:lnTo>
                <a:lnTo>
                  <a:pt x="1084975" y="2532542"/>
                </a:lnTo>
                <a:lnTo>
                  <a:pt x="1096883" y="2562972"/>
                </a:lnTo>
                <a:lnTo>
                  <a:pt x="1109320" y="2593402"/>
                </a:lnTo>
                <a:lnTo>
                  <a:pt x="1122287" y="2623567"/>
                </a:lnTo>
                <a:lnTo>
                  <a:pt x="1135519" y="2652938"/>
                </a:lnTo>
                <a:lnTo>
                  <a:pt x="1149809" y="2682309"/>
                </a:lnTo>
                <a:lnTo>
                  <a:pt x="1174419" y="2687601"/>
                </a:lnTo>
                <a:lnTo>
                  <a:pt x="1198500" y="2692629"/>
                </a:lnTo>
                <a:lnTo>
                  <a:pt x="1223375" y="2697392"/>
                </a:lnTo>
                <a:lnTo>
                  <a:pt x="1247986" y="2701361"/>
                </a:lnTo>
                <a:lnTo>
                  <a:pt x="1272596" y="2705330"/>
                </a:lnTo>
                <a:lnTo>
                  <a:pt x="1297206" y="2709034"/>
                </a:lnTo>
                <a:lnTo>
                  <a:pt x="1322081" y="2712210"/>
                </a:lnTo>
                <a:lnTo>
                  <a:pt x="1346956" y="2715385"/>
                </a:lnTo>
                <a:lnTo>
                  <a:pt x="1371567" y="2717766"/>
                </a:lnTo>
                <a:lnTo>
                  <a:pt x="1396442" y="2720148"/>
                </a:lnTo>
                <a:lnTo>
                  <a:pt x="1421581" y="2722000"/>
                </a:lnTo>
                <a:lnTo>
                  <a:pt x="1446456" y="2723588"/>
                </a:lnTo>
                <a:lnTo>
                  <a:pt x="1471331" y="2725175"/>
                </a:lnTo>
                <a:lnTo>
                  <a:pt x="1496471" y="2726234"/>
                </a:lnTo>
                <a:lnTo>
                  <a:pt x="1521082" y="2726763"/>
                </a:lnTo>
                <a:lnTo>
                  <a:pt x="1546221" y="2727028"/>
                </a:lnTo>
                <a:lnTo>
                  <a:pt x="1546221" y="2350758"/>
                </a:lnTo>
                <a:lnTo>
                  <a:pt x="1558129" y="2351023"/>
                </a:lnTo>
                <a:lnTo>
                  <a:pt x="1569773" y="2351552"/>
                </a:lnTo>
                <a:lnTo>
                  <a:pt x="1590414" y="2351023"/>
                </a:lnTo>
                <a:lnTo>
                  <a:pt x="1610526" y="2350229"/>
                </a:lnTo>
                <a:lnTo>
                  <a:pt x="1610526" y="2726763"/>
                </a:lnTo>
                <a:lnTo>
                  <a:pt x="1635930" y="2725705"/>
                </a:lnTo>
                <a:lnTo>
                  <a:pt x="1661070" y="2724646"/>
                </a:lnTo>
                <a:lnTo>
                  <a:pt x="1686474" y="2723323"/>
                </a:lnTo>
                <a:lnTo>
                  <a:pt x="1711614" y="2721471"/>
                </a:lnTo>
                <a:lnTo>
                  <a:pt x="1736753" y="2719354"/>
                </a:lnTo>
                <a:lnTo>
                  <a:pt x="1761893" y="2716708"/>
                </a:lnTo>
                <a:lnTo>
                  <a:pt x="1787297" y="2714062"/>
                </a:lnTo>
                <a:lnTo>
                  <a:pt x="1812172" y="2710887"/>
                </a:lnTo>
                <a:lnTo>
                  <a:pt x="1837312" y="2707447"/>
                </a:lnTo>
                <a:lnTo>
                  <a:pt x="1862452" y="2703478"/>
                </a:lnTo>
                <a:lnTo>
                  <a:pt x="1887327" y="2699509"/>
                </a:lnTo>
                <a:lnTo>
                  <a:pt x="1912466" y="2695010"/>
                </a:lnTo>
                <a:lnTo>
                  <a:pt x="1937341" y="2690247"/>
                </a:lnTo>
                <a:lnTo>
                  <a:pt x="1961952" y="2684955"/>
                </a:lnTo>
                <a:lnTo>
                  <a:pt x="1986562" y="2679663"/>
                </a:lnTo>
                <a:lnTo>
                  <a:pt x="2011437" y="2673577"/>
                </a:lnTo>
                <a:lnTo>
                  <a:pt x="2024668" y="2645529"/>
                </a:lnTo>
                <a:lnTo>
                  <a:pt x="2037371" y="2616687"/>
                </a:lnTo>
                <a:lnTo>
                  <a:pt x="2049808" y="2587845"/>
                </a:lnTo>
                <a:lnTo>
                  <a:pt x="2061716" y="2558738"/>
                </a:lnTo>
                <a:lnTo>
                  <a:pt x="2072831" y="2529102"/>
                </a:lnTo>
                <a:lnTo>
                  <a:pt x="2083681" y="2499731"/>
                </a:lnTo>
                <a:lnTo>
                  <a:pt x="2094001" y="2469831"/>
                </a:lnTo>
                <a:lnTo>
                  <a:pt x="2103792" y="2439930"/>
                </a:lnTo>
                <a:lnTo>
                  <a:pt x="2112260" y="2413205"/>
                </a:lnTo>
                <a:lnTo>
                  <a:pt x="2120199" y="2386215"/>
                </a:lnTo>
                <a:lnTo>
                  <a:pt x="2128138" y="2358961"/>
                </a:lnTo>
                <a:lnTo>
                  <a:pt x="2135283" y="2331971"/>
                </a:lnTo>
                <a:lnTo>
                  <a:pt x="2142163" y="2304717"/>
                </a:lnTo>
                <a:lnTo>
                  <a:pt x="2149044" y="2277198"/>
                </a:lnTo>
                <a:lnTo>
                  <a:pt x="2155659" y="2249679"/>
                </a:lnTo>
                <a:lnTo>
                  <a:pt x="2161481" y="2222424"/>
                </a:lnTo>
                <a:lnTo>
                  <a:pt x="2135283" y="2226923"/>
                </a:lnTo>
                <a:lnTo>
                  <a:pt x="2108820" y="2231685"/>
                </a:lnTo>
                <a:lnTo>
                  <a:pt x="2082357" y="2235919"/>
                </a:lnTo>
                <a:lnTo>
                  <a:pt x="2055630" y="2240417"/>
                </a:lnTo>
                <a:lnTo>
                  <a:pt x="2029432" y="2244122"/>
                </a:lnTo>
                <a:lnTo>
                  <a:pt x="2002704" y="2247826"/>
                </a:lnTo>
                <a:lnTo>
                  <a:pt x="1976242" y="2251266"/>
                </a:lnTo>
                <a:lnTo>
                  <a:pt x="1949514" y="2254442"/>
                </a:lnTo>
                <a:lnTo>
                  <a:pt x="1965392" y="2245445"/>
                </a:lnTo>
                <a:lnTo>
                  <a:pt x="1981269" y="2235919"/>
                </a:lnTo>
                <a:lnTo>
                  <a:pt x="1996883" y="2226129"/>
                </a:lnTo>
                <a:lnTo>
                  <a:pt x="2012231" y="2216074"/>
                </a:lnTo>
                <a:lnTo>
                  <a:pt x="2027315" y="2205754"/>
                </a:lnTo>
                <a:lnTo>
                  <a:pt x="2042134" y="2195170"/>
                </a:lnTo>
                <a:lnTo>
                  <a:pt x="2056688" y="2184056"/>
                </a:lnTo>
                <a:lnTo>
                  <a:pt x="2070714" y="2172414"/>
                </a:lnTo>
                <a:lnTo>
                  <a:pt x="2096912" y="2168180"/>
                </a:lnTo>
                <a:lnTo>
                  <a:pt x="2123110" y="2163682"/>
                </a:lnTo>
                <a:lnTo>
                  <a:pt x="2149044" y="2158919"/>
                </a:lnTo>
                <a:lnTo>
                  <a:pt x="2175242" y="2153891"/>
                </a:lnTo>
                <a:lnTo>
                  <a:pt x="2180270" y="2127166"/>
                </a:lnTo>
                <a:lnTo>
                  <a:pt x="2184768" y="2100441"/>
                </a:lnTo>
                <a:lnTo>
                  <a:pt x="2189267" y="2073451"/>
                </a:lnTo>
                <a:lnTo>
                  <a:pt x="2193501" y="2046461"/>
                </a:lnTo>
                <a:lnTo>
                  <a:pt x="2204880" y="2031379"/>
                </a:lnTo>
                <a:lnTo>
                  <a:pt x="2216259" y="2016032"/>
                </a:lnTo>
                <a:lnTo>
                  <a:pt x="2226580" y="2000420"/>
                </a:lnTo>
                <a:lnTo>
                  <a:pt x="2237165" y="1984544"/>
                </a:lnTo>
                <a:lnTo>
                  <a:pt x="2247221" y="1968138"/>
                </a:lnTo>
                <a:lnTo>
                  <a:pt x="2257012" y="1951732"/>
                </a:lnTo>
                <a:lnTo>
                  <a:pt x="2266009" y="1934798"/>
                </a:lnTo>
                <a:lnTo>
                  <a:pt x="2275006" y="1918128"/>
                </a:lnTo>
                <a:lnTo>
                  <a:pt x="2272096" y="1945647"/>
                </a:lnTo>
                <a:lnTo>
                  <a:pt x="2268920" y="1973695"/>
                </a:lnTo>
                <a:lnTo>
                  <a:pt x="2265215" y="2001214"/>
                </a:lnTo>
                <a:lnTo>
                  <a:pt x="2261510" y="2029262"/>
                </a:lnTo>
                <a:lnTo>
                  <a:pt x="2257276" y="2056781"/>
                </a:lnTo>
                <a:lnTo>
                  <a:pt x="2253042" y="2084300"/>
                </a:lnTo>
                <a:lnTo>
                  <a:pt x="2248808" y="2112084"/>
                </a:lnTo>
                <a:lnTo>
                  <a:pt x="2243780" y="2139603"/>
                </a:lnTo>
                <a:lnTo>
                  <a:pt x="2268655" y="2133781"/>
                </a:lnTo>
                <a:lnTo>
                  <a:pt x="2293266" y="2127695"/>
                </a:lnTo>
                <a:lnTo>
                  <a:pt x="2318141" y="2121609"/>
                </a:lnTo>
                <a:lnTo>
                  <a:pt x="2342751" y="2114994"/>
                </a:lnTo>
                <a:lnTo>
                  <a:pt x="2367097" y="2108644"/>
                </a:lnTo>
                <a:lnTo>
                  <a:pt x="2391707" y="2101499"/>
                </a:lnTo>
                <a:lnTo>
                  <a:pt x="2416318" y="2094355"/>
                </a:lnTo>
                <a:lnTo>
                  <a:pt x="2440399" y="2086946"/>
                </a:lnTo>
                <a:lnTo>
                  <a:pt x="2473742" y="2076097"/>
                </a:lnTo>
                <a:lnTo>
                  <a:pt x="2506291" y="2064455"/>
                </a:lnTo>
                <a:lnTo>
                  <a:pt x="2538840" y="2052547"/>
                </a:lnTo>
                <a:lnTo>
                  <a:pt x="2571390" y="2040111"/>
                </a:lnTo>
                <a:lnTo>
                  <a:pt x="2603410" y="2026616"/>
                </a:lnTo>
                <a:lnTo>
                  <a:pt x="2619023" y="2019736"/>
                </a:lnTo>
                <a:lnTo>
                  <a:pt x="2634900" y="2012592"/>
                </a:lnTo>
                <a:lnTo>
                  <a:pt x="2650778" y="2005712"/>
                </a:lnTo>
                <a:lnTo>
                  <a:pt x="2666391" y="1998038"/>
                </a:lnTo>
                <a:lnTo>
                  <a:pt x="2681740" y="1990630"/>
                </a:lnTo>
                <a:lnTo>
                  <a:pt x="2697353" y="1982956"/>
                </a:lnTo>
                <a:lnTo>
                  <a:pt x="2702645" y="1959141"/>
                </a:lnTo>
                <a:lnTo>
                  <a:pt x="2707673" y="1934798"/>
                </a:lnTo>
                <a:lnTo>
                  <a:pt x="2712172" y="1910719"/>
                </a:lnTo>
                <a:lnTo>
                  <a:pt x="2716670" y="1886375"/>
                </a:lnTo>
                <a:lnTo>
                  <a:pt x="2720640" y="1862296"/>
                </a:lnTo>
                <a:lnTo>
                  <a:pt x="2724345" y="1838217"/>
                </a:lnTo>
                <a:lnTo>
                  <a:pt x="2727785" y="1813873"/>
                </a:lnTo>
                <a:lnTo>
                  <a:pt x="2730696" y="1789529"/>
                </a:lnTo>
                <a:lnTo>
                  <a:pt x="2733607" y="1764921"/>
                </a:lnTo>
                <a:lnTo>
                  <a:pt x="2735988" y="1740577"/>
                </a:lnTo>
                <a:lnTo>
                  <a:pt x="2738370" y="1716233"/>
                </a:lnTo>
                <a:lnTo>
                  <a:pt x="2739693" y="1691625"/>
                </a:lnTo>
                <a:lnTo>
                  <a:pt x="2741281" y="1667281"/>
                </a:lnTo>
                <a:lnTo>
                  <a:pt x="2742604" y="1642673"/>
                </a:lnTo>
                <a:lnTo>
                  <a:pt x="2743663" y="1618065"/>
                </a:lnTo>
                <a:lnTo>
                  <a:pt x="2744192" y="1593721"/>
                </a:lnTo>
                <a:lnTo>
                  <a:pt x="2359423" y="1593721"/>
                </a:lnTo>
                <a:lnTo>
                  <a:pt x="2359952" y="1577580"/>
                </a:lnTo>
                <a:lnTo>
                  <a:pt x="2359952" y="1561439"/>
                </a:lnTo>
                <a:lnTo>
                  <a:pt x="2359952" y="1545298"/>
                </a:lnTo>
                <a:lnTo>
                  <a:pt x="2359423" y="1529157"/>
                </a:lnTo>
                <a:lnTo>
                  <a:pt x="2744192" y="1529157"/>
                </a:lnTo>
                <a:lnTo>
                  <a:pt x="2743663" y="1504549"/>
                </a:lnTo>
                <a:lnTo>
                  <a:pt x="2742604" y="1480205"/>
                </a:lnTo>
                <a:lnTo>
                  <a:pt x="2741281" y="1455597"/>
                </a:lnTo>
                <a:lnTo>
                  <a:pt x="2739693" y="1431253"/>
                </a:lnTo>
                <a:lnTo>
                  <a:pt x="2738370" y="1406645"/>
                </a:lnTo>
                <a:lnTo>
                  <a:pt x="2735988" y="1382036"/>
                </a:lnTo>
                <a:lnTo>
                  <a:pt x="2733607" y="1357692"/>
                </a:lnTo>
                <a:lnTo>
                  <a:pt x="2730696" y="1333349"/>
                </a:lnTo>
                <a:lnTo>
                  <a:pt x="2727785" y="1309005"/>
                </a:lnTo>
                <a:lnTo>
                  <a:pt x="2724345" y="1284661"/>
                </a:lnTo>
                <a:lnTo>
                  <a:pt x="2720640" y="1260318"/>
                </a:lnTo>
                <a:lnTo>
                  <a:pt x="2716670" y="1235974"/>
                </a:lnTo>
                <a:lnTo>
                  <a:pt x="2712172" y="1211895"/>
                </a:lnTo>
                <a:lnTo>
                  <a:pt x="2707673" y="1188080"/>
                </a:lnTo>
                <a:lnTo>
                  <a:pt x="2702645" y="1163736"/>
                </a:lnTo>
                <a:lnTo>
                  <a:pt x="2697353" y="1139922"/>
                </a:lnTo>
                <a:lnTo>
                  <a:pt x="2681740" y="1132248"/>
                </a:lnTo>
                <a:lnTo>
                  <a:pt x="2666391" y="1124575"/>
                </a:lnTo>
                <a:lnTo>
                  <a:pt x="2650778" y="1117166"/>
                </a:lnTo>
                <a:lnTo>
                  <a:pt x="2634900" y="1110021"/>
                </a:lnTo>
                <a:lnTo>
                  <a:pt x="2619023" y="1102877"/>
                </a:lnTo>
                <a:lnTo>
                  <a:pt x="2603410" y="1096262"/>
                </a:lnTo>
                <a:lnTo>
                  <a:pt x="2571390" y="1082767"/>
                </a:lnTo>
                <a:lnTo>
                  <a:pt x="2538840" y="1070331"/>
                </a:lnTo>
                <a:lnTo>
                  <a:pt x="2506291" y="1058423"/>
                </a:lnTo>
                <a:lnTo>
                  <a:pt x="2473213" y="1046781"/>
                </a:lnTo>
                <a:lnTo>
                  <a:pt x="2440399" y="1035932"/>
                </a:lnTo>
                <a:lnTo>
                  <a:pt x="2416318" y="1028523"/>
                </a:lnTo>
                <a:lnTo>
                  <a:pt x="2391707" y="1021114"/>
                </a:lnTo>
                <a:lnTo>
                  <a:pt x="2367097" y="1014234"/>
                </a:lnTo>
                <a:lnTo>
                  <a:pt x="2342751" y="1007354"/>
                </a:lnTo>
                <a:lnTo>
                  <a:pt x="2318141" y="1001268"/>
                </a:lnTo>
                <a:lnTo>
                  <a:pt x="2293266" y="994918"/>
                </a:lnTo>
                <a:lnTo>
                  <a:pt x="2268655" y="988832"/>
                </a:lnTo>
                <a:lnTo>
                  <a:pt x="2243780" y="983275"/>
                </a:lnTo>
                <a:lnTo>
                  <a:pt x="2248808" y="1010794"/>
                </a:lnTo>
                <a:lnTo>
                  <a:pt x="2253042" y="1038578"/>
                </a:lnTo>
                <a:lnTo>
                  <a:pt x="2257276" y="1066097"/>
                </a:lnTo>
                <a:lnTo>
                  <a:pt x="2261510" y="1093616"/>
                </a:lnTo>
                <a:lnTo>
                  <a:pt x="2265215" y="1121399"/>
                </a:lnTo>
                <a:lnTo>
                  <a:pt x="2268920" y="1149183"/>
                </a:lnTo>
                <a:lnTo>
                  <a:pt x="2272096" y="1176702"/>
                </a:lnTo>
                <a:lnTo>
                  <a:pt x="2275006" y="1204750"/>
                </a:lnTo>
                <a:lnTo>
                  <a:pt x="2266009" y="1187551"/>
                </a:lnTo>
                <a:lnTo>
                  <a:pt x="2257012" y="1170881"/>
                </a:lnTo>
                <a:lnTo>
                  <a:pt x="2247221" y="1154475"/>
                </a:lnTo>
                <a:lnTo>
                  <a:pt x="2237165" y="1138334"/>
                </a:lnTo>
                <a:lnTo>
                  <a:pt x="2226580" y="1122193"/>
                </a:lnTo>
                <a:lnTo>
                  <a:pt x="2216259" y="1106582"/>
                </a:lnTo>
                <a:lnTo>
                  <a:pt x="2204880" y="1091234"/>
                </a:lnTo>
                <a:lnTo>
                  <a:pt x="2193501" y="1075887"/>
                </a:lnTo>
                <a:lnTo>
                  <a:pt x="2189267" y="1049427"/>
                </a:lnTo>
                <a:lnTo>
                  <a:pt x="2184768" y="1022437"/>
                </a:lnTo>
                <a:lnTo>
                  <a:pt x="2180270" y="995712"/>
                </a:lnTo>
                <a:lnTo>
                  <a:pt x="2175242" y="968722"/>
                </a:lnTo>
                <a:lnTo>
                  <a:pt x="2149044" y="963694"/>
                </a:lnTo>
                <a:lnTo>
                  <a:pt x="2123110" y="958931"/>
                </a:lnTo>
                <a:lnTo>
                  <a:pt x="2096912" y="954698"/>
                </a:lnTo>
                <a:lnTo>
                  <a:pt x="2070978" y="950464"/>
                </a:lnTo>
                <a:lnTo>
                  <a:pt x="2056688" y="938821"/>
                </a:lnTo>
                <a:lnTo>
                  <a:pt x="2042134" y="927708"/>
                </a:lnTo>
                <a:lnTo>
                  <a:pt x="2027315" y="917124"/>
                </a:lnTo>
                <a:lnTo>
                  <a:pt x="2012231" y="906540"/>
                </a:lnTo>
                <a:lnTo>
                  <a:pt x="1997147" y="896484"/>
                </a:lnTo>
                <a:lnTo>
                  <a:pt x="1981269" y="886694"/>
                </a:lnTo>
                <a:lnTo>
                  <a:pt x="1965656" y="877433"/>
                </a:lnTo>
                <a:lnTo>
                  <a:pt x="1949514" y="868436"/>
                </a:lnTo>
                <a:lnTo>
                  <a:pt x="1976242" y="871612"/>
                </a:lnTo>
                <a:lnTo>
                  <a:pt x="2002969" y="875051"/>
                </a:lnTo>
                <a:lnTo>
                  <a:pt x="2029432" y="878756"/>
                </a:lnTo>
                <a:lnTo>
                  <a:pt x="2056159" y="882460"/>
                </a:lnTo>
                <a:lnTo>
                  <a:pt x="2082357" y="886429"/>
                </a:lnTo>
                <a:lnTo>
                  <a:pt x="2108820" y="891192"/>
                </a:lnTo>
                <a:lnTo>
                  <a:pt x="2135283" y="895426"/>
                </a:lnTo>
                <a:lnTo>
                  <a:pt x="2161481" y="900454"/>
                </a:lnTo>
                <a:lnTo>
                  <a:pt x="2155659" y="872935"/>
                </a:lnTo>
                <a:lnTo>
                  <a:pt x="2149044" y="845416"/>
                </a:lnTo>
                <a:lnTo>
                  <a:pt x="2142163" y="818161"/>
                </a:lnTo>
                <a:lnTo>
                  <a:pt x="2135283" y="790907"/>
                </a:lnTo>
                <a:lnTo>
                  <a:pt x="2128138" y="763652"/>
                </a:lnTo>
                <a:lnTo>
                  <a:pt x="2120199" y="736663"/>
                </a:lnTo>
                <a:lnTo>
                  <a:pt x="2112260" y="709673"/>
                </a:lnTo>
                <a:lnTo>
                  <a:pt x="2103792" y="682683"/>
                </a:lnTo>
                <a:lnTo>
                  <a:pt x="2094001" y="653047"/>
                </a:lnTo>
                <a:lnTo>
                  <a:pt x="2083681" y="623147"/>
                </a:lnTo>
                <a:lnTo>
                  <a:pt x="2072831" y="593775"/>
                </a:lnTo>
                <a:lnTo>
                  <a:pt x="2061716" y="564140"/>
                </a:lnTo>
                <a:lnTo>
                  <a:pt x="2049808" y="535033"/>
                </a:lnTo>
                <a:lnTo>
                  <a:pt x="2037371" y="506191"/>
                </a:lnTo>
                <a:lnTo>
                  <a:pt x="2024668" y="477349"/>
                </a:lnTo>
                <a:lnTo>
                  <a:pt x="2011437" y="449036"/>
                </a:lnTo>
                <a:lnTo>
                  <a:pt x="1986562" y="443215"/>
                </a:lnTo>
                <a:lnTo>
                  <a:pt x="1961952" y="437658"/>
                </a:lnTo>
                <a:lnTo>
                  <a:pt x="1937341" y="432631"/>
                </a:lnTo>
                <a:lnTo>
                  <a:pt x="1912466" y="427603"/>
                </a:lnTo>
                <a:lnTo>
                  <a:pt x="1887591" y="423369"/>
                </a:lnTo>
                <a:lnTo>
                  <a:pt x="1862452" y="419136"/>
                </a:lnTo>
                <a:lnTo>
                  <a:pt x="1837312" y="415431"/>
                </a:lnTo>
                <a:lnTo>
                  <a:pt x="1812437" y="411991"/>
                </a:lnTo>
                <a:lnTo>
                  <a:pt x="1787297" y="408816"/>
                </a:lnTo>
                <a:lnTo>
                  <a:pt x="1762158" y="405905"/>
                </a:lnTo>
                <a:lnTo>
                  <a:pt x="1736753" y="403524"/>
                </a:lnTo>
                <a:lnTo>
                  <a:pt x="1711614" y="401407"/>
                </a:lnTo>
                <a:lnTo>
                  <a:pt x="1686474" y="399555"/>
                </a:lnTo>
                <a:lnTo>
                  <a:pt x="1661070" y="398232"/>
                </a:lnTo>
                <a:lnTo>
                  <a:pt x="1635930" y="396909"/>
                </a:lnTo>
                <a:lnTo>
                  <a:pt x="1610526" y="396115"/>
                </a:lnTo>
                <a:lnTo>
                  <a:pt x="1610526" y="772384"/>
                </a:lnTo>
                <a:lnTo>
                  <a:pt x="1590414" y="771591"/>
                </a:lnTo>
                <a:lnTo>
                  <a:pt x="1569773" y="771326"/>
                </a:lnTo>
                <a:lnTo>
                  <a:pt x="1558129" y="771591"/>
                </a:lnTo>
                <a:lnTo>
                  <a:pt x="1546221" y="772120"/>
                </a:lnTo>
                <a:lnTo>
                  <a:pt x="1546221" y="395850"/>
                </a:lnTo>
                <a:close/>
                <a:moveTo>
                  <a:pt x="2146133" y="176227"/>
                </a:moveTo>
                <a:lnTo>
                  <a:pt x="2159099" y="184959"/>
                </a:lnTo>
                <a:lnTo>
                  <a:pt x="2172066" y="193956"/>
                </a:lnTo>
                <a:lnTo>
                  <a:pt x="2185033" y="202953"/>
                </a:lnTo>
                <a:lnTo>
                  <a:pt x="2197735" y="212214"/>
                </a:lnTo>
                <a:lnTo>
                  <a:pt x="2210173" y="221740"/>
                </a:lnTo>
                <a:lnTo>
                  <a:pt x="2222875" y="231265"/>
                </a:lnTo>
                <a:lnTo>
                  <a:pt x="2235048" y="241056"/>
                </a:lnTo>
                <a:lnTo>
                  <a:pt x="2247485" y="250846"/>
                </a:lnTo>
                <a:lnTo>
                  <a:pt x="2259658" y="261166"/>
                </a:lnTo>
                <a:lnTo>
                  <a:pt x="2271302" y="271486"/>
                </a:lnTo>
                <a:lnTo>
                  <a:pt x="2283475" y="281541"/>
                </a:lnTo>
                <a:lnTo>
                  <a:pt x="2294854" y="292125"/>
                </a:lnTo>
                <a:lnTo>
                  <a:pt x="2306762" y="302709"/>
                </a:lnTo>
                <a:lnTo>
                  <a:pt x="2317876" y="313558"/>
                </a:lnTo>
                <a:lnTo>
                  <a:pt x="2329255" y="324407"/>
                </a:lnTo>
                <a:lnTo>
                  <a:pt x="2340634" y="335520"/>
                </a:lnTo>
                <a:lnTo>
                  <a:pt x="2362598" y="358012"/>
                </a:lnTo>
                <a:lnTo>
                  <a:pt x="2384033" y="380768"/>
                </a:lnTo>
                <a:lnTo>
                  <a:pt x="2404674" y="404582"/>
                </a:lnTo>
                <a:lnTo>
                  <a:pt x="2425315" y="428397"/>
                </a:lnTo>
                <a:lnTo>
                  <a:pt x="2445162" y="452741"/>
                </a:lnTo>
                <a:lnTo>
                  <a:pt x="2464215" y="477349"/>
                </a:lnTo>
                <a:lnTo>
                  <a:pt x="2483004" y="502751"/>
                </a:lnTo>
                <a:lnTo>
                  <a:pt x="2501263" y="528153"/>
                </a:lnTo>
                <a:lnTo>
                  <a:pt x="2515289" y="549057"/>
                </a:lnTo>
                <a:lnTo>
                  <a:pt x="2528785" y="569696"/>
                </a:lnTo>
                <a:lnTo>
                  <a:pt x="2542281" y="591129"/>
                </a:lnTo>
                <a:lnTo>
                  <a:pt x="2555247" y="612562"/>
                </a:lnTo>
                <a:lnTo>
                  <a:pt x="2575359" y="625264"/>
                </a:lnTo>
                <a:lnTo>
                  <a:pt x="2595206" y="638758"/>
                </a:lnTo>
                <a:lnTo>
                  <a:pt x="2609232" y="648549"/>
                </a:lnTo>
                <a:lnTo>
                  <a:pt x="2623257" y="658868"/>
                </a:lnTo>
                <a:lnTo>
                  <a:pt x="2636753" y="668659"/>
                </a:lnTo>
                <a:lnTo>
                  <a:pt x="2650513" y="679243"/>
                </a:lnTo>
                <a:lnTo>
                  <a:pt x="2664009" y="689827"/>
                </a:lnTo>
                <a:lnTo>
                  <a:pt x="2677506" y="700412"/>
                </a:lnTo>
                <a:lnTo>
                  <a:pt x="2690737" y="711260"/>
                </a:lnTo>
                <a:lnTo>
                  <a:pt x="2704233" y="722374"/>
                </a:lnTo>
                <a:lnTo>
                  <a:pt x="2717200" y="733487"/>
                </a:lnTo>
                <a:lnTo>
                  <a:pt x="2730166" y="744601"/>
                </a:lnTo>
                <a:lnTo>
                  <a:pt x="2742869" y="756243"/>
                </a:lnTo>
                <a:lnTo>
                  <a:pt x="2755571" y="767886"/>
                </a:lnTo>
                <a:lnTo>
                  <a:pt x="2768008" y="779793"/>
                </a:lnTo>
                <a:lnTo>
                  <a:pt x="2780446" y="791965"/>
                </a:lnTo>
                <a:lnTo>
                  <a:pt x="2792619" y="803872"/>
                </a:lnTo>
                <a:lnTo>
                  <a:pt x="2804527" y="816309"/>
                </a:lnTo>
                <a:lnTo>
                  <a:pt x="2816700" y="828745"/>
                </a:lnTo>
                <a:lnTo>
                  <a:pt x="2828343" y="841182"/>
                </a:lnTo>
                <a:lnTo>
                  <a:pt x="2839987" y="854148"/>
                </a:lnTo>
                <a:lnTo>
                  <a:pt x="2851101" y="866849"/>
                </a:lnTo>
                <a:lnTo>
                  <a:pt x="2862745" y="880079"/>
                </a:lnTo>
                <a:lnTo>
                  <a:pt x="2873595" y="893309"/>
                </a:lnTo>
                <a:lnTo>
                  <a:pt x="2884445" y="906540"/>
                </a:lnTo>
                <a:lnTo>
                  <a:pt x="2895030" y="920299"/>
                </a:lnTo>
                <a:lnTo>
                  <a:pt x="2905350" y="934059"/>
                </a:lnTo>
                <a:lnTo>
                  <a:pt x="2915671" y="947818"/>
                </a:lnTo>
                <a:lnTo>
                  <a:pt x="2925991" y="961842"/>
                </a:lnTo>
                <a:lnTo>
                  <a:pt x="2935782" y="976131"/>
                </a:lnTo>
                <a:lnTo>
                  <a:pt x="2945574" y="990420"/>
                </a:lnTo>
                <a:lnTo>
                  <a:pt x="2954836" y="1004708"/>
                </a:lnTo>
                <a:lnTo>
                  <a:pt x="2964098" y="1019526"/>
                </a:lnTo>
                <a:lnTo>
                  <a:pt x="2973095" y="1034080"/>
                </a:lnTo>
                <a:lnTo>
                  <a:pt x="2977858" y="1042282"/>
                </a:lnTo>
                <a:lnTo>
                  <a:pt x="2982357" y="1050221"/>
                </a:lnTo>
                <a:lnTo>
                  <a:pt x="2991354" y="1066626"/>
                </a:lnTo>
                <a:lnTo>
                  <a:pt x="2984474" y="1047045"/>
                </a:lnTo>
                <a:lnTo>
                  <a:pt x="2977064" y="1027200"/>
                </a:lnTo>
                <a:lnTo>
                  <a:pt x="2969655" y="1007884"/>
                </a:lnTo>
                <a:lnTo>
                  <a:pt x="2961981" y="988567"/>
                </a:lnTo>
                <a:lnTo>
                  <a:pt x="2954836" y="971368"/>
                </a:lnTo>
                <a:lnTo>
                  <a:pt x="2947426" y="954698"/>
                </a:lnTo>
                <a:lnTo>
                  <a:pt x="2940016" y="938028"/>
                </a:lnTo>
                <a:lnTo>
                  <a:pt x="2932078" y="921093"/>
                </a:lnTo>
                <a:lnTo>
                  <a:pt x="2924139" y="904687"/>
                </a:lnTo>
                <a:lnTo>
                  <a:pt x="2915935" y="888282"/>
                </a:lnTo>
                <a:lnTo>
                  <a:pt x="2907732" y="871876"/>
                </a:lnTo>
                <a:lnTo>
                  <a:pt x="2898999" y="855735"/>
                </a:lnTo>
                <a:lnTo>
                  <a:pt x="2890266" y="839594"/>
                </a:lnTo>
                <a:lnTo>
                  <a:pt x="2881269" y="823453"/>
                </a:lnTo>
                <a:lnTo>
                  <a:pt x="2872007" y="807577"/>
                </a:lnTo>
                <a:lnTo>
                  <a:pt x="2862745" y="791965"/>
                </a:lnTo>
                <a:lnTo>
                  <a:pt x="2852954" y="776089"/>
                </a:lnTo>
                <a:lnTo>
                  <a:pt x="2843427" y="760477"/>
                </a:lnTo>
                <a:lnTo>
                  <a:pt x="2833371" y="745130"/>
                </a:lnTo>
                <a:lnTo>
                  <a:pt x="2823316" y="729783"/>
                </a:lnTo>
                <a:lnTo>
                  <a:pt x="2812995" y="714700"/>
                </a:lnTo>
                <a:lnTo>
                  <a:pt x="2802410" y="699353"/>
                </a:lnTo>
                <a:lnTo>
                  <a:pt x="2791825" y="684535"/>
                </a:lnTo>
                <a:lnTo>
                  <a:pt x="2780710" y="669717"/>
                </a:lnTo>
                <a:lnTo>
                  <a:pt x="2769861" y="655164"/>
                </a:lnTo>
                <a:lnTo>
                  <a:pt x="2758746" y="640611"/>
                </a:lnTo>
                <a:lnTo>
                  <a:pt x="2747367" y="626322"/>
                </a:lnTo>
                <a:lnTo>
                  <a:pt x="2735724" y="612033"/>
                </a:lnTo>
                <a:lnTo>
                  <a:pt x="2724080" y="597745"/>
                </a:lnTo>
                <a:lnTo>
                  <a:pt x="2711907" y="583720"/>
                </a:lnTo>
                <a:lnTo>
                  <a:pt x="2699734" y="569696"/>
                </a:lnTo>
                <a:lnTo>
                  <a:pt x="2687561" y="556201"/>
                </a:lnTo>
                <a:lnTo>
                  <a:pt x="2675388" y="542707"/>
                </a:lnTo>
                <a:lnTo>
                  <a:pt x="2662686" y="529212"/>
                </a:lnTo>
                <a:lnTo>
                  <a:pt x="2649720" y="516246"/>
                </a:lnTo>
                <a:lnTo>
                  <a:pt x="2637017" y="503016"/>
                </a:lnTo>
                <a:lnTo>
                  <a:pt x="2623786" y="490050"/>
                </a:lnTo>
                <a:lnTo>
                  <a:pt x="2610819" y="477349"/>
                </a:lnTo>
                <a:lnTo>
                  <a:pt x="2597323" y="464648"/>
                </a:lnTo>
                <a:lnTo>
                  <a:pt x="2583827" y="452211"/>
                </a:lnTo>
                <a:lnTo>
                  <a:pt x="2570067" y="440039"/>
                </a:lnTo>
                <a:lnTo>
                  <a:pt x="2556041" y="428132"/>
                </a:lnTo>
                <a:lnTo>
                  <a:pt x="2542281" y="415960"/>
                </a:lnTo>
                <a:lnTo>
                  <a:pt x="2528255" y="404053"/>
                </a:lnTo>
                <a:lnTo>
                  <a:pt x="2513965" y="392675"/>
                </a:lnTo>
                <a:lnTo>
                  <a:pt x="2499411" y="381297"/>
                </a:lnTo>
                <a:lnTo>
                  <a:pt x="2484856" y="369919"/>
                </a:lnTo>
                <a:lnTo>
                  <a:pt x="2470302" y="359070"/>
                </a:lnTo>
                <a:lnTo>
                  <a:pt x="2455218" y="348221"/>
                </a:lnTo>
                <a:lnTo>
                  <a:pt x="2440399" y="337372"/>
                </a:lnTo>
                <a:lnTo>
                  <a:pt x="2425315" y="327053"/>
                </a:lnTo>
                <a:lnTo>
                  <a:pt x="2409967" y="316733"/>
                </a:lnTo>
                <a:lnTo>
                  <a:pt x="2394883" y="306414"/>
                </a:lnTo>
                <a:lnTo>
                  <a:pt x="2379270" y="296623"/>
                </a:lnTo>
                <a:lnTo>
                  <a:pt x="2363921" y="286833"/>
                </a:lnTo>
                <a:lnTo>
                  <a:pt x="2348044" y="277307"/>
                </a:lnTo>
                <a:lnTo>
                  <a:pt x="2332166" y="268046"/>
                </a:lnTo>
                <a:lnTo>
                  <a:pt x="2316288" y="258785"/>
                </a:lnTo>
                <a:lnTo>
                  <a:pt x="2300146" y="249788"/>
                </a:lnTo>
                <a:lnTo>
                  <a:pt x="2284004" y="241056"/>
                </a:lnTo>
                <a:lnTo>
                  <a:pt x="2267861" y="232588"/>
                </a:lnTo>
                <a:lnTo>
                  <a:pt x="2251455" y="224386"/>
                </a:lnTo>
                <a:lnTo>
                  <a:pt x="2235048" y="215918"/>
                </a:lnTo>
                <a:lnTo>
                  <a:pt x="2218641" y="208245"/>
                </a:lnTo>
                <a:lnTo>
                  <a:pt x="2201969" y="200042"/>
                </a:lnTo>
                <a:lnTo>
                  <a:pt x="2185033" y="192633"/>
                </a:lnTo>
                <a:lnTo>
                  <a:pt x="2168361" y="185224"/>
                </a:lnTo>
                <a:lnTo>
                  <a:pt x="2151161" y="178080"/>
                </a:lnTo>
                <a:lnTo>
                  <a:pt x="2146133" y="176227"/>
                </a:lnTo>
                <a:close/>
                <a:moveTo>
                  <a:pt x="1010879" y="176227"/>
                </a:moveTo>
                <a:lnTo>
                  <a:pt x="1005322" y="178080"/>
                </a:lnTo>
                <a:lnTo>
                  <a:pt x="988386" y="185224"/>
                </a:lnTo>
                <a:lnTo>
                  <a:pt x="971449" y="192633"/>
                </a:lnTo>
                <a:lnTo>
                  <a:pt x="954778" y="200042"/>
                </a:lnTo>
                <a:lnTo>
                  <a:pt x="938371" y="208245"/>
                </a:lnTo>
                <a:lnTo>
                  <a:pt x="921435" y="215918"/>
                </a:lnTo>
                <a:lnTo>
                  <a:pt x="905028" y="224386"/>
                </a:lnTo>
                <a:lnTo>
                  <a:pt x="888885" y="232588"/>
                </a:lnTo>
                <a:lnTo>
                  <a:pt x="872479" y="241056"/>
                </a:lnTo>
                <a:lnTo>
                  <a:pt x="856336" y="249788"/>
                </a:lnTo>
                <a:lnTo>
                  <a:pt x="840459" y="258785"/>
                </a:lnTo>
                <a:lnTo>
                  <a:pt x="824316" y="268046"/>
                </a:lnTo>
                <a:lnTo>
                  <a:pt x="808703" y="277307"/>
                </a:lnTo>
                <a:lnTo>
                  <a:pt x="793090" y="286833"/>
                </a:lnTo>
                <a:lnTo>
                  <a:pt x="777477" y="296623"/>
                </a:lnTo>
                <a:lnTo>
                  <a:pt x="762129" y="306414"/>
                </a:lnTo>
                <a:lnTo>
                  <a:pt x="746516" y="316733"/>
                </a:lnTo>
                <a:lnTo>
                  <a:pt x="731432" y="327053"/>
                </a:lnTo>
                <a:lnTo>
                  <a:pt x="716348" y="337372"/>
                </a:lnTo>
                <a:lnTo>
                  <a:pt x="701264" y="348221"/>
                </a:lnTo>
                <a:lnTo>
                  <a:pt x="686710" y="359070"/>
                </a:lnTo>
                <a:lnTo>
                  <a:pt x="671891" y="369919"/>
                </a:lnTo>
                <a:lnTo>
                  <a:pt x="657071" y="381297"/>
                </a:lnTo>
                <a:lnTo>
                  <a:pt x="642781" y="392675"/>
                </a:lnTo>
                <a:lnTo>
                  <a:pt x="628756" y="404053"/>
                </a:lnTo>
                <a:lnTo>
                  <a:pt x="614466" y="415960"/>
                </a:lnTo>
                <a:lnTo>
                  <a:pt x="600441" y="428132"/>
                </a:lnTo>
                <a:lnTo>
                  <a:pt x="586680" y="440039"/>
                </a:lnTo>
                <a:lnTo>
                  <a:pt x="573184" y="452211"/>
                </a:lnTo>
                <a:lnTo>
                  <a:pt x="559424" y="464648"/>
                </a:lnTo>
                <a:lnTo>
                  <a:pt x="546192" y="477349"/>
                </a:lnTo>
                <a:lnTo>
                  <a:pt x="532696" y="490050"/>
                </a:lnTo>
                <a:lnTo>
                  <a:pt x="519729" y="503016"/>
                </a:lnTo>
                <a:lnTo>
                  <a:pt x="496707" y="526301"/>
                </a:lnTo>
                <a:lnTo>
                  <a:pt x="474478" y="550645"/>
                </a:lnTo>
                <a:lnTo>
                  <a:pt x="452514" y="574988"/>
                </a:lnTo>
                <a:lnTo>
                  <a:pt x="431079" y="599861"/>
                </a:lnTo>
                <a:lnTo>
                  <a:pt x="410174" y="625264"/>
                </a:lnTo>
                <a:lnTo>
                  <a:pt x="390062" y="650930"/>
                </a:lnTo>
                <a:lnTo>
                  <a:pt x="370215" y="677391"/>
                </a:lnTo>
                <a:lnTo>
                  <a:pt x="351161" y="704116"/>
                </a:lnTo>
                <a:lnTo>
                  <a:pt x="332637" y="731370"/>
                </a:lnTo>
                <a:lnTo>
                  <a:pt x="314643" y="758625"/>
                </a:lnTo>
                <a:lnTo>
                  <a:pt x="297177" y="786673"/>
                </a:lnTo>
                <a:lnTo>
                  <a:pt x="280506" y="814721"/>
                </a:lnTo>
                <a:lnTo>
                  <a:pt x="264628" y="843563"/>
                </a:lnTo>
                <a:lnTo>
                  <a:pt x="249280" y="872405"/>
                </a:lnTo>
                <a:lnTo>
                  <a:pt x="234196" y="902041"/>
                </a:lnTo>
                <a:lnTo>
                  <a:pt x="220171" y="931412"/>
                </a:lnTo>
                <a:lnTo>
                  <a:pt x="236578" y="910244"/>
                </a:lnTo>
                <a:lnTo>
                  <a:pt x="253249" y="889605"/>
                </a:lnTo>
                <a:lnTo>
                  <a:pt x="270715" y="869230"/>
                </a:lnTo>
                <a:lnTo>
                  <a:pt x="288180" y="849385"/>
                </a:lnTo>
                <a:lnTo>
                  <a:pt x="306175" y="829804"/>
                </a:lnTo>
                <a:lnTo>
                  <a:pt x="324963" y="810223"/>
                </a:lnTo>
                <a:lnTo>
                  <a:pt x="343487" y="791171"/>
                </a:lnTo>
                <a:lnTo>
                  <a:pt x="362805" y="772914"/>
                </a:lnTo>
                <a:lnTo>
                  <a:pt x="382652" y="754656"/>
                </a:lnTo>
                <a:lnTo>
                  <a:pt x="402499" y="736927"/>
                </a:lnTo>
                <a:lnTo>
                  <a:pt x="422611" y="719728"/>
                </a:lnTo>
                <a:lnTo>
                  <a:pt x="442987" y="702793"/>
                </a:lnTo>
                <a:lnTo>
                  <a:pt x="463893" y="686123"/>
                </a:lnTo>
                <a:lnTo>
                  <a:pt x="485328" y="669982"/>
                </a:lnTo>
                <a:lnTo>
                  <a:pt x="506763" y="654106"/>
                </a:lnTo>
                <a:lnTo>
                  <a:pt x="528462" y="639023"/>
                </a:lnTo>
                <a:lnTo>
                  <a:pt x="551485" y="623147"/>
                </a:lnTo>
                <a:lnTo>
                  <a:pt x="574772" y="608329"/>
                </a:lnTo>
                <a:lnTo>
                  <a:pt x="598324" y="593246"/>
                </a:lnTo>
                <a:lnTo>
                  <a:pt x="621876" y="579222"/>
                </a:lnTo>
                <a:lnTo>
                  <a:pt x="638547" y="553291"/>
                </a:lnTo>
                <a:lnTo>
                  <a:pt x="647016" y="540590"/>
                </a:lnTo>
                <a:lnTo>
                  <a:pt x="655748" y="528153"/>
                </a:lnTo>
                <a:lnTo>
                  <a:pt x="673743" y="502751"/>
                </a:lnTo>
                <a:lnTo>
                  <a:pt x="692532" y="477349"/>
                </a:lnTo>
                <a:lnTo>
                  <a:pt x="711849" y="452741"/>
                </a:lnTo>
                <a:lnTo>
                  <a:pt x="731696" y="428397"/>
                </a:lnTo>
                <a:lnTo>
                  <a:pt x="751808" y="404582"/>
                </a:lnTo>
                <a:lnTo>
                  <a:pt x="772978" y="380768"/>
                </a:lnTo>
                <a:lnTo>
                  <a:pt x="794413" y="358012"/>
                </a:lnTo>
                <a:lnTo>
                  <a:pt x="816377" y="335520"/>
                </a:lnTo>
                <a:lnTo>
                  <a:pt x="827492" y="324407"/>
                </a:lnTo>
                <a:lnTo>
                  <a:pt x="838606" y="313558"/>
                </a:lnTo>
                <a:lnTo>
                  <a:pt x="850250" y="302709"/>
                </a:lnTo>
                <a:lnTo>
                  <a:pt x="861629" y="292125"/>
                </a:lnTo>
                <a:lnTo>
                  <a:pt x="873537" y="281541"/>
                </a:lnTo>
                <a:lnTo>
                  <a:pt x="885181" y="271221"/>
                </a:lnTo>
                <a:lnTo>
                  <a:pt x="897354" y="260901"/>
                </a:lnTo>
                <a:lnTo>
                  <a:pt x="909526" y="250846"/>
                </a:lnTo>
                <a:lnTo>
                  <a:pt x="921435" y="241056"/>
                </a:lnTo>
                <a:lnTo>
                  <a:pt x="933872" y="231265"/>
                </a:lnTo>
                <a:lnTo>
                  <a:pt x="946574" y="221740"/>
                </a:lnTo>
                <a:lnTo>
                  <a:pt x="959012" y="212214"/>
                </a:lnTo>
                <a:lnTo>
                  <a:pt x="971714" y="202953"/>
                </a:lnTo>
                <a:lnTo>
                  <a:pt x="984681" y="193956"/>
                </a:lnTo>
                <a:lnTo>
                  <a:pt x="997912" y="184959"/>
                </a:lnTo>
                <a:lnTo>
                  <a:pt x="1010879" y="176227"/>
                </a:lnTo>
                <a:close/>
                <a:moveTo>
                  <a:pt x="1833078" y="100550"/>
                </a:moveTo>
                <a:lnTo>
                  <a:pt x="1842869" y="108753"/>
                </a:lnTo>
                <a:lnTo>
                  <a:pt x="1852131" y="117220"/>
                </a:lnTo>
                <a:lnTo>
                  <a:pt x="1861922" y="125688"/>
                </a:lnTo>
                <a:lnTo>
                  <a:pt x="1871184" y="134420"/>
                </a:lnTo>
                <a:lnTo>
                  <a:pt x="1880182" y="143416"/>
                </a:lnTo>
                <a:lnTo>
                  <a:pt x="1889179" y="152413"/>
                </a:lnTo>
                <a:lnTo>
                  <a:pt x="1897912" y="161410"/>
                </a:lnTo>
                <a:lnTo>
                  <a:pt x="1906115" y="170671"/>
                </a:lnTo>
                <a:lnTo>
                  <a:pt x="1914583" y="179932"/>
                </a:lnTo>
                <a:lnTo>
                  <a:pt x="1923051" y="189458"/>
                </a:lnTo>
                <a:lnTo>
                  <a:pt x="1930990" y="199248"/>
                </a:lnTo>
                <a:lnTo>
                  <a:pt x="1938664" y="208774"/>
                </a:lnTo>
                <a:lnTo>
                  <a:pt x="1954277" y="228619"/>
                </a:lnTo>
                <a:lnTo>
                  <a:pt x="1968832" y="248729"/>
                </a:lnTo>
                <a:lnTo>
                  <a:pt x="1981005" y="266458"/>
                </a:lnTo>
                <a:lnTo>
                  <a:pt x="1992648" y="284187"/>
                </a:lnTo>
                <a:lnTo>
                  <a:pt x="2004027" y="302180"/>
                </a:lnTo>
                <a:lnTo>
                  <a:pt x="2015142" y="320173"/>
                </a:lnTo>
                <a:lnTo>
                  <a:pt x="2025727" y="338431"/>
                </a:lnTo>
                <a:lnTo>
                  <a:pt x="2036312" y="356953"/>
                </a:lnTo>
                <a:lnTo>
                  <a:pt x="2046103" y="375740"/>
                </a:lnTo>
                <a:lnTo>
                  <a:pt x="2056159" y="394263"/>
                </a:lnTo>
                <a:lnTo>
                  <a:pt x="2080240" y="400878"/>
                </a:lnTo>
                <a:lnTo>
                  <a:pt x="2104057" y="407493"/>
                </a:lnTo>
                <a:lnTo>
                  <a:pt x="2128403" y="414637"/>
                </a:lnTo>
                <a:lnTo>
                  <a:pt x="2152219" y="422046"/>
                </a:lnTo>
                <a:lnTo>
                  <a:pt x="2175771" y="429984"/>
                </a:lnTo>
                <a:lnTo>
                  <a:pt x="2199323" y="438187"/>
                </a:lnTo>
                <a:lnTo>
                  <a:pt x="2222875" y="446655"/>
                </a:lnTo>
                <a:lnTo>
                  <a:pt x="2246427" y="455387"/>
                </a:lnTo>
                <a:lnTo>
                  <a:pt x="2269714" y="464648"/>
                </a:lnTo>
                <a:lnTo>
                  <a:pt x="2292737" y="473909"/>
                </a:lnTo>
                <a:lnTo>
                  <a:pt x="2315759" y="483964"/>
                </a:lnTo>
                <a:lnTo>
                  <a:pt x="2338782" y="494019"/>
                </a:lnTo>
                <a:lnTo>
                  <a:pt x="2361275" y="504339"/>
                </a:lnTo>
                <a:lnTo>
                  <a:pt x="2384033" y="515188"/>
                </a:lnTo>
                <a:lnTo>
                  <a:pt x="2406262" y="526301"/>
                </a:lnTo>
                <a:lnTo>
                  <a:pt x="2428755" y="537944"/>
                </a:lnTo>
                <a:lnTo>
                  <a:pt x="2409967" y="513335"/>
                </a:lnTo>
                <a:lnTo>
                  <a:pt x="2391178" y="489256"/>
                </a:lnTo>
                <a:lnTo>
                  <a:pt x="2371860" y="465177"/>
                </a:lnTo>
                <a:lnTo>
                  <a:pt x="2351749" y="441892"/>
                </a:lnTo>
                <a:lnTo>
                  <a:pt x="2331108" y="419136"/>
                </a:lnTo>
                <a:lnTo>
                  <a:pt x="2310202" y="396644"/>
                </a:lnTo>
                <a:lnTo>
                  <a:pt x="2288767" y="374946"/>
                </a:lnTo>
                <a:lnTo>
                  <a:pt x="2277917" y="364098"/>
                </a:lnTo>
                <a:lnTo>
                  <a:pt x="2266803" y="353513"/>
                </a:lnTo>
                <a:lnTo>
                  <a:pt x="2255424" y="342929"/>
                </a:lnTo>
                <a:lnTo>
                  <a:pt x="2244045" y="332874"/>
                </a:lnTo>
                <a:lnTo>
                  <a:pt x="2232666" y="322555"/>
                </a:lnTo>
                <a:lnTo>
                  <a:pt x="2221022" y="312764"/>
                </a:lnTo>
                <a:lnTo>
                  <a:pt x="2209379" y="302709"/>
                </a:lnTo>
                <a:lnTo>
                  <a:pt x="2197470" y="293183"/>
                </a:lnTo>
                <a:lnTo>
                  <a:pt x="2185298" y="283393"/>
                </a:lnTo>
                <a:lnTo>
                  <a:pt x="2173654" y="274132"/>
                </a:lnTo>
                <a:lnTo>
                  <a:pt x="2161216" y="264870"/>
                </a:lnTo>
                <a:lnTo>
                  <a:pt x="2148779" y="255874"/>
                </a:lnTo>
                <a:lnTo>
                  <a:pt x="2136341" y="246877"/>
                </a:lnTo>
                <a:lnTo>
                  <a:pt x="2123904" y="238145"/>
                </a:lnTo>
                <a:lnTo>
                  <a:pt x="2111202" y="229942"/>
                </a:lnTo>
                <a:lnTo>
                  <a:pt x="2098500" y="221475"/>
                </a:lnTo>
                <a:lnTo>
                  <a:pt x="2085533" y="213272"/>
                </a:lnTo>
                <a:lnTo>
                  <a:pt x="2072566" y="205334"/>
                </a:lnTo>
                <a:lnTo>
                  <a:pt x="2058276" y="196867"/>
                </a:lnTo>
                <a:lnTo>
                  <a:pt x="2043986" y="188929"/>
                </a:lnTo>
                <a:lnTo>
                  <a:pt x="2029696" y="180726"/>
                </a:lnTo>
                <a:lnTo>
                  <a:pt x="2015142" y="173317"/>
                </a:lnTo>
                <a:lnTo>
                  <a:pt x="2000587" y="165908"/>
                </a:lnTo>
                <a:lnTo>
                  <a:pt x="1986033" y="158499"/>
                </a:lnTo>
                <a:lnTo>
                  <a:pt x="1970949" y="151619"/>
                </a:lnTo>
                <a:lnTo>
                  <a:pt x="1956130" y="144739"/>
                </a:lnTo>
                <a:lnTo>
                  <a:pt x="1941046" y="138653"/>
                </a:lnTo>
                <a:lnTo>
                  <a:pt x="1925698" y="132568"/>
                </a:lnTo>
                <a:lnTo>
                  <a:pt x="1910614" y="126217"/>
                </a:lnTo>
                <a:lnTo>
                  <a:pt x="1895265" y="120660"/>
                </a:lnTo>
                <a:lnTo>
                  <a:pt x="1879917" y="115368"/>
                </a:lnTo>
                <a:lnTo>
                  <a:pt x="1864304" y="110076"/>
                </a:lnTo>
                <a:lnTo>
                  <a:pt x="1848426" y="105049"/>
                </a:lnTo>
                <a:lnTo>
                  <a:pt x="1833078" y="100550"/>
                </a:lnTo>
                <a:close/>
                <a:moveTo>
                  <a:pt x="1323934" y="100550"/>
                </a:moveTo>
                <a:lnTo>
                  <a:pt x="1308056" y="105049"/>
                </a:lnTo>
                <a:lnTo>
                  <a:pt x="1292443" y="110076"/>
                </a:lnTo>
                <a:lnTo>
                  <a:pt x="1277095" y="115368"/>
                </a:lnTo>
                <a:lnTo>
                  <a:pt x="1261482" y="120660"/>
                </a:lnTo>
                <a:lnTo>
                  <a:pt x="1246398" y="126217"/>
                </a:lnTo>
                <a:lnTo>
                  <a:pt x="1230785" y="132568"/>
                </a:lnTo>
                <a:lnTo>
                  <a:pt x="1215966" y="138653"/>
                </a:lnTo>
                <a:lnTo>
                  <a:pt x="1200617" y="144739"/>
                </a:lnTo>
                <a:lnTo>
                  <a:pt x="1185798" y="151619"/>
                </a:lnTo>
                <a:lnTo>
                  <a:pt x="1170979" y="158499"/>
                </a:lnTo>
                <a:lnTo>
                  <a:pt x="1156160" y="165643"/>
                </a:lnTo>
                <a:lnTo>
                  <a:pt x="1141340" y="173052"/>
                </a:lnTo>
                <a:lnTo>
                  <a:pt x="1127315" y="180726"/>
                </a:lnTo>
                <a:lnTo>
                  <a:pt x="1112496" y="188929"/>
                </a:lnTo>
                <a:lnTo>
                  <a:pt x="1098206" y="196867"/>
                </a:lnTo>
                <a:lnTo>
                  <a:pt x="1084445" y="205334"/>
                </a:lnTo>
                <a:lnTo>
                  <a:pt x="1072273" y="212743"/>
                </a:lnTo>
                <a:lnTo>
                  <a:pt x="1060100" y="220417"/>
                </a:lnTo>
                <a:lnTo>
                  <a:pt x="1048191" y="228355"/>
                </a:lnTo>
                <a:lnTo>
                  <a:pt x="1036283" y="236028"/>
                </a:lnTo>
                <a:lnTo>
                  <a:pt x="1012731" y="252434"/>
                </a:lnTo>
                <a:lnTo>
                  <a:pt x="989709" y="269104"/>
                </a:lnTo>
                <a:lnTo>
                  <a:pt x="967215" y="286568"/>
                </a:lnTo>
                <a:lnTo>
                  <a:pt x="944987" y="304561"/>
                </a:lnTo>
                <a:lnTo>
                  <a:pt x="923287" y="323084"/>
                </a:lnTo>
                <a:lnTo>
                  <a:pt x="901852" y="342400"/>
                </a:lnTo>
                <a:lnTo>
                  <a:pt x="881211" y="361981"/>
                </a:lnTo>
                <a:lnTo>
                  <a:pt x="860570" y="381826"/>
                </a:lnTo>
                <a:lnTo>
                  <a:pt x="840459" y="402730"/>
                </a:lnTo>
                <a:lnTo>
                  <a:pt x="821405" y="423369"/>
                </a:lnTo>
                <a:lnTo>
                  <a:pt x="802087" y="444802"/>
                </a:lnTo>
                <a:lnTo>
                  <a:pt x="783564" y="466765"/>
                </a:lnTo>
                <a:lnTo>
                  <a:pt x="765040" y="488727"/>
                </a:lnTo>
                <a:lnTo>
                  <a:pt x="747574" y="511483"/>
                </a:lnTo>
                <a:lnTo>
                  <a:pt x="769274" y="501163"/>
                </a:lnTo>
                <a:lnTo>
                  <a:pt x="790973" y="491373"/>
                </a:lnTo>
                <a:lnTo>
                  <a:pt x="812673" y="481583"/>
                </a:lnTo>
                <a:lnTo>
                  <a:pt x="834372" y="472321"/>
                </a:lnTo>
                <a:lnTo>
                  <a:pt x="856601" y="463325"/>
                </a:lnTo>
                <a:lnTo>
                  <a:pt x="878565" y="454593"/>
                </a:lnTo>
                <a:lnTo>
                  <a:pt x="901058" y="446390"/>
                </a:lnTo>
                <a:lnTo>
                  <a:pt x="923287" y="438187"/>
                </a:lnTo>
                <a:lnTo>
                  <a:pt x="945780" y="430514"/>
                </a:lnTo>
                <a:lnTo>
                  <a:pt x="968274" y="423105"/>
                </a:lnTo>
                <a:lnTo>
                  <a:pt x="991032" y="415960"/>
                </a:lnTo>
                <a:lnTo>
                  <a:pt x="1014054" y="409081"/>
                </a:lnTo>
                <a:lnTo>
                  <a:pt x="1036812" y="402201"/>
                </a:lnTo>
                <a:lnTo>
                  <a:pt x="1059835" y="396115"/>
                </a:lnTo>
                <a:lnTo>
                  <a:pt x="1082858" y="390294"/>
                </a:lnTo>
                <a:lnTo>
                  <a:pt x="1106145" y="384737"/>
                </a:lnTo>
                <a:lnTo>
                  <a:pt x="1115142" y="367008"/>
                </a:lnTo>
                <a:lnTo>
                  <a:pt x="1124669" y="349544"/>
                </a:lnTo>
                <a:lnTo>
                  <a:pt x="1134725" y="332610"/>
                </a:lnTo>
                <a:lnTo>
                  <a:pt x="1144516" y="315410"/>
                </a:lnTo>
                <a:lnTo>
                  <a:pt x="1155101" y="298740"/>
                </a:lnTo>
                <a:lnTo>
                  <a:pt x="1165686" y="282070"/>
                </a:lnTo>
                <a:lnTo>
                  <a:pt x="1176536" y="265135"/>
                </a:lnTo>
                <a:lnTo>
                  <a:pt x="1187915" y="248729"/>
                </a:lnTo>
                <a:lnTo>
                  <a:pt x="1202469" y="228619"/>
                </a:lnTo>
                <a:lnTo>
                  <a:pt x="1218083" y="208774"/>
                </a:lnTo>
                <a:lnTo>
                  <a:pt x="1225757" y="199248"/>
                </a:lnTo>
                <a:lnTo>
                  <a:pt x="1233960" y="189458"/>
                </a:lnTo>
                <a:lnTo>
                  <a:pt x="1242164" y="179932"/>
                </a:lnTo>
                <a:lnTo>
                  <a:pt x="1250632" y="170671"/>
                </a:lnTo>
                <a:lnTo>
                  <a:pt x="1259100" y="161410"/>
                </a:lnTo>
                <a:lnTo>
                  <a:pt x="1267833" y="151884"/>
                </a:lnTo>
                <a:lnTo>
                  <a:pt x="1276830" y="142887"/>
                </a:lnTo>
                <a:lnTo>
                  <a:pt x="1285827" y="134420"/>
                </a:lnTo>
                <a:lnTo>
                  <a:pt x="1295089" y="125688"/>
                </a:lnTo>
                <a:lnTo>
                  <a:pt x="1304351" y="116956"/>
                </a:lnTo>
                <a:lnTo>
                  <a:pt x="1313878" y="108753"/>
                </a:lnTo>
                <a:lnTo>
                  <a:pt x="1323934" y="100550"/>
                </a:lnTo>
                <a:close/>
                <a:moveTo>
                  <a:pt x="1610526" y="66681"/>
                </a:moveTo>
                <a:lnTo>
                  <a:pt x="1610526" y="331816"/>
                </a:lnTo>
                <a:lnTo>
                  <a:pt x="1633284" y="332610"/>
                </a:lnTo>
                <a:lnTo>
                  <a:pt x="1656042" y="333403"/>
                </a:lnTo>
                <a:lnTo>
                  <a:pt x="1678800" y="334726"/>
                </a:lnTo>
                <a:lnTo>
                  <a:pt x="1701558" y="336049"/>
                </a:lnTo>
                <a:lnTo>
                  <a:pt x="1724051" y="337902"/>
                </a:lnTo>
                <a:lnTo>
                  <a:pt x="1746809" y="339754"/>
                </a:lnTo>
                <a:lnTo>
                  <a:pt x="1769303" y="341871"/>
                </a:lnTo>
                <a:lnTo>
                  <a:pt x="1792061" y="344252"/>
                </a:lnTo>
                <a:lnTo>
                  <a:pt x="1814554" y="347163"/>
                </a:lnTo>
                <a:lnTo>
                  <a:pt x="1837312" y="350074"/>
                </a:lnTo>
                <a:lnTo>
                  <a:pt x="1859541" y="353513"/>
                </a:lnTo>
                <a:lnTo>
                  <a:pt x="1882299" y="356953"/>
                </a:lnTo>
                <a:lnTo>
                  <a:pt x="1904527" y="360658"/>
                </a:lnTo>
                <a:lnTo>
                  <a:pt x="1927285" y="364891"/>
                </a:lnTo>
                <a:lnTo>
                  <a:pt x="1949514" y="369390"/>
                </a:lnTo>
                <a:lnTo>
                  <a:pt x="1971743" y="373888"/>
                </a:lnTo>
                <a:lnTo>
                  <a:pt x="1958511" y="351397"/>
                </a:lnTo>
                <a:lnTo>
                  <a:pt x="1945015" y="329434"/>
                </a:lnTo>
                <a:lnTo>
                  <a:pt x="1930990" y="307472"/>
                </a:lnTo>
                <a:lnTo>
                  <a:pt x="1916171" y="286039"/>
                </a:lnTo>
                <a:lnTo>
                  <a:pt x="1908497" y="275190"/>
                </a:lnTo>
                <a:lnTo>
                  <a:pt x="1900293" y="264341"/>
                </a:lnTo>
                <a:lnTo>
                  <a:pt x="1891825" y="253492"/>
                </a:lnTo>
                <a:lnTo>
                  <a:pt x="1883622" y="242908"/>
                </a:lnTo>
                <a:lnTo>
                  <a:pt x="1874889" y="232324"/>
                </a:lnTo>
                <a:lnTo>
                  <a:pt x="1866156" y="222004"/>
                </a:lnTo>
                <a:lnTo>
                  <a:pt x="1857159" y="211949"/>
                </a:lnTo>
                <a:lnTo>
                  <a:pt x="1848162" y="201894"/>
                </a:lnTo>
                <a:lnTo>
                  <a:pt x="1838900" y="192368"/>
                </a:lnTo>
                <a:lnTo>
                  <a:pt x="1829638" y="183107"/>
                </a:lnTo>
                <a:lnTo>
                  <a:pt x="1819846" y="173581"/>
                </a:lnTo>
                <a:lnTo>
                  <a:pt x="1810055" y="164585"/>
                </a:lnTo>
                <a:lnTo>
                  <a:pt x="1799999" y="156117"/>
                </a:lnTo>
                <a:lnTo>
                  <a:pt x="1789944" y="147650"/>
                </a:lnTo>
                <a:lnTo>
                  <a:pt x="1779358" y="139183"/>
                </a:lnTo>
                <a:lnTo>
                  <a:pt x="1768773" y="131509"/>
                </a:lnTo>
                <a:lnTo>
                  <a:pt x="1759776" y="125423"/>
                </a:lnTo>
                <a:lnTo>
                  <a:pt x="1750514" y="119073"/>
                </a:lnTo>
                <a:lnTo>
                  <a:pt x="1741252" y="113251"/>
                </a:lnTo>
                <a:lnTo>
                  <a:pt x="1731725" y="107959"/>
                </a:lnTo>
                <a:lnTo>
                  <a:pt x="1722199" y="102667"/>
                </a:lnTo>
                <a:lnTo>
                  <a:pt x="1712672" y="97640"/>
                </a:lnTo>
                <a:lnTo>
                  <a:pt x="1702616" y="93141"/>
                </a:lnTo>
                <a:lnTo>
                  <a:pt x="1692825" y="88643"/>
                </a:lnTo>
                <a:lnTo>
                  <a:pt x="1682769" y="84674"/>
                </a:lnTo>
                <a:lnTo>
                  <a:pt x="1672978" y="80969"/>
                </a:lnTo>
                <a:lnTo>
                  <a:pt x="1662657" y="77530"/>
                </a:lnTo>
                <a:lnTo>
                  <a:pt x="1652337" y="74883"/>
                </a:lnTo>
                <a:lnTo>
                  <a:pt x="1641752" y="72237"/>
                </a:lnTo>
                <a:lnTo>
                  <a:pt x="1631696" y="69856"/>
                </a:lnTo>
                <a:lnTo>
                  <a:pt x="1621111" y="68004"/>
                </a:lnTo>
                <a:lnTo>
                  <a:pt x="1610526" y="66681"/>
                </a:lnTo>
                <a:close/>
                <a:moveTo>
                  <a:pt x="1546221" y="66681"/>
                </a:moveTo>
                <a:lnTo>
                  <a:pt x="1535901" y="68004"/>
                </a:lnTo>
                <a:lnTo>
                  <a:pt x="1525316" y="69856"/>
                </a:lnTo>
                <a:lnTo>
                  <a:pt x="1514730" y="72237"/>
                </a:lnTo>
                <a:lnTo>
                  <a:pt x="1504410" y="74883"/>
                </a:lnTo>
                <a:lnTo>
                  <a:pt x="1494089" y="77530"/>
                </a:lnTo>
                <a:lnTo>
                  <a:pt x="1484034" y="80969"/>
                </a:lnTo>
                <a:lnTo>
                  <a:pt x="1473978" y="84674"/>
                </a:lnTo>
                <a:lnTo>
                  <a:pt x="1463922" y="88643"/>
                </a:lnTo>
                <a:lnTo>
                  <a:pt x="1453866" y="93141"/>
                </a:lnTo>
                <a:lnTo>
                  <a:pt x="1444339" y="97640"/>
                </a:lnTo>
                <a:lnTo>
                  <a:pt x="1434548" y="102667"/>
                </a:lnTo>
                <a:lnTo>
                  <a:pt x="1425022" y="107959"/>
                </a:lnTo>
                <a:lnTo>
                  <a:pt x="1415495" y="113251"/>
                </a:lnTo>
                <a:lnTo>
                  <a:pt x="1405968" y="119073"/>
                </a:lnTo>
                <a:lnTo>
                  <a:pt x="1396971" y="125423"/>
                </a:lnTo>
                <a:lnTo>
                  <a:pt x="1387974" y="131509"/>
                </a:lnTo>
                <a:lnTo>
                  <a:pt x="1377653" y="139183"/>
                </a:lnTo>
                <a:lnTo>
                  <a:pt x="1367068" y="147650"/>
                </a:lnTo>
                <a:lnTo>
                  <a:pt x="1356748" y="156117"/>
                </a:lnTo>
                <a:lnTo>
                  <a:pt x="1346956" y="164585"/>
                </a:lnTo>
                <a:lnTo>
                  <a:pt x="1336900" y="173581"/>
                </a:lnTo>
                <a:lnTo>
                  <a:pt x="1327374" y="183107"/>
                </a:lnTo>
                <a:lnTo>
                  <a:pt x="1318112" y="192368"/>
                </a:lnTo>
                <a:lnTo>
                  <a:pt x="1308585" y="201894"/>
                </a:lnTo>
                <a:lnTo>
                  <a:pt x="1299323" y="211949"/>
                </a:lnTo>
                <a:lnTo>
                  <a:pt x="1290591" y="222004"/>
                </a:lnTo>
                <a:lnTo>
                  <a:pt x="1281593" y="232324"/>
                </a:lnTo>
                <a:lnTo>
                  <a:pt x="1273390" y="242908"/>
                </a:lnTo>
                <a:lnTo>
                  <a:pt x="1264922" y="253492"/>
                </a:lnTo>
                <a:lnTo>
                  <a:pt x="1256454" y="264341"/>
                </a:lnTo>
                <a:lnTo>
                  <a:pt x="1248515" y="275190"/>
                </a:lnTo>
                <a:lnTo>
                  <a:pt x="1240311" y="286039"/>
                </a:lnTo>
                <a:lnTo>
                  <a:pt x="1227080" y="305620"/>
                </a:lnTo>
                <a:lnTo>
                  <a:pt x="1214113" y="325730"/>
                </a:lnTo>
                <a:lnTo>
                  <a:pt x="1201676" y="345840"/>
                </a:lnTo>
                <a:lnTo>
                  <a:pt x="1189503" y="366214"/>
                </a:lnTo>
                <a:lnTo>
                  <a:pt x="1211467" y="362245"/>
                </a:lnTo>
                <a:lnTo>
                  <a:pt x="1233696" y="358541"/>
                </a:lnTo>
                <a:lnTo>
                  <a:pt x="1255924" y="354836"/>
                </a:lnTo>
                <a:lnTo>
                  <a:pt x="1277888" y="351397"/>
                </a:lnTo>
                <a:lnTo>
                  <a:pt x="1300382" y="348221"/>
                </a:lnTo>
                <a:lnTo>
                  <a:pt x="1322611" y="345575"/>
                </a:lnTo>
                <a:lnTo>
                  <a:pt x="1345104" y="342929"/>
                </a:lnTo>
                <a:lnTo>
                  <a:pt x="1367333" y="340548"/>
                </a:lnTo>
                <a:lnTo>
                  <a:pt x="1389561" y="338695"/>
                </a:lnTo>
                <a:lnTo>
                  <a:pt x="1412055" y="336843"/>
                </a:lnTo>
                <a:lnTo>
                  <a:pt x="1434284" y="335256"/>
                </a:lnTo>
                <a:lnTo>
                  <a:pt x="1456777" y="333933"/>
                </a:lnTo>
                <a:lnTo>
                  <a:pt x="1479006" y="332874"/>
                </a:lnTo>
                <a:lnTo>
                  <a:pt x="1501234" y="332080"/>
                </a:lnTo>
                <a:lnTo>
                  <a:pt x="1523728" y="331551"/>
                </a:lnTo>
                <a:lnTo>
                  <a:pt x="1546221" y="331286"/>
                </a:lnTo>
                <a:lnTo>
                  <a:pt x="1546221" y="66681"/>
                </a:lnTo>
                <a:close/>
                <a:moveTo>
                  <a:pt x="1578241" y="0"/>
                </a:moveTo>
                <a:lnTo>
                  <a:pt x="1578506" y="0"/>
                </a:lnTo>
                <a:lnTo>
                  <a:pt x="1597559" y="265"/>
                </a:lnTo>
                <a:lnTo>
                  <a:pt x="1616877" y="529"/>
                </a:lnTo>
                <a:lnTo>
                  <a:pt x="1635930" y="1323"/>
                </a:lnTo>
                <a:lnTo>
                  <a:pt x="1655248" y="1852"/>
                </a:lnTo>
                <a:lnTo>
                  <a:pt x="1674036" y="3175"/>
                </a:lnTo>
                <a:lnTo>
                  <a:pt x="1693354" y="4234"/>
                </a:lnTo>
                <a:lnTo>
                  <a:pt x="1712408" y="5821"/>
                </a:lnTo>
                <a:lnTo>
                  <a:pt x="1731461" y="7409"/>
                </a:lnTo>
                <a:lnTo>
                  <a:pt x="1750514" y="9526"/>
                </a:lnTo>
                <a:lnTo>
                  <a:pt x="1769567" y="11907"/>
                </a:lnTo>
                <a:lnTo>
                  <a:pt x="1788620" y="14289"/>
                </a:lnTo>
                <a:lnTo>
                  <a:pt x="1807674" y="16935"/>
                </a:lnTo>
                <a:lnTo>
                  <a:pt x="1826462" y="19845"/>
                </a:lnTo>
                <a:lnTo>
                  <a:pt x="1845515" y="23021"/>
                </a:lnTo>
                <a:lnTo>
                  <a:pt x="1864304" y="26461"/>
                </a:lnTo>
                <a:lnTo>
                  <a:pt x="1883357" y="30165"/>
                </a:lnTo>
                <a:lnTo>
                  <a:pt x="1901881" y="33870"/>
                </a:lnTo>
                <a:lnTo>
                  <a:pt x="1920405" y="37839"/>
                </a:lnTo>
                <a:lnTo>
                  <a:pt x="1939458" y="42072"/>
                </a:lnTo>
                <a:lnTo>
                  <a:pt x="1957982" y="46571"/>
                </a:lnTo>
                <a:lnTo>
                  <a:pt x="1976242" y="51598"/>
                </a:lnTo>
                <a:lnTo>
                  <a:pt x="1995030" y="56361"/>
                </a:lnTo>
                <a:lnTo>
                  <a:pt x="2013554" y="61653"/>
                </a:lnTo>
                <a:lnTo>
                  <a:pt x="2031813" y="66945"/>
                </a:lnTo>
                <a:lnTo>
                  <a:pt x="2050073" y="72502"/>
                </a:lnTo>
                <a:lnTo>
                  <a:pt x="2068332" y="78588"/>
                </a:lnTo>
                <a:lnTo>
                  <a:pt x="2086327" y="84674"/>
                </a:lnTo>
                <a:lnTo>
                  <a:pt x="2104321" y="91289"/>
                </a:lnTo>
                <a:lnTo>
                  <a:pt x="2122316" y="97640"/>
                </a:lnTo>
                <a:lnTo>
                  <a:pt x="2140311" y="104519"/>
                </a:lnTo>
                <a:lnTo>
                  <a:pt x="2158306" y="111399"/>
                </a:lnTo>
                <a:lnTo>
                  <a:pt x="2176036" y="118808"/>
                </a:lnTo>
                <a:lnTo>
                  <a:pt x="2193766" y="126217"/>
                </a:lnTo>
                <a:lnTo>
                  <a:pt x="2211231" y="133626"/>
                </a:lnTo>
                <a:lnTo>
                  <a:pt x="2228961" y="141829"/>
                </a:lnTo>
                <a:lnTo>
                  <a:pt x="2246162" y="149767"/>
                </a:lnTo>
                <a:lnTo>
                  <a:pt x="2263363" y="158234"/>
                </a:lnTo>
                <a:lnTo>
                  <a:pt x="2280564" y="166437"/>
                </a:lnTo>
                <a:lnTo>
                  <a:pt x="2297764" y="175169"/>
                </a:lnTo>
                <a:lnTo>
                  <a:pt x="2314436" y="184166"/>
                </a:lnTo>
                <a:lnTo>
                  <a:pt x="2331637" y="193427"/>
                </a:lnTo>
                <a:lnTo>
                  <a:pt x="2348308" y="202953"/>
                </a:lnTo>
                <a:lnTo>
                  <a:pt x="2364715" y="212478"/>
                </a:lnTo>
                <a:lnTo>
                  <a:pt x="2381122" y="222004"/>
                </a:lnTo>
                <a:lnTo>
                  <a:pt x="2397529" y="232059"/>
                </a:lnTo>
                <a:lnTo>
                  <a:pt x="2413671" y="242114"/>
                </a:lnTo>
                <a:lnTo>
                  <a:pt x="2429814" y="252434"/>
                </a:lnTo>
                <a:lnTo>
                  <a:pt x="2445956" y="263018"/>
                </a:lnTo>
                <a:lnTo>
                  <a:pt x="2461834" y="273867"/>
                </a:lnTo>
                <a:lnTo>
                  <a:pt x="2477711" y="284716"/>
                </a:lnTo>
                <a:lnTo>
                  <a:pt x="2493060" y="295829"/>
                </a:lnTo>
                <a:lnTo>
                  <a:pt x="2508673" y="307472"/>
                </a:lnTo>
                <a:lnTo>
                  <a:pt x="2523757" y="318850"/>
                </a:lnTo>
                <a:lnTo>
                  <a:pt x="2539105" y="330757"/>
                </a:lnTo>
                <a:lnTo>
                  <a:pt x="2553924" y="342400"/>
                </a:lnTo>
                <a:lnTo>
                  <a:pt x="2568743" y="354572"/>
                </a:lnTo>
                <a:lnTo>
                  <a:pt x="2583827" y="366744"/>
                </a:lnTo>
                <a:lnTo>
                  <a:pt x="2598382" y="378916"/>
                </a:lnTo>
                <a:lnTo>
                  <a:pt x="2612672" y="391881"/>
                </a:lnTo>
                <a:lnTo>
                  <a:pt x="2626962" y="404582"/>
                </a:lnTo>
                <a:lnTo>
                  <a:pt x="2641251" y="417548"/>
                </a:lnTo>
                <a:lnTo>
                  <a:pt x="2655012" y="430514"/>
                </a:lnTo>
                <a:lnTo>
                  <a:pt x="2668773" y="443744"/>
                </a:lnTo>
                <a:lnTo>
                  <a:pt x="2682533" y="457503"/>
                </a:lnTo>
                <a:lnTo>
                  <a:pt x="2696029" y="471263"/>
                </a:lnTo>
                <a:lnTo>
                  <a:pt x="2709525" y="484758"/>
                </a:lnTo>
                <a:lnTo>
                  <a:pt x="2722492" y="498782"/>
                </a:lnTo>
                <a:lnTo>
                  <a:pt x="2735459" y="513071"/>
                </a:lnTo>
                <a:lnTo>
                  <a:pt x="2748161" y="527359"/>
                </a:lnTo>
                <a:lnTo>
                  <a:pt x="2760863" y="541648"/>
                </a:lnTo>
                <a:lnTo>
                  <a:pt x="2773301" y="556201"/>
                </a:lnTo>
                <a:lnTo>
                  <a:pt x="2785474" y="571019"/>
                </a:lnTo>
                <a:lnTo>
                  <a:pt x="2797382" y="585837"/>
                </a:lnTo>
                <a:lnTo>
                  <a:pt x="2809290" y="600920"/>
                </a:lnTo>
                <a:lnTo>
                  <a:pt x="2821198" y="616002"/>
                </a:lnTo>
                <a:lnTo>
                  <a:pt x="2832577" y="631085"/>
                </a:lnTo>
                <a:lnTo>
                  <a:pt x="2843956" y="646697"/>
                </a:lnTo>
                <a:lnTo>
                  <a:pt x="2855335" y="662573"/>
                </a:lnTo>
                <a:lnTo>
                  <a:pt x="2866185" y="677920"/>
                </a:lnTo>
                <a:lnTo>
                  <a:pt x="2877035" y="693796"/>
                </a:lnTo>
                <a:lnTo>
                  <a:pt x="2887355" y="709937"/>
                </a:lnTo>
                <a:lnTo>
                  <a:pt x="2897676" y="726078"/>
                </a:lnTo>
                <a:lnTo>
                  <a:pt x="2907996" y="742219"/>
                </a:lnTo>
                <a:lnTo>
                  <a:pt x="2917788" y="758625"/>
                </a:lnTo>
                <a:lnTo>
                  <a:pt x="2927579" y="775030"/>
                </a:lnTo>
                <a:lnTo>
                  <a:pt x="2937106" y="791965"/>
                </a:lnTo>
                <a:lnTo>
                  <a:pt x="2946367" y="808635"/>
                </a:lnTo>
                <a:lnTo>
                  <a:pt x="2955629" y="825306"/>
                </a:lnTo>
                <a:lnTo>
                  <a:pt x="2964627" y="842240"/>
                </a:lnTo>
                <a:lnTo>
                  <a:pt x="2973360" y="859175"/>
                </a:lnTo>
                <a:lnTo>
                  <a:pt x="2981828" y="876639"/>
                </a:lnTo>
                <a:lnTo>
                  <a:pt x="2990296" y="893574"/>
                </a:lnTo>
                <a:lnTo>
                  <a:pt x="2998235" y="911038"/>
                </a:lnTo>
                <a:lnTo>
                  <a:pt x="3006173" y="928766"/>
                </a:lnTo>
                <a:lnTo>
                  <a:pt x="3013848" y="945966"/>
                </a:lnTo>
                <a:lnTo>
                  <a:pt x="3021257" y="963694"/>
                </a:lnTo>
                <a:lnTo>
                  <a:pt x="3028667" y="981423"/>
                </a:lnTo>
                <a:lnTo>
                  <a:pt x="3035547" y="999416"/>
                </a:lnTo>
                <a:lnTo>
                  <a:pt x="3042163" y="1017409"/>
                </a:lnTo>
                <a:lnTo>
                  <a:pt x="3049043" y="1035403"/>
                </a:lnTo>
                <a:lnTo>
                  <a:pt x="3055394" y="1053396"/>
                </a:lnTo>
                <a:lnTo>
                  <a:pt x="3061481" y="1071654"/>
                </a:lnTo>
                <a:lnTo>
                  <a:pt x="3067302" y="1089647"/>
                </a:lnTo>
                <a:lnTo>
                  <a:pt x="3073124" y="1107905"/>
                </a:lnTo>
                <a:lnTo>
                  <a:pt x="3078152" y="1126427"/>
                </a:lnTo>
                <a:lnTo>
                  <a:pt x="3083445" y="1144949"/>
                </a:lnTo>
                <a:lnTo>
                  <a:pt x="3088473" y="1163472"/>
                </a:lnTo>
                <a:lnTo>
                  <a:pt x="3093501" y="1181994"/>
                </a:lnTo>
                <a:lnTo>
                  <a:pt x="3097735" y="1200781"/>
                </a:lnTo>
                <a:lnTo>
                  <a:pt x="3102233" y="1219304"/>
                </a:lnTo>
                <a:lnTo>
                  <a:pt x="3106203" y="1237826"/>
                </a:lnTo>
                <a:lnTo>
                  <a:pt x="3110172" y="1256878"/>
                </a:lnTo>
                <a:lnTo>
                  <a:pt x="3113612" y="1275400"/>
                </a:lnTo>
                <a:lnTo>
                  <a:pt x="3117053" y="1294452"/>
                </a:lnTo>
                <a:lnTo>
                  <a:pt x="3120228" y="1313239"/>
                </a:lnTo>
                <a:lnTo>
                  <a:pt x="3123139" y="1332290"/>
                </a:lnTo>
                <a:lnTo>
                  <a:pt x="3125785" y="1351077"/>
                </a:lnTo>
                <a:lnTo>
                  <a:pt x="3128167" y="1370394"/>
                </a:lnTo>
                <a:lnTo>
                  <a:pt x="3130284" y="1389181"/>
                </a:lnTo>
                <a:lnTo>
                  <a:pt x="3132666" y="1408497"/>
                </a:lnTo>
                <a:lnTo>
                  <a:pt x="3134253" y="1427548"/>
                </a:lnTo>
                <a:lnTo>
                  <a:pt x="3135576" y="1446600"/>
                </a:lnTo>
                <a:lnTo>
                  <a:pt x="3136900" y="1465652"/>
                </a:lnTo>
                <a:lnTo>
                  <a:pt x="3138223" y="1484703"/>
                </a:lnTo>
                <a:lnTo>
                  <a:pt x="3138752" y="1504019"/>
                </a:lnTo>
                <a:lnTo>
                  <a:pt x="3139281" y="1523071"/>
                </a:lnTo>
                <a:lnTo>
                  <a:pt x="3139811" y="1542123"/>
                </a:lnTo>
                <a:lnTo>
                  <a:pt x="3140075" y="1561439"/>
                </a:lnTo>
                <a:lnTo>
                  <a:pt x="3139811" y="1580755"/>
                </a:lnTo>
                <a:lnTo>
                  <a:pt x="3139281" y="1599542"/>
                </a:lnTo>
                <a:lnTo>
                  <a:pt x="3138752" y="1618858"/>
                </a:lnTo>
                <a:lnTo>
                  <a:pt x="3138223" y="1637910"/>
                </a:lnTo>
                <a:lnTo>
                  <a:pt x="3136900" y="1656962"/>
                </a:lnTo>
                <a:lnTo>
                  <a:pt x="3135576" y="1676278"/>
                </a:lnTo>
                <a:lnTo>
                  <a:pt x="3134253" y="1695329"/>
                </a:lnTo>
                <a:lnTo>
                  <a:pt x="3132666" y="1714381"/>
                </a:lnTo>
                <a:lnTo>
                  <a:pt x="3130284" y="1733697"/>
                </a:lnTo>
                <a:lnTo>
                  <a:pt x="3128167" y="1752484"/>
                </a:lnTo>
                <a:lnTo>
                  <a:pt x="3125785" y="1771536"/>
                </a:lnTo>
                <a:lnTo>
                  <a:pt x="3123139" y="1790323"/>
                </a:lnTo>
                <a:lnTo>
                  <a:pt x="3120228" y="1809375"/>
                </a:lnTo>
                <a:lnTo>
                  <a:pt x="3117053" y="1828162"/>
                </a:lnTo>
                <a:lnTo>
                  <a:pt x="3113612" y="1847213"/>
                </a:lnTo>
                <a:lnTo>
                  <a:pt x="3110172" y="1866000"/>
                </a:lnTo>
                <a:lnTo>
                  <a:pt x="3106203" y="1884523"/>
                </a:lnTo>
                <a:lnTo>
                  <a:pt x="3102233" y="1903574"/>
                </a:lnTo>
                <a:lnTo>
                  <a:pt x="3097735" y="1922097"/>
                </a:lnTo>
                <a:lnTo>
                  <a:pt x="3093501" y="1940884"/>
                </a:lnTo>
                <a:lnTo>
                  <a:pt x="3088473" y="1959406"/>
                </a:lnTo>
                <a:lnTo>
                  <a:pt x="3083445" y="1977664"/>
                </a:lnTo>
                <a:lnTo>
                  <a:pt x="3078152" y="1996186"/>
                </a:lnTo>
                <a:lnTo>
                  <a:pt x="3073124" y="2014709"/>
                </a:lnTo>
                <a:lnTo>
                  <a:pt x="3067302" y="2032966"/>
                </a:lnTo>
                <a:lnTo>
                  <a:pt x="3061481" y="2051224"/>
                </a:lnTo>
                <a:lnTo>
                  <a:pt x="3055394" y="2069482"/>
                </a:lnTo>
                <a:lnTo>
                  <a:pt x="3049043" y="2087475"/>
                </a:lnTo>
                <a:lnTo>
                  <a:pt x="3042163" y="2105469"/>
                </a:lnTo>
                <a:lnTo>
                  <a:pt x="3035547" y="2123462"/>
                </a:lnTo>
                <a:lnTo>
                  <a:pt x="3028667" y="2141190"/>
                </a:lnTo>
                <a:lnTo>
                  <a:pt x="3021257" y="2158919"/>
                </a:lnTo>
                <a:lnTo>
                  <a:pt x="3013848" y="2176383"/>
                </a:lnTo>
                <a:lnTo>
                  <a:pt x="3006173" y="2194111"/>
                </a:lnTo>
                <a:lnTo>
                  <a:pt x="2998235" y="2211575"/>
                </a:lnTo>
                <a:lnTo>
                  <a:pt x="2990296" y="2229039"/>
                </a:lnTo>
                <a:lnTo>
                  <a:pt x="2981828" y="2246239"/>
                </a:lnTo>
                <a:lnTo>
                  <a:pt x="2973360" y="2263438"/>
                </a:lnTo>
                <a:lnTo>
                  <a:pt x="2964627" y="2280373"/>
                </a:lnTo>
                <a:lnTo>
                  <a:pt x="2955629" y="2297572"/>
                </a:lnTo>
                <a:lnTo>
                  <a:pt x="2946367" y="2314242"/>
                </a:lnTo>
                <a:lnTo>
                  <a:pt x="2937106" y="2330913"/>
                </a:lnTo>
                <a:lnTo>
                  <a:pt x="2927579" y="2347583"/>
                </a:lnTo>
                <a:lnTo>
                  <a:pt x="2917788" y="2364253"/>
                </a:lnTo>
                <a:lnTo>
                  <a:pt x="2907996" y="2380394"/>
                </a:lnTo>
                <a:lnTo>
                  <a:pt x="2897676" y="2396800"/>
                </a:lnTo>
                <a:lnTo>
                  <a:pt x="2887355" y="2412940"/>
                </a:lnTo>
                <a:lnTo>
                  <a:pt x="2877035" y="2428552"/>
                </a:lnTo>
                <a:lnTo>
                  <a:pt x="2866185" y="2444429"/>
                </a:lnTo>
                <a:lnTo>
                  <a:pt x="2855335" y="2460305"/>
                </a:lnTo>
                <a:lnTo>
                  <a:pt x="2843956" y="2475917"/>
                </a:lnTo>
                <a:lnTo>
                  <a:pt x="2832577" y="2491264"/>
                </a:lnTo>
                <a:lnTo>
                  <a:pt x="2821198" y="2506876"/>
                </a:lnTo>
                <a:lnTo>
                  <a:pt x="2809290" y="2521958"/>
                </a:lnTo>
                <a:lnTo>
                  <a:pt x="2797382" y="2537041"/>
                </a:lnTo>
                <a:lnTo>
                  <a:pt x="2785474" y="2551859"/>
                </a:lnTo>
                <a:lnTo>
                  <a:pt x="2773301" y="2566412"/>
                </a:lnTo>
                <a:lnTo>
                  <a:pt x="2760863" y="2580965"/>
                </a:lnTo>
                <a:lnTo>
                  <a:pt x="2748161" y="2595518"/>
                </a:lnTo>
                <a:lnTo>
                  <a:pt x="2735459" y="2609807"/>
                </a:lnTo>
                <a:lnTo>
                  <a:pt x="2722492" y="2623831"/>
                </a:lnTo>
                <a:lnTo>
                  <a:pt x="2709525" y="2637855"/>
                </a:lnTo>
                <a:lnTo>
                  <a:pt x="2696029" y="2651615"/>
                </a:lnTo>
                <a:lnTo>
                  <a:pt x="2682533" y="2665374"/>
                </a:lnTo>
                <a:lnTo>
                  <a:pt x="2668773" y="2678605"/>
                </a:lnTo>
                <a:lnTo>
                  <a:pt x="2655012" y="2692100"/>
                </a:lnTo>
                <a:lnTo>
                  <a:pt x="2641251" y="2705065"/>
                </a:lnTo>
                <a:lnTo>
                  <a:pt x="2626962" y="2718031"/>
                </a:lnTo>
                <a:lnTo>
                  <a:pt x="2612672" y="2730732"/>
                </a:lnTo>
                <a:lnTo>
                  <a:pt x="2598382" y="2743433"/>
                </a:lnTo>
                <a:lnTo>
                  <a:pt x="2583827" y="2755870"/>
                </a:lnTo>
                <a:lnTo>
                  <a:pt x="2568743" y="2768306"/>
                </a:lnTo>
                <a:lnTo>
                  <a:pt x="2553924" y="2780478"/>
                </a:lnTo>
                <a:lnTo>
                  <a:pt x="2539105" y="2792121"/>
                </a:lnTo>
                <a:lnTo>
                  <a:pt x="2523757" y="2804028"/>
                </a:lnTo>
                <a:lnTo>
                  <a:pt x="2508673" y="2815406"/>
                </a:lnTo>
                <a:lnTo>
                  <a:pt x="2493060" y="2826519"/>
                </a:lnTo>
                <a:lnTo>
                  <a:pt x="2477711" y="2837897"/>
                </a:lnTo>
                <a:lnTo>
                  <a:pt x="2461834" y="2848746"/>
                </a:lnTo>
                <a:lnTo>
                  <a:pt x="2445956" y="2859595"/>
                </a:lnTo>
                <a:lnTo>
                  <a:pt x="2429814" y="2869915"/>
                </a:lnTo>
                <a:lnTo>
                  <a:pt x="2413671" y="2880499"/>
                </a:lnTo>
                <a:lnTo>
                  <a:pt x="2397529" y="2890554"/>
                </a:lnTo>
                <a:lnTo>
                  <a:pt x="2381122" y="2900874"/>
                </a:lnTo>
                <a:lnTo>
                  <a:pt x="2364715" y="2910399"/>
                </a:lnTo>
                <a:lnTo>
                  <a:pt x="2348308" y="2919925"/>
                </a:lnTo>
                <a:lnTo>
                  <a:pt x="2331637" y="2929186"/>
                </a:lnTo>
                <a:lnTo>
                  <a:pt x="2314436" y="2938712"/>
                </a:lnTo>
                <a:lnTo>
                  <a:pt x="2297764" y="2947180"/>
                </a:lnTo>
                <a:lnTo>
                  <a:pt x="2280564" y="2956176"/>
                </a:lnTo>
                <a:lnTo>
                  <a:pt x="2263363" y="2964644"/>
                </a:lnTo>
                <a:lnTo>
                  <a:pt x="2246162" y="2973111"/>
                </a:lnTo>
                <a:lnTo>
                  <a:pt x="2228961" y="2981049"/>
                </a:lnTo>
                <a:lnTo>
                  <a:pt x="2211231" y="2988723"/>
                </a:lnTo>
                <a:lnTo>
                  <a:pt x="2193766" y="2996661"/>
                </a:lnTo>
                <a:lnTo>
                  <a:pt x="2176036" y="3004070"/>
                </a:lnTo>
                <a:lnTo>
                  <a:pt x="2158306" y="3011214"/>
                </a:lnTo>
                <a:lnTo>
                  <a:pt x="2140311" y="3018359"/>
                </a:lnTo>
                <a:lnTo>
                  <a:pt x="2122316" y="3025238"/>
                </a:lnTo>
                <a:lnTo>
                  <a:pt x="2104321" y="3031589"/>
                </a:lnTo>
                <a:lnTo>
                  <a:pt x="2086327" y="3038204"/>
                </a:lnTo>
                <a:lnTo>
                  <a:pt x="2068332" y="3044025"/>
                </a:lnTo>
                <a:lnTo>
                  <a:pt x="2050073" y="3049847"/>
                </a:lnTo>
                <a:lnTo>
                  <a:pt x="2031813" y="3055403"/>
                </a:lnTo>
                <a:lnTo>
                  <a:pt x="2013554" y="3061225"/>
                </a:lnTo>
                <a:lnTo>
                  <a:pt x="1995030" y="3066517"/>
                </a:lnTo>
                <a:lnTo>
                  <a:pt x="1976242" y="3071280"/>
                </a:lnTo>
                <a:lnTo>
                  <a:pt x="1957982" y="3076043"/>
                </a:lnTo>
                <a:lnTo>
                  <a:pt x="1939458" y="3080541"/>
                </a:lnTo>
                <a:lnTo>
                  <a:pt x="1920405" y="3085039"/>
                </a:lnTo>
                <a:lnTo>
                  <a:pt x="1901881" y="3089008"/>
                </a:lnTo>
                <a:lnTo>
                  <a:pt x="1883357" y="3092713"/>
                </a:lnTo>
                <a:lnTo>
                  <a:pt x="1864304" y="3096417"/>
                </a:lnTo>
                <a:lnTo>
                  <a:pt x="1845515" y="3099857"/>
                </a:lnTo>
                <a:lnTo>
                  <a:pt x="1826462" y="3103032"/>
                </a:lnTo>
                <a:lnTo>
                  <a:pt x="1807674" y="3105678"/>
                </a:lnTo>
                <a:lnTo>
                  <a:pt x="1788620" y="3108589"/>
                </a:lnTo>
                <a:lnTo>
                  <a:pt x="1769567" y="3110971"/>
                </a:lnTo>
                <a:lnTo>
                  <a:pt x="1750514" y="3113352"/>
                </a:lnTo>
                <a:lnTo>
                  <a:pt x="1731461" y="3115204"/>
                </a:lnTo>
                <a:lnTo>
                  <a:pt x="1712408" y="3117057"/>
                </a:lnTo>
                <a:lnTo>
                  <a:pt x="1693354" y="3118380"/>
                </a:lnTo>
                <a:lnTo>
                  <a:pt x="1674036" y="3119703"/>
                </a:lnTo>
                <a:lnTo>
                  <a:pt x="1655248" y="3120761"/>
                </a:lnTo>
                <a:lnTo>
                  <a:pt x="1635930" y="3121555"/>
                </a:lnTo>
                <a:lnTo>
                  <a:pt x="1616877" y="3122349"/>
                </a:lnTo>
                <a:lnTo>
                  <a:pt x="1597559" y="3122613"/>
                </a:lnTo>
                <a:lnTo>
                  <a:pt x="1578506" y="3122613"/>
                </a:lnTo>
                <a:lnTo>
                  <a:pt x="1578241" y="3122613"/>
                </a:lnTo>
                <a:lnTo>
                  <a:pt x="1558923" y="3122613"/>
                </a:lnTo>
                <a:lnTo>
                  <a:pt x="1540135" y="3122349"/>
                </a:lnTo>
                <a:lnTo>
                  <a:pt x="1520817" y="3121555"/>
                </a:lnTo>
                <a:lnTo>
                  <a:pt x="1501764" y="3120761"/>
                </a:lnTo>
                <a:lnTo>
                  <a:pt x="1482710" y="3119703"/>
                </a:lnTo>
                <a:lnTo>
                  <a:pt x="1463393" y="3118380"/>
                </a:lnTo>
                <a:lnTo>
                  <a:pt x="1444339" y="3117057"/>
                </a:lnTo>
                <a:lnTo>
                  <a:pt x="1425286" y="3115204"/>
                </a:lnTo>
                <a:lnTo>
                  <a:pt x="1405968" y="3113352"/>
                </a:lnTo>
                <a:lnTo>
                  <a:pt x="1387180" y="3110971"/>
                </a:lnTo>
                <a:lnTo>
                  <a:pt x="1368127" y="3108589"/>
                </a:lnTo>
                <a:lnTo>
                  <a:pt x="1349338" y="3105678"/>
                </a:lnTo>
                <a:lnTo>
                  <a:pt x="1330285" y="3103032"/>
                </a:lnTo>
                <a:lnTo>
                  <a:pt x="1311496" y="3099857"/>
                </a:lnTo>
                <a:lnTo>
                  <a:pt x="1292443" y="3096417"/>
                </a:lnTo>
                <a:lnTo>
                  <a:pt x="1273654" y="3092713"/>
                </a:lnTo>
                <a:lnTo>
                  <a:pt x="1255130" y="3089008"/>
                </a:lnTo>
                <a:lnTo>
                  <a:pt x="1236077" y="3085039"/>
                </a:lnTo>
                <a:lnTo>
                  <a:pt x="1217553" y="3080541"/>
                </a:lnTo>
                <a:lnTo>
                  <a:pt x="1198765" y="3076043"/>
                </a:lnTo>
                <a:lnTo>
                  <a:pt x="1180241" y="3071280"/>
                </a:lnTo>
                <a:lnTo>
                  <a:pt x="1161981" y="3066517"/>
                </a:lnTo>
                <a:lnTo>
                  <a:pt x="1143193" y="3061225"/>
                </a:lnTo>
                <a:lnTo>
                  <a:pt x="1124934" y="3055933"/>
                </a:lnTo>
                <a:lnTo>
                  <a:pt x="1106674" y="3049847"/>
                </a:lnTo>
                <a:lnTo>
                  <a:pt x="1088415" y="3044025"/>
                </a:lnTo>
                <a:lnTo>
                  <a:pt x="1070156" y="3038204"/>
                </a:lnTo>
                <a:lnTo>
                  <a:pt x="1052161" y="3031589"/>
                </a:lnTo>
                <a:lnTo>
                  <a:pt x="1034166" y="3025238"/>
                </a:lnTo>
                <a:lnTo>
                  <a:pt x="1016171" y="3018359"/>
                </a:lnTo>
                <a:lnTo>
                  <a:pt x="998441" y="3011214"/>
                </a:lnTo>
                <a:lnTo>
                  <a:pt x="980711" y="3004070"/>
                </a:lnTo>
                <a:lnTo>
                  <a:pt x="962981" y="2996661"/>
                </a:lnTo>
                <a:lnTo>
                  <a:pt x="945516" y="2988723"/>
                </a:lnTo>
                <a:lnTo>
                  <a:pt x="928050" y="2981049"/>
                </a:lnTo>
                <a:lnTo>
                  <a:pt x="910585" y="2973111"/>
                </a:lnTo>
                <a:lnTo>
                  <a:pt x="893384" y="2964644"/>
                </a:lnTo>
                <a:lnTo>
                  <a:pt x="876183" y="2956176"/>
                </a:lnTo>
                <a:lnTo>
                  <a:pt x="859247" y="2947180"/>
                </a:lnTo>
                <a:lnTo>
                  <a:pt x="842046" y="2938712"/>
                </a:lnTo>
                <a:lnTo>
                  <a:pt x="825375" y="2929186"/>
                </a:lnTo>
                <a:lnTo>
                  <a:pt x="808703" y="2919925"/>
                </a:lnTo>
                <a:lnTo>
                  <a:pt x="791767" y="2910399"/>
                </a:lnTo>
                <a:lnTo>
                  <a:pt x="775360" y="2900874"/>
                </a:lnTo>
                <a:lnTo>
                  <a:pt x="759218" y="2890554"/>
                </a:lnTo>
                <a:lnTo>
                  <a:pt x="742811" y="2880499"/>
                </a:lnTo>
                <a:lnTo>
                  <a:pt x="726669" y="2869915"/>
                </a:lnTo>
                <a:lnTo>
                  <a:pt x="710791" y="2859595"/>
                </a:lnTo>
                <a:lnTo>
                  <a:pt x="694913" y="2848746"/>
                </a:lnTo>
                <a:lnTo>
                  <a:pt x="679300" y="2837897"/>
                </a:lnTo>
                <a:lnTo>
                  <a:pt x="663687" y="2826519"/>
                </a:lnTo>
                <a:lnTo>
                  <a:pt x="648074" y="2815406"/>
                </a:lnTo>
                <a:lnTo>
                  <a:pt x="632726" y="2804028"/>
                </a:lnTo>
                <a:lnTo>
                  <a:pt x="617377" y="2792121"/>
                </a:lnTo>
                <a:lnTo>
                  <a:pt x="602558" y="2780478"/>
                </a:lnTo>
                <a:lnTo>
                  <a:pt x="587739" y="2768306"/>
                </a:lnTo>
                <a:lnTo>
                  <a:pt x="573184" y="2755870"/>
                </a:lnTo>
                <a:lnTo>
                  <a:pt x="558630" y="2743433"/>
                </a:lnTo>
                <a:lnTo>
                  <a:pt x="543811" y="2730732"/>
                </a:lnTo>
                <a:lnTo>
                  <a:pt x="529785" y="2718031"/>
                </a:lnTo>
                <a:lnTo>
                  <a:pt x="515760" y="2705065"/>
                </a:lnTo>
                <a:lnTo>
                  <a:pt x="501735" y="2692100"/>
                </a:lnTo>
                <a:lnTo>
                  <a:pt x="487710" y="2678605"/>
                </a:lnTo>
                <a:lnTo>
                  <a:pt x="474213" y="2665374"/>
                </a:lnTo>
                <a:lnTo>
                  <a:pt x="460717" y="2651615"/>
                </a:lnTo>
                <a:lnTo>
                  <a:pt x="447486" y="2637855"/>
                </a:lnTo>
                <a:lnTo>
                  <a:pt x="434519" y="2623831"/>
                </a:lnTo>
                <a:lnTo>
                  <a:pt x="421288" y="2609807"/>
                </a:lnTo>
                <a:lnTo>
                  <a:pt x="408586" y="2595518"/>
                </a:lnTo>
                <a:lnTo>
                  <a:pt x="395884" y="2580965"/>
                </a:lnTo>
                <a:lnTo>
                  <a:pt x="383446" y="2566412"/>
                </a:lnTo>
                <a:lnTo>
                  <a:pt x="371008" y="2551859"/>
                </a:lnTo>
                <a:lnTo>
                  <a:pt x="359100" y="2537041"/>
                </a:lnTo>
                <a:lnTo>
                  <a:pt x="347192" y="2521958"/>
                </a:lnTo>
                <a:lnTo>
                  <a:pt x="335548" y="2506876"/>
                </a:lnTo>
                <a:lnTo>
                  <a:pt x="323905" y="2491264"/>
                </a:lnTo>
                <a:lnTo>
                  <a:pt x="312790" y="2475917"/>
                </a:lnTo>
                <a:lnTo>
                  <a:pt x="301676" y="2460305"/>
                </a:lnTo>
                <a:lnTo>
                  <a:pt x="290826" y="2444429"/>
                </a:lnTo>
                <a:lnTo>
                  <a:pt x="279976" y="2428552"/>
                </a:lnTo>
                <a:lnTo>
                  <a:pt x="269391" y="2412940"/>
                </a:lnTo>
                <a:lnTo>
                  <a:pt x="258806" y="2396800"/>
                </a:lnTo>
                <a:lnTo>
                  <a:pt x="249015" y="2380394"/>
                </a:lnTo>
                <a:lnTo>
                  <a:pt x="238959" y="2364253"/>
                </a:lnTo>
                <a:lnTo>
                  <a:pt x="229168" y="2347583"/>
                </a:lnTo>
                <a:lnTo>
                  <a:pt x="219377" y="2330913"/>
                </a:lnTo>
                <a:lnTo>
                  <a:pt x="210115" y="2314242"/>
                </a:lnTo>
                <a:lnTo>
                  <a:pt x="201117" y="2297572"/>
                </a:lnTo>
                <a:lnTo>
                  <a:pt x="192120" y="2280373"/>
                </a:lnTo>
                <a:lnTo>
                  <a:pt x="183387" y="2263438"/>
                </a:lnTo>
                <a:lnTo>
                  <a:pt x="174655" y="2246239"/>
                </a:lnTo>
                <a:lnTo>
                  <a:pt x="166451" y="2229039"/>
                </a:lnTo>
                <a:lnTo>
                  <a:pt x="158248" y="2211575"/>
                </a:lnTo>
                <a:lnTo>
                  <a:pt x="150573" y="2194111"/>
                </a:lnTo>
                <a:lnTo>
                  <a:pt x="142899" y="2176383"/>
                </a:lnTo>
                <a:lnTo>
                  <a:pt x="135490" y="2158919"/>
                </a:lnTo>
                <a:lnTo>
                  <a:pt x="127815" y="2140132"/>
                </a:lnTo>
                <a:lnTo>
                  <a:pt x="120406" y="2121609"/>
                </a:lnTo>
                <a:lnTo>
                  <a:pt x="113261" y="2102558"/>
                </a:lnTo>
                <a:lnTo>
                  <a:pt x="106381" y="2083506"/>
                </a:lnTo>
                <a:lnTo>
                  <a:pt x="99765" y="2064455"/>
                </a:lnTo>
                <a:lnTo>
                  <a:pt x="93414" y="2045403"/>
                </a:lnTo>
                <a:lnTo>
                  <a:pt x="87327" y="2026087"/>
                </a:lnTo>
                <a:lnTo>
                  <a:pt x="81770" y="2006770"/>
                </a:lnTo>
                <a:lnTo>
                  <a:pt x="76213" y="1987190"/>
                </a:lnTo>
                <a:lnTo>
                  <a:pt x="70391" y="1968138"/>
                </a:lnTo>
                <a:lnTo>
                  <a:pt x="65628" y="1948557"/>
                </a:lnTo>
                <a:lnTo>
                  <a:pt x="60600" y="1928976"/>
                </a:lnTo>
                <a:lnTo>
                  <a:pt x="56366" y="1909131"/>
                </a:lnTo>
                <a:lnTo>
                  <a:pt x="51867" y="1889550"/>
                </a:lnTo>
                <a:lnTo>
                  <a:pt x="47633" y="1869705"/>
                </a:lnTo>
                <a:lnTo>
                  <a:pt x="43928" y="1849859"/>
                </a:lnTo>
                <a:lnTo>
                  <a:pt x="38636" y="1832131"/>
                </a:lnTo>
                <a:lnTo>
                  <a:pt x="33873" y="1814931"/>
                </a:lnTo>
                <a:lnTo>
                  <a:pt x="29374" y="1796938"/>
                </a:lnTo>
                <a:lnTo>
                  <a:pt x="24875" y="1779209"/>
                </a:lnTo>
                <a:lnTo>
                  <a:pt x="21170" y="1761481"/>
                </a:lnTo>
                <a:lnTo>
                  <a:pt x="17466" y="1743488"/>
                </a:lnTo>
                <a:lnTo>
                  <a:pt x="14025" y="1725495"/>
                </a:lnTo>
                <a:lnTo>
                  <a:pt x="11379" y="1707237"/>
                </a:lnTo>
                <a:lnTo>
                  <a:pt x="8733" y="1689244"/>
                </a:lnTo>
                <a:lnTo>
                  <a:pt x="6351" y="1671250"/>
                </a:lnTo>
                <a:lnTo>
                  <a:pt x="4499" y="1652993"/>
                </a:lnTo>
                <a:lnTo>
                  <a:pt x="2911" y="1634735"/>
                </a:lnTo>
                <a:lnTo>
                  <a:pt x="1588" y="1616212"/>
                </a:lnTo>
                <a:lnTo>
                  <a:pt x="794" y="1597955"/>
                </a:lnTo>
                <a:lnTo>
                  <a:pt x="529" y="1579697"/>
                </a:lnTo>
                <a:lnTo>
                  <a:pt x="0" y="1561439"/>
                </a:lnTo>
                <a:lnTo>
                  <a:pt x="529" y="1543181"/>
                </a:lnTo>
                <a:lnTo>
                  <a:pt x="794" y="1524923"/>
                </a:lnTo>
                <a:lnTo>
                  <a:pt x="1588" y="1506401"/>
                </a:lnTo>
                <a:lnTo>
                  <a:pt x="2911" y="1488143"/>
                </a:lnTo>
                <a:lnTo>
                  <a:pt x="4499" y="1469885"/>
                </a:lnTo>
                <a:lnTo>
                  <a:pt x="6351" y="1451892"/>
                </a:lnTo>
                <a:lnTo>
                  <a:pt x="8733" y="1433634"/>
                </a:lnTo>
                <a:lnTo>
                  <a:pt x="11379" y="1415641"/>
                </a:lnTo>
                <a:lnTo>
                  <a:pt x="14290" y="1397383"/>
                </a:lnTo>
                <a:lnTo>
                  <a:pt x="17466" y="1379390"/>
                </a:lnTo>
                <a:lnTo>
                  <a:pt x="21170" y="1361662"/>
                </a:lnTo>
                <a:lnTo>
                  <a:pt x="24875" y="1343668"/>
                </a:lnTo>
                <a:lnTo>
                  <a:pt x="29374" y="1325940"/>
                </a:lnTo>
                <a:lnTo>
                  <a:pt x="33873" y="1308211"/>
                </a:lnTo>
                <a:lnTo>
                  <a:pt x="38636" y="1290747"/>
                </a:lnTo>
                <a:lnTo>
                  <a:pt x="43928" y="1273019"/>
                </a:lnTo>
                <a:lnTo>
                  <a:pt x="47633" y="1253173"/>
                </a:lnTo>
                <a:lnTo>
                  <a:pt x="51603" y="1233592"/>
                </a:lnTo>
                <a:lnTo>
                  <a:pt x="55837" y="1213747"/>
                </a:lnTo>
                <a:lnTo>
                  <a:pt x="60600" y="1194166"/>
                </a:lnTo>
                <a:lnTo>
                  <a:pt x="65628" y="1174321"/>
                </a:lnTo>
                <a:lnTo>
                  <a:pt x="70391" y="1154740"/>
                </a:lnTo>
                <a:lnTo>
                  <a:pt x="75684" y="1135424"/>
                </a:lnTo>
                <a:lnTo>
                  <a:pt x="81506" y="1116107"/>
                </a:lnTo>
                <a:lnTo>
                  <a:pt x="87327" y="1096791"/>
                </a:lnTo>
                <a:lnTo>
                  <a:pt x="93414" y="1077475"/>
                </a:lnTo>
                <a:lnTo>
                  <a:pt x="99765" y="1058423"/>
                </a:lnTo>
                <a:lnTo>
                  <a:pt x="106381" y="1039107"/>
                </a:lnTo>
                <a:lnTo>
                  <a:pt x="113261" y="1020055"/>
                </a:lnTo>
                <a:lnTo>
                  <a:pt x="120406" y="1001268"/>
                </a:lnTo>
                <a:lnTo>
                  <a:pt x="127551" y="982746"/>
                </a:lnTo>
                <a:lnTo>
                  <a:pt x="135490" y="963694"/>
                </a:lnTo>
                <a:lnTo>
                  <a:pt x="142899" y="945966"/>
                </a:lnTo>
                <a:lnTo>
                  <a:pt x="150573" y="928766"/>
                </a:lnTo>
                <a:lnTo>
                  <a:pt x="158248" y="911038"/>
                </a:lnTo>
                <a:lnTo>
                  <a:pt x="166451" y="893574"/>
                </a:lnTo>
                <a:lnTo>
                  <a:pt x="174655" y="876639"/>
                </a:lnTo>
                <a:lnTo>
                  <a:pt x="183387" y="859175"/>
                </a:lnTo>
                <a:lnTo>
                  <a:pt x="192120" y="842240"/>
                </a:lnTo>
                <a:lnTo>
                  <a:pt x="201117" y="825306"/>
                </a:lnTo>
                <a:lnTo>
                  <a:pt x="210115" y="808635"/>
                </a:lnTo>
                <a:lnTo>
                  <a:pt x="219377" y="791965"/>
                </a:lnTo>
                <a:lnTo>
                  <a:pt x="229168" y="775030"/>
                </a:lnTo>
                <a:lnTo>
                  <a:pt x="238959" y="758625"/>
                </a:lnTo>
                <a:lnTo>
                  <a:pt x="249015" y="742219"/>
                </a:lnTo>
                <a:lnTo>
                  <a:pt x="258806" y="726078"/>
                </a:lnTo>
                <a:lnTo>
                  <a:pt x="269391" y="709937"/>
                </a:lnTo>
                <a:lnTo>
                  <a:pt x="279976" y="693796"/>
                </a:lnTo>
                <a:lnTo>
                  <a:pt x="290826" y="677920"/>
                </a:lnTo>
                <a:lnTo>
                  <a:pt x="301676" y="662573"/>
                </a:lnTo>
                <a:lnTo>
                  <a:pt x="312790" y="646697"/>
                </a:lnTo>
                <a:lnTo>
                  <a:pt x="323905" y="631085"/>
                </a:lnTo>
                <a:lnTo>
                  <a:pt x="335548" y="616002"/>
                </a:lnTo>
                <a:lnTo>
                  <a:pt x="347192" y="600920"/>
                </a:lnTo>
                <a:lnTo>
                  <a:pt x="359100" y="585837"/>
                </a:lnTo>
                <a:lnTo>
                  <a:pt x="371008" y="571019"/>
                </a:lnTo>
                <a:lnTo>
                  <a:pt x="383446" y="556201"/>
                </a:lnTo>
                <a:lnTo>
                  <a:pt x="395884" y="541648"/>
                </a:lnTo>
                <a:lnTo>
                  <a:pt x="408586" y="527359"/>
                </a:lnTo>
                <a:lnTo>
                  <a:pt x="421288" y="513071"/>
                </a:lnTo>
                <a:lnTo>
                  <a:pt x="434519" y="498782"/>
                </a:lnTo>
                <a:lnTo>
                  <a:pt x="447486" y="484758"/>
                </a:lnTo>
                <a:lnTo>
                  <a:pt x="460717" y="471263"/>
                </a:lnTo>
                <a:lnTo>
                  <a:pt x="474213" y="457503"/>
                </a:lnTo>
                <a:lnTo>
                  <a:pt x="487710" y="443744"/>
                </a:lnTo>
                <a:lnTo>
                  <a:pt x="501735" y="430514"/>
                </a:lnTo>
                <a:lnTo>
                  <a:pt x="515760" y="417548"/>
                </a:lnTo>
                <a:lnTo>
                  <a:pt x="529785" y="404582"/>
                </a:lnTo>
                <a:lnTo>
                  <a:pt x="543811" y="391881"/>
                </a:lnTo>
                <a:lnTo>
                  <a:pt x="558630" y="378916"/>
                </a:lnTo>
                <a:lnTo>
                  <a:pt x="573184" y="366744"/>
                </a:lnTo>
                <a:lnTo>
                  <a:pt x="587739" y="354572"/>
                </a:lnTo>
                <a:lnTo>
                  <a:pt x="602558" y="342400"/>
                </a:lnTo>
                <a:lnTo>
                  <a:pt x="617377" y="330757"/>
                </a:lnTo>
                <a:lnTo>
                  <a:pt x="632726" y="318850"/>
                </a:lnTo>
                <a:lnTo>
                  <a:pt x="648074" y="307472"/>
                </a:lnTo>
                <a:lnTo>
                  <a:pt x="663687" y="295829"/>
                </a:lnTo>
                <a:lnTo>
                  <a:pt x="679300" y="284716"/>
                </a:lnTo>
                <a:lnTo>
                  <a:pt x="694913" y="273867"/>
                </a:lnTo>
                <a:lnTo>
                  <a:pt x="710791" y="263018"/>
                </a:lnTo>
                <a:lnTo>
                  <a:pt x="726669" y="252434"/>
                </a:lnTo>
                <a:lnTo>
                  <a:pt x="742811" y="242114"/>
                </a:lnTo>
                <a:lnTo>
                  <a:pt x="759218" y="232059"/>
                </a:lnTo>
                <a:lnTo>
                  <a:pt x="775360" y="222004"/>
                </a:lnTo>
                <a:lnTo>
                  <a:pt x="791767" y="212478"/>
                </a:lnTo>
                <a:lnTo>
                  <a:pt x="808703" y="202953"/>
                </a:lnTo>
                <a:lnTo>
                  <a:pt x="825375" y="193427"/>
                </a:lnTo>
                <a:lnTo>
                  <a:pt x="842046" y="184166"/>
                </a:lnTo>
                <a:lnTo>
                  <a:pt x="859247" y="175169"/>
                </a:lnTo>
                <a:lnTo>
                  <a:pt x="876183" y="166437"/>
                </a:lnTo>
                <a:lnTo>
                  <a:pt x="893384" y="158234"/>
                </a:lnTo>
                <a:lnTo>
                  <a:pt x="910585" y="149767"/>
                </a:lnTo>
                <a:lnTo>
                  <a:pt x="928050" y="141829"/>
                </a:lnTo>
                <a:lnTo>
                  <a:pt x="945516" y="133626"/>
                </a:lnTo>
                <a:lnTo>
                  <a:pt x="962981" y="126217"/>
                </a:lnTo>
                <a:lnTo>
                  <a:pt x="980711" y="118808"/>
                </a:lnTo>
                <a:lnTo>
                  <a:pt x="998441" y="111399"/>
                </a:lnTo>
                <a:lnTo>
                  <a:pt x="1016171" y="104519"/>
                </a:lnTo>
                <a:lnTo>
                  <a:pt x="1034166" y="97640"/>
                </a:lnTo>
                <a:lnTo>
                  <a:pt x="1052161" y="91289"/>
                </a:lnTo>
                <a:lnTo>
                  <a:pt x="1070156" y="84674"/>
                </a:lnTo>
                <a:lnTo>
                  <a:pt x="1088415" y="78588"/>
                </a:lnTo>
                <a:lnTo>
                  <a:pt x="1106674" y="72502"/>
                </a:lnTo>
                <a:lnTo>
                  <a:pt x="1124934" y="66945"/>
                </a:lnTo>
                <a:lnTo>
                  <a:pt x="1143193" y="61653"/>
                </a:lnTo>
                <a:lnTo>
                  <a:pt x="1161981" y="56361"/>
                </a:lnTo>
                <a:lnTo>
                  <a:pt x="1180241" y="51598"/>
                </a:lnTo>
                <a:lnTo>
                  <a:pt x="1198765" y="46571"/>
                </a:lnTo>
                <a:lnTo>
                  <a:pt x="1217553" y="42072"/>
                </a:lnTo>
                <a:lnTo>
                  <a:pt x="1236077" y="37839"/>
                </a:lnTo>
                <a:lnTo>
                  <a:pt x="1255130" y="33870"/>
                </a:lnTo>
                <a:lnTo>
                  <a:pt x="1273654" y="30165"/>
                </a:lnTo>
                <a:lnTo>
                  <a:pt x="1292443" y="26461"/>
                </a:lnTo>
                <a:lnTo>
                  <a:pt x="1311496" y="23021"/>
                </a:lnTo>
                <a:lnTo>
                  <a:pt x="1330285" y="19845"/>
                </a:lnTo>
                <a:lnTo>
                  <a:pt x="1349338" y="16670"/>
                </a:lnTo>
                <a:lnTo>
                  <a:pt x="1368127" y="14289"/>
                </a:lnTo>
                <a:lnTo>
                  <a:pt x="1387180" y="11907"/>
                </a:lnTo>
                <a:lnTo>
                  <a:pt x="1405968" y="9526"/>
                </a:lnTo>
                <a:lnTo>
                  <a:pt x="1425286" y="7409"/>
                </a:lnTo>
                <a:lnTo>
                  <a:pt x="1444339" y="5821"/>
                </a:lnTo>
                <a:lnTo>
                  <a:pt x="1463393" y="4234"/>
                </a:lnTo>
                <a:lnTo>
                  <a:pt x="1482710" y="3175"/>
                </a:lnTo>
                <a:lnTo>
                  <a:pt x="1501764" y="1852"/>
                </a:lnTo>
                <a:lnTo>
                  <a:pt x="1520817" y="1323"/>
                </a:lnTo>
                <a:lnTo>
                  <a:pt x="1540135" y="529"/>
                </a:lnTo>
                <a:lnTo>
                  <a:pt x="1558923" y="265"/>
                </a:lnTo>
                <a:lnTo>
                  <a:pt x="1578241" y="0"/>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48" name="KSO_Shape"/>
          <p:cNvSpPr/>
          <p:nvPr/>
        </p:nvSpPr>
        <p:spPr bwMode="auto">
          <a:xfrm>
            <a:off x="7167572" y="4745765"/>
            <a:ext cx="537526" cy="480190"/>
          </a:xfrm>
          <a:custGeom>
            <a:avLst/>
            <a:gdLst>
              <a:gd name="T0" fmla="*/ 909607 w 3376612"/>
              <a:gd name="T1" fmla="*/ 1001215 h 3017837"/>
              <a:gd name="T2" fmla="*/ 782629 w 3376612"/>
              <a:gd name="T3" fmla="*/ 310845 h 3017837"/>
              <a:gd name="T4" fmla="*/ 502596 w 3376612"/>
              <a:gd name="T5" fmla="*/ 389348 h 3017837"/>
              <a:gd name="T6" fmla="*/ 297796 w 3376612"/>
              <a:gd name="T7" fmla="*/ 584260 h 3017837"/>
              <a:gd name="T8" fmla="*/ 206144 w 3376612"/>
              <a:gd name="T9" fmla="*/ 858571 h 3017837"/>
              <a:gd name="T10" fmla="*/ 256746 w 3376612"/>
              <a:gd name="T11" fmla="*/ 1148254 h 3017837"/>
              <a:gd name="T12" fmla="*/ 431543 w 3376612"/>
              <a:gd name="T13" fmla="*/ 1370926 h 3017837"/>
              <a:gd name="T14" fmla="*/ 693066 w 3376612"/>
              <a:gd name="T15" fmla="*/ 1488381 h 3017837"/>
              <a:gd name="T16" fmla="*/ 988475 w 3376612"/>
              <a:gd name="T17" fmla="*/ 1466442 h 3017837"/>
              <a:gd name="T18" fmla="*/ 1227756 w 3376612"/>
              <a:gd name="T19" fmla="*/ 1313616 h 3017837"/>
              <a:gd name="T20" fmla="*/ 1369266 w 3376612"/>
              <a:gd name="T21" fmla="*/ 1066617 h 3017837"/>
              <a:gd name="T22" fmla="*/ 1376431 w 3376612"/>
              <a:gd name="T23" fmla="*/ 770069 h 3017837"/>
              <a:gd name="T24" fmla="*/ 1246863 w 3376612"/>
              <a:gd name="T25" fmla="*/ 515608 h 3017837"/>
              <a:gd name="T26" fmla="*/ 1015642 w 3376612"/>
              <a:gd name="T27" fmla="*/ 351887 h 3017837"/>
              <a:gd name="T28" fmla="*/ 828754 w 3376612"/>
              <a:gd name="T29" fmla="*/ 106978 h 3017837"/>
              <a:gd name="T30" fmla="*/ 1025793 w 3376612"/>
              <a:gd name="T31" fmla="*/ 139513 h 3017837"/>
              <a:gd name="T32" fmla="*/ 1203425 w 3376612"/>
              <a:gd name="T33" fmla="*/ 216971 h 3017837"/>
              <a:gd name="T34" fmla="*/ 1355384 w 3376612"/>
              <a:gd name="T35" fmla="*/ 333381 h 3017837"/>
              <a:gd name="T36" fmla="*/ 1475398 w 3376612"/>
              <a:gd name="T37" fmla="*/ 482177 h 3017837"/>
              <a:gd name="T38" fmla="*/ 1557199 w 3376612"/>
              <a:gd name="T39" fmla="*/ 657539 h 3017837"/>
              <a:gd name="T40" fmla="*/ 1594217 w 3376612"/>
              <a:gd name="T41" fmla="*/ 852900 h 3017837"/>
              <a:gd name="T42" fmla="*/ 1581679 w 3376612"/>
              <a:gd name="T43" fmla="*/ 1055126 h 3017837"/>
              <a:gd name="T44" fmla="*/ 1521522 w 3376612"/>
              <a:gd name="T45" fmla="*/ 1241233 h 3017837"/>
              <a:gd name="T46" fmla="*/ 1419719 w 3376612"/>
              <a:gd name="T47" fmla="*/ 1404058 h 3017837"/>
              <a:gd name="T48" fmla="*/ 1283136 w 3376612"/>
              <a:gd name="T49" fmla="*/ 1537482 h 3017837"/>
              <a:gd name="T50" fmla="*/ 1117595 w 3376612"/>
              <a:gd name="T51" fmla="*/ 1635387 h 3017837"/>
              <a:gd name="T52" fmla="*/ 929363 w 3376612"/>
              <a:gd name="T53" fmla="*/ 1691055 h 3017837"/>
              <a:gd name="T54" fmla="*/ 726503 w 3376612"/>
              <a:gd name="T55" fmla="*/ 1698666 h 3017837"/>
              <a:gd name="T56" fmla="*/ 532899 w 3376612"/>
              <a:gd name="T57" fmla="*/ 1656729 h 3017837"/>
              <a:gd name="T58" fmla="*/ 360042 w 3376612"/>
              <a:gd name="T59" fmla="*/ 1570913 h 3017837"/>
              <a:gd name="T60" fmla="*/ 213906 w 3376612"/>
              <a:gd name="T61" fmla="*/ 1447488 h 3017837"/>
              <a:gd name="T62" fmla="*/ 101057 w 3376612"/>
              <a:gd name="T63" fmla="*/ 1292722 h 3017837"/>
              <a:gd name="T64" fmla="*/ 27615 w 3376612"/>
              <a:gd name="T65" fmla="*/ 1112883 h 3017837"/>
              <a:gd name="T66" fmla="*/ 150 w 3376612"/>
              <a:gd name="T67" fmla="*/ 914537 h 3017837"/>
              <a:gd name="T68" fmla="*/ 22689 w 3376612"/>
              <a:gd name="T69" fmla="*/ 714402 h 3017837"/>
              <a:gd name="T70" fmla="*/ 91951 w 3376612"/>
              <a:gd name="T71" fmla="*/ 532473 h 3017837"/>
              <a:gd name="T72" fmla="*/ 201069 w 3376612"/>
              <a:gd name="T73" fmla="*/ 374871 h 3017837"/>
              <a:gd name="T74" fmla="*/ 344071 w 3376612"/>
              <a:gd name="T75" fmla="*/ 248163 h 3017837"/>
              <a:gd name="T76" fmla="*/ 514538 w 3376612"/>
              <a:gd name="T77" fmla="*/ 158318 h 3017837"/>
              <a:gd name="T78" fmla="*/ 706501 w 3376612"/>
              <a:gd name="T79" fmla="*/ 111754 h 3017837"/>
              <a:gd name="T80" fmla="*/ 1167791 w 3376612"/>
              <a:gd name="T81" fmla="*/ 70573 h 3017837"/>
              <a:gd name="T82" fmla="*/ 1432712 w 3376612"/>
              <a:gd name="T83" fmla="*/ 180833 h 3017837"/>
              <a:gd name="T84" fmla="*/ 1666422 w 3376612"/>
              <a:gd name="T85" fmla="*/ 429553 h 3017837"/>
              <a:gd name="T86" fmla="*/ 1755575 w 3376612"/>
              <a:gd name="T87" fmla="*/ 675886 h 3017837"/>
              <a:gd name="T88" fmla="*/ 1760652 w 3376612"/>
              <a:gd name="T89" fmla="*/ 894617 h 3017837"/>
              <a:gd name="T90" fmla="*/ 1668214 w 3376612"/>
              <a:gd name="T91" fmla="*/ 1172730 h 3017837"/>
              <a:gd name="T92" fmla="*/ 1666422 w 3376612"/>
              <a:gd name="T93" fmla="*/ 1102157 h 3017837"/>
              <a:gd name="T94" fmla="*/ 1687777 w 3376612"/>
              <a:gd name="T95" fmla="*/ 867760 h 3017837"/>
              <a:gd name="T96" fmla="*/ 1602805 w 3376612"/>
              <a:gd name="T97" fmla="*/ 523849 h 3017837"/>
              <a:gd name="T98" fmla="*/ 1398067 w 3376612"/>
              <a:gd name="T99" fmla="*/ 247676 h 3017837"/>
              <a:gd name="T100" fmla="*/ 1102681 w 3376612"/>
              <a:gd name="T101" fmla="*/ 68782 h 3017837"/>
              <a:gd name="T102" fmla="*/ 1523164 w 3376612"/>
              <a:gd name="T103" fmla="*/ 74462 h 3017837"/>
              <a:gd name="T104" fmla="*/ 1767073 w 3376612"/>
              <a:gd name="T105" fmla="*/ 280836 h 3017837"/>
              <a:gd name="T106" fmla="*/ 1894849 w 3376612"/>
              <a:gd name="T107" fmla="*/ 578684 h 3017837"/>
              <a:gd name="T108" fmla="*/ 1884550 w 3376612"/>
              <a:gd name="T109" fmla="*/ 866384 h 3017837"/>
              <a:gd name="T110" fmla="*/ 1769014 w 3376612"/>
              <a:gd name="T111" fmla="*/ 1111855 h 3017837"/>
              <a:gd name="T112" fmla="*/ 1822901 w 3376612"/>
              <a:gd name="T113" fmla="*/ 917717 h 3017837"/>
              <a:gd name="T114" fmla="*/ 1821109 w 3376612"/>
              <a:gd name="T115" fmla="*/ 656876 h 3017837"/>
              <a:gd name="T116" fmla="*/ 1705126 w 3376612"/>
              <a:gd name="T117" fmla="*/ 350971 h 3017837"/>
              <a:gd name="T118" fmla="*/ 1485249 w 3376612"/>
              <a:gd name="T119" fmla="*/ 116990 h 301783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376612" h="3017837">
                <a:moveTo>
                  <a:pt x="876300" y="1063625"/>
                </a:moveTo>
                <a:lnTo>
                  <a:pt x="1215575" y="1063625"/>
                </a:lnTo>
                <a:lnTo>
                  <a:pt x="1347633" y="1377622"/>
                </a:lnTo>
                <a:lnTo>
                  <a:pt x="1376479" y="1445077"/>
                </a:lnTo>
                <a:lnTo>
                  <a:pt x="1389447" y="1476027"/>
                </a:lnTo>
                <a:lnTo>
                  <a:pt x="1401885" y="1506448"/>
                </a:lnTo>
                <a:lnTo>
                  <a:pt x="1413794" y="1536076"/>
                </a:lnTo>
                <a:lnTo>
                  <a:pt x="1425438" y="1565967"/>
                </a:lnTo>
                <a:lnTo>
                  <a:pt x="1436818" y="1596388"/>
                </a:lnTo>
                <a:lnTo>
                  <a:pt x="1448727" y="1627867"/>
                </a:lnTo>
                <a:lnTo>
                  <a:pt x="1452432" y="1627867"/>
                </a:lnTo>
                <a:lnTo>
                  <a:pt x="1463282" y="1597447"/>
                </a:lnTo>
                <a:lnTo>
                  <a:pt x="1474662" y="1567555"/>
                </a:lnTo>
                <a:lnTo>
                  <a:pt x="1486307" y="1537398"/>
                </a:lnTo>
                <a:lnTo>
                  <a:pt x="1498216" y="1506977"/>
                </a:lnTo>
                <a:lnTo>
                  <a:pt x="1523886" y="1444548"/>
                </a:lnTo>
                <a:lnTo>
                  <a:pt x="1551409" y="1377622"/>
                </a:lnTo>
                <a:lnTo>
                  <a:pt x="1683202" y="1063625"/>
                </a:lnTo>
                <a:lnTo>
                  <a:pt x="2014538" y="1063625"/>
                </a:lnTo>
                <a:lnTo>
                  <a:pt x="1612278" y="1775475"/>
                </a:lnTo>
                <a:lnTo>
                  <a:pt x="1807850" y="1775475"/>
                </a:lnTo>
                <a:lnTo>
                  <a:pt x="1807850" y="1915147"/>
                </a:lnTo>
                <a:lnTo>
                  <a:pt x="1584225" y="1915147"/>
                </a:lnTo>
                <a:lnTo>
                  <a:pt x="1584225" y="2003235"/>
                </a:lnTo>
                <a:lnTo>
                  <a:pt x="1807850" y="2003235"/>
                </a:lnTo>
                <a:lnTo>
                  <a:pt x="1807850" y="2142113"/>
                </a:lnTo>
                <a:lnTo>
                  <a:pt x="1584225" y="2142113"/>
                </a:lnTo>
                <a:lnTo>
                  <a:pt x="1584225" y="2370138"/>
                </a:lnTo>
                <a:lnTo>
                  <a:pt x="1289411" y="2370138"/>
                </a:lnTo>
                <a:lnTo>
                  <a:pt x="1289411" y="2142113"/>
                </a:lnTo>
                <a:lnTo>
                  <a:pt x="1083252" y="2142113"/>
                </a:lnTo>
                <a:lnTo>
                  <a:pt x="1083252" y="2003235"/>
                </a:lnTo>
                <a:lnTo>
                  <a:pt x="1289411" y="2003235"/>
                </a:lnTo>
                <a:lnTo>
                  <a:pt x="1289411" y="1915147"/>
                </a:lnTo>
                <a:lnTo>
                  <a:pt x="1083252" y="1915147"/>
                </a:lnTo>
                <a:lnTo>
                  <a:pt x="1083252" y="1775475"/>
                </a:lnTo>
                <a:lnTo>
                  <a:pt x="1257653" y="1775475"/>
                </a:lnTo>
                <a:lnTo>
                  <a:pt x="876300" y="1063625"/>
                </a:lnTo>
                <a:close/>
                <a:moveTo>
                  <a:pt x="1414462" y="550964"/>
                </a:moveTo>
                <a:lnTo>
                  <a:pt x="1387210" y="551228"/>
                </a:lnTo>
                <a:lnTo>
                  <a:pt x="1360223" y="552287"/>
                </a:lnTo>
                <a:lnTo>
                  <a:pt x="1333500" y="553875"/>
                </a:lnTo>
                <a:lnTo>
                  <a:pt x="1306777" y="556522"/>
                </a:lnTo>
                <a:lnTo>
                  <a:pt x="1280583" y="559433"/>
                </a:lnTo>
                <a:lnTo>
                  <a:pt x="1254125" y="562873"/>
                </a:lnTo>
                <a:lnTo>
                  <a:pt x="1228460" y="567373"/>
                </a:lnTo>
                <a:lnTo>
                  <a:pt x="1202267" y="572136"/>
                </a:lnTo>
                <a:lnTo>
                  <a:pt x="1176867" y="577959"/>
                </a:lnTo>
                <a:lnTo>
                  <a:pt x="1151467" y="584046"/>
                </a:lnTo>
                <a:lnTo>
                  <a:pt x="1126331" y="590927"/>
                </a:lnTo>
                <a:lnTo>
                  <a:pt x="1101460" y="598338"/>
                </a:lnTo>
                <a:lnTo>
                  <a:pt x="1076854" y="606277"/>
                </a:lnTo>
                <a:lnTo>
                  <a:pt x="1052777" y="614746"/>
                </a:lnTo>
                <a:lnTo>
                  <a:pt x="1028700" y="624009"/>
                </a:lnTo>
                <a:lnTo>
                  <a:pt x="1005152" y="633802"/>
                </a:lnTo>
                <a:lnTo>
                  <a:pt x="981340" y="643859"/>
                </a:lnTo>
                <a:lnTo>
                  <a:pt x="958056" y="654710"/>
                </a:lnTo>
                <a:lnTo>
                  <a:pt x="935567" y="665825"/>
                </a:lnTo>
                <a:lnTo>
                  <a:pt x="912813" y="677999"/>
                </a:lnTo>
                <a:lnTo>
                  <a:pt x="890852" y="690438"/>
                </a:lnTo>
                <a:lnTo>
                  <a:pt x="868892" y="703142"/>
                </a:lnTo>
                <a:lnTo>
                  <a:pt x="847460" y="716904"/>
                </a:lnTo>
                <a:lnTo>
                  <a:pt x="826294" y="730666"/>
                </a:lnTo>
                <a:lnTo>
                  <a:pt x="805392" y="744958"/>
                </a:lnTo>
                <a:lnTo>
                  <a:pt x="784754" y="760043"/>
                </a:lnTo>
                <a:lnTo>
                  <a:pt x="764910" y="775393"/>
                </a:lnTo>
                <a:lnTo>
                  <a:pt x="745067" y="791273"/>
                </a:lnTo>
                <a:lnTo>
                  <a:pt x="725752" y="807417"/>
                </a:lnTo>
                <a:lnTo>
                  <a:pt x="706967" y="824090"/>
                </a:lnTo>
                <a:lnTo>
                  <a:pt x="688710" y="841558"/>
                </a:lnTo>
                <a:lnTo>
                  <a:pt x="670454" y="859290"/>
                </a:lnTo>
                <a:lnTo>
                  <a:pt x="652992" y="877287"/>
                </a:lnTo>
                <a:lnTo>
                  <a:pt x="635529" y="895813"/>
                </a:lnTo>
                <a:lnTo>
                  <a:pt x="618860" y="914339"/>
                </a:lnTo>
                <a:lnTo>
                  <a:pt x="602456" y="933923"/>
                </a:lnTo>
                <a:lnTo>
                  <a:pt x="586581" y="953508"/>
                </a:lnTo>
                <a:lnTo>
                  <a:pt x="571500" y="973622"/>
                </a:lnTo>
                <a:lnTo>
                  <a:pt x="556419" y="994265"/>
                </a:lnTo>
                <a:lnTo>
                  <a:pt x="541867" y="1014909"/>
                </a:lnTo>
                <a:lnTo>
                  <a:pt x="527844" y="1036081"/>
                </a:lnTo>
                <a:lnTo>
                  <a:pt x="514615" y="1057518"/>
                </a:lnTo>
                <a:lnTo>
                  <a:pt x="501650" y="1079485"/>
                </a:lnTo>
                <a:lnTo>
                  <a:pt x="489215" y="1101452"/>
                </a:lnTo>
                <a:lnTo>
                  <a:pt x="477308" y="1124212"/>
                </a:lnTo>
                <a:lnTo>
                  <a:pt x="465931" y="1147237"/>
                </a:lnTo>
                <a:lnTo>
                  <a:pt x="455083" y="1169998"/>
                </a:lnTo>
                <a:lnTo>
                  <a:pt x="444765" y="1193552"/>
                </a:lnTo>
                <a:lnTo>
                  <a:pt x="435240" y="1217636"/>
                </a:lnTo>
                <a:lnTo>
                  <a:pt x="426244" y="1241455"/>
                </a:lnTo>
                <a:lnTo>
                  <a:pt x="417513" y="1265539"/>
                </a:lnTo>
                <a:lnTo>
                  <a:pt x="409575" y="1290417"/>
                </a:lnTo>
                <a:lnTo>
                  <a:pt x="401902" y="1315295"/>
                </a:lnTo>
                <a:lnTo>
                  <a:pt x="395552" y="1340437"/>
                </a:lnTo>
                <a:lnTo>
                  <a:pt x="389202" y="1365580"/>
                </a:lnTo>
                <a:lnTo>
                  <a:pt x="383646" y="1391252"/>
                </a:lnTo>
                <a:lnTo>
                  <a:pt x="378883" y="1416923"/>
                </a:lnTo>
                <a:lnTo>
                  <a:pt x="374385" y="1443125"/>
                </a:lnTo>
                <a:lnTo>
                  <a:pt x="370681" y="1469061"/>
                </a:lnTo>
                <a:lnTo>
                  <a:pt x="367506" y="1495791"/>
                </a:lnTo>
                <a:lnTo>
                  <a:pt x="365390" y="1522522"/>
                </a:lnTo>
                <a:lnTo>
                  <a:pt x="363538" y="1549252"/>
                </a:lnTo>
                <a:lnTo>
                  <a:pt x="362744" y="1576247"/>
                </a:lnTo>
                <a:lnTo>
                  <a:pt x="362215" y="1603507"/>
                </a:lnTo>
                <a:lnTo>
                  <a:pt x="362744" y="1630502"/>
                </a:lnTo>
                <a:lnTo>
                  <a:pt x="363538" y="1657497"/>
                </a:lnTo>
                <a:lnTo>
                  <a:pt x="365390" y="1684492"/>
                </a:lnTo>
                <a:lnTo>
                  <a:pt x="367506" y="1710693"/>
                </a:lnTo>
                <a:lnTo>
                  <a:pt x="370681" y="1737424"/>
                </a:lnTo>
                <a:lnTo>
                  <a:pt x="374385" y="1763625"/>
                </a:lnTo>
                <a:lnTo>
                  <a:pt x="378883" y="1789561"/>
                </a:lnTo>
                <a:lnTo>
                  <a:pt x="383646" y="1815233"/>
                </a:lnTo>
                <a:lnTo>
                  <a:pt x="389202" y="1841170"/>
                </a:lnTo>
                <a:lnTo>
                  <a:pt x="395552" y="1866312"/>
                </a:lnTo>
                <a:lnTo>
                  <a:pt x="401902" y="1891454"/>
                </a:lnTo>
                <a:lnTo>
                  <a:pt x="409575" y="1916068"/>
                </a:lnTo>
                <a:lnTo>
                  <a:pt x="417513" y="1940681"/>
                </a:lnTo>
                <a:lnTo>
                  <a:pt x="426244" y="1965294"/>
                </a:lnTo>
                <a:lnTo>
                  <a:pt x="435240" y="1989113"/>
                </a:lnTo>
                <a:lnTo>
                  <a:pt x="444765" y="2012932"/>
                </a:lnTo>
                <a:lnTo>
                  <a:pt x="455083" y="2036222"/>
                </a:lnTo>
                <a:lnTo>
                  <a:pt x="465931" y="2059512"/>
                </a:lnTo>
                <a:lnTo>
                  <a:pt x="477308" y="2082537"/>
                </a:lnTo>
                <a:lnTo>
                  <a:pt x="489215" y="2104769"/>
                </a:lnTo>
                <a:lnTo>
                  <a:pt x="501650" y="2127264"/>
                </a:lnTo>
                <a:lnTo>
                  <a:pt x="514615" y="2148966"/>
                </a:lnTo>
                <a:lnTo>
                  <a:pt x="527844" y="2170668"/>
                </a:lnTo>
                <a:lnTo>
                  <a:pt x="541867" y="2191576"/>
                </a:lnTo>
                <a:lnTo>
                  <a:pt x="556419" y="2212484"/>
                </a:lnTo>
                <a:lnTo>
                  <a:pt x="571500" y="2232863"/>
                </a:lnTo>
                <a:lnTo>
                  <a:pt x="586581" y="2252977"/>
                </a:lnTo>
                <a:lnTo>
                  <a:pt x="602456" y="2272561"/>
                </a:lnTo>
                <a:lnTo>
                  <a:pt x="618860" y="2291881"/>
                </a:lnTo>
                <a:lnTo>
                  <a:pt x="635529" y="2310937"/>
                </a:lnTo>
                <a:lnTo>
                  <a:pt x="652992" y="2329463"/>
                </a:lnTo>
                <a:lnTo>
                  <a:pt x="670454" y="2347459"/>
                </a:lnTo>
                <a:lnTo>
                  <a:pt x="688710" y="2365192"/>
                </a:lnTo>
                <a:lnTo>
                  <a:pt x="706967" y="2382394"/>
                </a:lnTo>
                <a:lnTo>
                  <a:pt x="725752" y="2399332"/>
                </a:lnTo>
                <a:lnTo>
                  <a:pt x="745067" y="2415476"/>
                </a:lnTo>
                <a:lnTo>
                  <a:pt x="764910" y="2431091"/>
                </a:lnTo>
                <a:lnTo>
                  <a:pt x="784754" y="2446706"/>
                </a:lnTo>
                <a:lnTo>
                  <a:pt x="805392" y="2461527"/>
                </a:lnTo>
                <a:lnTo>
                  <a:pt x="826294" y="2475818"/>
                </a:lnTo>
                <a:lnTo>
                  <a:pt x="847460" y="2489845"/>
                </a:lnTo>
                <a:lnTo>
                  <a:pt x="868892" y="2503343"/>
                </a:lnTo>
                <a:lnTo>
                  <a:pt x="890852" y="2516311"/>
                </a:lnTo>
                <a:lnTo>
                  <a:pt x="912813" y="2528485"/>
                </a:lnTo>
                <a:lnTo>
                  <a:pt x="935567" y="2540659"/>
                </a:lnTo>
                <a:lnTo>
                  <a:pt x="958056" y="2551775"/>
                </a:lnTo>
                <a:lnTo>
                  <a:pt x="981340" y="2562626"/>
                </a:lnTo>
                <a:lnTo>
                  <a:pt x="1005152" y="2572948"/>
                </a:lnTo>
                <a:lnTo>
                  <a:pt x="1028700" y="2583005"/>
                </a:lnTo>
                <a:lnTo>
                  <a:pt x="1052777" y="2592003"/>
                </a:lnTo>
                <a:lnTo>
                  <a:pt x="1076854" y="2600472"/>
                </a:lnTo>
                <a:lnTo>
                  <a:pt x="1101460" y="2608412"/>
                </a:lnTo>
                <a:lnTo>
                  <a:pt x="1126331" y="2615822"/>
                </a:lnTo>
                <a:lnTo>
                  <a:pt x="1151467" y="2622703"/>
                </a:lnTo>
                <a:lnTo>
                  <a:pt x="1176867" y="2628790"/>
                </a:lnTo>
                <a:lnTo>
                  <a:pt x="1202267" y="2634348"/>
                </a:lnTo>
                <a:lnTo>
                  <a:pt x="1228460" y="2639377"/>
                </a:lnTo>
                <a:lnTo>
                  <a:pt x="1254125" y="2643611"/>
                </a:lnTo>
                <a:lnTo>
                  <a:pt x="1280583" y="2647317"/>
                </a:lnTo>
                <a:lnTo>
                  <a:pt x="1306777" y="2650228"/>
                </a:lnTo>
                <a:lnTo>
                  <a:pt x="1333500" y="2652610"/>
                </a:lnTo>
                <a:lnTo>
                  <a:pt x="1360223" y="2654462"/>
                </a:lnTo>
                <a:lnTo>
                  <a:pt x="1387210" y="2655521"/>
                </a:lnTo>
                <a:lnTo>
                  <a:pt x="1414462" y="2655786"/>
                </a:lnTo>
                <a:lnTo>
                  <a:pt x="1441715" y="2655521"/>
                </a:lnTo>
                <a:lnTo>
                  <a:pt x="1468702" y="2654462"/>
                </a:lnTo>
                <a:lnTo>
                  <a:pt x="1495425" y="2652610"/>
                </a:lnTo>
                <a:lnTo>
                  <a:pt x="1522148" y="2650228"/>
                </a:lnTo>
                <a:lnTo>
                  <a:pt x="1548342" y="2647317"/>
                </a:lnTo>
                <a:lnTo>
                  <a:pt x="1574800" y="2643611"/>
                </a:lnTo>
                <a:lnTo>
                  <a:pt x="1600994" y="2639377"/>
                </a:lnTo>
                <a:lnTo>
                  <a:pt x="1626658" y="2634348"/>
                </a:lnTo>
                <a:lnTo>
                  <a:pt x="1652058" y="2628790"/>
                </a:lnTo>
                <a:lnTo>
                  <a:pt x="1677458" y="2622703"/>
                </a:lnTo>
                <a:lnTo>
                  <a:pt x="1702594" y="2615822"/>
                </a:lnTo>
                <a:lnTo>
                  <a:pt x="1727465" y="2608412"/>
                </a:lnTo>
                <a:lnTo>
                  <a:pt x="1752071" y="2600472"/>
                </a:lnTo>
                <a:lnTo>
                  <a:pt x="1776413" y="2592003"/>
                </a:lnTo>
                <a:lnTo>
                  <a:pt x="1800225" y="2583005"/>
                </a:lnTo>
                <a:lnTo>
                  <a:pt x="1824302" y="2572948"/>
                </a:lnTo>
                <a:lnTo>
                  <a:pt x="1847586" y="2562626"/>
                </a:lnTo>
                <a:lnTo>
                  <a:pt x="1870869" y="2551775"/>
                </a:lnTo>
                <a:lnTo>
                  <a:pt x="1893623" y="2540659"/>
                </a:lnTo>
                <a:lnTo>
                  <a:pt x="1916113" y="2528485"/>
                </a:lnTo>
                <a:lnTo>
                  <a:pt x="1938338" y="2516311"/>
                </a:lnTo>
                <a:lnTo>
                  <a:pt x="1960033" y="2503343"/>
                </a:lnTo>
                <a:lnTo>
                  <a:pt x="1981729" y="2489845"/>
                </a:lnTo>
                <a:lnTo>
                  <a:pt x="2002896" y="2475818"/>
                </a:lnTo>
                <a:lnTo>
                  <a:pt x="2023798" y="2461527"/>
                </a:lnTo>
                <a:lnTo>
                  <a:pt x="2044171" y="2446706"/>
                </a:lnTo>
                <a:lnTo>
                  <a:pt x="2064279" y="2431091"/>
                </a:lnTo>
                <a:lnTo>
                  <a:pt x="2083858" y="2415476"/>
                </a:lnTo>
                <a:lnTo>
                  <a:pt x="2103173" y="2399332"/>
                </a:lnTo>
                <a:lnTo>
                  <a:pt x="2121958" y="2382394"/>
                </a:lnTo>
                <a:lnTo>
                  <a:pt x="2140744" y="2365192"/>
                </a:lnTo>
                <a:lnTo>
                  <a:pt x="2158736" y="2347459"/>
                </a:lnTo>
                <a:lnTo>
                  <a:pt x="2176198" y="2329463"/>
                </a:lnTo>
                <a:lnTo>
                  <a:pt x="2193396" y="2310937"/>
                </a:lnTo>
                <a:lnTo>
                  <a:pt x="2210065" y="2291881"/>
                </a:lnTo>
                <a:lnTo>
                  <a:pt x="2226469" y="2272561"/>
                </a:lnTo>
                <a:lnTo>
                  <a:pt x="2242344" y="2252977"/>
                </a:lnTo>
                <a:lnTo>
                  <a:pt x="2257425" y="2232863"/>
                </a:lnTo>
                <a:lnTo>
                  <a:pt x="2272771" y="2212484"/>
                </a:lnTo>
                <a:lnTo>
                  <a:pt x="2287058" y="2191576"/>
                </a:lnTo>
                <a:lnTo>
                  <a:pt x="2301081" y="2170668"/>
                </a:lnTo>
                <a:lnTo>
                  <a:pt x="2314310" y="2148966"/>
                </a:lnTo>
                <a:lnTo>
                  <a:pt x="2327275" y="2127264"/>
                </a:lnTo>
                <a:lnTo>
                  <a:pt x="2339710" y="2104769"/>
                </a:lnTo>
                <a:lnTo>
                  <a:pt x="2351617" y="2082537"/>
                </a:lnTo>
                <a:lnTo>
                  <a:pt x="2362994" y="2059512"/>
                </a:lnTo>
                <a:lnTo>
                  <a:pt x="2373842" y="2036222"/>
                </a:lnTo>
                <a:lnTo>
                  <a:pt x="2384160" y="2012932"/>
                </a:lnTo>
                <a:lnTo>
                  <a:pt x="2393686" y="1989113"/>
                </a:lnTo>
                <a:lnTo>
                  <a:pt x="2402681" y="1965294"/>
                </a:lnTo>
                <a:lnTo>
                  <a:pt x="2411412" y="1940681"/>
                </a:lnTo>
                <a:lnTo>
                  <a:pt x="2419350" y="1916068"/>
                </a:lnTo>
                <a:lnTo>
                  <a:pt x="2427023" y="1891454"/>
                </a:lnTo>
                <a:lnTo>
                  <a:pt x="2433373" y="1866312"/>
                </a:lnTo>
                <a:lnTo>
                  <a:pt x="2439723" y="1841170"/>
                </a:lnTo>
                <a:lnTo>
                  <a:pt x="2445279" y="1815233"/>
                </a:lnTo>
                <a:lnTo>
                  <a:pt x="2450306" y="1789561"/>
                </a:lnTo>
                <a:lnTo>
                  <a:pt x="2454540" y="1763625"/>
                </a:lnTo>
                <a:lnTo>
                  <a:pt x="2458244" y="1737424"/>
                </a:lnTo>
                <a:lnTo>
                  <a:pt x="2461419" y="1710693"/>
                </a:lnTo>
                <a:lnTo>
                  <a:pt x="2463536" y="1684492"/>
                </a:lnTo>
                <a:lnTo>
                  <a:pt x="2465388" y="1657497"/>
                </a:lnTo>
                <a:lnTo>
                  <a:pt x="2466181" y="1630502"/>
                </a:lnTo>
                <a:lnTo>
                  <a:pt x="2466710" y="1603507"/>
                </a:lnTo>
                <a:lnTo>
                  <a:pt x="2466181" y="1576247"/>
                </a:lnTo>
                <a:lnTo>
                  <a:pt x="2465388" y="1549252"/>
                </a:lnTo>
                <a:lnTo>
                  <a:pt x="2463536" y="1522522"/>
                </a:lnTo>
                <a:lnTo>
                  <a:pt x="2461419" y="1495791"/>
                </a:lnTo>
                <a:lnTo>
                  <a:pt x="2458244" y="1469061"/>
                </a:lnTo>
                <a:lnTo>
                  <a:pt x="2454540" y="1443125"/>
                </a:lnTo>
                <a:lnTo>
                  <a:pt x="2450306" y="1416923"/>
                </a:lnTo>
                <a:lnTo>
                  <a:pt x="2445279" y="1391252"/>
                </a:lnTo>
                <a:lnTo>
                  <a:pt x="2439723" y="1365580"/>
                </a:lnTo>
                <a:lnTo>
                  <a:pt x="2433373" y="1340437"/>
                </a:lnTo>
                <a:lnTo>
                  <a:pt x="2427023" y="1315295"/>
                </a:lnTo>
                <a:lnTo>
                  <a:pt x="2419350" y="1290417"/>
                </a:lnTo>
                <a:lnTo>
                  <a:pt x="2411412" y="1265539"/>
                </a:lnTo>
                <a:lnTo>
                  <a:pt x="2402681" y="1241455"/>
                </a:lnTo>
                <a:lnTo>
                  <a:pt x="2393686" y="1217636"/>
                </a:lnTo>
                <a:lnTo>
                  <a:pt x="2384160" y="1193552"/>
                </a:lnTo>
                <a:lnTo>
                  <a:pt x="2373842" y="1169998"/>
                </a:lnTo>
                <a:lnTo>
                  <a:pt x="2362994" y="1147237"/>
                </a:lnTo>
                <a:lnTo>
                  <a:pt x="2351617" y="1124212"/>
                </a:lnTo>
                <a:lnTo>
                  <a:pt x="2339710" y="1101452"/>
                </a:lnTo>
                <a:lnTo>
                  <a:pt x="2327275" y="1079485"/>
                </a:lnTo>
                <a:lnTo>
                  <a:pt x="2314310" y="1057518"/>
                </a:lnTo>
                <a:lnTo>
                  <a:pt x="2301081" y="1036081"/>
                </a:lnTo>
                <a:lnTo>
                  <a:pt x="2287058" y="1014909"/>
                </a:lnTo>
                <a:lnTo>
                  <a:pt x="2272771" y="994265"/>
                </a:lnTo>
                <a:lnTo>
                  <a:pt x="2257425" y="973622"/>
                </a:lnTo>
                <a:lnTo>
                  <a:pt x="2242344" y="953508"/>
                </a:lnTo>
                <a:lnTo>
                  <a:pt x="2226469" y="933923"/>
                </a:lnTo>
                <a:lnTo>
                  <a:pt x="2210065" y="914339"/>
                </a:lnTo>
                <a:lnTo>
                  <a:pt x="2193396" y="895813"/>
                </a:lnTo>
                <a:lnTo>
                  <a:pt x="2176198" y="877287"/>
                </a:lnTo>
                <a:lnTo>
                  <a:pt x="2158736" y="859290"/>
                </a:lnTo>
                <a:lnTo>
                  <a:pt x="2140744" y="841558"/>
                </a:lnTo>
                <a:lnTo>
                  <a:pt x="2121958" y="824090"/>
                </a:lnTo>
                <a:lnTo>
                  <a:pt x="2103173" y="807417"/>
                </a:lnTo>
                <a:lnTo>
                  <a:pt x="2083858" y="791273"/>
                </a:lnTo>
                <a:lnTo>
                  <a:pt x="2064279" y="775393"/>
                </a:lnTo>
                <a:lnTo>
                  <a:pt x="2044171" y="760043"/>
                </a:lnTo>
                <a:lnTo>
                  <a:pt x="2023798" y="744958"/>
                </a:lnTo>
                <a:lnTo>
                  <a:pt x="2002896" y="730666"/>
                </a:lnTo>
                <a:lnTo>
                  <a:pt x="1981729" y="716904"/>
                </a:lnTo>
                <a:lnTo>
                  <a:pt x="1960033" y="703142"/>
                </a:lnTo>
                <a:lnTo>
                  <a:pt x="1938338" y="690438"/>
                </a:lnTo>
                <a:lnTo>
                  <a:pt x="1916113" y="677999"/>
                </a:lnTo>
                <a:lnTo>
                  <a:pt x="1893623" y="665825"/>
                </a:lnTo>
                <a:lnTo>
                  <a:pt x="1870869" y="654710"/>
                </a:lnTo>
                <a:lnTo>
                  <a:pt x="1847586" y="643859"/>
                </a:lnTo>
                <a:lnTo>
                  <a:pt x="1824302" y="633802"/>
                </a:lnTo>
                <a:lnTo>
                  <a:pt x="1800225" y="624009"/>
                </a:lnTo>
                <a:lnTo>
                  <a:pt x="1776413" y="614746"/>
                </a:lnTo>
                <a:lnTo>
                  <a:pt x="1752071" y="606277"/>
                </a:lnTo>
                <a:lnTo>
                  <a:pt x="1727465" y="598338"/>
                </a:lnTo>
                <a:lnTo>
                  <a:pt x="1702594" y="590927"/>
                </a:lnTo>
                <a:lnTo>
                  <a:pt x="1677458" y="584046"/>
                </a:lnTo>
                <a:lnTo>
                  <a:pt x="1652058" y="577959"/>
                </a:lnTo>
                <a:lnTo>
                  <a:pt x="1626658" y="572136"/>
                </a:lnTo>
                <a:lnTo>
                  <a:pt x="1600994" y="567373"/>
                </a:lnTo>
                <a:lnTo>
                  <a:pt x="1574800" y="562873"/>
                </a:lnTo>
                <a:lnTo>
                  <a:pt x="1548342" y="559433"/>
                </a:lnTo>
                <a:lnTo>
                  <a:pt x="1522148" y="556522"/>
                </a:lnTo>
                <a:lnTo>
                  <a:pt x="1495425" y="553875"/>
                </a:lnTo>
                <a:lnTo>
                  <a:pt x="1468702" y="552287"/>
                </a:lnTo>
                <a:lnTo>
                  <a:pt x="1441715" y="551228"/>
                </a:lnTo>
                <a:lnTo>
                  <a:pt x="1414462" y="550964"/>
                </a:lnTo>
                <a:close/>
                <a:moveTo>
                  <a:pt x="1396206" y="188912"/>
                </a:moveTo>
                <a:lnTo>
                  <a:pt x="1414462" y="188912"/>
                </a:lnTo>
                <a:lnTo>
                  <a:pt x="1432719" y="188912"/>
                </a:lnTo>
                <a:lnTo>
                  <a:pt x="1450975" y="189441"/>
                </a:lnTo>
                <a:lnTo>
                  <a:pt x="1468967" y="189706"/>
                </a:lnTo>
                <a:lnTo>
                  <a:pt x="1487488" y="190765"/>
                </a:lnTo>
                <a:lnTo>
                  <a:pt x="1505479" y="191559"/>
                </a:lnTo>
                <a:lnTo>
                  <a:pt x="1523471" y="192882"/>
                </a:lnTo>
                <a:lnTo>
                  <a:pt x="1541462" y="194470"/>
                </a:lnTo>
                <a:lnTo>
                  <a:pt x="1558925" y="196323"/>
                </a:lnTo>
                <a:lnTo>
                  <a:pt x="1576917" y="198175"/>
                </a:lnTo>
                <a:lnTo>
                  <a:pt x="1594644" y="200292"/>
                </a:lnTo>
                <a:lnTo>
                  <a:pt x="1612371" y="202410"/>
                </a:lnTo>
                <a:lnTo>
                  <a:pt x="1629833" y="205321"/>
                </a:lnTo>
                <a:lnTo>
                  <a:pt x="1647296" y="207967"/>
                </a:lnTo>
                <a:lnTo>
                  <a:pt x="1664758" y="210879"/>
                </a:lnTo>
                <a:lnTo>
                  <a:pt x="1682221" y="214319"/>
                </a:lnTo>
                <a:lnTo>
                  <a:pt x="1699419" y="217760"/>
                </a:lnTo>
                <a:lnTo>
                  <a:pt x="1716617" y="220936"/>
                </a:lnTo>
                <a:lnTo>
                  <a:pt x="1734079" y="225170"/>
                </a:lnTo>
                <a:lnTo>
                  <a:pt x="1751013" y="229140"/>
                </a:lnTo>
                <a:lnTo>
                  <a:pt x="1768210" y="233375"/>
                </a:lnTo>
                <a:lnTo>
                  <a:pt x="1784879" y="237874"/>
                </a:lnTo>
                <a:lnTo>
                  <a:pt x="1801548" y="242373"/>
                </a:lnTo>
                <a:lnTo>
                  <a:pt x="1818217" y="247401"/>
                </a:lnTo>
                <a:lnTo>
                  <a:pt x="1835150" y="252430"/>
                </a:lnTo>
                <a:lnTo>
                  <a:pt x="1851554" y="257723"/>
                </a:lnTo>
                <a:lnTo>
                  <a:pt x="1867958" y="263281"/>
                </a:lnTo>
                <a:lnTo>
                  <a:pt x="1884363" y="268839"/>
                </a:lnTo>
                <a:lnTo>
                  <a:pt x="1900767" y="274661"/>
                </a:lnTo>
                <a:lnTo>
                  <a:pt x="1916906" y="280748"/>
                </a:lnTo>
                <a:lnTo>
                  <a:pt x="1933046" y="286835"/>
                </a:lnTo>
                <a:lnTo>
                  <a:pt x="1949186" y="293452"/>
                </a:lnTo>
                <a:lnTo>
                  <a:pt x="1965060" y="299804"/>
                </a:lnTo>
                <a:lnTo>
                  <a:pt x="1980936" y="306685"/>
                </a:lnTo>
                <a:lnTo>
                  <a:pt x="1996810" y="313831"/>
                </a:lnTo>
                <a:lnTo>
                  <a:pt x="2012156" y="320976"/>
                </a:lnTo>
                <a:lnTo>
                  <a:pt x="2027767" y="328387"/>
                </a:lnTo>
                <a:lnTo>
                  <a:pt x="2043113" y="335797"/>
                </a:lnTo>
                <a:lnTo>
                  <a:pt x="2058458" y="343737"/>
                </a:lnTo>
                <a:lnTo>
                  <a:pt x="2073540" y="351412"/>
                </a:lnTo>
                <a:lnTo>
                  <a:pt x="2088621" y="359352"/>
                </a:lnTo>
                <a:lnTo>
                  <a:pt x="2103702" y="367821"/>
                </a:lnTo>
                <a:lnTo>
                  <a:pt x="2118519" y="376290"/>
                </a:lnTo>
                <a:lnTo>
                  <a:pt x="2133071" y="384759"/>
                </a:lnTo>
                <a:lnTo>
                  <a:pt x="2147623" y="393493"/>
                </a:lnTo>
                <a:lnTo>
                  <a:pt x="2162440" y="402491"/>
                </a:lnTo>
                <a:lnTo>
                  <a:pt x="2176992" y="411489"/>
                </a:lnTo>
                <a:lnTo>
                  <a:pt x="2191279" y="420752"/>
                </a:lnTo>
                <a:lnTo>
                  <a:pt x="2205038" y="430545"/>
                </a:lnTo>
                <a:lnTo>
                  <a:pt x="2219325" y="440072"/>
                </a:lnTo>
                <a:lnTo>
                  <a:pt x="2233348" y="449600"/>
                </a:lnTo>
                <a:lnTo>
                  <a:pt x="2247106" y="459657"/>
                </a:lnTo>
                <a:lnTo>
                  <a:pt x="2260600" y="469979"/>
                </a:lnTo>
                <a:lnTo>
                  <a:pt x="2274358" y="480036"/>
                </a:lnTo>
                <a:lnTo>
                  <a:pt x="2287588" y="490357"/>
                </a:lnTo>
                <a:lnTo>
                  <a:pt x="2301081" y="501208"/>
                </a:lnTo>
                <a:lnTo>
                  <a:pt x="2314046" y="511794"/>
                </a:lnTo>
                <a:lnTo>
                  <a:pt x="2327010" y="522645"/>
                </a:lnTo>
                <a:lnTo>
                  <a:pt x="2339975" y="533761"/>
                </a:lnTo>
                <a:lnTo>
                  <a:pt x="2352675" y="544877"/>
                </a:lnTo>
                <a:lnTo>
                  <a:pt x="2365375" y="555992"/>
                </a:lnTo>
                <a:lnTo>
                  <a:pt x="2377810" y="567637"/>
                </a:lnTo>
                <a:lnTo>
                  <a:pt x="2390246" y="579282"/>
                </a:lnTo>
                <a:lnTo>
                  <a:pt x="2402417" y="591192"/>
                </a:lnTo>
                <a:lnTo>
                  <a:pt x="2414588" y="602837"/>
                </a:lnTo>
                <a:lnTo>
                  <a:pt x="2426494" y="615011"/>
                </a:lnTo>
                <a:lnTo>
                  <a:pt x="2438400" y="627450"/>
                </a:lnTo>
                <a:lnTo>
                  <a:pt x="2449777" y="639624"/>
                </a:lnTo>
                <a:lnTo>
                  <a:pt x="2461419" y="652328"/>
                </a:lnTo>
                <a:lnTo>
                  <a:pt x="2472796" y="664767"/>
                </a:lnTo>
                <a:lnTo>
                  <a:pt x="2483908" y="677735"/>
                </a:lnTo>
                <a:lnTo>
                  <a:pt x="2494756" y="690438"/>
                </a:lnTo>
                <a:lnTo>
                  <a:pt x="2505604" y="703407"/>
                </a:lnTo>
                <a:lnTo>
                  <a:pt x="2516452" y="716904"/>
                </a:lnTo>
                <a:lnTo>
                  <a:pt x="2527036" y="729872"/>
                </a:lnTo>
                <a:lnTo>
                  <a:pt x="2537619" y="743370"/>
                </a:lnTo>
                <a:lnTo>
                  <a:pt x="2547938" y="756867"/>
                </a:lnTo>
                <a:lnTo>
                  <a:pt x="2557727" y="770894"/>
                </a:lnTo>
                <a:lnTo>
                  <a:pt x="2567781" y="784392"/>
                </a:lnTo>
                <a:lnTo>
                  <a:pt x="2577571" y="798419"/>
                </a:lnTo>
                <a:lnTo>
                  <a:pt x="2587360" y="812446"/>
                </a:lnTo>
                <a:lnTo>
                  <a:pt x="2596621" y="826737"/>
                </a:lnTo>
                <a:lnTo>
                  <a:pt x="2605881" y="841029"/>
                </a:lnTo>
                <a:lnTo>
                  <a:pt x="2615142" y="855055"/>
                </a:lnTo>
                <a:lnTo>
                  <a:pt x="2624138" y="869876"/>
                </a:lnTo>
                <a:lnTo>
                  <a:pt x="2632869" y="884432"/>
                </a:lnTo>
                <a:lnTo>
                  <a:pt x="2641600" y="899253"/>
                </a:lnTo>
                <a:lnTo>
                  <a:pt x="2650067" y="914074"/>
                </a:lnTo>
                <a:lnTo>
                  <a:pt x="2658004" y="928895"/>
                </a:lnTo>
                <a:lnTo>
                  <a:pt x="2665942" y="944245"/>
                </a:lnTo>
                <a:lnTo>
                  <a:pt x="2674144" y="959330"/>
                </a:lnTo>
                <a:lnTo>
                  <a:pt x="2681817" y="974681"/>
                </a:lnTo>
                <a:lnTo>
                  <a:pt x="2689225" y="990031"/>
                </a:lnTo>
                <a:lnTo>
                  <a:pt x="2696898" y="1005646"/>
                </a:lnTo>
                <a:lnTo>
                  <a:pt x="2704042" y="1021260"/>
                </a:lnTo>
                <a:lnTo>
                  <a:pt x="2710656" y="1036875"/>
                </a:lnTo>
                <a:lnTo>
                  <a:pt x="2717536" y="1052755"/>
                </a:lnTo>
                <a:lnTo>
                  <a:pt x="2724415" y="1068634"/>
                </a:lnTo>
                <a:lnTo>
                  <a:pt x="2730500" y="1084778"/>
                </a:lnTo>
                <a:lnTo>
                  <a:pt x="2736850" y="1100922"/>
                </a:lnTo>
                <a:lnTo>
                  <a:pt x="2742936" y="1117066"/>
                </a:lnTo>
                <a:lnTo>
                  <a:pt x="2748756" y="1133211"/>
                </a:lnTo>
                <a:lnTo>
                  <a:pt x="2754577" y="1149619"/>
                </a:lnTo>
                <a:lnTo>
                  <a:pt x="2760134" y="1166028"/>
                </a:lnTo>
                <a:lnTo>
                  <a:pt x="2765425" y="1182701"/>
                </a:lnTo>
                <a:lnTo>
                  <a:pt x="2770188" y="1199110"/>
                </a:lnTo>
                <a:lnTo>
                  <a:pt x="2775215" y="1216048"/>
                </a:lnTo>
                <a:lnTo>
                  <a:pt x="2779977" y="1232986"/>
                </a:lnTo>
                <a:lnTo>
                  <a:pt x="2784210" y="1249924"/>
                </a:lnTo>
                <a:lnTo>
                  <a:pt x="2788708" y="1266863"/>
                </a:lnTo>
                <a:lnTo>
                  <a:pt x="2792677" y="1283801"/>
                </a:lnTo>
                <a:lnTo>
                  <a:pt x="2796381" y="1301003"/>
                </a:lnTo>
                <a:lnTo>
                  <a:pt x="2800086" y="1318471"/>
                </a:lnTo>
                <a:lnTo>
                  <a:pt x="2803525" y="1335409"/>
                </a:lnTo>
                <a:lnTo>
                  <a:pt x="2806700" y="1352876"/>
                </a:lnTo>
                <a:lnTo>
                  <a:pt x="2809610" y="1370608"/>
                </a:lnTo>
                <a:lnTo>
                  <a:pt x="2812521" y="1387811"/>
                </a:lnTo>
                <a:lnTo>
                  <a:pt x="2814902" y="1405543"/>
                </a:lnTo>
                <a:lnTo>
                  <a:pt x="2817548" y="1423275"/>
                </a:lnTo>
                <a:lnTo>
                  <a:pt x="2819665" y="1441007"/>
                </a:lnTo>
                <a:lnTo>
                  <a:pt x="2821517" y="1458475"/>
                </a:lnTo>
                <a:lnTo>
                  <a:pt x="2823369" y="1476471"/>
                </a:lnTo>
                <a:lnTo>
                  <a:pt x="2824692" y="1494468"/>
                </a:lnTo>
                <a:lnTo>
                  <a:pt x="2825750" y="1512465"/>
                </a:lnTo>
                <a:lnTo>
                  <a:pt x="2827073" y="1530462"/>
                </a:lnTo>
                <a:lnTo>
                  <a:pt x="2827602" y="1548458"/>
                </a:lnTo>
                <a:lnTo>
                  <a:pt x="2828396" y="1566984"/>
                </a:lnTo>
                <a:lnTo>
                  <a:pt x="2828660" y="1585246"/>
                </a:lnTo>
                <a:lnTo>
                  <a:pt x="2828925" y="1603507"/>
                </a:lnTo>
                <a:lnTo>
                  <a:pt x="2828660" y="1621768"/>
                </a:lnTo>
                <a:lnTo>
                  <a:pt x="2828396" y="1639765"/>
                </a:lnTo>
                <a:lnTo>
                  <a:pt x="2827602" y="1658026"/>
                </a:lnTo>
                <a:lnTo>
                  <a:pt x="2827073" y="1676023"/>
                </a:lnTo>
                <a:lnTo>
                  <a:pt x="2825750" y="1694020"/>
                </a:lnTo>
                <a:lnTo>
                  <a:pt x="2824692" y="1712017"/>
                </a:lnTo>
                <a:lnTo>
                  <a:pt x="2823369" y="1730013"/>
                </a:lnTo>
                <a:lnTo>
                  <a:pt x="2821517" y="1748010"/>
                </a:lnTo>
                <a:lnTo>
                  <a:pt x="2819665" y="1765742"/>
                </a:lnTo>
                <a:lnTo>
                  <a:pt x="2817548" y="1783474"/>
                </a:lnTo>
                <a:lnTo>
                  <a:pt x="2814902" y="1801206"/>
                </a:lnTo>
                <a:lnTo>
                  <a:pt x="2812521" y="1818674"/>
                </a:lnTo>
                <a:lnTo>
                  <a:pt x="2809610" y="1836141"/>
                </a:lnTo>
                <a:lnTo>
                  <a:pt x="2806700" y="1853873"/>
                </a:lnTo>
                <a:lnTo>
                  <a:pt x="2803525" y="1871076"/>
                </a:lnTo>
                <a:lnTo>
                  <a:pt x="2800086" y="1888279"/>
                </a:lnTo>
                <a:lnTo>
                  <a:pt x="2796381" y="1905746"/>
                </a:lnTo>
                <a:lnTo>
                  <a:pt x="2792677" y="1922684"/>
                </a:lnTo>
                <a:lnTo>
                  <a:pt x="2788708" y="1939887"/>
                </a:lnTo>
                <a:lnTo>
                  <a:pt x="2784210" y="1956825"/>
                </a:lnTo>
                <a:lnTo>
                  <a:pt x="2779977" y="1973498"/>
                </a:lnTo>
                <a:lnTo>
                  <a:pt x="2775215" y="1990701"/>
                </a:lnTo>
                <a:lnTo>
                  <a:pt x="2770188" y="2007375"/>
                </a:lnTo>
                <a:lnTo>
                  <a:pt x="2765425" y="2023783"/>
                </a:lnTo>
                <a:lnTo>
                  <a:pt x="2760134" y="2040721"/>
                </a:lnTo>
                <a:lnTo>
                  <a:pt x="2754577" y="2057130"/>
                </a:lnTo>
                <a:lnTo>
                  <a:pt x="2748756" y="2073539"/>
                </a:lnTo>
                <a:lnTo>
                  <a:pt x="2742936" y="2089683"/>
                </a:lnTo>
                <a:lnTo>
                  <a:pt x="2736850" y="2105827"/>
                </a:lnTo>
                <a:lnTo>
                  <a:pt x="2730500" y="2121971"/>
                </a:lnTo>
                <a:lnTo>
                  <a:pt x="2724415" y="2138115"/>
                </a:lnTo>
                <a:lnTo>
                  <a:pt x="2717536" y="2153730"/>
                </a:lnTo>
                <a:lnTo>
                  <a:pt x="2710656" y="2169610"/>
                </a:lnTo>
                <a:lnTo>
                  <a:pt x="2704042" y="2185489"/>
                </a:lnTo>
                <a:lnTo>
                  <a:pt x="2696898" y="2201104"/>
                </a:lnTo>
                <a:lnTo>
                  <a:pt x="2689225" y="2216454"/>
                </a:lnTo>
                <a:lnTo>
                  <a:pt x="2681817" y="2232069"/>
                </a:lnTo>
                <a:lnTo>
                  <a:pt x="2674144" y="2247154"/>
                </a:lnTo>
                <a:lnTo>
                  <a:pt x="2665942" y="2262504"/>
                </a:lnTo>
                <a:lnTo>
                  <a:pt x="2658004" y="2277590"/>
                </a:lnTo>
                <a:lnTo>
                  <a:pt x="2650067" y="2292411"/>
                </a:lnTo>
                <a:lnTo>
                  <a:pt x="2641600" y="2307496"/>
                </a:lnTo>
                <a:lnTo>
                  <a:pt x="2632869" y="2322052"/>
                </a:lnTo>
                <a:lnTo>
                  <a:pt x="2624138" y="2336873"/>
                </a:lnTo>
                <a:lnTo>
                  <a:pt x="2615142" y="2351429"/>
                </a:lnTo>
                <a:lnTo>
                  <a:pt x="2605881" y="2365721"/>
                </a:lnTo>
                <a:lnTo>
                  <a:pt x="2596621" y="2380012"/>
                </a:lnTo>
                <a:lnTo>
                  <a:pt x="2587360" y="2394304"/>
                </a:lnTo>
                <a:lnTo>
                  <a:pt x="2577571" y="2408331"/>
                </a:lnTo>
                <a:lnTo>
                  <a:pt x="2567781" y="2422093"/>
                </a:lnTo>
                <a:lnTo>
                  <a:pt x="2557727" y="2435855"/>
                </a:lnTo>
                <a:lnTo>
                  <a:pt x="2547938" y="2449617"/>
                </a:lnTo>
                <a:lnTo>
                  <a:pt x="2537619" y="2463115"/>
                </a:lnTo>
                <a:lnTo>
                  <a:pt x="2527036" y="2476348"/>
                </a:lnTo>
                <a:lnTo>
                  <a:pt x="2516452" y="2489845"/>
                </a:lnTo>
                <a:lnTo>
                  <a:pt x="2505604" y="2503078"/>
                </a:lnTo>
                <a:lnTo>
                  <a:pt x="2494756" y="2516311"/>
                </a:lnTo>
                <a:lnTo>
                  <a:pt x="2483908" y="2529015"/>
                </a:lnTo>
                <a:lnTo>
                  <a:pt x="2472796" y="2541718"/>
                </a:lnTo>
                <a:lnTo>
                  <a:pt x="2461419" y="2554422"/>
                </a:lnTo>
                <a:lnTo>
                  <a:pt x="2449777" y="2566861"/>
                </a:lnTo>
                <a:lnTo>
                  <a:pt x="2438400" y="2579035"/>
                </a:lnTo>
                <a:lnTo>
                  <a:pt x="2426494" y="2591474"/>
                </a:lnTo>
                <a:lnTo>
                  <a:pt x="2414588" y="2603648"/>
                </a:lnTo>
                <a:lnTo>
                  <a:pt x="2402417" y="2615558"/>
                </a:lnTo>
                <a:lnTo>
                  <a:pt x="2390246" y="2627203"/>
                </a:lnTo>
                <a:lnTo>
                  <a:pt x="2377810" y="2638847"/>
                </a:lnTo>
                <a:lnTo>
                  <a:pt x="2365375" y="2650492"/>
                </a:lnTo>
                <a:lnTo>
                  <a:pt x="2352675" y="2661608"/>
                </a:lnTo>
                <a:lnTo>
                  <a:pt x="2339975" y="2672724"/>
                </a:lnTo>
                <a:lnTo>
                  <a:pt x="2327010" y="2684104"/>
                </a:lnTo>
                <a:lnTo>
                  <a:pt x="2314046" y="2694955"/>
                </a:lnTo>
                <a:lnTo>
                  <a:pt x="2301081" y="2705541"/>
                </a:lnTo>
                <a:lnTo>
                  <a:pt x="2287588" y="2716392"/>
                </a:lnTo>
                <a:lnTo>
                  <a:pt x="2274358" y="2726449"/>
                </a:lnTo>
                <a:lnTo>
                  <a:pt x="2260600" y="2736771"/>
                </a:lnTo>
                <a:lnTo>
                  <a:pt x="2247106" y="2747092"/>
                </a:lnTo>
                <a:lnTo>
                  <a:pt x="2233348" y="2756885"/>
                </a:lnTo>
                <a:lnTo>
                  <a:pt x="2219325" y="2766677"/>
                </a:lnTo>
                <a:lnTo>
                  <a:pt x="2205038" y="2776205"/>
                </a:lnTo>
                <a:lnTo>
                  <a:pt x="2191279" y="2785732"/>
                </a:lnTo>
                <a:lnTo>
                  <a:pt x="2176992" y="2794995"/>
                </a:lnTo>
                <a:lnTo>
                  <a:pt x="2162440" y="2803994"/>
                </a:lnTo>
                <a:lnTo>
                  <a:pt x="2147623" y="2812992"/>
                </a:lnTo>
                <a:lnTo>
                  <a:pt x="2133071" y="2821726"/>
                </a:lnTo>
                <a:lnTo>
                  <a:pt x="2118519" y="2830460"/>
                </a:lnTo>
                <a:lnTo>
                  <a:pt x="2103702" y="2838929"/>
                </a:lnTo>
                <a:lnTo>
                  <a:pt x="2088621" y="2847133"/>
                </a:lnTo>
                <a:lnTo>
                  <a:pt x="2073540" y="2855337"/>
                </a:lnTo>
                <a:lnTo>
                  <a:pt x="2058458" y="2863012"/>
                </a:lnTo>
                <a:lnTo>
                  <a:pt x="2043113" y="2870688"/>
                </a:lnTo>
                <a:lnTo>
                  <a:pt x="2027767" y="2878627"/>
                </a:lnTo>
                <a:lnTo>
                  <a:pt x="2012156" y="2885773"/>
                </a:lnTo>
                <a:lnTo>
                  <a:pt x="1996810" y="2892919"/>
                </a:lnTo>
                <a:lnTo>
                  <a:pt x="1980936" y="2900065"/>
                </a:lnTo>
                <a:lnTo>
                  <a:pt x="1965060" y="2906681"/>
                </a:lnTo>
                <a:lnTo>
                  <a:pt x="1949186" y="2913297"/>
                </a:lnTo>
                <a:lnTo>
                  <a:pt x="1933046" y="2919914"/>
                </a:lnTo>
                <a:lnTo>
                  <a:pt x="1916906" y="2926001"/>
                </a:lnTo>
                <a:lnTo>
                  <a:pt x="1900767" y="2932088"/>
                </a:lnTo>
                <a:lnTo>
                  <a:pt x="1884363" y="2937911"/>
                </a:lnTo>
                <a:lnTo>
                  <a:pt x="1867958" y="2943733"/>
                </a:lnTo>
                <a:lnTo>
                  <a:pt x="1851554" y="2949026"/>
                </a:lnTo>
                <a:lnTo>
                  <a:pt x="1835150" y="2954319"/>
                </a:lnTo>
                <a:lnTo>
                  <a:pt x="1818217" y="2959612"/>
                </a:lnTo>
                <a:lnTo>
                  <a:pt x="1801548" y="2964112"/>
                </a:lnTo>
                <a:lnTo>
                  <a:pt x="1784879" y="2968875"/>
                </a:lnTo>
                <a:lnTo>
                  <a:pt x="1768210" y="2973375"/>
                </a:lnTo>
                <a:lnTo>
                  <a:pt x="1751013" y="2977609"/>
                </a:lnTo>
                <a:lnTo>
                  <a:pt x="1734079" y="2981579"/>
                </a:lnTo>
                <a:lnTo>
                  <a:pt x="1716617" y="2985549"/>
                </a:lnTo>
                <a:lnTo>
                  <a:pt x="1699419" y="2989254"/>
                </a:lnTo>
                <a:lnTo>
                  <a:pt x="1682221" y="2992695"/>
                </a:lnTo>
                <a:lnTo>
                  <a:pt x="1664758" y="2995871"/>
                </a:lnTo>
                <a:lnTo>
                  <a:pt x="1647296" y="2998782"/>
                </a:lnTo>
                <a:lnTo>
                  <a:pt x="1629833" y="3001693"/>
                </a:lnTo>
                <a:lnTo>
                  <a:pt x="1612371" y="3004075"/>
                </a:lnTo>
                <a:lnTo>
                  <a:pt x="1594644" y="3006722"/>
                </a:lnTo>
                <a:lnTo>
                  <a:pt x="1576917" y="3008839"/>
                </a:lnTo>
                <a:lnTo>
                  <a:pt x="1558925" y="3010691"/>
                </a:lnTo>
                <a:lnTo>
                  <a:pt x="1541462" y="3012279"/>
                </a:lnTo>
                <a:lnTo>
                  <a:pt x="1523471" y="3013867"/>
                </a:lnTo>
                <a:lnTo>
                  <a:pt x="1505479" y="3014926"/>
                </a:lnTo>
                <a:lnTo>
                  <a:pt x="1487488" y="3015985"/>
                </a:lnTo>
                <a:lnTo>
                  <a:pt x="1468967" y="3016779"/>
                </a:lnTo>
                <a:lnTo>
                  <a:pt x="1450975" y="3017572"/>
                </a:lnTo>
                <a:lnTo>
                  <a:pt x="1432719" y="3017837"/>
                </a:lnTo>
                <a:lnTo>
                  <a:pt x="1414462" y="3017837"/>
                </a:lnTo>
                <a:lnTo>
                  <a:pt x="1396206" y="3017837"/>
                </a:lnTo>
                <a:lnTo>
                  <a:pt x="1377950" y="3017572"/>
                </a:lnTo>
                <a:lnTo>
                  <a:pt x="1359958" y="3016779"/>
                </a:lnTo>
                <a:lnTo>
                  <a:pt x="1341702" y="3015985"/>
                </a:lnTo>
                <a:lnTo>
                  <a:pt x="1323710" y="3014926"/>
                </a:lnTo>
                <a:lnTo>
                  <a:pt x="1305719" y="3013867"/>
                </a:lnTo>
                <a:lnTo>
                  <a:pt x="1287727" y="3012279"/>
                </a:lnTo>
                <a:lnTo>
                  <a:pt x="1270000" y="3010691"/>
                </a:lnTo>
                <a:lnTo>
                  <a:pt x="1252273" y="3008839"/>
                </a:lnTo>
                <a:lnTo>
                  <a:pt x="1234281" y="3006722"/>
                </a:lnTo>
                <a:lnTo>
                  <a:pt x="1216554" y="3004075"/>
                </a:lnTo>
                <a:lnTo>
                  <a:pt x="1199092" y="3001693"/>
                </a:lnTo>
                <a:lnTo>
                  <a:pt x="1181629" y="2998782"/>
                </a:lnTo>
                <a:lnTo>
                  <a:pt x="1164167" y="2995871"/>
                </a:lnTo>
                <a:lnTo>
                  <a:pt x="1146704" y="2992695"/>
                </a:lnTo>
                <a:lnTo>
                  <a:pt x="1129506" y="2989254"/>
                </a:lnTo>
                <a:lnTo>
                  <a:pt x="1112308" y="2985549"/>
                </a:lnTo>
                <a:lnTo>
                  <a:pt x="1094846" y="2981579"/>
                </a:lnTo>
                <a:lnTo>
                  <a:pt x="1077912" y="2977609"/>
                </a:lnTo>
                <a:lnTo>
                  <a:pt x="1061244" y="2973375"/>
                </a:lnTo>
                <a:lnTo>
                  <a:pt x="1044046" y="2968875"/>
                </a:lnTo>
                <a:lnTo>
                  <a:pt x="1027377" y="2964112"/>
                </a:lnTo>
                <a:lnTo>
                  <a:pt x="1010708" y="2959612"/>
                </a:lnTo>
                <a:lnTo>
                  <a:pt x="993775" y="2954319"/>
                </a:lnTo>
                <a:lnTo>
                  <a:pt x="977371" y="2949026"/>
                </a:lnTo>
                <a:lnTo>
                  <a:pt x="960967" y="2943733"/>
                </a:lnTo>
                <a:lnTo>
                  <a:pt x="944563" y="2937911"/>
                </a:lnTo>
                <a:lnTo>
                  <a:pt x="928158" y="2932088"/>
                </a:lnTo>
                <a:lnTo>
                  <a:pt x="912019" y="2926001"/>
                </a:lnTo>
                <a:lnTo>
                  <a:pt x="895879" y="2919914"/>
                </a:lnTo>
                <a:lnTo>
                  <a:pt x="880004" y="2913297"/>
                </a:lnTo>
                <a:lnTo>
                  <a:pt x="863865" y="2906681"/>
                </a:lnTo>
                <a:lnTo>
                  <a:pt x="847990" y="2900065"/>
                </a:lnTo>
                <a:lnTo>
                  <a:pt x="832644" y="2892919"/>
                </a:lnTo>
                <a:lnTo>
                  <a:pt x="816769" y="2885773"/>
                </a:lnTo>
                <a:lnTo>
                  <a:pt x="801158" y="2878627"/>
                </a:lnTo>
                <a:lnTo>
                  <a:pt x="786077" y="2870688"/>
                </a:lnTo>
                <a:lnTo>
                  <a:pt x="770731" y="2863012"/>
                </a:lnTo>
                <a:lnTo>
                  <a:pt x="755650" y="2855337"/>
                </a:lnTo>
                <a:lnTo>
                  <a:pt x="740304" y="2847133"/>
                </a:lnTo>
                <a:lnTo>
                  <a:pt x="725488" y="2838929"/>
                </a:lnTo>
                <a:lnTo>
                  <a:pt x="710671" y="2830460"/>
                </a:lnTo>
                <a:lnTo>
                  <a:pt x="695854" y="2821726"/>
                </a:lnTo>
                <a:lnTo>
                  <a:pt x="681302" y="2812992"/>
                </a:lnTo>
                <a:lnTo>
                  <a:pt x="666485" y="2803994"/>
                </a:lnTo>
                <a:lnTo>
                  <a:pt x="652462" y="2794995"/>
                </a:lnTo>
                <a:lnTo>
                  <a:pt x="638175" y="2785732"/>
                </a:lnTo>
                <a:lnTo>
                  <a:pt x="623888" y="2776205"/>
                </a:lnTo>
                <a:lnTo>
                  <a:pt x="609865" y="2766677"/>
                </a:lnTo>
                <a:lnTo>
                  <a:pt x="595842" y="2756885"/>
                </a:lnTo>
                <a:lnTo>
                  <a:pt x="581819" y="2747092"/>
                </a:lnTo>
                <a:lnTo>
                  <a:pt x="568325" y="2736771"/>
                </a:lnTo>
                <a:lnTo>
                  <a:pt x="554567" y="2726449"/>
                </a:lnTo>
                <a:lnTo>
                  <a:pt x="541338" y="2716392"/>
                </a:lnTo>
                <a:lnTo>
                  <a:pt x="527844" y="2705541"/>
                </a:lnTo>
                <a:lnTo>
                  <a:pt x="514879" y="2694955"/>
                </a:lnTo>
                <a:lnTo>
                  <a:pt x="501915" y="2684104"/>
                </a:lnTo>
                <a:lnTo>
                  <a:pt x="488950" y="2672724"/>
                </a:lnTo>
                <a:lnTo>
                  <a:pt x="476250" y="2661608"/>
                </a:lnTo>
                <a:lnTo>
                  <a:pt x="463550" y="2650492"/>
                </a:lnTo>
                <a:lnTo>
                  <a:pt x="451115" y="2638847"/>
                </a:lnTo>
                <a:lnTo>
                  <a:pt x="438679" y="2627203"/>
                </a:lnTo>
                <a:lnTo>
                  <a:pt x="426508" y="2615558"/>
                </a:lnTo>
                <a:lnTo>
                  <a:pt x="414338" y="2603648"/>
                </a:lnTo>
                <a:lnTo>
                  <a:pt x="402696" y="2591474"/>
                </a:lnTo>
                <a:lnTo>
                  <a:pt x="390790" y="2579035"/>
                </a:lnTo>
                <a:lnTo>
                  <a:pt x="379148" y="2566861"/>
                </a:lnTo>
                <a:lnTo>
                  <a:pt x="367506" y="2554422"/>
                </a:lnTo>
                <a:lnTo>
                  <a:pt x="356394" y="2541718"/>
                </a:lnTo>
                <a:lnTo>
                  <a:pt x="345017" y="2529015"/>
                </a:lnTo>
                <a:lnTo>
                  <a:pt x="334169" y="2516311"/>
                </a:lnTo>
                <a:lnTo>
                  <a:pt x="323321" y="2503078"/>
                </a:lnTo>
                <a:lnTo>
                  <a:pt x="312473" y="2489845"/>
                </a:lnTo>
                <a:lnTo>
                  <a:pt x="301890" y="2476348"/>
                </a:lnTo>
                <a:lnTo>
                  <a:pt x="291306" y="2463115"/>
                </a:lnTo>
                <a:lnTo>
                  <a:pt x="280988" y="2449617"/>
                </a:lnTo>
                <a:lnTo>
                  <a:pt x="271198" y="2435855"/>
                </a:lnTo>
                <a:lnTo>
                  <a:pt x="261144" y="2422093"/>
                </a:lnTo>
                <a:lnTo>
                  <a:pt x="251354" y="2408331"/>
                </a:lnTo>
                <a:lnTo>
                  <a:pt x="241565" y="2394304"/>
                </a:lnTo>
                <a:lnTo>
                  <a:pt x="232304" y="2380012"/>
                </a:lnTo>
                <a:lnTo>
                  <a:pt x="223044" y="2365721"/>
                </a:lnTo>
                <a:lnTo>
                  <a:pt x="213783" y="2351429"/>
                </a:lnTo>
                <a:lnTo>
                  <a:pt x="205052" y="2336873"/>
                </a:lnTo>
                <a:lnTo>
                  <a:pt x="196056" y="2322052"/>
                </a:lnTo>
                <a:lnTo>
                  <a:pt x="187590" y="2307496"/>
                </a:lnTo>
                <a:lnTo>
                  <a:pt x="179123" y="2292411"/>
                </a:lnTo>
                <a:lnTo>
                  <a:pt x="170921" y="2277590"/>
                </a:lnTo>
                <a:lnTo>
                  <a:pt x="162983" y="2262504"/>
                </a:lnTo>
                <a:lnTo>
                  <a:pt x="154781" y="2247154"/>
                </a:lnTo>
                <a:lnTo>
                  <a:pt x="147108" y="2232069"/>
                </a:lnTo>
                <a:lnTo>
                  <a:pt x="139700" y="2216454"/>
                </a:lnTo>
                <a:lnTo>
                  <a:pt x="132027" y="2201104"/>
                </a:lnTo>
                <a:lnTo>
                  <a:pt x="125148" y="2185489"/>
                </a:lnTo>
                <a:lnTo>
                  <a:pt x="118269" y="2169610"/>
                </a:lnTo>
                <a:lnTo>
                  <a:pt x="111390" y="2153730"/>
                </a:lnTo>
                <a:lnTo>
                  <a:pt x="104510" y="2138115"/>
                </a:lnTo>
                <a:lnTo>
                  <a:pt x="98425" y="2121971"/>
                </a:lnTo>
                <a:lnTo>
                  <a:pt x="92075" y="2105827"/>
                </a:lnTo>
                <a:lnTo>
                  <a:pt x="85990" y="2089683"/>
                </a:lnTo>
                <a:lnTo>
                  <a:pt x="80169" y="2073539"/>
                </a:lnTo>
                <a:lnTo>
                  <a:pt x="74348" y="2057130"/>
                </a:lnTo>
                <a:lnTo>
                  <a:pt x="68792" y="2040721"/>
                </a:lnTo>
                <a:lnTo>
                  <a:pt x="63500" y="2023783"/>
                </a:lnTo>
                <a:lnTo>
                  <a:pt x="58738" y="2007375"/>
                </a:lnTo>
                <a:lnTo>
                  <a:pt x="53710" y="1990701"/>
                </a:lnTo>
                <a:lnTo>
                  <a:pt x="48948" y="1973498"/>
                </a:lnTo>
                <a:lnTo>
                  <a:pt x="44715" y="1956825"/>
                </a:lnTo>
                <a:lnTo>
                  <a:pt x="40217" y="1939887"/>
                </a:lnTo>
                <a:lnTo>
                  <a:pt x="36248" y="1922684"/>
                </a:lnTo>
                <a:lnTo>
                  <a:pt x="32544" y="1905746"/>
                </a:lnTo>
                <a:lnTo>
                  <a:pt x="28840" y="1888279"/>
                </a:lnTo>
                <a:lnTo>
                  <a:pt x="25400" y="1871076"/>
                </a:lnTo>
                <a:lnTo>
                  <a:pt x="22225" y="1853873"/>
                </a:lnTo>
                <a:lnTo>
                  <a:pt x="19315" y="1836141"/>
                </a:lnTo>
                <a:lnTo>
                  <a:pt x="16404" y="1818674"/>
                </a:lnTo>
                <a:lnTo>
                  <a:pt x="14023" y="1801206"/>
                </a:lnTo>
                <a:lnTo>
                  <a:pt x="11377" y="1783474"/>
                </a:lnTo>
                <a:lnTo>
                  <a:pt x="9260" y="1765742"/>
                </a:lnTo>
                <a:lnTo>
                  <a:pt x="7408" y="1748010"/>
                </a:lnTo>
                <a:lnTo>
                  <a:pt x="5556" y="1730013"/>
                </a:lnTo>
                <a:lnTo>
                  <a:pt x="4233" y="1712017"/>
                </a:lnTo>
                <a:lnTo>
                  <a:pt x="3175" y="1694020"/>
                </a:lnTo>
                <a:lnTo>
                  <a:pt x="1852" y="1676023"/>
                </a:lnTo>
                <a:lnTo>
                  <a:pt x="1323" y="1658026"/>
                </a:lnTo>
                <a:lnTo>
                  <a:pt x="529" y="1639765"/>
                </a:lnTo>
                <a:lnTo>
                  <a:pt x="265" y="1621768"/>
                </a:lnTo>
                <a:lnTo>
                  <a:pt x="0" y="1603507"/>
                </a:lnTo>
                <a:lnTo>
                  <a:pt x="265" y="1585246"/>
                </a:lnTo>
                <a:lnTo>
                  <a:pt x="529" y="1566984"/>
                </a:lnTo>
                <a:lnTo>
                  <a:pt x="1323" y="1548458"/>
                </a:lnTo>
                <a:lnTo>
                  <a:pt x="1852" y="1530462"/>
                </a:lnTo>
                <a:lnTo>
                  <a:pt x="3175" y="1512465"/>
                </a:lnTo>
                <a:lnTo>
                  <a:pt x="4233" y="1494468"/>
                </a:lnTo>
                <a:lnTo>
                  <a:pt x="5556" y="1476471"/>
                </a:lnTo>
                <a:lnTo>
                  <a:pt x="7408" y="1458475"/>
                </a:lnTo>
                <a:lnTo>
                  <a:pt x="9260" y="1441007"/>
                </a:lnTo>
                <a:lnTo>
                  <a:pt x="11377" y="1423275"/>
                </a:lnTo>
                <a:lnTo>
                  <a:pt x="14023" y="1405543"/>
                </a:lnTo>
                <a:lnTo>
                  <a:pt x="16404" y="1387811"/>
                </a:lnTo>
                <a:lnTo>
                  <a:pt x="19315" y="1370608"/>
                </a:lnTo>
                <a:lnTo>
                  <a:pt x="22225" y="1352876"/>
                </a:lnTo>
                <a:lnTo>
                  <a:pt x="25400" y="1335409"/>
                </a:lnTo>
                <a:lnTo>
                  <a:pt x="28840" y="1318471"/>
                </a:lnTo>
                <a:lnTo>
                  <a:pt x="32544" y="1301003"/>
                </a:lnTo>
                <a:lnTo>
                  <a:pt x="36248" y="1283801"/>
                </a:lnTo>
                <a:lnTo>
                  <a:pt x="40217" y="1266863"/>
                </a:lnTo>
                <a:lnTo>
                  <a:pt x="44715" y="1249924"/>
                </a:lnTo>
                <a:lnTo>
                  <a:pt x="48948" y="1232986"/>
                </a:lnTo>
                <a:lnTo>
                  <a:pt x="53710" y="1216048"/>
                </a:lnTo>
                <a:lnTo>
                  <a:pt x="58738" y="1199110"/>
                </a:lnTo>
                <a:lnTo>
                  <a:pt x="63500" y="1182701"/>
                </a:lnTo>
                <a:lnTo>
                  <a:pt x="68792" y="1166028"/>
                </a:lnTo>
                <a:lnTo>
                  <a:pt x="74348" y="1149619"/>
                </a:lnTo>
                <a:lnTo>
                  <a:pt x="80169" y="1133211"/>
                </a:lnTo>
                <a:lnTo>
                  <a:pt x="85990" y="1117066"/>
                </a:lnTo>
                <a:lnTo>
                  <a:pt x="92075" y="1100922"/>
                </a:lnTo>
                <a:lnTo>
                  <a:pt x="98425" y="1084778"/>
                </a:lnTo>
                <a:lnTo>
                  <a:pt x="104510" y="1068634"/>
                </a:lnTo>
                <a:lnTo>
                  <a:pt x="111390" y="1052755"/>
                </a:lnTo>
                <a:lnTo>
                  <a:pt x="118269" y="1036875"/>
                </a:lnTo>
                <a:lnTo>
                  <a:pt x="125148" y="1021260"/>
                </a:lnTo>
                <a:lnTo>
                  <a:pt x="132027" y="1005646"/>
                </a:lnTo>
                <a:lnTo>
                  <a:pt x="139700" y="990031"/>
                </a:lnTo>
                <a:lnTo>
                  <a:pt x="147108" y="974681"/>
                </a:lnTo>
                <a:lnTo>
                  <a:pt x="154781" y="959330"/>
                </a:lnTo>
                <a:lnTo>
                  <a:pt x="162983" y="944245"/>
                </a:lnTo>
                <a:lnTo>
                  <a:pt x="170921" y="928895"/>
                </a:lnTo>
                <a:lnTo>
                  <a:pt x="179123" y="914074"/>
                </a:lnTo>
                <a:lnTo>
                  <a:pt x="187590" y="899253"/>
                </a:lnTo>
                <a:lnTo>
                  <a:pt x="196056" y="884432"/>
                </a:lnTo>
                <a:lnTo>
                  <a:pt x="205052" y="869876"/>
                </a:lnTo>
                <a:lnTo>
                  <a:pt x="213783" y="855055"/>
                </a:lnTo>
                <a:lnTo>
                  <a:pt x="223044" y="841029"/>
                </a:lnTo>
                <a:lnTo>
                  <a:pt x="232304" y="826737"/>
                </a:lnTo>
                <a:lnTo>
                  <a:pt x="241565" y="812446"/>
                </a:lnTo>
                <a:lnTo>
                  <a:pt x="251354" y="798419"/>
                </a:lnTo>
                <a:lnTo>
                  <a:pt x="261144" y="784392"/>
                </a:lnTo>
                <a:lnTo>
                  <a:pt x="271198" y="770894"/>
                </a:lnTo>
                <a:lnTo>
                  <a:pt x="280988" y="756867"/>
                </a:lnTo>
                <a:lnTo>
                  <a:pt x="291306" y="743370"/>
                </a:lnTo>
                <a:lnTo>
                  <a:pt x="301890" y="729872"/>
                </a:lnTo>
                <a:lnTo>
                  <a:pt x="312473" y="716904"/>
                </a:lnTo>
                <a:lnTo>
                  <a:pt x="323321" y="703407"/>
                </a:lnTo>
                <a:lnTo>
                  <a:pt x="334169" y="690438"/>
                </a:lnTo>
                <a:lnTo>
                  <a:pt x="345017" y="677735"/>
                </a:lnTo>
                <a:lnTo>
                  <a:pt x="356394" y="664767"/>
                </a:lnTo>
                <a:lnTo>
                  <a:pt x="367506" y="652328"/>
                </a:lnTo>
                <a:lnTo>
                  <a:pt x="379148" y="639624"/>
                </a:lnTo>
                <a:lnTo>
                  <a:pt x="390790" y="627450"/>
                </a:lnTo>
                <a:lnTo>
                  <a:pt x="402696" y="615011"/>
                </a:lnTo>
                <a:lnTo>
                  <a:pt x="414338" y="602837"/>
                </a:lnTo>
                <a:lnTo>
                  <a:pt x="426508" y="591192"/>
                </a:lnTo>
                <a:lnTo>
                  <a:pt x="438679" y="579282"/>
                </a:lnTo>
                <a:lnTo>
                  <a:pt x="451115" y="567637"/>
                </a:lnTo>
                <a:lnTo>
                  <a:pt x="463550" y="555992"/>
                </a:lnTo>
                <a:lnTo>
                  <a:pt x="476250" y="544877"/>
                </a:lnTo>
                <a:lnTo>
                  <a:pt x="488950" y="533761"/>
                </a:lnTo>
                <a:lnTo>
                  <a:pt x="501915" y="522645"/>
                </a:lnTo>
                <a:lnTo>
                  <a:pt x="514879" y="511794"/>
                </a:lnTo>
                <a:lnTo>
                  <a:pt x="527844" y="501208"/>
                </a:lnTo>
                <a:lnTo>
                  <a:pt x="541338" y="490357"/>
                </a:lnTo>
                <a:lnTo>
                  <a:pt x="554567" y="480036"/>
                </a:lnTo>
                <a:lnTo>
                  <a:pt x="568325" y="469979"/>
                </a:lnTo>
                <a:lnTo>
                  <a:pt x="581819" y="459657"/>
                </a:lnTo>
                <a:lnTo>
                  <a:pt x="595842" y="449600"/>
                </a:lnTo>
                <a:lnTo>
                  <a:pt x="609865" y="440072"/>
                </a:lnTo>
                <a:lnTo>
                  <a:pt x="623888" y="430545"/>
                </a:lnTo>
                <a:lnTo>
                  <a:pt x="638175" y="420752"/>
                </a:lnTo>
                <a:lnTo>
                  <a:pt x="652462" y="411489"/>
                </a:lnTo>
                <a:lnTo>
                  <a:pt x="666485" y="402491"/>
                </a:lnTo>
                <a:lnTo>
                  <a:pt x="681302" y="393493"/>
                </a:lnTo>
                <a:lnTo>
                  <a:pt x="695854" y="384759"/>
                </a:lnTo>
                <a:lnTo>
                  <a:pt x="710671" y="376290"/>
                </a:lnTo>
                <a:lnTo>
                  <a:pt x="725488" y="367821"/>
                </a:lnTo>
                <a:lnTo>
                  <a:pt x="740304" y="359352"/>
                </a:lnTo>
                <a:lnTo>
                  <a:pt x="755650" y="351412"/>
                </a:lnTo>
                <a:lnTo>
                  <a:pt x="770731" y="343737"/>
                </a:lnTo>
                <a:lnTo>
                  <a:pt x="786077" y="335797"/>
                </a:lnTo>
                <a:lnTo>
                  <a:pt x="801158" y="328387"/>
                </a:lnTo>
                <a:lnTo>
                  <a:pt x="816769" y="320976"/>
                </a:lnTo>
                <a:lnTo>
                  <a:pt x="832644" y="313831"/>
                </a:lnTo>
                <a:lnTo>
                  <a:pt x="847990" y="306685"/>
                </a:lnTo>
                <a:lnTo>
                  <a:pt x="863865" y="299804"/>
                </a:lnTo>
                <a:lnTo>
                  <a:pt x="880004" y="293452"/>
                </a:lnTo>
                <a:lnTo>
                  <a:pt x="895879" y="286835"/>
                </a:lnTo>
                <a:lnTo>
                  <a:pt x="912019" y="280748"/>
                </a:lnTo>
                <a:lnTo>
                  <a:pt x="928158" y="274661"/>
                </a:lnTo>
                <a:lnTo>
                  <a:pt x="944563" y="268839"/>
                </a:lnTo>
                <a:lnTo>
                  <a:pt x="960967" y="263281"/>
                </a:lnTo>
                <a:lnTo>
                  <a:pt x="977371" y="257723"/>
                </a:lnTo>
                <a:lnTo>
                  <a:pt x="993775" y="252430"/>
                </a:lnTo>
                <a:lnTo>
                  <a:pt x="1010708" y="247401"/>
                </a:lnTo>
                <a:lnTo>
                  <a:pt x="1027377" y="242373"/>
                </a:lnTo>
                <a:lnTo>
                  <a:pt x="1044046" y="237874"/>
                </a:lnTo>
                <a:lnTo>
                  <a:pt x="1061244" y="233375"/>
                </a:lnTo>
                <a:lnTo>
                  <a:pt x="1077912" y="229140"/>
                </a:lnTo>
                <a:lnTo>
                  <a:pt x="1094846" y="225170"/>
                </a:lnTo>
                <a:lnTo>
                  <a:pt x="1112308" y="220936"/>
                </a:lnTo>
                <a:lnTo>
                  <a:pt x="1129506" y="217760"/>
                </a:lnTo>
                <a:lnTo>
                  <a:pt x="1146704" y="214319"/>
                </a:lnTo>
                <a:lnTo>
                  <a:pt x="1164167" y="210879"/>
                </a:lnTo>
                <a:lnTo>
                  <a:pt x="1181629" y="207967"/>
                </a:lnTo>
                <a:lnTo>
                  <a:pt x="1199092" y="205321"/>
                </a:lnTo>
                <a:lnTo>
                  <a:pt x="1216554" y="202410"/>
                </a:lnTo>
                <a:lnTo>
                  <a:pt x="1234281" y="200292"/>
                </a:lnTo>
                <a:lnTo>
                  <a:pt x="1252273" y="198175"/>
                </a:lnTo>
                <a:lnTo>
                  <a:pt x="1270000" y="196323"/>
                </a:lnTo>
                <a:lnTo>
                  <a:pt x="1287727" y="194470"/>
                </a:lnTo>
                <a:lnTo>
                  <a:pt x="1305719" y="192882"/>
                </a:lnTo>
                <a:lnTo>
                  <a:pt x="1323710" y="191559"/>
                </a:lnTo>
                <a:lnTo>
                  <a:pt x="1341702" y="190765"/>
                </a:lnTo>
                <a:lnTo>
                  <a:pt x="1359958" y="189706"/>
                </a:lnTo>
                <a:lnTo>
                  <a:pt x="1377950" y="189441"/>
                </a:lnTo>
                <a:lnTo>
                  <a:pt x="1396206" y="188912"/>
                </a:lnTo>
                <a:close/>
                <a:moveTo>
                  <a:pt x="1895475" y="101600"/>
                </a:moveTo>
                <a:lnTo>
                  <a:pt x="1911622" y="102923"/>
                </a:lnTo>
                <a:lnTo>
                  <a:pt x="1927768" y="104511"/>
                </a:lnTo>
                <a:lnTo>
                  <a:pt x="1943650" y="106098"/>
                </a:lnTo>
                <a:lnTo>
                  <a:pt x="1959796" y="107686"/>
                </a:lnTo>
                <a:lnTo>
                  <a:pt x="1975678" y="109802"/>
                </a:lnTo>
                <a:lnTo>
                  <a:pt x="1991295" y="111919"/>
                </a:lnTo>
                <a:lnTo>
                  <a:pt x="2007177" y="114036"/>
                </a:lnTo>
                <a:lnTo>
                  <a:pt x="2023059" y="116681"/>
                </a:lnTo>
                <a:lnTo>
                  <a:pt x="2038676" y="119327"/>
                </a:lnTo>
                <a:lnTo>
                  <a:pt x="2054293" y="122238"/>
                </a:lnTo>
                <a:lnTo>
                  <a:pt x="2069910" y="125148"/>
                </a:lnTo>
                <a:lnTo>
                  <a:pt x="2085527" y="128323"/>
                </a:lnTo>
                <a:lnTo>
                  <a:pt x="2100615" y="131763"/>
                </a:lnTo>
                <a:lnTo>
                  <a:pt x="2116232" y="135467"/>
                </a:lnTo>
                <a:lnTo>
                  <a:pt x="2131320" y="139171"/>
                </a:lnTo>
                <a:lnTo>
                  <a:pt x="2146672" y="143140"/>
                </a:lnTo>
                <a:lnTo>
                  <a:pt x="2161760" y="147373"/>
                </a:lnTo>
                <a:lnTo>
                  <a:pt x="2176583" y="151606"/>
                </a:lnTo>
                <a:lnTo>
                  <a:pt x="2206758" y="160602"/>
                </a:lnTo>
                <a:lnTo>
                  <a:pt x="2236140" y="170656"/>
                </a:lnTo>
                <a:lnTo>
                  <a:pt x="2265786" y="180975"/>
                </a:lnTo>
                <a:lnTo>
                  <a:pt x="2294638" y="192352"/>
                </a:lnTo>
                <a:lnTo>
                  <a:pt x="2323225" y="203994"/>
                </a:lnTo>
                <a:lnTo>
                  <a:pt x="2351283" y="216429"/>
                </a:lnTo>
                <a:lnTo>
                  <a:pt x="2379605" y="229394"/>
                </a:lnTo>
                <a:lnTo>
                  <a:pt x="2406869" y="243152"/>
                </a:lnTo>
                <a:lnTo>
                  <a:pt x="2434133" y="257440"/>
                </a:lnTo>
                <a:lnTo>
                  <a:pt x="2461132" y="272256"/>
                </a:lnTo>
                <a:lnTo>
                  <a:pt x="2487602" y="287867"/>
                </a:lnTo>
                <a:lnTo>
                  <a:pt x="2513807" y="304007"/>
                </a:lnTo>
                <a:lnTo>
                  <a:pt x="2539482" y="320675"/>
                </a:lnTo>
                <a:lnTo>
                  <a:pt x="2564628" y="337609"/>
                </a:lnTo>
                <a:lnTo>
                  <a:pt x="2589510" y="355600"/>
                </a:lnTo>
                <a:lnTo>
                  <a:pt x="2613862" y="374121"/>
                </a:lnTo>
                <a:lnTo>
                  <a:pt x="2637685" y="392907"/>
                </a:lnTo>
                <a:lnTo>
                  <a:pt x="2661507" y="412221"/>
                </a:lnTo>
                <a:lnTo>
                  <a:pt x="2684271" y="432329"/>
                </a:lnTo>
                <a:lnTo>
                  <a:pt x="2707035" y="452702"/>
                </a:lnTo>
                <a:lnTo>
                  <a:pt x="2729005" y="473869"/>
                </a:lnTo>
                <a:lnTo>
                  <a:pt x="2750710" y="495300"/>
                </a:lnTo>
                <a:lnTo>
                  <a:pt x="2771886" y="517261"/>
                </a:lnTo>
                <a:lnTo>
                  <a:pt x="2792268" y="539486"/>
                </a:lnTo>
                <a:lnTo>
                  <a:pt x="2812384" y="562505"/>
                </a:lnTo>
                <a:lnTo>
                  <a:pt x="2831972" y="585788"/>
                </a:lnTo>
                <a:lnTo>
                  <a:pt x="2851030" y="609600"/>
                </a:lnTo>
                <a:lnTo>
                  <a:pt x="2869559" y="634207"/>
                </a:lnTo>
                <a:lnTo>
                  <a:pt x="2887558" y="658813"/>
                </a:lnTo>
                <a:lnTo>
                  <a:pt x="2905028" y="683948"/>
                </a:lnTo>
                <a:lnTo>
                  <a:pt x="2921704" y="709613"/>
                </a:lnTo>
                <a:lnTo>
                  <a:pt x="2937851" y="735277"/>
                </a:lnTo>
                <a:lnTo>
                  <a:pt x="2953733" y="761736"/>
                </a:lnTo>
                <a:lnTo>
                  <a:pt x="2968556" y="788723"/>
                </a:lnTo>
                <a:lnTo>
                  <a:pt x="2983114" y="815711"/>
                </a:lnTo>
                <a:lnTo>
                  <a:pt x="2996878" y="843228"/>
                </a:lnTo>
                <a:lnTo>
                  <a:pt x="3010113" y="871273"/>
                </a:lnTo>
                <a:lnTo>
                  <a:pt x="3022554" y="899319"/>
                </a:lnTo>
                <a:lnTo>
                  <a:pt x="3034730" y="927894"/>
                </a:lnTo>
                <a:lnTo>
                  <a:pt x="3045847" y="956734"/>
                </a:lnTo>
                <a:lnTo>
                  <a:pt x="3056435" y="985838"/>
                </a:lnTo>
                <a:lnTo>
                  <a:pt x="3066229" y="1015471"/>
                </a:lnTo>
                <a:lnTo>
                  <a:pt x="3075758" y="1045105"/>
                </a:lnTo>
                <a:lnTo>
                  <a:pt x="3079993" y="1060450"/>
                </a:lnTo>
                <a:lnTo>
                  <a:pt x="3084228" y="1075267"/>
                </a:lnTo>
                <a:lnTo>
                  <a:pt x="3088463" y="1090348"/>
                </a:lnTo>
                <a:lnTo>
                  <a:pt x="3092169" y="1105694"/>
                </a:lnTo>
                <a:lnTo>
                  <a:pt x="3095875" y="1121040"/>
                </a:lnTo>
                <a:lnTo>
                  <a:pt x="3099316" y="1136386"/>
                </a:lnTo>
                <a:lnTo>
                  <a:pt x="3102757" y="1151732"/>
                </a:lnTo>
                <a:lnTo>
                  <a:pt x="3105668" y="1167342"/>
                </a:lnTo>
                <a:lnTo>
                  <a:pt x="3108845" y="1182953"/>
                </a:lnTo>
                <a:lnTo>
                  <a:pt x="3111756" y="1198563"/>
                </a:lnTo>
                <a:lnTo>
                  <a:pt x="3114139" y="1214438"/>
                </a:lnTo>
                <a:lnTo>
                  <a:pt x="3116521" y="1230048"/>
                </a:lnTo>
                <a:lnTo>
                  <a:pt x="3118903" y="1245923"/>
                </a:lnTo>
                <a:lnTo>
                  <a:pt x="3121021" y="1262063"/>
                </a:lnTo>
                <a:lnTo>
                  <a:pt x="3122609" y="1277673"/>
                </a:lnTo>
                <a:lnTo>
                  <a:pt x="3124462" y="1293813"/>
                </a:lnTo>
                <a:lnTo>
                  <a:pt x="3126050" y="1309688"/>
                </a:lnTo>
                <a:lnTo>
                  <a:pt x="3127109" y="1325828"/>
                </a:lnTo>
                <a:lnTo>
                  <a:pt x="3128168" y="1341967"/>
                </a:lnTo>
                <a:lnTo>
                  <a:pt x="3128962" y="1358371"/>
                </a:lnTo>
                <a:lnTo>
                  <a:pt x="3129756" y="1374511"/>
                </a:lnTo>
                <a:lnTo>
                  <a:pt x="3130285" y="1390915"/>
                </a:lnTo>
                <a:lnTo>
                  <a:pt x="3130550" y="1407319"/>
                </a:lnTo>
                <a:lnTo>
                  <a:pt x="3130550" y="1423459"/>
                </a:lnTo>
                <a:lnTo>
                  <a:pt x="3130285" y="1451240"/>
                </a:lnTo>
                <a:lnTo>
                  <a:pt x="3129226" y="1478492"/>
                </a:lnTo>
                <a:lnTo>
                  <a:pt x="3128168" y="1505744"/>
                </a:lnTo>
                <a:lnTo>
                  <a:pt x="3126315" y="1532732"/>
                </a:lnTo>
                <a:lnTo>
                  <a:pt x="3123668" y="1559719"/>
                </a:lnTo>
                <a:lnTo>
                  <a:pt x="3120756" y="1586442"/>
                </a:lnTo>
                <a:lnTo>
                  <a:pt x="3117315" y="1613165"/>
                </a:lnTo>
                <a:lnTo>
                  <a:pt x="3113080" y="1639359"/>
                </a:lnTo>
                <a:lnTo>
                  <a:pt x="3108580" y="1665553"/>
                </a:lnTo>
                <a:lnTo>
                  <a:pt x="3103286" y="1691482"/>
                </a:lnTo>
                <a:lnTo>
                  <a:pt x="3097728" y="1717676"/>
                </a:lnTo>
                <a:lnTo>
                  <a:pt x="3091904" y="1743076"/>
                </a:lnTo>
                <a:lnTo>
                  <a:pt x="3085022" y="1768476"/>
                </a:lnTo>
                <a:lnTo>
                  <a:pt x="3078140" y="1793876"/>
                </a:lnTo>
                <a:lnTo>
                  <a:pt x="3070464" y="1819011"/>
                </a:lnTo>
                <a:lnTo>
                  <a:pt x="3062258" y="1843882"/>
                </a:lnTo>
                <a:lnTo>
                  <a:pt x="3054053" y="1868224"/>
                </a:lnTo>
                <a:lnTo>
                  <a:pt x="3045053" y="1892830"/>
                </a:lnTo>
                <a:lnTo>
                  <a:pt x="3035259" y="1916907"/>
                </a:lnTo>
                <a:lnTo>
                  <a:pt x="3025465" y="1940984"/>
                </a:lnTo>
                <a:lnTo>
                  <a:pt x="3015142" y="1964797"/>
                </a:lnTo>
                <a:lnTo>
                  <a:pt x="3004290" y="1988080"/>
                </a:lnTo>
                <a:lnTo>
                  <a:pt x="2993172" y="2011363"/>
                </a:lnTo>
                <a:lnTo>
                  <a:pt x="2981261" y="2034117"/>
                </a:lnTo>
                <a:lnTo>
                  <a:pt x="2969350" y="2056872"/>
                </a:lnTo>
                <a:lnTo>
                  <a:pt x="2956909" y="2079626"/>
                </a:lnTo>
                <a:lnTo>
                  <a:pt x="2943674" y="2101586"/>
                </a:lnTo>
                <a:lnTo>
                  <a:pt x="2930439" y="2123547"/>
                </a:lnTo>
                <a:lnTo>
                  <a:pt x="2916675" y="2144978"/>
                </a:lnTo>
                <a:lnTo>
                  <a:pt x="2902381" y="2166409"/>
                </a:lnTo>
                <a:lnTo>
                  <a:pt x="2887823" y="2187311"/>
                </a:lnTo>
                <a:lnTo>
                  <a:pt x="2873000" y="2208213"/>
                </a:lnTo>
                <a:lnTo>
                  <a:pt x="2880147" y="2190751"/>
                </a:lnTo>
                <a:lnTo>
                  <a:pt x="2887029" y="2173288"/>
                </a:lnTo>
                <a:lnTo>
                  <a:pt x="2893911" y="2155561"/>
                </a:lnTo>
                <a:lnTo>
                  <a:pt x="2900264" y="2137834"/>
                </a:lnTo>
                <a:lnTo>
                  <a:pt x="2906617" y="2119842"/>
                </a:lnTo>
                <a:lnTo>
                  <a:pt x="2912705" y="2101851"/>
                </a:lnTo>
                <a:lnTo>
                  <a:pt x="2918528" y="2083859"/>
                </a:lnTo>
                <a:lnTo>
                  <a:pt x="2924351" y="2065603"/>
                </a:lnTo>
                <a:lnTo>
                  <a:pt x="2929910" y="2047347"/>
                </a:lnTo>
                <a:lnTo>
                  <a:pt x="2934674" y="2028826"/>
                </a:lnTo>
                <a:lnTo>
                  <a:pt x="2939968" y="2010569"/>
                </a:lnTo>
                <a:lnTo>
                  <a:pt x="2944733" y="1992049"/>
                </a:lnTo>
                <a:lnTo>
                  <a:pt x="2949233" y="1973528"/>
                </a:lnTo>
                <a:lnTo>
                  <a:pt x="2953733" y="1954478"/>
                </a:lnTo>
                <a:lnTo>
                  <a:pt x="2957703" y="1935957"/>
                </a:lnTo>
                <a:lnTo>
                  <a:pt x="2961674" y="1916907"/>
                </a:lnTo>
                <a:lnTo>
                  <a:pt x="2965379" y="1898122"/>
                </a:lnTo>
                <a:lnTo>
                  <a:pt x="2968820" y="1878807"/>
                </a:lnTo>
                <a:lnTo>
                  <a:pt x="2972261" y="1860021"/>
                </a:lnTo>
                <a:lnTo>
                  <a:pt x="2975173" y="1840707"/>
                </a:lnTo>
                <a:lnTo>
                  <a:pt x="2977820" y="1821392"/>
                </a:lnTo>
                <a:lnTo>
                  <a:pt x="2980732" y="1801813"/>
                </a:lnTo>
                <a:lnTo>
                  <a:pt x="2982849" y="1782499"/>
                </a:lnTo>
                <a:lnTo>
                  <a:pt x="2984967" y="1763184"/>
                </a:lnTo>
                <a:lnTo>
                  <a:pt x="2986820" y="1743340"/>
                </a:lnTo>
                <a:lnTo>
                  <a:pt x="2988408" y="1723761"/>
                </a:lnTo>
                <a:lnTo>
                  <a:pt x="2989731" y="1704182"/>
                </a:lnTo>
                <a:lnTo>
                  <a:pt x="2991055" y="1684338"/>
                </a:lnTo>
                <a:lnTo>
                  <a:pt x="2991849" y="1664494"/>
                </a:lnTo>
                <a:lnTo>
                  <a:pt x="2992378" y="1644651"/>
                </a:lnTo>
                <a:lnTo>
                  <a:pt x="2992908" y="1624542"/>
                </a:lnTo>
                <a:lnTo>
                  <a:pt x="2992908" y="1604699"/>
                </a:lnTo>
                <a:lnTo>
                  <a:pt x="2992378" y="1571890"/>
                </a:lnTo>
                <a:lnTo>
                  <a:pt x="2991584" y="1538817"/>
                </a:lnTo>
                <a:lnTo>
                  <a:pt x="2989996" y="1506273"/>
                </a:lnTo>
                <a:lnTo>
                  <a:pt x="2987614" y="1473994"/>
                </a:lnTo>
                <a:lnTo>
                  <a:pt x="2984702" y="1441715"/>
                </a:lnTo>
                <a:lnTo>
                  <a:pt x="2980996" y="1409965"/>
                </a:lnTo>
                <a:lnTo>
                  <a:pt x="2976761" y="1377951"/>
                </a:lnTo>
                <a:lnTo>
                  <a:pt x="2971732" y="1346201"/>
                </a:lnTo>
                <a:lnTo>
                  <a:pt x="2966438" y="1314980"/>
                </a:lnTo>
                <a:lnTo>
                  <a:pt x="2960350" y="1283759"/>
                </a:lnTo>
                <a:lnTo>
                  <a:pt x="2953468" y="1252538"/>
                </a:lnTo>
                <a:lnTo>
                  <a:pt x="2946321" y="1221846"/>
                </a:lnTo>
                <a:lnTo>
                  <a:pt x="2938116" y="1191419"/>
                </a:lnTo>
                <a:lnTo>
                  <a:pt x="2929910" y="1161257"/>
                </a:lnTo>
                <a:lnTo>
                  <a:pt x="2920381" y="1131359"/>
                </a:lnTo>
                <a:lnTo>
                  <a:pt x="2910852" y="1101725"/>
                </a:lnTo>
                <a:lnTo>
                  <a:pt x="2900529" y="1072092"/>
                </a:lnTo>
                <a:lnTo>
                  <a:pt x="2889676" y="1042723"/>
                </a:lnTo>
                <a:lnTo>
                  <a:pt x="2878559" y="1013884"/>
                </a:lnTo>
                <a:lnTo>
                  <a:pt x="2866383" y="985309"/>
                </a:lnTo>
                <a:lnTo>
                  <a:pt x="2854207" y="956734"/>
                </a:lnTo>
                <a:lnTo>
                  <a:pt x="2840972" y="928953"/>
                </a:lnTo>
                <a:lnTo>
                  <a:pt x="2827472" y="900907"/>
                </a:lnTo>
                <a:lnTo>
                  <a:pt x="2813443" y="873655"/>
                </a:lnTo>
                <a:lnTo>
                  <a:pt x="2798885" y="846403"/>
                </a:lnTo>
                <a:lnTo>
                  <a:pt x="2783533" y="819415"/>
                </a:lnTo>
                <a:lnTo>
                  <a:pt x="2768180" y="792957"/>
                </a:lnTo>
                <a:lnTo>
                  <a:pt x="2752034" y="767027"/>
                </a:lnTo>
                <a:lnTo>
                  <a:pt x="2735622" y="740834"/>
                </a:lnTo>
                <a:lnTo>
                  <a:pt x="2718417" y="715434"/>
                </a:lnTo>
                <a:lnTo>
                  <a:pt x="2700682" y="690298"/>
                </a:lnTo>
                <a:lnTo>
                  <a:pt x="2682683" y="665427"/>
                </a:lnTo>
                <a:lnTo>
                  <a:pt x="2664419" y="641086"/>
                </a:lnTo>
                <a:lnTo>
                  <a:pt x="2645361" y="617273"/>
                </a:lnTo>
                <a:lnTo>
                  <a:pt x="2626038" y="593461"/>
                </a:lnTo>
                <a:lnTo>
                  <a:pt x="2606186" y="570442"/>
                </a:lnTo>
                <a:lnTo>
                  <a:pt x="2586069" y="547423"/>
                </a:lnTo>
                <a:lnTo>
                  <a:pt x="2565158" y="524669"/>
                </a:lnTo>
                <a:lnTo>
                  <a:pt x="2543982" y="502709"/>
                </a:lnTo>
                <a:lnTo>
                  <a:pt x="2522277" y="481013"/>
                </a:lnTo>
                <a:lnTo>
                  <a:pt x="2500307" y="459846"/>
                </a:lnTo>
                <a:lnTo>
                  <a:pt x="2478073" y="439209"/>
                </a:lnTo>
                <a:lnTo>
                  <a:pt x="2455309" y="418571"/>
                </a:lnTo>
                <a:lnTo>
                  <a:pt x="2432015" y="398727"/>
                </a:lnTo>
                <a:lnTo>
                  <a:pt x="2408457" y="379148"/>
                </a:lnTo>
                <a:lnTo>
                  <a:pt x="2384635" y="360098"/>
                </a:lnTo>
                <a:lnTo>
                  <a:pt x="2360018" y="341313"/>
                </a:lnTo>
                <a:lnTo>
                  <a:pt x="2335666" y="323321"/>
                </a:lnTo>
                <a:lnTo>
                  <a:pt x="2310520" y="305859"/>
                </a:lnTo>
                <a:lnTo>
                  <a:pt x="2284844" y="288661"/>
                </a:lnTo>
                <a:lnTo>
                  <a:pt x="2259168" y="271992"/>
                </a:lnTo>
                <a:lnTo>
                  <a:pt x="2233228" y="255852"/>
                </a:lnTo>
                <a:lnTo>
                  <a:pt x="2206758" y="239977"/>
                </a:lnTo>
                <a:lnTo>
                  <a:pt x="2179759" y="224896"/>
                </a:lnTo>
                <a:lnTo>
                  <a:pt x="2152760" y="209815"/>
                </a:lnTo>
                <a:lnTo>
                  <a:pt x="2125496" y="196056"/>
                </a:lnTo>
                <a:lnTo>
                  <a:pt x="2097439" y="182298"/>
                </a:lnTo>
                <a:lnTo>
                  <a:pt x="2069645" y="169069"/>
                </a:lnTo>
                <a:lnTo>
                  <a:pt x="2041323" y="156633"/>
                </a:lnTo>
                <a:lnTo>
                  <a:pt x="2012471" y="144463"/>
                </a:lnTo>
                <a:lnTo>
                  <a:pt x="1983619" y="133086"/>
                </a:lnTo>
                <a:lnTo>
                  <a:pt x="1954502" y="121973"/>
                </a:lnTo>
                <a:lnTo>
                  <a:pt x="1925121" y="111654"/>
                </a:lnTo>
                <a:lnTo>
                  <a:pt x="1895475" y="101600"/>
                </a:lnTo>
                <a:close/>
                <a:moveTo>
                  <a:pt x="2220912" y="0"/>
                </a:moveTo>
                <a:lnTo>
                  <a:pt x="2251339" y="2382"/>
                </a:lnTo>
                <a:lnTo>
                  <a:pt x="2280972" y="5557"/>
                </a:lnTo>
                <a:lnTo>
                  <a:pt x="2310870" y="9262"/>
                </a:lnTo>
                <a:lnTo>
                  <a:pt x="2340239" y="13760"/>
                </a:lnTo>
                <a:lnTo>
                  <a:pt x="2369872" y="19053"/>
                </a:lnTo>
                <a:lnTo>
                  <a:pt x="2398712" y="24874"/>
                </a:lnTo>
                <a:lnTo>
                  <a:pt x="2427552" y="31490"/>
                </a:lnTo>
                <a:lnTo>
                  <a:pt x="2455862" y="38634"/>
                </a:lnTo>
                <a:lnTo>
                  <a:pt x="2484172" y="46308"/>
                </a:lnTo>
                <a:lnTo>
                  <a:pt x="2512218" y="55041"/>
                </a:lnTo>
                <a:lnTo>
                  <a:pt x="2540000" y="64303"/>
                </a:lnTo>
                <a:lnTo>
                  <a:pt x="2567252" y="74093"/>
                </a:lnTo>
                <a:lnTo>
                  <a:pt x="2594239" y="84678"/>
                </a:lnTo>
                <a:lnTo>
                  <a:pt x="2621227" y="95528"/>
                </a:lnTo>
                <a:lnTo>
                  <a:pt x="2647685" y="107171"/>
                </a:lnTo>
                <a:lnTo>
                  <a:pt x="2673614" y="119343"/>
                </a:lnTo>
                <a:lnTo>
                  <a:pt x="2699808" y="132045"/>
                </a:lnTo>
                <a:lnTo>
                  <a:pt x="2725208" y="145276"/>
                </a:lnTo>
                <a:lnTo>
                  <a:pt x="2750343" y="159301"/>
                </a:lnTo>
                <a:lnTo>
                  <a:pt x="2774950" y="173855"/>
                </a:lnTo>
                <a:lnTo>
                  <a:pt x="2799291" y="189203"/>
                </a:lnTo>
                <a:lnTo>
                  <a:pt x="2823368" y="204550"/>
                </a:lnTo>
                <a:lnTo>
                  <a:pt x="2847181" y="220692"/>
                </a:lnTo>
                <a:lnTo>
                  <a:pt x="2870464" y="237363"/>
                </a:lnTo>
                <a:lnTo>
                  <a:pt x="2892954" y="254563"/>
                </a:lnTo>
                <a:lnTo>
                  <a:pt x="2915443" y="272293"/>
                </a:lnTo>
                <a:lnTo>
                  <a:pt x="2937404" y="290552"/>
                </a:lnTo>
                <a:lnTo>
                  <a:pt x="2959100" y="309075"/>
                </a:lnTo>
                <a:lnTo>
                  <a:pt x="2980266" y="328392"/>
                </a:lnTo>
                <a:lnTo>
                  <a:pt x="3000904" y="347974"/>
                </a:lnTo>
                <a:lnTo>
                  <a:pt x="3021012" y="368085"/>
                </a:lnTo>
                <a:lnTo>
                  <a:pt x="3040591" y="388461"/>
                </a:lnTo>
                <a:lnTo>
                  <a:pt x="3060170" y="409630"/>
                </a:lnTo>
                <a:lnTo>
                  <a:pt x="3078956" y="431064"/>
                </a:lnTo>
                <a:lnTo>
                  <a:pt x="3097212" y="453028"/>
                </a:lnTo>
                <a:lnTo>
                  <a:pt x="3115204" y="475520"/>
                </a:lnTo>
                <a:lnTo>
                  <a:pt x="3132137" y="498013"/>
                </a:lnTo>
                <a:lnTo>
                  <a:pt x="3149335" y="521299"/>
                </a:lnTo>
                <a:lnTo>
                  <a:pt x="3165475" y="544586"/>
                </a:lnTo>
                <a:lnTo>
                  <a:pt x="3181085" y="568666"/>
                </a:lnTo>
                <a:lnTo>
                  <a:pt x="3196431" y="593011"/>
                </a:lnTo>
                <a:lnTo>
                  <a:pt x="3210983" y="617356"/>
                </a:lnTo>
                <a:lnTo>
                  <a:pt x="3225006" y="642495"/>
                </a:lnTo>
                <a:lnTo>
                  <a:pt x="3238500" y="667898"/>
                </a:lnTo>
                <a:lnTo>
                  <a:pt x="3251729" y="693831"/>
                </a:lnTo>
                <a:lnTo>
                  <a:pt x="3263635" y="719763"/>
                </a:lnTo>
                <a:lnTo>
                  <a:pt x="3275541" y="746225"/>
                </a:lnTo>
                <a:lnTo>
                  <a:pt x="3286654" y="772952"/>
                </a:lnTo>
                <a:lnTo>
                  <a:pt x="3297237" y="799943"/>
                </a:lnTo>
                <a:lnTo>
                  <a:pt x="3307027" y="827463"/>
                </a:lnTo>
                <a:lnTo>
                  <a:pt x="3316552" y="854984"/>
                </a:lnTo>
                <a:lnTo>
                  <a:pt x="3325018" y="883033"/>
                </a:lnTo>
                <a:lnTo>
                  <a:pt x="3333220" y="911083"/>
                </a:lnTo>
                <a:lnTo>
                  <a:pt x="3340629" y="939397"/>
                </a:lnTo>
                <a:lnTo>
                  <a:pt x="3347508" y="968241"/>
                </a:lnTo>
                <a:lnTo>
                  <a:pt x="3353329" y="997084"/>
                </a:lnTo>
                <a:lnTo>
                  <a:pt x="3358620" y="1026192"/>
                </a:lnTo>
                <a:lnTo>
                  <a:pt x="3363383" y="1055829"/>
                </a:lnTo>
                <a:lnTo>
                  <a:pt x="3367352" y="1085467"/>
                </a:lnTo>
                <a:lnTo>
                  <a:pt x="3370791" y="1115369"/>
                </a:lnTo>
                <a:lnTo>
                  <a:pt x="3373172" y="1145800"/>
                </a:lnTo>
                <a:lnTo>
                  <a:pt x="3375024" y="1175702"/>
                </a:lnTo>
                <a:lnTo>
                  <a:pt x="3376348" y="1206397"/>
                </a:lnTo>
                <a:lnTo>
                  <a:pt x="3376612" y="1221745"/>
                </a:lnTo>
                <a:lnTo>
                  <a:pt x="3376612" y="1236829"/>
                </a:lnTo>
                <a:lnTo>
                  <a:pt x="3376348" y="1262761"/>
                </a:lnTo>
                <a:lnTo>
                  <a:pt x="3375289" y="1288429"/>
                </a:lnTo>
                <a:lnTo>
                  <a:pt x="3374231" y="1313833"/>
                </a:lnTo>
                <a:lnTo>
                  <a:pt x="3372379" y="1339236"/>
                </a:lnTo>
                <a:lnTo>
                  <a:pt x="3369998" y="1364375"/>
                </a:lnTo>
                <a:lnTo>
                  <a:pt x="3367352" y="1389249"/>
                </a:lnTo>
                <a:lnTo>
                  <a:pt x="3363912" y="1414388"/>
                </a:lnTo>
                <a:lnTo>
                  <a:pt x="3360208" y="1438733"/>
                </a:lnTo>
                <a:lnTo>
                  <a:pt x="3355710" y="1463342"/>
                </a:lnTo>
                <a:lnTo>
                  <a:pt x="3351212" y="1487952"/>
                </a:lnTo>
                <a:lnTo>
                  <a:pt x="3345920" y="1512032"/>
                </a:lnTo>
                <a:lnTo>
                  <a:pt x="3340364" y="1536377"/>
                </a:lnTo>
                <a:lnTo>
                  <a:pt x="3334014" y="1559928"/>
                </a:lnTo>
                <a:lnTo>
                  <a:pt x="3327664" y="1583744"/>
                </a:lnTo>
                <a:lnTo>
                  <a:pt x="3320520" y="1607030"/>
                </a:lnTo>
                <a:lnTo>
                  <a:pt x="3312583" y="1630317"/>
                </a:lnTo>
                <a:lnTo>
                  <a:pt x="3304910" y="1653603"/>
                </a:lnTo>
                <a:lnTo>
                  <a:pt x="3296708" y="1676096"/>
                </a:lnTo>
                <a:lnTo>
                  <a:pt x="3287712" y="1698853"/>
                </a:lnTo>
                <a:lnTo>
                  <a:pt x="3278187" y="1721346"/>
                </a:lnTo>
                <a:lnTo>
                  <a:pt x="3268662" y="1743574"/>
                </a:lnTo>
                <a:lnTo>
                  <a:pt x="3258343" y="1765537"/>
                </a:lnTo>
                <a:lnTo>
                  <a:pt x="3248289" y="1787236"/>
                </a:lnTo>
                <a:lnTo>
                  <a:pt x="3236912" y="1808935"/>
                </a:lnTo>
                <a:lnTo>
                  <a:pt x="3225800" y="1830104"/>
                </a:lnTo>
                <a:lnTo>
                  <a:pt x="3214158" y="1851009"/>
                </a:lnTo>
                <a:lnTo>
                  <a:pt x="3201987" y="1871914"/>
                </a:lnTo>
                <a:lnTo>
                  <a:pt x="3189287" y="1892289"/>
                </a:lnTo>
                <a:lnTo>
                  <a:pt x="3176587" y="1912401"/>
                </a:lnTo>
                <a:lnTo>
                  <a:pt x="3163093" y="1932776"/>
                </a:lnTo>
                <a:lnTo>
                  <a:pt x="3149600" y="1952093"/>
                </a:lnTo>
                <a:lnTo>
                  <a:pt x="3135577" y="1971675"/>
                </a:lnTo>
                <a:lnTo>
                  <a:pt x="3142191" y="1955269"/>
                </a:lnTo>
                <a:lnTo>
                  <a:pt x="3148541" y="1938862"/>
                </a:lnTo>
                <a:lnTo>
                  <a:pt x="3154891" y="1922191"/>
                </a:lnTo>
                <a:lnTo>
                  <a:pt x="3160977" y="1905785"/>
                </a:lnTo>
                <a:lnTo>
                  <a:pt x="3166797" y="1888849"/>
                </a:lnTo>
                <a:lnTo>
                  <a:pt x="3172883" y="1871914"/>
                </a:lnTo>
                <a:lnTo>
                  <a:pt x="3178175" y="1855243"/>
                </a:lnTo>
                <a:lnTo>
                  <a:pt x="3183466" y="1838043"/>
                </a:lnTo>
                <a:lnTo>
                  <a:pt x="3188758" y="1821107"/>
                </a:lnTo>
                <a:lnTo>
                  <a:pt x="3193520" y="1803642"/>
                </a:lnTo>
                <a:lnTo>
                  <a:pt x="3198283" y="1786442"/>
                </a:lnTo>
                <a:lnTo>
                  <a:pt x="3202516" y="1769242"/>
                </a:lnTo>
                <a:lnTo>
                  <a:pt x="3207014" y="1751777"/>
                </a:lnTo>
                <a:lnTo>
                  <a:pt x="3211247" y="1734047"/>
                </a:lnTo>
                <a:lnTo>
                  <a:pt x="3214952" y="1716583"/>
                </a:lnTo>
                <a:lnTo>
                  <a:pt x="3218656" y="1698853"/>
                </a:lnTo>
                <a:lnTo>
                  <a:pt x="3222095" y="1681124"/>
                </a:lnTo>
                <a:lnTo>
                  <a:pt x="3225535" y="1663394"/>
                </a:lnTo>
                <a:lnTo>
                  <a:pt x="3228445" y="1645400"/>
                </a:lnTo>
                <a:lnTo>
                  <a:pt x="3231091" y="1627406"/>
                </a:lnTo>
                <a:lnTo>
                  <a:pt x="3234002" y="1609412"/>
                </a:lnTo>
                <a:lnTo>
                  <a:pt x="3236383" y="1591153"/>
                </a:lnTo>
                <a:lnTo>
                  <a:pt x="3238500" y="1573159"/>
                </a:lnTo>
                <a:lnTo>
                  <a:pt x="3240352" y="1554900"/>
                </a:lnTo>
                <a:lnTo>
                  <a:pt x="3241939" y="1536642"/>
                </a:lnTo>
                <a:lnTo>
                  <a:pt x="3243527" y="1518383"/>
                </a:lnTo>
                <a:lnTo>
                  <a:pt x="3244850" y="1499595"/>
                </a:lnTo>
                <a:lnTo>
                  <a:pt x="3245908" y="1481336"/>
                </a:lnTo>
                <a:lnTo>
                  <a:pt x="3246702" y="1462813"/>
                </a:lnTo>
                <a:lnTo>
                  <a:pt x="3247231" y="1444025"/>
                </a:lnTo>
                <a:lnTo>
                  <a:pt x="3247495" y="1425237"/>
                </a:lnTo>
                <a:lnTo>
                  <a:pt x="3247760" y="1406714"/>
                </a:lnTo>
                <a:lnTo>
                  <a:pt x="3247495" y="1375754"/>
                </a:lnTo>
                <a:lnTo>
                  <a:pt x="3246702" y="1345058"/>
                </a:lnTo>
                <a:lnTo>
                  <a:pt x="3245114" y="1314891"/>
                </a:lnTo>
                <a:lnTo>
                  <a:pt x="3242997" y="1284460"/>
                </a:lnTo>
                <a:lnTo>
                  <a:pt x="3240087" y="1254293"/>
                </a:lnTo>
                <a:lnTo>
                  <a:pt x="3236647" y="1224127"/>
                </a:lnTo>
                <a:lnTo>
                  <a:pt x="3232679" y="1194490"/>
                </a:lnTo>
                <a:lnTo>
                  <a:pt x="3227916" y="1164852"/>
                </a:lnTo>
                <a:lnTo>
                  <a:pt x="3223154" y="1135480"/>
                </a:lnTo>
                <a:lnTo>
                  <a:pt x="3217068" y="1106372"/>
                </a:lnTo>
                <a:lnTo>
                  <a:pt x="3210983" y="1077528"/>
                </a:lnTo>
                <a:lnTo>
                  <a:pt x="3204104" y="1048685"/>
                </a:lnTo>
                <a:lnTo>
                  <a:pt x="3196695" y="1020106"/>
                </a:lnTo>
                <a:lnTo>
                  <a:pt x="3188758" y="991527"/>
                </a:lnTo>
                <a:lnTo>
                  <a:pt x="3180291" y="963742"/>
                </a:lnTo>
                <a:lnTo>
                  <a:pt x="3171031" y="935692"/>
                </a:lnTo>
                <a:lnTo>
                  <a:pt x="3161241" y="908172"/>
                </a:lnTo>
                <a:lnTo>
                  <a:pt x="3151452" y="880916"/>
                </a:lnTo>
                <a:lnTo>
                  <a:pt x="3140868" y="853925"/>
                </a:lnTo>
                <a:lnTo>
                  <a:pt x="3129756" y="826934"/>
                </a:lnTo>
                <a:lnTo>
                  <a:pt x="3117850" y="800472"/>
                </a:lnTo>
                <a:lnTo>
                  <a:pt x="3105943" y="774010"/>
                </a:lnTo>
                <a:lnTo>
                  <a:pt x="3092979" y="748078"/>
                </a:lnTo>
                <a:lnTo>
                  <a:pt x="3079750" y="722410"/>
                </a:lnTo>
                <a:lnTo>
                  <a:pt x="3065991" y="696742"/>
                </a:lnTo>
                <a:lnTo>
                  <a:pt x="3052233" y="671867"/>
                </a:lnTo>
                <a:lnTo>
                  <a:pt x="3037681" y="646993"/>
                </a:lnTo>
                <a:lnTo>
                  <a:pt x="3022335" y="622384"/>
                </a:lnTo>
                <a:lnTo>
                  <a:pt x="3006989" y="598303"/>
                </a:lnTo>
                <a:lnTo>
                  <a:pt x="2991114" y="574223"/>
                </a:lnTo>
                <a:lnTo>
                  <a:pt x="2974710" y="550672"/>
                </a:lnTo>
                <a:lnTo>
                  <a:pt x="2957512" y="527915"/>
                </a:lnTo>
                <a:lnTo>
                  <a:pt x="2940579" y="504893"/>
                </a:lnTo>
                <a:lnTo>
                  <a:pt x="2922587" y="482136"/>
                </a:lnTo>
                <a:lnTo>
                  <a:pt x="2904595" y="460172"/>
                </a:lnTo>
                <a:lnTo>
                  <a:pt x="2885810" y="438474"/>
                </a:lnTo>
                <a:lnTo>
                  <a:pt x="2867024" y="417040"/>
                </a:lnTo>
                <a:lnTo>
                  <a:pt x="2847445" y="395870"/>
                </a:lnTo>
                <a:lnTo>
                  <a:pt x="2827602" y="375230"/>
                </a:lnTo>
                <a:lnTo>
                  <a:pt x="2807493" y="355119"/>
                </a:lnTo>
                <a:lnTo>
                  <a:pt x="2786856" y="335272"/>
                </a:lnTo>
                <a:lnTo>
                  <a:pt x="2765954" y="315691"/>
                </a:lnTo>
                <a:lnTo>
                  <a:pt x="2744787" y="296638"/>
                </a:lnTo>
                <a:lnTo>
                  <a:pt x="2723091" y="277850"/>
                </a:lnTo>
                <a:lnTo>
                  <a:pt x="2701131" y="259856"/>
                </a:lnTo>
                <a:lnTo>
                  <a:pt x="2678377" y="241862"/>
                </a:lnTo>
                <a:lnTo>
                  <a:pt x="2655622" y="224397"/>
                </a:lnTo>
                <a:lnTo>
                  <a:pt x="2632604" y="207461"/>
                </a:lnTo>
                <a:lnTo>
                  <a:pt x="2609320" y="191055"/>
                </a:lnTo>
                <a:lnTo>
                  <a:pt x="2585243" y="174913"/>
                </a:lnTo>
                <a:lnTo>
                  <a:pt x="2561166" y="159301"/>
                </a:lnTo>
                <a:lnTo>
                  <a:pt x="2536824" y="144217"/>
                </a:lnTo>
                <a:lnTo>
                  <a:pt x="2512218" y="129134"/>
                </a:lnTo>
                <a:lnTo>
                  <a:pt x="2487083" y="114845"/>
                </a:lnTo>
                <a:lnTo>
                  <a:pt x="2461683" y="101349"/>
                </a:lnTo>
                <a:lnTo>
                  <a:pt x="2436018" y="87854"/>
                </a:lnTo>
                <a:lnTo>
                  <a:pt x="2410089" y="75152"/>
                </a:lnTo>
                <a:lnTo>
                  <a:pt x="2383895" y="62715"/>
                </a:lnTo>
                <a:lnTo>
                  <a:pt x="2357437" y="51072"/>
                </a:lnTo>
                <a:lnTo>
                  <a:pt x="2330714" y="39958"/>
                </a:lnTo>
                <a:lnTo>
                  <a:pt x="2303727" y="29108"/>
                </a:lnTo>
                <a:lnTo>
                  <a:pt x="2276475" y="18788"/>
                </a:lnTo>
                <a:lnTo>
                  <a:pt x="2248693" y="9262"/>
                </a:lnTo>
                <a:lnTo>
                  <a:pt x="2220912" y="0"/>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cxnSp>
        <p:nvCxnSpPr>
          <p:cNvPr id="49" name="直接连接符 48"/>
          <p:cNvCxnSpPr/>
          <p:nvPr/>
        </p:nvCxnSpPr>
        <p:spPr>
          <a:xfrm>
            <a:off x="4145472" y="3493823"/>
            <a:ext cx="0" cy="2879678"/>
          </a:xfrm>
          <a:prstGeom prst="line">
            <a:avLst/>
          </a:prstGeom>
        </p:spPr>
        <p:style>
          <a:lnRef idx="1">
            <a:schemeClr val="accent1"/>
          </a:lnRef>
          <a:fillRef idx="0">
            <a:schemeClr val="accent1"/>
          </a:fillRef>
          <a:effectRef idx="0">
            <a:schemeClr val="accent1"/>
          </a:effectRef>
          <a:fontRef idx="minor">
            <a:schemeClr val="tx1"/>
          </a:fontRef>
        </p:style>
      </p:cxnSp>
      <p:sp>
        <p:nvSpPr>
          <p:cNvPr id="50" name="矩形 49" descr="#clear#"/>
          <p:cNvSpPr/>
          <p:nvPr/>
        </p:nvSpPr>
        <p:spPr>
          <a:xfrm>
            <a:off x="1412593" y="3493823"/>
            <a:ext cx="2550879" cy="28796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tx1"/>
                </a:solidFill>
                <a:latin typeface="+mj-ea"/>
                <a:ea typeface="+mj-ea"/>
              </a:rPr>
              <a:t>请输入文本请输入文本请输入文本请输入文本请输入文本</a:t>
            </a:r>
            <a:endParaRPr lang="zh-CN" altLang="zh-CN" dirty="0">
              <a:solidFill>
                <a:schemeClr val="tx1"/>
              </a:solidFill>
              <a:latin typeface="+mj-ea"/>
              <a:ea typeface="+mj-ea"/>
            </a:endParaRPr>
          </a:p>
        </p:txBody>
      </p:sp>
      <p:cxnSp>
        <p:nvCxnSpPr>
          <p:cNvPr id="51" name="直接连接符 50"/>
          <p:cNvCxnSpPr/>
          <p:nvPr/>
        </p:nvCxnSpPr>
        <p:spPr>
          <a:xfrm>
            <a:off x="8077531" y="3493823"/>
            <a:ext cx="0" cy="2879678"/>
          </a:xfrm>
          <a:prstGeom prst="line">
            <a:avLst/>
          </a:prstGeom>
        </p:spPr>
        <p:style>
          <a:lnRef idx="1">
            <a:schemeClr val="accent1"/>
          </a:lnRef>
          <a:fillRef idx="0">
            <a:schemeClr val="accent1"/>
          </a:fillRef>
          <a:effectRef idx="0">
            <a:schemeClr val="accent1"/>
          </a:effectRef>
          <a:fontRef idx="minor">
            <a:schemeClr val="tx1"/>
          </a:fontRef>
        </p:style>
      </p:cxnSp>
      <p:sp>
        <p:nvSpPr>
          <p:cNvPr id="52" name="矩形 51" descr="#clear#"/>
          <p:cNvSpPr/>
          <p:nvPr/>
        </p:nvSpPr>
        <p:spPr>
          <a:xfrm>
            <a:off x="8228529" y="3493823"/>
            <a:ext cx="2550879" cy="28796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tx1"/>
                </a:solidFill>
                <a:latin typeface="+mj-ea"/>
                <a:ea typeface="+mj-ea"/>
              </a:rPr>
              <a:t>请输入文本请输入文本请输入文本请输入文本请输入文本</a:t>
            </a:r>
            <a:endParaRPr lang="zh-CN" altLang="zh-CN" dirty="0">
              <a:solidFill>
                <a:schemeClr val="tx1"/>
              </a:solidFill>
              <a:latin typeface="+mj-ea"/>
              <a:ea typeface="+mj-ea"/>
            </a:endParaRPr>
          </a:p>
        </p:txBody>
      </p:sp>
      <p:sp>
        <p:nvSpPr>
          <p:cNvPr id="53" name="矩形 52" descr="#clear#"/>
          <p:cNvSpPr/>
          <p:nvPr/>
        </p:nvSpPr>
        <p:spPr>
          <a:xfrm>
            <a:off x="1079945" y="1338847"/>
            <a:ext cx="4912886" cy="17634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4" name="星形: 五角 53"/>
          <p:cNvSpPr/>
          <p:nvPr/>
        </p:nvSpPr>
        <p:spPr>
          <a:xfrm>
            <a:off x="333619" y="1865858"/>
            <a:ext cx="422031" cy="422031"/>
          </a:xfrm>
          <a:prstGeom prst="star5">
            <a:avLst/>
          </a:prstGeom>
          <a:solidFill>
            <a:schemeClr val="accent1"/>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矩形 54" descr="#clear#"/>
          <p:cNvSpPr/>
          <p:nvPr/>
        </p:nvSpPr>
        <p:spPr>
          <a:xfrm>
            <a:off x="6945495" y="1338847"/>
            <a:ext cx="4912886" cy="17634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6" name="星形: 五角 55"/>
          <p:cNvSpPr/>
          <p:nvPr/>
        </p:nvSpPr>
        <p:spPr>
          <a:xfrm>
            <a:off x="6199169" y="1865858"/>
            <a:ext cx="422031" cy="422031"/>
          </a:xfrm>
          <a:prstGeom prst="star5">
            <a:avLst/>
          </a:prstGeom>
          <a:solidFill>
            <a:schemeClr val="accent1"/>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6" name="圆角矩形 19" descr="#clear#"/>
          <p:cNvSpPr/>
          <p:nvPr/>
        </p:nvSpPr>
        <p:spPr>
          <a:xfrm>
            <a:off x="4684386" y="4433490"/>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2" name="圆角矩形 20" descr="#clear#"/>
          <p:cNvSpPr/>
          <p:nvPr/>
        </p:nvSpPr>
        <p:spPr>
          <a:xfrm>
            <a:off x="774536" y="4433490"/>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8" name="圆角矩形 21" descr="#clear#"/>
          <p:cNvSpPr/>
          <p:nvPr/>
        </p:nvSpPr>
        <p:spPr>
          <a:xfrm>
            <a:off x="4684386" y="2318939"/>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44" name="圆角矩形 22" descr="#clear#"/>
          <p:cNvSpPr/>
          <p:nvPr/>
        </p:nvSpPr>
        <p:spPr>
          <a:xfrm>
            <a:off x="774536" y="2318939"/>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47" name="Oval 15"/>
          <p:cNvSpPr>
            <a:spLocks noChangeArrowheads="1"/>
          </p:cNvSpPr>
          <p:nvPr/>
        </p:nvSpPr>
        <p:spPr bwMode="auto">
          <a:xfrm>
            <a:off x="564986" y="2234740"/>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8" name="KSO_Shape"/>
          <p:cNvSpPr/>
          <p:nvPr/>
        </p:nvSpPr>
        <p:spPr bwMode="auto">
          <a:xfrm>
            <a:off x="751510" y="2441825"/>
            <a:ext cx="210335" cy="179135"/>
          </a:xfrm>
          <a:custGeom>
            <a:avLst/>
            <a:gdLst/>
            <a:ahLst/>
            <a:cxnLst/>
            <a:rect l="0" t="0" r="r" b="b"/>
            <a:pathLst>
              <a:path w="4999037" h="4260141">
                <a:moveTo>
                  <a:pt x="1900345" y="3557911"/>
                </a:moveTo>
                <a:lnTo>
                  <a:pt x="3097730" y="3557911"/>
                </a:lnTo>
                <a:lnTo>
                  <a:pt x="3102535" y="3590573"/>
                </a:lnTo>
                <a:lnTo>
                  <a:pt x="3107340" y="3623235"/>
                </a:lnTo>
                <a:lnTo>
                  <a:pt x="3113106" y="3656858"/>
                </a:lnTo>
                <a:lnTo>
                  <a:pt x="3119833" y="3691441"/>
                </a:lnTo>
                <a:lnTo>
                  <a:pt x="3126560" y="3717378"/>
                </a:lnTo>
                <a:lnTo>
                  <a:pt x="3134248" y="3744276"/>
                </a:lnTo>
                <a:lnTo>
                  <a:pt x="3140975" y="3769253"/>
                </a:lnTo>
                <a:lnTo>
                  <a:pt x="3148663" y="3795190"/>
                </a:lnTo>
                <a:lnTo>
                  <a:pt x="3158272" y="3821127"/>
                </a:lnTo>
                <a:lnTo>
                  <a:pt x="3166921" y="3846104"/>
                </a:lnTo>
                <a:lnTo>
                  <a:pt x="3177492" y="3871081"/>
                </a:lnTo>
                <a:lnTo>
                  <a:pt x="3189024" y="3895097"/>
                </a:lnTo>
                <a:lnTo>
                  <a:pt x="3200556" y="3919113"/>
                </a:lnTo>
                <a:lnTo>
                  <a:pt x="3213048" y="3941208"/>
                </a:lnTo>
                <a:lnTo>
                  <a:pt x="3226502" y="3964263"/>
                </a:lnTo>
                <a:lnTo>
                  <a:pt x="3240917" y="3984437"/>
                </a:lnTo>
                <a:lnTo>
                  <a:pt x="3256293" y="4004610"/>
                </a:lnTo>
                <a:lnTo>
                  <a:pt x="3271668" y="4024784"/>
                </a:lnTo>
                <a:lnTo>
                  <a:pt x="3288966" y="4042075"/>
                </a:lnTo>
                <a:lnTo>
                  <a:pt x="3306264" y="4058406"/>
                </a:lnTo>
                <a:lnTo>
                  <a:pt x="3318757" y="4069934"/>
                </a:lnTo>
                <a:lnTo>
                  <a:pt x="3331249" y="4079540"/>
                </a:lnTo>
                <a:lnTo>
                  <a:pt x="3344703" y="4089147"/>
                </a:lnTo>
                <a:lnTo>
                  <a:pt x="3358157" y="4097793"/>
                </a:lnTo>
                <a:lnTo>
                  <a:pt x="3372572" y="4106438"/>
                </a:lnTo>
                <a:lnTo>
                  <a:pt x="3386026" y="4114123"/>
                </a:lnTo>
                <a:lnTo>
                  <a:pt x="3402362" y="4121809"/>
                </a:lnTo>
                <a:lnTo>
                  <a:pt x="3417738" y="4127573"/>
                </a:lnTo>
                <a:lnTo>
                  <a:pt x="3433114" y="4133336"/>
                </a:lnTo>
                <a:lnTo>
                  <a:pt x="3450411" y="4138140"/>
                </a:lnTo>
                <a:lnTo>
                  <a:pt x="3467709" y="4142943"/>
                </a:lnTo>
                <a:lnTo>
                  <a:pt x="3485007" y="4145825"/>
                </a:lnTo>
                <a:lnTo>
                  <a:pt x="3504227" y="4148707"/>
                </a:lnTo>
                <a:lnTo>
                  <a:pt x="3523446" y="4151589"/>
                </a:lnTo>
                <a:lnTo>
                  <a:pt x="3543627" y="4152549"/>
                </a:lnTo>
                <a:lnTo>
                  <a:pt x="3564769" y="4152549"/>
                </a:lnTo>
                <a:lnTo>
                  <a:pt x="3564769" y="4260141"/>
                </a:lnTo>
                <a:lnTo>
                  <a:pt x="1434268" y="4260141"/>
                </a:lnTo>
                <a:lnTo>
                  <a:pt x="1434268" y="4152549"/>
                </a:lnTo>
                <a:lnTo>
                  <a:pt x="1455409" y="4152549"/>
                </a:lnTo>
                <a:lnTo>
                  <a:pt x="1474629" y="4151589"/>
                </a:lnTo>
                <a:lnTo>
                  <a:pt x="1493849" y="4148707"/>
                </a:lnTo>
                <a:lnTo>
                  <a:pt x="1513068" y="4145825"/>
                </a:lnTo>
                <a:lnTo>
                  <a:pt x="1530366" y="4142943"/>
                </a:lnTo>
                <a:lnTo>
                  <a:pt x="1547664" y="4138140"/>
                </a:lnTo>
                <a:lnTo>
                  <a:pt x="1564962" y="4133336"/>
                </a:lnTo>
                <a:lnTo>
                  <a:pt x="1581298" y="4127573"/>
                </a:lnTo>
                <a:lnTo>
                  <a:pt x="1596674" y="4121809"/>
                </a:lnTo>
                <a:lnTo>
                  <a:pt x="1612050" y="4114123"/>
                </a:lnTo>
                <a:lnTo>
                  <a:pt x="1626465" y="4106438"/>
                </a:lnTo>
                <a:lnTo>
                  <a:pt x="1639918" y="4097793"/>
                </a:lnTo>
                <a:lnTo>
                  <a:pt x="1653372" y="4089147"/>
                </a:lnTo>
                <a:lnTo>
                  <a:pt x="1666826" y="4079540"/>
                </a:lnTo>
                <a:lnTo>
                  <a:pt x="1679319" y="4069934"/>
                </a:lnTo>
                <a:lnTo>
                  <a:pt x="1691811" y="4058406"/>
                </a:lnTo>
                <a:lnTo>
                  <a:pt x="1703343" y="4047839"/>
                </a:lnTo>
                <a:lnTo>
                  <a:pt x="1715836" y="4036311"/>
                </a:lnTo>
                <a:lnTo>
                  <a:pt x="1726407" y="4024784"/>
                </a:lnTo>
                <a:lnTo>
                  <a:pt x="1736978" y="4012295"/>
                </a:lnTo>
                <a:lnTo>
                  <a:pt x="1757158" y="3985397"/>
                </a:lnTo>
                <a:lnTo>
                  <a:pt x="1776378" y="3956578"/>
                </a:lnTo>
                <a:lnTo>
                  <a:pt x="1793676" y="3926798"/>
                </a:lnTo>
                <a:lnTo>
                  <a:pt x="1809052" y="3895097"/>
                </a:lnTo>
                <a:lnTo>
                  <a:pt x="1824427" y="3863396"/>
                </a:lnTo>
                <a:lnTo>
                  <a:pt x="1837881" y="3829773"/>
                </a:lnTo>
                <a:lnTo>
                  <a:pt x="1849413" y="3795190"/>
                </a:lnTo>
                <a:lnTo>
                  <a:pt x="1859984" y="3761568"/>
                </a:lnTo>
                <a:lnTo>
                  <a:pt x="1868632" y="3726984"/>
                </a:lnTo>
                <a:lnTo>
                  <a:pt x="1878242" y="3692401"/>
                </a:lnTo>
                <a:lnTo>
                  <a:pt x="1884969" y="3657818"/>
                </a:lnTo>
                <a:lnTo>
                  <a:pt x="1890735" y="3623235"/>
                </a:lnTo>
                <a:lnTo>
                  <a:pt x="1896501" y="3590573"/>
                </a:lnTo>
                <a:lnTo>
                  <a:pt x="1900345" y="3557911"/>
                </a:lnTo>
                <a:close/>
                <a:moveTo>
                  <a:pt x="344993" y="345832"/>
                </a:moveTo>
                <a:lnTo>
                  <a:pt x="344993" y="3036592"/>
                </a:lnTo>
                <a:lnTo>
                  <a:pt x="4655005" y="3036592"/>
                </a:lnTo>
                <a:lnTo>
                  <a:pt x="4655005" y="345832"/>
                </a:lnTo>
                <a:lnTo>
                  <a:pt x="344993" y="345832"/>
                </a:lnTo>
                <a:close/>
                <a:moveTo>
                  <a:pt x="142226" y="0"/>
                </a:moveTo>
                <a:lnTo>
                  <a:pt x="4857773" y="0"/>
                </a:lnTo>
                <a:lnTo>
                  <a:pt x="4872187" y="961"/>
                </a:lnTo>
                <a:lnTo>
                  <a:pt x="4885641" y="2882"/>
                </a:lnTo>
                <a:lnTo>
                  <a:pt x="4899095" y="6725"/>
                </a:lnTo>
                <a:lnTo>
                  <a:pt x="4913510" y="10567"/>
                </a:lnTo>
                <a:lnTo>
                  <a:pt x="4925042" y="17292"/>
                </a:lnTo>
                <a:lnTo>
                  <a:pt x="4936573" y="24016"/>
                </a:lnTo>
                <a:lnTo>
                  <a:pt x="4947144" y="32662"/>
                </a:lnTo>
                <a:lnTo>
                  <a:pt x="4957715" y="42268"/>
                </a:lnTo>
                <a:lnTo>
                  <a:pt x="4967325" y="51875"/>
                </a:lnTo>
                <a:lnTo>
                  <a:pt x="4975974" y="62442"/>
                </a:lnTo>
                <a:lnTo>
                  <a:pt x="4982701" y="73970"/>
                </a:lnTo>
                <a:lnTo>
                  <a:pt x="4988466" y="87419"/>
                </a:lnTo>
                <a:lnTo>
                  <a:pt x="4993271" y="99907"/>
                </a:lnTo>
                <a:lnTo>
                  <a:pt x="4996154" y="113356"/>
                </a:lnTo>
                <a:lnTo>
                  <a:pt x="4999037" y="127766"/>
                </a:lnTo>
                <a:lnTo>
                  <a:pt x="4999037" y="142175"/>
                </a:lnTo>
                <a:lnTo>
                  <a:pt x="4999037" y="3238327"/>
                </a:lnTo>
                <a:lnTo>
                  <a:pt x="4999037" y="3253697"/>
                </a:lnTo>
                <a:lnTo>
                  <a:pt x="4996154" y="3268106"/>
                </a:lnTo>
                <a:lnTo>
                  <a:pt x="4993271" y="3281555"/>
                </a:lnTo>
                <a:lnTo>
                  <a:pt x="4988466" y="3295004"/>
                </a:lnTo>
                <a:lnTo>
                  <a:pt x="4982701" y="3307493"/>
                </a:lnTo>
                <a:lnTo>
                  <a:pt x="4975974" y="3319021"/>
                </a:lnTo>
                <a:lnTo>
                  <a:pt x="4967325" y="3329588"/>
                </a:lnTo>
                <a:lnTo>
                  <a:pt x="4957715" y="3339194"/>
                </a:lnTo>
                <a:lnTo>
                  <a:pt x="4947144" y="3349761"/>
                </a:lnTo>
                <a:lnTo>
                  <a:pt x="4936573" y="3357446"/>
                </a:lnTo>
                <a:lnTo>
                  <a:pt x="4925042" y="3364171"/>
                </a:lnTo>
                <a:lnTo>
                  <a:pt x="4913510" y="3369935"/>
                </a:lnTo>
                <a:lnTo>
                  <a:pt x="4899095" y="3374738"/>
                </a:lnTo>
                <a:lnTo>
                  <a:pt x="4885641" y="3378580"/>
                </a:lnTo>
                <a:lnTo>
                  <a:pt x="4872187" y="3380502"/>
                </a:lnTo>
                <a:lnTo>
                  <a:pt x="4857773" y="3381462"/>
                </a:lnTo>
                <a:lnTo>
                  <a:pt x="142226" y="3381462"/>
                </a:lnTo>
                <a:lnTo>
                  <a:pt x="127811" y="3380502"/>
                </a:lnTo>
                <a:lnTo>
                  <a:pt x="113396" y="3378580"/>
                </a:lnTo>
                <a:lnTo>
                  <a:pt x="99942" y="3374738"/>
                </a:lnTo>
                <a:lnTo>
                  <a:pt x="86489" y="3369935"/>
                </a:lnTo>
                <a:lnTo>
                  <a:pt x="73996" y="3364171"/>
                </a:lnTo>
                <a:lnTo>
                  <a:pt x="62464" y="3357446"/>
                </a:lnTo>
                <a:lnTo>
                  <a:pt x="51893" y="3349761"/>
                </a:lnTo>
                <a:lnTo>
                  <a:pt x="42283" y="3339194"/>
                </a:lnTo>
                <a:lnTo>
                  <a:pt x="31713" y="3329588"/>
                </a:lnTo>
                <a:lnTo>
                  <a:pt x="24025" y="3319021"/>
                </a:lnTo>
                <a:lnTo>
                  <a:pt x="17298" y="3307493"/>
                </a:lnTo>
                <a:lnTo>
                  <a:pt x="11532" y="3295004"/>
                </a:lnTo>
                <a:lnTo>
                  <a:pt x="6727" y="3281555"/>
                </a:lnTo>
                <a:lnTo>
                  <a:pt x="2883" y="3268106"/>
                </a:lnTo>
                <a:lnTo>
                  <a:pt x="961" y="3253697"/>
                </a:lnTo>
                <a:lnTo>
                  <a:pt x="0" y="3238327"/>
                </a:lnTo>
                <a:lnTo>
                  <a:pt x="0" y="142175"/>
                </a:lnTo>
                <a:lnTo>
                  <a:pt x="961" y="127766"/>
                </a:lnTo>
                <a:lnTo>
                  <a:pt x="2883" y="113356"/>
                </a:lnTo>
                <a:lnTo>
                  <a:pt x="6727" y="99907"/>
                </a:lnTo>
                <a:lnTo>
                  <a:pt x="11532" y="87419"/>
                </a:lnTo>
                <a:lnTo>
                  <a:pt x="17298" y="73970"/>
                </a:lnTo>
                <a:lnTo>
                  <a:pt x="24025" y="62442"/>
                </a:lnTo>
                <a:lnTo>
                  <a:pt x="31713" y="51875"/>
                </a:lnTo>
                <a:lnTo>
                  <a:pt x="42283" y="42268"/>
                </a:lnTo>
                <a:lnTo>
                  <a:pt x="51893" y="32662"/>
                </a:lnTo>
                <a:lnTo>
                  <a:pt x="62464" y="24016"/>
                </a:lnTo>
                <a:lnTo>
                  <a:pt x="73996" y="17292"/>
                </a:lnTo>
                <a:lnTo>
                  <a:pt x="86489" y="10567"/>
                </a:lnTo>
                <a:lnTo>
                  <a:pt x="99942" y="6725"/>
                </a:lnTo>
                <a:lnTo>
                  <a:pt x="113396" y="2882"/>
                </a:lnTo>
                <a:lnTo>
                  <a:pt x="127811" y="961"/>
                </a:lnTo>
                <a:lnTo>
                  <a:pt x="142226" y="0"/>
                </a:lnTo>
                <a:close/>
              </a:path>
            </a:pathLst>
          </a:custGeom>
          <a:solidFill>
            <a:srgbClr val="FFFFFF"/>
          </a:solidFill>
          <a:ln>
            <a:noFill/>
          </a:ln>
        </p:spPr>
        <p:txBody>
          <a:bodyPr/>
          <a:lstStyle/>
          <a:p>
            <a:endParaRPr lang="zh-CN" altLang="en-US" dirty="0"/>
          </a:p>
        </p:txBody>
      </p:sp>
      <p:sp>
        <p:nvSpPr>
          <p:cNvPr id="49" name="Oval 23"/>
          <p:cNvSpPr>
            <a:spLocks noChangeArrowheads="1"/>
          </p:cNvSpPr>
          <p:nvPr/>
        </p:nvSpPr>
        <p:spPr bwMode="auto">
          <a:xfrm>
            <a:off x="4509768" y="2234740"/>
            <a:ext cx="587350"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50" name="Oval 15"/>
          <p:cNvSpPr>
            <a:spLocks noChangeArrowheads="1"/>
          </p:cNvSpPr>
          <p:nvPr/>
        </p:nvSpPr>
        <p:spPr bwMode="auto">
          <a:xfrm>
            <a:off x="564986" y="4334682"/>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51" name="KSO_Shape"/>
          <p:cNvSpPr/>
          <p:nvPr/>
        </p:nvSpPr>
        <p:spPr bwMode="auto">
          <a:xfrm>
            <a:off x="693169" y="4495077"/>
            <a:ext cx="327015" cy="272512"/>
          </a:xfrm>
          <a:custGeom>
            <a:avLst/>
            <a:gdLst/>
            <a:ahLst/>
            <a:cxnLst/>
            <a:rect l="0" t="0" r="r" b="b"/>
            <a:pathLst>
              <a:path w="1804988" h="1503362">
                <a:moveTo>
                  <a:pt x="754063" y="989012"/>
                </a:moveTo>
                <a:lnTo>
                  <a:pt x="760413" y="990167"/>
                </a:lnTo>
                <a:lnTo>
                  <a:pt x="757348" y="992187"/>
                </a:lnTo>
                <a:lnTo>
                  <a:pt x="754063" y="989012"/>
                </a:lnTo>
                <a:close/>
                <a:moveTo>
                  <a:pt x="112032" y="983614"/>
                </a:moveTo>
                <a:lnTo>
                  <a:pt x="108857" y="984976"/>
                </a:lnTo>
                <a:lnTo>
                  <a:pt x="105909" y="986111"/>
                </a:lnTo>
                <a:lnTo>
                  <a:pt x="99786" y="989516"/>
                </a:lnTo>
                <a:lnTo>
                  <a:pt x="93436" y="993601"/>
                </a:lnTo>
                <a:lnTo>
                  <a:pt x="87313" y="997914"/>
                </a:lnTo>
                <a:lnTo>
                  <a:pt x="81416" y="1003361"/>
                </a:lnTo>
                <a:lnTo>
                  <a:pt x="75293" y="1009262"/>
                </a:lnTo>
                <a:lnTo>
                  <a:pt x="69623" y="1015617"/>
                </a:lnTo>
                <a:lnTo>
                  <a:pt x="63954" y="1022653"/>
                </a:lnTo>
                <a:lnTo>
                  <a:pt x="58511" y="1029917"/>
                </a:lnTo>
                <a:lnTo>
                  <a:pt x="53522" y="1038088"/>
                </a:lnTo>
                <a:lnTo>
                  <a:pt x="48532" y="1046712"/>
                </a:lnTo>
                <a:lnTo>
                  <a:pt x="44223" y="1055564"/>
                </a:lnTo>
                <a:lnTo>
                  <a:pt x="40141" y="1065324"/>
                </a:lnTo>
                <a:lnTo>
                  <a:pt x="36513" y="1075311"/>
                </a:lnTo>
                <a:lnTo>
                  <a:pt x="33111" y="1085525"/>
                </a:lnTo>
                <a:lnTo>
                  <a:pt x="30616" y="1096419"/>
                </a:lnTo>
                <a:lnTo>
                  <a:pt x="29482" y="1101867"/>
                </a:lnTo>
                <a:lnTo>
                  <a:pt x="28575" y="1107541"/>
                </a:lnTo>
                <a:lnTo>
                  <a:pt x="27668" y="1113442"/>
                </a:lnTo>
                <a:lnTo>
                  <a:pt x="26761" y="1119343"/>
                </a:lnTo>
                <a:lnTo>
                  <a:pt x="26307" y="1125245"/>
                </a:lnTo>
                <a:lnTo>
                  <a:pt x="26080" y="1131146"/>
                </a:lnTo>
                <a:lnTo>
                  <a:pt x="25854" y="1137274"/>
                </a:lnTo>
                <a:lnTo>
                  <a:pt x="25854" y="1143402"/>
                </a:lnTo>
                <a:lnTo>
                  <a:pt x="25854" y="1149758"/>
                </a:lnTo>
                <a:lnTo>
                  <a:pt x="26080" y="1156113"/>
                </a:lnTo>
                <a:lnTo>
                  <a:pt x="26534" y="1162695"/>
                </a:lnTo>
                <a:lnTo>
                  <a:pt x="26988" y="1169050"/>
                </a:lnTo>
                <a:lnTo>
                  <a:pt x="28122" y="1175632"/>
                </a:lnTo>
                <a:lnTo>
                  <a:pt x="29029" y="1182215"/>
                </a:lnTo>
                <a:lnTo>
                  <a:pt x="30163" y="1189024"/>
                </a:lnTo>
                <a:lnTo>
                  <a:pt x="31750" y="1195606"/>
                </a:lnTo>
                <a:lnTo>
                  <a:pt x="33111" y="1202642"/>
                </a:lnTo>
                <a:lnTo>
                  <a:pt x="35379" y="1209224"/>
                </a:lnTo>
                <a:lnTo>
                  <a:pt x="37420" y="1216260"/>
                </a:lnTo>
                <a:lnTo>
                  <a:pt x="39688" y="1223296"/>
                </a:lnTo>
                <a:lnTo>
                  <a:pt x="41955" y="1230333"/>
                </a:lnTo>
                <a:lnTo>
                  <a:pt x="44677" y="1237369"/>
                </a:lnTo>
                <a:lnTo>
                  <a:pt x="47852" y="1244632"/>
                </a:lnTo>
                <a:lnTo>
                  <a:pt x="51027" y="1251895"/>
                </a:lnTo>
                <a:lnTo>
                  <a:pt x="54429" y="1258931"/>
                </a:lnTo>
                <a:lnTo>
                  <a:pt x="58284" y="1266194"/>
                </a:lnTo>
                <a:lnTo>
                  <a:pt x="62139" y="1273684"/>
                </a:lnTo>
                <a:lnTo>
                  <a:pt x="66448" y="1280720"/>
                </a:lnTo>
                <a:lnTo>
                  <a:pt x="70757" y="1288210"/>
                </a:lnTo>
                <a:lnTo>
                  <a:pt x="75747" y="1295700"/>
                </a:lnTo>
                <a:lnTo>
                  <a:pt x="80736" y="1302964"/>
                </a:lnTo>
                <a:lnTo>
                  <a:pt x="86179" y="1310454"/>
                </a:lnTo>
                <a:lnTo>
                  <a:pt x="81870" y="1297743"/>
                </a:lnTo>
                <a:lnTo>
                  <a:pt x="78014" y="1284806"/>
                </a:lnTo>
                <a:lnTo>
                  <a:pt x="74386" y="1272549"/>
                </a:lnTo>
                <a:lnTo>
                  <a:pt x="70984" y="1260066"/>
                </a:lnTo>
                <a:lnTo>
                  <a:pt x="68036" y="1247809"/>
                </a:lnTo>
                <a:lnTo>
                  <a:pt x="65314" y="1235780"/>
                </a:lnTo>
                <a:lnTo>
                  <a:pt x="62820" y="1223977"/>
                </a:lnTo>
                <a:lnTo>
                  <a:pt x="60552" y="1211948"/>
                </a:lnTo>
                <a:lnTo>
                  <a:pt x="58738" y="1200372"/>
                </a:lnTo>
                <a:lnTo>
                  <a:pt x="57377" y="1188797"/>
                </a:lnTo>
                <a:lnTo>
                  <a:pt x="56016" y="1177448"/>
                </a:lnTo>
                <a:lnTo>
                  <a:pt x="55336" y="1166327"/>
                </a:lnTo>
                <a:lnTo>
                  <a:pt x="54655" y="1155205"/>
                </a:lnTo>
                <a:lnTo>
                  <a:pt x="54429" y="1144537"/>
                </a:lnTo>
                <a:lnTo>
                  <a:pt x="54429" y="1134097"/>
                </a:lnTo>
                <a:lnTo>
                  <a:pt x="54882" y="1123429"/>
                </a:lnTo>
                <a:lnTo>
                  <a:pt x="55789" y="1113215"/>
                </a:lnTo>
                <a:lnTo>
                  <a:pt x="56697" y="1103001"/>
                </a:lnTo>
                <a:lnTo>
                  <a:pt x="58284" y="1093242"/>
                </a:lnTo>
                <a:lnTo>
                  <a:pt x="60098" y="1083482"/>
                </a:lnTo>
                <a:lnTo>
                  <a:pt x="62366" y="1073949"/>
                </a:lnTo>
                <a:lnTo>
                  <a:pt x="64861" y="1064643"/>
                </a:lnTo>
                <a:lnTo>
                  <a:pt x="68036" y="1055564"/>
                </a:lnTo>
                <a:lnTo>
                  <a:pt x="71438" y="1046712"/>
                </a:lnTo>
                <a:lnTo>
                  <a:pt x="74839" y="1037861"/>
                </a:lnTo>
                <a:lnTo>
                  <a:pt x="78922" y="1029463"/>
                </a:lnTo>
                <a:lnTo>
                  <a:pt x="83684" y="1021292"/>
                </a:lnTo>
                <a:lnTo>
                  <a:pt x="88447" y="1013348"/>
                </a:lnTo>
                <a:lnTo>
                  <a:pt x="93889" y="1005631"/>
                </a:lnTo>
                <a:lnTo>
                  <a:pt x="99559" y="997914"/>
                </a:lnTo>
                <a:lnTo>
                  <a:pt x="105682" y="990877"/>
                </a:lnTo>
                <a:lnTo>
                  <a:pt x="112032" y="983614"/>
                </a:lnTo>
                <a:close/>
                <a:moveTo>
                  <a:pt x="126093" y="928687"/>
                </a:moveTo>
                <a:lnTo>
                  <a:pt x="131536" y="947072"/>
                </a:lnTo>
                <a:lnTo>
                  <a:pt x="137432" y="965457"/>
                </a:lnTo>
                <a:lnTo>
                  <a:pt x="143555" y="983614"/>
                </a:lnTo>
                <a:lnTo>
                  <a:pt x="150132" y="1001999"/>
                </a:lnTo>
                <a:lnTo>
                  <a:pt x="157389" y="1020611"/>
                </a:lnTo>
                <a:lnTo>
                  <a:pt x="165100" y="1038995"/>
                </a:lnTo>
                <a:lnTo>
                  <a:pt x="172811" y="1057153"/>
                </a:lnTo>
                <a:lnTo>
                  <a:pt x="181656" y="1075538"/>
                </a:lnTo>
                <a:lnTo>
                  <a:pt x="190500" y="1093696"/>
                </a:lnTo>
                <a:lnTo>
                  <a:pt x="200025" y="1111853"/>
                </a:lnTo>
                <a:lnTo>
                  <a:pt x="209777" y="1130238"/>
                </a:lnTo>
                <a:lnTo>
                  <a:pt x="220209" y="1148396"/>
                </a:lnTo>
                <a:lnTo>
                  <a:pt x="231095" y="1166327"/>
                </a:lnTo>
                <a:lnTo>
                  <a:pt x="242434" y="1184030"/>
                </a:lnTo>
                <a:lnTo>
                  <a:pt x="254000" y="1201507"/>
                </a:lnTo>
                <a:lnTo>
                  <a:pt x="266247" y="1219211"/>
                </a:lnTo>
                <a:lnTo>
                  <a:pt x="277359" y="1234418"/>
                </a:lnTo>
                <a:lnTo>
                  <a:pt x="288472" y="1249171"/>
                </a:lnTo>
                <a:lnTo>
                  <a:pt x="299811" y="1263924"/>
                </a:lnTo>
                <a:lnTo>
                  <a:pt x="311604" y="1278224"/>
                </a:lnTo>
                <a:lnTo>
                  <a:pt x="323397" y="1292069"/>
                </a:lnTo>
                <a:lnTo>
                  <a:pt x="335416" y="1305687"/>
                </a:lnTo>
                <a:lnTo>
                  <a:pt x="347436" y="1318852"/>
                </a:lnTo>
                <a:lnTo>
                  <a:pt x="359682" y="1332016"/>
                </a:lnTo>
                <a:lnTo>
                  <a:pt x="372156" y="1344499"/>
                </a:lnTo>
                <a:lnTo>
                  <a:pt x="384856" y="1356756"/>
                </a:lnTo>
                <a:lnTo>
                  <a:pt x="397556" y="1368785"/>
                </a:lnTo>
                <a:lnTo>
                  <a:pt x="410709" y="1380588"/>
                </a:lnTo>
                <a:lnTo>
                  <a:pt x="423636" y="1391936"/>
                </a:lnTo>
                <a:lnTo>
                  <a:pt x="436790" y="1403285"/>
                </a:lnTo>
                <a:lnTo>
                  <a:pt x="449943" y="1413953"/>
                </a:lnTo>
                <a:lnTo>
                  <a:pt x="463550" y="1424166"/>
                </a:lnTo>
                <a:lnTo>
                  <a:pt x="456973" y="1430295"/>
                </a:lnTo>
                <a:lnTo>
                  <a:pt x="449943" y="1435969"/>
                </a:lnTo>
                <a:lnTo>
                  <a:pt x="442913" y="1441416"/>
                </a:lnTo>
                <a:lnTo>
                  <a:pt x="435656" y="1446410"/>
                </a:lnTo>
                <a:lnTo>
                  <a:pt x="429986" y="1450041"/>
                </a:lnTo>
                <a:lnTo>
                  <a:pt x="424770" y="1453446"/>
                </a:lnTo>
                <a:lnTo>
                  <a:pt x="419100" y="1456396"/>
                </a:lnTo>
                <a:lnTo>
                  <a:pt x="413431" y="1459574"/>
                </a:lnTo>
                <a:lnTo>
                  <a:pt x="407534" y="1462298"/>
                </a:lnTo>
                <a:lnTo>
                  <a:pt x="401865" y="1464794"/>
                </a:lnTo>
                <a:lnTo>
                  <a:pt x="395968" y="1467518"/>
                </a:lnTo>
                <a:lnTo>
                  <a:pt x="390072" y="1469561"/>
                </a:lnTo>
                <a:lnTo>
                  <a:pt x="384175" y="1471604"/>
                </a:lnTo>
                <a:lnTo>
                  <a:pt x="378052" y="1473646"/>
                </a:lnTo>
                <a:lnTo>
                  <a:pt x="371929" y="1475235"/>
                </a:lnTo>
                <a:lnTo>
                  <a:pt x="366032" y="1476597"/>
                </a:lnTo>
                <a:lnTo>
                  <a:pt x="359909" y="1478186"/>
                </a:lnTo>
                <a:lnTo>
                  <a:pt x="353559" y="1479321"/>
                </a:lnTo>
                <a:lnTo>
                  <a:pt x="347436" y="1480228"/>
                </a:lnTo>
                <a:lnTo>
                  <a:pt x="341313" y="1481136"/>
                </a:lnTo>
                <a:lnTo>
                  <a:pt x="334963" y="1481817"/>
                </a:lnTo>
                <a:lnTo>
                  <a:pt x="328386" y="1482271"/>
                </a:lnTo>
                <a:lnTo>
                  <a:pt x="322263" y="1482498"/>
                </a:lnTo>
                <a:lnTo>
                  <a:pt x="315913" y="1482725"/>
                </a:lnTo>
                <a:lnTo>
                  <a:pt x="309563" y="1482498"/>
                </a:lnTo>
                <a:lnTo>
                  <a:pt x="303213" y="1482498"/>
                </a:lnTo>
                <a:lnTo>
                  <a:pt x="296863" y="1482044"/>
                </a:lnTo>
                <a:lnTo>
                  <a:pt x="290286" y="1481590"/>
                </a:lnTo>
                <a:lnTo>
                  <a:pt x="283936" y="1481136"/>
                </a:lnTo>
                <a:lnTo>
                  <a:pt x="277359" y="1480001"/>
                </a:lnTo>
                <a:lnTo>
                  <a:pt x="271009" y="1479094"/>
                </a:lnTo>
                <a:lnTo>
                  <a:pt x="264432" y="1477959"/>
                </a:lnTo>
                <a:lnTo>
                  <a:pt x="258082" y="1476370"/>
                </a:lnTo>
                <a:lnTo>
                  <a:pt x="251732" y="1475235"/>
                </a:lnTo>
                <a:lnTo>
                  <a:pt x="245382" y="1473419"/>
                </a:lnTo>
                <a:lnTo>
                  <a:pt x="239032" y="1471604"/>
                </a:lnTo>
                <a:lnTo>
                  <a:pt x="232456" y="1469561"/>
                </a:lnTo>
                <a:lnTo>
                  <a:pt x="226106" y="1467518"/>
                </a:lnTo>
                <a:lnTo>
                  <a:pt x="219756" y="1465248"/>
                </a:lnTo>
                <a:lnTo>
                  <a:pt x="213632" y="1462525"/>
                </a:lnTo>
                <a:lnTo>
                  <a:pt x="207282" y="1460028"/>
                </a:lnTo>
                <a:lnTo>
                  <a:pt x="201159" y="1457304"/>
                </a:lnTo>
                <a:lnTo>
                  <a:pt x="188459" y="1451403"/>
                </a:lnTo>
                <a:lnTo>
                  <a:pt x="176213" y="1444594"/>
                </a:lnTo>
                <a:lnTo>
                  <a:pt x="164193" y="1437558"/>
                </a:lnTo>
                <a:lnTo>
                  <a:pt x="152400" y="1429841"/>
                </a:lnTo>
                <a:lnTo>
                  <a:pt x="140834" y="1421443"/>
                </a:lnTo>
                <a:lnTo>
                  <a:pt x="135164" y="1416903"/>
                </a:lnTo>
                <a:lnTo>
                  <a:pt x="129495" y="1412591"/>
                </a:lnTo>
                <a:lnTo>
                  <a:pt x="123825" y="1407824"/>
                </a:lnTo>
                <a:lnTo>
                  <a:pt x="118382" y="1403285"/>
                </a:lnTo>
                <a:lnTo>
                  <a:pt x="112939" y="1398065"/>
                </a:lnTo>
                <a:lnTo>
                  <a:pt x="107723" y="1392844"/>
                </a:lnTo>
                <a:lnTo>
                  <a:pt x="102280" y="1387851"/>
                </a:lnTo>
                <a:lnTo>
                  <a:pt x="97291" y="1382404"/>
                </a:lnTo>
                <a:lnTo>
                  <a:pt x="92075" y="1376729"/>
                </a:lnTo>
                <a:lnTo>
                  <a:pt x="87313" y="1371055"/>
                </a:lnTo>
                <a:lnTo>
                  <a:pt x="82097" y="1365608"/>
                </a:lnTo>
                <a:lnTo>
                  <a:pt x="77561" y="1359706"/>
                </a:lnTo>
                <a:lnTo>
                  <a:pt x="72572" y="1353578"/>
                </a:lnTo>
                <a:lnTo>
                  <a:pt x="68036" y="1347450"/>
                </a:lnTo>
                <a:lnTo>
                  <a:pt x="63500" y="1340868"/>
                </a:lnTo>
                <a:lnTo>
                  <a:pt x="58964" y="1334513"/>
                </a:lnTo>
                <a:lnTo>
                  <a:pt x="54882" y="1327930"/>
                </a:lnTo>
                <a:lnTo>
                  <a:pt x="50573" y="1321575"/>
                </a:lnTo>
                <a:lnTo>
                  <a:pt x="46718" y="1314766"/>
                </a:lnTo>
                <a:lnTo>
                  <a:pt x="42863" y="1308184"/>
                </a:lnTo>
                <a:lnTo>
                  <a:pt x="39461" y="1301148"/>
                </a:lnTo>
                <a:lnTo>
                  <a:pt x="36059" y="1294566"/>
                </a:lnTo>
                <a:lnTo>
                  <a:pt x="32657" y="1287983"/>
                </a:lnTo>
                <a:lnTo>
                  <a:pt x="29482" y="1280947"/>
                </a:lnTo>
                <a:lnTo>
                  <a:pt x="26534" y="1274138"/>
                </a:lnTo>
                <a:lnTo>
                  <a:pt x="23813" y="1267102"/>
                </a:lnTo>
                <a:lnTo>
                  <a:pt x="20864" y="1260293"/>
                </a:lnTo>
                <a:lnTo>
                  <a:pt x="18597" y="1253257"/>
                </a:lnTo>
                <a:lnTo>
                  <a:pt x="16329" y="1246448"/>
                </a:lnTo>
                <a:lnTo>
                  <a:pt x="14061" y="1239411"/>
                </a:lnTo>
                <a:lnTo>
                  <a:pt x="12020" y="1232602"/>
                </a:lnTo>
                <a:lnTo>
                  <a:pt x="10205" y="1225793"/>
                </a:lnTo>
                <a:lnTo>
                  <a:pt x="6804" y="1211948"/>
                </a:lnTo>
                <a:lnTo>
                  <a:pt x="4309" y="1197876"/>
                </a:lnTo>
                <a:lnTo>
                  <a:pt x="2268" y="1184030"/>
                </a:lnTo>
                <a:lnTo>
                  <a:pt x="680" y="1170185"/>
                </a:lnTo>
                <a:lnTo>
                  <a:pt x="0" y="1156340"/>
                </a:lnTo>
                <a:lnTo>
                  <a:pt x="0" y="1149531"/>
                </a:lnTo>
                <a:lnTo>
                  <a:pt x="0" y="1142721"/>
                </a:lnTo>
                <a:lnTo>
                  <a:pt x="0" y="1136139"/>
                </a:lnTo>
                <a:lnTo>
                  <a:pt x="454" y="1129103"/>
                </a:lnTo>
                <a:lnTo>
                  <a:pt x="680" y="1122521"/>
                </a:lnTo>
                <a:lnTo>
                  <a:pt x="1588" y="1115712"/>
                </a:lnTo>
                <a:lnTo>
                  <a:pt x="2268" y="1109130"/>
                </a:lnTo>
                <a:lnTo>
                  <a:pt x="2948" y="1102774"/>
                </a:lnTo>
                <a:lnTo>
                  <a:pt x="4309" y="1096192"/>
                </a:lnTo>
                <a:lnTo>
                  <a:pt x="5443" y="1089610"/>
                </a:lnTo>
                <a:lnTo>
                  <a:pt x="6804" y="1083255"/>
                </a:lnTo>
                <a:lnTo>
                  <a:pt x="8391" y="1076900"/>
                </a:lnTo>
                <a:lnTo>
                  <a:pt x="9979" y="1070771"/>
                </a:lnTo>
                <a:lnTo>
                  <a:pt x="11793" y="1064643"/>
                </a:lnTo>
                <a:lnTo>
                  <a:pt x="13834" y="1058515"/>
                </a:lnTo>
                <a:lnTo>
                  <a:pt x="15875" y="1052387"/>
                </a:lnTo>
                <a:lnTo>
                  <a:pt x="18143" y="1046032"/>
                </a:lnTo>
                <a:lnTo>
                  <a:pt x="20638" y="1040357"/>
                </a:lnTo>
                <a:lnTo>
                  <a:pt x="23132" y="1034683"/>
                </a:lnTo>
                <a:lnTo>
                  <a:pt x="25854" y="1028782"/>
                </a:lnTo>
                <a:lnTo>
                  <a:pt x="28575" y="1023107"/>
                </a:lnTo>
                <a:lnTo>
                  <a:pt x="31750" y="1017433"/>
                </a:lnTo>
                <a:lnTo>
                  <a:pt x="34925" y="1011986"/>
                </a:lnTo>
                <a:lnTo>
                  <a:pt x="38327" y="1006765"/>
                </a:lnTo>
                <a:lnTo>
                  <a:pt x="41729" y="1001545"/>
                </a:lnTo>
                <a:lnTo>
                  <a:pt x="45357" y="996098"/>
                </a:lnTo>
                <a:lnTo>
                  <a:pt x="48986" y="991331"/>
                </a:lnTo>
                <a:lnTo>
                  <a:pt x="52841" y="986111"/>
                </a:lnTo>
                <a:lnTo>
                  <a:pt x="56923" y="981345"/>
                </a:lnTo>
                <a:lnTo>
                  <a:pt x="61005" y="976805"/>
                </a:lnTo>
                <a:lnTo>
                  <a:pt x="65541" y="972039"/>
                </a:lnTo>
                <a:lnTo>
                  <a:pt x="69850" y="967499"/>
                </a:lnTo>
                <a:lnTo>
                  <a:pt x="74386" y="963187"/>
                </a:lnTo>
                <a:lnTo>
                  <a:pt x="79375" y="959101"/>
                </a:lnTo>
                <a:lnTo>
                  <a:pt x="84138" y="955016"/>
                </a:lnTo>
                <a:lnTo>
                  <a:pt x="89354" y="950930"/>
                </a:lnTo>
                <a:lnTo>
                  <a:pt x="94343" y="947072"/>
                </a:lnTo>
                <a:lnTo>
                  <a:pt x="99786" y="943440"/>
                </a:lnTo>
                <a:lnTo>
                  <a:pt x="106136" y="939355"/>
                </a:lnTo>
                <a:lnTo>
                  <a:pt x="112713" y="935496"/>
                </a:lnTo>
                <a:lnTo>
                  <a:pt x="119516" y="931865"/>
                </a:lnTo>
                <a:lnTo>
                  <a:pt x="126093" y="928687"/>
                </a:lnTo>
                <a:close/>
                <a:moveTo>
                  <a:pt x="418991" y="400883"/>
                </a:moveTo>
                <a:lnTo>
                  <a:pt x="418121" y="401410"/>
                </a:lnTo>
                <a:lnTo>
                  <a:pt x="410633" y="406173"/>
                </a:lnTo>
                <a:lnTo>
                  <a:pt x="403598" y="410935"/>
                </a:lnTo>
                <a:lnTo>
                  <a:pt x="395429" y="417058"/>
                </a:lnTo>
                <a:lnTo>
                  <a:pt x="387487" y="423635"/>
                </a:lnTo>
                <a:lnTo>
                  <a:pt x="379771" y="429985"/>
                </a:lnTo>
                <a:lnTo>
                  <a:pt x="372283" y="436789"/>
                </a:lnTo>
                <a:lnTo>
                  <a:pt x="364794" y="444046"/>
                </a:lnTo>
                <a:lnTo>
                  <a:pt x="357987" y="451530"/>
                </a:lnTo>
                <a:lnTo>
                  <a:pt x="351179" y="458787"/>
                </a:lnTo>
                <a:lnTo>
                  <a:pt x="344825" y="466724"/>
                </a:lnTo>
                <a:lnTo>
                  <a:pt x="338925" y="474662"/>
                </a:lnTo>
                <a:lnTo>
                  <a:pt x="333025" y="483053"/>
                </a:lnTo>
                <a:lnTo>
                  <a:pt x="327579" y="491444"/>
                </a:lnTo>
                <a:lnTo>
                  <a:pt x="322133" y="500062"/>
                </a:lnTo>
                <a:lnTo>
                  <a:pt x="316914" y="508680"/>
                </a:lnTo>
                <a:lnTo>
                  <a:pt x="312149" y="517978"/>
                </a:lnTo>
                <a:lnTo>
                  <a:pt x="307610" y="527276"/>
                </a:lnTo>
                <a:lnTo>
                  <a:pt x="303526" y="536348"/>
                </a:lnTo>
                <a:lnTo>
                  <a:pt x="299214" y="546099"/>
                </a:lnTo>
                <a:lnTo>
                  <a:pt x="295583" y="555851"/>
                </a:lnTo>
                <a:lnTo>
                  <a:pt x="292180" y="565830"/>
                </a:lnTo>
                <a:lnTo>
                  <a:pt x="288776" y="575808"/>
                </a:lnTo>
                <a:lnTo>
                  <a:pt x="285826" y="586014"/>
                </a:lnTo>
                <a:lnTo>
                  <a:pt x="283103" y="596673"/>
                </a:lnTo>
                <a:lnTo>
                  <a:pt x="280607" y="607105"/>
                </a:lnTo>
                <a:lnTo>
                  <a:pt x="278564" y="617764"/>
                </a:lnTo>
                <a:lnTo>
                  <a:pt x="276522" y="628649"/>
                </a:lnTo>
                <a:lnTo>
                  <a:pt x="274934" y="639535"/>
                </a:lnTo>
                <a:lnTo>
                  <a:pt x="273572" y="650648"/>
                </a:lnTo>
                <a:lnTo>
                  <a:pt x="272437" y="661760"/>
                </a:lnTo>
                <a:lnTo>
                  <a:pt x="271303" y="673099"/>
                </a:lnTo>
                <a:lnTo>
                  <a:pt x="270849" y="684665"/>
                </a:lnTo>
                <a:lnTo>
                  <a:pt x="270622" y="696005"/>
                </a:lnTo>
                <a:lnTo>
                  <a:pt x="270395" y="707571"/>
                </a:lnTo>
                <a:lnTo>
                  <a:pt x="270622" y="719364"/>
                </a:lnTo>
                <a:lnTo>
                  <a:pt x="271076" y="731157"/>
                </a:lnTo>
                <a:lnTo>
                  <a:pt x="271757" y="743176"/>
                </a:lnTo>
                <a:lnTo>
                  <a:pt x="272664" y="754969"/>
                </a:lnTo>
                <a:lnTo>
                  <a:pt x="274026" y="766989"/>
                </a:lnTo>
                <a:lnTo>
                  <a:pt x="275614" y="779008"/>
                </a:lnTo>
                <a:lnTo>
                  <a:pt x="277203" y="791255"/>
                </a:lnTo>
                <a:lnTo>
                  <a:pt x="279245" y="803501"/>
                </a:lnTo>
                <a:lnTo>
                  <a:pt x="281287" y="815521"/>
                </a:lnTo>
                <a:lnTo>
                  <a:pt x="284010" y="827994"/>
                </a:lnTo>
                <a:lnTo>
                  <a:pt x="286733" y="840467"/>
                </a:lnTo>
                <a:lnTo>
                  <a:pt x="289910" y="852714"/>
                </a:lnTo>
                <a:lnTo>
                  <a:pt x="293087" y="864960"/>
                </a:lnTo>
                <a:lnTo>
                  <a:pt x="296718" y="877660"/>
                </a:lnTo>
                <a:lnTo>
                  <a:pt x="300576" y="889906"/>
                </a:lnTo>
                <a:lnTo>
                  <a:pt x="304660" y="902380"/>
                </a:lnTo>
                <a:lnTo>
                  <a:pt x="308972" y="914853"/>
                </a:lnTo>
                <a:lnTo>
                  <a:pt x="313964" y="927099"/>
                </a:lnTo>
                <a:lnTo>
                  <a:pt x="318729" y="939800"/>
                </a:lnTo>
                <a:lnTo>
                  <a:pt x="323949" y="952046"/>
                </a:lnTo>
                <a:lnTo>
                  <a:pt x="329168" y="964519"/>
                </a:lnTo>
                <a:lnTo>
                  <a:pt x="334841" y="976766"/>
                </a:lnTo>
                <a:lnTo>
                  <a:pt x="340741" y="989466"/>
                </a:lnTo>
                <a:lnTo>
                  <a:pt x="347095" y="1001712"/>
                </a:lnTo>
                <a:lnTo>
                  <a:pt x="353675" y="1013959"/>
                </a:lnTo>
                <a:lnTo>
                  <a:pt x="360256" y="1026205"/>
                </a:lnTo>
                <a:lnTo>
                  <a:pt x="367518" y="1038225"/>
                </a:lnTo>
                <a:lnTo>
                  <a:pt x="374552" y="1050471"/>
                </a:lnTo>
                <a:lnTo>
                  <a:pt x="382041" y="1062491"/>
                </a:lnTo>
                <a:lnTo>
                  <a:pt x="389983" y="1074510"/>
                </a:lnTo>
                <a:lnTo>
                  <a:pt x="397925" y="1086757"/>
                </a:lnTo>
                <a:lnTo>
                  <a:pt x="406321" y="1098323"/>
                </a:lnTo>
                <a:lnTo>
                  <a:pt x="414717" y="1110116"/>
                </a:lnTo>
                <a:lnTo>
                  <a:pt x="423567" y="1121682"/>
                </a:lnTo>
                <a:lnTo>
                  <a:pt x="432190" y="1133021"/>
                </a:lnTo>
                <a:lnTo>
                  <a:pt x="441040" y="1143907"/>
                </a:lnTo>
                <a:lnTo>
                  <a:pt x="450344" y="1155019"/>
                </a:lnTo>
                <a:lnTo>
                  <a:pt x="459648" y="1165451"/>
                </a:lnTo>
                <a:lnTo>
                  <a:pt x="468951" y="1175884"/>
                </a:lnTo>
                <a:lnTo>
                  <a:pt x="478482" y="1185862"/>
                </a:lnTo>
                <a:lnTo>
                  <a:pt x="488013" y="1195841"/>
                </a:lnTo>
                <a:lnTo>
                  <a:pt x="497770" y="1205593"/>
                </a:lnTo>
                <a:lnTo>
                  <a:pt x="507755" y="1214891"/>
                </a:lnTo>
                <a:lnTo>
                  <a:pt x="517740" y="1223962"/>
                </a:lnTo>
                <a:lnTo>
                  <a:pt x="527724" y="1233034"/>
                </a:lnTo>
                <a:lnTo>
                  <a:pt x="537936" y="1241651"/>
                </a:lnTo>
                <a:lnTo>
                  <a:pt x="548147" y="1250269"/>
                </a:lnTo>
                <a:lnTo>
                  <a:pt x="558358" y="1258434"/>
                </a:lnTo>
                <a:lnTo>
                  <a:pt x="568797" y="1266371"/>
                </a:lnTo>
                <a:lnTo>
                  <a:pt x="579462" y="1274082"/>
                </a:lnTo>
                <a:lnTo>
                  <a:pt x="589901" y="1281339"/>
                </a:lnTo>
                <a:lnTo>
                  <a:pt x="600566" y="1288823"/>
                </a:lnTo>
                <a:lnTo>
                  <a:pt x="611231" y="1295626"/>
                </a:lnTo>
                <a:lnTo>
                  <a:pt x="621896" y="1302430"/>
                </a:lnTo>
                <a:lnTo>
                  <a:pt x="622512" y="1302797"/>
                </a:lnTo>
                <a:lnTo>
                  <a:pt x="612180" y="1296195"/>
                </a:lnTo>
                <a:lnTo>
                  <a:pt x="601518" y="1289382"/>
                </a:lnTo>
                <a:lnTo>
                  <a:pt x="590856" y="1281888"/>
                </a:lnTo>
                <a:lnTo>
                  <a:pt x="580422" y="1274621"/>
                </a:lnTo>
                <a:lnTo>
                  <a:pt x="569760" y="1266900"/>
                </a:lnTo>
                <a:lnTo>
                  <a:pt x="559325" y="1258952"/>
                </a:lnTo>
                <a:lnTo>
                  <a:pt x="549118" y="1250777"/>
                </a:lnTo>
                <a:lnTo>
                  <a:pt x="538910" y="1242148"/>
                </a:lnTo>
                <a:lnTo>
                  <a:pt x="528702" y="1233519"/>
                </a:lnTo>
                <a:lnTo>
                  <a:pt x="518721" y="1224435"/>
                </a:lnTo>
                <a:lnTo>
                  <a:pt x="508740" y="1215352"/>
                </a:lnTo>
                <a:lnTo>
                  <a:pt x="498759" y="1206041"/>
                </a:lnTo>
                <a:lnTo>
                  <a:pt x="489005" y="1196276"/>
                </a:lnTo>
                <a:lnTo>
                  <a:pt x="479477" y="1186284"/>
                </a:lnTo>
                <a:lnTo>
                  <a:pt x="469950" y="1176293"/>
                </a:lnTo>
                <a:lnTo>
                  <a:pt x="460649" y="1165847"/>
                </a:lnTo>
                <a:lnTo>
                  <a:pt x="451349" y="1155401"/>
                </a:lnTo>
                <a:lnTo>
                  <a:pt x="442048" y="1144273"/>
                </a:lnTo>
                <a:lnTo>
                  <a:pt x="433201" y="1133373"/>
                </a:lnTo>
                <a:lnTo>
                  <a:pt x="424581" y="1122019"/>
                </a:lnTo>
                <a:lnTo>
                  <a:pt x="415735" y="1110437"/>
                </a:lnTo>
                <a:lnTo>
                  <a:pt x="407341" y="1098629"/>
                </a:lnTo>
                <a:lnTo>
                  <a:pt x="398948" y="1087047"/>
                </a:lnTo>
                <a:lnTo>
                  <a:pt x="391009" y="1074785"/>
                </a:lnTo>
                <a:lnTo>
                  <a:pt x="383069" y="1062749"/>
                </a:lnTo>
                <a:lnTo>
                  <a:pt x="375584" y="1050714"/>
                </a:lnTo>
                <a:lnTo>
                  <a:pt x="368552" y="1038451"/>
                </a:lnTo>
                <a:lnTo>
                  <a:pt x="361293" y="1026415"/>
                </a:lnTo>
                <a:lnTo>
                  <a:pt x="354714" y="1014153"/>
                </a:lnTo>
                <a:lnTo>
                  <a:pt x="348136" y="1001890"/>
                </a:lnTo>
                <a:lnTo>
                  <a:pt x="341784" y="989627"/>
                </a:lnTo>
                <a:lnTo>
                  <a:pt x="335886" y="976910"/>
                </a:lnTo>
                <a:lnTo>
                  <a:pt x="330215" y="964648"/>
                </a:lnTo>
                <a:lnTo>
                  <a:pt x="324998" y="952158"/>
                </a:lnTo>
                <a:lnTo>
                  <a:pt x="319781" y="939895"/>
                </a:lnTo>
                <a:lnTo>
                  <a:pt x="315017" y="927178"/>
                </a:lnTo>
                <a:lnTo>
                  <a:pt x="310026" y="914915"/>
                </a:lnTo>
                <a:lnTo>
                  <a:pt x="305716" y="902425"/>
                </a:lnTo>
                <a:lnTo>
                  <a:pt x="301633" y="889936"/>
                </a:lnTo>
                <a:lnTo>
                  <a:pt x="297777" y="877673"/>
                </a:lnTo>
                <a:lnTo>
                  <a:pt x="294147" y="864956"/>
                </a:lnTo>
                <a:lnTo>
                  <a:pt x="290972" y="852693"/>
                </a:lnTo>
                <a:lnTo>
                  <a:pt x="287796" y="840431"/>
                </a:lnTo>
                <a:lnTo>
                  <a:pt x="285074" y="827941"/>
                </a:lnTo>
                <a:lnTo>
                  <a:pt x="282352" y="815451"/>
                </a:lnTo>
                <a:lnTo>
                  <a:pt x="280310" y="803415"/>
                </a:lnTo>
                <a:lnTo>
                  <a:pt x="278269" y="791153"/>
                </a:lnTo>
                <a:lnTo>
                  <a:pt x="276681" y="778890"/>
                </a:lnTo>
                <a:lnTo>
                  <a:pt x="275093" y="766854"/>
                </a:lnTo>
                <a:lnTo>
                  <a:pt x="273732" y="754819"/>
                </a:lnTo>
                <a:lnTo>
                  <a:pt x="272824" y="743010"/>
                </a:lnTo>
                <a:lnTo>
                  <a:pt x="272144" y="730975"/>
                </a:lnTo>
                <a:lnTo>
                  <a:pt x="271690" y="719166"/>
                </a:lnTo>
                <a:lnTo>
                  <a:pt x="271463" y="707358"/>
                </a:lnTo>
                <a:lnTo>
                  <a:pt x="271690" y="695776"/>
                </a:lnTo>
                <a:lnTo>
                  <a:pt x="271917" y="684422"/>
                </a:lnTo>
                <a:lnTo>
                  <a:pt x="272371" y="672840"/>
                </a:lnTo>
                <a:lnTo>
                  <a:pt x="273505" y="661486"/>
                </a:lnTo>
                <a:lnTo>
                  <a:pt x="274639" y="650359"/>
                </a:lnTo>
                <a:lnTo>
                  <a:pt x="276000" y="639232"/>
                </a:lnTo>
                <a:lnTo>
                  <a:pt x="277588" y="628331"/>
                </a:lnTo>
                <a:lnTo>
                  <a:pt x="279630" y="617431"/>
                </a:lnTo>
                <a:lnTo>
                  <a:pt x="281671" y="606758"/>
                </a:lnTo>
                <a:lnTo>
                  <a:pt x="284166" y="596312"/>
                </a:lnTo>
                <a:lnTo>
                  <a:pt x="286888" y="585639"/>
                </a:lnTo>
                <a:lnTo>
                  <a:pt x="289837" y="575420"/>
                </a:lnTo>
                <a:lnTo>
                  <a:pt x="293240" y="565428"/>
                </a:lnTo>
                <a:lnTo>
                  <a:pt x="296643" y="555436"/>
                </a:lnTo>
                <a:lnTo>
                  <a:pt x="300272" y="545672"/>
                </a:lnTo>
                <a:lnTo>
                  <a:pt x="304582" y="535907"/>
                </a:lnTo>
                <a:lnTo>
                  <a:pt x="308665" y="526823"/>
                </a:lnTo>
                <a:lnTo>
                  <a:pt x="313202" y="517513"/>
                </a:lnTo>
                <a:lnTo>
                  <a:pt x="317966" y="508202"/>
                </a:lnTo>
                <a:lnTo>
                  <a:pt x="323183" y="499573"/>
                </a:lnTo>
                <a:lnTo>
                  <a:pt x="328627" y="490944"/>
                </a:lnTo>
                <a:lnTo>
                  <a:pt x="334072" y="482542"/>
                </a:lnTo>
                <a:lnTo>
                  <a:pt x="339969" y="474139"/>
                </a:lnTo>
                <a:lnTo>
                  <a:pt x="345867" y="466191"/>
                </a:lnTo>
                <a:lnTo>
                  <a:pt x="352219" y="458243"/>
                </a:lnTo>
                <a:lnTo>
                  <a:pt x="359024" y="450976"/>
                </a:lnTo>
                <a:lnTo>
                  <a:pt x="365829" y="443483"/>
                </a:lnTo>
                <a:lnTo>
                  <a:pt x="373315" y="436216"/>
                </a:lnTo>
                <a:lnTo>
                  <a:pt x="380801" y="429403"/>
                </a:lnTo>
                <a:lnTo>
                  <a:pt x="388514" y="423045"/>
                </a:lnTo>
                <a:lnTo>
                  <a:pt x="396453" y="416459"/>
                </a:lnTo>
                <a:lnTo>
                  <a:pt x="404619" y="410328"/>
                </a:lnTo>
                <a:lnTo>
                  <a:pt x="411651" y="405559"/>
                </a:lnTo>
                <a:lnTo>
                  <a:pt x="418991" y="400883"/>
                </a:lnTo>
                <a:close/>
                <a:moveTo>
                  <a:pt x="1336999" y="252412"/>
                </a:moveTo>
                <a:lnTo>
                  <a:pt x="1344943" y="252638"/>
                </a:lnTo>
                <a:lnTo>
                  <a:pt x="1352660" y="253092"/>
                </a:lnTo>
                <a:lnTo>
                  <a:pt x="1360603" y="254224"/>
                </a:lnTo>
                <a:lnTo>
                  <a:pt x="1368547" y="255357"/>
                </a:lnTo>
                <a:lnTo>
                  <a:pt x="1376264" y="256943"/>
                </a:lnTo>
                <a:lnTo>
                  <a:pt x="1383981" y="258982"/>
                </a:lnTo>
                <a:lnTo>
                  <a:pt x="1391243" y="261475"/>
                </a:lnTo>
                <a:lnTo>
                  <a:pt x="1398733" y="264420"/>
                </a:lnTo>
                <a:lnTo>
                  <a:pt x="1406223" y="267365"/>
                </a:lnTo>
                <a:lnTo>
                  <a:pt x="1413259" y="270990"/>
                </a:lnTo>
                <a:lnTo>
                  <a:pt x="1420295" y="274842"/>
                </a:lnTo>
                <a:lnTo>
                  <a:pt x="1427104" y="279147"/>
                </a:lnTo>
                <a:lnTo>
                  <a:pt x="1433913" y="283905"/>
                </a:lnTo>
                <a:lnTo>
                  <a:pt x="1440268" y="288663"/>
                </a:lnTo>
                <a:lnTo>
                  <a:pt x="1446396" y="293874"/>
                </a:lnTo>
                <a:lnTo>
                  <a:pt x="1452524" y="299764"/>
                </a:lnTo>
                <a:lnTo>
                  <a:pt x="1458425" y="305428"/>
                </a:lnTo>
                <a:lnTo>
                  <a:pt x="1463872" y="311999"/>
                </a:lnTo>
                <a:lnTo>
                  <a:pt x="1469092" y="318569"/>
                </a:lnTo>
                <a:lnTo>
                  <a:pt x="1474086" y="325593"/>
                </a:lnTo>
                <a:lnTo>
                  <a:pt x="1478398" y="332390"/>
                </a:lnTo>
                <a:lnTo>
                  <a:pt x="1482483" y="339867"/>
                </a:lnTo>
                <a:lnTo>
                  <a:pt x="1486342" y="346890"/>
                </a:lnTo>
                <a:lnTo>
                  <a:pt x="1489746" y="354593"/>
                </a:lnTo>
                <a:lnTo>
                  <a:pt x="1492470" y="362070"/>
                </a:lnTo>
                <a:lnTo>
                  <a:pt x="1494966" y="369773"/>
                </a:lnTo>
                <a:lnTo>
                  <a:pt x="1497009" y="377703"/>
                </a:lnTo>
                <a:lnTo>
                  <a:pt x="1498825" y="385407"/>
                </a:lnTo>
                <a:lnTo>
                  <a:pt x="1500186" y="393336"/>
                </a:lnTo>
                <a:lnTo>
                  <a:pt x="1500867" y="401266"/>
                </a:lnTo>
                <a:lnTo>
                  <a:pt x="1501775" y="409196"/>
                </a:lnTo>
                <a:lnTo>
                  <a:pt x="1501775" y="416899"/>
                </a:lnTo>
                <a:lnTo>
                  <a:pt x="1501775" y="424829"/>
                </a:lnTo>
                <a:lnTo>
                  <a:pt x="1500867" y="432532"/>
                </a:lnTo>
                <a:lnTo>
                  <a:pt x="1500186" y="440462"/>
                </a:lnTo>
                <a:lnTo>
                  <a:pt x="1498598" y="448165"/>
                </a:lnTo>
                <a:lnTo>
                  <a:pt x="1497009" y="456095"/>
                </a:lnTo>
                <a:lnTo>
                  <a:pt x="1494966" y="463572"/>
                </a:lnTo>
                <a:lnTo>
                  <a:pt x="1492470" y="471275"/>
                </a:lnTo>
                <a:lnTo>
                  <a:pt x="1489746" y="478525"/>
                </a:lnTo>
                <a:lnTo>
                  <a:pt x="1486569" y="485776"/>
                </a:lnTo>
                <a:lnTo>
                  <a:pt x="1482937" y="493026"/>
                </a:lnTo>
                <a:lnTo>
                  <a:pt x="1479079" y="500049"/>
                </a:lnTo>
                <a:lnTo>
                  <a:pt x="1474993" y="506846"/>
                </a:lnTo>
                <a:lnTo>
                  <a:pt x="1470454" y="513417"/>
                </a:lnTo>
                <a:lnTo>
                  <a:pt x="1465234" y="519987"/>
                </a:lnTo>
                <a:lnTo>
                  <a:pt x="1460241" y="526104"/>
                </a:lnTo>
                <a:lnTo>
                  <a:pt x="1454567" y="532222"/>
                </a:lnTo>
                <a:lnTo>
                  <a:pt x="1448439" y="537886"/>
                </a:lnTo>
                <a:lnTo>
                  <a:pt x="1442311" y="543550"/>
                </a:lnTo>
                <a:lnTo>
                  <a:pt x="1435502" y="548761"/>
                </a:lnTo>
                <a:lnTo>
                  <a:pt x="1430508" y="552160"/>
                </a:lnTo>
                <a:lnTo>
                  <a:pt x="1425515" y="555558"/>
                </a:lnTo>
                <a:lnTo>
                  <a:pt x="1420522" y="558730"/>
                </a:lnTo>
                <a:lnTo>
                  <a:pt x="1415075" y="561675"/>
                </a:lnTo>
                <a:lnTo>
                  <a:pt x="1410082" y="564168"/>
                </a:lnTo>
                <a:lnTo>
                  <a:pt x="1404634" y="566886"/>
                </a:lnTo>
                <a:lnTo>
                  <a:pt x="1399187" y="569152"/>
                </a:lnTo>
                <a:lnTo>
                  <a:pt x="1393967" y="571191"/>
                </a:lnTo>
                <a:lnTo>
                  <a:pt x="1388293" y="573230"/>
                </a:lnTo>
                <a:lnTo>
                  <a:pt x="1382846" y="575043"/>
                </a:lnTo>
                <a:lnTo>
                  <a:pt x="1377172" y="576402"/>
                </a:lnTo>
                <a:lnTo>
                  <a:pt x="1371498" y="577762"/>
                </a:lnTo>
                <a:lnTo>
                  <a:pt x="1366050" y="578894"/>
                </a:lnTo>
                <a:lnTo>
                  <a:pt x="1360376" y="579574"/>
                </a:lnTo>
                <a:lnTo>
                  <a:pt x="1354702" y="580480"/>
                </a:lnTo>
                <a:lnTo>
                  <a:pt x="1349028" y="580934"/>
                </a:lnTo>
                <a:lnTo>
                  <a:pt x="1343354" y="581160"/>
                </a:lnTo>
                <a:lnTo>
                  <a:pt x="1337680" y="581387"/>
                </a:lnTo>
                <a:lnTo>
                  <a:pt x="1332006" y="581387"/>
                </a:lnTo>
                <a:lnTo>
                  <a:pt x="1326332" y="580934"/>
                </a:lnTo>
                <a:lnTo>
                  <a:pt x="1320658" y="580707"/>
                </a:lnTo>
                <a:lnTo>
                  <a:pt x="1314983" y="579801"/>
                </a:lnTo>
                <a:lnTo>
                  <a:pt x="1309309" y="579121"/>
                </a:lnTo>
                <a:lnTo>
                  <a:pt x="1304089" y="577988"/>
                </a:lnTo>
                <a:lnTo>
                  <a:pt x="1298415" y="576855"/>
                </a:lnTo>
                <a:lnTo>
                  <a:pt x="1292968" y="575269"/>
                </a:lnTo>
                <a:lnTo>
                  <a:pt x="1287294" y="573683"/>
                </a:lnTo>
                <a:lnTo>
                  <a:pt x="1282074" y="571871"/>
                </a:lnTo>
                <a:lnTo>
                  <a:pt x="1276626" y="569832"/>
                </a:lnTo>
                <a:lnTo>
                  <a:pt x="1271406" y="567793"/>
                </a:lnTo>
                <a:lnTo>
                  <a:pt x="1266413" y="565527"/>
                </a:lnTo>
                <a:lnTo>
                  <a:pt x="1261193" y="563035"/>
                </a:lnTo>
                <a:lnTo>
                  <a:pt x="753246" y="941401"/>
                </a:lnTo>
                <a:lnTo>
                  <a:pt x="750296" y="943667"/>
                </a:lnTo>
                <a:lnTo>
                  <a:pt x="747118" y="945480"/>
                </a:lnTo>
                <a:lnTo>
                  <a:pt x="743941" y="947292"/>
                </a:lnTo>
                <a:lnTo>
                  <a:pt x="740990" y="949105"/>
                </a:lnTo>
                <a:lnTo>
                  <a:pt x="737586" y="950238"/>
                </a:lnTo>
                <a:lnTo>
                  <a:pt x="734181" y="951597"/>
                </a:lnTo>
                <a:lnTo>
                  <a:pt x="731004" y="952956"/>
                </a:lnTo>
                <a:lnTo>
                  <a:pt x="727599" y="953636"/>
                </a:lnTo>
                <a:lnTo>
                  <a:pt x="723968" y="954316"/>
                </a:lnTo>
                <a:lnTo>
                  <a:pt x="720790" y="954995"/>
                </a:lnTo>
                <a:lnTo>
                  <a:pt x="717159" y="955449"/>
                </a:lnTo>
                <a:lnTo>
                  <a:pt x="713754" y="955675"/>
                </a:lnTo>
                <a:lnTo>
                  <a:pt x="710123" y="955675"/>
                </a:lnTo>
                <a:lnTo>
                  <a:pt x="706945" y="955675"/>
                </a:lnTo>
                <a:lnTo>
                  <a:pt x="703314" y="955449"/>
                </a:lnTo>
                <a:lnTo>
                  <a:pt x="699910" y="954995"/>
                </a:lnTo>
                <a:lnTo>
                  <a:pt x="696505" y="954316"/>
                </a:lnTo>
                <a:lnTo>
                  <a:pt x="693101" y="953636"/>
                </a:lnTo>
                <a:lnTo>
                  <a:pt x="689696" y="952956"/>
                </a:lnTo>
                <a:lnTo>
                  <a:pt x="686519" y="951824"/>
                </a:lnTo>
                <a:lnTo>
                  <a:pt x="683341" y="950691"/>
                </a:lnTo>
                <a:lnTo>
                  <a:pt x="679937" y="949105"/>
                </a:lnTo>
                <a:lnTo>
                  <a:pt x="676986" y="947519"/>
                </a:lnTo>
                <a:lnTo>
                  <a:pt x="673809" y="945933"/>
                </a:lnTo>
                <a:lnTo>
                  <a:pt x="671085" y="944120"/>
                </a:lnTo>
                <a:lnTo>
                  <a:pt x="667908" y="942081"/>
                </a:lnTo>
                <a:lnTo>
                  <a:pt x="665184" y="939815"/>
                </a:lnTo>
                <a:lnTo>
                  <a:pt x="662460" y="937550"/>
                </a:lnTo>
                <a:lnTo>
                  <a:pt x="659737" y="935284"/>
                </a:lnTo>
                <a:lnTo>
                  <a:pt x="657240" y="932792"/>
                </a:lnTo>
                <a:lnTo>
                  <a:pt x="654971" y="929847"/>
                </a:lnTo>
                <a:lnTo>
                  <a:pt x="652474" y="926901"/>
                </a:lnTo>
                <a:lnTo>
                  <a:pt x="650431" y="923956"/>
                </a:lnTo>
                <a:lnTo>
                  <a:pt x="648389" y="921010"/>
                </a:lnTo>
                <a:lnTo>
                  <a:pt x="646573" y="917612"/>
                </a:lnTo>
                <a:lnTo>
                  <a:pt x="645211" y="914440"/>
                </a:lnTo>
                <a:lnTo>
                  <a:pt x="643622" y="911268"/>
                </a:lnTo>
                <a:lnTo>
                  <a:pt x="642261" y="907869"/>
                </a:lnTo>
                <a:lnTo>
                  <a:pt x="641353" y="904471"/>
                </a:lnTo>
                <a:lnTo>
                  <a:pt x="640218" y="901299"/>
                </a:lnTo>
                <a:lnTo>
                  <a:pt x="639537" y="897674"/>
                </a:lnTo>
                <a:lnTo>
                  <a:pt x="639083" y="894275"/>
                </a:lnTo>
                <a:lnTo>
                  <a:pt x="638629" y="890877"/>
                </a:lnTo>
                <a:lnTo>
                  <a:pt x="638402" y="887478"/>
                </a:lnTo>
                <a:lnTo>
                  <a:pt x="638175" y="883853"/>
                </a:lnTo>
                <a:lnTo>
                  <a:pt x="638402" y="880455"/>
                </a:lnTo>
                <a:lnTo>
                  <a:pt x="638629" y="877056"/>
                </a:lnTo>
                <a:lnTo>
                  <a:pt x="639083" y="873658"/>
                </a:lnTo>
                <a:lnTo>
                  <a:pt x="639764" y="870259"/>
                </a:lnTo>
                <a:lnTo>
                  <a:pt x="640218" y="867087"/>
                </a:lnTo>
                <a:lnTo>
                  <a:pt x="641353" y="863689"/>
                </a:lnTo>
                <a:lnTo>
                  <a:pt x="642261" y="860290"/>
                </a:lnTo>
                <a:lnTo>
                  <a:pt x="643622" y="857118"/>
                </a:lnTo>
                <a:lnTo>
                  <a:pt x="644984" y="853946"/>
                </a:lnTo>
                <a:lnTo>
                  <a:pt x="646346" y="850548"/>
                </a:lnTo>
                <a:lnTo>
                  <a:pt x="648162" y="847603"/>
                </a:lnTo>
                <a:lnTo>
                  <a:pt x="649977" y="844657"/>
                </a:lnTo>
                <a:lnTo>
                  <a:pt x="652020" y="841712"/>
                </a:lnTo>
                <a:lnTo>
                  <a:pt x="654063" y="838766"/>
                </a:lnTo>
                <a:lnTo>
                  <a:pt x="656332" y="836274"/>
                </a:lnTo>
                <a:lnTo>
                  <a:pt x="659056" y="833555"/>
                </a:lnTo>
                <a:lnTo>
                  <a:pt x="661553" y="831290"/>
                </a:lnTo>
                <a:lnTo>
                  <a:pt x="664276" y="828571"/>
                </a:lnTo>
                <a:lnTo>
                  <a:pt x="667227" y="826305"/>
                </a:lnTo>
                <a:lnTo>
                  <a:pt x="1174946" y="447939"/>
                </a:lnTo>
                <a:lnTo>
                  <a:pt x="1174265" y="442275"/>
                </a:lnTo>
                <a:lnTo>
                  <a:pt x="1173358" y="436611"/>
                </a:lnTo>
                <a:lnTo>
                  <a:pt x="1172677" y="431173"/>
                </a:lnTo>
                <a:lnTo>
                  <a:pt x="1172450" y="425282"/>
                </a:lnTo>
                <a:lnTo>
                  <a:pt x="1172223" y="419618"/>
                </a:lnTo>
                <a:lnTo>
                  <a:pt x="1172223" y="413954"/>
                </a:lnTo>
                <a:lnTo>
                  <a:pt x="1172450" y="408290"/>
                </a:lnTo>
                <a:lnTo>
                  <a:pt x="1172677" y="402626"/>
                </a:lnTo>
                <a:lnTo>
                  <a:pt x="1173358" y="396961"/>
                </a:lnTo>
                <a:lnTo>
                  <a:pt x="1174265" y="391524"/>
                </a:lnTo>
                <a:lnTo>
                  <a:pt x="1175173" y="385860"/>
                </a:lnTo>
                <a:lnTo>
                  <a:pt x="1176308" y="380195"/>
                </a:lnTo>
                <a:lnTo>
                  <a:pt x="1177443" y="374758"/>
                </a:lnTo>
                <a:lnTo>
                  <a:pt x="1179032" y="369094"/>
                </a:lnTo>
                <a:lnTo>
                  <a:pt x="1180847" y="363883"/>
                </a:lnTo>
                <a:lnTo>
                  <a:pt x="1182890" y="358445"/>
                </a:lnTo>
                <a:lnTo>
                  <a:pt x="1184933" y="353461"/>
                </a:lnTo>
                <a:lnTo>
                  <a:pt x="1187202" y="348023"/>
                </a:lnTo>
                <a:lnTo>
                  <a:pt x="1189699" y="342812"/>
                </a:lnTo>
                <a:lnTo>
                  <a:pt x="1192423" y="337828"/>
                </a:lnTo>
                <a:lnTo>
                  <a:pt x="1195146" y="332843"/>
                </a:lnTo>
                <a:lnTo>
                  <a:pt x="1198324" y="328085"/>
                </a:lnTo>
                <a:lnTo>
                  <a:pt x="1201274" y="323101"/>
                </a:lnTo>
                <a:lnTo>
                  <a:pt x="1204906" y="318569"/>
                </a:lnTo>
                <a:lnTo>
                  <a:pt x="1208537" y="314038"/>
                </a:lnTo>
                <a:lnTo>
                  <a:pt x="1212168" y="309280"/>
                </a:lnTo>
                <a:lnTo>
                  <a:pt x="1216254" y="304975"/>
                </a:lnTo>
                <a:lnTo>
                  <a:pt x="1220339" y="300671"/>
                </a:lnTo>
                <a:lnTo>
                  <a:pt x="1224425" y="296592"/>
                </a:lnTo>
                <a:lnTo>
                  <a:pt x="1228964" y="292514"/>
                </a:lnTo>
                <a:lnTo>
                  <a:pt x="1233503" y="288663"/>
                </a:lnTo>
                <a:lnTo>
                  <a:pt x="1238496" y="285037"/>
                </a:lnTo>
                <a:lnTo>
                  <a:pt x="1245305" y="280280"/>
                </a:lnTo>
                <a:lnTo>
                  <a:pt x="1252341" y="275522"/>
                </a:lnTo>
                <a:lnTo>
                  <a:pt x="1259604" y="271443"/>
                </a:lnTo>
                <a:lnTo>
                  <a:pt x="1266867" y="268045"/>
                </a:lnTo>
                <a:lnTo>
                  <a:pt x="1274584" y="264646"/>
                </a:lnTo>
                <a:lnTo>
                  <a:pt x="1282074" y="261475"/>
                </a:lnTo>
                <a:lnTo>
                  <a:pt x="1289563" y="259209"/>
                </a:lnTo>
                <a:lnTo>
                  <a:pt x="1297507" y="256943"/>
                </a:lnTo>
                <a:lnTo>
                  <a:pt x="1305224" y="255357"/>
                </a:lnTo>
                <a:lnTo>
                  <a:pt x="1313168" y="253998"/>
                </a:lnTo>
                <a:lnTo>
                  <a:pt x="1321111" y="253092"/>
                </a:lnTo>
                <a:lnTo>
                  <a:pt x="1329055" y="252638"/>
                </a:lnTo>
                <a:lnTo>
                  <a:pt x="1336999" y="252412"/>
                </a:lnTo>
                <a:close/>
                <a:moveTo>
                  <a:pt x="545651" y="233362"/>
                </a:moveTo>
                <a:lnTo>
                  <a:pt x="557224" y="233589"/>
                </a:lnTo>
                <a:lnTo>
                  <a:pt x="568797" y="234042"/>
                </a:lnTo>
                <a:lnTo>
                  <a:pt x="580370" y="234723"/>
                </a:lnTo>
                <a:lnTo>
                  <a:pt x="592170" y="235403"/>
                </a:lnTo>
                <a:lnTo>
                  <a:pt x="603970" y="236764"/>
                </a:lnTo>
                <a:lnTo>
                  <a:pt x="615770" y="238351"/>
                </a:lnTo>
                <a:lnTo>
                  <a:pt x="627796" y="240165"/>
                </a:lnTo>
                <a:lnTo>
                  <a:pt x="639596" y="242207"/>
                </a:lnTo>
                <a:lnTo>
                  <a:pt x="651623" y="244701"/>
                </a:lnTo>
                <a:lnTo>
                  <a:pt x="663650" y="247196"/>
                </a:lnTo>
                <a:lnTo>
                  <a:pt x="675450" y="250144"/>
                </a:lnTo>
                <a:lnTo>
                  <a:pt x="687477" y="253319"/>
                </a:lnTo>
                <a:lnTo>
                  <a:pt x="699504" y="256721"/>
                </a:lnTo>
                <a:lnTo>
                  <a:pt x="711530" y="260576"/>
                </a:lnTo>
                <a:lnTo>
                  <a:pt x="723557" y="264658"/>
                </a:lnTo>
                <a:lnTo>
                  <a:pt x="735584" y="268740"/>
                </a:lnTo>
                <a:lnTo>
                  <a:pt x="747611" y="273276"/>
                </a:lnTo>
                <a:lnTo>
                  <a:pt x="759638" y="278265"/>
                </a:lnTo>
                <a:lnTo>
                  <a:pt x="771665" y="283255"/>
                </a:lnTo>
                <a:lnTo>
                  <a:pt x="783691" y="288471"/>
                </a:lnTo>
                <a:lnTo>
                  <a:pt x="795718" y="294140"/>
                </a:lnTo>
                <a:lnTo>
                  <a:pt x="807745" y="300037"/>
                </a:lnTo>
                <a:lnTo>
                  <a:pt x="819545" y="306160"/>
                </a:lnTo>
                <a:lnTo>
                  <a:pt x="831572" y="312510"/>
                </a:lnTo>
                <a:lnTo>
                  <a:pt x="843372" y="319087"/>
                </a:lnTo>
                <a:lnTo>
                  <a:pt x="855172" y="326117"/>
                </a:lnTo>
                <a:lnTo>
                  <a:pt x="866972" y="333148"/>
                </a:lnTo>
                <a:lnTo>
                  <a:pt x="878772" y="340405"/>
                </a:lnTo>
                <a:lnTo>
                  <a:pt x="890571" y="348115"/>
                </a:lnTo>
                <a:lnTo>
                  <a:pt x="901918" y="356053"/>
                </a:lnTo>
                <a:lnTo>
                  <a:pt x="913491" y="364217"/>
                </a:lnTo>
                <a:lnTo>
                  <a:pt x="925064" y="372382"/>
                </a:lnTo>
                <a:lnTo>
                  <a:pt x="936637" y="380999"/>
                </a:lnTo>
                <a:lnTo>
                  <a:pt x="947756" y="390071"/>
                </a:lnTo>
                <a:lnTo>
                  <a:pt x="959102" y="398915"/>
                </a:lnTo>
                <a:lnTo>
                  <a:pt x="970448" y="408440"/>
                </a:lnTo>
                <a:lnTo>
                  <a:pt x="981340" y="417965"/>
                </a:lnTo>
                <a:lnTo>
                  <a:pt x="992459" y="427717"/>
                </a:lnTo>
                <a:lnTo>
                  <a:pt x="1003351" y="437696"/>
                </a:lnTo>
                <a:lnTo>
                  <a:pt x="1014017" y="448128"/>
                </a:lnTo>
                <a:lnTo>
                  <a:pt x="1024909" y="458560"/>
                </a:lnTo>
                <a:lnTo>
                  <a:pt x="1035347" y="469446"/>
                </a:lnTo>
                <a:lnTo>
                  <a:pt x="1045786" y="480105"/>
                </a:lnTo>
                <a:lnTo>
                  <a:pt x="968447" y="537849"/>
                </a:lnTo>
                <a:lnTo>
                  <a:pt x="968548" y="537951"/>
                </a:lnTo>
                <a:lnTo>
                  <a:pt x="706546" y="733927"/>
                </a:lnTo>
                <a:lnTo>
                  <a:pt x="764164" y="550895"/>
                </a:lnTo>
                <a:lnTo>
                  <a:pt x="764617" y="545899"/>
                </a:lnTo>
                <a:lnTo>
                  <a:pt x="764617" y="541130"/>
                </a:lnTo>
                <a:lnTo>
                  <a:pt x="764164" y="536134"/>
                </a:lnTo>
                <a:lnTo>
                  <a:pt x="763256" y="531365"/>
                </a:lnTo>
                <a:lnTo>
                  <a:pt x="762122" y="526823"/>
                </a:lnTo>
                <a:lnTo>
                  <a:pt x="760534" y="522055"/>
                </a:lnTo>
                <a:lnTo>
                  <a:pt x="758493" y="517740"/>
                </a:lnTo>
                <a:lnTo>
                  <a:pt x="756224" y="513425"/>
                </a:lnTo>
                <a:lnTo>
                  <a:pt x="753729" y="509338"/>
                </a:lnTo>
                <a:lnTo>
                  <a:pt x="750553" y="505477"/>
                </a:lnTo>
                <a:lnTo>
                  <a:pt x="747377" y="502071"/>
                </a:lnTo>
                <a:lnTo>
                  <a:pt x="743975" y="498892"/>
                </a:lnTo>
                <a:lnTo>
                  <a:pt x="740345" y="495713"/>
                </a:lnTo>
                <a:lnTo>
                  <a:pt x="736489" y="493215"/>
                </a:lnTo>
                <a:lnTo>
                  <a:pt x="732406" y="491171"/>
                </a:lnTo>
                <a:lnTo>
                  <a:pt x="728096" y="489354"/>
                </a:lnTo>
                <a:lnTo>
                  <a:pt x="724013" y="487992"/>
                </a:lnTo>
                <a:lnTo>
                  <a:pt x="719929" y="487310"/>
                </a:lnTo>
                <a:lnTo>
                  <a:pt x="715846" y="487083"/>
                </a:lnTo>
                <a:lnTo>
                  <a:pt x="711990" y="487083"/>
                </a:lnTo>
                <a:lnTo>
                  <a:pt x="708134" y="487765"/>
                </a:lnTo>
                <a:lnTo>
                  <a:pt x="704504" y="488900"/>
                </a:lnTo>
                <a:lnTo>
                  <a:pt x="701102" y="490262"/>
                </a:lnTo>
                <a:lnTo>
                  <a:pt x="697926" y="492079"/>
                </a:lnTo>
                <a:lnTo>
                  <a:pt x="694977" y="494577"/>
                </a:lnTo>
                <a:lnTo>
                  <a:pt x="692255" y="497302"/>
                </a:lnTo>
                <a:lnTo>
                  <a:pt x="689986" y="500254"/>
                </a:lnTo>
                <a:lnTo>
                  <a:pt x="687945" y="503661"/>
                </a:lnTo>
                <a:lnTo>
                  <a:pt x="685903" y="507521"/>
                </a:lnTo>
                <a:lnTo>
                  <a:pt x="684542" y="511609"/>
                </a:lnTo>
                <a:lnTo>
                  <a:pt x="683181" y="515923"/>
                </a:lnTo>
                <a:lnTo>
                  <a:pt x="682501" y="520692"/>
                </a:lnTo>
                <a:lnTo>
                  <a:pt x="591310" y="808866"/>
                </a:lnTo>
                <a:lnTo>
                  <a:pt x="531651" y="534544"/>
                </a:lnTo>
                <a:lnTo>
                  <a:pt x="529156" y="529776"/>
                </a:lnTo>
                <a:lnTo>
                  <a:pt x="526433" y="525688"/>
                </a:lnTo>
                <a:lnTo>
                  <a:pt x="523258" y="521828"/>
                </a:lnTo>
                <a:lnTo>
                  <a:pt x="519855" y="518648"/>
                </a:lnTo>
                <a:lnTo>
                  <a:pt x="516452" y="515696"/>
                </a:lnTo>
                <a:lnTo>
                  <a:pt x="512823" y="513198"/>
                </a:lnTo>
                <a:lnTo>
                  <a:pt x="508967" y="510927"/>
                </a:lnTo>
                <a:lnTo>
                  <a:pt x="505110" y="509338"/>
                </a:lnTo>
                <a:lnTo>
                  <a:pt x="501481" y="507975"/>
                </a:lnTo>
                <a:lnTo>
                  <a:pt x="497624" y="507067"/>
                </a:lnTo>
                <a:lnTo>
                  <a:pt x="493768" y="506840"/>
                </a:lnTo>
                <a:lnTo>
                  <a:pt x="489912" y="506840"/>
                </a:lnTo>
                <a:lnTo>
                  <a:pt x="486509" y="507294"/>
                </a:lnTo>
                <a:lnTo>
                  <a:pt x="482880" y="507975"/>
                </a:lnTo>
                <a:lnTo>
                  <a:pt x="479477" y="509565"/>
                </a:lnTo>
                <a:lnTo>
                  <a:pt x="476301" y="511609"/>
                </a:lnTo>
                <a:lnTo>
                  <a:pt x="473352" y="513880"/>
                </a:lnTo>
                <a:lnTo>
                  <a:pt x="470857" y="516832"/>
                </a:lnTo>
                <a:lnTo>
                  <a:pt x="468589" y="519784"/>
                </a:lnTo>
                <a:lnTo>
                  <a:pt x="466774" y="523417"/>
                </a:lnTo>
                <a:lnTo>
                  <a:pt x="465186" y="527051"/>
                </a:lnTo>
                <a:lnTo>
                  <a:pt x="463825" y="531138"/>
                </a:lnTo>
                <a:lnTo>
                  <a:pt x="462918" y="535453"/>
                </a:lnTo>
                <a:lnTo>
                  <a:pt x="462464" y="539767"/>
                </a:lnTo>
                <a:lnTo>
                  <a:pt x="462010" y="544536"/>
                </a:lnTo>
                <a:lnTo>
                  <a:pt x="462464" y="549305"/>
                </a:lnTo>
                <a:lnTo>
                  <a:pt x="462691" y="554074"/>
                </a:lnTo>
                <a:lnTo>
                  <a:pt x="463371" y="559070"/>
                </a:lnTo>
                <a:lnTo>
                  <a:pt x="464506" y="564066"/>
                </a:lnTo>
                <a:lnTo>
                  <a:pt x="465867" y="569289"/>
                </a:lnTo>
                <a:lnTo>
                  <a:pt x="467455" y="574058"/>
                </a:lnTo>
                <a:lnTo>
                  <a:pt x="469496" y="579281"/>
                </a:lnTo>
                <a:lnTo>
                  <a:pt x="526207" y="858598"/>
                </a:lnTo>
                <a:lnTo>
                  <a:pt x="392143" y="734835"/>
                </a:lnTo>
                <a:lnTo>
                  <a:pt x="389194" y="732791"/>
                </a:lnTo>
                <a:lnTo>
                  <a:pt x="386018" y="731202"/>
                </a:lnTo>
                <a:lnTo>
                  <a:pt x="383069" y="730066"/>
                </a:lnTo>
                <a:lnTo>
                  <a:pt x="380120" y="729612"/>
                </a:lnTo>
                <a:lnTo>
                  <a:pt x="377398" y="729612"/>
                </a:lnTo>
                <a:lnTo>
                  <a:pt x="374676" y="730293"/>
                </a:lnTo>
                <a:lnTo>
                  <a:pt x="371954" y="731202"/>
                </a:lnTo>
                <a:lnTo>
                  <a:pt x="369459" y="732791"/>
                </a:lnTo>
                <a:lnTo>
                  <a:pt x="367190" y="734835"/>
                </a:lnTo>
                <a:lnTo>
                  <a:pt x="365149" y="737333"/>
                </a:lnTo>
                <a:lnTo>
                  <a:pt x="363107" y="740285"/>
                </a:lnTo>
                <a:lnTo>
                  <a:pt x="361293" y="743919"/>
                </a:lnTo>
                <a:lnTo>
                  <a:pt x="359932" y="747552"/>
                </a:lnTo>
                <a:lnTo>
                  <a:pt x="358797" y="751640"/>
                </a:lnTo>
                <a:lnTo>
                  <a:pt x="357663" y="756408"/>
                </a:lnTo>
                <a:lnTo>
                  <a:pt x="357209" y="761404"/>
                </a:lnTo>
                <a:lnTo>
                  <a:pt x="356756" y="766627"/>
                </a:lnTo>
                <a:lnTo>
                  <a:pt x="356756" y="772077"/>
                </a:lnTo>
                <a:lnTo>
                  <a:pt x="356983" y="777300"/>
                </a:lnTo>
                <a:lnTo>
                  <a:pt x="357436" y="782751"/>
                </a:lnTo>
                <a:lnTo>
                  <a:pt x="358117" y="788201"/>
                </a:lnTo>
                <a:lnTo>
                  <a:pt x="359251" y="793197"/>
                </a:lnTo>
                <a:lnTo>
                  <a:pt x="360612" y="798647"/>
                </a:lnTo>
                <a:lnTo>
                  <a:pt x="361746" y="803870"/>
                </a:lnTo>
                <a:lnTo>
                  <a:pt x="363561" y="808638"/>
                </a:lnTo>
                <a:lnTo>
                  <a:pt x="365376" y="813407"/>
                </a:lnTo>
                <a:lnTo>
                  <a:pt x="367417" y="817949"/>
                </a:lnTo>
                <a:lnTo>
                  <a:pt x="369686" y="822264"/>
                </a:lnTo>
                <a:lnTo>
                  <a:pt x="371954" y="826124"/>
                </a:lnTo>
                <a:lnTo>
                  <a:pt x="374676" y="829758"/>
                </a:lnTo>
                <a:lnTo>
                  <a:pt x="377172" y="832710"/>
                </a:lnTo>
                <a:lnTo>
                  <a:pt x="379667" y="835435"/>
                </a:lnTo>
                <a:lnTo>
                  <a:pt x="518267" y="953747"/>
                </a:lnTo>
                <a:lnTo>
                  <a:pt x="427077" y="1028686"/>
                </a:lnTo>
                <a:lnTo>
                  <a:pt x="425489" y="1030276"/>
                </a:lnTo>
                <a:lnTo>
                  <a:pt x="424581" y="1032319"/>
                </a:lnTo>
                <a:lnTo>
                  <a:pt x="423447" y="1034590"/>
                </a:lnTo>
                <a:lnTo>
                  <a:pt x="422994" y="1037315"/>
                </a:lnTo>
                <a:lnTo>
                  <a:pt x="422767" y="1040040"/>
                </a:lnTo>
                <a:lnTo>
                  <a:pt x="422994" y="1043220"/>
                </a:lnTo>
                <a:lnTo>
                  <a:pt x="423447" y="1046399"/>
                </a:lnTo>
                <a:lnTo>
                  <a:pt x="423901" y="1050032"/>
                </a:lnTo>
                <a:lnTo>
                  <a:pt x="425262" y="1053893"/>
                </a:lnTo>
                <a:lnTo>
                  <a:pt x="426623" y="1057753"/>
                </a:lnTo>
                <a:lnTo>
                  <a:pt x="427984" y="1061614"/>
                </a:lnTo>
                <a:lnTo>
                  <a:pt x="430026" y="1065701"/>
                </a:lnTo>
                <a:lnTo>
                  <a:pt x="432521" y="1069789"/>
                </a:lnTo>
                <a:lnTo>
                  <a:pt x="435016" y="1073876"/>
                </a:lnTo>
                <a:lnTo>
                  <a:pt x="437738" y="1077964"/>
                </a:lnTo>
                <a:lnTo>
                  <a:pt x="440914" y="1082052"/>
                </a:lnTo>
                <a:lnTo>
                  <a:pt x="444544" y="1085912"/>
                </a:lnTo>
                <a:lnTo>
                  <a:pt x="447719" y="1089773"/>
                </a:lnTo>
                <a:lnTo>
                  <a:pt x="451349" y="1093179"/>
                </a:lnTo>
                <a:lnTo>
                  <a:pt x="454978" y="1096131"/>
                </a:lnTo>
                <a:lnTo>
                  <a:pt x="458608" y="1098629"/>
                </a:lnTo>
                <a:lnTo>
                  <a:pt x="462010" y="1101354"/>
                </a:lnTo>
                <a:lnTo>
                  <a:pt x="465640" y="1103398"/>
                </a:lnTo>
                <a:lnTo>
                  <a:pt x="469042" y="1105214"/>
                </a:lnTo>
                <a:lnTo>
                  <a:pt x="472672" y="1106577"/>
                </a:lnTo>
                <a:lnTo>
                  <a:pt x="475621" y="1107712"/>
                </a:lnTo>
                <a:lnTo>
                  <a:pt x="478797" y="1108394"/>
                </a:lnTo>
                <a:lnTo>
                  <a:pt x="481746" y="1108621"/>
                </a:lnTo>
                <a:lnTo>
                  <a:pt x="484695" y="1108621"/>
                </a:lnTo>
                <a:lnTo>
                  <a:pt x="486963" y="1108394"/>
                </a:lnTo>
                <a:lnTo>
                  <a:pt x="489231" y="1107485"/>
                </a:lnTo>
                <a:lnTo>
                  <a:pt x="491273" y="1106350"/>
                </a:lnTo>
                <a:lnTo>
                  <a:pt x="585185" y="1028913"/>
                </a:lnTo>
                <a:lnTo>
                  <a:pt x="670478" y="1199001"/>
                </a:lnTo>
                <a:lnTo>
                  <a:pt x="672066" y="1202862"/>
                </a:lnTo>
                <a:lnTo>
                  <a:pt x="673881" y="1206495"/>
                </a:lnTo>
                <a:lnTo>
                  <a:pt x="676149" y="1210129"/>
                </a:lnTo>
                <a:lnTo>
                  <a:pt x="678644" y="1213989"/>
                </a:lnTo>
                <a:lnTo>
                  <a:pt x="681366" y="1217850"/>
                </a:lnTo>
                <a:lnTo>
                  <a:pt x="684769" y="1221483"/>
                </a:lnTo>
                <a:lnTo>
                  <a:pt x="688172" y="1225116"/>
                </a:lnTo>
                <a:lnTo>
                  <a:pt x="692028" y="1228296"/>
                </a:lnTo>
                <a:lnTo>
                  <a:pt x="695884" y="1231702"/>
                </a:lnTo>
                <a:lnTo>
                  <a:pt x="699967" y="1234881"/>
                </a:lnTo>
                <a:lnTo>
                  <a:pt x="704051" y="1237606"/>
                </a:lnTo>
                <a:lnTo>
                  <a:pt x="708361" y="1240331"/>
                </a:lnTo>
                <a:lnTo>
                  <a:pt x="712897" y="1242829"/>
                </a:lnTo>
                <a:lnTo>
                  <a:pt x="717434" y="1244873"/>
                </a:lnTo>
                <a:lnTo>
                  <a:pt x="722198" y="1246917"/>
                </a:lnTo>
                <a:lnTo>
                  <a:pt x="726735" y="1248052"/>
                </a:lnTo>
                <a:lnTo>
                  <a:pt x="731272" y="1249415"/>
                </a:lnTo>
                <a:lnTo>
                  <a:pt x="735808" y="1249869"/>
                </a:lnTo>
                <a:lnTo>
                  <a:pt x="739892" y="1250096"/>
                </a:lnTo>
                <a:lnTo>
                  <a:pt x="743748" y="1249869"/>
                </a:lnTo>
                <a:lnTo>
                  <a:pt x="747377" y="1249188"/>
                </a:lnTo>
                <a:lnTo>
                  <a:pt x="750780" y="1248052"/>
                </a:lnTo>
                <a:lnTo>
                  <a:pt x="754183" y="1246690"/>
                </a:lnTo>
                <a:lnTo>
                  <a:pt x="756905" y="1244873"/>
                </a:lnTo>
                <a:lnTo>
                  <a:pt x="759400" y="1242829"/>
                </a:lnTo>
                <a:lnTo>
                  <a:pt x="761668" y="1240104"/>
                </a:lnTo>
                <a:lnTo>
                  <a:pt x="763256" y="1237379"/>
                </a:lnTo>
                <a:lnTo>
                  <a:pt x="764844" y="1233973"/>
                </a:lnTo>
                <a:lnTo>
                  <a:pt x="765751" y="1230794"/>
                </a:lnTo>
                <a:lnTo>
                  <a:pt x="766205" y="1227160"/>
                </a:lnTo>
                <a:lnTo>
                  <a:pt x="766432" y="1223073"/>
                </a:lnTo>
                <a:lnTo>
                  <a:pt x="765978" y="1218985"/>
                </a:lnTo>
                <a:lnTo>
                  <a:pt x="688172" y="1040495"/>
                </a:lnTo>
                <a:lnTo>
                  <a:pt x="924314" y="1204224"/>
                </a:lnTo>
                <a:lnTo>
                  <a:pt x="927490" y="1208312"/>
                </a:lnTo>
                <a:lnTo>
                  <a:pt x="930892" y="1212172"/>
                </a:lnTo>
                <a:lnTo>
                  <a:pt x="934522" y="1215806"/>
                </a:lnTo>
                <a:lnTo>
                  <a:pt x="938378" y="1218985"/>
                </a:lnTo>
                <a:lnTo>
                  <a:pt x="942461" y="1221710"/>
                </a:lnTo>
                <a:lnTo>
                  <a:pt x="946318" y="1224208"/>
                </a:lnTo>
                <a:lnTo>
                  <a:pt x="950401" y="1226252"/>
                </a:lnTo>
                <a:lnTo>
                  <a:pt x="954484" y="1227841"/>
                </a:lnTo>
                <a:lnTo>
                  <a:pt x="958567" y="1229204"/>
                </a:lnTo>
                <a:lnTo>
                  <a:pt x="962423" y="1229885"/>
                </a:lnTo>
                <a:lnTo>
                  <a:pt x="966506" y="1230112"/>
                </a:lnTo>
                <a:lnTo>
                  <a:pt x="970363" y="1230112"/>
                </a:lnTo>
                <a:lnTo>
                  <a:pt x="973992" y="1229658"/>
                </a:lnTo>
                <a:lnTo>
                  <a:pt x="977622" y="1228750"/>
                </a:lnTo>
                <a:lnTo>
                  <a:pt x="980797" y="1227387"/>
                </a:lnTo>
                <a:lnTo>
                  <a:pt x="984200" y="1225343"/>
                </a:lnTo>
                <a:lnTo>
                  <a:pt x="986922" y="1223073"/>
                </a:lnTo>
                <a:lnTo>
                  <a:pt x="989644" y="1220120"/>
                </a:lnTo>
                <a:lnTo>
                  <a:pt x="991686" y="1217168"/>
                </a:lnTo>
                <a:lnTo>
                  <a:pt x="993501" y="1213762"/>
                </a:lnTo>
                <a:lnTo>
                  <a:pt x="994635" y="1210129"/>
                </a:lnTo>
                <a:lnTo>
                  <a:pt x="995769" y="1206268"/>
                </a:lnTo>
                <a:lnTo>
                  <a:pt x="996223" y="1202181"/>
                </a:lnTo>
                <a:lnTo>
                  <a:pt x="996223" y="1198093"/>
                </a:lnTo>
                <a:lnTo>
                  <a:pt x="996223" y="1193778"/>
                </a:lnTo>
                <a:lnTo>
                  <a:pt x="995542" y="1189464"/>
                </a:lnTo>
                <a:lnTo>
                  <a:pt x="994408" y="1184922"/>
                </a:lnTo>
                <a:lnTo>
                  <a:pt x="993274" y="1180380"/>
                </a:lnTo>
                <a:lnTo>
                  <a:pt x="991459" y="1175838"/>
                </a:lnTo>
                <a:lnTo>
                  <a:pt x="989417" y="1171297"/>
                </a:lnTo>
                <a:lnTo>
                  <a:pt x="986695" y="1166982"/>
                </a:lnTo>
                <a:lnTo>
                  <a:pt x="983973" y="1162440"/>
                </a:lnTo>
                <a:lnTo>
                  <a:pt x="757812" y="992352"/>
                </a:lnTo>
                <a:lnTo>
                  <a:pt x="760988" y="990763"/>
                </a:lnTo>
                <a:lnTo>
                  <a:pt x="1045901" y="1023690"/>
                </a:lnTo>
                <a:lnTo>
                  <a:pt x="1050211" y="1024826"/>
                </a:lnTo>
                <a:lnTo>
                  <a:pt x="1054294" y="1025734"/>
                </a:lnTo>
                <a:lnTo>
                  <a:pt x="1058377" y="1025961"/>
                </a:lnTo>
                <a:lnTo>
                  <a:pt x="1062234" y="1025961"/>
                </a:lnTo>
                <a:lnTo>
                  <a:pt x="1066090" y="1025280"/>
                </a:lnTo>
                <a:lnTo>
                  <a:pt x="1069493" y="1024144"/>
                </a:lnTo>
                <a:lnTo>
                  <a:pt x="1072668" y="1022782"/>
                </a:lnTo>
                <a:lnTo>
                  <a:pt x="1075617" y="1020965"/>
                </a:lnTo>
                <a:lnTo>
                  <a:pt x="1078339" y="1018694"/>
                </a:lnTo>
                <a:lnTo>
                  <a:pt x="1080608" y="1016196"/>
                </a:lnTo>
                <a:lnTo>
                  <a:pt x="1083103" y="1013244"/>
                </a:lnTo>
                <a:lnTo>
                  <a:pt x="1084464" y="1010065"/>
                </a:lnTo>
                <a:lnTo>
                  <a:pt x="1086052" y="1006432"/>
                </a:lnTo>
                <a:lnTo>
                  <a:pt x="1087186" y="1002344"/>
                </a:lnTo>
                <a:lnTo>
                  <a:pt x="1087640" y="998256"/>
                </a:lnTo>
                <a:lnTo>
                  <a:pt x="1087867" y="993715"/>
                </a:lnTo>
                <a:lnTo>
                  <a:pt x="1087640" y="988946"/>
                </a:lnTo>
                <a:lnTo>
                  <a:pt x="1086733" y="984404"/>
                </a:lnTo>
                <a:lnTo>
                  <a:pt x="1085825" y="979862"/>
                </a:lnTo>
                <a:lnTo>
                  <a:pt x="1084464" y="975548"/>
                </a:lnTo>
                <a:lnTo>
                  <a:pt x="1082423" y="970779"/>
                </a:lnTo>
                <a:lnTo>
                  <a:pt x="1080381" y="966464"/>
                </a:lnTo>
                <a:lnTo>
                  <a:pt x="1077886" y="962150"/>
                </a:lnTo>
                <a:lnTo>
                  <a:pt x="1075164" y="958062"/>
                </a:lnTo>
                <a:lnTo>
                  <a:pt x="1071988" y="954202"/>
                </a:lnTo>
                <a:lnTo>
                  <a:pt x="1068585" y="950568"/>
                </a:lnTo>
                <a:lnTo>
                  <a:pt x="1065183" y="947389"/>
                </a:lnTo>
                <a:lnTo>
                  <a:pt x="1061553" y="944210"/>
                </a:lnTo>
                <a:lnTo>
                  <a:pt x="1057470" y="941485"/>
                </a:lnTo>
                <a:lnTo>
                  <a:pt x="1053387" y="938760"/>
                </a:lnTo>
                <a:lnTo>
                  <a:pt x="1048850" y="936716"/>
                </a:lnTo>
                <a:lnTo>
                  <a:pt x="1044313" y="934899"/>
                </a:lnTo>
                <a:lnTo>
                  <a:pt x="860118" y="918549"/>
                </a:lnTo>
                <a:lnTo>
                  <a:pt x="1109698" y="731671"/>
                </a:lnTo>
                <a:lnTo>
                  <a:pt x="1109551" y="731383"/>
                </a:lnTo>
                <a:lnTo>
                  <a:pt x="1187385" y="673553"/>
                </a:lnTo>
                <a:lnTo>
                  <a:pt x="1194873" y="687387"/>
                </a:lnTo>
                <a:lnTo>
                  <a:pt x="1202362" y="701221"/>
                </a:lnTo>
                <a:lnTo>
                  <a:pt x="1209169" y="715055"/>
                </a:lnTo>
                <a:lnTo>
                  <a:pt x="1216204" y="728889"/>
                </a:lnTo>
                <a:lnTo>
                  <a:pt x="1222558" y="742723"/>
                </a:lnTo>
                <a:lnTo>
                  <a:pt x="1228684" y="756783"/>
                </a:lnTo>
                <a:lnTo>
                  <a:pt x="1234811" y="770617"/>
                </a:lnTo>
                <a:lnTo>
                  <a:pt x="1240484" y="784678"/>
                </a:lnTo>
                <a:lnTo>
                  <a:pt x="1245703" y="798512"/>
                </a:lnTo>
                <a:lnTo>
                  <a:pt x="1250923" y="812573"/>
                </a:lnTo>
                <a:lnTo>
                  <a:pt x="1255688" y="826406"/>
                </a:lnTo>
                <a:lnTo>
                  <a:pt x="1260680" y="840467"/>
                </a:lnTo>
                <a:lnTo>
                  <a:pt x="1264992" y="854301"/>
                </a:lnTo>
                <a:lnTo>
                  <a:pt x="1269076" y="868362"/>
                </a:lnTo>
                <a:lnTo>
                  <a:pt x="1272934" y="882196"/>
                </a:lnTo>
                <a:lnTo>
                  <a:pt x="1276338" y="896030"/>
                </a:lnTo>
                <a:lnTo>
                  <a:pt x="1279515" y="910090"/>
                </a:lnTo>
                <a:lnTo>
                  <a:pt x="1282692" y="923924"/>
                </a:lnTo>
                <a:lnTo>
                  <a:pt x="1285415" y="937759"/>
                </a:lnTo>
                <a:lnTo>
                  <a:pt x="1288138" y="951366"/>
                </a:lnTo>
                <a:lnTo>
                  <a:pt x="1290180" y="964973"/>
                </a:lnTo>
                <a:lnTo>
                  <a:pt x="1292222" y="978580"/>
                </a:lnTo>
                <a:lnTo>
                  <a:pt x="1294038" y="992187"/>
                </a:lnTo>
                <a:lnTo>
                  <a:pt x="1295172" y="1005794"/>
                </a:lnTo>
                <a:lnTo>
                  <a:pt x="1296534" y="1019175"/>
                </a:lnTo>
                <a:lnTo>
                  <a:pt x="1297215" y="1032555"/>
                </a:lnTo>
                <a:lnTo>
                  <a:pt x="1298122" y="1045709"/>
                </a:lnTo>
                <a:lnTo>
                  <a:pt x="1298349" y="1059089"/>
                </a:lnTo>
                <a:lnTo>
                  <a:pt x="1298576" y="1072016"/>
                </a:lnTo>
                <a:lnTo>
                  <a:pt x="1298349" y="1085169"/>
                </a:lnTo>
                <a:lnTo>
                  <a:pt x="1297669" y="1098096"/>
                </a:lnTo>
                <a:lnTo>
                  <a:pt x="1296988" y="1111023"/>
                </a:lnTo>
                <a:lnTo>
                  <a:pt x="1296307" y="1123496"/>
                </a:lnTo>
                <a:lnTo>
                  <a:pt x="1294945" y="1135969"/>
                </a:lnTo>
                <a:lnTo>
                  <a:pt x="1293357" y="1148669"/>
                </a:lnTo>
                <a:lnTo>
                  <a:pt x="1291542" y="1160916"/>
                </a:lnTo>
                <a:lnTo>
                  <a:pt x="1289499" y="1173162"/>
                </a:lnTo>
                <a:lnTo>
                  <a:pt x="1287230" y="1185182"/>
                </a:lnTo>
                <a:lnTo>
                  <a:pt x="1284734" y="1197201"/>
                </a:lnTo>
                <a:lnTo>
                  <a:pt x="1282011" y="1208994"/>
                </a:lnTo>
                <a:lnTo>
                  <a:pt x="1278834" y="1220560"/>
                </a:lnTo>
                <a:lnTo>
                  <a:pt x="1275203" y="1231900"/>
                </a:lnTo>
                <a:lnTo>
                  <a:pt x="1271573" y="1243239"/>
                </a:lnTo>
                <a:lnTo>
                  <a:pt x="1267715" y="1254578"/>
                </a:lnTo>
                <a:lnTo>
                  <a:pt x="1263630" y="1265464"/>
                </a:lnTo>
                <a:lnTo>
                  <a:pt x="1259092" y="1276350"/>
                </a:lnTo>
                <a:lnTo>
                  <a:pt x="1254553" y="1287009"/>
                </a:lnTo>
                <a:lnTo>
                  <a:pt x="1249334" y="1297441"/>
                </a:lnTo>
                <a:lnTo>
                  <a:pt x="1244342" y="1307646"/>
                </a:lnTo>
                <a:lnTo>
                  <a:pt x="1238669" y="1317625"/>
                </a:lnTo>
                <a:lnTo>
                  <a:pt x="1232996" y="1327603"/>
                </a:lnTo>
                <a:lnTo>
                  <a:pt x="1226869" y="1337128"/>
                </a:lnTo>
                <a:lnTo>
                  <a:pt x="1220515" y="1346653"/>
                </a:lnTo>
                <a:lnTo>
                  <a:pt x="1214161" y="1355951"/>
                </a:lnTo>
                <a:lnTo>
                  <a:pt x="1207127" y="1365023"/>
                </a:lnTo>
                <a:lnTo>
                  <a:pt x="1200092" y="1373868"/>
                </a:lnTo>
                <a:lnTo>
                  <a:pt x="1192604" y="1382259"/>
                </a:lnTo>
                <a:lnTo>
                  <a:pt x="1184889" y="1390650"/>
                </a:lnTo>
                <a:lnTo>
                  <a:pt x="1177173" y="1398587"/>
                </a:lnTo>
                <a:lnTo>
                  <a:pt x="1169004" y="1406525"/>
                </a:lnTo>
                <a:lnTo>
                  <a:pt x="1160381" y="1414235"/>
                </a:lnTo>
                <a:lnTo>
                  <a:pt x="1151531" y="1421493"/>
                </a:lnTo>
                <a:lnTo>
                  <a:pt x="1142681" y="1428523"/>
                </a:lnTo>
                <a:lnTo>
                  <a:pt x="1133377" y="1435553"/>
                </a:lnTo>
                <a:lnTo>
                  <a:pt x="1122939" y="1442584"/>
                </a:lnTo>
                <a:lnTo>
                  <a:pt x="1112501" y="1449387"/>
                </a:lnTo>
                <a:lnTo>
                  <a:pt x="1101381" y="1455737"/>
                </a:lnTo>
                <a:lnTo>
                  <a:pt x="1090489" y="1461634"/>
                </a:lnTo>
                <a:lnTo>
                  <a:pt x="1079143" y="1467076"/>
                </a:lnTo>
                <a:lnTo>
                  <a:pt x="1067797" y="1472293"/>
                </a:lnTo>
                <a:lnTo>
                  <a:pt x="1055997" y="1477282"/>
                </a:lnTo>
                <a:lnTo>
                  <a:pt x="1044651" y="1481591"/>
                </a:lnTo>
                <a:lnTo>
                  <a:pt x="1032624" y="1485446"/>
                </a:lnTo>
                <a:lnTo>
                  <a:pt x="1020597" y="1488848"/>
                </a:lnTo>
                <a:lnTo>
                  <a:pt x="1008571" y="1492023"/>
                </a:lnTo>
                <a:lnTo>
                  <a:pt x="996090" y="1494744"/>
                </a:lnTo>
                <a:lnTo>
                  <a:pt x="983609" y="1497239"/>
                </a:lnTo>
                <a:lnTo>
                  <a:pt x="971129" y="1499280"/>
                </a:lnTo>
                <a:lnTo>
                  <a:pt x="958648" y="1500641"/>
                </a:lnTo>
                <a:lnTo>
                  <a:pt x="945713" y="1502001"/>
                </a:lnTo>
                <a:lnTo>
                  <a:pt x="933006" y="1502682"/>
                </a:lnTo>
                <a:lnTo>
                  <a:pt x="919844" y="1503362"/>
                </a:lnTo>
                <a:lnTo>
                  <a:pt x="906910" y="1503362"/>
                </a:lnTo>
                <a:lnTo>
                  <a:pt x="893748" y="1502909"/>
                </a:lnTo>
                <a:lnTo>
                  <a:pt x="880587" y="1502228"/>
                </a:lnTo>
                <a:lnTo>
                  <a:pt x="867199" y="1501321"/>
                </a:lnTo>
                <a:lnTo>
                  <a:pt x="853810" y="1499960"/>
                </a:lnTo>
                <a:lnTo>
                  <a:pt x="840195" y="1498146"/>
                </a:lnTo>
                <a:lnTo>
                  <a:pt x="827033" y="1496105"/>
                </a:lnTo>
                <a:lnTo>
                  <a:pt x="813418" y="1493610"/>
                </a:lnTo>
                <a:lnTo>
                  <a:pt x="799803" y="1490662"/>
                </a:lnTo>
                <a:lnTo>
                  <a:pt x="786188" y="1487487"/>
                </a:lnTo>
                <a:lnTo>
                  <a:pt x="772799" y="1483859"/>
                </a:lnTo>
                <a:lnTo>
                  <a:pt x="759184" y="1480003"/>
                </a:lnTo>
                <a:lnTo>
                  <a:pt x="745342" y="1475694"/>
                </a:lnTo>
                <a:lnTo>
                  <a:pt x="731726" y="1470932"/>
                </a:lnTo>
                <a:lnTo>
                  <a:pt x="718111" y="1466169"/>
                </a:lnTo>
                <a:lnTo>
                  <a:pt x="704269" y="1460726"/>
                </a:lnTo>
                <a:lnTo>
                  <a:pt x="690881" y="1455057"/>
                </a:lnTo>
                <a:lnTo>
                  <a:pt x="677265" y="1449387"/>
                </a:lnTo>
                <a:lnTo>
                  <a:pt x="663650" y="1442810"/>
                </a:lnTo>
                <a:lnTo>
                  <a:pt x="650035" y="1436234"/>
                </a:lnTo>
                <a:lnTo>
                  <a:pt x="636419" y="1429203"/>
                </a:lnTo>
                <a:lnTo>
                  <a:pt x="623031" y="1422173"/>
                </a:lnTo>
                <a:lnTo>
                  <a:pt x="609643" y="1414462"/>
                </a:lnTo>
                <a:lnTo>
                  <a:pt x="596254" y="1406525"/>
                </a:lnTo>
                <a:lnTo>
                  <a:pt x="583093" y="1398134"/>
                </a:lnTo>
                <a:lnTo>
                  <a:pt x="569705" y="1389743"/>
                </a:lnTo>
                <a:lnTo>
                  <a:pt x="556316" y="1380671"/>
                </a:lnTo>
                <a:lnTo>
                  <a:pt x="543382" y="1371373"/>
                </a:lnTo>
                <a:lnTo>
                  <a:pt x="530220" y="1361848"/>
                </a:lnTo>
                <a:lnTo>
                  <a:pt x="517513" y="1352096"/>
                </a:lnTo>
                <a:lnTo>
                  <a:pt x="504578" y="1341891"/>
                </a:lnTo>
                <a:lnTo>
                  <a:pt x="491870" y="1331232"/>
                </a:lnTo>
                <a:lnTo>
                  <a:pt x="479390" y="1320573"/>
                </a:lnTo>
                <a:lnTo>
                  <a:pt x="466682" y="1309460"/>
                </a:lnTo>
                <a:lnTo>
                  <a:pt x="454428" y="1298121"/>
                </a:lnTo>
                <a:lnTo>
                  <a:pt x="442175" y="1286555"/>
                </a:lnTo>
                <a:lnTo>
                  <a:pt x="430148" y="1274535"/>
                </a:lnTo>
                <a:lnTo>
                  <a:pt x="418121" y="1262289"/>
                </a:lnTo>
                <a:lnTo>
                  <a:pt x="406321" y="1249589"/>
                </a:lnTo>
                <a:lnTo>
                  <a:pt x="394748" y="1236889"/>
                </a:lnTo>
                <a:lnTo>
                  <a:pt x="383402" y="1223509"/>
                </a:lnTo>
                <a:lnTo>
                  <a:pt x="372056" y="1210355"/>
                </a:lnTo>
                <a:lnTo>
                  <a:pt x="360937" y="1196521"/>
                </a:lnTo>
                <a:lnTo>
                  <a:pt x="350045" y="1182687"/>
                </a:lnTo>
                <a:lnTo>
                  <a:pt x="339152" y="1168173"/>
                </a:lnTo>
                <a:lnTo>
                  <a:pt x="328714" y="1153659"/>
                </a:lnTo>
                <a:lnTo>
                  <a:pt x="318276" y="1139144"/>
                </a:lnTo>
                <a:lnTo>
                  <a:pt x="308291" y="1124176"/>
                </a:lnTo>
                <a:lnTo>
                  <a:pt x="298760" y="1109209"/>
                </a:lnTo>
                <a:lnTo>
                  <a:pt x="289230" y="1094241"/>
                </a:lnTo>
                <a:lnTo>
                  <a:pt x="280380" y="1079273"/>
                </a:lnTo>
                <a:lnTo>
                  <a:pt x="271757" y="1064078"/>
                </a:lnTo>
                <a:lnTo>
                  <a:pt x="263588" y="1048657"/>
                </a:lnTo>
                <a:lnTo>
                  <a:pt x="255191" y="1033689"/>
                </a:lnTo>
                <a:lnTo>
                  <a:pt x="247703" y="1018268"/>
                </a:lnTo>
                <a:lnTo>
                  <a:pt x="240215" y="1003073"/>
                </a:lnTo>
                <a:lnTo>
                  <a:pt x="233180" y="987651"/>
                </a:lnTo>
                <a:lnTo>
                  <a:pt x="226599" y="972230"/>
                </a:lnTo>
                <a:lnTo>
                  <a:pt x="220246" y="956809"/>
                </a:lnTo>
                <a:lnTo>
                  <a:pt x="214119" y="941614"/>
                </a:lnTo>
                <a:lnTo>
                  <a:pt x="208219" y="925965"/>
                </a:lnTo>
                <a:lnTo>
                  <a:pt x="202773" y="910544"/>
                </a:lnTo>
                <a:lnTo>
                  <a:pt x="197780" y="895123"/>
                </a:lnTo>
                <a:lnTo>
                  <a:pt x="193015" y="879928"/>
                </a:lnTo>
                <a:lnTo>
                  <a:pt x="188477" y="864280"/>
                </a:lnTo>
                <a:lnTo>
                  <a:pt x="184392" y="848858"/>
                </a:lnTo>
                <a:lnTo>
                  <a:pt x="180534" y="833437"/>
                </a:lnTo>
                <a:lnTo>
                  <a:pt x="177130" y="818469"/>
                </a:lnTo>
                <a:lnTo>
                  <a:pt x="174180" y="803048"/>
                </a:lnTo>
                <a:lnTo>
                  <a:pt x="171004" y="788080"/>
                </a:lnTo>
                <a:lnTo>
                  <a:pt x="168734" y="772885"/>
                </a:lnTo>
                <a:lnTo>
                  <a:pt x="166465" y="757690"/>
                </a:lnTo>
                <a:lnTo>
                  <a:pt x="164650" y="742723"/>
                </a:lnTo>
                <a:lnTo>
                  <a:pt x="163061" y="727755"/>
                </a:lnTo>
                <a:lnTo>
                  <a:pt x="161927" y="713014"/>
                </a:lnTo>
                <a:lnTo>
                  <a:pt x="161019" y="698499"/>
                </a:lnTo>
                <a:lnTo>
                  <a:pt x="160565" y="683532"/>
                </a:lnTo>
                <a:lnTo>
                  <a:pt x="160338" y="669244"/>
                </a:lnTo>
                <a:lnTo>
                  <a:pt x="160338" y="654730"/>
                </a:lnTo>
                <a:lnTo>
                  <a:pt x="160792" y="640669"/>
                </a:lnTo>
                <a:lnTo>
                  <a:pt x="161473" y="626155"/>
                </a:lnTo>
                <a:lnTo>
                  <a:pt x="162607" y="612321"/>
                </a:lnTo>
                <a:lnTo>
                  <a:pt x="164196" y="598260"/>
                </a:lnTo>
                <a:lnTo>
                  <a:pt x="166011" y="584880"/>
                </a:lnTo>
                <a:lnTo>
                  <a:pt x="168053" y="571273"/>
                </a:lnTo>
                <a:lnTo>
                  <a:pt x="170323" y="557665"/>
                </a:lnTo>
                <a:lnTo>
                  <a:pt x="173046" y="544285"/>
                </a:lnTo>
                <a:lnTo>
                  <a:pt x="175996" y="531358"/>
                </a:lnTo>
                <a:lnTo>
                  <a:pt x="179400" y="518432"/>
                </a:lnTo>
                <a:lnTo>
                  <a:pt x="183030" y="505732"/>
                </a:lnTo>
                <a:lnTo>
                  <a:pt x="187115" y="493258"/>
                </a:lnTo>
                <a:lnTo>
                  <a:pt x="191426" y="480785"/>
                </a:lnTo>
                <a:lnTo>
                  <a:pt x="196192" y="468765"/>
                </a:lnTo>
                <a:lnTo>
                  <a:pt x="200957" y="456746"/>
                </a:lnTo>
                <a:lnTo>
                  <a:pt x="206403" y="445407"/>
                </a:lnTo>
                <a:lnTo>
                  <a:pt x="212076" y="433840"/>
                </a:lnTo>
                <a:lnTo>
                  <a:pt x="217976" y="422501"/>
                </a:lnTo>
                <a:lnTo>
                  <a:pt x="224330" y="411842"/>
                </a:lnTo>
                <a:lnTo>
                  <a:pt x="230911" y="400957"/>
                </a:lnTo>
                <a:lnTo>
                  <a:pt x="237945" y="390524"/>
                </a:lnTo>
                <a:lnTo>
                  <a:pt x="244980" y="380319"/>
                </a:lnTo>
                <a:lnTo>
                  <a:pt x="252695" y="370340"/>
                </a:lnTo>
                <a:lnTo>
                  <a:pt x="260638" y="360589"/>
                </a:lnTo>
                <a:lnTo>
                  <a:pt x="268807" y="351290"/>
                </a:lnTo>
                <a:lnTo>
                  <a:pt x="277657" y="342219"/>
                </a:lnTo>
                <a:lnTo>
                  <a:pt x="286507" y="333374"/>
                </a:lnTo>
                <a:lnTo>
                  <a:pt x="295810" y="324983"/>
                </a:lnTo>
                <a:lnTo>
                  <a:pt x="305114" y="316819"/>
                </a:lnTo>
                <a:lnTo>
                  <a:pt x="315099" y="308882"/>
                </a:lnTo>
                <a:lnTo>
                  <a:pt x="325537" y="301171"/>
                </a:lnTo>
                <a:lnTo>
                  <a:pt x="334614" y="294821"/>
                </a:lnTo>
                <a:lnTo>
                  <a:pt x="343918" y="288924"/>
                </a:lnTo>
                <a:lnTo>
                  <a:pt x="353675" y="283255"/>
                </a:lnTo>
                <a:lnTo>
                  <a:pt x="362979" y="278039"/>
                </a:lnTo>
                <a:lnTo>
                  <a:pt x="372964" y="272823"/>
                </a:lnTo>
                <a:lnTo>
                  <a:pt x="382948" y="268060"/>
                </a:lnTo>
                <a:lnTo>
                  <a:pt x="392933" y="263524"/>
                </a:lnTo>
                <a:lnTo>
                  <a:pt x="403371" y="259442"/>
                </a:lnTo>
                <a:lnTo>
                  <a:pt x="413583" y="255587"/>
                </a:lnTo>
                <a:lnTo>
                  <a:pt x="424021" y="252185"/>
                </a:lnTo>
                <a:lnTo>
                  <a:pt x="434459" y="248783"/>
                </a:lnTo>
                <a:lnTo>
                  <a:pt x="445352" y="246062"/>
                </a:lnTo>
                <a:lnTo>
                  <a:pt x="456017" y="243340"/>
                </a:lnTo>
                <a:lnTo>
                  <a:pt x="466909" y="241073"/>
                </a:lnTo>
                <a:lnTo>
                  <a:pt x="478028" y="239032"/>
                </a:lnTo>
                <a:lnTo>
                  <a:pt x="488920" y="237444"/>
                </a:lnTo>
                <a:lnTo>
                  <a:pt x="500267" y="236083"/>
                </a:lnTo>
                <a:lnTo>
                  <a:pt x="511613" y="234949"/>
                </a:lnTo>
                <a:lnTo>
                  <a:pt x="522732" y="234269"/>
                </a:lnTo>
                <a:lnTo>
                  <a:pt x="534078" y="233589"/>
                </a:lnTo>
                <a:lnTo>
                  <a:pt x="545651" y="233362"/>
                </a:lnTo>
                <a:close/>
                <a:moveTo>
                  <a:pt x="1471613" y="153987"/>
                </a:moveTo>
                <a:lnTo>
                  <a:pt x="1475922" y="153987"/>
                </a:lnTo>
                <a:lnTo>
                  <a:pt x="1481819" y="154667"/>
                </a:lnTo>
                <a:lnTo>
                  <a:pt x="1488849" y="155799"/>
                </a:lnTo>
                <a:lnTo>
                  <a:pt x="1497240" y="157839"/>
                </a:lnTo>
                <a:lnTo>
                  <a:pt x="1506538" y="160557"/>
                </a:lnTo>
                <a:lnTo>
                  <a:pt x="1511301" y="162143"/>
                </a:lnTo>
                <a:lnTo>
                  <a:pt x="1516517" y="164182"/>
                </a:lnTo>
                <a:lnTo>
                  <a:pt x="1521733" y="166222"/>
                </a:lnTo>
                <a:lnTo>
                  <a:pt x="1527176" y="168714"/>
                </a:lnTo>
                <a:lnTo>
                  <a:pt x="1532846" y="171433"/>
                </a:lnTo>
                <a:lnTo>
                  <a:pt x="1538515" y="174605"/>
                </a:lnTo>
                <a:lnTo>
                  <a:pt x="1544185" y="177550"/>
                </a:lnTo>
                <a:lnTo>
                  <a:pt x="1549628" y="181175"/>
                </a:lnTo>
                <a:lnTo>
                  <a:pt x="1555524" y="185027"/>
                </a:lnTo>
                <a:lnTo>
                  <a:pt x="1561194" y="189105"/>
                </a:lnTo>
                <a:lnTo>
                  <a:pt x="1567090" y="193636"/>
                </a:lnTo>
                <a:lnTo>
                  <a:pt x="1572760" y="198394"/>
                </a:lnTo>
                <a:lnTo>
                  <a:pt x="1578430" y="203379"/>
                </a:lnTo>
                <a:lnTo>
                  <a:pt x="1583646" y="209043"/>
                </a:lnTo>
                <a:lnTo>
                  <a:pt x="1589315" y="214934"/>
                </a:lnTo>
                <a:lnTo>
                  <a:pt x="1594531" y="221051"/>
                </a:lnTo>
                <a:lnTo>
                  <a:pt x="1599521" y="227622"/>
                </a:lnTo>
                <a:lnTo>
                  <a:pt x="1604737" y="234645"/>
                </a:lnTo>
                <a:lnTo>
                  <a:pt x="1609273" y="241669"/>
                </a:lnTo>
                <a:lnTo>
                  <a:pt x="1613582" y="248919"/>
                </a:lnTo>
                <a:lnTo>
                  <a:pt x="1617437" y="256396"/>
                </a:lnTo>
                <a:lnTo>
                  <a:pt x="1621065" y="263420"/>
                </a:lnTo>
                <a:lnTo>
                  <a:pt x="1624240" y="270670"/>
                </a:lnTo>
                <a:lnTo>
                  <a:pt x="1626962" y="277467"/>
                </a:lnTo>
                <a:lnTo>
                  <a:pt x="1629230" y="284717"/>
                </a:lnTo>
                <a:lnTo>
                  <a:pt x="1631271" y="291514"/>
                </a:lnTo>
                <a:lnTo>
                  <a:pt x="1633085" y="298538"/>
                </a:lnTo>
                <a:lnTo>
                  <a:pt x="1634673" y="305108"/>
                </a:lnTo>
                <a:lnTo>
                  <a:pt x="1636033" y="311905"/>
                </a:lnTo>
                <a:lnTo>
                  <a:pt x="1636714" y="318249"/>
                </a:lnTo>
                <a:lnTo>
                  <a:pt x="1637394" y="324593"/>
                </a:lnTo>
                <a:lnTo>
                  <a:pt x="1638074" y="330711"/>
                </a:lnTo>
                <a:lnTo>
                  <a:pt x="1638301" y="336601"/>
                </a:lnTo>
                <a:lnTo>
                  <a:pt x="1638301" y="342492"/>
                </a:lnTo>
                <a:lnTo>
                  <a:pt x="1638301" y="347930"/>
                </a:lnTo>
                <a:lnTo>
                  <a:pt x="1638074" y="352914"/>
                </a:lnTo>
                <a:lnTo>
                  <a:pt x="1637167" y="362657"/>
                </a:lnTo>
                <a:lnTo>
                  <a:pt x="1636033" y="371040"/>
                </a:lnTo>
                <a:lnTo>
                  <a:pt x="1634673" y="378290"/>
                </a:lnTo>
                <a:lnTo>
                  <a:pt x="1632858" y="383954"/>
                </a:lnTo>
                <a:lnTo>
                  <a:pt x="1631271" y="387806"/>
                </a:lnTo>
                <a:lnTo>
                  <a:pt x="1630817" y="388939"/>
                </a:lnTo>
                <a:lnTo>
                  <a:pt x="1630137" y="390072"/>
                </a:lnTo>
                <a:lnTo>
                  <a:pt x="1629457" y="390525"/>
                </a:lnTo>
                <a:lnTo>
                  <a:pt x="1629003" y="390298"/>
                </a:lnTo>
                <a:lnTo>
                  <a:pt x="1628549" y="390072"/>
                </a:lnTo>
                <a:lnTo>
                  <a:pt x="1628323" y="389619"/>
                </a:lnTo>
                <a:lnTo>
                  <a:pt x="1628096" y="386900"/>
                </a:lnTo>
                <a:lnTo>
                  <a:pt x="1627869" y="377157"/>
                </a:lnTo>
                <a:lnTo>
                  <a:pt x="1627869" y="370360"/>
                </a:lnTo>
                <a:lnTo>
                  <a:pt x="1627415" y="362430"/>
                </a:lnTo>
                <a:lnTo>
                  <a:pt x="1626962" y="353141"/>
                </a:lnTo>
                <a:lnTo>
                  <a:pt x="1626055" y="343172"/>
                </a:lnTo>
                <a:lnTo>
                  <a:pt x="1624694" y="332297"/>
                </a:lnTo>
                <a:lnTo>
                  <a:pt x="1622653" y="320742"/>
                </a:lnTo>
                <a:lnTo>
                  <a:pt x="1621292" y="314851"/>
                </a:lnTo>
                <a:lnTo>
                  <a:pt x="1619932" y="308733"/>
                </a:lnTo>
                <a:lnTo>
                  <a:pt x="1618117" y="302616"/>
                </a:lnTo>
                <a:lnTo>
                  <a:pt x="1616076" y="296272"/>
                </a:lnTo>
                <a:lnTo>
                  <a:pt x="1614035" y="289928"/>
                </a:lnTo>
                <a:lnTo>
                  <a:pt x="1611314" y="283358"/>
                </a:lnTo>
                <a:lnTo>
                  <a:pt x="1608592" y="277014"/>
                </a:lnTo>
                <a:lnTo>
                  <a:pt x="1605417" y="270443"/>
                </a:lnTo>
                <a:lnTo>
                  <a:pt x="1602242" y="264099"/>
                </a:lnTo>
                <a:lnTo>
                  <a:pt x="1598614" y="257302"/>
                </a:lnTo>
                <a:lnTo>
                  <a:pt x="1594531" y="250958"/>
                </a:lnTo>
                <a:lnTo>
                  <a:pt x="1590223" y="244614"/>
                </a:lnTo>
                <a:lnTo>
                  <a:pt x="1585687" y="238271"/>
                </a:lnTo>
                <a:lnTo>
                  <a:pt x="1581151" y="232153"/>
                </a:lnTo>
                <a:lnTo>
                  <a:pt x="1576615" y="226262"/>
                </a:lnTo>
                <a:lnTo>
                  <a:pt x="1571626" y="220825"/>
                </a:lnTo>
                <a:lnTo>
                  <a:pt x="1566864" y="215614"/>
                </a:lnTo>
                <a:lnTo>
                  <a:pt x="1561647" y="210856"/>
                </a:lnTo>
                <a:lnTo>
                  <a:pt x="1556658" y="205871"/>
                </a:lnTo>
                <a:lnTo>
                  <a:pt x="1551442" y="201566"/>
                </a:lnTo>
                <a:lnTo>
                  <a:pt x="1546453" y="197488"/>
                </a:lnTo>
                <a:lnTo>
                  <a:pt x="1541237" y="193636"/>
                </a:lnTo>
                <a:lnTo>
                  <a:pt x="1536247" y="190011"/>
                </a:lnTo>
                <a:lnTo>
                  <a:pt x="1531031" y="186839"/>
                </a:lnTo>
                <a:lnTo>
                  <a:pt x="1521053" y="180722"/>
                </a:lnTo>
                <a:lnTo>
                  <a:pt x="1511301" y="175284"/>
                </a:lnTo>
                <a:lnTo>
                  <a:pt x="1502456" y="170980"/>
                </a:lnTo>
                <a:lnTo>
                  <a:pt x="1494292" y="167128"/>
                </a:lnTo>
                <a:lnTo>
                  <a:pt x="1486808" y="163729"/>
                </a:lnTo>
                <a:lnTo>
                  <a:pt x="1480458" y="161237"/>
                </a:lnTo>
                <a:lnTo>
                  <a:pt x="1475015" y="159198"/>
                </a:lnTo>
                <a:lnTo>
                  <a:pt x="1471386" y="157612"/>
                </a:lnTo>
                <a:lnTo>
                  <a:pt x="1469119" y="156253"/>
                </a:lnTo>
                <a:lnTo>
                  <a:pt x="1468665" y="155799"/>
                </a:lnTo>
                <a:lnTo>
                  <a:pt x="1468438" y="155346"/>
                </a:lnTo>
                <a:lnTo>
                  <a:pt x="1468665" y="154893"/>
                </a:lnTo>
                <a:lnTo>
                  <a:pt x="1469119" y="154667"/>
                </a:lnTo>
                <a:lnTo>
                  <a:pt x="1470253" y="154213"/>
                </a:lnTo>
                <a:lnTo>
                  <a:pt x="1471613" y="153987"/>
                </a:lnTo>
                <a:close/>
                <a:moveTo>
                  <a:pt x="1488832" y="74612"/>
                </a:moveTo>
                <a:lnTo>
                  <a:pt x="1491542" y="74612"/>
                </a:lnTo>
                <a:lnTo>
                  <a:pt x="1494705" y="74839"/>
                </a:lnTo>
                <a:lnTo>
                  <a:pt x="1498546" y="75066"/>
                </a:lnTo>
                <a:lnTo>
                  <a:pt x="1502838" y="75519"/>
                </a:lnTo>
                <a:lnTo>
                  <a:pt x="1507356" y="76426"/>
                </a:lnTo>
                <a:lnTo>
                  <a:pt x="1512552" y="77107"/>
                </a:lnTo>
                <a:lnTo>
                  <a:pt x="1518200" y="78467"/>
                </a:lnTo>
                <a:lnTo>
                  <a:pt x="1524074" y="80055"/>
                </a:lnTo>
                <a:lnTo>
                  <a:pt x="1530400" y="81642"/>
                </a:lnTo>
                <a:lnTo>
                  <a:pt x="1536951" y="83910"/>
                </a:lnTo>
                <a:lnTo>
                  <a:pt x="1543954" y="86178"/>
                </a:lnTo>
                <a:lnTo>
                  <a:pt x="1550732" y="88673"/>
                </a:lnTo>
                <a:lnTo>
                  <a:pt x="1558187" y="91848"/>
                </a:lnTo>
                <a:lnTo>
                  <a:pt x="1565642" y="95023"/>
                </a:lnTo>
                <a:lnTo>
                  <a:pt x="1573097" y="98878"/>
                </a:lnTo>
                <a:lnTo>
                  <a:pt x="1581004" y="102960"/>
                </a:lnTo>
                <a:lnTo>
                  <a:pt x="1588911" y="107496"/>
                </a:lnTo>
                <a:lnTo>
                  <a:pt x="1596818" y="112485"/>
                </a:lnTo>
                <a:lnTo>
                  <a:pt x="1604725" y="117928"/>
                </a:lnTo>
                <a:lnTo>
                  <a:pt x="1612632" y="123371"/>
                </a:lnTo>
                <a:lnTo>
                  <a:pt x="1620539" y="129721"/>
                </a:lnTo>
                <a:lnTo>
                  <a:pt x="1628446" y="136298"/>
                </a:lnTo>
                <a:lnTo>
                  <a:pt x="1636127" y="143328"/>
                </a:lnTo>
                <a:lnTo>
                  <a:pt x="1643808" y="151039"/>
                </a:lnTo>
                <a:lnTo>
                  <a:pt x="1651489" y="159203"/>
                </a:lnTo>
                <a:lnTo>
                  <a:pt x="1658493" y="168048"/>
                </a:lnTo>
                <a:lnTo>
                  <a:pt x="1665722" y="177119"/>
                </a:lnTo>
                <a:lnTo>
                  <a:pt x="1672499" y="186871"/>
                </a:lnTo>
                <a:lnTo>
                  <a:pt x="1679051" y="196623"/>
                </a:lnTo>
                <a:lnTo>
                  <a:pt x="1685150" y="206601"/>
                </a:lnTo>
                <a:lnTo>
                  <a:pt x="1690346" y="216580"/>
                </a:lnTo>
                <a:lnTo>
                  <a:pt x="1695316" y="226559"/>
                </a:lnTo>
                <a:lnTo>
                  <a:pt x="1699609" y="236537"/>
                </a:lnTo>
                <a:lnTo>
                  <a:pt x="1703449" y="246516"/>
                </a:lnTo>
                <a:lnTo>
                  <a:pt x="1706838" y="256268"/>
                </a:lnTo>
                <a:lnTo>
                  <a:pt x="1709549" y="266019"/>
                </a:lnTo>
                <a:lnTo>
                  <a:pt x="1712034" y="275544"/>
                </a:lnTo>
                <a:lnTo>
                  <a:pt x="1714067" y="284616"/>
                </a:lnTo>
                <a:lnTo>
                  <a:pt x="1715649" y="293914"/>
                </a:lnTo>
                <a:lnTo>
                  <a:pt x="1717004" y="302759"/>
                </a:lnTo>
                <a:lnTo>
                  <a:pt x="1717908" y="311830"/>
                </a:lnTo>
                <a:lnTo>
                  <a:pt x="1718811" y="320221"/>
                </a:lnTo>
                <a:lnTo>
                  <a:pt x="1719037" y="328385"/>
                </a:lnTo>
                <a:lnTo>
                  <a:pt x="1719263" y="336323"/>
                </a:lnTo>
                <a:lnTo>
                  <a:pt x="1719037" y="344034"/>
                </a:lnTo>
                <a:lnTo>
                  <a:pt x="1718811" y="351291"/>
                </a:lnTo>
                <a:lnTo>
                  <a:pt x="1718134" y="358094"/>
                </a:lnTo>
                <a:lnTo>
                  <a:pt x="1717682" y="364444"/>
                </a:lnTo>
                <a:lnTo>
                  <a:pt x="1717004" y="370794"/>
                </a:lnTo>
                <a:lnTo>
                  <a:pt x="1715875" y="376237"/>
                </a:lnTo>
                <a:lnTo>
                  <a:pt x="1714971" y="381453"/>
                </a:lnTo>
                <a:lnTo>
                  <a:pt x="1713841" y="385989"/>
                </a:lnTo>
                <a:lnTo>
                  <a:pt x="1712938" y="390298"/>
                </a:lnTo>
                <a:lnTo>
                  <a:pt x="1711808" y="393927"/>
                </a:lnTo>
                <a:lnTo>
                  <a:pt x="1710904" y="397102"/>
                </a:lnTo>
                <a:lnTo>
                  <a:pt x="1709775" y="399596"/>
                </a:lnTo>
                <a:lnTo>
                  <a:pt x="1708871" y="401411"/>
                </a:lnTo>
                <a:lnTo>
                  <a:pt x="1707742" y="402771"/>
                </a:lnTo>
                <a:lnTo>
                  <a:pt x="1707064" y="403225"/>
                </a:lnTo>
                <a:lnTo>
                  <a:pt x="1706838" y="403225"/>
                </a:lnTo>
                <a:lnTo>
                  <a:pt x="1706160" y="403225"/>
                </a:lnTo>
                <a:lnTo>
                  <a:pt x="1705708" y="402771"/>
                </a:lnTo>
                <a:lnTo>
                  <a:pt x="1705483" y="401864"/>
                </a:lnTo>
                <a:lnTo>
                  <a:pt x="1705257" y="400277"/>
                </a:lnTo>
                <a:lnTo>
                  <a:pt x="1705031" y="398236"/>
                </a:lnTo>
                <a:lnTo>
                  <a:pt x="1704805" y="392339"/>
                </a:lnTo>
                <a:lnTo>
                  <a:pt x="1704805" y="384855"/>
                </a:lnTo>
                <a:lnTo>
                  <a:pt x="1704353" y="375330"/>
                </a:lnTo>
                <a:lnTo>
                  <a:pt x="1704127" y="363991"/>
                </a:lnTo>
                <a:lnTo>
                  <a:pt x="1703449" y="351518"/>
                </a:lnTo>
                <a:lnTo>
                  <a:pt x="1702094" y="337457"/>
                </a:lnTo>
                <a:lnTo>
                  <a:pt x="1701416" y="329973"/>
                </a:lnTo>
                <a:lnTo>
                  <a:pt x="1700061" y="322262"/>
                </a:lnTo>
                <a:lnTo>
                  <a:pt x="1698931" y="314325"/>
                </a:lnTo>
                <a:lnTo>
                  <a:pt x="1697350" y="306387"/>
                </a:lnTo>
                <a:lnTo>
                  <a:pt x="1695542" y="297996"/>
                </a:lnTo>
                <a:lnTo>
                  <a:pt x="1693509" y="289605"/>
                </a:lnTo>
                <a:lnTo>
                  <a:pt x="1691250" y="280760"/>
                </a:lnTo>
                <a:lnTo>
                  <a:pt x="1688313" y="272143"/>
                </a:lnTo>
                <a:lnTo>
                  <a:pt x="1685376" y="263525"/>
                </a:lnTo>
                <a:lnTo>
                  <a:pt x="1681988" y="254453"/>
                </a:lnTo>
                <a:lnTo>
                  <a:pt x="1678147" y="245609"/>
                </a:lnTo>
                <a:lnTo>
                  <a:pt x="1673855" y="236310"/>
                </a:lnTo>
                <a:lnTo>
                  <a:pt x="1669336" y="227466"/>
                </a:lnTo>
                <a:lnTo>
                  <a:pt x="1664140" y="218394"/>
                </a:lnTo>
                <a:lnTo>
                  <a:pt x="1658944" y="209550"/>
                </a:lnTo>
                <a:lnTo>
                  <a:pt x="1652619" y="200478"/>
                </a:lnTo>
                <a:lnTo>
                  <a:pt x="1646519" y="191633"/>
                </a:lnTo>
                <a:lnTo>
                  <a:pt x="1640194" y="183016"/>
                </a:lnTo>
                <a:lnTo>
                  <a:pt x="1633868" y="175078"/>
                </a:lnTo>
                <a:lnTo>
                  <a:pt x="1627091" y="167594"/>
                </a:lnTo>
                <a:lnTo>
                  <a:pt x="1620313" y="160337"/>
                </a:lnTo>
                <a:lnTo>
                  <a:pt x="1613310" y="153307"/>
                </a:lnTo>
                <a:lnTo>
                  <a:pt x="1606307" y="146957"/>
                </a:lnTo>
                <a:lnTo>
                  <a:pt x="1599303" y="140833"/>
                </a:lnTo>
                <a:lnTo>
                  <a:pt x="1592074" y="135164"/>
                </a:lnTo>
                <a:lnTo>
                  <a:pt x="1584845" y="129948"/>
                </a:lnTo>
                <a:lnTo>
                  <a:pt x="1577841" y="124732"/>
                </a:lnTo>
                <a:lnTo>
                  <a:pt x="1570612" y="120196"/>
                </a:lnTo>
                <a:lnTo>
                  <a:pt x="1563835" y="115887"/>
                </a:lnTo>
                <a:lnTo>
                  <a:pt x="1556831" y="111805"/>
                </a:lnTo>
                <a:lnTo>
                  <a:pt x="1550280" y="107949"/>
                </a:lnTo>
                <a:lnTo>
                  <a:pt x="1543728" y="104321"/>
                </a:lnTo>
                <a:lnTo>
                  <a:pt x="1531077" y="98198"/>
                </a:lnTo>
                <a:lnTo>
                  <a:pt x="1519782" y="92755"/>
                </a:lnTo>
                <a:lnTo>
                  <a:pt x="1509390" y="88446"/>
                </a:lnTo>
                <a:lnTo>
                  <a:pt x="1500579" y="84817"/>
                </a:lnTo>
                <a:lnTo>
                  <a:pt x="1493350" y="81642"/>
                </a:lnTo>
                <a:lnTo>
                  <a:pt x="1488380" y="79374"/>
                </a:lnTo>
                <a:lnTo>
                  <a:pt x="1486346" y="78694"/>
                </a:lnTo>
                <a:lnTo>
                  <a:pt x="1484991" y="78014"/>
                </a:lnTo>
                <a:lnTo>
                  <a:pt x="1484539" y="77107"/>
                </a:lnTo>
                <a:lnTo>
                  <a:pt x="1484313" y="76653"/>
                </a:lnTo>
                <a:lnTo>
                  <a:pt x="1484313" y="76199"/>
                </a:lnTo>
                <a:lnTo>
                  <a:pt x="1484539" y="75973"/>
                </a:lnTo>
                <a:lnTo>
                  <a:pt x="1485217" y="75292"/>
                </a:lnTo>
                <a:lnTo>
                  <a:pt x="1486798" y="74839"/>
                </a:lnTo>
                <a:lnTo>
                  <a:pt x="1488832" y="74612"/>
                </a:lnTo>
                <a:close/>
                <a:moveTo>
                  <a:pt x="1523085" y="0"/>
                </a:moveTo>
                <a:lnTo>
                  <a:pt x="1526481" y="0"/>
                </a:lnTo>
                <a:lnTo>
                  <a:pt x="1530330" y="0"/>
                </a:lnTo>
                <a:lnTo>
                  <a:pt x="1534859" y="226"/>
                </a:lnTo>
                <a:lnTo>
                  <a:pt x="1540293" y="906"/>
                </a:lnTo>
                <a:lnTo>
                  <a:pt x="1545954" y="1811"/>
                </a:lnTo>
                <a:lnTo>
                  <a:pt x="1552294" y="2943"/>
                </a:lnTo>
                <a:lnTo>
                  <a:pt x="1559313" y="4528"/>
                </a:lnTo>
                <a:lnTo>
                  <a:pt x="1566332" y="6339"/>
                </a:lnTo>
                <a:lnTo>
                  <a:pt x="1574031" y="8377"/>
                </a:lnTo>
                <a:lnTo>
                  <a:pt x="1581956" y="10867"/>
                </a:lnTo>
                <a:lnTo>
                  <a:pt x="1590334" y="13810"/>
                </a:lnTo>
                <a:lnTo>
                  <a:pt x="1599165" y="16980"/>
                </a:lnTo>
                <a:lnTo>
                  <a:pt x="1607995" y="20602"/>
                </a:lnTo>
                <a:lnTo>
                  <a:pt x="1617279" y="24678"/>
                </a:lnTo>
                <a:lnTo>
                  <a:pt x="1626336" y="29432"/>
                </a:lnTo>
                <a:lnTo>
                  <a:pt x="1635846" y="34413"/>
                </a:lnTo>
                <a:lnTo>
                  <a:pt x="1645582" y="39846"/>
                </a:lnTo>
                <a:lnTo>
                  <a:pt x="1655319" y="45959"/>
                </a:lnTo>
                <a:lnTo>
                  <a:pt x="1665055" y="52298"/>
                </a:lnTo>
                <a:lnTo>
                  <a:pt x="1674565" y="59317"/>
                </a:lnTo>
                <a:lnTo>
                  <a:pt x="1684302" y="66788"/>
                </a:lnTo>
                <a:lnTo>
                  <a:pt x="1694038" y="75165"/>
                </a:lnTo>
                <a:lnTo>
                  <a:pt x="1703548" y="83768"/>
                </a:lnTo>
                <a:lnTo>
                  <a:pt x="1712832" y="93051"/>
                </a:lnTo>
                <a:lnTo>
                  <a:pt x="1721889" y="103012"/>
                </a:lnTo>
                <a:lnTo>
                  <a:pt x="1730946" y="113427"/>
                </a:lnTo>
                <a:lnTo>
                  <a:pt x="1735248" y="119087"/>
                </a:lnTo>
                <a:lnTo>
                  <a:pt x="1739550" y="124520"/>
                </a:lnTo>
                <a:lnTo>
                  <a:pt x="1743626" y="130407"/>
                </a:lnTo>
                <a:lnTo>
                  <a:pt x="1747928" y="136293"/>
                </a:lnTo>
                <a:lnTo>
                  <a:pt x="1752004" y="142406"/>
                </a:lnTo>
                <a:lnTo>
                  <a:pt x="1755853" y="148745"/>
                </a:lnTo>
                <a:lnTo>
                  <a:pt x="1759703" y="154405"/>
                </a:lnTo>
                <a:lnTo>
                  <a:pt x="1763099" y="160744"/>
                </a:lnTo>
                <a:lnTo>
                  <a:pt x="1769665" y="172970"/>
                </a:lnTo>
                <a:lnTo>
                  <a:pt x="1775553" y="184969"/>
                </a:lnTo>
                <a:lnTo>
                  <a:pt x="1780987" y="197195"/>
                </a:lnTo>
                <a:lnTo>
                  <a:pt x="1785515" y="209194"/>
                </a:lnTo>
                <a:lnTo>
                  <a:pt x="1789591" y="220967"/>
                </a:lnTo>
                <a:lnTo>
                  <a:pt x="1793214" y="232740"/>
                </a:lnTo>
                <a:lnTo>
                  <a:pt x="1795931" y="244513"/>
                </a:lnTo>
                <a:lnTo>
                  <a:pt x="1798648" y="255606"/>
                </a:lnTo>
                <a:lnTo>
                  <a:pt x="1800686" y="266926"/>
                </a:lnTo>
                <a:lnTo>
                  <a:pt x="1802045" y="277793"/>
                </a:lnTo>
                <a:lnTo>
                  <a:pt x="1803403" y="288661"/>
                </a:lnTo>
                <a:lnTo>
                  <a:pt x="1804083" y="298849"/>
                </a:lnTo>
                <a:lnTo>
                  <a:pt x="1804762" y="308810"/>
                </a:lnTo>
                <a:lnTo>
                  <a:pt x="1804988" y="318546"/>
                </a:lnTo>
                <a:lnTo>
                  <a:pt x="1804762" y="327828"/>
                </a:lnTo>
                <a:lnTo>
                  <a:pt x="1804535" y="336658"/>
                </a:lnTo>
                <a:lnTo>
                  <a:pt x="1803856" y="345034"/>
                </a:lnTo>
                <a:lnTo>
                  <a:pt x="1802950" y="352959"/>
                </a:lnTo>
                <a:lnTo>
                  <a:pt x="1802045" y="360430"/>
                </a:lnTo>
                <a:lnTo>
                  <a:pt x="1800913" y="367222"/>
                </a:lnTo>
                <a:lnTo>
                  <a:pt x="1799780" y="373561"/>
                </a:lnTo>
                <a:lnTo>
                  <a:pt x="1798648" y="378995"/>
                </a:lnTo>
                <a:lnTo>
                  <a:pt x="1797290" y="384202"/>
                </a:lnTo>
                <a:lnTo>
                  <a:pt x="1795705" y="388730"/>
                </a:lnTo>
                <a:lnTo>
                  <a:pt x="1794573" y="392352"/>
                </a:lnTo>
                <a:lnTo>
                  <a:pt x="1793214" y="395522"/>
                </a:lnTo>
                <a:lnTo>
                  <a:pt x="1792082" y="397786"/>
                </a:lnTo>
                <a:lnTo>
                  <a:pt x="1790950" y="399371"/>
                </a:lnTo>
                <a:lnTo>
                  <a:pt x="1790044" y="400050"/>
                </a:lnTo>
                <a:lnTo>
                  <a:pt x="1789591" y="400050"/>
                </a:lnTo>
                <a:lnTo>
                  <a:pt x="1789138" y="399823"/>
                </a:lnTo>
                <a:lnTo>
                  <a:pt x="1788912" y="399823"/>
                </a:lnTo>
                <a:lnTo>
                  <a:pt x="1788685" y="399597"/>
                </a:lnTo>
                <a:lnTo>
                  <a:pt x="1788006" y="398239"/>
                </a:lnTo>
                <a:lnTo>
                  <a:pt x="1787780" y="396427"/>
                </a:lnTo>
                <a:lnTo>
                  <a:pt x="1787553" y="393937"/>
                </a:lnTo>
                <a:lnTo>
                  <a:pt x="1787327" y="386919"/>
                </a:lnTo>
                <a:lnTo>
                  <a:pt x="1787100" y="377636"/>
                </a:lnTo>
                <a:lnTo>
                  <a:pt x="1787100" y="365863"/>
                </a:lnTo>
                <a:lnTo>
                  <a:pt x="1786648" y="352279"/>
                </a:lnTo>
                <a:lnTo>
                  <a:pt x="1785742" y="336884"/>
                </a:lnTo>
                <a:lnTo>
                  <a:pt x="1785063" y="328507"/>
                </a:lnTo>
                <a:lnTo>
                  <a:pt x="1784157" y="319904"/>
                </a:lnTo>
                <a:lnTo>
                  <a:pt x="1783025" y="310848"/>
                </a:lnTo>
                <a:lnTo>
                  <a:pt x="1781666" y="301339"/>
                </a:lnTo>
                <a:lnTo>
                  <a:pt x="1780081" y="292057"/>
                </a:lnTo>
                <a:lnTo>
                  <a:pt x="1778496" y="282095"/>
                </a:lnTo>
                <a:lnTo>
                  <a:pt x="1776005" y="272133"/>
                </a:lnTo>
                <a:lnTo>
                  <a:pt x="1773515" y="261493"/>
                </a:lnTo>
                <a:lnTo>
                  <a:pt x="1770798" y="251078"/>
                </a:lnTo>
                <a:lnTo>
                  <a:pt x="1767401" y="240437"/>
                </a:lnTo>
                <a:lnTo>
                  <a:pt x="1763552" y="229570"/>
                </a:lnTo>
                <a:lnTo>
                  <a:pt x="1759476" y="218929"/>
                </a:lnTo>
                <a:lnTo>
                  <a:pt x="1754948" y="207836"/>
                </a:lnTo>
                <a:lnTo>
                  <a:pt x="1749513" y="196968"/>
                </a:lnTo>
                <a:lnTo>
                  <a:pt x="1743852" y="185875"/>
                </a:lnTo>
                <a:lnTo>
                  <a:pt x="1737739" y="175008"/>
                </a:lnTo>
                <a:lnTo>
                  <a:pt x="1731172" y="163914"/>
                </a:lnTo>
                <a:lnTo>
                  <a:pt x="1723700" y="153047"/>
                </a:lnTo>
                <a:lnTo>
                  <a:pt x="1716228" y="142179"/>
                </a:lnTo>
                <a:lnTo>
                  <a:pt x="1708303" y="131765"/>
                </a:lnTo>
                <a:lnTo>
                  <a:pt x="1700378" y="122030"/>
                </a:lnTo>
                <a:lnTo>
                  <a:pt x="1692227" y="112974"/>
                </a:lnTo>
                <a:lnTo>
                  <a:pt x="1683849" y="104144"/>
                </a:lnTo>
                <a:lnTo>
                  <a:pt x="1675471" y="95767"/>
                </a:lnTo>
                <a:lnTo>
                  <a:pt x="1666867" y="87843"/>
                </a:lnTo>
                <a:lnTo>
                  <a:pt x="1658036" y="80372"/>
                </a:lnTo>
                <a:lnTo>
                  <a:pt x="1649432" y="73580"/>
                </a:lnTo>
                <a:lnTo>
                  <a:pt x="1640601" y="67241"/>
                </a:lnTo>
                <a:lnTo>
                  <a:pt x="1631997" y="60902"/>
                </a:lnTo>
                <a:lnTo>
                  <a:pt x="1623392" y="55015"/>
                </a:lnTo>
                <a:lnTo>
                  <a:pt x="1614788" y="49808"/>
                </a:lnTo>
                <a:lnTo>
                  <a:pt x="1606410" y="44827"/>
                </a:lnTo>
                <a:lnTo>
                  <a:pt x="1598259" y="40299"/>
                </a:lnTo>
                <a:lnTo>
                  <a:pt x="1590334" y="35998"/>
                </a:lnTo>
                <a:lnTo>
                  <a:pt x="1582409" y="31922"/>
                </a:lnTo>
                <a:lnTo>
                  <a:pt x="1574937" y="28300"/>
                </a:lnTo>
                <a:lnTo>
                  <a:pt x="1560898" y="21961"/>
                </a:lnTo>
                <a:lnTo>
                  <a:pt x="1548445" y="16527"/>
                </a:lnTo>
                <a:lnTo>
                  <a:pt x="1537802" y="12226"/>
                </a:lnTo>
                <a:lnTo>
                  <a:pt x="1528972" y="8603"/>
                </a:lnTo>
                <a:lnTo>
                  <a:pt x="1522405" y="5886"/>
                </a:lnTo>
                <a:lnTo>
                  <a:pt x="1520367" y="4754"/>
                </a:lnTo>
                <a:lnTo>
                  <a:pt x="1518556" y="3849"/>
                </a:lnTo>
                <a:lnTo>
                  <a:pt x="1517877" y="2717"/>
                </a:lnTo>
                <a:lnTo>
                  <a:pt x="1517650" y="2490"/>
                </a:lnTo>
                <a:lnTo>
                  <a:pt x="1517650" y="2038"/>
                </a:lnTo>
                <a:lnTo>
                  <a:pt x="1517650" y="1811"/>
                </a:lnTo>
                <a:lnTo>
                  <a:pt x="1517877" y="1132"/>
                </a:lnTo>
                <a:lnTo>
                  <a:pt x="1518782" y="679"/>
                </a:lnTo>
                <a:lnTo>
                  <a:pt x="1520594" y="226"/>
                </a:lnTo>
                <a:lnTo>
                  <a:pt x="1523085" y="0"/>
                </a:lnTo>
                <a:close/>
              </a:path>
            </a:pathLst>
          </a:custGeom>
          <a:solidFill>
            <a:srgbClr val="FFFFFF"/>
          </a:solidFill>
          <a:ln>
            <a:noFill/>
          </a:ln>
        </p:spPr>
        <p:txBody>
          <a:bodyPr/>
          <a:lstStyle/>
          <a:p>
            <a:endParaRPr lang="zh-CN" altLang="en-US"/>
          </a:p>
        </p:txBody>
      </p:sp>
      <p:sp>
        <p:nvSpPr>
          <p:cNvPr id="52" name="Oval 23"/>
          <p:cNvSpPr>
            <a:spLocks noChangeArrowheads="1"/>
          </p:cNvSpPr>
          <p:nvPr/>
        </p:nvSpPr>
        <p:spPr bwMode="auto">
          <a:xfrm>
            <a:off x="4509768" y="4334682"/>
            <a:ext cx="587350"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53" name="KSO_Shape"/>
          <p:cNvSpPr/>
          <p:nvPr/>
        </p:nvSpPr>
        <p:spPr bwMode="auto">
          <a:xfrm>
            <a:off x="4684386" y="4533509"/>
            <a:ext cx="238115" cy="19565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p:spPr>
        <p:txBody>
          <a:bodyPr/>
          <a:lstStyle/>
          <a:p>
            <a:endParaRPr lang="zh-CN" altLang="en-US"/>
          </a:p>
        </p:txBody>
      </p:sp>
      <p:sp>
        <p:nvSpPr>
          <p:cNvPr id="54" name="矩形 53" descr="#clear#"/>
          <p:cNvSpPr/>
          <p:nvPr/>
        </p:nvSpPr>
        <p:spPr>
          <a:xfrm>
            <a:off x="674120" y="2878313"/>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55" name="矩形 54" descr="#clear#"/>
          <p:cNvSpPr/>
          <p:nvPr/>
        </p:nvSpPr>
        <p:spPr>
          <a:xfrm>
            <a:off x="4603020" y="2878313"/>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56" name="矩形 55" descr="#clear#"/>
          <p:cNvSpPr/>
          <p:nvPr/>
        </p:nvSpPr>
        <p:spPr>
          <a:xfrm>
            <a:off x="674120" y="4989275"/>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57" name="矩形 56" descr="#clear#"/>
          <p:cNvSpPr/>
          <p:nvPr/>
        </p:nvSpPr>
        <p:spPr>
          <a:xfrm>
            <a:off x="4603020" y="4989275"/>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58" name="KSO_Shape"/>
          <p:cNvSpPr/>
          <p:nvPr/>
        </p:nvSpPr>
        <p:spPr>
          <a:xfrm>
            <a:off x="4684386" y="2450235"/>
            <a:ext cx="238115" cy="162315"/>
          </a:xfrm>
          <a:custGeom>
            <a:avLst/>
            <a:gdLst/>
            <a:ahLst/>
            <a:cxnLst/>
            <a:rect l="l" t="t" r="r" b="b"/>
            <a:pathLst>
              <a:path w="1690322" h="1152128">
                <a:moveTo>
                  <a:pt x="826556" y="1149986"/>
                </a:moveTo>
                <a:lnTo>
                  <a:pt x="889752" y="1149986"/>
                </a:lnTo>
                <a:cubicBezTo>
                  <a:pt x="889500" y="1150690"/>
                  <a:pt x="889449" y="1151409"/>
                  <a:pt x="889399" y="1152128"/>
                </a:cubicBezTo>
                <a:lnTo>
                  <a:pt x="826226" y="1152128"/>
                </a:lnTo>
                <a:close/>
                <a:moveTo>
                  <a:pt x="1243612" y="747450"/>
                </a:moveTo>
                <a:cubicBezTo>
                  <a:pt x="1477312" y="740021"/>
                  <a:pt x="1674794" y="919019"/>
                  <a:pt x="1690322" y="1152128"/>
                </a:cubicBezTo>
                <a:lnTo>
                  <a:pt x="1626622" y="1152128"/>
                </a:lnTo>
                <a:cubicBezTo>
                  <a:pt x="1611628" y="955005"/>
                  <a:pt x="1443876" y="804288"/>
                  <a:pt x="1245620" y="810590"/>
                </a:cubicBezTo>
                <a:cubicBezTo>
                  <a:pt x="1189595" y="812371"/>
                  <a:pt x="1136798" y="826511"/>
                  <a:pt x="1090488" y="851592"/>
                </a:cubicBezTo>
                <a:cubicBezTo>
                  <a:pt x="1079087" y="833319"/>
                  <a:pt x="1065672" y="816545"/>
                  <a:pt x="1049512" y="802255"/>
                </a:cubicBezTo>
                <a:cubicBezTo>
                  <a:pt x="1106685" y="768739"/>
                  <a:pt x="1172955" y="749696"/>
                  <a:pt x="1243612" y="747450"/>
                </a:cubicBezTo>
                <a:close/>
                <a:moveTo>
                  <a:pt x="562417" y="606836"/>
                </a:moveTo>
                <a:cubicBezTo>
                  <a:pt x="877321" y="596825"/>
                  <a:pt x="1143423" y="838020"/>
                  <a:pt x="1164346" y="1152128"/>
                </a:cubicBezTo>
                <a:lnTo>
                  <a:pt x="1078512" y="1152128"/>
                </a:lnTo>
                <a:cubicBezTo>
                  <a:pt x="1058307" y="886510"/>
                  <a:pt x="832267" y="683424"/>
                  <a:pt x="565122" y="691915"/>
                </a:cubicBezTo>
                <a:cubicBezTo>
                  <a:pt x="308709" y="700066"/>
                  <a:pt x="102467" y="900340"/>
                  <a:pt x="85124" y="1152128"/>
                </a:cubicBezTo>
                <a:lnTo>
                  <a:pt x="0" y="1152128"/>
                </a:lnTo>
                <a:cubicBezTo>
                  <a:pt x="17286" y="854342"/>
                  <a:pt x="260044" y="616447"/>
                  <a:pt x="562417" y="606836"/>
                </a:cubicBezTo>
                <a:close/>
                <a:moveTo>
                  <a:pt x="1257403" y="357877"/>
                </a:moveTo>
                <a:cubicBezTo>
                  <a:pt x="1175548" y="357877"/>
                  <a:pt x="1109192" y="424234"/>
                  <a:pt x="1109192" y="506089"/>
                </a:cubicBezTo>
                <a:cubicBezTo>
                  <a:pt x="1109192" y="587944"/>
                  <a:pt x="1175548" y="654300"/>
                  <a:pt x="1257403" y="654300"/>
                </a:cubicBezTo>
                <a:cubicBezTo>
                  <a:pt x="1339258" y="654300"/>
                  <a:pt x="1405614" y="587944"/>
                  <a:pt x="1405614" y="506089"/>
                </a:cubicBezTo>
                <a:cubicBezTo>
                  <a:pt x="1405614" y="424234"/>
                  <a:pt x="1339258" y="357877"/>
                  <a:pt x="1257403" y="357877"/>
                </a:cubicBezTo>
                <a:close/>
                <a:moveTo>
                  <a:pt x="1257403" y="297099"/>
                </a:moveTo>
                <a:cubicBezTo>
                  <a:pt x="1372825" y="297099"/>
                  <a:pt x="1466393" y="390667"/>
                  <a:pt x="1466393" y="506089"/>
                </a:cubicBezTo>
                <a:cubicBezTo>
                  <a:pt x="1466393" y="621511"/>
                  <a:pt x="1372825" y="715079"/>
                  <a:pt x="1257403" y="715079"/>
                </a:cubicBezTo>
                <a:cubicBezTo>
                  <a:pt x="1141981" y="715079"/>
                  <a:pt x="1048414" y="621511"/>
                  <a:pt x="1048414" y="506089"/>
                </a:cubicBezTo>
                <a:cubicBezTo>
                  <a:pt x="1048414" y="390667"/>
                  <a:pt x="1141981" y="297099"/>
                  <a:pt x="1257403" y="297099"/>
                </a:cubicBezTo>
                <a:close/>
                <a:moveTo>
                  <a:pt x="580999" y="81897"/>
                </a:moveTo>
                <a:cubicBezTo>
                  <a:pt x="470702" y="81897"/>
                  <a:pt x="381289" y="171311"/>
                  <a:pt x="381289" y="281608"/>
                </a:cubicBezTo>
                <a:cubicBezTo>
                  <a:pt x="381289" y="391906"/>
                  <a:pt x="470702" y="481318"/>
                  <a:pt x="580999" y="481318"/>
                </a:cubicBezTo>
                <a:cubicBezTo>
                  <a:pt x="691297" y="481318"/>
                  <a:pt x="780710" y="391906"/>
                  <a:pt x="780710" y="281608"/>
                </a:cubicBezTo>
                <a:cubicBezTo>
                  <a:pt x="780710" y="171311"/>
                  <a:pt x="691297" y="81897"/>
                  <a:pt x="580999" y="81897"/>
                </a:cubicBezTo>
                <a:close/>
                <a:moveTo>
                  <a:pt x="580999" y="0"/>
                </a:moveTo>
                <a:cubicBezTo>
                  <a:pt x="736527" y="0"/>
                  <a:pt x="862607" y="126080"/>
                  <a:pt x="862607" y="281608"/>
                </a:cubicBezTo>
                <a:cubicBezTo>
                  <a:pt x="862607" y="437136"/>
                  <a:pt x="736527" y="563216"/>
                  <a:pt x="580999" y="563216"/>
                </a:cubicBezTo>
                <a:cubicBezTo>
                  <a:pt x="425471" y="563216"/>
                  <a:pt x="299392" y="437136"/>
                  <a:pt x="299392" y="281608"/>
                </a:cubicBezTo>
                <a:cubicBezTo>
                  <a:pt x="299392" y="126080"/>
                  <a:pt x="425471" y="0"/>
                  <a:pt x="580999" y="0"/>
                </a:cubicBezTo>
                <a:close/>
              </a:path>
            </a:pathLst>
          </a:custGeom>
          <a:solidFill>
            <a:srgbClr val="FFFFFF"/>
          </a:solidFill>
          <a:ln>
            <a:noFill/>
          </a:ln>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59" name="KSO_Shape"/>
          <p:cNvSpPr/>
          <p:nvPr/>
        </p:nvSpPr>
        <p:spPr bwMode="auto">
          <a:xfrm>
            <a:off x="9326879" y="1748110"/>
            <a:ext cx="2047337" cy="3241165"/>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60" name="Rectangle 41" descr="#clear#"/>
          <p:cNvSpPr>
            <a:spLocks noChangeArrowheads="1"/>
          </p:cNvSpPr>
          <p:nvPr/>
        </p:nvSpPr>
        <p:spPr bwMode="auto">
          <a:xfrm>
            <a:off x="8970046" y="5481456"/>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latin typeface="+mn-lt"/>
              </a:rPr>
              <a:t>请输入文本</a:t>
            </a:r>
            <a:endParaRPr lang="zh-CN" altLang="en-US" dirty="0">
              <a:latin typeface="+mn-lt"/>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a:t>请输入第二章大标题</a:t>
            </a:r>
            <a:endParaRPr lang="zh-CN" altLang="en-US" dirty="0"/>
          </a:p>
        </p:txBody>
      </p:sp>
      <p:sp>
        <p:nvSpPr>
          <p:cNvPr id="9219" name="文本占位符 2" descr="#clear#"/>
          <p:cNvSpPr>
            <a:spLocks noGrp="1"/>
          </p:cNvSpPr>
          <p:nvPr>
            <p:ph type="body" idx="1"/>
          </p:nvPr>
        </p:nvSpPr>
        <p:spPr/>
        <p:txBody>
          <a:bodyPr/>
          <a:lstStyle/>
          <a:p>
            <a:r>
              <a:rPr lang="zh-CN" altLang="en-US"/>
              <a:t>请输入第二章说明小标题</a:t>
            </a:r>
            <a:endParaRPr lang="zh-CN" altLang="en-US" dirty="0"/>
          </a:p>
        </p:txBody>
      </p:sp>
    </p:spTree>
  </p:cSld>
  <p:clrMapOvr>
    <a:masterClrMapping/>
  </p:clrMapOvr>
</p:sld>
</file>

<file path=ppt/tags/tag1.xml><?xml version="1.0" encoding="utf-8"?>
<p:tagLst xmlns:p="http://schemas.openxmlformats.org/presentationml/2006/main">
  <p:tag name="MH" val="20160621213506"/>
  <p:tag name="MH_LIBRARY" val="CONTENTS"/>
  <p:tag name="MH_TYPE" val="OTHERS"/>
  <p:tag name="ID" val="553532"/>
</p:tagLst>
</file>

<file path=ppt/tags/tag10.xml><?xml version="1.0" encoding="utf-8"?>
<p:tagLst xmlns:p="http://schemas.openxmlformats.org/presentationml/2006/main">
  <p:tag name="MH" val="20160621213506"/>
  <p:tag name="MH_LIBRARY" val="CONTENTS"/>
  <p:tag name="MH_TYPE" val="ENTRY"/>
  <p:tag name="ID" val="553532"/>
  <p:tag name="MH_ORDER" val="1"/>
</p:tagLst>
</file>

<file path=ppt/tags/tag11.xml><?xml version="1.0" encoding="utf-8"?>
<p:tagLst xmlns:p="http://schemas.openxmlformats.org/presentationml/2006/main">
  <p:tag name="MH" val="20160621213506"/>
  <p:tag name="MH_LIBRARY" val="CONTENTS"/>
  <p:tag name="MH_TYPE" val="OTHERS"/>
  <p:tag name="ID" val="553532"/>
</p:tagLst>
</file>

<file path=ppt/tags/tag12.xml><?xml version="1.0" encoding="utf-8"?>
<p:tagLst xmlns:p="http://schemas.openxmlformats.org/presentationml/2006/main">
  <p:tag name="MH" val="20160621213506"/>
  <p:tag name="MH_LIBRARY" val="CONTENTS"/>
  <p:tag name="MH_TYPE" val="NUMBER"/>
  <p:tag name="ID" val="553532"/>
  <p:tag name="MH_ORDER" val="1"/>
</p:tagLst>
</file>

<file path=ppt/tags/tag13.xml><?xml version="1.0" encoding="utf-8"?>
<p:tagLst xmlns:p="http://schemas.openxmlformats.org/presentationml/2006/main">
  <p:tag name="MH" val="20160621213506"/>
  <p:tag name="MH_LIBRARY" val="CONTENTS"/>
  <p:tag name="MH_TYPE" val="OTHERS"/>
  <p:tag name="ID" val="553532"/>
</p:tagLst>
</file>

<file path=ppt/tags/tag14.xml><?xml version="1.0" encoding="utf-8"?>
<p:tagLst xmlns:p="http://schemas.openxmlformats.org/presentationml/2006/main">
  <p:tag name="MH" val="20160621213506"/>
  <p:tag name="MH_LIBRARY" val="CONTENTS"/>
  <p:tag name="MH_TYPE" val="ENTRY"/>
  <p:tag name="ID" val="553532"/>
  <p:tag name="MH_ORDER" val="1"/>
</p:tagLst>
</file>

<file path=ppt/tags/tag15.xml><?xml version="1.0" encoding="utf-8"?>
<p:tagLst xmlns:p="http://schemas.openxmlformats.org/presentationml/2006/main">
  <p:tag name="MH" val="20160621213506"/>
  <p:tag name="MH_LIBRARY" val="CONTENTS"/>
  <p:tag name="MH_TYPE" val="OTHERS"/>
  <p:tag name="ID" val="553532"/>
</p:tagLst>
</file>

<file path=ppt/tags/tag16.xml><?xml version="1.0" encoding="utf-8"?>
<p:tagLst xmlns:p="http://schemas.openxmlformats.org/presentationml/2006/main">
  <p:tag name="MH" val="20160621213506"/>
  <p:tag name="MH_LIBRARY" val="CONTENTS"/>
  <p:tag name="MH_TYPE" val="NUMBER"/>
  <p:tag name="ID" val="553532"/>
  <p:tag name="MH_ORDER" val="1"/>
</p:tagLst>
</file>

<file path=ppt/tags/tag17.xml><?xml version="1.0" encoding="utf-8"?>
<p:tagLst xmlns:p="http://schemas.openxmlformats.org/presentationml/2006/main">
  <p:tag name="MH" val="20160621213506"/>
  <p:tag name="MH_LIBRARY" val="CONTENTS"/>
  <p:tag name="MH_TYPE" val="OTHERS"/>
  <p:tag name="ID" val="553532"/>
</p:tagLst>
</file>

<file path=ppt/tags/tag18.xml><?xml version="1.0" encoding="utf-8"?>
<p:tagLst xmlns:p="http://schemas.openxmlformats.org/presentationml/2006/main">
  <p:tag name="MH" val="20160621213506"/>
  <p:tag name="MH_LIBRARY" val="CONTENTS"/>
  <p:tag name="MH_TYPE" val="ENTRY"/>
  <p:tag name="ID" val="553532"/>
  <p:tag name="MH_ORDER" val="1"/>
</p:tagLst>
</file>

<file path=ppt/tags/tag19.xml><?xml version="1.0" encoding="utf-8"?>
<p:tagLst xmlns:p="http://schemas.openxmlformats.org/presentationml/2006/main">
  <p:tag name="MH" val="20160621213506"/>
  <p:tag name="MH_LIBRARY" val="CONTENTS"/>
  <p:tag name="MH_TYPE" val="OTHERS"/>
  <p:tag name="ID" val="553532"/>
</p:tagLst>
</file>

<file path=ppt/tags/tag2.xml><?xml version="1.0" encoding="utf-8"?>
<p:tagLst xmlns:p="http://schemas.openxmlformats.org/presentationml/2006/main">
  <p:tag name="MH" val="20160621213506"/>
  <p:tag name="MH_LIBRARY" val="CONTENTS"/>
  <p:tag name="MH_TYPE" val="ENTRY"/>
  <p:tag name="ID" val="553532"/>
  <p:tag name="MH_ORDER" val="1"/>
</p:tagLst>
</file>

<file path=ppt/tags/tag20.xml><?xml version="1.0" encoding="utf-8"?>
<p:tagLst xmlns:p="http://schemas.openxmlformats.org/presentationml/2006/main">
  <p:tag name="MH" val="20160621213506"/>
  <p:tag name="MH_LIBRARY" val="CONTENTS"/>
  <p:tag name="MH_TYPE" val="NUMBER"/>
  <p:tag name="ID" val="553532"/>
  <p:tag name="MH_ORDER" val="1"/>
</p:tagLst>
</file>

<file path=ppt/tags/tag21.xml><?xml version="1.0" encoding="utf-8"?>
<p:tagLst xmlns:p="http://schemas.openxmlformats.org/presentationml/2006/main">
  <p:tag name="MH" val="20160621213506"/>
  <p:tag name="MH_LIBRARY" val="CONTENTS"/>
  <p:tag name="MH_TYPE" val="OTHERS"/>
  <p:tag name="ID" val="553532"/>
</p:tagLst>
</file>

<file path=ppt/tags/tag22.xml><?xml version="1.0" encoding="utf-8"?>
<p:tagLst xmlns:p="http://schemas.openxmlformats.org/presentationml/2006/main">
  <p:tag name="MH" val="20160621213506"/>
  <p:tag name="MH_LIBRARY" val="CONTENTS"/>
  <p:tag name="MH_TYPE" val="ENTRY"/>
  <p:tag name="ID" val="553532"/>
  <p:tag name="MH_ORDER" val="1"/>
</p:tagLst>
</file>

<file path=ppt/tags/tag23.xml><?xml version="1.0" encoding="utf-8"?>
<p:tagLst xmlns:p="http://schemas.openxmlformats.org/presentationml/2006/main">
  <p:tag name="MH" val="20160621213506"/>
  <p:tag name="MH_LIBRARY" val="CONTENTS"/>
  <p:tag name="MH_TYPE" val="OTHERS"/>
  <p:tag name="ID" val="553532"/>
</p:tagLst>
</file>

<file path=ppt/tags/tag24.xml><?xml version="1.0" encoding="utf-8"?>
<p:tagLst xmlns:p="http://schemas.openxmlformats.org/presentationml/2006/main">
  <p:tag name="MH" val="20160621213506"/>
  <p:tag name="MH_LIBRARY" val="CONTENTS"/>
  <p:tag name="MH_TYPE" val="NUMBER"/>
  <p:tag name="ID" val="553532"/>
  <p:tag name="MH_ORDER" val="1"/>
</p:tagLst>
</file>

<file path=ppt/tags/tag25.xml><?xml version="1.0" encoding="utf-8"?>
<p:tagLst xmlns:p="http://schemas.openxmlformats.org/presentationml/2006/main">
  <p:tag name="MH" val="20160621213506"/>
  <p:tag name="MH_LIBRARY" val="CONTENTS"/>
  <p:tag name="MH_TYPE" val="OTHERS"/>
  <p:tag name="ID" val="553532"/>
</p:tagLst>
</file>

<file path=ppt/tags/tag26.xml><?xml version="1.0" encoding="utf-8"?>
<p:tagLst xmlns:p="http://schemas.openxmlformats.org/presentationml/2006/main">
  <p:tag name="MH" val="20160623111113"/>
  <p:tag name="MH_LIBRARY" val="GRAPHIC"/>
  <p:tag name="MH_TYPE" val="Other"/>
  <p:tag name="MH_ORDER" val="3"/>
</p:tagLst>
</file>

<file path=ppt/tags/tag27.xml><?xml version="1.0" encoding="utf-8"?>
<p:tagLst xmlns:p="http://schemas.openxmlformats.org/presentationml/2006/main">
  <p:tag name="MH" val="20160623111113"/>
  <p:tag name="MH_LIBRARY" val="GRAPHIC"/>
  <p:tag name="MH_TYPE" val="Other"/>
  <p:tag name="MH_ORDER" val="4"/>
</p:tagLst>
</file>

<file path=ppt/tags/tag28.xml><?xml version="1.0" encoding="utf-8"?>
<p:tagLst xmlns:p="http://schemas.openxmlformats.org/presentationml/2006/main">
  <p:tag name="MH" val="20160623111113"/>
  <p:tag name="MH_LIBRARY" val="GRAPHIC"/>
  <p:tag name="MH_TYPE" val="Other"/>
  <p:tag name="MH_ORDER" val="3"/>
</p:tagLst>
</file>

<file path=ppt/tags/tag29.xml><?xml version="1.0" encoding="utf-8"?>
<p:tagLst xmlns:p="http://schemas.openxmlformats.org/presentationml/2006/main">
  <p:tag name="MH" val="20160623111113"/>
  <p:tag name="MH_LIBRARY" val="GRAPHIC"/>
  <p:tag name="MH_TYPE" val="Other"/>
  <p:tag name="MH_ORDER" val="4"/>
</p:tagLst>
</file>

<file path=ppt/tags/tag3.xml><?xml version="1.0" encoding="utf-8"?>
<p:tagLst xmlns:p="http://schemas.openxmlformats.org/presentationml/2006/main">
  <p:tag name="MH" val="20160621213506"/>
  <p:tag name="MH_LIBRARY" val="CONTENTS"/>
  <p:tag name="MH_TYPE" val="OTHERS"/>
  <p:tag name="ID" val="553532"/>
</p:tagLst>
</file>

<file path=ppt/tags/tag30.xml><?xml version="1.0" encoding="utf-8"?>
<p:tagLst xmlns:p="http://schemas.openxmlformats.org/presentationml/2006/main">
  <p:tag name="MH" val="20160624103217"/>
  <p:tag name="MH_LIBRARY" val="GRAPHIC"/>
  <p:tag name="MH_TYPE" val="Other"/>
  <p:tag name="MH_ORDER" val="1"/>
</p:tagLst>
</file>

<file path=ppt/tags/tag31.xml><?xml version="1.0" encoding="utf-8"?>
<p:tagLst xmlns:p="http://schemas.openxmlformats.org/presentationml/2006/main">
  <p:tag name="MH" val="20160624103217"/>
  <p:tag name="MH_LIBRARY" val="GRAPHIC"/>
  <p:tag name="MH_TYPE" val="SubTitle"/>
  <p:tag name="MH_ORDER" val="1"/>
</p:tagLst>
</file>

<file path=ppt/tags/tag32.xml><?xml version="1.0" encoding="utf-8"?>
<p:tagLst xmlns:p="http://schemas.openxmlformats.org/presentationml/2006/main">
  <p:tag name="MH" val="20160624103217"/>
  <p:tag name="MH_LIBRARY" val="GRAPHIC"/>
  <p:tag name="MH_TYPE" val="Other"/>
  <p:tag name="MH_ORDER" val="1"/>
</p:tagLst>
</file>

<file path=ppt/tags/tag33.xml><?xml version="1.0" encoding="utf-8"?>
<p:tagLst xmlns:p="http://schemas.openxmlformats.org/presentationml/2006/main">
  <p:tag name="MH" val="20160624103217"/>
  <p:tag name="MH_LIBRARY" val="GRAPHIC"/>
  <p:tag name="MH_TYPE" val="SubTitle"/>
  <p:tag name="MH_ORDER" val="1"/>
</p:tagLst>
</file>

<file path=ppt/tags/tag34.xml><?xml version="1.0" encoding="utf-8"?>
<p:tagLst xmlns:p="http://schemas.openxmlformats.org/presentationml/2006/main">
  <p:tag name="MH" val="20160624103217"/>
  <p:tag name="MH_LIBRARY" val="GRAPHIC"/>
  <p:tag name="MH_TYPE" val="Other"/>
  <p:tag name="MH_ORDER" val="1"/>
</p:tagLst>
</file>

<file path=ppt/tags/tag35.xml><?xml version="1.0" encoding="utf-8"?>
<p:tagLst xmlns:p="http://schemas.openxmlformats.org/presentationml/2006/main">
  <p:tag name="MH" val="20160624103217"/>
  <p:tag name="MH_LIBRARY" val="GRAPHIC"/>
  <p:tag name="MH_TYPE" val="SubTitle"/>
  <p:tag name="MH_ORDER" val="1"/>
</p:tagLst>
</file>

<file path=ppt/tags/tag36.xml><?xml version="1.0" encoding="utf-8"?>
<p:tagLst xmlns:p="http://schemas.openxmlformats.org/presentationml/2006/main">
  <p:tag name="MH" val="20160624103217"/>
  <p:tag name="MH_LIBRARY" val="GRAPHIC"/>
  <p:tag name="MH_TYPE" val="Other"/>
  <p:tag name="MH_ORDER" val="1"/>
</p:tagLst>
</file>

<file path=ppt/tags/tag37.xml><?xml version="1.0" encoding="utf-8"?>
<p:tagLst xmlns:p="http://schemas.openxmlformats.org/presentationml/2006/main">
  <p:tag name="MH" val="20160624103217"/>
  <p:tag name="MH_LIBRARY" val="GRAPHIC"/>
  <p:tag name="MH_TYPE" val="SubTitle"/>
  <p:tag name="MH_ORDER" val="1"/>
</p:tagLst>
</file>

<file path=ppt/tags/tag38.xml><?xml version="1.0" encoding="utf-8"?>
<p:tagLst xmlns:p="http://schemas.openxmlformats.org/presentationml/2006/main">
  <p:tag name="MH" val="20160624103217"/>
  <p:tag name="MH_LIBRARY" val="GRAPHIC"/>
  <p:tag name="MH_TYPE" val="Other"/>
  <p:tag name="MH_ORDER" val="1"/>
</p:tagLst>
</file>

<file path=ppt/tags/tag39.xml><?xml version="1.0" encoding="utf-8"?>
<p:tagLst xmlns:p="http://schemas.openxmlformats.org/presentationml/2006/main">
  <p:tag name="MH" val="20160624103217"/>
  <p:tag name="MH_LIBRARY" val="GRAPHIC"/>
  <p:tag name="MH_TYPE" val="SubTitle"/>
  <p:tag name="MH_ORDER" val="1"/>
</p:tagLst>
</file>

<file path=ppt/tags/tag4.xml><?xml version="1.0" encoding="utf-8"?>
<p:tagLst xmlns:p="http://schemas.openxmlformats.org/presentationml/2006/main">
  <p:tag name="MH" val="20160621213506"/>
  <p:tag name="MH_LIBRARY" val="CONTENTS"/>
  <p:tag name="MH_TYPE" val="NUMBER"/>
  <p:tag name="ID" val="553532"/>
  <p:tag name="MH_ORDER" val="1"/>
</p:tagLst>
</file>

<file path=ppt/tags/tag40.xml><?xml version="1.0" encoding="utf-8"?>
<p:tagLst xmlns:p="http://schemas.openxmlformats.org/presentationml/2006/main">
  <p:tag name="MH" val="20160624112451"/>
  <p:tag name="MH_LIBRARY" val="GRAPHIC"/>
  <p:tag name="MH_TYPE" val="Other"/>
  <p:tag name="MH_ORDER" val="4"/>
</p:tagLst>
</file>

<file path=ppt/tags/tag41.xml><?xml version="1.0" encoding="utf-8"?>
<p:tagLst xmlns:p="http://schemas.openxmlformats.org/presentationml/2006/main">
  <p:tag name="MH" val="20160624112451"/>
  <p:tag name="MH_LIBRARY" val="GRAPHIC"/>
  <p:tag name="MH_TYPE" val="Other"/>
  <p:tag name="MH_ORDER" val="4"/>
</p:tagLst>
</file>

<file path=ppt/tags/tag42.xml><?xml version="1.0" encoding="utf-8"?>
<p:tagLst xmlns:p="http://schemas.openxmlformats.org/presentationml/2006/main">
  <p:tag name="MH" val="20160624104149"/>
  <p:tag name="MH_LIBRARY" val="GRAPHIC"/>
  <p:tag name="MH_TYPE" val="Other"/>
  <p:tag name="MH_ORDER" val="1"/>
</p:tagLst>
</file>

<file path=ppt/tags/tag43.xml><?xml version="1.0" encoding="utf-8"?>
<p:tagLst xmlns:p="http://schemas.openxmlformats.org/presentationml/2006/main">
  <p:tag name="MH" val="20160624104149"/>
  <p:tag name="MH_LIBRARY" val="GRAPHIC"/>
  <p:tag name="MH_TYPE" val="SubTitle"/>
  <p:tag name="MH_ORDER" val="1"/>
</p:tagLst>
</file>

<file path=ppt/tags/tag44.xml><?xml version="1.0" encoding="utf-8"?>
<p:tagLst xmlns:p="http://schemas.openxmlformats.org/presentationml/2006/main">
  <p:tag name="MH" val="20160624103217"/>
  <p:tag name="MH_LIBRARY" val="GRAPHIC"/>
  <p:tag name="MH_TYPE" val="Other"/>
  <p:tag name="MH_ORDER" val="2"/>
</p:tagLst>
</file>

<file path=ppt/tags/tag45.xml><?xml version="1.0" encoding="utf-8"?>
<p:tagLst xmlns:p="http://schemas.openxmlformats.org/presentationml/2006/main">
  <p:tag name="MH" val="20160624104149"/>
  <p:tag name="MH_LIBRARY" val="GRAPHIC"/>
  <p:tag name="MH_TYPE" val="Other"/>
  <p:tag name="MH_ORDER" val="1"/>
</p:tagLst>
</file>

<file path=ppt/tags/tag46.xml><?xml version="1.0" encoding="utf-8"?>
<p:tagLst xmlns:p="http://schemas.openxmlformats.org/presentationml/2006/main">
  <p:tag name="MH" val="20160624104149"/>
  <p:tag name="MH_LIBRARY" val="GRAPHIC"/>
  <p:tag name="MH_TYPE" val="SubTitle"/>
  <p:tag name="MH_ORDER" val="1"/>
</p:tagLst>
</file>

<file path=ppt/tags/tag47.xml><?xml version="1.0" encoding="utf-8"?>
<p:tagLst xmlns:p="http://schemas.openxmlformats.org/presentationml/2006/main">
  <p:tag name="MH" val="20160624103217"/>
  <p:tag name="MH_LIBRARY" val="GRAPHIC"/>
  <p:tag name="MH_TYPE" val="Other"/>
  <p:tag name="MH_ORDER" val="2"/>
</p:tagLst>
</file>

<file path=ppt/tags/tag48.xml><?xml version="1.0" encoding="utf-8"?>
<p:tagLst xmlns:p="http://schemas.openxmlformats.org/presentationml/2006/main">
  <p:tag name="MH" val="20160624104149"/>
  <p:tag name="MH_LIBRARY" val="GRAPHIC"/>
  <p:tag name="MH_TYPE" val="Other"/>
  <p:tag name="MH_ORDER" val="1"/>
</p:tagLst>
</file>

<file path=ppt/tags/tag49.xml><?xml version="1.0" encoding="utf-8"?>
<p:tagLst xmlns:p="http://schemas.openxmlformats.org/presentationml/2006/main">
  <p:tag name="MH" val="20160624104149"/>
  <p:tag name="MH_LIBRARY" val="GRAPHIC"/>
  <p:tag name="MH_TYPE" val="SubTitle"/>
  <p:tag name="MH_ORDER" val="1"/>
</p:tagLst>
</file>

<file path=ppt/tags/tag5.xml><?xml version="1.0" encoding="utf-8"?>
<p:tagLst xmlns:p="http://schemas.openxmlformats.org/presentationml/2006/main">
  <p:tag name="MH" val="20160621213506"/>
  <p:tag name="MH_LIBRARY" val="CONTENTS"/>
  <p:tag name="MH_TYPE" val="OTHERS"/>
  <p:tag name="ID" val="553532"/>
</p:tagLst>
</file>

<file path=ppt/tags/tag50.xml><?xml version="1.0" encoding="utf-8"?>
<p:tagLst xmlns:p="http://schemas.openxmlformats.org/presentationml/2006/main">
  <p:tag name="MH" val="20160624103217"/>
  <p:tag name="MH_LIBRARY" val="GRAPHIC"/>
  <p:tag name="MH_TYPE" val="Other"/>
  <p:tag name="MH_ORDER" val="2"/>
</p:tagLst>
</file>

<file path=ppt/tags/tag51.xml><?xml version="1.0" encoding="utf-8"?>
<p:tagLst xmlns:p="http://schemas.openxmlformats.org/presentationml/2006/main">
  <p:tag name="MH" val="20170810222724"/>
  <p:tag name="MH_LIBRARY" val="GRAPHIC"/>
  <p:tag name="MH_TYPE" val="SubTitle"/>
  <p:tag name="MH_ORDER" val="1"/>
</p:tagLst>
</file>

<file path=ppt/tags/tag52.xml><?xml version="1.0" encoding="utf-8"?>
<p:tagLst xmlns:p="http://schemas.openxmlformats.org/presentationml/2006/main">
  <p:tag name="MH" val="20161027155430"/>
  <p:tag name="MH_LIBRARY" val="GRAPHIC"/>
  <p:tag name="MH_TYPE" val="Other"/>
  <p:tag name="MH_ORDER" val="3"/>
</p:tagLst>
</file>

<file path=ppt/tags/tag53.xml><?xml version="1.0" encoding="utf-8"?>
<p:tagLst xmlns:p="http://schemas.openxmlformats.org/presentationml/2006/main">
  <p:tag name="MH" val="20161027155430"/>
  <p:tag name="MH_LIBRARY" val="GRAPHIC"/>
  <p:tag name="MH_TYPE" val="SubTitle"/>
  <p:tag name="MH_ORDER" val="4"/>
</p:tagLst>
</file>

<file path=ppt/tags/tag54.xml><?xml version="1.0" encoding="utf-8"?>
<p:tagLst xmlns:p="http://schemas.openxmlformats.org/presentationml/2006/main">
  <p:tag name="MH" val="20161027155430"/>
  <p:tag name="MH_LIBRARY" val="GRAPHIC"/>
  <p:tag name="MH_TYPE" val="Other"/>
  <p:tag name="MH_ORDER" val="3"/>
</p:tagLst>
</file>

<file path=ppt/tags/tag55.xml><?xml version="1.0" encoding="utf-8"?>
<p:tagLst xmlns:p="http://schemas.openxmlformats.org/presentationml/2006/main">
  <p:tag name="MH" val="20161027155430"/>
  <p:tag name="MH_LIBRARY" val="GRAPHIC"/>
  <p:tag name="MH_TYPE" val="SubTitle"/>
  <p:tag name="MH_ORDER" val="4"/>
</p:tagLst>
</file>

<file path=ppt/tags/tag56.xml><?xml version="1.0" encoding="utf-8"?>
<p:tagLst xmlns:p="http://schemas.openxmlformats.org/presentationml/2006/main">
  <p:tag name="MH" val="20161027155430"/>
  <p:tag name="MH_LIBRARY" val="GRAPHIC"/>
  <p:tag name="MH_TYPE" val="Other"/>
  <p:tag name="MH_ORDER" val="3"/>
</p:tagLst>
</file>

<file path=ppt/tags/tag57.xml><?xml version="1.0" encoding="utf-8"?>
<p:tagLst xmlns:p="http://schemas.openxmlformats.org/presentationml/2006/main">
  <p:tag name="MH" val="20161027155430"/>
  <p:tag name="MH_LIBRARY" val="GRAPHIC"/>
  <p:tag name="MH_TYPE" val="SubTitle"/>
  <p:tag name="MH_ORDER" val="4"/>
</p:tagLst>
</file>

<file path=ppt/tags/tag6.xml><?xml version="1.0" encoding="utf-8"?>
<p:tagLst xmlns:p="http://schemas.openxmlformats.org/presentationml/2006/main">
  <p:tag name="MH" val="20160621213506"/>
  <p:tag name="MH_LIBRARY" val="CONTENTS"/>
  <p:tag name="MH_TYPE" val="ENTRY"/>
  <p:tag name="ID" val="553532"/>
  <p:tag name="MH_ORDER" val="1"/>
</p:tagLst>
</file>

<file path=ppt/tags/tag7.xml><?xml version="1.0" encoding="utf-8"?>
<p:tagLst xmlns:p="http://schemas.openxmlformats.org/presentationml/2006/main">
  <p:tag name="MH" val="20160621213506"/>
  <p:tag name="MH_LIBRARY" val="CONTENTS"/>
  <p:tag name="MH_TYPE" val="OTHERS"/>
  <p:tag name="ID" val="553532"/>
</p:tagLst>
</file>

<file path=ppt/tags/tag8.xml><?xml version="1.0" encoding="utf-8"?>
<p:tagLst xmlns:p="http://schemas.openxmlformats.org/presentationml/2006/main">
  <p:tag name="MH" val="20160621213506"/>
  <p:tag name="MH_LIBRARY" val="CONTENTS"/>
  <p:tag name="MH_TYPE" val="NUMBER"/>
  <p:tag name="ID" val="553532"/>
  <p:tag name="MH_ORDER" val="1"/>
</p:tagLst>
</file>

<file path=ppt/tags/tag9.xml><?xml version="1.0" encoding="utf-8"?>
<p:tagLst xmlns:p="http://schemas.openxmlformats.org/presentationml/2006/main">
  <p:tag name="MH" val="20160621213506"/>
  <p:tag name="MH_LIBRARY" val="CONTENTS"/>
  <p:tag name="MH_TYPE" val="OTHERS"/>
  <p:tag name="ID" val="553532"/>
</p:tagLst>
</file>

<file path=ppt/theme/theme1.xml><?xml version="1.0" encoding="utf-8"?>
<a:theme xmlns:a="http://schemas.openxmlformats.org/drawingml/2006/main" name="A000120141119A01PPBG">
  <a:themeElements>
    <a:clrScheme name="自定义 124">
      <a:dk1>
        <a:srgbClr val="4D4D4D"/>
      </a:dk1>
      <a:lt1>
        <a:srgbClr val="FFFFFF"/>
      </a:lt1>
      <a:dk2>
        <a:srgbClr val="4D4D4D"/>
      </a:dk2>
      <a:lt2>
        <a:srgbClr val="FFFFFF"/>
      </a:lt2>
      <a:accent1>
        <a:srgbClr val="40805E"/>
      </a:accent1>
      <a:accent2>
        <a:srgbClr val="6BC3B9"/>
      </a:accent2>
      <a:accent3>
        <a:srgbClr val="6688BE"/>
      </a:accent3>
      <a:accent4>
        <a:srgbClr val="A55DAB"/>
      </a:accent4>
      <a:accent5>
        <a:srgbClr val="BA466F"/>
      </a:accent5>
      <a:accent6>
        <a:srgbClr val="D42C44"/>
      </a:accent6>
      <a:hlink>
        <a:srgbClr val="002060"/>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3112</Words>
  <Application>WPS 演示</Application>
  <PresentationFormat>宽屏</PresentationFormat>
  <Paragraphs>325</Paragraphs>
  <Slides>27</Slides>
  <Notes>1</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27</vt:i4>
      </vt:variant>
    </vt:vector>
  </HeadingPairs>
  <TitlesOfParts>
    <vt:vector size="42" baseType="lpstr">
      <vt:lpstr>Arial</vt:lpstr>
      <vt:lpstr>宋体</vt:lpstr>
      <vt:lpstr>Wingdings</vt:lpstr>
      <vt:lpstr>Calibri</vt:lpstr>
      <vt:lpstr>幼圆</vt:lpstr>
      <vt:lpstr>等线 Light</vt:lpstr>
      <vt:lpstr>Tempus Sans ITC</vt:lpstr>
      <vt:lpstr>Wingdings 2</vt:lpstr>
      <vt:lpstr>Times New Roman</vt:lpstr>
      <vt:lpstr>等线</vt:lpstr>
      <vt:lpstr>微软雅黑</vt:lpstr>
      <vt:lpstr>Arial Unicode MS</vt:lpstr>
      <vt:lpstr>Calibri</vt:lpstr>
      <vt:lpstr>Bernard MT Condensed</vt:lpstr>
      <vt:lpstr>A000120141119A01PPBG</vt:lpstr>
      <vt:lpstr>简约小清新 通用工作总结模板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www.xqppt.com</dc:title>
  <dc:creator>小Q办公</dc:creator>
  <cp:lastModifiedBy> </cp:lastModifiedBy>
  <cp:revision>1</cp:revision>
  <dcterms:created xsi:type="dcterms:W3CDTF">2018-06-21T06:23:43Z</dcterms:created>
  <dcterms:modified xsi:type="dcterms:W3CDTF">2018-06-21T06:23:43Z</dcterms:modified>
  <cp:category/>
  <dc:description/>
  <cp:contentStatus/>
  <dc:identifier/>
  <cp:keywords/>
  <dc:language>utf-8</dc:language>
  <dc:subject/>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2052-10.1.0.6876</vt:lpwstr>
  </property>
</Properties>
</file>