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17" r:id="rId3"/>
    <p:sldId id="318" r:id="rId4"/>
    <p:sldId id="319" r:id="rId5"/>
    <p:sldId id="320" r:id="rId6"/>
    <p:sldId id="306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第一课时　</a:t>
            </a:r>
            <a:r>
              <a:rPr lang="en-US" altLang="zh-CN"/>
              <a:t>Welcome to the unit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5400" dirty="0" smtClean="0"/>
              <a:t>International </a:t>
            </a:r>
            <a:r>
              <a:rPr lang="en-US" altLang="zh-CN" sz="5400" dirty="0"/>
              <a:t>charities</a:t>
            </a:r>
            <a:endParaRPr lang="zh-CN" altLang="zh-CN" sz="5400" dirty="0"/>
          </a:p>
        </p:txBody>
      </p:sp>
      <p:sp>
        <p:nvSpPr>
          <p:cNvPr id="3" name="矩形 2"/>
          <p:cNvSpPr/>
          <p:nvPr/>
        </p:nvSpPr>
        <p:spPr>
          <a:xfrm>
            <a:off x="0" y="1135447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7</a:t>
            </a:r>
            <a:endParaRPr lang="zh-CN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0" y="460357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601589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wish to meet.Children sometimes want to meet their 7.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film stars or sports players.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wish to be.Some children wish to become doctors to help people who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money for 8.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wish to have.Some children want to have a computer,a bike or many other things.9.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them,they can get what they want from the charity.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hope more wishes will come true in the 10.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.People who work in the charity always try for the best.Will you be one of them?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75948" y="1600870"/>
            <a:ext cx="12505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8775948" y="1886809"/>
            <a:ext cx="12505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705117" y="2802350"/>
            <a:ext cx="113161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705118" y="3088289"/>
            <a:ext cx="11316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554823" y="3631689"/>
            <a:ext cx="126118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554823" y="3917628"/>
            <a:ext cx="12611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032000" y="4822536"/>
            <a:ext cx="86005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032000" y="5108475"/>
            <a:ext cx="860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32195" y="1076006"/>
            <a:ext cx="9727609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 is the bravest boy I know.His friends and family are all very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Ten-year-old Philip was born with an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means that he is always breaking his bones(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骨头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).Although he has such a serious illness,Philip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 sports.In January last year 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wheelchair racing.He came second in his first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,and since then Philip has won every other race!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look for a new challenge(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挑战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),Philip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take part in the London Wheelchair Marathon(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马拉松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,five days before the race Philip got sick.He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want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finally made up his mind to take part in.Philip was given medicine by his doctor and guess what?He not only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it,but he also finished in first place!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 is very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never gives up.That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why he has been chosen to be the Bravest Child of the Month.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1999" y="1495628"/>
            <a:ext cx="106082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)1.A.proud of	B.afraid of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C.angry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	D.strict 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)2.A.ability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B.effort 		C.illness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D.interest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)3.A.stops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B.avoids 		C.minds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D.loves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)4.A.watched	B.started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C.cancelled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D.held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)5.A.journey	B.race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C.class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D.interview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)6.A.regretted	B.hated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C.failed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D.decided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)7.A.Instead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B.Also		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C.However	D.First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)8.A.give up	B.sit down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C.set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	D.go out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)9.A.refused	B.left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C.completed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D.invented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)10.A.brave	B.honest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C.polite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D.fair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2599" y="1641957"/>
            <a:ext cx="37472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04674" y="203868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04674" y="245667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04674" y="285339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04674" y="325011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04674" y="3646843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04674" y="404356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04674" y="444029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04674" y="483701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04674" y="523373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family is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基本的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unit of society.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2.Project Hope helps the children in poor areas to pay for their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3.Children have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right(  s  )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权利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go to school for study.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like pop music,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尤其是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music that has great lyrics.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5.Everyone in the exam has an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平等的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chance.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48496" y="2387680"/>
            <a:ext cx="84651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448497" y="2673619"/>
            <a:ext cx="8465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032000" y="3215091"/>
            <a:ext cx="131725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032000" y="3501030"/>
            <a:ext cx="1317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565454" y="3640774"/>
            <a:ext cx="129308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565455" y="3926713"/>
            <a:ext cx="1293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370012" y="4062541"/>
            <a:ext cx="13822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370013" y="4348480"/>
            <a:ext cx="138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752213" y="4818814"/>
            <a:ext cx="82934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752213" y="5104753"/>
            <a:ext cx="8293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6757"/>
            <a:ext cx="8128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worried  ) 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 now.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2.Do you know a charity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call  ) ORBIS?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3.They will go even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farther/further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far  ) if it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rain.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4.Be quick! There is little 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leave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 should prevent people 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pour  ) dirty water into rivers.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53343" y="2621596"/>
            <a:ext cx="82525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353343" y="2907535"/>
            <a:ext cx="825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043919" y="3025634"/>
            <a:ext cx="88904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043920" y="3311573"/>
            <a:ext cx="8890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469762" y="3426866"/>
            <a:ext cx="182471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469762" y="3712805"/>
            <a:ext cx="1824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705118" y="3800539"/>
            <a:ext cx="58935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705118" y="4086478"/>
            <a:ext cx="5893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74733" y="4252798"/>
            <a:ext cx="104907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074734" y="4538737"/>
            <a:ext cx="1049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6757"/>
            <a:ext cx="8128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educate,leave,far,operate,blind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1.After several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 girl is as healthy as before.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think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very important for poor children.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3.He is so weak that he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walk any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farther/further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blindness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result of a traffic accident.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5.Eddie,I remember you have some pocket money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70032" y="3025634"/>
            <a:ext cx="139941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970032" y="3311573"/>
            <a:ext cx="13994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268282" y="3429000"/>
            <a:ext cx="122928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268283" y="3714939"/>
            <a:ext cx="12292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766396" y="3833707"/>
            <a:ext cx="180344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766396" y="4119646"/>
            <a:ext cx="18034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877400" y="4224263"/>
            <a:ext cx="131182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877400" y="4510202"/>
            <a:ext cx="13118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840282" y="4593949"/>
            <a:ext cx="72955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7840283" y="4879888"/>
            <a:ext cx="729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755552" y="1440855"/>
            <a:ext cx="9079023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让我先吃一顿大餐。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 have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我太累了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都走不动路了。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so tired that I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zh-CN" sz="220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farther/further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你知道全世界有多少慈善机构吗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how many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charities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world?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上个周末他们举行了一次慈善演出。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weekend they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charity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它为贫困地区的儿童提供基础教育。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provides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poor areas.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85241" y="2334518"/>
            <a:ext cx="38023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385241" y="2620457"/>
            <a:ext cx="380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40152" y="3128777"/>
            <a:ext cx="9209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140153" y="3414716"/>
            <a:ext cx="9209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107176" y="3128777"/>
            <a:ext cx="27603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107177" y="3414716"/>
            <a:ext cx="27603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713925" y="3923037"/>
            <a:ext cx="356883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713925" y="4208976"/>
            <a:ext cx="3568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055092" y="4737475"/>
            <a:ext cx="433399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055092" y="5023414"/>
            <a:ext cx="4333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268282" y="5558911"/>
            <a:ext cx="512080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268283" y="5844850"/>
            <a:ext cx="51208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032000" y="1098882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)1.—Tom took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one-hour ride just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short time he spent finishing such a long way!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experienced rider.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A.an;the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B.an;an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C.a;the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D.a;an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)2.About 70% of the Earth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covered with water.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)3.My grandmother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now she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 countryside.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used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to;used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B.used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to;used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C.used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D.is used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70843" y="1637615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0843" y="3232498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70843" y="4051205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91442"/>
            <a:ext cx="8128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)4.Tom felt happy when he found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work out.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A.enough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easily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B.easily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enough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C.enough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easy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D.easy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enough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)5.Mother woke me up at 6 o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 yesterday morning and told me it was time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.A.to go to bed	B.to get up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get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)6.Doctors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every part of the world.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B.needed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needed	D.is needed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volunteer in Old People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Home?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—Once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to help the old more.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5080" y="1137884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30355" y="2658340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72887" y="3934247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72887" y="5114461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)8.Many people lived in the small room,so there was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table.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 place left	B.no places leave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 places left	D.not any place living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)9.You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meeting this afternoon if you have something important to do.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A.needn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to come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B.needn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come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need coming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D.needn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coming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)10.The charity provides homeless people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and clothes.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A.with	B.as	C.for	D.to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27502" y="1010293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53870" y="2615809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90071" y="5018767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91094"/>
            <a:ext cx="8128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根据句意及首字母提示完成短文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“Make-A-Wish” is one of the world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most well-known charities.It makes wishes come true for children who have 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illness.It gives them hope and helps them forget about their 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1980 in Phoenix,Arizona.Christopher was a 7-year-old boy who was very sick.He always dreamt of becoming a 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fly in the sky.They gave Christopher a tour of the city in a police helicopter and 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brought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space helmet of him.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four kinds of wishes children usually have: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wish to go.Children usually want to visit some 6.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interest,like the Statue of Liberty.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70162" y="1994275"/>
            <a:ext cx="117612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670162" y="2280214"/>
            <a:ext cx="11761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8127362" y="2394776"/>
            <a:ext cx="101663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8127362" y="2680715"/>
            <a:ext cx="10166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991836" y="3204458"/>
            <a:ext cx="97410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991837" y="3490397"/>
            <a:ext cx="974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032000" y="4014461"/>
            <a:ext cx="71120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032000" y="4300400"/>
            <a:ext cx="71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63166" y="4429131"/>
            <a:ext cx="123283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863167" y="4715070"/>
            <a:ext cx="12328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8201790" y="5247838"/>
            <a:ext cx="94221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8201790" y="5533777"/>
            <a:ext cx="9422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182</Words>
  <Application>Microsoft Office PowerPoint</Application>
  <PresentationFormat>宽屏</PresentationFormat>
  <Paragraphs>91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International charities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2017-12-06T06:29:00Z</dcterms:created>
  <dcterms:modified xsi:type="dcterms:W3CDTF">2023-01-16T14:43:57Z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3D930D7D562B43DB9AB7305EFE0F94A5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