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7" r:id="rId5"/>
    <p:sldId id="295" r:id="rId6"/>
    <p:sldId id="259" r:id="rId7"/>
    <p:sldId id="296" r:id="rId8"/>
    <p:sldId id="301" r:id="rId9"/>
    <p:sldId id="297" r:id="rId10"/>
    <p:sldId id="298" r:id="rId11"/>
    <p:sldId id="299" r:id="rId12"/>
    <p:sldId id="300" r:id="rId13"/>
    <p:sldId id="283" r:id="rId14"/>
    <p:sldId id="260" r:id="rId15"/>
    <p:sldId id="286" r:id="rId16"/>
    <p:sldId id="287" r:id="rId17"/>
    <p:sldId id="288" r:id="rId18"/>
    <p:sldId id="289" r:id="rId19"/>
    <p:sldId id="290" r:id="rId20"/>
    <p:sldId id="261" r:id="rId21"/>
    <p:sldId id="291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5293B20-3FB9-4380-B6D8-159C3D2EE461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A1C552E-297A-401A-A229-71FB3FFFE28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1CD010-A9A3-4117-BFBF-9C1583B3E14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C552E-297A-401A-A229-71FB3FFFE28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D3E32A-145D-4622-9440-BF7E9630C4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 flipV="1">
            <a:off x="0" y="722312"/>
            <a:ext cx="12192000" cy="46038"/>
          </a:xfrm>
          <a:prstGeom prst="rect">
            <a:avLst/>
          </a:prstGeom>
          <a:solidFill>
            <a:srgbClr val="ACCBF9">
              <a:lumMod val="75000"/>
            </a:srgbClr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2" name="KSO_Shape"/>
          <p:cNvSpPr/>
          <p:nvPr userDrawn="1"/>
        </p:nvSpPr>
        <p:spPr bwMode="auto">
          <a:xfrm>
            <a:off x="11517312" y="209777"/>
            <a:ext cx="433388" cy="400050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solidFill>
              <a:srgbClr val="6A9FD1"/>
            </a:solidFill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 userDrawn="1"/>
        </p:nvSpPr>
        <p:spPr bwMode="auto">
          <a:xfrm>
            <a:off x="9307503" y="224065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E58C4"/>
                </a:solidFill>
                <a:latin typeface="FandolFang R" panose="00000500000000000000" pitchFamily="50" charset="-122"/>
              </a:rPr>
              <a:t>小学数学三年级下册</a:t>
            </a:r>
          </a:p>
        </p:txBody>
      </p:sp>
      <p:sp>
        <p:nvSpPr>
          <p:cNvPr id="14" name="KSO_Shape"/>
          <p:cNvSpPr>
            <a:spLocks noChangeAspect="1"/>
          </p:cNvSpPr>
          <p:nvPr userDrawn="1"/>
        </p:nvSpPr>
        <p:spPr bwMode="auto">
          <a:xfrm>
            <a:off x="241300" y="79152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ACCBF9">
              <a:lumMod val="75000"/>
            </a:srgb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1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8A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571500" y="3416300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1.3 </a:t>
            </a:r>
            <a:r>
              <a:rPr lang="zh-CN" altLang="en-US" sz="32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认识东北、东南、西南、西北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933190" y="4637269"/>
            <a:ext cx="8123348" cy="829459"/>
          </a:xfrm>
          <a:custGeom>
            <a:avLst/>
            <a:gdLst/>
            <a:ahLst/>
            <a:cxnLst/>
            <a:rect l="l" t="t" r="r" b="b"/>
            <a:pathLst>
              <a:path w="8123348" h="829459">
                <a:moveTo>
                  <a:pt x="3737618" y="747349"/>
                </a:moveTo>
                <a:cubicBezTo>
                  <a:pt x="3734702" y="747513"/>
                  <a:pt x="3731866" y="748620"/>
                  <a:pt x="3729110" y="750670"/>
                </a:cubicBezTo>
                <a:cubicBezTo>
                  <a:pt x="3723596" y="754769"/>
                  <a:pt x="3720840" y="760232"/>
                  <a:pt x="3720840" y="767060"/>
                </a:cubicBezTo>
                <a:cubicBezTo>
                  <a:pt x="3720840" y="773887"/>
                  <a:pt x="3723910" y="779012"/>
                  <a:pt x="3730049" y="782435"/>
                </a:cubicBezTo>
                <a:cubicBezTo>
                  <a:pt x="3736188" y="785858"/>
                  <a:pt x="3742197" y="785685"/>
                  <a:pt x="3748076" y="781915"/>
                </a:cubicBezTo>
                <a:cubicBezTo>
                  <a:pt x="3753955" y="778132"/>
                  <a:pt x="3756717" y="772675"/>
                  <a:pt x="3756364" y="765543"/>
                </a:cubicBezTo>
                <a:cubicBezTo>
                  <a:pt x="3756010" y="758412"/>
                  <a:pt x="3752757" y="753126"/>
                  <a:pt x="3746606" y="749684"/>
                </a:cubicBezTo>
                <a:cubicBezTo>
                  <a:pt x="3743530" y="747963"/>
                  <a:pt x="3740534" y="747185"/>
                  <a:pt x="3737618" y="747349"/>
                </a:cubicBezTo>
                <a:close/>
                <a:moveTo>
                  <a:pt x="790229" y="737508"/>
                </a:moveTo>
                <a:lnTo>
                  <a:pt x="764035" y="739740"/>
                </a:lnTo>
                <a:cubicBezTo>
                  <a:pt x="761852" y="742469"/>
                  <a:pt x="760122" y="744782"/>
                  <a:pt x="758845" y="746679"/>
                </a:cubicBezTo>
                <a:cubicBezTo>
                  <a:pt x="764997" y="748379"/>
                  <a:pt x="771899" y="750338"/>
                  <a:pt x="779551" y="752558"/>
                </a:cubicBezTo>
                <a:cubicBezTo>
                  <a:pt x="783681" y="748168"/>
                  <a:pt x="787240" y="743151"/>
                  <a:pt x="790229" y="737508"/>
                </a:cubicBezTo>
                <a:close/>
                <a:moveTo>
                  <a:pt x="3739765" y="727527"/>
                </a:moveTo>
                <a:cubicBezTo>
                  <a:pt x="3744539" y="727633"/>
                  <a:pt x="3749421" y="728733"/>
                  <a:pt x="3754410" y="730829"/>
                </a:cubicBezTo>
                <a:cubicBezTo>
                  <a:pt x="3764388" y="735021"/>
                  <a:pt x="3771014" y="741663"/>
                  <a:pt x="3774288" y="750754"/>
                </a:cubicBezTo>
                <a:cubicBezTo>
                  <a:pt x="3777562" y="759845"/>
                  <a:pt x="3777947" y="768836"/>
                  <a:pt x="3775442" y="777729"/>
                </a:cubicBezTo>
                <a:cubicBezTo>
                  <a:pt x="3772936" y="786621"/>
                  <a:pt x="3768248" y="793427"/>
                  <a:pt x="3761377" y="798146"/>
                </a:cubicBezTo>
                <a:cubicBezTo>
                  <a:pt x="3754506" y="802865"/>
                  <a:pt x="3746342" y="805225"/>
                  <a:pt x="3736886" y="805225"/>
                </a:cubicBezTo>
                <a:cubicBezTo>
                  <a:pt x="3727429" y="805225"/>
                  <a:pt x="3718865" y="801386"/>
                  <a:pt x="3711194" y="793709"/>
                </a:cubicBezTo>
                <a:cubicBezTo>
                  <a:pt x="3703523" y="786032"/>
                  <a:pt x="3699688" y="777778"/>
                  <a:pt x="3699688" y="768948"/>
                </a:cubicBezTo>
                <a:cubicBezTo>
                  <a:pt x="3699688" y="760117"/>
                  <a:pt x="3701753" y="752394"/>
                  <a:pt x="3705883" y="745777"/>
                </a:cubicBezTo>
                <a:cubicBezTo>
                  <a:pt x="3710013" y="739161"/>
                  <a:pt x="3716639" y="733967"/>
                  <a:pt x="3725761" y="730197"/>
                </a:cubicBezTo>
                <a:cubicBezTo>
                  <a:pt x="3730322" y="728312"/>
                  <a:pt x="3734990" y="727422"/>
                  <a:pt x="3739765" y="727527"/>
                </a:cubicBezTo>
                <a:close/>
                <a:moveTo>
                  <a:pt x="1980803" y="685879"/>
                </a:moveTo>
                <a:cubicBezTo>
                  <a:pt x="1983131" y="685296"/>
                  <a:pt x="1987142" y="685834"/>
                  <a:pt x="1992835" y="687492"/>
                </a:cubicBezTo>
                <a:cubicBezTo>
                  <a:pt x="2004220" y="690810"/>
                  <a:pt x="2012415" y="695836"/>
                  <a:pt x="2017420" y="702571"/>
                </a:cubicBezTo>
                <a:cubicBezTo>
                  <a:pt x="2022424" y="709305"/>
                  <a:pt x="2023657" y="717590"/>
                  <a:pt x="2021122" y="727425"/>
                </a:cubicBezTo>
                <a:cubicBezTo>
                  <a:pt x="2018585" y="737260"/>
                  <a:pt x="2010589" y="734941"/>
                  <a:pt x="1997132" y="720467"/>
                </a:cubicBezTo>
                <a:cubicBezTo>
                  <a:pt x="1987024" y="706465"/>
                  <a:pt x="1980935" y="696639"/>
                  <a:pt x="1978864" y="690990"/>
                </a:cubicBezTo>
                <a:cubicBezTo>
                  <a:pt x="1977828" y="688165"/>
                  <a:pt x="1978474" y="686461"/>
                  <a:pt x="1980803" y="685879"/>
                </a:cubicBezTo>
                <a:close/>
                <a:moveTo>
                  <a:pt x="1404475" y="680739"/>
                </a:moveTo>
                <a:cubicBezTo>
                  <a:pt x="1405889" y="679843"/>
                  <a:pt x="1408399" y="679911"/>
                  <a:pt x="1412005" y="680944"/>
                </a:cubicBezTo>
                <a:cubicBezTo>
                  <a:pt x="1419217" y="683009"/>
                  <a:pt x="1425078" y="685499"/>
                  <a:pt x="1429585" y="688413"/>
                </a:cubicBezTo>
                <a:cubicBezTo>
                  <a:pt x="1434094" y="691328"/>
                  <a:pt x="1435306" y="694487"/>
                  <a:pt x="1433222" y="697892"/>
                </a:cubicBezTo>
                <a:cubicBezTo>
                  <a:pt x="1431139" y="701296"/>
                  <a:pt x="1428950" y="706443"/>
                  <a:pt x="1426655" y="713333"/>
                </a:cubicBezTo>
                <a:cubicBezTo>
                  <a:pt x="1424361" y="720222"/>
                  <a:pt x="1419809" y="729732"/>
                  <a:pt x="1413001" y="741861"/>
                </a:cubicBezTo>
                <a:cubicBezTo>
                  <a:pt x="1436280" y="761060"/>
                  <a:pt x="1453779" y="772932"/>
                  <a:pt x="1465499" y="777478"/>
                </a:cubicBezTo>
                <a:cubicBezTo>
                  <a:pt x="1477220" y="782023"/>
                  <a:pt x="1488326" y="786113"/>
                  <a:pt x="1498818" y="789747"/>
                </a:cubicBezTo>
                <a:cubicBezTo>
                  <a:pt x="1509311" y="793380"/>
                  <a:pt x="1504979" y="796478"/>
                  <a:pt x="1485824" y="799039"/>
                </a:cubicBezTo>
                <a:cubicBezTo>
                  <a:pt x="1466669" y="801600"/>
                  <a:pt x="1454480" y="802459"/>
                  <a:pt x="1449259" y="801616"/>
                </a:cubicBezTo>
                <a:cubicBezTo>
                  <a:pt x="1444038" y="800772"/>
                  <a:pt x="1439024" y="797545"/>
                  <a:pt x="1434218" y="791933"/>
                </a:cubicBezTo>
                <a:cubicBezTo>
                  <a:pt x="1429412" y="786320"/>
                  <a:pt x="1418916" y="774405"/>
                  <a:pt x="1402731" y="756186"/>
                </a:cubicBezTo>
                <a:cubicBezTo>
                  <a:pt x="1393144" y="770548"/>
                  <a:pt x="1382255" y="780364"/>
                  <a:pt x="1370064" y="785635"/>
                </a:cubicBezTo>
                <a:cubicBezTo>
                  <a:pt x="1357872" y="790906"/>
                  <a:pt x="1345700" y="793542"/>
                  <a:pt x="1333545" y="793542"/>
                </a:cubicBezTo>
                <a:cubicBezTo>
                  <a:pt x="1320274" y="793542"/>
                  <a:pt x="1319366" y="791055"/>
                  <a:pt x="1330819" y="786082"/>
                </a:cubicBezTo>
                <a:cubicBezTo>
                  <a:pt x="1342273" y="781108"/>
                  <a:pt x="1352483" y="775819"/>
                  <a:pt x="1361450" y="770213"/>
                </a:cubicBezTo>
                <a:cubicBezTo>
                  <a:pt x="1370417" y="764607"/>
                  <a:pt x="1378993" y="755473"/>
                  <a:pt x="1387179" y="742810"/>
                </a:cubicBezTo>
                <a:cubicBezTo>
                  <a:pt x="1371663" y="725595"/>
                  <a:pt x="1360002" y="714709"/>
                  <a:pt x="1352195" y="710151"/>
                </a:cubicBezTo>
                <a:cubicBezTo>
                  <a:pt x="1344387" y="705594"/>
                  <a:pt x="1343588" y="702183"/>
                  <a:pt x="1349795" y="699920"/>
                </a:cubicBezTo>
                <a:cubicBezTo>
                  <a:pt x="1356002" y="697656"/>
                  <a:pt x="1362641" y="699566"/>
                  <a:pt x="1369710" y="705649"/>
                </a:cubicBezTo>
                <a:cubicBezTo>
                  <a:pt x="1376780" y="711733"/>
                  <a:pt x="1385678" y="719586"/>
                  <a:pt x="1396406" y="729211"/>
                </a:cubicBezTo>
                <a:cubicBezTo>
                  <a:pt x="1401157" y="718867"/>
                  <a:pt x="1403919" y="710545"/>
                  <a:pt x="1404694" y="704245"/>
                </a:cubicBezTo>
                <a:cubicBezTo>
                  <a:pt x="1405469" y="697944"/>
                  <a:pt x="1405078" y="691970"/>
                  <a:pt x="1403522" y="686320"/>
                </a:cubicBezTo>
                <a:cubicBezTo>
                  <a:pt x="1402744" y="683496"/>
                  <a:pt x="1403061" y="681635"/>
                  <a:pt x="1404475" y="680739"/>
                </a:cubicBezTo>
                <a:close/>
                <a:moveTo>
                  <a:pt x="1919714" y="662210"/>
                </a:moveTo>
                <a:cubicBezTo>
                  <a:pt x="1915453" y="662588"/>
                  <a:pt x="1904611" y="664514"/>
                  <a:pt x="1887186" y="667987"/>
                </a:cubicBezTo>
                <a:lnTo>
                  <a:pt x="1888209" y="701194"/>
                </a:lnTo>
                <a:cubicBezTo>
                  <a:pt x="1895067" y="700549"/>
                  <a:pt x="1900776" y="699023"/>
                  <a:pt x="1905334" y="696617"/>
                </a:cubicBezTo>
                <a:cubicBezTo>
                  <a:pt x="1909891" y="694211"/>
                  <a:pt x="1914815" y="695610"/>
                  <a:pt x="1920104" y="700812"/>
                </a:cubicBezTo>
                <a:cubicBezTo>
                  <a:pt x="1925394" y="706015"/>
                  <a:pt x="1923875" y="710319"/>
                  <a:pt x="1915546" y="713723"/>
                </a:cubicBezTo>
                <a:cubicBezTo>
                  <a:pt x="1907218" y="717128"/>
                  <a:pt x="1898155" y="718830"/>
                  <a:pt x="1888358" y="718830"/>
                </a:cubicBezTo>
                <a:lnTo>
                  <a:pt x="1889362" y="749042"/>
                </a:lnTo>
                <a:cubicBezTo>
                  <a:pt x="1893281" y="749154"/>
                  <a:pt x="1899123" y="747625"/>
                  <a:pt x="1906886" y="744456"/>
                </a:cubicBezTo>
                <a:cubicBezTo>
                  <a:pt x="1914650" y="741287"/>
                  <a:pt x="1919856" y="741455"/>
                  <a:pt x="1922504" y="744959"/>
                </a:cubicBezTo>
                <a:cubicBezTo>
                  <a:pt x="1925152" y="748462"/>
                  <a:pt x="1927102" y="748239"/>
                  <a:pt x="1928355" y="744289"/>
                </a:cubicBezTo>
                <a:cubicBezTo>
                  <a:pt x="1929608" y="740339"/>
                  <a:pt x="1930429" y="726919"/>
                  <a:pt x="1930820" y="704031"/>
                </a:cubicBezTo>
                <a:cubicBezTo>
                  <a:pt x="1931211" y="681142"/>
                  <a:pt x="1930523" y="668356"/>
                  <a:pt x="1928755" y="665670"/>
                </a:cubicBezTo>
                <a:cubicBezTo>
                  <a:pt x="1926988" y="662985"/>
                  <a:pt x="1923974" y="661832"/>
                  <a:pt x="1919714" y="662210"/>
                </a:cubicBezTo>
                <a:close/>
                <a:moveTo>
                  <a:pt x="1368780" y="654759"/>
                </a:moveTo>
                <a:cubicBezTo>
                  <a:pt x="1372749" y="653804"/>
                  <a:pt x="1377474" y="656359"/>
                  <a:pt x="1382956" y="662424"/>
                </a:cubicBezTo>
                <a:cubicBezTo>
                  <a:pt x="1388971" y="667385"/>
                  <a:pt x="1390794" y="671282"/>
                  <a:pt x="1388425" y="674116"/>
                </a:cubicBezTo>
                <a:cubicBezTo>
                  <a:pt x="1386056" y="676950"/>
                  <a:pt x="1379117" y="681936"/>
                  <a:pt x="1367608" y="689074"/>
                </a:cubicBezTo>
                <a:cubicBezTo>
                  <a:pt x="1356098" y="696211"/>
                  <a:pt x="1347922" y="700428"/>
                  <a:pt x="1343079" y="701724"/>
                </a:cubicBezTo>
                <a:cubicBezTo>
                  <a:pt x="1338236" y="703020"/>
                  <a:pt x="1338130" y="700440"/>
                  <a:pt x="1342763" y="693985"/>
                </a:cubicBezTo>
                <a:cubicBezTo>
                  <a:pt x="1347395" y="687530"/>
                  <a:pt x="1351680" y="681973"/>
                  <a:pt x="1355618" y="677316"/>
                </a:cubicBezTo>
                <a:cubicBezTo>
                  <a:pt x="1359556" y="672659"/>
                  <a:pt x="1361741" y="667974"/>
                  <a:pt x="1362176" y="663261"/>
                </a:cubicBezTo>
                <a:cubicBezTo>
                  <a:pt x="1362610" y="658548"/>
                  <a:pt x="1364811" y="655714"/>
                  <a:pt x="1368780" y="654759"/>
                </a:cubicBezTo>
                <a:close/>
                <a:moveTo>
                  <a:pt x="148017" y="649848"/>
                </a:moveTo>
                <a:cubicBezTo>
                  <a:pt x="155793" y="649848"/>
                  <a:pt x="162807" y="651656"/>
                  <a:pt x="169058" y="655271"/>
                </a:cubicBezTo>
                <a:cubicBezTo>
                  <a:pt x="175309" y="658886"/>
                  <a:pt x="177668" y="664743"/>
                  <a:pt x="176136" y="672842"/>
                </a:cubicBezTo>
                <a:cubicBezTo>
                  <a:pt x="174605" y="680941"/>
                  <a:pt x="170288" y="682696"/>
                  <a:pt x="163188" y="678107"/>
                </a:cubicBezTo>
                <a:cubicBezTo>
                  <a:pt x="156088" y="673518"/>
                  <a:pt x="149784" y="668470"/>
                  <a:pt x="144278" y="662964"/>
                </a:cubicBezTo>
                <a:cubicBezTo>
                  <a:pt x="138163" y="654220"/>
                  <a:pt x="139410" y="649848"/>
                  <a:pt x="148017" y="649848"/>
                </a:cubicBezTo>
                <a:close/>
                <a:moveTo>
                  <a:pt x="1420543" y="648644"/>
                </a:moveTo>
                <a:cubicBezTo>
                  <a:pt x="1422854" y="648684"/>
                  <a:pt x="1425896" y="649098"/>
                  <a:pt x="1429669" y="649885"/>
                </a:cubicBezTo>
                <a:cubicBezTo>
                  <a:pt x="1443002" y="651547"/>
                  <a:pt x="1452700" y="654558"/>
                  <a:pt x="1458765" y="658917"/>
                </a:cubicBezTo>
                <a:cubicBezTo>
                  <a:pt x="1464830" y="663277"/>
                  <a:pt x="1467354" y="669295"/>
                  <a:pt x="1466337" y="676972"/>
                </a:cubicBezTo>
                <a:cubicBezTo>
                  <a:pt x="1465320" y="684649"/>
                  <a:pt x="1459336" y="685672"/>
                  <a:pt x="1448384" y="680042"/>
                </a:cubicBezTo>
                <a:cubicBezTo>
                  <a:pt x="1437433" y="674411"/>
                  <a:pt x="1427803" y="667190"/>
                  <a:pt x="1419493" y="658378"/>
                </a:cubicBezTo>
                <a:cubicBezTo>
                  <a:pt x="1413261" y="651769"/>
                  <a:pt x="1413611" y="648524"/>
                  <a:pt x="1420543" y="648644"/>
                </a:cubicBezTo>
                <a:close/>
                <a:moveTo>
                  <a:pt x="1718156" y="646388"/>
                </a:moveTo>
                <a:cubicBezTo>
                  <a:pt x="1723894" y="646602"/>
                  <a:pt x="1728361" y="648006"/>
                  <a:pt x="1731558" y="650602"/>
                </a:cubicBezTo>
                <a:cubicBezTo>
                  <a:pt x="1737951" y="655792"/>
                  <a:pt x="1737015" y="659888"/>
                  <a:pt x="1728749" y="662889"/>
                </a:cubicBezTo>
                <a:cubicBezTo>
                  <a:pt x="1720483" y="665891"/>
                  <a:pt x="1705938" y="668836"/>
                  <a:pt x="1685114" y="671726"/>
                </a:cubicBezTo>
                <a:cubicBezTo>
                  <a:pt x="1694453" y="674591"/>
                  <a:pt x="1698127" y="678274"/>
                  <a:pt x="1696137" y="682776"/>
                </a:cubicBezTo>
                <a:cubicBezTo>
                  <a:pt x="1694146" y="687278"/>
                  <a:pt x="1692394" y="693960"/>
                  <a:pt x="1690881" y="702822"/>
                </a:cubicBezTo>
                <a:cubicBezTo>
                  <a:pt x="1689368" y="711683"/>
                  <a:pt x="1689579" y="717382"/>
                  <a:pt x="1691514" y="719918"/>
                </a:cubicBezTo>
                <a:cubicBezTo>
                  <a:pt x="1693449" y="722455"/>
                  <a:pt x="1696223" y="723859"/>
                  <a:pt x="1699839" y="724132"/>
                </a:cubicBezTo>
                <a:cubicBezTo>
                  <a:pt x="1703454" y="724405"/>
                  <a:pt x="1707361" y="723574"/>
                  <a:pt x="1711559" y="721639"/>
                </a:cubicBezTo>
                <a:cubicBezTo>
                  <a:pt x="1715757" y="719704"/>
                  <a:pt x="1719506" y="712892"/>
                  <a:pt x="1722805" y="701203"/>
                </a:cubicBezTo>
                <a:cubicBezTo>
                  <a:pt x="1726104" y="689514"/>
                  <a:pt x="1728802" y="689052"/>
                  <a:pt x="1730897" y="699817"/>
                </a:cubicBezTo>
                <a:cubicBezTo>
                  <a:pt x="1732994" y="710582"/>
                  <a:pt x="1735226" y="718343"/>
                  <a:pt x="1737595" y="723100"/>
                </a:cubicBezTo>
                <a:cubicBezTo>
                  <a:pt x="1739964" y="727856"/>
                  <a:pt x="1738859" y="732395"/>
                  <a:pt x="1734283" y="736717"/>
                </a:cubicBezTo>
                <a:cubicBezTo>
                  <a:pt x="1729707" y="741039"/>
                  <a:pt x="1723208" y="743808"/>
                  <a:pt x="1714787" y="745024"/>
                </a:cubicBezTo>
                <a:cubicBezTo>
                  <a:pt x="1706366" y="746239"/>
                  <a:pt x="1697346" y="745120"/>
                  <a:pt x="1687728" y="741666"/>
                </a:cubicBezTo>
                <a:cubicBezTo>
                  <a:pt x="1678110" y="738212"/>
                  <a:pt x="1673301" y="728634"/>
                  <a:pt x="1673301" y="712933"/>
                </a:cubicBezTo>
                <a:lnTo>
                  <a:pt x="1673301" y="684916"/>
                </a:lnTo>
                <a:cubicBezTo>
                  <a:pt x="1673301" y="680873"/>
                  <a:pt x="1672619" y="677394"/>
                  <a:pt x="1671254" y="674479"/>
                </a:cubicBezTo>
                <a:lnTo>
                  <a:pt x="1657098" y="675893"/>
                </a:lnTo>
                <a:cubicBezTo>
                  <a:pt x="1662926" y="677952"/>
                  <a:pt x="1666523" y="680262"/>
                  <a:pt x="1667887" y="682823"/>
                </a:cubicBezTo>
                <a:cubicBezTo>
                  <a:pt x="1669252" y="685384"/>
                  <a:pt x="1668514" y="688596"/>
                  <a:pt x="1665673" y="692460"/>
                </a:cubicBezTo>
                <a:cubicBezTo>
                  <a:pt x="1662833" y="696323"/>
                  <a:pt x="1656796" y="704484"/>
                  <a:pt x="1647563" y="716942"/>
                </a:cubicBezTo>
                <a:cubicBezTo>
                  <a:pt x="1638329" y="729400"/>
                  <a:pt x="1628054" y="738085"/>
                  <a:pt x="1616737" y="742996"/>
                </a:cubicBezTo>
                <a:cubicBezTo>
                  <a:pt x="1605420" y="747907"/>
                  <a:pt x="1603110" y="746118"/>
                  <a:pt x="1609807" y="737629"/>
                </a:cubicBezTo>
                <a:cubicBezTo>
                  <a:pt x="1616504" y="729139"/>
                  <a:pt x="1623512" y="718734"/>
                  <a:pt x="1630829" y="706412"/>
                </a:cubicBezTo>
                <a:cubicBezTo>
                  <a:pt x="1638146" y="694090"/>
                  <a:pt x="1642184" y="684612"/>
                  <a:pt x="1642940" y="677977"/>
                </a:cubicBezTo>
                <a:cubicBezTo>
                  <a:pt x="1636540" y="679539"/>
                  <a:pt x="1630587" y="679493"/>
                  <a:pt x="1625080" y="677837"/>
                </a:cubicBezTo>
                <a:cubicBezTo>
                  <a:pt x="1619574" y="676181"/>
                  <a:pt x="1614948" y="673317"/>
                  <a:pt x="1611202" y="669242"/>
                </a:cubicBezTo>
                <a:cubicBezTo>
                  <a:pt x="1607457" y="665168"/>
                  <a:pt x="1610142" y="662871"/>
                  <a:pt x="1619258" y="662350"/>
                </a:cubicBezTo>
                <a:cubicBezTo>
                  <a:pt x="1628373" y="661829"/>
                  <a:pt x="1639492" y="660610"/>
                  <a:pt x="1652614" y="658694"/>
                </a:cubicBezTo>
                <a:cubicBezTo>
                  <a:pt x="1665735" y="656778"/>
                  <a:pt x="1680575" y="653653"/>
                  <a:pt x="1697132" y="649318"/>
                </a:cubicBezTo>
                <a:cubicBezTo>
                  <a:pt x="1705410" y="647151"/>
                  <a:pt x="1712419" y="646174"/>
                  <a:pt x="1718156" y="646388"/>
                </a:cubicBezTo>
                <a:close/>
                <a:moveTo>
                  <a:pt x="1448828" y="610776"/>
                </a:moveTo>
                <a:cubicBezTo>
                  <a:pt x="1455201" y="610497"/>
                  <a:pt x="1460742" y="612911"/>
                  <a:pt x="1465453" y="618018"/>
                </a:cubicBezTo>
                <a:cubicBezTo>
                  <a:pt x="1471735" y="624826"/>
                  <a:pt x="1470494" y="628736"/>
                  <a:pt x="1461732" y="629747"/>
                </a:cubicBezTo>
                <a:cubicBezTo>
                  <a:pt x="1452970" y="630758"/>
                  <a:pt x="1439377" y="633372"/>
                  <a:pt x="1420953" y="637588"/>
                </a:cubicBezTo>
                <a:cubicBezTo>
                  <a:pt x="1402530" y="641805"/>
                  <a:pt x="1388655" y="644726"/>
                  <a:pt x="1379328" y="646351"/>
                </a:cubicBezTo>
                <a:cubicBezTo>
                  <a:pt x="1370001" y="647975"/>
                  <a:pt x="1361583" y="645535"/>
                  <a:pt x="1354074" y="639030"/>
                </a:cubicBezTo>
                <a:cubicBezTo>
                  <a:pt x="1346564" y="632525"/>
                  <a:pt x="1347392" y="629015"/>
                  <a:pt x="1356557" y="628501"/>
                </a:cubicBezTo>
                <a:cubicBezTo>
                  <a:pt x="1365723" y="627986"/>
                  <a:pt x="1379991" y="625788"/>
                  <a:pt x="1399364" y="621906"/>
                </a:cubicBezTo>
                <a:cubicBezTo>
                  <a:pt x="1418674" y="618036"/>
                  <a:pt x="1432946" y="614718"/>
                  <a:pt x="1442180" y="611953"/>
                </a:cubicBezTo>
                <a:cubicBezTo>
                  <a:pt x="1444488" y="611261"/>
                  <a:pt x="1446704" y="610869"/>
                  <a:pt x="1448828" y="610776"/>
                </a:cubicBezTo>
                <a:close/>
                <a:moveTo>
                  <a:pt x="1695625" y="610465"/>
                </a:moveTo>
                <a:cubicBezTo>
                  <a:pt x="1701479" y="610632"/>
                  <a:pt x="1705764" y="612467"/>
                  <a:pt x="1708480" y="615971"/>
                </a:cubicBezTo>
                <a:cubicBezTo>
                  <a:pt x="1713912" y="622978"/>
                  <a:pt x="1706645" y="628839"/>
                  <a:pt x="1686677" y="633551"/>
                </a:cubicBezTo>
                <a:cubicBezTo>
                  <a:pt x="1666709" y="638264"/>
                  <a:pt x="1652288" y="638342"/>
                  <a:pt x="1643414" y="633784"/>
                </a:cubicBezTo>
                <a:cubicBezTo>
                  <a:pt x="1634540" y="629226"/>
                  <a:pt x="1633244" y="626308"/>
                  <a:pt x="1639526" y="625031"/>
                </a:cubicBezTo>
                <a:cubicBezTo>
                  <a:pt x="1645808" y="623754"/>
                  <a:pt x="1657085" y="620399"/>
                  <a:pt x="1673357" y="614967"/>
                </a:cubicBezTo>
                <a:cubicBezTo>
                  <a:pt x="1682349" y="611798"/>
                  <a:pt x="1689771" y="610297"/>
                  <a:pt x="1695625" y="610465"/>
                </a:cubicBezTo>
                <a:close/>
                <a:moveTo>
                  <a:pt x="154910" y="606865"/>
                </a:moveTo>
                <a:cubicBezTo>
                  <a:pt x="161886" y="605928"/>
                  <a:pt x="168912" y="607649"/>
                  <a:pt x="175987" y="612027"/>
                </a:cubicBezTo>
                <a:cubicBezTo>
                  <a:pt x="183063" y="616405"/>
                  <a:pt x="186092" y="622656"/>
                  <a:pt x="185075" y="630780"/>
                </a:cubicBezTo>
                <a:cubicBezTo>
                  <a:pt x="184058" y="638903"/>
                  <a:pt x="179169" y="640494"/>
                  <a:pt x="170406" y="635551"/>
                </a:cubicBezTo>
                <a:cubicBezTo>
                  <a:pt x="161644" y="630609"/>
                  <a:pt x="155062" y="625478"/>
                  <a:pt x="150659" y="620157"/>
                </a:cubicBezTo>
                <a:cubicBezTo>
                  <a:pt x="146516" y="612232"/>
                  <a:pt x="147933" y="607801"/>
                  <a:pt x="154910" y="606865"/>
                </a:cubicBezTo>
                <a:close/>
                <a:moveTo>
                  <a:pt x="732193" y="600221"/>
                </a:moveTo>
                <a:cubicBezTo>
                  <a:pt x="733733" y="599990"/>
                  <a:pt x="735832" y="600291"/>
                  <a:pt x="738493" y="601126"/>
                </a:cubicBezTo>
                <a:cubicBezTo>
                  <a:pt x="749134" y="604462"/>
                  <a:pt x="756160" y="608818"/>
                  <a:pt x="759570" y="614195"/>
                </a:cubicBezTo>
                <a:cubicBezTo>
                  <a:pt x="762981" y="619571"/>
                  <a:pt x="762544" y="624932"/>
                  <a:pt x="758259" y="630277"/>
                </a:cubicBezTo>
                <a:cubicBezTo>
                  <a:pt x="753974" y="635623"/>
                  <a:pt x="745711" y="631090"/>
                  <a:pt x="733470" y="616678"/>
                </a:cubicBezTo>
                <a:cubicBezTo>
                  <a:pt x="728000" y="606400"/>
                  <a:pt x="727575" y="600914"/>
                  <a:pt x="732193" y="600221"/>
                </a:cubicBezTo>
                <a:close/>
                <a:moveTo>
                  <a:pt x="1712484" y="593110"/>
                </a:moveTo>
                <a:cubicBezTo>
                  <a:pt x="1705207" y="593269"/>
                  <a:pt x="1695885" y="593932"/>
                  <a:pt x="1684519" y="595098"/>
                </a:cubicBezTo>
                <a:cubicBezTo>
                  <a:pt x="1661785" y="597430"/>
                  <a:pt x="1634357" y="600425"/>
                  <a:pt x="1602236" y="604084"/>
                </a:cubicBezTo>
                <a:cubicBezTo>
                  <a:pt x="1602236" y="659013"/>
                  <a:pt x="1600679" y="712784"/>
                  <a:pt x="1597566" y="765395"/>
                </a:cubicBezTo>
                <a:cubicBezTo>
                  <a:pt x="1644398" y="761575"/>
                  <a:pt x="1678814" y="757894"/>
                  <a:pt x="1700815" y="754353"/>
                </a:cubicBezTo>
                <a:cubicBezTo>
                  <a:pt x="1722817" y="750812"/>
                  <a:pt x="1735405" y="753129"/>
                  <a:pt x="1738581" y="761302"/>
                </a:cubicBezTo>
                <a:cubicBezTo>
                  <a:pt x="1741755" y="769475"/>
                  <a:pt x="1743343" y="757631"/>
                  <a:pt x="1743343" y="725769"/>
                </a:cubicBezTo>
                <a:cubicBezTo>
                  <a:pt x="1743343" y="690894"/>
                  <a:pt x="1742953" y="666092"/>
                  <a:pt x="1742171" y="651364"/>
                </a:cubicBezTo>
                <a:cubicBezTo>
                  <a:pt x="1741390" y="636637"/>
                  <a:pt x="1740457" y="623840"/>
                  <a:pt x="1739371" y="612976"/>
                </a:cubicBezTo>
                <a:cubicBezTo>
                  <a:pt x="1738286" y="602112"/>
                  <a:pt x="1734556" y="595833"/>
                  <a:pt x="1728181" y="594140"/>
                </a:cubicBezTo>
                <a:cubicBezTo>
                  <a:pt x="1724994" y="593293"/>
                  <a:pt x="1719762" y="592950"/>
                  <a:pt x="1712484" y="593110"/>
                </a:cubicBezTo>
                <a:close/>
                <a:moveTo>
                  <a:pt x="1399169" y="572439"/>
                </a:moveTo>
                <a:cubicBezTo>
                  <a:pt x="1403230" y="572712"/>
                  <a:pt x="1407760" y="573648"/>
                  <a:pt x="1412759" y="575248"/>
                </a:cubicBezTo>
                <a:cubicBezTo>
                  <a:pt x="1423809" y="577084"/>
                  <a:pt x="1429086" y="583186"/>
                  <a:pt x="1428590" y="593554"/>
                </a:cubicBezTo>
                <a:cubicBezTo>
                  <a:pt x="1428094" y="603922"/>
                  <a:pt x="1419707" y="603718"/>
                  <a:pt x="1403429" y="592940"/>
                </a:cubicBezTo>
                <a:cubicBezTo>
                  <a:pt x="1387151" y="582162"/>
                  <a:pt x="1382137" y="575719"/>
                  <a:pt x="1388388" y="573611"/>
                </a:cubicBezTo>
                <a:cubicBezTo>
                  <a:pt x="1391514" y="572557"/>
                  <a:pt x="1395107" y="572166"/>
                  <a:pt x="1399169" y="572439"/>
                </a:cubicBezTo>
                <a:close/>
                <a:moveTo>
                  <a:pt x="1739015" y="569948"/>
                </a:moveTo>
                <a:cubicBezTo>
                  <a:pt x="1742024" y="570378"/>
                  <a:pt x="1745464" y="571422"/>
                  <a:pt x="1749333" y="573081"/>
                </a:cubicBezTo>
                <a:cubicBezTo>
                  <a:pt x="1757072" y="576398"/>
                  <a:pt x="1763674" y="580683"/>
                  <a:pt x="1769137" y="585936"/>
                </a:cubicBezTo>
                <a:cubicBezTo>
                  <a:pt x="1774600" y="591188"/>
                  <a:pt x="1775564" y="596735"/>
                  <a:pt x="1772030" y="602577"/>
                </a:cubicBezTo>
                <a:cubicBezTo>
                  <a:pt x="1768495" y="608418"/>
                  <a:pt x="1766542" y="617751"/>
                  <a:pt x="1766170" y="630575"/>
                </a:cubicBezTo>
                <a:cubicBezTo>
                  <a:pt x="1765797" y="643399"/>
                  <a:pt x="1766393" y="669310"/>
                  <a:pt x="1767955" y="708310"/>
                </a:cubicBezTo>
                <a:cubicBezTo>
                  <a:pt x="1769518" y="747309"/>
                  <a:pt x="1769893" y="771447"/>
                  <a:pt x="1769081" y="780724"/>
                </a:cubicBezTo>
                <a:cubicBezTo>
                  <a:pt x="1768269" y="790001"/>
                  <a:pt x="1764579" y="799712"/>
                  <a:pt x="1758012" y="809857"/>
                </a:cubicBezTo>
                <a:cubicBezTo>
                  <a:pt x="1751445" y="820002"/>
                  <a:pt x="1745703" y="817326"/>
                  <a:pt x="1740785" y="801830"/>
                </a:cubicBezTo>
                <a:cubicBezTo>
                  <a:pt x="1735868" y="786333"/>
                  <a:pt x="1731083" y="777577"/>
                  <a:pt x="1726432" y="775561"/>
                </a:cubicBezTo>
                <a:cubicBezTo>
                  <a:pt x="1721781" y="773546"/>
                  <a:pt x="1705014" y="773899"/>
                  <a:pt x="1676128" y="776622"/>
                </a:cubicBezTo>
                <a:cubicBezTo>
                  <a:pt x="1647244" y="779344"/>
                  <a:pt x="1628624" y="781096"/>
                  <a:pt x="1620271" y="781877"/>
                </a:cubicBezTo>
                <a:cubicBezTo>
                  <a:pt x="1611918" y="782659"/>
                  <a:pt x="1604040" y="782268"/>
                  <a:pt x="1596636" y="780705"/>
                </a:cubicBezTo>
                <a:cubicBezTo>
                  <a:pt x="1595557" y="785381"/>
                  <a:pt x="1593262" y="790441"/>
                  <a:pt x="1589752" y="795886"/>
                </a:cubicBezTo>
                <a:cubicBezTo>
                  <a:pt x="1586243" y="801330"/>
                  <a:pt x="1581778" y="798878"/>
                  <a:pt x="1576358" y="788528"/>
                </a:cubicBezTo>
                <a:cubicBezTo>
                  <a:pt x="1570938" y="778178"/>
                  <a:pt x="1569785" y="766858"/>
                  <a:pt x="1572898" y="754567"/>
                </a:cubicBezTo>
                <a:cubicBezTo>
                  <a:pt x="1576011" y="742277"/>
                  <a:pt x="1578345" y="724042"/>
                  <a:pt x="1579902" y="699864"/>
                </a:cubicBezTo>
                <a:cubicBezTo>
                  <a:pt x="1581458" y="675685"/>
                  <a:pt x="1582237" y="653972"/>
                  <a:pt x="1582237" y="634724"/>
                </a:cubicBezTo>
                <a:cubicBezTo>
                  <a:pt x="1582237" y="615984"/>
                  <a:pt x="1580293" y="602530"/>
                  <a:pt x="1576404" y="594363"/>
                </a:cubicBezTo>
                <a:cubicBezTo>
                  <a:pt x="1572516" y="586196"/>
                  <a:pt x="1574076" y="582919"/>
                  <a:pt x="1581083" y="584531"/>
                </a:cubicBezTo>
                <a:cubicBezTo>
                  <a:pt x="1588090" y="586143"/>
                  <a:pt x="1593237" y="587312"/>
                  <a:pt x="1596524" y="588038"/>
                </a:cubicBezTo>
                <a:cubicBezTo>
                  <a:pt x="1599811" y="588764"/>
                  <a:pt x="1612889" y="587976"/>
                  <a:pt x="1635759" y="585675"/>
                </a:cubicBezTo>
                <a:cubicBezTo>
                  <a:pt x="1658629" y="583375"/>
                  <a:pt x="1679192" y="580671"/>
                  <a:pt x="1697448" y="577564"/>
                </a:cubicBezTo>
                <a:cubicBezTo>
                  <a:pt x="1715705" y="574457"/>
                  <a:pt x="1726981" y="572104"/>
                  <a:pt x="1731279" y="570504"/>
                </a:cubicBezTo>
                <a:cubicBezTo>
                  <a:pt x="1733427" y="569704"/>
                  <a:pt x="1736006" y="569519"/>
                  <a:pt x="1739015" y="569948"/>
                </a:cubicBezTo>
                <a:close/>
                <a:moveTo>
                  <a:pt x="2013316" y="564400"/>
                </a:moveTo>
                <a:cubicBezTo>
                  <a:pt x="2014949" y="564350"/>
                  <a:pt x="2016968" y="564683"/>
                  <a:pt x="2019373" y="565398"/>
                </a:cubicBezTo>
                <a:cubicBezTo>
                  <a:pt x="2028991" y="568256"/>
                  <a:pt x="2036212" y="571583"/>
                  <a:pt x="2041037" y="575378"/>
                </a:cubicBezTo>
                <a:cubicBezTo>
                  <a:pt x="2045861" y="579173"/>
                  <a:pt x="2046428" y="583341"/>
                  <a:pt x="2042739" y="587880"/>
                </a:cubicBezTo>
                <a:cubicBezTo>
                  <a:pt x="2039049" y="592419"/>
                  <a:pt x="2034690" y="599712"/>
                  <a:pt x="2029661" y="609758"/>
                </a:cubicBezTo>
                <a:cubicBezTo>
                  <a:pt x="2024632" y="619803"/>
                  <a:pt x="2017218" y="630048"/>
                  <a:pt x="2007420" y="640491"/>
                </a:cubicBezTo>
                <a:cubicBezTo>
                  <a:pt x="2031939" y="639808"/>
                  <a:pt x="2047099" y="637303"/>
                  <a:pt x="2052896" y="632975"/>
                </a:cubicBezTo>
                <a:cubicBezTo>
                  <a:pt x="2058694" y="628646"/>
                  <a:pt x="2065413" y="628150"/>
                  <a:pt x="2073053" y="631486"/>
                </a:cubicBezTo>
                <a:cubicBezTo>
                  <a:pt x="2080693" y="634823"/>
                  <a:pt x="2086841" y="638993"/>
                  <a:pt x="2091499" y="643997"/>
                </a:cubicBezTo>
                <a:cubicBezTo>
                  <a:pt x="2096156" y="649002"/>
                  <a:pt x="2096506" y="653659"/>
                  <a:pt x="2092550" y="657969"/>
                </a:cubicBezTo>
                <a:cubicBezTo>
                  <a:pt x="2088593" y="662278"/>
                  <a:pt x="2085849" y="672498"/>
                  <a:pt x="2084318" y="688627"/>
                </a:cubicBezTo>
                <a:cubicBezTo>
                  <a:pt x="2082786" y="704756"/>
                  <a:pt x="2081437" y="720979"/>
                  <a:pt x="2080272" y="737294"/>
                </a:cubicBezTo>
                <a:cubicBezTo>
                  <a:pt x="2079106" y="753609"/>
                  <a:pt x="2075664" y="767683"/>
                  <a:pt x="2069946" y="779515"/>
                </a:cubicBezTo>
                <a:cubicBezTo>
                  <a:pt x="2064229" y="791347"/>
                  <a:pt x="2055358" y="800341"/>
                  <a:pt x="2043334" y="806499"/>
                </a:cubicBezTo>
                <a:cubicBezTo>
                  <a:pt x="2031309" y="812657"/>
                  <a:pt x="2024842" y="811110"/>
                  <a:pt x="2023931" y="801857"/>
                </a:cubicBezTo>
                <a:cubicBezTo>
                  <a:pt x="2023019" y="792605"/>
                  <a:pt x="2018070" y="782076"/>
                  <a:pt x="2009085" y="770269"/>
                </a:cubicBezTo>
                <a:cubicBezTo>
                  <a:pt x="2000099" y="758462"/>
                  <a:pt x="2001315" y="755324"/>
                  <a:pt x="2012731" y="760855"/>
                </a:cubicBezTo>
                <a:cubicBezTo>
                  <a:pt x="2024147" y="766387"/>
                  <a:pt x="2032119" y="769500"/>
                  <a:pt x="2036646" y="770194"/>
                </a:cubicBezTo>
                <a:cubicBezTo>
                  <a:pt x="2041173" y="770889"/>
                  <a:pt x="2045387" y="766731"/>
                  <a:pt x="2049287" y="757721"/>
                </a:cubicBezTo>
                <a:cubicBezTo>
                  <a:pt x="2053188" y="748710"/>
                  <a:pt x="2055916" y="735065"/>
                  <a:pt x="2057473" y="716784"/>
                </a:cubicBezTo>
                <a:cubicBezTo>
                  <a:pt x="2059029" y="698503"/>
                  <a:pt x="2059807" y="683210"/>
                  <a:pt x="2059807" y="670907"/>
                </a:cubicBezTo>
                <a:cubicBezTo>
                  <a:pt x="2059807" y="659807"/>
                  <a:pt x="2058738" y="653541"/>
                  <a:pt x="2056598" y="652108"/>
                </a:cubicBezTo>
                <a:cubicBezTo>
                  <a:pt x="2054459" y="650676"/>
                  <a:pt x="2049141" y="651026"/>
                  <a:pt x="2040646" y="653160"/>
                </a:cubicBezTo>
                <a:lnTo>
                  <a:pt x="2016313" y="659262"/>
                </a:lnTo>
                <a:cubicBezTo>
                  <a:pt x="2010408" y="660068"/>
                  <a:pt x="2005163" y="658133"/>
                  <a:pt x="2000574" y="653457"/>
                </a:cubicBezTo>
                <a:cubicBezTo>
                  <a:pt x="1988705" y="666939"/>
                  <a:pt x="1976349" y="677313"/>
                  <a:pt x="1963506" y="684581"/>
                </a:cubicBezTo>
                <a:cubicBezTo>
                  <a:pt x="1960296" y="686398"/>
                  <a:pt x="1957878" y="687504"/>
                  <a:pt x="1956254" y="687898"/>
                </a:cubicBezTo>
                <a:lnTo>
                  <a:pt x="1954817" y="687350"/>
                </a:lnTo>
                <a:lnTo>
                  <a:pt x="1954542" y="692162"/>
                </a:lnTo>
                <a:cubicBezTo>
                  <a:pt x="1954364" y="698503"/>
                  <a:pt x="1954468" y="706341"/>
                  <a:pt x="1954856" y="715677"/>
                </a:cubicBezTo>
                <a:cubicBezTo>
                  <a:pt x="1955631" y="734348"/>
                  <a:pt x="1955017" y="748487"/>
                  <a:pt x="1953014" y="758093"/>
                </a:cubicBezTo>
                <a:cubicBezTo>
                  <a:pt x="1951011" y="767698"/>
                  <a:pt x="1948320" y="775425"/>
                  <a:pt x="1944940" y="781273"/>
                </a:cubicBezTo>
                <a:cubicBezTo>
                  <a:pt x="1941560" y="787120"/>
                  <a:pt x="1937942" y="787207"/>
                  <a:pt x="1934085" y="781533"/>
                </a:cubicBezTo>
                <a:cubicBezTo>
                  <a:pt x="1930228" y="775859"/>
                  <a:pt x="1927276" y="771146"/>
                  <a:pt x="1925230" y="767394"/>
                </a:cubicBezTo>
                <a:cubicBezTo>
                  <a:pt x="1923183" y="763643"/>
                  <a:pt x="1921183" y="761615"/>
                  <a:pt x="1919230" y="761311"/>
                </a:cubicBezTo>
                <a:cubicBezTo>
                  <a:pt x="1917276" y="761007"/>
                  <a:pt x="1907568" y="762282"/>
                  <a:pt x="1890106" y="765134"/>
                </a:cubicBezTo>
                <a:cubicBezTo>
                  <a:pt x="1886038" y="782522"/>
                  <a:pt x="1881397" y="787279"/>
                  <a:pt x="1876181" y="779403"/>
                </a:cubicBezTo>
                <a:cubicBezTo>
                  <a:pt x="1870967" y="771528"/>
                  <a:pt x="1868359" y="761041"/>
                  <a:pt x="1868359" y="747945"/>
                </a:cubicBezTo>
                <a:cubicBezTo>
                  <a:pt x="1868359" y="735604"/>
                  <a:pt x="1867978" y="720272"/>
                  <a:pt x="1867215" y="701947"/>
                </a:cubicBezTo>
                <a:cubicBezTo>
                  <a:pt x="1866452" y="683623"/>
                  <a:pt x="1863729" y="670359"/>
                  <a:pt x="1859047" y="662154"/>
                </a:cubicBezTo>
                <a:cubicBezTo>
                  <a:pt x="1854366" y="653950"/>
                  <a:pt x="1855163" y="649848"/>
                  <a:pt x="1861439" y="649848"/>
                </a:cubicBezTo>
                <a:cubicBezTo>
                  <a:pt x="1865581" y="649848"/>
                  <a:pt x="1870424" y="650226"/>
                  <a:pt x="1875967" y="650983"/>
                </a:cubicBezTo>
                <a:cubicBezTo>
                  <a:pt x="1881921" y="643504"/>
                  <a:pt x="1888562" y="631939"/>
                  <a:pt x="1895892" y="616287"/>
                </a:cubicBezTo>
                <a:cubicBezTo>
                  <a:pt x="1903222" y="600636"/>
                  <a:pt x="1905525" y="588305"/>
                  <a:pt x="1902803" y="579294"/>
                </a:cubicBezTo>
                <a:cubicBezTo>
                  <a:pt x="1900081" y="570284"/>
                  <a:pt x="1906936" y="569345"/>
                  <a:pt x="1923369" y="576476"/>
                </a:cubicBezTo>
                <a:cubicBezTo>
                  <a:pt x="1937384" y="583248"/>
                  <a:pt x="1941716" y="589210"/>
                  <a:pt x="1936364" y="594363"/>
                </a:cubicBezTo>
                <a:cubicBezTo>
                  <a:pt x="1931012" y="599516"/>
                  <a:pt x="1925248" y="606725"/>
                  <a:pt x="1919072" y="615990"/>
                </a:cubicBezTo>
                <a:cubicBezTo>
                  <a:pt x="1912895" y="625254"/>
                  <a:pt x="1903433" y="636919"/>
                  <a:pt x="1890683" y="650983"/>
                </a:cubicBezTo>
                <a:cubicBezTo>
                  <a:pt x="1905690" y="648825"/>
                  <a:pt x="1916120" y="645172"/>
                  <a:pt x="1921974" y="640026"/>
                </a:cubicBezTo>
                <a:cubicBezTo>
                  <a:pt x="1927828" y="634879"/>
                  <a:pt x="1934166" y="633967"/>
                  <a:pt x="1940987" y="637291"/>
                </a:cubicBezTo>
                <a:cubicBezTo>
                  <a:pt x="1947808" y="640615"/>
                  <a:pt x="1953777" y="644075"/>
                  <a:pt x="1958893" y="647672"/>
                </a:cubicBezTo>
                <a:cubicBezTo>
                  <a:pt x="1964009" y="651268"/>
                  <a:pt x="1965165" y="655488"/>
                  <a:pt x="1962362" y="660331"/>
                </a:cubicBezTo>
                <a:cubicBezTo>
                  <a:pt x="1959559" y="665174"/>
                  <a:pt x="1957413" y="670941"/>
                  <a:pt x="1955926" y="677633"/>
                </a:cubicBezTo>
                <a:cubicBezTo>
                  <a:pt x="1955553" y="679305"/>
                  <a:pt x="1955252" y="681352"/>
                  <a:pt x="1955022" y="683774"/>
                </a:cubicBezTo>
                <a:lnTo>
                  <a:pt x="1955003" y="684096"/>
                </a:lnTo>
                <a:lnTo>
                  <a:pt x="1956031" y="681731"/>
                </a:lnTo>
                <a:cubicBezTo>
                  <a:pt x="1957581" y="679281"/>
                  <a:pt x="1959924" y="676119"/>
                  <a:pt x="1963060" y="672247"/>
                </a:cubicBezTo>
                <a:cubicBezTo>
                  <a:pt x="1975605" y="656756"/>
                  <a:pt x="1987083" y="639049"/>
                  <a:pt x="1997495" y="619124"/>
                </a:cubicBezTo>
                <a:cubicBezTo>
                  <a:pt x="2007907" y="599200"/>
                  <a:pt x="2011752" y="584550"/>
                  <a:pt x="2009028" y="575174"/>
                </a:cubicBezTo>
                <a:cubicBezTo>
                  <a:pt x="2006988" y="568142"/>
                  <a:pt x="2008416" y="564550"/>
                  <a:pt x="2013316" y="564400"/>
                </a:cubicBezTo>
                <a:close/>
                <a:moveTo>
                  <a:pt x="470295" y="561175"/>
                </a:moveTo>
                <a:cubicBezTo>
                  <a:pt x="476552" y="561999"/>
                  <a:pt x="484359" y="564644"/>
                  <a:pt x="493717" y="569109"/>
                </a:cubicBezTo>
                <a:cubicBezTo>
                  <a:pt x="503075" y="573574"/>
                  <a:pt x="505980" y="578271"/>
                  <a:pt x="502433" y="583201"/>
                </a:cubicBezTo>
                <a:cubicBezTo>
                  <a:pt x="498886" y="588131"/>
                  <a:pt x="496380" y="600220"/>
                  <a:pt x="494917" y="619469"/>
                </a:cubicBezTo>
                <a:cubicBezTo>
                  <a:pt x="501763" y="618055"/>
                  <a:pt x="509484" y="615949"/>
                  <a:pt x="518078" y="613153"/>
                </a:cubicBezTo>
                <a:cubicBezTo>
                  <a:pt x="526673" y="610356"/>
                  <a:pt x="533522" y="611757"/>
                  <a:pt x="538626" y="617357"/>
                </a:cubicBezTo>
                <a:cubicBezTo>
                  <a:pt x="543730" y="622957"/>
                  <a:pt x="540201" y="628215"/>
                  <a:pt x="528040" y="633133"/>
                </a:cubicBezTo>
                <a:cubicBezTo>
                  <a:pt x="515880" y="638050"/>
                  <a:pt x="503592" y="642233"/>
                  <a:pt x="491177" y="645681"/>
                </a:cubicBezTo>
                <a:lnTo>
                  <a:pt x="489076" y="676674"/>
                </a:lnTo>
                <a:cubicBezTo>
                  <a:pt x="491444" y="676860"/>
                  <a:pt x="493999" y="675350"/>
                  <a:pt x="496740" y="672144"/>
                </a:cubicBezTo>
                <a:cubicBezTo>
                  <a:pt x="499481" y="668938"/>
                  <a:pt x="506089" y="670507"/>
                  <a:pt x="516562" y="676851"/>
                </a:cubicBezTo>
                <a:cubicBezTo>
                  <a:pt x="527036" y="683195"/>
                  <a:pt x="530242" y="688054"/>
                  <a:pt x="526180" y="691427"/>
                </a:cubicBezTo>
                <a:cubicBezTo>
                  <a:pt x="522118" y="694800"/>
                  <a:pt x="518171" y="703953"/>
                  <a:pt x="514339" y="718886"/>
                </a:cubicBezTo>
                <a:cubicBezTo>
                  <a:pt x="510507" y="733818"/>
                  <a:pt x="505974" y="744999"/>
                  <a:pt x="500740" y="752428"/>
                </a:cubicBezTo>
                <a:cubicBezTo>
                  <a:pt x="513837" y="762226"/>
                  <a:pt x="526937" y="769822"/>
                  <a:pt x="540040" y="775217"/>
                </a:cubicBezTo>
                <a:cubicBezTo>
                  <a:pt x="553143" y="780612"/>
                  <a:pt x="564655" y="785400"/>
                  <a:pt x="574577" y="789579"/>
                </a:cubicBezTo>
                <a:cubicBezTo>
                  <a:pt x="584499" y="793759"/>
                  <a:pt x="586226" y="796825"/>
                  <a:pt x="579758" y="798779"/>
                </a:cubicBezTo>
                <a:cubicBezTo>
                  <a:pt x="573290" y="800732"/>
                  <a:pt x="562382" y="802099"/>
                  <a:pt x="547034" y="802881"/>
                </a:cubicBezTo>
                <a:cubicBezTo>
                  <a:pt x="531687" y="803662"/>
                  <a:pt x="520810" y="801501"/>
                  <a:pt x="514404" y="796397"/>
                </a:cubicBezTo>
                <a:cubicBezTo>
                  <a:pt x="507998" y="791294"/>
                  <a:pt x="498303" y="782175"/>
                  <a:pt x="485317" y="769041"/>
                </a:cubicBezTo>
                <a:cubicBezTo>
                  <a:pt x="476487" y="777338"/>
                  <a:pt x="465635" y="783691"/>
                  <a:pt x="452762" y="788100"/>
                </a:cubicBezTo>
                <a:cubicBezTo>
                  <a:pt x="439888" y="792509"/>
                  <a:pt x="427327" y="794109"/>
                  <a:pt x="415080" y="792900"/>
                </a:cubicBezTo>
                <a:cubicBezTo>
                  <a:pt x="402833" y="791691"/>
                  <a:pt x="402281" y="788996"/>
                  <a:pt x="413424" y="784817"/>
                </a:cubicBezTo>
                <a:cubicBezTo>
                  <a:pt x="424568" y="780637"/>
                  <a:pt x="434840" y="776293"/>
                  <a:pt x="444241" y="771785"/>
                </a:cubicBezTo>
                <a:cubicBezTo>
                  <a:pt x="453642" y="767277"/>
                  <a:pt x="462702" y="760979"/>
                  <a:pt x="471421" y="752893"/>
                </a:cubicBezTo>
                <a:cubicBezTo>
                  <a:pt x="457518" y="737527"/>
                  <a:pt x="446064" y="726811"/>
                  <a:pt x="437059" y="720746"/>
                </a:cubicBezTo>
                <a:cubicBezTo>
                  <a:pt x="428055" y="714681"/>
                  <a:pt x="427904" y="710877"/>
                  <a:pt x="436604" y="709333"/>
                </a:cubicBezTo>
                <a:cubicBezTo>
                  <a:pt x="445305" y="707789"/>
                  <a:pt x="452036" y="709355"/>
                  <a:pt x="456798" y="714030"/>
                </a:cubicBezTo>
                <a:cubicBezTo>
                  <a:pt x="461561" y="718706"/>
                  <a:pt x="470155" y="727264"/>
                  <a:pt x="482583" y="739703"/>
                </a:cubicBezTo>
                <a:cubicBezTo>
                  <a:pt x="486824" y="733217"/>
                  <a:pt x="490111" y="723837"/>
                  <a:pt x="492443" y="711565"/>
                </a:cubicBezTo>
                <a:cubicBezTo>
                  <a:pt x="494774" y="699293"/>
                  <a:pt x="494207" y="693545"/>
                  <a:pt x="490740" y="694320"/>
                </a:cubicBezTo>
                <a:cubicBezTo>
                  <a:pt x="487274" y="695095"/>
                  <a:pt x="479730" y="696999"/>
                  <a:pt x="468110" y="700031"/>
                </a:cubicBezTo>
                <a:cubicBezTo>
                  <a:pt x="456488" y="703064"/>
                  <a:pt x="448634" y="705206"/>
                  <a:pt x="444548" y="706459"/>
                </a:cubicBezTo>
                <a:cubicBezTo>
                  <a:pt x="440461" y="707711"/>
                  <a:pt x="434384" y="705476"/>
                  <a:pt x="426316" y="699752"/>
                </a:cubicBezTo>
                <a:cubicBezTo>
                  <a:pt x="418249" y="694028"/>
                  <a:pt x="419532" y="690903"/>
                  <a:pt x="430167" y="690376"/>
                </a:cubicBezTo>
                <a:cubicBezTo>
                  <a:pt x="440802" y="689849"/>
                  <a:pt x="453791" y="687148"/>
                  <a:pt x="469132" y="682274"/>
                </a:cubicBezTo>
                <a:lnTo>
                  <a:pt x="470248" y="648788"/>
                </a:lnTo>
                <a:cubicBezTo>
                  <a:pt x="465102" y="650350"/>
                  <a:pt x="459291" y="651132"/>
                  <a:pt x="452817" y="651132"/>
                </a:cubicBezTo>
                <a:cubicBezTo>
                  <a:pt x="446591" y="651132"/>
                  <a:pt x="440743" y="648834"/>
                  <a:pt x="435274" y="644239"/>
                </a:cubicBezTo>
                <a:cubicBezTo>
                  <a:pt x="429805" y="639644"/>
                  <a:pt x="431349" y="636348"/>
                  <a:pt x="439906" y="634351"/>
                </a:cubicBezTo>
                <a:cubicBezTo>
                  <a:pt x="448464" y="632355"/>
                  <a:pt x="458994" y="629614"/>
                  <a:pt x="471495" y="626129"/>
                </a:cubicBezTo>
                <a:cubicBezTo>
                  <a:pt x="472227" y="611754"/>
                  <a:pt x="472217" y="600459"/>
                  <a:pt x="471467" y="592242"/>
                </a:cubicBezTo>
                <a:cubicBezTo>
                  <a:pt x="470717" y="584026"/>
                  <a:pt x="468770" y="576588"/>
                  <a:pt x="465626" y="569927"/>
                </a:cubicBezTo>
                <a:cubicBezTo>
                  <a:pt x="462481" y="563267"/>
                  <a:pt x="464038" y="560350"/>
                  <a:pt x="470295" y="561175"/>
                </a:cubicBezTo>
                <a:close/>
                <a:moveTo>
                  <a:pt x="1290459" y="560644"/>
                </a:moveTo>
                <a:cubicBezTo>
                  <a:pt x="1296028" y="561897"/>
                  <a:pt x="1303057" y="564526"/>
                  <a:pt x="1311546" y="568532"/>
                </a:cubicBezTo>
                <a:cubicBezTo>
                  <a:pt x="1320036" y="572538"/>
                  <a:pt x="1322321" y="577589"/>
                  <a:pt x="1318402" y="583685"/>
                </a:cubicBezTo>
                <a:cubicBezTo>
                  <a:pt x="1314483" y="589780"/>
                  <a:pt x="1312163" y="608716"/>
                  <a:pt x="1311444" y="640491"/>
                </a:cubicBezTo>
                <a:cubicBezTo>
                  <a:pt x="1319096" y="639064"/>
                  <a:pt x="1324829" y="637539"/>
                  <a:pt x="1328643" y="635914"/>
                </a:cubicBezTo>
                <a:cubicBezTo>
                  <a:pt x="1332456" y="634289"/>
                  <a:pt x="1336962" y="636066"/>
                  <a:pt x="1342159" y="641244"/>
                </a:cubicBezTo>
                <a:cubicBezTo>
                  <a:pt x="1347355" y="646422"/>
                  <a:pt x="1347011" y="650316"/>
                  <a:pt x="1341126" y="652927"/>
                </a:cubicBezTo>
                <a:cubicBezTo>
                  <a:pt x="1335241" y="655538"/>
                  <a:pt x="1325266" y="658245"/>
                  <a:pt x="1311202" y="661047"/>
                </a:cubicBezTo>
                <a:cubicBezTo>
                  <a:pt x="1310582" y="670362"/>
                  <a:pt x="1310272" y="679186"/>
                  <a:pt x="1310272" y="687520"/>
                </a:cubicBezTo>
                <a:cubicBezTo>
                  <a:pt x="1318197" y="688178"/>
                  <a:pt x="1324848" y="690084"/>
                  <a:pt x="1330224" y="693241"/>
                </a:cubicBezTo>
                <a:cubicBezTo>
                  <a:pt x="1335600" y="696397"/>
                  <a:pt x="1337774" y="702229"/>
                  <a:pt x="1336745" y="710737"/>
                </a:cubicBezTo>
                <a:cubicBezTo>
                  <a:pt x="1335715" y="719245"/>
                  <a:pt x="1331377" y="721190"/>
                  <a:pt x="1323731" y="716570"/>
                </a:cubicBezTo>
                <a:cubicBezTo>
                  <a:pt x="1316085" y="711950"/>
                  <a:pt x="1311599" y="706868"/>
                  <a:pt x="1310272" y="701324"/>
                </a:cubicBezTo>
                <a:lnTo>
                  <a:pt x="1310272" y="761953"/>
                </a:lnTo>
                <a:cubicBezTo>
                  <a:pt x="1310272" y="780085"/>
                  <a:pt x="1308446" y="794748"/>
                  <a:pt x="1304793" y="805941"/>
                </a:cubicBezTo>
                <a:cubicBezTo>
                  <a:pt x="1301141" y="817134"/>
                  <a:pt x="1296446" y="817339"/>
                  <a:pt x="1290710" y="806555"/>
                </a:cubicBezTo>
                <a:cubicBezTo>
                  <a:pt x="1284974" y="795771"/>
                  <a:pt x="1282695" y="787908"/>
                  <a:pt x="1283874" y="782966"/>
                </a:cubicBezTo>
                <a:cubicBezTo>
                  <a:pt x="1285052" y="778023"/>
                  <a:pt x="1286416" y="768966"/>
                  <a:pt x="1287966" y="755795"/>
                </a:cubicBezTo>
                <a:cubicBezTo>
                  <a:pt x="1289516" y="742624"/>
                  <a:pt x="1290676" y="720579"/>
                  <a:pt x="1291445" y="689660"/>
                </a:cubicBezTo>
                <a:cubicBezTo>
                  <a:pt x="1283284" y="711302"/>
                  <a:pt x="1273855" y="727670"/>
                  <a:pt x="1263158" y="738764"/>
                </a:cubicBezTo>
                <a:cubicBezTo>
                  <a:pt x="1252461" y="749858"/>
                  <a:pt x="1242636" y="757677"/>
                  <a:pt x="1233681" y="762223"/>
                </a:cubicBezTo>
                <a:cubicBezTo>
                  <a:pt x="1224726" y="766768"/>
                  <a:pt x="1224175" y="763835"/>
                  <a:pt x="1232025" y="753423"/>
                </a:cubicBezTo>
                <a:cubicBezTo>
                  <a:pt x="1239876" y="743011"/>
                  <a:pt x="1249048" y="729449"/>
                  <a:pt x="1259540" y="712737"/>
                </a:cubicBezTo>
                <a:cubicBezTo>
                  <a:pt x="1270032" y="696025"/>
                  <a:pt x="1277945" y="680935"/>
                  <a:pt x="1283278" y="667466"/>
                </a:cubicBezTo>
                <a:cubicBezTo>
                  <a:pt x="1275527" y="671261"/>
                  <a:pt x="1268386" y="673766"/>
                  <a:pt x="1261856" y="674982"/>
                </a:cubicBezTo>
                <a:cubicBezTo>
                  <a:pt x="1255326" y="676197"/>
                  <a:pt x="1248508" y="673645"/>
                  <a:pt x="1241401" y="667326"/>
                </a:cubicBezTo>
                <a:cubicBezTo>
                  <a:pt x="1234295" y="661007"/>
                  <a:pt x="1235637" y="657116"/>
                  <a:pt x="1245429" y="655652"/>
                </a:cubicBezTo>
                <a:cubicBezTo>
                  <a:pt x="1255221" y="654189"/>
                  <a:pt x="1270560" y="650940"/>
                  <a:pt x="1291445" y="645904"/>
                </a:cubicBezTo>
                <a:lnTo>
                  <a:pt x="1291445" y="605535"/>
                </a:lnTo>
                <a:cubicBezTo>
                  <a:pt x="1291445" y="589821"/>
                  <a:pt x="1289889" y="578097"/>
                  <a:pt x="1286776" y="570365"/>
                </a:cubicBezTo>
                <a:cubicBezTo>
                  <a:pt x="1283663" y="562632"/>
                  <a:pt x="1284890" y="559392"/>
                  <a:pt x="1290459" y="560644"/>
                </a:cubicBezTo>
                <a:close/>
                <a:moveTo>
                  <a:pt x="186464" y="559037"/>
                </a:moveTo>
                <a:cubicBezTo>
                  <a:pt x="187856" y="558836"/>
                  <a:pt x="189691" y="558990"/>
                  <a:pt x="191968" y="559500"/>
                </a:cubicBezTo>
                <a:cubicBezTo>
                  <a:pt x="201077" y="561540"/>
                  <a:pt x="208882" y="564154"/>
                  <a:pt x="215381" y="567342"/>
                </a:cubicBezTo>
                <a:cubicBezTo>
                  <a:pt x="221879" y="570529"/>
                  <a:pt x="223768" y="574743"/>
                  <a:pt x="221045" y="579983"/>
                </a:cubicBezTo>
                <a:cubicBezTo>
                  <a:pt x="218323" y="585223"/>
                  <a:pt x="216962" y="596462"/>
                  <a:pt x="216962" y="613702"/>
                </a:cubicBezTo>
                <a:lnTo>
                  <a:pt x="216962" y="684841"/>
                </a:lnTo>
                <a:cubicBezTo>
                  <a:pt x="230902" y="682634"/>
                  <a:pt x="242325" y="680138"/>
                  <a:pt x="251229" y="677353"/>
                </a:cubicBezTo>
                <a:cubicBezTo>
                  <a:pt x="260134" y="674569"/>
                  <a:pt x="268518" y="677245"/>
                  <a:pt x="276381" y="685381"/>
                </a:cubicBezTo>
                <a:cubicBezTo>
                  <a:pt x="284244" y="693517"/>
                  <a:pt x="280877" y="697817"/>
                  <a:pt x="266280" y="698282"/>
                </a:cubicBezTo>
                <a:cubicBezTo>
                  <a:pt x="251682" y="698748"/>
                  <a:pt x="235243" y="700388"/>
                  <a:pt x="216962" y="703203"/>
                </a:cubicBezTo>
                <a:cubicBezTo>
                  <a:pt x="216962" y="748509"/>
                  <a:pt x="215936" y="780622"/>
                  <a:pt x="213883" y="799541"/>
                </a:cubicBezTo>
                <a:cubicBezTo>
                  <a:pt x="211830" y="818461"/>
                  <a:pt x="208109" y="828417"/>
                  <a:pt x="202721" y="829409"/>
                </a:cubicBezTo>
                <a:cubicBezTo>
                  <a:pt x="197332" y="830401"/>
                  <a:pt x="194637" y="816871"/>
                  <a:pt x="194637" y="788816"/>
                </a:cubicBezTo>
                <a:lnTo>
                  <a:pt x="194637" y="707166"/>
                </a:lnTo>
                <a:cubicBezTo>
                  <a:pt x="174310" y="711754"/>
                  <a:pt x="159799" y="715236"/>
                  <a:pt x="151105" y="717611"/>
                </a:cubicBezTo>
                <a:cubicBezTo>
                  <a:pt x="142411" y="719986"/>
                  <a:pt x="133875" y="717928"/>
                  <a:pt x="125498" y="711435"/>
                </a:cubicBezTo>
                <a:lnTo>
                  <a:pt x="121099" y="705807"/>
                </a:lnTo>
                <a:lnTo>
                  <a:pt x="117633" y="708907"/>
                </a:lnTo>
                <a:cubicBezTo>
                  <a:pt x="115202" y="709594"/>
                  <a:pt x="112199" y="709305"/>
                  <a:pt x="108624" y="708040"/>
                </a:cubicBezTo>
                <a:cubicBezTo>
                  <a:pt x="101474" y="705510"/>
                  <a:pt x="97893" y="702105"/>
                  <a:pt x="97881" y="697827"/>
                </a:cubicBezTo>
                <a:lnTo>
                  <a:pt x="97881" y="763125"/>
                </a:lnTo>
                <a:cubicBezTo>
                  <a:pt x="97881" y="778194"/>
                  <a:pt x="96027" y="790922"/>
                  <a:pt x="92318" y="801309"/>
                </a:cubicBezTo>
                <a:cubicBezTo>
                  <a:pt x="88610" y="811696"/>
                  <a:pt x="83919" y="811293"/>
                  <a:pt x="78245" y="800099"/>
                </a:cubicBezTo>
                <a:cubicBezTo>
                  <a:pt x="72571" y="788906"/>
                  <a:pt x="70899" y="779127"/>
                  <a:pt x="73231" y="770762"/>
                </a:cubicBezTo>
                <a:cubicBezTo>
                  <a:pt x="75563" y="762396"/>
                  <a:pt x="77119" y="735362"/>
                  <a:pt x="77900" y="689660"/>
                </a:cubicBezTo>
                <a:cubicBezTo>
                  <a:pt x="64097" y="716250"/>
                  <a:pt x="46054" y="736320"/>
                  <a:pt x="23774" y="749870"/>
                </a:cubicBezTo>
                <a:cubicBezTo>
                  <a:pt x="1493" y="763420"/>
                  <a:pt x="-3552" y="763788"/>
                  <a:pt x="8640" y="750977"/>
                </a:cubicBezTo>
                <a:cubicBezTo>
                  <a:pt x="20831" y="738165"/>
                  <a:pt x="33509" y="723434"/>
                  <a:pt x="46674" y="706784"/>
                </a:cubicBezTo>
                <a:cubicBezTo>
                  <a:pt x="59840" y="690134"/>
                  <a:pt x="68692" y="677419"/>
                  <a:pt x="73231" y="668638"/>
                </a:cubicBezTo>
                <a:cubicBezTo>
                  <a:pt x="58361" y="674802"/>
                  <a:pt x="46231" y="679846"/>
                  <a:pt x="36843" y="683772"/>
                </a:cubicBezTo>
                <a:cubicBezTo>
                  <a:pt x="27454" y="687697"/>
                  <a:pt x="17746" y="685883"/>
                  <a:pt x="7719" y="678330"/>
                </a:cubicBezTo>
                <a:cubicBezTo>
                  <a:pt x="-2308" y="670777"/>
                  <a:pt x="-2566" y="666489"/>
                  <a:pt x="6947" y="665466"/>
                </a:cubicBezTo>
                <a:cubicBezTo>
                  <a:pt x="16459" y="664443"/>
                  <a:pt x="26192" y="662973"/>
                  <a:pt x="36145" y="661057"/>
                </a:cubicBezTo>
                <a:cubicBezTo>
                  <a:pt x="46098" y="659141"/>
                  <a:pt x="60047" y="655677"/>
                  <a:pt x="77994" y="650667"/>
                </a:cubicBezTo>
                <a:cubicBezTo>
                  <a:pt x="78713" y="638909"/>
                  <a:pt x="77609" y="628559"/>
                  <a:pt x="74682" y="619617"/>
                </a:cubicBezTo>
                <a:cubicBezTo>
                  <a:pt x="65802" y="624243"/>
                  <a:pt x="57697" y="626957"/>
                  <a:pt x="50367" y="627756"/>
                </a:cubicBezTo>
                <a:cubicBezTo>
                  <a:pt x="43038" y="628556"/>
                  <a:pt x="43841" y="625549"/>
                  <a:pt x="52776" y="618734"/>
                </a:cubicBezTo>
                <a:cubicBezTo>
                  <a:pt x="61712" y="611919"/>
                  <a:pt x="71442" y="604214"/>
                  <a:pt x="81965" y="595619"/>
                </a:cubicBezTo>
                <a:cubicBezTo>
                  <a:pt x="92489" y="587024"/>
                  <a:pt x="97360" y="580094"/>
                  <a:pt x="96578" y="574829"/>
                </a:cubicBezTo>
                <a:cubicBezTo>
                  <a:pt x="95797" y="569565"/>
                  <a:pt x="99679" y="568383"/>
                  <a:pt x="108224" y="571286"/>
                </a:cubicBezTo>
                <a:cubicBezTo>
                  <a:pt x="116769" y="574188"/>
                  <a:pt x="123216" y="577936"/>
                  <a:pt x="127563" y="582531"/>
                </a:cubicBezTo>
                <a:cubicBezTo>
                  <a:pt x="131909" y="587126"/>
                  <a:pt x="130077" y="591269"/>
                  <a:pt x="122065" y="594958"/>
                </a:cubicBezTo>
                <a:cubicBezTo>
                  <a:pt x="114053" y="598648"/>
                  <a:pt x="102494" y="604270"/>
                  <a:pt x="87388" y="611823"/>
                </a:cubicBezTo>
                <a:cubicBezTo>
                  <a:pt x="99059" y="617342"/>
                  <a:pt x="103902" y="622132"/>
                  <a:pt x="101918" y="626194"/>
                </a:cubicBezTo>
                <a:cubicBezTo>
                  <a:pt x="99933" y="630256"/>
                  <a:pt x="98588" y="636962"/>
                  <a:pt x="97881" y="646313"/>
                </a:cubicBezTo>
                <a:cubicBezTo>
                  <a:pt x="101415" y="644974"/>
                  <a:pt x="106299" y="642890"/>
                  <a:pt x="112531" y="640063"/>
                </a:cubicBezTo>
                <a:cubicBezTo>
                  <a:pt x="118763" y="637235"/>
                  <a:pt x="124691" y="638733"/>
                  <a:pt x="130316" y="644555"/>
                </a:cubicBezTo>
                <a:cubicBezTo>
                  <a:pt x="135940" y="650378"/>
                  <a:pt x="133891" y="654499"/>
                  <a:pt x="124167" y="656918"/>
                </a:cubicBezTo>
                <a:lnTo>
                  <a:pt x="97881" y="662164"/>
                </a:lnTo>
                <a:lnTo>
                  <a:pt x="97881" y="684860"/>
                </a:lnTo>
                <a:cubicBezTo>
                  <a:pt x="104838" y="684860"/>
                  <a:pt x="111443" y="686717"/>
                  <a:pt x="117693" y="690432"/>
                </a:cubicBezTo>
                <a:lnTo>
                  <a:pt x="122708" y="702693"/>
                </a:lnTo>
                <a:lnTo>
                  <a:pt x="127172" y="700896"/>
                </a:lnTo>
                <a:cubicBezTo>
                  <a:pt x="136666" y="700363"/>
                  <a:pt x="147053" y="699126"/>
                  <a:pt x="158333" y="697185"/>
                </a:cubicBezTo>
                <a:cubicBezTo>
                  <a:pt x="169613" y="695244"/>
                  <a:pt x="181714" y="692915"/>
                  <a:pt x="194637" y="690199"/>
                </a:cubicBezTo>
                <a:cubicBezTo>
                  <a:pt x="194637" y="654840"/>
                  <a:pt x="194446" y="628380"/>
                  <a:pt x="194061" y="610818"/>
                </a:cubicBezTo>
                <a:cubicBezTo>
                  <a:pt x="193676" y="593256"/>
                  <a:pt x="190954" y="579803"/>
                  <a:pt x="185894" y="570458"/>
                </a:cubicBezTo>
                <a:cubicBezTo>
                  <a:pt x="182099" y="563449"/>
                  <a:pt x="182289" y="559642"/>
                  <a:pt x="186464" y="559037"/>
                </a:cubicBezTo>
                <a:close/>
                <a:moveTo>
                  <a:pt x="374195" y="558590"/>
                </a:moveTo>
                <a:cubicBezTo>
                  <a:pt x="375419" y="558394"/>
                  <a:pt x="376977" y="558502"/>
                  <a:pt x="378868" y="558914"/>
                </a:cubicBezTo>
                <a:cubicBezTo>
                  <a:pt x="386433" y="560564"/>
                  <a:pt x="393462" y="563426"/>
                  <a:pt x="399955" y="567500"/>
                </a:cubicBezTo>
                <a:cubicBezTo>
                  <a:pt x="406448" y="571574"/>
                  <a:pt x="408116" y="576408"/>
                  <a:pt x="404960" y="582001"/>
                </a:cubicBezTo>
                <a:cubicBezTo>
                  <a:pt x="401803" y="587595"/>
                  <a:pt x="399840" y="595020"/>
                  <a:pt x="399072" y="604279"/>
                </a:cubicBezTo>
                <a:cubicBezTo>
                  <a:pt x="398303" y="613537"/>
                  <a:pt x="397565" y="623270"/>
                  <a:pt x="396857" y="633477"/>
                </a:cubicBezTo>
                <a:cubicBezTo>
                  <a:pt x="400218" y="633539"/>
                  <a:pt x="404169" y="632972"/>
                  <a:pt x="408708" y="631775"/>
                </a:cubicBezTo>
                <a:cubicBezTo>
                  <a:pt x="413248" y="630578"/>
                  <a:pt x="417268" y="631859"/>
                  <a:pt x="420772" y="635616"/>
                </a:cubicBezTo>
                <a:cubicBezTo>
                  <a:pt x="424276" y="639374"/>
                  <a:pt x="423730" y="643061"/>
                  <a:pt x="419135" y="646676"/>
                </a:cubicBezTo>
                <a:cubicBezTo>
                  <a:pt x="414540" y="650292"/>
                  <a:pt x="407115" y="653122"/>
                  <a:pt x="396857" y="655169"/>
                </a:cubicBezTo>
                <a:lnTo>
                  <a:pt x="396857" y="682516"/>
                </a:lnTo>
                <a:cubicBezTo>
                  <a:pt x="401719" y="678126"/>
                  <a:pt x="407409" y="674885"/>
                  <a:pt x="413926" y="672796"/>
                </a:cubicBezTo>
                <a:cubicBezTo>
                  <a:pt x="420444" y="670706"/>
                  <a:pt x="414748" y="679936"/>
                  <a:pt x="396839" y="700487"/>
                </a:cubicBezTo>
                <a:cubicBezTo>
                  <a:pt x="397583" y="728963"/>
                  <a:pt x="398151" y="748717"/>
                  <a:pt x="398542" y="759748"/>
                </a:cubicBezTo>
                <a:cubicBezTo>
                  <a:pt x="398932" y="770780"/>
                  <a:pt x="398507" y="779605"/>
                  <a:pt x="397267" y="786221"/>
                </a:cubicBezTo>
                <a:cubicBezTo>
                  <a:pt x="396026" y="792838"/>
                  <a:pt x="392492" y="799411"/>
                  <a:pt x="386663" y="805941"/>
                </a:cubicBezTo>
                <a:cubicBezTo>
                  <a:pt x="380834" y="812471"/>
                  <a:pt x="376652" y="812393"/>
                  <a:pt x="374115" y="805708"/>
                </a:cubicBezTo>
                <a:cubicBezTo>
                  <a:pt x="371578" y="799024"/>
                  <a:pt x="365567" y="791216"/>
                  <a:pt x="356079" y="782287"/>
                </a:cubicBezTo>
                <a:cubicBezTo>
                  <a:pt x="346591" y="773357"/>
                  <a:pt x="346381" y="769869"/>
                  <a:pt x="355446" y="771822"/>
                </a:cubicBezTo>
                <a:cubicBezTo>
                  <a:pt x="364512" y="773775"/>
                  <a:pt x="370509" y="774752"/>
                  <a:pt x="373436" y="774752"/>
                </a:cubicBezTo>
                <a:cubicBezTo>
                  <a:pt x="374280" y="774752"/>
                  <a:pt x="375060" y="770052"/>
                  <a:pt x="375780" y="760651"/>
                </a:cubicBezTo>
                <a:cubicBezTo>
                  <a:pt x="376499" y="751250"/>
                  <a:pt x="376859" y="735369"/>
                  <a:pt x="376859" y="713007"/>
                </a:cubicBezTo>
                <a:cubicBezTo>
                  <a:pt x="356805" y="731015"/>
                  <a:pt x="344263" y="742909"/>
                  <a:pt x="339233" y="748689"/>
                </a:cubicBezTo>
                <a:cubicBezTo>
                  <a:pt x="334204" y="754468"/>
                  <a:pt x="326961" y="752409"/>
                  <a:pt x="317505" y="742512"/>
                </a:cubicBezTo>
                <a:cubicBezTo>
                  <a:pt x="308047" y="732615"/>
                  <a:pt x="306994" y="727171"/>
                  <a:pt x="314342" y="726178"/>
                </a:cubicBezTo>
                <a:cubicBezTo>
                  <a:pt x="321690" y="725186"/>
                  <a:pt x="330635" y="722055"/>
                  <a:pt x="341177" y="716784"/>
                </a:cubicBezTo>
                <a:cubicBezTo>
                  <a:pt x="351720" y="711513"/>
                  <a:pt x="363613" y="703730"/>
                  <a:pt x="376859" y="693436"/>
                </a:cubicBezTo>
                <a:lnTo>
                  <a:pt x="376859" y="658127"/>
                </a:lnTo>
                <a:cubicBezTo>
                  <a:pt x="367185" y="661240"/>
                  <a:pt x="359036" y="662796"/>
                  <a:pt x="352414" y="662796"/>
                </a:cubicBezTo>
                <a:cubicBezTo>
                  <a:pt x="345518" y="662796"/>
                  <a:pt x="339115" y="660719"/>
                  <a:pt x="333206" y="656564"/>
                </a:cubicBezTo>
                <a:cubicBezTo>
                  <a:pt x="327296" y="652409"/>
                  <a:pt x="328716" y="649327"/>
                  <a:pt x="337466" y="647318"/>
                </a:cubicBezTo>
                <a:cubicBezTo>
                  <a:pt x="346216" y="645309"/>
                  <a:pt x="359347" y="642475"/>
                  <a:pt x="376859" y="638816"/>
                </a:cubicBezTo>
                <a:lnTo>
                  <a:pt x="376859" y="600865"/>
                </a:lnTo>
                <a:cubicBezTo>
                  <a:pt x="376859" y="587421"/>
                  <a:pt x="375303" y="576656"/>
                  <a:pt x="372189" y="568569"/>
                </a:cubicBezTo>
                <a:cubicBezTo>
                  <a:pt x="369854" y="562505"/>
                  <a:pt x="370523" y="559178"/>
                  <a:pt x="374195" y="558590"/>
                </a:cubicBezTo>
                <a:close/>
                <a:moveTo>
                  <a:pt x="764280" y="557846"/>
                </a:moveTo>
                <a:cubicBezTo>
                  <a:pt x="765616" y="557671"/>
                  <a:pt x="767386" y="557841"/>
                  <a:pt x="769589" y="558356"/>
                </a:cubicBezTo>
                <a:cubicBezTo>
                  <a:pt x="778400" y="560415"/>
                  <a:pt x="785234" y="563270"/>
                  <a:pt x="790090" y="566923"/>
                </a:cubicBezTo>
                <a:cubicBezTo>
                  <a:pt x="794945" y="570575"/>
                  <a:pt x="796012" y="575704"/>
                  <a:pt x="793289" y="582308"/>
                </a:cubicBezTo>
                <a:cubicBezTo>
                  <a:pt x="791248" y="587261"/>
                  <a:pt x="789971" y="597658"/>
                  <a:pt x="789461" y="613497"/>
                </a:cubicBezTo>
                <a:lnTo>
                  <a:pt x="789338" y="622013"/>
                </a:lnTo>
                <a:lnTo>
                  <a:pt x="794313" y="615246"/>
                </a:lnTo>
                <a:cubicBezTo>
                  <a:pt x="804042" y="603773"/>
                  <a:pt x="808519" y="594800"/>
                  <a:pt x="807744" y="588326"/>
                </a:cubicBezTo>
                <a:cubicBezTo>
                  <a:pt x="806969" y="581852"/>
                  <a:pt x="810529" y="580299"/>
                  <a:pt x="818423" y="583666"/>
                </a:cubicBezTo>
                <a:cubicBezTo>
                  <a:pt x="826317" y="587033"/>
                  <a:pt x="832329" y="591197"/>
                  <a:pt x="836459" y="596158"/>
                </a:cubicBezTo>
                <a:cubicBezTo>
                  <a:pt x="841531" y="602595"/>
                  <a:pt x="840756" y="606344"/>
                  <a:pt x="834133" y="607404"/>
                </a:cubicBezTo>
                <a:cubicBezTo>
                  <a:pt x="827510" y="608465"/>
                  <a:pt x="816786" y="612905"/>
                  <a:pt x="801959" y="620724"/>
                </a:cubicBezTo>
                <a:cubicBezTo>
                  <a:pt x="798252" y="622679"/>
                  <a:pt x="795312" y="624031"/>
                  <a:pt x="793141" y="624781"/>
                </a:cubicBezTo>
                <a:lnTo>
                  <a:pt x="789292" y="625181"/>
                </a:lnTo>
                <a:lnTo>
                  <a:pt x="789206" y="631152"/>
                </a:lnTo>
                <a:cubicBezTo>
                  <a:pt x="803220" y="629676"/>
                  <a:pt x="814667" y="627360"/>
                  <a:pt x="823548" y="624203"/>
                </a:cubicBezTo>
                <a:cubicBezTo>
                  <a:pt x="832428" y="621047"/>
                  <a:pt x="840016" y="623013"/>
                  <a:pt x="846309" y="630101"/>
                </a:cubicBezTo>
                <a:cubicBezTo>
                  <a:pt x="852603" y="637188"/>
                  <a:pt x="849531" y="641864"/>
                  <a:pt x="837091" y="644128"/>
                </a:cubicBezTo>
                <a:cubicBezTo>
                  <a:pt x="824652" y="646391"/>
                  <a:pt x="809856" y="648403"/>
                  <a:pt x="792704" y="650164"/>
                </a:cubicBezTo>
                <a:cubicBezTo>
                  <a:pt x="808082" y="659652"/>
                  <a:pt x="822472" y="667459"/>
                  <a:pt x="835873" y="673586"/>
                </a:cubicBezTo>
                <a:cubicBezTo>
                  <a:pt x="849273" y="679713"/>
                  <a:pt x="861189" y="684351"/>
                  <a:pt x="871620" y="687502"/>
                </a:cubicBezTo>
                <a:cubicBezTo>
                  <a:pt x="882050" y="690652"/>
                  <a:pt x="883482" y="693737"/>
                  <a:pt x="875917" y="696757"/>
                </a:cubicBezTo>
                <a:cubicBezTo>
                  <a:pt x="868352" y="699777"/>
                  <a:pt x="858761" y="701684"/>
                  <a:pt x="847147" y="702478"/>
                </a:cubicBezTo>
                <a:cubicBezTo>
                  <a:pt x="835532" y="703271"/>
                  <a:pt x="825842" y="699830"/>
                  <a:pt x="818078" y="692153"/>
                </a:cubicBezTo>
                <a:lnTo>
                  <a:pt x="789206" y="658127"/>
                </a:lnTo>
                <a:cubicBezTo>
                  <a:pt x="789962" y="680947"/>
                  <a:pt x="789200" y="695799"/>
                  <a:pt x="786918" y="702682"/>
                </a:cubicBezTo>
                <a:cubicBezTo>
                  <a:pt x="785777" y="706124"/>
                  <a:pt x="784180" y="707755"/>
                  <a:pt x="782128" y="707577"/>
                </a:cubicBezTo>
                <a:lnTo>
                  <a:pt x="779857" y="706499"/>
                </a:lnTo>
                <a:lnTo>
                  <a:pt x="781179" y="714421"/>
                </a:lnTo>
                <a:cubicBezTo>
                  <a:pt x="778159" y="717348"/>
                  <a:pt x="774608" y="719940"/>
                  <a:pt x="770528" y="722197"/>
                </a:cubicBezTo>
                <a:cubicBezTo>
                  <a:pt x="807971" y="718390"/>
                  <a:pt x="834106" y="715103"/>
                  <a:pt x="848932" y="712337"/>
                </a:cubicBezTo>
                <a:cubicBezTo>
                  <a:pt x="863759" y="709572"/>
                  <a:pt x="874438" y="712201"/>
                  <a:pt x="880968" y="720225"/>
                </a:cubicBezTo>
                <a:cubicBezTo>
                  <a:pt x="887498" y="728250"/>
                  <a:pt x="885535" y="732748"/>
                  <a:pt x="875080" y="733722"/>
                </a:cubicBezTo>
                <a:cubicBezTo>
                  <a:pt x="864625" y="734696"/>
                  <a:pt x="854653" y="735182"/>
                  <a:pt x="845165" y="735182"/>
                </a:cubicBezTo>
                <a:cubicBezTo>
                  <a:pt x="836087" y="735182"/>
                  <a:pt x="825607" y="735877"/>
                  <a:pt x="813725" y="737266"/>
                </a:cubicBezTo>
                <a:cubicBezTo>
                  <a:pt x="808653" y="748875"/>
                  <a:pt x="803593" y="756905"/>
                  <a:pt x="798545" y="761358"/>
                </a:cubicBezTo>
                <a:cubicBezTo>
                  <a:pt x="809322" y="765215"/>
                  <a:pt x="820379" y="771397"/>
                  <a:pt x="831715" y="779905"/>
                </a:cubicBezTo>
                <a:cubicBezTo>
                  <a:pt x="843051" y="788413"/>
                  <a:pt x="848464" y="798069"/>
                  <a:pt x="847956" y="808871"/>
                </a:cubicBezTo>
                <a:cubicBezTo>
                  <a:pt x="847447" y="819673"/>
                  <a:pt x="842564" y="821382"/>
                  <a:pt x="833306" y="813996"/>
                </a:cubicBezTo>
                <a:cubicBezTo>
                  <a:pt x="824047" y="806611"/>
                  <a:pt x="815375" y="799504"/>
                  <a:pt x="807288" y="792677"/>
                </a:cubicBezTo>
                <a:cubicBezTo>
                  <a:pt x="799202" y="785849"/>
                  <a:pt x="791674" y="780302"/>
                  <a:pt x="784704" y="776036"/>
                </a:cubicBezTo>
                <a:cubicBezTo>
                  <a:pt x="773976" y="784358"/>
                  <a:pt x="761793" y="790720"/>
                  <a:pt x="748157" y="795123"/>
                </a:cubicBezTo>
                <a:cubicBezTo>
                  <a:pt x="734521" y="799526"/>
                  <a:pt x="721780" y="801414"/>
                  <a:pt x="709936" y="800788"/>
                </a:cubicBezTo>
                <a:cubicBezTo>
                  <a:pt x="698092" y="800161"/>
                  <a:pt x="697962" y="797458"/>
                  <a:pt x="709546" y="792677"/>
                </a:cubicBezTo>
                <a:cubicBezTo>
                  <a:pt x="721129" y="787896"/>
                  <a:pt x="731656" y="783610"/>
                  <a:pt x="741125" y="779822"/>
                </a:cubicBezTo>
                <a:cubicBezTo>
                  <a:pt x="750594" y="776033"/>
                  <a:pt x="759570" y="771608"/>
                  <a:pt x="768054" y="766548"/>
                </a:cubicBezTo>
                <a:cubicBezTo>
                  <a:pt x="757735" y="762554"/>
                  <a:pt x="750095" y="759352"/>
                  <a:pt x="745134" y="756939"/>
                </a:cubicBezTo>
                <a:cubicBezTo>
                  <a:pt x="740173" y="754527"/>
                  <a:pt x="738279" y="751802"/>
                  <a:pt x="739450" y="748763"/>
                </a:cubicBezTo>
                <a:cubicBezTo>
                  <a:pt x="740623" y="745724"/>
                  <a:pt x="742375" y="743529"/>
                  <a:pt x="744706" y="742177"/>
                </a:cubicBezTo>
                <a:cubicBezTo>
                  <a:pt x="733494" y="744509"/>
                  <a:pt x="724943" y="746456"/>
                  <a:pt x="719052" y="748019"/>
                </a:cubicBezTo>
                <a:cubicBezTo>
                  <a:pt x="713161" y="749582"/>
                  <a:pt x="706234" y="746642"/>
                  <a:pt x="698272" y="739201"/>
                </a:cubicBezTo>
                <a:cubicBezTo>
                  <a:pt x="690310" y="731759"/>
                  <a:pt x="690753" y="728436"/>
                  <a:pt x="699602" y="729229"/>
                </a:cubicBezTo>
                <a:cubicBezTo>
                  <a:pt x="708451" y="730023"/>
                  <a:pt x="725315" y="728584"/>
                  <a:pt x="750194" y="724913"/>
                </a:cubicBezTo>
                <a:cubicBezTo>
                  <a:pt x="755093" y="715326"/>
                  <a:pt x="756764" y="707029"/>
                  <a:pt x="755208" y="700022"/>
                </a:cubicBezTo>
                <a:cubicBezTo>
                  <a:pt x="753651" y="693015"/>
                  <a:pt x="756200" y="690584"/>
                  <a:pt x="762854" y="692729"/>
                </a:cubicBezTo>
                <a:cubicBezTo>
                  <a:pt x="766181" y="693802"/>
                  <a:pt x="769213" y="695193"/>
                  <a:pt x="771949" y="696903"/>
                </a:cubicBezTo>
                <a:lnTo>
                  <a:pt x="773683" y="698344"/>
                </a:lnTo>
                <a:lnTo>
                  <a:pt x="768630" y="680386"/>
                </a:lnTo>
                <a:cubicBezTo>
                  <a:pt x="770577" y="673831"/>
                  <a:pt x="771551" y="666027"/>
                  <a:pt x="771551" y="656973"/>
                </a:cubicBezTo>
                <a:cubicBezTo>
                  <a:pt x="767980" y="668607"/>
                  <a:pt x="762423" y="678389"/>
                  <a:pt x="754883" y="686320"/>
                </a:cubicBezTo>
                <a:cubicBezTo>
                  <a:pt x="747342" y="694252"/>
                  <a:pt x="737144" y="701460"/>
                  <a:pt x="724289" y="707947"/>
                </a:cubicBezTo>
                <a:cubicBezTo>
                  <a:pt x="721075" y="709569"/>
                  <a:pt x="718471" y="710668"/>
                  <a:pt x="716476" y="711244"/>
                </a:cubicBezTo>
                <a:lnTo>
                  <a:pt x="715865" y="711268"/>
                </a:lnTo>
                <a:lnTo>
                  <a:pt x="714052" y="715385"/>
                </a:lnTo>
                <a:cubicBezTo>
                  <a:pt x="711572" y="718764"/>
                  <a:pt x="707695" y="718560"/>
                  <a:pt x="702420" y="714774"/>
                </a:cubicBezTo>
                <a:cubicBezTo>
                  <a:pt x="695389" y="709727"/>
                  <a:pt x="690849" y="704468"/>
                  <a:pt x="688803" y="698999"/>
                </a:cubicBezTo>
                <a:lnTo>
                  <a:pt x="688803" y="768966"/>
                </a:lnTo>
                <a:cubicBezTo>
                  <a:pt x="688803" y="792717"/>
                  <a:pt x="686942" y="808589"/>
                  <a:pt x="683222" y="816582"/>
                </a:cubicBezTo>
                <a:cubicBezTo>
                  <a:pt x="679501" y="824575"/>
                  <a:pt x="674419" y="823586"/>
                  <a:pt x="667976" y="813615"/>
                </a:cubicBezTo>
                <a:cubicBezTo>
                  <a:pt x="661533" y="803643"/>
                  <a:pt x="659678" y="794624"/>
                  <a:pt x="662414" y="786556"/>
                </a:cubicBezTo>
                <a:cubicBezTo>
                  <a:pt x="665148" y="778488"/>
                  <a:pt x="667096" y="766883"/>
                  <a:pt x="668255" y="751740"/>
                </a:cubicBezTo>
                <a:cubicBezTo>
                  <a:pt x="669415" y="736596"/>
                  <a:pt x="669994" y="719791"/>
                  <a:pt x="669994" y="701324"/>
                </a:cubicBezTo>
                <a:cubicBezTo>
                  <a:pt x="664711" y="713925"/>
                  <a:pt x="657961" y="725115"/>
                  <a:pt x="649744" y="734894"/>
                </a:cubicBezTo>
                <a:cubicBezTo>
                  <a:pt x="641528" y="744673"/>
                  <a:pt x="631175" y="752809"/>
                  <a:pt x="618686" y="759302"/>
                </a:cubicBezTo>
                <a:cubicBezTo>
                  <a:pt x="606197" y="765795"/>
                  <a:pt x="605462" y="762247"/>
                  <a:pt x="616482" y="748661"/>
                </a:cubicBezTo>
                <a:cubicBezTo>
                  <a:pt x="627501" y="735074"/>
                  <a:pt x="637426" y="721372"/>
                  <a:pt x="646257" y="707556"/>
                </a:cubicBezTo>
                <a:cubicBezTo>
                  <a:pt x="655087" y="693740"/>
                  <a:pt x="662218" y="680767"/>
                  <a:pt x="667651" y="668638"/>
                </a:cubicBezTo>
                <a:cubicBezTo>
                  <a:pt x="658175" y="670895"/>
                  <a:pt x="650247" y="672820"/>
                  <a:pt x="643866" y="674414"/>
                </a:cubicBezTo>
                <a:cubicBezTo>
                  <a:pt x="637485" y="676008"/>
                  <a:pt x="630515" y="673543"/>
                  <a:pt x="622956" y="667019"/>
                </a:cubicBezTo>
                <a:cubicBezTo>
                  <a:pt x="615396" y="660496"/>
                  <a:pt x="616978" y="656986"/>
                  <a:pt x="627699" y="656490"/>
                </a:cubicBezTo>
                <a:cubicBezTo>
                  <a:pt x="638421" y="655994"/>
                  <a:pt x="652910" y="653984"/>
                  <a:pt x="671166" y="650462"/>
                </a:cubicBezTo>
                <a:cubicBezTo>
                  <a:pt x="671166" y="611184"/>
                  <a:pt x="668441" y="586860"/>
                  <a:pt x="662990" y="577490"/>
                </a:cubicBezTo>
                <a:cubicBezTo>
                  <a:pt x="657540" y="568120"/>
                  <a:pt x="659613" y="564663"/>
                  <a:pt x="669213" y="567118"/>
                </a:cubicBezTo>
                <a:cubicBezTo>
                  <a:pt x="678813" y="569574"/>
                  <a:pt x="686034" y="572631"/>
                  <a:pt x="690877" y="576290"/>
                </a:cubicBezTo>
                <a:cubicBezTo>
                  <a:pt x="695720" y="579949"/>
                  <a:pt x="696579" y="585285"/>
                  <a:pt x="693453" y="592298"/>
                </a:cubicBezTo>
                <a:cubicBezTo>
                  <a:pt x="690328" y="599312"/>
                  <a:pt x="689119" y="616932"/>
                  <a:pt x="689826" y="645160"/>
                </a:cubicBezTo>
                <a:cubicBezTo>
                  <a:pt x="692294" y="644478"/>
                  <a:pt x="696678" y="643334"/>
                  <a:pt x="702978" y="641728"/>
                </a:cubicBezTo>
                <a:cubicBezTo>
                  <a:pt x="709279" y="640122"/>
                  <a:pt x="714525" y="642168"/>
                  <a:pt x="718717" y="647867"/>
                </a:cubicBezTo>
                <a:cubicBezTo>
                  <a:pt x="722909" y="653566"/>
                  <a:pt x="722187" y="657476"/>
                  <a:pt x="716550" y="659596"/>
                </a:cubicBezTo>
                <a:cubicBezTo>
                  <a:pt x="710913" y="661717"/>
                  <a:pt x="701992" y="663795"/>
                  <a:pt x="689789" y="665829"/>
                </a:cubicBezTo>
                <a:lnTo>
                  <a:pt x="688803" y="686572"/>
                </a:lnTo>
                <a:cubicBezTo>
                  <a:pt x="696765" y="687911"/>
                  <a:pt x="703816" y="690363"/>
                  <a:pt x="709955" y="693929"/>
                </a:cubicBezTo>
                <a:cubicBezTo>
                  <a:pt x="713025" y="695712"/>
                  <a:pt x="715068" y="698010"/>
                  <a:pt x="716087" y="700824"/>
                </a:cubicBezTo>
                <a:lnTo>
                  <a:pt x="716087" y="701155"/>
                </a:lnTo>
                <a:lnTo>
                  <a:pt x="735534" y="680563"/>
                </a:lnTo>
                <a:cubicBezTo>
                  <a:pt x="741872" y="674237"/>
                  <a:pt x="748818" y="665984"/>
                  <a:pt x="756370" y="655801"/>
                </a:cubicBezTo>
                <a:cubicBezTo>
                  <a:pt x="752216" y="657314"/>
                  <a:pt x="747931" y="658471"/>
                  <a:pt x="743516" y="659271"/>
                </a:cubicBezTo>
                <a:cubicBezTo>
                  <a:pt x="739101" y="660071"/>
                  <a:pt x="733526" y="657404"/>
                  <a:pt x="726791" y="651271"/>
                </a:cubicBezTo>
                <a:cubicBezTo>
                  <a:pt x="720057" y="645138"/>
                  <a:pt x="721843" y="641821"/>
                  <a:pt x="732149" y="641318"/>
                </a:cubicBezTo>
                <a:cubicBezTo>
                  <a:pt x="742455" y="640816"/>
                  <a:pt x="755589" y="638829"/>
                  <a:pt x="771551" y="635356"/>
                </a:cubicBezTo>
                <a:cubicBezTo>
                  <a:pt x="771551" y="599910"/>
                  <a:pt x="769021" y="577701"/>
                  <a:pt x="763961" y="568728"/>
                </a:cubicBezTo>
                <a:cubicBezTo>
                  <a:pt x="760166" y="561998"/>
                  <a:pt x="760272" y="558371"/>
                  <a:pt x="764280" y="557846"/>
                </a:cubicBezTo>
                <a:close/>
                <a:moveTo>
                  <a:pt x="1049413" y="556114"/>
                </a:moveTo>
                <a:cubicBezTo>
                  <a:pt x="1052148" y="555491"/>
                  <a:pt x="1056737" y="556707"/>
                  <a:pt x="1063180" y="559761"/>
                </a:cubicBezTo>
                <a:cubicBezTo>
                  <a:pt x="1076066" y="565869"/>
                  <a:pt x="1080484" y="571639"/>
                  <a:pt x="1076435" y="577071"/>
                </a:cubicBezTo>
                <a:cubicBezTo>
                  <a:pt x="1072385" y="582503"/>
                  <a:pt x="1069260" y="587960"/>
                  <a:pt x="1067059" y="593442"/>
                </a:cubicBezTo>
                <a:cubicBezTo>
                  <a:pt x="1064857" y="598924"/>
                  <a:pt x="1061840" y="605652"/>
                  <a:pt x="1058008" y="613627"/>
                </a:cubicBezTo>
                <a:cubicBezTo>
                  <a:pt x="1068290" y="612139"/>
                  <a:pt x="1078267" y="610235"/>
                  <a:pt x="1087941" y="607916"/>
                </a:cubicBezTo>
                <a:cubicBezTo>
                  <a:pt x="1097615" y="605597"/>
                  <a:pt x="1106852" y="603051"/>
                  <a:pt x="1115651" y="600279"/>
                </a:cubicBezTo>
                <a:cubicBezTo>
                  <a:pt x="1124450" y="597507"/>
                  <a:pt x="1132608" y="599597"/>
                  <a:pt x="1140124" y="606548"/>
                </a:cubicBezTo>
                <a:cubicBezTo>
                  <a:pt x="1147640" y="613500"/>
                  <a:pt x="1143627" y="618777"/>
                  <a:pt x="1128088" y="622380"/>
                </a:cubicBezTo>
                <a:cubicBezTo>
                  <a:pt x="1112547" y="625983"/>
                  <a:pt x="1098136" y="628935"/>
                  <a:pt x="1084853" y="631235"/>
                </a:cubicBezTo>
                <a:cubicBezTo>
                  <a:pt x="1071570" y="633536"/>
                  <a:pt x="1059875" y="635406"/>
                  <a:pt x="1049767" y="636844"/>
                </a:cubicBezTo>
                <a:cubicBezTo>
                  <a:pt x="1038605" y="659169"/>
                  <a:pt x="1026171" y="680228"/>
                  <a:pt x="1012467" y="700022"/>
                </a:cubicBezTo>
                <a:cubicBezTo>
                  <a:pt x="1012467" y="726532"/>
                  <a:pt x="1012353" y="747279"/>
                  <a:pt x="1012127" y="762265"/>
                </a:cubicBezTo>
                <a:lnTo>
                  <a:pt x="1011916" y="772674"/>
                </a:lnTo>
                <a:lnTo>
                  <a:pt x="1012541" y="772194"/>
                </a:lnTo>
                <a:cubicBezTo>
                  <a:pt x="1018903" y="771617"/>
                  <a:pt x="1041792" y="768731"/>
                  <a:pt x="1081207" y="763534"/>
                </a:cubicBezTo>
                <a:lnTo>
                  <a:pt x="1081207" y="722346"/>
                </a:lnTo>
                <a:cubicBezTo>
                  <a:pt x="1062950" y="725459"/>
                  <a:pt x="1049630" y="724309"/>
                  <a:pt x="1041246" y="718895"/>
                </a:cubicBezTo>
                <a:cubicBezTo>
                  <a:pt x="1032863" y="713481"/>
                  <a:pt x="1033098" y="709959"/>
                  <a:pt x="1041953" y="708328"/>
                </a:cubicBezTo>
                <a:cubicBezTo>
                  <a:pt x="1050809" y="706697"/>
                  <a:pt x="1063893" y="704158"/>
                  <a:pt x="1081207" y="700710"/>
                </a:cubicBezTo>
                <a:cubicBezTo>
                  <a:pt x="1080450" y="673103"/>
                  <a:pt x="1078704" y="656766"/>
                  <a:pt x="1075970" y="651699"/>
                </a:cubicBezTo>
                <a:cubicBezTo>
                  <a:pt x="1073235" y="646633"/>
                  <a:pt x="1073852" y="643303"/>
                  <a:pt x="1077821" y="641709"/>
                </a:cubicBezTo>
                <a:cubicBezTo>
                  <a:pt x="1081790" y="640115"/>
                  <a:pt x="1088623" y="641294"/>
                  <a:pt x="1098322" y="645244"/>
                </a:cubicBezTo>
                <a:cubicBezTo>
                  <a:pt x="1108020" y="649194"/>
                  <a:pt x="1111685" y="654034"/>
                  <a:pt x="1109316" y="659764"/>
                </a:cubicBezTo>
                <a:cubicBezTo>
                  <a:pt x="1106948" y="665494"/>
                  <a:pt x="1105410" y="677357"/>
                  <a:pt x="1104703" y="695352"/>
                </a:cubicBezTo>
                <a:cubicBezTo>
                  <a:pt x="1113843" y="693951"/>
                  <a:pt x="1122485" y="691849"/>
                  <a:pt x="1130627" y="689046"/>
                </a:cubicBezTo>
                <a:cubicBezTo>
                  <a:pt x="1138769" y="686243"/>
                  <a:pt x="1146015" y="687833"/>
                  <a:pt x="1152365" y="693818"/>
                </a:cubicBezTo>
                <a:cubicBezTo>
                  <a:pt x="1158715" y="699802"/>
                  <a:pt x="1156969" y="704679"/>
                  <a:pt x="1147129" y="708449"/>
                </a:cubicBezTo>
                <a:cubicBezTo>
                  <a:pt x="1137287" y="712220"/>
                  <a:pt x="1123083" y="715531"/>
                  <a:pt x="1104517" y="718384"/>
                </a:cubicBezTo>
                <a:cubicBezTo>
                  <a:pt x="1103859" y="732609"/>
                  <a:pt x="1103531" y="746723"/>
                  <a:pt x="1103531" y="760725"/>
                </a:cubicBezTo>
                <a:cubicBezTo>
                  <a:pt x="1122147" y="758493"/>
                  <a:pt x="1138543" y="756378"/>
                  <a:pt x="1152719" y="754381"/>
                </a:cubicBezTo>
                <a:cubicBezTo>
                  <a:pt x="1166894" y="752384"/>
                  <a:pt x="1177805" y="756273"/>
                  <a:pt x="1185451" y="766046"/>
                </a:cubicBezTo>
                <a:cubicBezTo>
                  <a:pt x="1193097" y="775819"/>
                  <a:pt x="1191228" y="780510"/>
                  <a:pt x="1179843" y="780119"/>
                </a:cubicBezTo>
                <a:cubicBezTo>
                  <a:pt x="1168457" y="779729"/>
                  <a:pt x="1156427" y="779146"/>
                  <a:pt x="1143752" y="778371"/>
                </a:cubicBezTo>
                <a:cubicBezTo>
                  <a:pt x="1131077" y="777595"/>
                  <a:pt x="1112315" y="778960"/>
                  <a:pt x="1087467" y="782463"/>
                </a:cubicBezTo>
                <a:cubicBezTo>
                  <a:pt x="1062619" y="785967"/>
                  <a:pt x="1046300" y="788689"/>
                  <a:pt x="1038512" y="790630"/>
                </a:cubicBezTo>
                <a:cubicBezTo>
                  <a:pt x="1030723" y="792571"/>
                  <a:pt x="1022857" y="790128"/>
                  <a:pt x="1014913" y="783300"/>
                </a:cubicBezTo>
                <a:lnTo>
                  <a:pt x="1011519" y="779209"/>
                </a:lnTo>
                <a:lnTo>
                  <a:pt x="1010030" y="796060"/>
                </a:lnTo>
                <a:cubicBezTo>
                  <a:pt x="1009009" y="802452"/>
                  <a:pt x="1007581" y="808325"/>
                  <a:pt x="1005741" y="813680"/>
                </a:cubicBezTo>
                <a:cubicBezTo>
                  <a:pt x="1002064" y="824389"/>
                  <a:pt x="997379" y="824141"/>
                  <a:pt x="991686" y="812936"/>
                </a:cubicBezTo>
                <a:cubicBezTo>
                  <a:pt x="985994" y="801730"/>
                  <a:pt x="984509" y="791954"/>
                  <a:pt x="987231" y="783607"/>
                </a:cubicBezTo>
                <a:cubicBezTo>
                  <a:pt x="989953" y="775261"/>
                  <a:pt x="990992" y="754840"/>
                  <a:pt x="990347" y="722346"/>
                </a:cubicBezTo>
                <a:cubicBezTo>
                  <a:pt x="984022" y="732665"/>
                  <a:pt x="974934" y="742763"/>
                  <a:pt x="963084" y="752642"/>
                </a:cubicBezTo>
                <a:cubicBezTo>
                  <a:pt x="951233" y="762520"/>
                  <a:pt x="940136" y="769280"/>
                  <a:pt x="929792" y="772920"/>
                </a:cubicBezTo>
                <a:cubicBezTo>
                  <a:pt x="919449" y="776560"/>
                  <a:pt x="918023" y="774315"/>
                  <a:pt x="925514" y="766185"/>
                </a:cubicBezTo>
                <a:cubicBezTo>
                  <a:pt x="933005" y="758056"/>
                  <a:pt x="942214" y="748527"/>
                  <a:pt x="953140" y="737601"/>
                </a:cubicBezTo>
                <a:cubicBezTo>
                  <a:pt x="964066" y="726674"/>
                  <a:pt x="976016" y="712058"/>
                  <a:pt x="988989" y="693752"/>
                </a:cubicBezTo>
                <a:cubicBezTo>
                  <a:pt x="988989" y="689771"/>
                  <a:pt x="988211" y="684178"/>
                  <a:pt x="986654" y="676972"/>
                </a:cubicBezTo>
                <a:cubicBezTo>
                  <a:pt x="985098" y="669766"/>
                  <a:pt x="990676" y="669667"/>
                  <a:pt x="1003388" y="676674"/>
                </a:cubicBezTo>
                <a:cubicBezTo>
                  <a:pt x="1006439" y="673003"/>
                  <a:pt x="1014091" y="660595"/>
                  <a:pt x="1026345" y="639449"/>
                </a:cubicBezTo>
                <a:cubicBezTo>
                  <a:pt x="1019028" y="641780"/>
                  <a:pt x="1012197" y="643337"/>
                  <a:pt x="1005853" y="644118"/>
                </a:cubicBezTo>
                <a:cubicBezTo>
                  <a:pt x="999509" y="644900"/>
                  <a:pt x="992387" y="642028"/>
                  <a:pt x="984487" y="635505"/>
                </a:cubicBezTo>
                <a:cubicBezTo>
                  <a:pt x="976587" y="628981"/>
                  <a:pt x="978165" y="625468"/>
                  <a:pt x="989222" y="624966"/>
                </a:cubicBezTo>
                <a:cubicBezTo>
                  <a:pt x="1000278" y="624464"/>
                  <a:pt x="1014823" y="622774"/>
                  <a:pt x="1032856" y="619897"/>
                </a:cubicBezTo>
                <a:cubicBezTo>
                  <a:pt x="1044080" y="590900"/>
                  <a:pt x="1048719" y="572101"/>
                  <a:pt x="1046772" y="563500"/>
                </a:cubicBezTo>
                <a:cubicBezTo>
                  <a:pt x="1045798" y="559199"/>
                  <a:pt x="1046678" y="556738"/>
                  <a:pt x="1049413" y="556114"/>
                </a:cubicBezTo>
                <a:close/>
                <a:moveTo>
                  <a:pt x="3101269" y="555268"/>
                </a:moveTo>
                <a:cubicBezTo>
                  <a:pt x="3150717" y="595303"/>
                  <a:pt x="3175441" y="637570"/>
                  <a:pt x="3175441" y="682069"/>
                </a:cubicBezTo>
                <a:cubicBezTo>
                  <a:pt x="3177004" y="734197"/>
                  <a:pt x="3152645" y="777971"/>
                  <a:pt x="3102366" y="813392"/>
                </a:cubicBezTo>
                <a:lnTo>
                  <a:pt x="3086591" y="794658"/>
                </a:lnTo>
                <a:cubicBezTo>
                  <a:pt x="3127841" y="763726"/>
                  <a:pt x="3148850" y="727896"/>
                  <a:pt x="3149619" y="687167"/>
                </a:cubicBezTo>
                <a:cubicBezTo>
                  <a:pt x="3151182" y="645607"/>
                  <a:pt x="3129782" y="608201"/>
                  <a:pt x="3085419" y="574950"/>
                </a:cubicBezTo>
                <a:close/>
                <a:moveTo>
                  <a:pt x="2385033" y="555268"/>
                </a:moveTo>
                <a:lnTo>
                  <a:pt x="2400939" y="574950"/>
                </a:lnTo>
                <a:cubicBezTo>
                  <a:pt x="2356576" y="608201"/>
                  <a:pt x="2335157" y="645619"/>
                  <a:pt x="2336683" y="687204"/>
                </a:cubicBezTo>
                <a:cubicBezTo>
                  <a:pt x="2337452" y="727921"/>
                  <a:pt x="2358480" y="763733"/>
                  <a:pt x="2399767" y="794639"/>
                </a:cubicBezTo>
                <a:lnTo>
                  <a:pt x="2383936" y="813392"/>
                </a:lnTo>
                <a:cubicBezTo>
                  <a:pt x="2333694" y="777983"/>
                  <a:pt x="2309354" y="733601"/>
                  <a:pt x="2310917" y="680246"/>
                </a:cubicBezTo>
                <a:cubicBezTo>
                  <a:pt x="2310917" y="636925"/>
                  <a:pt x="2335622" y="595265"/>
                  <a:pt x="2385033" y="555268"/>
                </a:cubicBezTo>
                <a:close/>
                <a:moveTo>
                  <a:pt x="3482132" y="552982"/>
                </a:moveTo>
                <a:cubicBezTo>
                  <a:pt x="3484065" y="552066"/>
                  <a:pt x="3487062" y="552335"/>
                  <a:pt x="3491124" y="553789"/>
                </a:cubicBezTo>
                <a:cubicBezTo>
                  <a:pt x="3499247" y="556697"/>
                  <a:pt x="3505691" y="560064"/>
                  <a:pt x="3510453" y="563891"/>
                </a:cubicBezTo>
                <a:cubicBezTo>
                  <a:pt x="3515216" y="567717"/>
                  <a:pt x="3515674" y="571555"/>
                  <a:pt x="3511830" y="575406"/>
                </a:cubicBezTo>
                <a:cubicBezTo>
                  <a:pt x="3507985" y="579257"/>
                  <a:pt x="3504072" y="582280"/>
                  <a:pt x="3500091" y="584475"/>
                </a:cubicBezTo>
                <a:cubicBezTo>
                  <a:pt x="3503712" y="584475"/>
                  <a:pt x="3511358" y="583344"/>
                  <a:pt x="3523029" y="581080"/>
                </a:cubicBezTo>
                <a:cubicBezTo>
                  <a:pt x="3534700" y="578817"/>
                  <a:pt x="3542857" y="576479"/>
                  <a:pt x="3547502" y="574067"/>
                </a:cubicBezTo>
                <a:cubicBezTo>
                  <a:pt x="3552146" y="571654"/>
                  <a:pt x="3557569" y="571487"/>
                  <a:pt x="3563771" y="573564"/>
                </a:cubicBezTo>
                <a:cubicBezTo>
                  <a:pt x="3569972" y="575642"/>
                  <a:pt x="3576669" y="579421"/>
                  <a:pt x="3583863" y="584903"/>
                </a:cubicBezTo>
                <a:cubicBezTo>
                  <a:pt x="3591056" y="590385"/>
                  <a:pt x="3588923" y="594949"/>
                  <a:pt x="3577463" y="598595"/>
                </a:cubicBezTo>
                <a:cubicBezTo>
                  <a:pt x="3566003" y="602242"/>
                  <a:pt x="3547604" y="615035"/>
                  <a:pt x="3522266" y="636975"/>
                </a:cubicBezTo>
                <a:cubicBezTo>
                  <a:pt x="3538228" y="634060"/>
                  <a:pt x="3548528" y="631192"/>
                  <a:pt x="3553167" y="628370"/>
                </a:cubicBezTo>
                <a:cubicBezTo>
                  <a:pt x="3557805" y="625549"/>
                  <a:pt x="3563237" y="625171"/>
                  <a:pt x="3569463" y="627236"/>
                </a:cubicBezTo>
                <a:cubicBezTo>
                  <a:pt x="3575689" y="629301"/>
                  <a:pt x="3583000" y="632953"/>
                  <a:pt x="3591397" y="638193"/>
                </a:cubicBezTo>
                <a:cubicBezTo>
                  <a:pt x="3599793" y="643433"/>
                  <a:pt x="3602612" y="648264"/>
                  <a:pt x="3599852" y="652685"/>
                </a:cubicBezTo>
                <a:cubicBezTo>
                  <a:pt x="3597093" y="657107"/>
                  <a:pt x="3595527" y="665311"/>
                  <a:pt x="3595155" y="677298"/>
                </a:cubicBezTo>
                <a:cubicBezTo>
                  <a:pt x="3594783" y="689284"/>
                  <a:pt x="3595570" y="707962"/>
                  <a:pt x="3597518" y="733331"/>
                </a:cubicBezTo>
                <a:cubicBezTo>
                  <a:pt x="3599465" y="758700"/>
                  <a:pt x="3600029" y="776532"/>
                  <a:pt x="3599210" y="786826"/>
                </a:cubicBezTo>
                <a:cubicBezTo>
                  <a:pt x="3598392" y="797120"/>
                  <a:pt x="3593232" y="805873"/>
                  <a:pt x="3583732" y="813085"/>
                </a:cubicBezTo>
                <a:cubicBezTo>
                  <a:pt x="3574232" y="820297"/>
                  <a:pt x="3568090" y="820154"/>
                  <a:pt x="3565306" y="812657"/>
                </a:cubicBezTo>
                <a:cubicBezTo>
                  <a:pt x="3562521" y="805160"/>
                  <a:pt x="3556769" y="796574"/>
                  <a:pt x="3548051" y="786900"/>
                </a:cubicBezTo>
                <a:cubicBezTo>
                  <a:pt x="3539332" y="777226"/>
                  <a:pt x="3540408" y="773754"/>
                  <a:pt x="3551279" y="776482"/>
                </a:cubicBezTo>
                <a:cubicBezTo>
                  <a:pt x="3562149" y="779211"/>
                  <a:pt x="3568763" y="780349"/>
                  <a:pt x="3571119" y="779896"/>
                </a:cubicBezTo>
                <a:cubicBezTo>
                  <a:pt x="3573475" y="779443"/>
                  <a:pt x="3574266" y="768216"/>
                  <a:pt x="3573491" y="746214"/>
                </a:cubicBezTo>
                <a:cubicBezTo>
                  <a:pt x="3572716" y="724213"/>
                  <a:pt x="3571752" y="704353"/>
                  <a:pt x="3570598" y="686637"/>
                </a:cubicBezTo>
                <a:cubicBezTo>
                  <a:pt x="3569445" y="668920"/>
                  <a:pt x="3568223" y="657959"/>
                  <a:pt x="3566933" y="653755"/>
                </a:cubicBezTo>
                <a:cubicBezTo>
                  <a:pt x="3565643" y="649551"/>
                  <a:pt x="3562980" y="647284"/>
                  <a:pt x="3558943" y="646955"/>
                </a:cubicBezTo>
                <a:cubicBezTo>
                  <a:pt x="3554906" y="646627"/>
                  <a:pt x="3540349" y="648354"/>
                  <a:pt x="3515271" y="652136"/>
                </a:cubicBezTo>
                <a:cubicBezTo>
                  <a:pt x="3522266" y="654890"/>
                  <a:pt x="3525181" y="658207"/>
                  <a:pt x="3524015" y="662089"/>
                </a:cubicBezTo>
                <a:cubicBezTo>
                  <a:pt x="3522849" y="665971"/>
                  <a:pt x="3522266" y="671224"/>
                  <a:pt x="3522266" y="677846"/>
                </a:cubicBezTo>
                <a:lnTo>
                  <a:pt x="3536479" y="674442"/>
                </a:lnTo>
                <a:cubicBezTo>
                  <a:pt x="3544057" y="672036"/>
                  <a:pt x="3550004" y="673267"/>
                  <a:pt x="3554320" y="678135"/>
                </a:cubicBezTo>
                <a:cubicBezTo>
                  <a:pt x="3558636" y="683003"/>
                  <a:pt x="3556853" y="686900"/>
                  <a:pt x="3548972" y="689827"/>
                </a:cubicBezTo>
                <a:cubicBezTo>
                  <a:pt x="3541090" y="692754"/>
                  <a:pt x="3532188" y="695210"/>
                  <a:pt x="3522266" y="697194"/>
                </a:cubicBezTo>
                <a:lnTo>
                  <a:pt x="3522266" y="719872"/>
                </a:lnTo>
                <a:cubicBezTo>
                  <a:pt x="3529112" y="718309"/>
                  <a:pt x="3535639" y="716945"/>
                  <a:pt x="3541847" y="715779"/>
                </a:cubicBezTo>
                <a:cubicBezTo>
                  <a:pt x="3548054" y="714613"/>
                  <a:pt x="3553930" y="716486"/>
                  <a:pt x="3559473" y="721397"/>
                </a:cubicBezTo>
                <a:cubicBezTo>
                  <a:pt x="3565017" y="726309"/>
                  <a:pt x="3563582" y="729986"/>
                  <a:pt x="3555167" y="732429"/>
                </a:cubicBezTo>
                <a:cubicBezTo>
                  <a:pt x="3546751" y="734872"/>
                  <a:pt x="3535785" y="737508"/>
                  <a:pt x="3522266" y="740336"/>
                </a:cubicBezTo>
                <a:cubicBezTo>
                  <a:pt x="3523023" y="753333"/>
                  <a:pt x="3522778" y="767091"/>
                  <a:pt x="3521531" y="781608"/>
                </a:cubicBezTo>
                <a:cubicBezTo>
                  <a:pt x="3520285" y="796124"/>
                  <a:pt x="3516986" y="803885"/>
                  <a:pt x="3511634" y="804890"/>
                </a:cubicBezTo>
                <a:cubicBezTo>
                  <a:pt x="3506283" y="805894"/>
                  <a:pt x="3503387" y="799796"/>
                  <a:pt x="3502947" y="786593"/>
                </a:cubicBezTo>
                <a:cubicBezTo>
                  <a:pt x="3502506" y="773391"/>
                  <a:pt x="3501957" y="758976"/>
                  <a:pt x="3501300" y="743349"/>
                </a:cubicBezTo>
                <a:cubicBezTo>
                  <a:pt x="3495384" y="744900"/>
                  <a:pt x="3489871" y="746066"/>
                  <a:pt x="3484762" y="746847"/>
                </a:cubicBezTo>
                <a:cubicBezTo>
                  <a:pt x="3479652" y="747628"/>
                  <a:pt x="3473513" y="745256"/>
                  <a:pt x="3466344" y="739731"/>
                </a:cubicBezTo>
                <a:cubicBezTo>
                  <a:pt x="3459175" y="734206"/>
                  <a:pt x="3459433" y="730882"/>
                  <a:pt x="3467116" y="729760"/>
                </a:cubicBezTo>
                <a:cubicBezTo>
                  <a:pt x="3474799" y="728637"/>
                  <a:pt x="3486132" y="726712"/>
                  <a:pt x="3501114" y="723983"/>
                </a:cubicBezTo>
                <a:lnTo>
                  <a:pt x="3501114" y="701324"/>
                </a:lnTo>
                <a:cubicBezTo>
                  <a:pt x="3487348" y="703656"/>
                  <a:pt x="3477680" y="702533"/>
                  <a:pt x="3472111" y="697957"/>
                </a:cubicBezTo>
                <a:cubicBezTo>
                  <a:pt x="3466542" y="693380"/>
                  <a:pt x="3466949" y="690261"/>
                  <a:pt x="3473330" y="688599"/>
                </a:cubicBezTo>
                <a:cubicBezTo>
                  <a:pt x="3479711" y="686937"/>
                  <a:pt x="3488972" y="684755"/>
                  <a:pt x="3501114" y="682051"/>
                </a:cubicBezTo>
                <a:cubicBezTo>
                  <a:pt x="3501114" y="667106"/>
                  <a:pt x="3499917" y="658356"/>
                  <a:pt x="3497524" y="655801"/>
                </a:cubicBezTo>
                <a:lnTo>
                  <a:pt x="3467200" y="660080"/>
                </a:lnTo>
                <a:cubicBezTo>
                  <a:pt x="3465712" y="689585"/>
                  <a:pt x="3463802" y="712325"/>
                  <a:pt x="3461470" y="728299"/>
                </a:cubicBezTo>
                <a:cubicBezTo>
                  <a:pt x="3459138" y="744273"/>
                  <a:pt x="3455538" y="759358"/>
                  <a:pt x="3450671" y="773552"/>
                </a:cubicBezTo>
                <a:cubicBezTo>
                  <a:pt x="3445803" y="787747"/>
                  <a:pt x="3435093" y="798713"/>
                  <a:pt x="3418542" y="806453"/>
                </a:cubicBezTo>
                <a:cubicBezTo>
                  <a:pt x="3401991" y="814192"/>
                  <a:pt x="3399195" y="812071"/>
                  <a:pt x="3410152" y="800090"/>
                </a:cubicBezTo>
                <a:cubicBezTo>
                  <a:pt x="3421110" y="788109"/>
                  <a:pt x="3428892" y="774045"/>
                  <a:pt x="3433500" y="757897"/>
                </a:cubicBezTo>
                <a:cubicBezTo>
                  <a:pt x="3438107" y="741750"/>
                  <a:pt x="3440994" y="722194"/>
                  <a:pt x="3442160" y="699231"/>
                </a:cubicBezTo>
                <a:cubicBezTo>
                  <a:pt x="3443325" y="676268"/>
                  <a:pt x="3442352" y="661125"/>
                  <a:pt x="3439239" y="653801"/>
                </a:cubicBezTo>
                <a:cubicBezTo>
                  <a:pt x="3436126" y="646478"/>
                  <a:pt x="3437555" y="643405"/>
                  <a:pt x="3443527" y="644583"/>
                </a:cubicBezTo>
                <a:cubicBezTo>
                  <a:pt x="3449499" y="645762"/>
                  <a:pt x="3454711" y="646351"/>
                  <a:pt x="3459163" y="646351"/>
                </a:cubicBezTo>
                <a:cubicBezTo>
                  <a:pt x="3463616" y="646351"/>
                  <a:pt x="3478027" y="644503"/>
                  <a:pt x="3502398" y="640807"/>
                </a:cubicBezTo>
                <a:cubicBezTo>
                  <a:pt x="3514478" y="625713"/>
                  <a:pt x="3523900" y="614629"/>
                  <a:pt x="3530666" y="607553"/>
                </a:cubicBezTo>
                <a:cubicBezTo>
                  <a:pt x="3537431" y="600477"/>
                  <a:pt x="3540085" y="596437"/>
                  <a:pt x="3538628" y="595433"/>
                </a:cubicBezTo>
                <a:cubicBezTo>
                  <a:pt x="3537171" y="594428"/>
                  <a:pt x="3534110" y="594509"/>
                  <a:pt x="3529447" y="595675"/>
                </a:cubicBezTo>
                <a:cubicBezTo>
                  <a:pt x="3524784" y="596841"/>
                  <a:pt x="3519048" y="598009"/>
                  <a:pt x="3512239" y="599181"/>
                </a:cubicBezTo>
                <a:cubicBezTo>
                  <a:pt x="3505430" y="600354"/>
                  <a:pt x="3498547" y="599383"/>
                  <a:pt x="3491589" y="596270"/>
                </a:cubicBezTo>
                <a:cubicBezTo>
                  <a:pt x="3472911" y="616883"/>
                  <a:pt x="3454459" y="631375"/>
                  <a:pt x="3436234" y="639746"/>
                </a:cubicBezTo>
                <a:cubicBezTo>
                  <a:pt x="3418009" y="648118"/>
                  <a:pt x="3414815" y="646847"/>
                  <a:pt x="3426654" y="635933"/>
                </a:cubicBezTo>
                <a:cubicBezTo>
                  <a:pt x="3438492" y="625019"/>
                  <a:pt x="3449043" y="613962"/>
                  <a:pt x="3458307" y="602763"/>
                </a:cubicBezTo>
                <a:cubicBezTo>
                  <a:pt x="3467572" y="591563"/>
                  <a:pt x="3473522" y="583161"/>
                  <a:pt x="3476158" y="577555"/>
                </a:cubicBezTo>
                <a:cubicBezTo>
                  <a:pt x="3478793" y="571949"/>
                  <a:pt x="3479915" y="565859"/>
                  <a:pt x="3479525" y="559286"/>
                </a:cubicBezTo>
                <a:cubicBezTo>
                  <a:pt x="3479329" y="556000"/>
                  <a:pt x="3480198" y="553898"/>
                  <a:pt x="3482132" y="552982"/>
                </a:cubicBezTo>
                <a:close/>
                <a:moveTo>
                  <a:pt x="8093903" y="203706"/>
                </a:moveTo>
                <a:cubicBezTo>
                  <a:pt x="8097348" y="203149"/>
                  <a:pt x="8101156" y="203407"/>
                  <a:pt x="8105326" y="204480"/>
                </a:cubicBezTo>
                <a:cubicBezTo>
                  <a:pt x="8113666" y="206626"/>
                  <a:pt x="8119114" y="211137"/>
                  <a:pt x="8121669" y="218014"/>
                </a:cubicBezTo>
                <a:cubicBezTo>
                  <a:pt x="8124224" y="224891"/>
                  <a:pt x="8123864" y="233495"/>
                  <a:pt x="8120590" y="243826"/>
                </a:cubicBezTo>
                <a:cubicBezTo>
                  <a:pt x="8117316" y="254158"/>
                  <a:pt x="8111369" y="264039"/>
                  <a:pt x="8102749" y="273471"/>
                </a:cubicBezTo>
                <a:cubicBezTo>
                  <a:pt x="8094130" y="282903"/>
                  <a:pt x="8085820" y="288038"/>
                  <a:pt x="8077820" y="288875"/>
                </a:cubicBezTo>
                <a:cubicBezTo>
                  <a:pt x="8069821" y="289712"/>
                  <a:pt x="8068258" y="287563"/>
                  <a:pt x="8073132" y="282429"/>
                </a:cubicBezTo>
                <a:cubicBezTo>
                  <a:pt x="8078006" y="277294"/>
                  <a:pt x="8082499" y="272113"/>
                  <a:pt x="8086610" y="266885"/>
                </a:cubicBezTo>
                <a:cubicBezTo>
                  <a:pt x="8090722" y="261658"/>
                  <a:pt x="8094298" y="255398"/>
                  <a:pt x="8097336" y="248105"/>
                </a:cubicBezTo>
                <a:cubicBezTo>
                  <a:pt x="8091866" y="248105"/>
                  <a:pt x="8087268" y="246707"/>
                  <a:pt x="8083541" y="243910"/>
                </a:cubicBezTo>
                <a:cubicBezTo>
                  <a:pt x="8079814" y="241113"/>
                  <a:pt x="8077290" y="237455"/>
                  <a:pt x="8075970" y="232934"/>
                </a:cubicBezTo>
                <a:cubicBezTo>
                  <a:pt x="8074648" y="228413"/>
                  <a:pt x="8074406" y="224190"/>
                  <a:pt x="8075244" y="220265"/>
                </a:cubicBezTo>
                <a:cubicBezTo>
                  <a:pt x="8076081" y="216340"/>
                  <a:pt x="8079219" y="212191"/>
                  <a:pt x="8084657" y="207819"/>
                </a:cubicBezTo>
                <a:cubicBezTo>
                  <a:pt x="8087377" y="205633"/>
                  <a:pt x="8090458" y="204262"/>
                  <a:pt x="8093903" y="203706"/>
                </a:cubicBezTo>
                <a:close/>
                <a:moveTo>
                  <a:pt x="3988629" y="203706"/>
                </a:moveTo>
                <a:cubicBezTo>
                  <a:pt x="3992073" y="203149"/>
                  <a:pt x="3995881" y="203407"/>
                  <a:pt x="4000051" y="204480"/>
                </a:cubicBezTo>
                <a:cubicBezTo>
                  <a:pt x="4008392" y="206626"/>
                  <a:pt x="4013839" y="211137"/>
                  <a:pt x="4016394" y="218014"/>
                </a:cubicBezTo>
                <a:cubicBezTo>
                  <a:pt x="4018949" y="224891"/>
                  <a:pt x="4018590" y="233495"/>
                  <a:pt x="4015315" y="243826"/>
                </a:cubicBezTo>
                <a:cubicBezTo>
                  <a:pt x="4012041" y="254158"/>
                  <a:pt x="4006094" y="264039"/>
                  <a:pt x="3997475" y="273471"/>
                </a:cubicBezTo>
                <a:cubicBezTo>
                  <a:pt x="3988855" y="282903"/>
                  <a:pt x="3980545" y="288038"/>
                  <a:pt x="3972546" y="288875"/>
                </a:cubicBezTo>
                <a:cubicBezTo>
                  <a:pt x="3964546" y="289712"/>
                  <a:pt x="3962984" y="287563"/>
                  <a:pt x="3967858" y="282429"/>
                </a:cubicBezTo>
                <a:cubicBezTo>
                  <a:pt x="3972732" y="277294"/>
                  <a:pt x="3977225" y="272113"/>
                  <a:pt x="3981336" y="266885"/>
                </a:cubicBezTo>
                <a:cubicBezTo>
                  <a:pt x="3985447" y="261658"/>
                  <a:pt x="3989022" y="255398"/>
                  <a:pt x="3992061" y="248105"/>
                </a:cubicBezTo>
                <a:cubicBezTo>
                  <a:pt x="3986591" y="248105"/>
                  <a:pt x="3981993" y="246707"/>
                  <a:pt x="3978266" y="243910"/>
                </a:cubicBezTo>
                <a:cubicBezTo>
                  <a:pt x="3974539" y="241113"/>
                  <a:pt x="3972016" y="237455"/>
                  <a:pt x="3970695" y="232934"/>
                </a:cubicBezTo>
                <a:cubicBezTo>
                  <a:pt x="3969374" y="228413"/>
                  <a:pt x="3969132" y="224190"/>
                  <a:pt x="3969969" y="220265"/>
                </a:cubicBezTo>
                <a:cubicBezTo>
                  <a:pt x="3970806" y="216340"/>
                  <a:pt x="3973944" y="212191"/>
                  <a:pt x="3979383" y="207819"/>
                </a:cubicBezTo>
                <a:cubicBezTo>
                  <a:pt x="3982102" y="205633"/>
                  <a:pt x="3985184" y="204262"/>
                  <a:pt x="3988629" y="203706"/>
                </a:cubicBezTo>
                <a:close/>
                <a:moveTo>
                  <a:pt x="643154" y="181028"/>
                </a:moveTo>
                <a:cubicBezTo>
                  <a:pt x="644630" y="180233"/>
                  <a:pt x="647038" y="180475"/>
                  <a:pt x="650378" y="181756"/>
                </a:cubicBezTo>
                <a:cubicBezTo>
                  <a:pt x="657056" y="184317"/>
                  <a:pt x="662330" y="188013"/>
                  <a:pt x="666200" y="192843"/>
                </a:cubicBezTo>
                <a:cubicBezTo>
                  <a:pt x="670069" y="197674"/>
                  <a:pt x="669917" y="200660"/>
                  <a:pt x="665744" y="201801"/>
                </a:cubicBezTo>
                <a:cubicBezTo>
                  <a:pt x="661571" y="202942"/>
                  <a:pt x="651596" y="208697"/>
                  <a:pt x="635821" y="219065"/>
                </a:cubicBezTo>
                <a:cubicBezTo>
                  <a:pt x="656359" y="222972"/>
                  <a:pt x="670593" y="227223"/>
                  <a:pt x="678525" y="231818"/>
                </a:cubicBezTo>
                <a:cubicBezTo>
                  <a:pt x="686455" y="236413"/>
                  <a:pt x="691243" y="243194"/>
                  <a:pt x="692886" y="252161"/>
                </a:cubicBezTo>
                <a:cubicBezTo>
                  <a:pt x="694530" y="261128"/>
                  <a:pt x="687529" y="261878"/>
                  <a:pt x="671883" y="254412"/>
                </a:cubicBezTo>
                <a:cubicBezTo>
                  <a:pt x="656237" y="246946"/>
                  <a:pt x="641098" y="240326"/>
                  <a:pt x="626462" y="234553"/>
                </a:cubicBezTo>
                <a:cubicBezTo>
                  <a:pt x="611828" y="228779"/>
                  <a:pt x="598616" y="222373"/>
                  <a:pt x="586828" y="215335"/>
                </a:cubicBezTo>
                <a:cubicBezTo>
                  <a:pt x="575039" y="208297"/>
                  <a:pt x="574736" y="205767"/>
                  <a:pt x="585916" y="207745"/>
                </a:cubicBezTo>
                <a:cubicBezTo>
                  <a:pt x="597097" y="209723"/>
                  <a:pt x="610067" y="212231"/>
                  <a:pt x="624826" y="215270"/>
                </a:cubicBezTo>
                <a:cubicBezTo>
                  <a:pt x="636732" y="201851"/>
                  <a:pt x="642297" y="192270"/>
                  <a:pt x="641522" y="186528"/>
                </a:cubicBezTo>
                <a:cubicBezTo>
                  <a:pt x="641134" y="183656"/>
                  <a:pt x="641679" y="181823"/>
                  <a:pt x="643154" y="181028"/>
                </a:cubicBezTo>
                <a:close/>
                <a:moveTo>
                  <a:pt x="619467" y="155878"/>
                </a:moveTo>
                <a:cubicBezTo>
                  <a:pt x="617223" y="156653"/>
                  <a:pt x="603506" y="159224"/>
                  <a:pt x="578317" y="163589"/>
                </a:cubicBezTo>
                <a:lnTo>
                  <a:pt x="577461" y="169747"/>
                </a:lnTo>
                <a:cubicBezTo>
                  <a:pt x="584345" y="169834"/>
                  <a:pt x="590548" y="168495"/>
                  <a:pt x="596074" y="165729"/>
                </a:cubicBezTo>
                <a:cubicBezTo>
                  <a:pt x="601599" y="162963"/>
                  <a:pt x="607075" y="163515"/>
                  <a:pt x="612500" y="167385"/>
                </a:cubicBezTo>
                <a:cubicBezTo>
                  <a:pt x="617927" y="171254"/>
                  <a:pt x="617043" y="174776"/>
                  <a:pt x="609850" y="177951"/>
                </a:cubicBezTo>
                <a:cubicBezTo>
                  <a:pt x="602656" y="181126"/>
                  <a:pt x="591860" y="183055"/>
                  <a:pt x="577461" y="183737"/>
                </a:cubicBezTo>
                <a:lnTo>
                  <a:pt x="577461" y="193095"/>
                </a:lnTo>
                <a:cubicBezTo>
                  <a:pt x="594489" y="190875"/>
                  <a:pt x="607791" y="188053"/>
                  <a:pt x="617366" y="184630"/>
                </a:cubicBezTo>
                <a:cubicBezTo>
                  <a:pt x="620243" y="173877"/>
                  <a:pt x="621874" y="166203"/>
                  <a:pt x="622258" y="161608"/>
                </a:cubicBezTo>
                <a:cubicBezTo>
                  <a:pt x="622642" y="157013"/>
                  <a:pt x="621713" y="155103"/>
                  <a:pt x="619467" y="155878"/>
                </a:cubicBezTo>
                <a:close/>
                <a:moveTo>
                  <a:pt x="6286102" y="133429"/>
                </a:moveTo>
                <a:cubicBezTo>
                  <a:pt x="6288431" y="132846"/>
                  <a:pt x="6292441" y="133384"/>
                  <a:pt x="6298134" y="135042"/>
                </a:cubicBezTo>
                <a:cubicBezTo>
                  <a:pt x="6309519" y="138360"/>
                  <a:pt x="6317714" y="143386"/>
                  <a:pt x="6322718" y="150121"/>
                </a:cubicBezTo>
                <a:cubicBezTo>
                  <a:pt x="6327723" y="156855"/>
                  <a:pt x="6328957" y="165140"/>
                  <a:pt x="6326421" y="174975"/>
                </a:cubicBezTo>
                <a:cubicBezTo>
                  <a:pt x="6323885" y="184810"/>
                  <a:pt x="6315888" y="182491"/>
                  <a:pt x="6302431" y="168017"/>
                </a:cubicBezTo>
                <a:cubicBezTo>
                  <a:pt x="6292324" y="154015"/>
                  <a:pt x="6286234" y="144189"/>
                  <a:pt x="6284163" y="138540"/>
                </a:cubicBezTo>
                <a:cubicBezTo>
                  <a:pt x="6283127" y="135715"/>
                  <a:pt x="6283774" y="134011"/>
                  <a:pt x="6286102" y="133429"/>
                </a:cubicBezTo>
                <a:close/>
                <a:moveTo>
                  <a:pt x="2180829" y="133429"/>
                </a:moveTo>
                <a:cubicBezTo>
                  <a:pt x="2183156" y="132846"/>
                  <a:pt x="2187168" y="133384"/>
                  <a:pt x="2192860" y="135042"/>
                </a:cubicBezTo>
                <a:cubicBezTo>
                  <a:pt x="2204245" y="138360"/>
                  <a:pt x="2212441" y="143386"/>
                  <a:pt x="2217445" y="150121"/>
                </a:cubicBezTo>
                <a:cubicBezTo>
                  <a:pt x="2222449" y="156855"/>
                  <a:pt x="2223683" y="165140"/>
                  <a:pt x="2221147" y="174975"/>
                </a:cubicBezTo>
                <a:cubicBezTo>
                  <a:pt x="2218610" y="184810"/>
                  <a:pt x="2210614" y="182491"/>
                  <a:pt x="2197158" y="168017"/>
                </a:cubicBezTo>
                <a:cubicBezTo>
                  <a:pt x="2187050" y="154015"/>
                  <a:pt x="2180960" y="144189"/>
                  <a:pt x="2178889" y="138540"/>
                </a:cubicBezTo>
                <a:cubicBezTo>
                  <a:pt x="2177854" y="135715"/>
                  <a:pt x="2178500" y="134011"/>
                  <a:pt x="2180829" y="133429"/>
                </a:cubicBezTo>
                <a:close/>
                <a:moveTo>
                  <a:pt x="5690725" y="128289"/>
                </a:moveTo>
                <a:cubicBezTo>
                  <a:pt x="5692138" y="127393"/>
                  <a:pt x="5694649" y="127461"/>
                  <a:pt x="5698254" y="128494"/>
                </a:cubicBezTo>
                <a:cubicBezTo>
                  <a:pt x="5705467" y="130559"/>
                  <a:pt x="5711327" y="133049"/>
                  <a:pt x="5715835" y="135963"/>
                </a:cubicBezTo>
                <a:cubicBezTo>
                  <a:pt x="5720343" y="138878"/>
                  <a:pt x="5721555" y="142037"/>
                  <a:pt x="5719472" y="145442"/>
                </a:cubicBezTo>
                <a:cubicBezTo>
                  <a:pt x="5717388" y="148846"/>
                  <a:pt x="5715199" y="153993"/>
                  <a:pt x="5712905" y="160883"/>
                </a:cubicBezTo>
                <a:cubicBezTo>
                  <a:pt x="5710611" y="167772"/>
                  <a:pt x="5706058" y="177282"/>
                  <a:pt x="5699250" y="189411"/>
                </a:cubicBezTo>
                <a:cubicBezTo>
                  <a:pt x="5722529" y="208610"/>
                  <a:pt x="5740028" y="220482"/>
                  <a:pt x="5751749" y="225028"/>
                </a:cubicBezTo>
                <a:cubicBezTo>
                  <a:pt x="5763469" y="229573"/>
                  <a:pt x="5774575" y="233663"/>
                  <a:pt x="5785068" y="237297"/>
                </a:cubicBezTo>
                <a:cubicBezTo>
                  <a:pt x="5795560" y="240930"/>
                  <a:pt x="5791229" y="244028"/>
                  <a:pt x="5772073" y="246589"/>
                </a:cubicBezTo>
                <a:cubicBezTo>
                  <a:pt x="5752918" y="249150"/>
                  <a:pt x="5740730" y="250009"/>
                  <a:pt x="5735508" y="249166"/>
                </a:cubicBezTo>
                <a:cubicBezTo>
                  <a:pt x="5730287" y="248322"/>
                  <a:pt x="5725273" y="245095"/>
                  <a:pt x="5720467" y="239482"/>
                </a:cubicBezTo>
                <a:cubicBezTo>
                  <a:pt x="5715661" y="233870"/>
                  <a:pt x="5705165" y="221955"/>
                  <a:pt x="5688980" y="203736"/>
                </a:cubicBezTo>
                <a:cubicBezTo>
                  <a:pt x="5679394" y="218098"/>
                  <a:pt x="5668504" y="227914"/>
                  <a:pt x="5656313" y="233185"/>
                </a:cubicBezTo>
                <a:cubicBezTo>
                  <a:pt x="5644122" y="238456"/>
                  <a:pt x="5631948" y="241092"/>
                  <a:pt x="5619794" y="241092"/>
                </a:cubicBezTo>
                <a:cubicBezTo>
                  <a:pt x="5606524" y="241092"/>
                  <a:pt x="5605615" y="238605"/>
                  <a:pt x="5617069" y="233632"/>
                </a:cubicBezTo>
                <a:cubicBezTo>
                  <a:pt x="5628522" y="228658"/>
                  <a:pt x="5638732" y="223369"/>
                  <a:pt x="5647699" y="217763"/>
                </a:cubicBezTo>
                <a:cubicBezTo>
                  <a:pt x="5656666" y="212157"/>
                  <a:pt x="5665242" y="203023"/>
                  <a:pt x="5673428" y="190360"/>
                </a:cubicBezTo>
                <a:cubicBezTo>
                  <a:pt x="5657913" y="173145"/>
                  <a:pt x="5646252" y="162259"/>
                  <a:pt x="5638444" y="157701"/>
                </a:cubicBezTo>
                <a:cubicBezTo>
                  <a:pt x="5630637" y="153144"/>
                  <a:pt x="5629837" y="149733"/>
                  <a:pt x="5636044" y="147470"/>
                </a:cubicBezTo>
                <a:cubicBezTo>
                  <a:pt x="5642252" y="145206"/>
                  <a:pt x="5648890" y="147116"/>
                  <a:pt x="5655959" y="153199"/>
                </a:cubicBezTo>
                <a:cubicBezTo>
                  <a:pt x="5663029" y="159283"/>
                  <a:pt x="5671927" y="167137"/>
                  <a:pt x="5682655" y="176761"/>
                </a:cubicBezTo>
                <a:cubicBezTo>
                  <a:pt x="5687406" y="166417"/>
                  <a:pt x="5690168" y="158095"/>
                  <a:pt x="5690943" y="151795"/>
                </a:cubicBezTo>
                <a:cubicBezTo>
                  <a:pt x="5691719" y="145494"/>
                  <a:pt x="5691328" y="139520"/>
                  <a:pt x="5689771" y="133870"/>
                </a:cubicBezTo>
                <a:cubicBezTo>
                  <a:pt x="5688993" y="131046"/>
                  <a:pt x="5689311" y="129185"/>
                  <a:pt x="5690725" y="128289"/>
                </a:cubicBezTo>
                <a:close/>
                <a:moveTo>
                  <a:pt x="1585451" y="128289"/>
                </a:moveTo>
                <a:cubicBezTo>
                  <a:pt x="1586865" y="127393"/>
                  <a:pt x="1589374" y="127461"/>
                  <a:pt x="1592981" y="128494"/>
                </a:cubicBezTo>
                <a:cubicBezTo>
                  <a:pt x="1600193" y="130559"/>
                  <a:pt x="1606052" y="133049"/>
                  <a:pt x="1610562" y="135963"/>
                </a:cubicBezTo>
                <a:cubicBezTo>
                  <a:pt x="1615069" y="138878"/>
                  <a:pt x="1616281" y="142037"/>
                  <a:pt x="1614198" y="145442"/>
                </a:cubicBezTo>
                <a:cubicBezTo>
                  <a:pt x="1612114" y="148846"/>
                  <a:pt x="1609925" y="153993"/>
                  <a:pt x="1607630" y="160883"/>
                </a:cubicBezTo>
                <a:cubicBezTo>
                  <a:pt x="1605336" y="167772"/>
                  <a:pt x="1600785" y="177282"/>
                  <a:pt x="1593975" y="189411"/>
                </a:cubicBezTo>
                <a:cubicBezTo>
                  <a:pt x="1617255" y="208610"/>
                  <a:pt x="1634755" y="220482"/>
                  <a:pt x="1646475" y="225028"/>
                </a:cubicBezTo>
                <a:cubicBezTo>
                  <a:pt x="1658195" y="229573"/>
                  <a:pt x="1669302" y="233663"/>
                  <a:pt x="1679794" y="237297"/>
                </a:cubicBezTo>
                <a:cubicBezTo>
                  <a:pt x="1690286" y="240930"/>
                  <a:pt x="1685955" y="244028"/>
                  <a:pt x="1666799" y="246589"/>
                </a:cubicBezTo>
                <a:cubicBezTo>
                  <a:pt x="1647644" y="249150"/>
                  <a:pt x="1635455" y="250009"/>
                  <a:pt x="1630234" y="249166"/>
                </a:cubicBezTo>
                <a:cubicBezTo>
                  <a:pt x="1625013" y="248322"/>
                  <a:pt x="1619999" y="245095"/>
                  <a:pt x="1615193" y="239482"/>
                </a:cubicBezTo>
                <a:cubicBezTo>
                  <a:pt x="1610387" y="233870"/>
                  <a:pt x="1599892" y="221955"/>
                  <a:pt x="1583707" y="203736"/>
                </a:cubicBezTo>
                <a:cubicBezTo>
                  <a:pt x="1574119" y="218098"/>
                  <a:pt x="1563230" y="227914"/>
                  <a:pt x="1551039" y="233185"/>
                </a:cubicBezTo>
                <a:cubicBezTo>
                  <a:pt x="1538847" y="238456"/>
                  <a:pt x="1526674" y="241092"/>
                  <a:pt x="1514520" y="241092"/>
                </a:cubicBezTo>
                <a:cubicBezTo>
                  <a:pt x="1501249" y="241092"/>
                  <a:pt x="1500341" y="238605"/>
                  <a:pt x="1511795" y="233632"/>
                </a:cubicBezTo>
                <a:cubicBezTo>
                  <a:pt x="1523248" y="228658"/>
                  <a:pt x="1533459" y="223369"/>
                  <a:pt x="1542425" y="217763"/>
                </a:cubicBezTo>
                <a:cubicBezTo>
                  <a:pt x="1551392" y="212157"/>
                  <a:pt x="1559969" y="203023"/>
                  <a:pt x="1568154" y="190360"/>
                </a:cubicBezTo>
                <a:cubicBezTo>
                  <a:pt x="1552639" y="173145"/>
                  <a:pt x="1540977" y="162259"/>
                  <a:pt x="1533170" y="157701"/>
                </a:cubicBezTo>
                <a:cubicBezTo>
                  <a:pt x="1525362" y="153144"/>
                  <a:pt x="1524563" y="149733"/>
                  <a:pt x="1530770" y="147470"/>
                </a:cubicBezTo>
                <a:cubicBezTo>
                  <a:pt x="1536978" y="145206"/>
                  <a:pt x="1543616" y="147116"/>
                  <a:pt x="1550685" y="153199"/>
                </a:cubicBezTo>
                <a:cubicBezTo>
                  <a:pt x="1557755" y="159283"/>
                  <a:pt x="1566653" y="167137"/>
                  <a:pt x="1577382" y="176761"/>
                </a:cubicBezTo>
                <a:cubicBezTo>
                  <a:pt x="1582131" y="166417"/>
                  <a:pt x="1584895" y="158095"/>
                  <a:pt x="1585669" y="151795"/>
                </a:cubicBezTo>
                <a:cubicBezTo>
                  <a:pt x="1586444" y="145494"/>
                  <a:pt x="1586054" y="139520"/>
                  <a:pt x="1584497" y="133870"/>
                </a:cubicBezTo>
                <a:cubicBezTo>
                  <a:pt x="1583719" y="131046"/>
                  <a:pt x="1584037" y="129185"/>
                  <a:pt x="1585451" y="128289"/>
                </a:cubicBezTo>
                <a:close/>
                <a:moveTo>
                  <a:pt x="584345" y="125527"/>
                </a:moveTo>
                <a:cubicBezTo>
                  <a:pt x="578218" y="135027"/>
                  <a:pt x="570863" y="143609"/>
                  <a:pt x="562280" y="151274"/>
                </a:cubicBezTo>
                <a:cubicBezTo>
                  <a:pt x="566026" y="152700"/>
                  <a:pt x="573123" y="152483"/>
                  <a:pt x="583572" y="150623"/>
                </a:cubicBezTo>
                <a:lnTo>
                  <a:pt x="603219" y="145825"/>
                </a:lnTo>
                <a:lnTo>
                  <a:pt x="601026" y="145100"/>
                </a:lnTo>
                <a:cubicBezTo>
                  <a:pt x="599411" y="144134"/>
                  <a:pt x="597639" y="142685"/>
                  <a:pt x="595711" y="140754"/>
                </a:cubicBezTo>
                <a:cubicBezTo>
                  <a:pt x="591853" y="136890"/>
                  <a:pt x="588065" y="131815"/>
                  <a:pt x="584345" y="125527"/>
                </a:cubicBezTo>
                <a:close/>
                <a:moveTo>
                  <a:pt x="6225013" y="109760"/>
                </a:moveTo>
                <a:cubicBezTo>
                  <a:pt x="6220753" y="110138"/>
                  <a:pt x="6209910" y="112064"/>
                  <a:pt x="6192485" y="115537"/>
                </a:cubicBezTo>
                <a:lnTo>
                  <a:pt x="6193508" y="148744"/>
                </a:lnTo>
                <a:cubicBezTo>
                  <a:pt x="6200367" y="148099"/>
                  <a:pt x="6206074" y="146573"/>
                  <a:pt x="6210632" y="144167"/>
                </a:cubicBezTo>
                <a:cubicBezTo>
                  <a:pt x="6215190" y="141761"/>
                  <a:pt x="6220114" y="143160"/>
                  <a:pt x="6225403" y="148362"/>
                </a:cubicBezTo>
                <a:cubicBezTo>
                  <a:pt x="6230693" y="153565"/>
                  <a:pt x="6229174" y="157869"/>
                  <a:pt x="6220846" y="161273"/>
                </a:cubicBezTo>
                <a:cubicBezTo>
                  <a:pt x="6212518" y="164678"/>
                  <a:pt x="6203455" y="166380"/>
                  <a:pt x="6193657" y="166380"/>
                </a:cubicBezTo>
                <a:lnTo>
                  <a:pt x="6194661" y="196592"/>
                </a:lnTo>
                <a:cubicBezTo>
                  <a:pt x="6198581" y="196704"/>
                  <a:pt x="6204422" y="195175"/>
                  <a:pt x="6212186" y="192006"/>
                </a:cubicBezTo>
                <a:cubicBezTo>
                  <a:pt x="6219950" y="188838"/>
                  <a:pt x="6225156" y="189005"/>
                  <a:pt x="6227803" y="192509"/>
                </a:cubicBezTo>
                <a:cubicBezTo>
                  <a:pt x="6230451" y="196012"/>
                  <a:pt x="6232402" y="195789"/>
                  <a:pt x="6233654" y="191839"/>
                </a:cubicBezTo>
                <a:cubicBezTo>
                  <a:pt x="6234907" y="187889"/>
                  <a:pt x="6235728" y="174469"/>
                  <a:pt x="6236119" y="151581"/>
                </a:cubicBezTo>
                <a:cubicBezTo>
                  <a:pt x="6236510" y="128692"/>
                  <a:pt x="6235821" y="115906"/>
                  <a:pt x="6234054" y="113220"/>
                </a:cubicBezTo>
                <a:cubicBezTo>
                  <a:pt x="6232287" y="110535"/>
                  <a:pt x="6229273" y="109382"/>
                  <a:pt x="6225013" y="109760"/>
                </a:cubicBezTo>
                <a:close/>
                <a:moveTo>
                  <a:pt x="2119739" y="109760"/>
                </a:moveTo>
                <a:cubicBezTo>
                  <a:pt x="2115479" y="110138"/>
                  <a:pt x="2104636" y="112064"/>
                  <a:pt x="2087211" y="115537"/>
                </a:cubicBezTo>
                <a:lnTo>
                  <a:pt x="2088234" y="148744"/>
                </a:lnTo>
                <a:cubicBezTo>
                  <a:pt x="2095092" y="148099"/>
                  <a:pt x="2100801" y="146573"/>
                  <a:pt x="2105358" y="144167"/>
                </a:cubicBezTo>
                <a:cubicBezTo>
                  <a:pt x="2109917" y="141761"/>
                  <a:pt x="2114840" y="143160"/>
                  <a:pt x="2120130" y="148362"/>
                </a:cubicBezTo>
                <a:cubicBezTo>
                  <a:pt x="2125419" y="153565"/>
                  <a:pt x="2123900" y="157869"/>
                  <a:pt x="2115572" y="161273"/>
                </a:cubicBezTo>
                <a:cubicBezTo>
                  <a:pt x="2107244" y="164678"/>
                  <a:pt x="2098181" y="166380"/>
                  <a:pt x="2088383" y="166380"/>
                </a:cubicBezTo>
                <a:lnTo>
                  <a:pt x="2089387" y="196592"/>
                </a:lnTo>
                <a:cubicBezTo>
                  <a:pt x="2093306" y="196704"/>
                  <a:pt x="2099148" y="195175"/>
                  <a:pt x="2106912" y="192006"/>
                </a:cubicBezTo>
                <a:cubicBezTo>
                  <a:pt x="2114676" y="188838"/>
                  <a:pt x="2119881" y="189005"/>
                  <a:pt x="2122530" y="192509"/>
                </a:cubicBezTo>
                <a:cubicBezTo>
                  <a:pt x="2125178" y="196012"/>
                  <a:pt x="2127128" y="195789"/>
                  <a:pt x="2128380" y="191839"/>
                </a:cubicBezTo>
                <a:cubicBezTo>
                  <a:pt x="2129634" y="187889"/>
                  <a:pt x="2130455" y="174469"/>
                  <a:pt x="2130846" y="151581"/>
                </a:cubicBezTo>
                <a:cubicBezTo>
                  <a:pt x="2131236" y="128692"/>
                  <a:pt x="2130548" y="115906"/>
                  <a:pt x="2128780" y="113220"/>
                </a:cubicBezTo>
                <a:cubicBezTo>
                  <a:pt x="2127013" y="110535"/>
                  <a:pt x="2124000" y="109382"/>
                  <a:pt x="2119739" y="109760"/>
                </a:cubicBezTo>
                <a:close/>
                <a:moveTo>
                  <a:pt x="4990046" y="103370"/>
                </a:moveTo>
                <a:cubicBezTo>
                  <a:pt x="4989364" y="102576"/>
                  <a:pt x="4985045" y="103736"/>
                  <a:pt x="4977089" y="106849"/>
                </a:cubicBezTo>
                <a:cubicBezTo>
                  <a:pt x="4969133" y="109962"/>
                  <a:pt x="4962321" y="109571"/>
                  <a:pt x="4956653" y="105677"/>
                </a:cubicBezTo>
                <a:cubicBezTo>
                  <a:pt x="4952933" y="115326"/>
                  <a:pt x="4947724" y="124237"/>
                  <a:pt x="4941026" y="132410"/>
                </a:cubicBezTo>
                <a:cubicBezTo>
                  <a:pt x="4951345" y="132410"/>
                  <a:pt x="4958563" y="134059"/>
                  <a:pt x="4962681" y="137358"/>
                </a:cubicBezTo>
                <a:cubicBezTo>
                  <a:pt x="4966798" y="140658"/>
                  <a:pt x="4971815" y="145228"/>
                  <a:pt x="4977731" y="151069"/>
                </a:cubicBezTo>
                <a:cubicBezTo>
                  <a:pt x="4983523" y="134611"/>
                  <a:pt x="4987194" y="122745"/>
                  <a:pt x="4988744" y="115471"/>
                </a:cubicBezTo>
                <a:cubicBezTo>
                  <a:pt x="4990295" y="108197"/>
                  <a:pt x="4990729" y="104164"/>
                  <a:pt x="4990046" y="103370"/>
                </a:cubicBezTo>
                <a:close/>
                <a:moveTo>
                  <a:pt x="5655029" y="102309"/>
                </a:moveTo>
                <a:cubicBezTo>
                  <a:pt x="5658998" y="101355"/>
                  <a:pt x="5663723" y="103909"/>
                  <a:pt x="5669205" y="109974"/>
                </a:cubicBezTo>
                <a:cubicBezTo>
                  <a:pt x="5675220" y="114935"/>
                  <a:pt x="5677043" y="118832"/>
                  <a:pt x="5674674" y="121666"/>
                </a:cubicBezTo>
                <a:cubicBezTo>
                  <a:pt x="5672306" y="124500"/>
                  <a:pt x="5665367" y="129486"/>
                  <a:pt x="5653857" y="136624"/>
                </a:cubicBezTo>
                <a:cubicBezTo>
                  <a:pt x="5642348" y="143761"/>
                  <a:pt x="5634172" y="147978"/>
                  <a:pt x="5629328" y="149274"/>
                </a:cubicBezTo>
                <a:cubicBezTo>
                  <a:pt x="5624486" y="150570"/>
                  <a:pt x="5624380" y="147990"/>
                  <a:pt x="5629012" y="141535"/>
                </a:cubicBezTo>
                <a:cubicBezTo>
                  <a:pt x="5633644" y="135080"/>
                  <a:pt x="5637929" y="129523"/>
                  <a:pt x="5641867" y="124866"/>
                </a:cubicBezTo>
                <a:cubicBezTo>
                  <a:pt x="5645805" y="120209"/>
                  <a:pt x="5647991" y="115524"/>
                  <a:pt x="5648425" y="110811"/>
                </a:cubicBezTo>
                <a:cubicBezTo>
                  <a:pt x="5648859" y="106098"/>
                  <a:pt x="5651061" y="103264"/>
                  <a:pt x="5655029" y="102309"/>
                </a:cubicBezTo>
                <a:close/>
                <a:moveTo>
                  <a:pt x="1549755" y="102309"/>
                </a:moveTo>
                <a:cubicBezTo>
                  <a:pt x="1553724" y="101355"/>
                  <a:pt x="1558450" y="103909"/>
                  <a:pt x="1563931" y="109974"/>
                </a:cubicBezTo>
                <a:cubicBezTo>
                  <a:pt x="1569946" y="114935"/>
                  <a:pt x="1571770" y="118832"/>
                  <a:pt x="1569401" y="121666"/>
                </a:cubicBezTo>
                <a:cubicBezTo>
                  <a:pt x="1567032" y="124500"/>
                  <a:pt x="1560093" y="129486"/>
                  <a:pt x="1548583" y="136624"/>
                </a:cubicBezTo>
                <a:cubicBezTo>
                  <a:pt x="1537074" y="143761"/>
                  <a:pt x="1528897" y="147978"/>
                  <a:pt x="1524055" y="149274"/>
                </a:cubicBezTo>
                <a:cubicBezTo>
                  <a:pt x="1519211" y="150570"/>
                  <a:pt x="1519106" y="147990"/>
                  <a:pt x="1523738" y="141535"/>
                </a:cubicBezTo>
                <a:cubicBezTo>
                  <a:pt x="1528370" y="135080"/>
                  <a:pt x="1532655" y="129523"/>
                  <a:pt x="1536593" y="124866"/>
                </a:cubicBezTo>
                <a:cubicBezTo>
                  <a:pt x="1540531" y="120209"/>
                  <a:pt x="1542717" y="115524"/>
                  <a:pt x="1543151" y="110811"/>
                </a:cubicBezTo>
                <a:cubicBezTo>
                  <a:pt x="1543585" y="106098"/>
                  <a:pt x="1545787" y="103264"/>
                  <a:pt x="1549755" y="102309"/>
                </a:cubicBezTo>
                <a:close/>
                <a:moveTo>
                  <a:pt x="5706792" y="96194"/>
                </a:moveTo>
                <a:cubicBezTo>
                  <a:pt x="5709103" y="96234"/>
                  <a:pt x="5712145" y="96648"/>
                  <a:pt x="5715918" y="97435"/>
                </a:cubicBezTo>
                <a:cubicBezTo>
                  <a:pt x="5729251" y="99097"/>
                  <a:pt x="5738949" y="102108"/>
                  <a:pt x="5745014" y="106467"/>
                </a:cubicBezTo>
                <a:cubicBezTo>
                  <a:pt x="5751079" y="110827"/>
                  <a:pt x="5753603" y="116845"/>
                  <a:pt x="5752586" y="124522"/>
                </a:cubicBezTo>
                <a:cubicBezTo>
                  <a:pt x="5751569" y="132199"/>
                  <a:pt x="5745585" y="133222"/>
                  <a:pt x="5734633" y="127592"/>
                </a:cubicBezTo>
                <a:cubicBezTo>
                  <a:pt x="5723682" y="121961"/>
                  <a:pt x="5714052" y="114740"/>
                  <a:pt x="5705742" y="105928"/>
                </a:cubicBezTo>
                <a:cubicBezTo>
                  <a:pt x="5699510" y="99319"/>
                  <a:pt x="5699860" y="96074"/>
                  <a:pt x="5706792" y="96194"/>
                </a:cubicBezTo>
                <a:close/>
                <a:moveTo>
                  <a:pt x="1601519" y="96194"/>
                </a:moveTo>
                <a:cubicBezTo>
                  <a:pt x="1603829" y="96234"/>
                  <a:pt x="1606871" y="96648"/>
                  <a:pt x="1610645" y="97435"/>
                </a:cubicBezTo>
                <a:cubicBezTo>
                  <a:pt x="1623977" y="99097"/>
                  <a:pt x="1633676" y="102108"/>
                  <a:pt x="1639740" y="106467"/>
                </a:cubicBezTo>
                <a:cubicBezTo>
                  <a:pt x="1645805" y="110827"/>
                  <a:pt x="1648330" y="116845"/>
                  <a:pt x="1647312" y="124522"/>
                </a:cubicBezTo>
                <a:cubicBezTo>
                  <a:pt x="1646295" y="132199"/>
                  <a:pt x="1640311" y="133222"/>
                  <a:pt x="1629361" y="127592"/>
                </a:cubicBezTo>
                <a:cubicBezTo>
                  <a:pt x="1618408" y="121961"/>
                  <a:pt x="1608778" y="114740"/>
                  <a:pt x="1600468" y="105928"/>
                </a:cubicBezTo>
                <a:cubicBezTo>
                  <a:pt x="1594236" y="99319"/>
                  <a:pt x="1594586" y="96074"/>
                  <a:pt x="1601519" y="96194"/>
                </a:cubicBezTo>
                <a:close/>
                <a:moveTo>
                  <a:pt x="6013930" y="93938"/>
                </a:moveTo>
                <a:cubicBezTo>
                  <a:pt x="6019668" y="94152"/>
                  <a:pt x="6024136" y="95556"/>
                  <a:pt x="6027332" y="98152"/>
                </a:cubicBezTo>
                <a:cubicBezTo>
                  <a:pt x="6033726" y="103342"/>
                  <a:pt x="6032789" y="107438"/>
                  <a:pt x="6024523" y="110439"/>
                </a:cubicBezTo>
                <a:cubicBezTo>
                  <a:pt x="6016257" y="113441"/>
                  <a:pt x="6001712" y="116386"/>
                  <a:pt x="5980888" y="119276"/>
                </a:cubicBezTo>
                <a:cubicBezTo>
                  <a:pt x="5990227" y="122141"/>
                  <a:pt x="5993901" y="125824"/>
                  <a:pt x="5991911" y="130326"/>
                </a:cubicBezTo>
                <a:cubicBezTo>
                  <a:pt x="5989920" y="134828"/>
                  <a:pt x="5988169" y="141510"/>
                  <a:pt x="5986655" y="150372"/>
                </a:cubicBezTo>
                <a:cubicBezTo>
                  <a:pt x="5985143" y="159233"/>
                  <a:pt x="5985353" y="164932"/>
                  <a:pt x="5987288" y="167468"/>
                </a:cubicBezTo>
                <a:cubicBezTo>
                  <a:pt x="5989223" y="170005"/>
                  <a:pt x="5991998" y="171409"/>
                  <a:pt x="5995613" y="171682"/>
                </a:cubicBezTo>
                <a:cubicBezTo>
                  <a:pt x="5999228" y="171955"/>
                  <a:pt x="6003135" y="171124"/>
                  <a:pt x="6007333" y="169189"/>
                </a:cubicBezTo>
                <a:cubicBezTo>
                  <a:pt x="6011532" y="167254"/>
                  <a:pt x="6015280" y="160442"/>
                  <a:pt x="6018579" y="148753"/>
                </a:cubicBezTo>
                <a:cubicBezTo>
                  <a:pt x="6021878" y="137064"/>
                  <a:pt x="6024576" y="136602"/>
                  <a:pt x="6026671" y="147367"/>
                </a:cubicBezTo>
                <a:cubicBezTo>
                  <a:pt x="6028768" y="158132"/>
                  <a:pt x="6031000" y="165893"/>
                  <a:pt x="6033369" y="170649"/>
                </a:cubicBezTo>
                <a:cubicBezTo>
                  <a:pt x="6035738" y="175406"/>
                  <a:pt x="6034634" y="179945"/>
                  <a:pt x="6030057" y="184267"/>
                </a:cubicBezTo>
                <a:cubicBezTo>
                  <a:pt x="6025481" y="188589"/>
                  <a:pt x="6018982" y="191358"/>
                  <a:pt x="6010561" y="192574"/>
                </a:cubicBezTo>
                <a:cubicBezTo>
                  <a:pt x="6002140" y="193789"/>
                  <a:pt x="5993120" y="192670"/>
                  <a:pt x="5983502" y="189216"/>
                </a:cubicBezTo>
                <a:cubicBezTo>
                  <a:pt x="5973884" y="185762"/>
                  <a:pt x="5969075" y="176184"/>
                  <a:pt x="5969075" y="160483"/>
                </a:cubicBezTo>
                <a:lnTo>
                  <a:pt x="5969075" y="132466"/>
                </a:lnTo>
                <a:cubicBezTo>
                  <a:pt x="5969075" y="128423"/>
                  <a:pt x="5968393" y="124944"/>
                  <a:pt x="5967029" y="122029"/>
                </a:cubicBezTo>
                <a:lnTo>
                  <a:pt x="5952871" y="123443"/>
                </a:lnTo>
                <a:cubicBezTo>
                  <a:pt x="5958701" y="125502"/>
                  <a:pt x="5962297" y="127812"/>
                  <a:pt x="5963661" y="130373"/>
                </a:cubicBezTo>
                <a:cubicBezTo>
                  <a:pt x="5965026" y="132934"/>
                  <a:pt x="5964288" y="136146"/>
                  <a:pt x="5961448" y="140009"/>
                </a:cubicBezTo>
                <a:cubicBezTo>
                  <a:pt x="5958608" y="143873"/>
                  <a:pt x="5952571" y="152034"/>
                  <a:pt x="5943337" y="164492"/>
                </a:cubicBezTo>
                <a:cubicBezTo>
                  <a:pt x="5934104" y="176950"/>
                  <a:pt x="5923828" y="185635"/>
                  <a:pt x="5912511" y="190546"/>
                </a:cubicBezTo>
                <a:cubicBezTo>
                  <a:pt x="5901194" y="195457"/>
                  <a:pt x="5898884" y="193668"/>
                  <a:pt x="5905581" y="185179"/>
                </a:cubicBezTo>
                <a:cubicBezTo>
                  <a:pt x="5912278" y="176689"/>
                  <a:pt x="5919286" y="166284"/>
                  <a:pt x="5926603" y="153962"/>
                </a:cubicBezTo>
                <a:cubicBezTo>
                  <a:pt x="5933921" y="141640"/>
                  <a:pt x="5937958" y="132162"/>
                  <a:pt x="5938714" y="125527"/>
                </a:cubicBezTo>
                <a:cubicBezTo>
                  <a:pt x="5932314" y="127089"/>
                  <a:pt x="5926361" y="127043"/>
                  <a:pt x="5920855" y="125387"/>
                </a:cubicBezTo>
                <a:cubicBezTo>
                  <a:pt x="5915348" y="123731"/>
                  <a:pt x="5910722" y="120866"/>
                  <a:pt x="5906976" y="116792"/>
                </a:cubicBezTo>
                <a:cubicBezTo>
                  <a:pt x="5903231" y="112718"/>
                  <a:pt x="5905916" y="110421"/>
                  <a:pt x="5915032" y="109900"/>
                </a:cubicBezTo>
                <a:cubicBezTo>
                  <a:pt x="5924147" y="109379"/>
                  <a:pt x="5935267" y="108160"/>
                  <a:pt x="5948388" y="106244"/>
                </a:cubicBezTo>
                <a:cubicBezTo>
                  <a:pt x="5961510" y="104328"/>
                  <a:pt x="5976349" y="101203"/>
                  <a:pt x="5992906" y="96868"/>
                </a:cubicBezTo>
                <a:cubicBezTo>
                  <a:pt x="6001185" y="94701"/>
                  <a:pt x="6008193" y="93724"/>
                  <a:pt x="6013930" y="93938"/>
                </a:cubicBezTo>
                <a:close/>
                <a:moveTo>
                  <a:pt x="1908657" y="93938"/>
                </a:moveTo>
                <a:cubicBezTo>
                  <a:pt x="1914395" y="94152"/>
                  <a:pt x="1918861" y="95556"/>
                  <a:pt x="1922058" y="98152"/>
                </a:cubicBezTo>
                <a:cubicBezTo>
                  <a:pt x="1928452" y="103342"/>
                  <a:pt x="1927515" y="107438"/>
                  <a:pt x="1919249" y="110439"/>
                </a:cubicBezTo>
                <a:cubicBezTo>
                  <a:pt x="1910983" y="113441"/>
                  <a:pt x="1896439" y="116386"/>
                  <a:pt x="1875614" y="119276"/>
                </a:cubicBezTo>
                <a:cubicBezTo>
                  <a:pt x="1884954" y="122141"/>
                  <a:pt x="1888628" y="125824"/>
                  <a:pt x="1886637" y="130326"/>
                </a:cubicBezTo>
                <a:cubicBezTo>
                  <a:pt x="1884646" y="134828"/>
                  <a:pt x="1882895" y="141510"/>
                  <a:pt x="1881382" y="150372"/>
                </a:cubicBezTo>
                <a:cubicBezTo>
                  <a:pt x="1879868" y="159233"/>
                  <a:pt x="1880079" y="164932"/>
                  <a:pt x="1882015" y="167468"/>
                </a:cubicBezTo>
                <a:cubicBezTo>
                  <a:pt x="1883948" y="170005"/>
                  <a:pt x="1886724" y="171409"/>
                  <a:pt x="1890339" y="171682"/>
                </a:cubicBezTo>
                <a:cubicBezTo>
                  <a:pt x="1893955" y="171955"/>
                  <a:pt x="1897861" y="171124"/>
                  <a:pt x="1902059" y="169189"/>
                </a:cubicBezTo>
                <a:cubicBezTo>
                  <a:pt x="1906258" y="167254"/>
                  <a:pt x="1910006" y="160442"/>
                  <a:pt x="1913305" y="148753"/>
                </a:cubicBezTo>
                <a:cubicBezTo>
                  <a:pt x="1916604" y="137064"/>
                  <a:pt x="1919302" y="136602"/>
                  <a:pt x="1921397" y="147367"/>
                </a:cubicBezTo>
                <a:cubicBezTo>
                  <a:pt x="1923494" y="158132"/>
                  <a:pt x="1925726" y="165893"/>
                  <a:pt x="1928095" y="170649"/>
                </a:cubicBezTo>
                <a:cubicBezTo>
                  <a:pt x="1930464" y="175406"/>
                  <a:pt x="1929360" y="179945"/>
                  <a:pt x="1924783" y="184267"/>
                </a:cubicBezTo>
                <a:cubicBezTo>
                  <a:pt x="1920207" y="188589"/>
                  <a:pt x="1913708" y="191358"/>
                  <a:pt x="1905287" y="192574"/>
                </a:cubicBezTo>
                <a:cubicBezTo>
                  <a:pt x="1896866" y="193789"/>
                  <a:pt x="1887846" y="192670"/>
                  <a:pt x="1878229" y="189216"/>
                </a:cubicBezTo>
                <a:cubicBezTo>
                  <a:pt x="1868610" y="185762"/>
                  <a:pt x="1863801" y="176184"/>
                  <a:pt x="1863801" y="160483"/>
                </a:cubicBezTo>
                <a:lnTo>
                  <a:pt x="1863801" y="132466"/>
                </a:lnTo>
                <a:cubicBezTo>
                  <a:pt x="1863801" y="128423"/>
                  <a:pt x="1863119" y="124944"/>
                  <a:pt x="1861754" y="122029"/>
                </a:cubicBezTo>
                <a:lnTo>
                  <a:pt x="1847597" y="123443"/>
                </a:lnTo>
                <a:cubicBezTo>
                  <a:pt x="1853427" y="125502"/>
                  <a:pt x="1857023" y="127812"/>
                  <a:pt x="1858388" y="130373"/>
                </a:cubicBezTo>
                <a:cubicBezTo>
                  <a:pt x="1859751" y="132934"/>
                  <a:pt x="1859014" y="136146"/>
                  <a:pt x="1856173" y="140009"/>
                </a:cubicBezTo>
                <a:cubicBezTo>
                  <a:pt x="1853334" y="143873"/>
                  <a:pt x="1847297" y="152034"/>
                  <a:pt x="1838063" y="164492"/>
                </a:cubicBezTo>
                <a:cubicBezTo>
                  <a:pt x="1828830" y="176950"/>
                  <a:pt x="1818554" y="185635"/>
                  <a:pt x="1807238" y="190546"/>
                </a:cubicBezTo>
                <a:cubicBezTo>
                  <a:pt x="1795920" y="195457"/>
                  <a:pt x="1793611" y="193668"/>
                  <a:pt x="1800307" y="185179"/>
                </a:cubicBezTo>
                <a:cubicBezTo>
                  <a:pt x="1807005" y="176689"/>
                  <a:pt x="1814012" y="166284"/>
                  <a:pt x="1821329" y="153962"/>
                </a:cubicBezTo>
                <a:cubicBezTo>
                  <a:pt x="1828647" y="141640"/>
                  <a:pt x="1832683" y="132162"/>
                  <a:pt x="1833440" y="125527"/>
                </a:cubicBezTo>
                <a:cubicBezTo>
                  <a:pt x="1827040" y="127089"/>
                  <a:pt x="1821088" y="127043"/>
                  <a:pt x="1815581" y="125387"/>
                </a:cubicBezTo>
                <a:cubicBezTo>
                  <a:pt x="1810075" y="123731"/>
                  <a:pt x="1805448" y="120866"/>
                  <a:pt x="1801703" y="116792"/>
                </a:cubicBezTo>
                <a:cubicBezTo>
                  <a:pt x="1797957" y="112718"/>
                  <a:pt x="1800643" y="110421"/>
                  <a:pt x="1809758" y="109900"/>
                </a:cubicBezTo>
                <a:cubicBezTo>
                  <a:pt x="1818873" y="109379"/>
                  <a:pt x="1829992" y="108160"/>
                  <a:pt x="1843114" y="106244"/>
                </a:cubicBezTo>
                <a:cubicBezTo>
                  <a:pt x="1856236" y="104328"/>
                  <a:pt x="1871075" y="101203"/>
                  <a:pt x="1887632" y="96868"/>
                </a:cubicBezTo>
                <a:cubicBezTo>
                  <a:pt x="1895911" y="94701"/>
                  <a:pt x="1902919" y="93724"/>
                  <a:pt x="1908657" y="93938"/>
                </a:cubicBezTo>
                <a:close/>
                <a:moveTo>
                  <a:pt x="545723" y="63651"/>
                </a:moveTo>
                <a:cubicBezTo>
                  <a:pt x="544787" y="65890"/>
                  <a:pt x="543272" y="68484"/>
                  <a:pt x="541177" y="71432"/>
                </a:cubicBezTo>
                <a:lnTo>
                  <a:pt x="538315" y="74969"/>
                </a:lnTo>
                <a:lnTo>
                  <a:pt x="540477" y="74795"/>
                </a:lnTo>
                <a:cubicBezTo>
                  <a:pt x="550164" y="76085"/>
                  <a:pt x="555187" y="79719"/>
                  <a:pt x="555546" y="85697"/>
                </a:cubicBezTo>
                <a:cubicBezTo>
                  <a:pt x="557022" y="81232"/>
                  <a:pt x="559658" y="76441"/>
                  <a:pt x="563453" y="71325"/>
                </a:cubicBezTo>
                <a:cubicBezTo>
                  <a:pt x="567248" y="66209"/>
                  <a:pt x="568271" y="63847"/>
                  <a:pt x="566522" y="64237"/>
                </a:cubicBezTo>
                <a:cubicBezTo>
                  <a:pt x="564774" y="64628"/>
                  <a:pt x="561536" y="65406"/>
                  <a:pt x="556811" y="66572"/>
                </a:cubicBezTo>
                <a:cubicBezTo>
                  <a:pt x="552085" y="67738"/>
                  <a:pt x="548390" y="66764"/>
                  <a:pt x="545723" y="63651"/>
                </a:cubicBezTo>
                <a:close/>
                <a:moveTo>
                  <a:pt x="5735078" y="58326"/>
                </a:moveTo>
                <a:cubicBezTo>
                  <a:pt x="5741449" y="58047"/>
                  <a:pt x="5746991" y="60461"/>
                  <a:pt x="5751702" y="65568"/>
                </a:cubicBezTo>
                <a:cubicBezTo>
                  <a:pt x="5757984" y="72376"/>
                  <a:pt x="5756744" y="76286"/>
                  <a:pt x="5747981" y="77297"/>
                </a:cubicBezTo>
                <a:cubicBezTo>
                  <a:pt x="5739219" y="78308"/>
                  <a:pt x="5725626" y="80922"/>
                  <a:pt x="5707203" y="85138"/>
                </a:cubicBezTo>
                <a:cubicBezTo>
                  <a:pt x="5688779" y="89355"/>
                  <a:pt x="5674904" y="92276"/>
                  <a:pt x="5665577" y="93901"/>
                </a:cubicBezTo>
                <a:cubicBezTo>
                  <a:pt x="5656251" y="95525"/>
                  <a:pt x="5647833" y="93085"/>
                  <a:pt x="5640323" y="86580"/>
                </a:cubicBezTo>
                <a:cubicBezTo>
                  <a:pt x="5632814" y="80075"/>
                  <a:pt x="5633641" y="76565"/>
                  <a:pt x="5642807" y="76051"/>
                </a:cubicBezTo>
                <a:cubicBezTo>
                  <a:pt x="5651972" y="75536"/>
                  <a:pt x="5666241" y="73338"/>
                  <a:pt x="5685613" y="69456"/>
                </a:cubicBezTo>
                <a:cubicBezTo>
                  <a:pt x="5704924" y="65586"/>
                  <a:pt x="5719196" y="62269"/>
                  <a:pt x="5728429" y="59503"/>
                </a:cubicBezTo>
                <a:cubicBezTo>
                  <a:pt x="5730738" y="58811"/>
                  <a:pt x="5732954" y="58419"/>
                  <a:pt x="5735078" y="58326"/>
                </a:cubicBezTo>
                <a:close/>
                <a:moveTo>
                  <a:pt x="1629804" y="58326"/>
                </a:moveTo>
                <a:cubicBezTo>
                  <a:pt x="1636175" y="58047"/>
                  <a:pt x="1641717" y="60461"/>
                  <a:pt x="1646429" y="65568"/>
                </a:cubicBezTo>
                <a:cubicBezTo>
                  <a:pt x="1652711" y="72376"/>
                  <a:pt x="1651470" y="76286"/>
                  <a:pt x="1642707" y="77297"/>
                </a:cubicBezTo>
                <a:cubicBezTo>
                  <a:pt x="1633945" y="78308"/>
                  <a:pt x="1620353" y="80922"/>
                  <a:pt x="1601929" y="85138"/>
                </a:cubicBezTo>
                <a:cubicBezTo>
                  <a:pt x="1583505" y="89355"/>
                  <a:pt x="1569630" y="92276"/>
                  <a:pt x="1560303" y="93901"/>
                </a:cubicBezTo>
                <a:cubicBezTo>
                  <a:pt x="1550977" y="95525"/>
                  <a:pt x="1542558" y="93085"/>
                  <a:pt x="1535049" y="86580"/>
                </a:cubicBezTo>
                <a:cubicBezTo>
                  <a:pt x="1527539" y="80075"/>
                  <a:pt x="1528367" y="76565"/>
                  <a:pt x="1537533" y="76051"/>
                </a:cubicBezTo>
                <a:cubicBezTo>
                  <a:pt x="1546698" y="75536"/>
                  <a:pt x="1560967" y="73338"/>
                  <a:pt x="1580339" y="69456"/>
                </a:cubicBezTo>
                <a:cubicBezTo>
                  <a:pt x="1599650" y="65586"/>
                  <a:pt x="1613922" y="62269"/>
                  <a:pt x="1623156" y="59503"/>
                </a:cubicBezTo>
                <a:cubicBezTo>
                  <a:pt x="1625464" y="58811"/>
                  <a:pt x="1627680" y="58419"/>
                  <a:pt x="1629804" y="58326"/>
                </a:cubicBezTo>
                <a:close/>
                <a:moveTo>
                  <a:pt x="5991399" y="58015"/>
                </a:moveTo>
                <a:cubicBezTo>
                  <a:pt x="5997253" y="58182"/>
                  <a:pt x="6001538" y="60017"/>
                  <a:pt x="6004254" y="63521"/>
                </a:cubicBezTo>
                <a:cubicBezTo>
                  <a:pt x="6009686" y="70528"/>
                  <a:pt x="6002419" y="76389"/>
                  <a:pt x="5982451" y="81101"/>
                </a:cubicBezTo>
                <a:cubicBezTo>
                  <a:pt x="5962484" y="85814"/>
                  <a:pt x="5948062" y="85892"/>
                  <a:pt x="5939188" y="81334"/>
                </a:cubicBezTo>
                <a:cubicBezTo>
                  <a:pt x="5930315" y="76776"/>
                  <a:pt x="5929019" y="73859"/>
                  <a:pt x="5935300" y="72581"/>
                </a:cubicBezTo>
                <a:cubicBezTo>
                  <a:pt x="5941582" y="71304"/>
                  <a:pt x="5952859" y="67949"/>
                  <a:pt x="5969131" y="62517"/>
                </a:cubicBezTo>
                <a:cubicBezTo>
                  <a:pt x="5978123" y="59348"/>
                  <a:pt x="5985545" y="57847"/>
                  <a:pt x="5991399" y="58015"/>
                </a:cubicBezTo>
                <a:close/>
                <a:moveTo>
                  <a:pt x="1886126" y="58015"/>
                </a:moveTo>
                <a:cubicBezTo>
                  <a:pt x="1891980" y="58182"/>
                  <a:pt x="1896265" y="60017"/>
                  <a:pt x="1898980" y="63521"/>
                </a:cubicBezTo>
                <a:cubicBezTo>
                  <a:pt x="1904412" y="70528"/>
                  <a:pt x="1897144" y="76389"/>
                  <a:pt x="1877177" y="81101"/>
                </a:cubicBezTo>
                <a:cubicBezTo>
                  <a:pt x="1857209" y="85814"/>
                  <a:pt x="1842789" y="85892"/>
                  <a:pt x="1833915" y="81334"/>
                </a:cubicBezTo>
                <a:cubicBezTo>
                  <a:pt x="1825041" y="76776"/>
                  <a:pt x="1823745" y="73859"/>
                  <a:pt x="1830027" y="72581"/>
                </a:cubicBezTo>
                <a:cubicBezTo>
                  <a:pt x="1836308" y="71304"/>
                  <a:pt x="1847585" y="67949"/>
                  <a:pt x="1863858" y="62517"/>
                </a:cubicBezTo>
                <a:cubicBezTo>
                  <a:pt x="1872849" y="59348"/>
                  <a:pt x="1880271" y="57847"/>
                  <a:pt x="1886126" y="58015"/>
                </a:cubicBezTo>
                <a:close/>
                <a:moveTo>
                  <a:pt x="6008259" y="40660"/>
                </a:moveTo>
                <a:cubicBezTo>
                  <a:pt x="6000982" y="40819"/>
                  <a:pt x="5991660" y="41482"/>
                  <a:pt x="5980293" y="42648"/>
                </a:cubicBezTo>
                <a:cubicBezTo>
                  <a:pt x="5957559" y="44980"/>
                  <a:pt x="5930132" y="47975"/>
                  <a:pt x="5898010" y="51634"/>
                </a:cubicBezTo>
                <a:cubicBezTo>
                  <a:pt x="5898010" y="106563"/>
                  <a:pt x="5896453" y="160334"/>
                  <a:pt x="5893340" y="212945"/>
                </a:cubicBezTo>
                <a:cubicBezTo>
                  <a:pt x="5940171" y="209125"/>
                  <a:pt x="5974588" y="205444"/>
                  <a:pt x="5996590" y="201903"/>
                </a:cubicBezTo>
                <a:cubicBezTo>
                  <a:pt x="6018592" y="198363"/>
                  <a:pt x="6031180" y="200679"/>
                  <a:pt x="6034355" y="208852"/>
                </a:cubicBezTo>
                <a:cubicBezTo>
                  <a:pt x="6037530" y="217025"/>
                  <a:pt x="6039117" y="205181"/>
                  <a:pt x="6039117" y="173319"/>
                </a:cubicBezTo>
                <a:cubicBezTo>
                  <a:pt x="6039117" y="138444"/>
                  <a:pt x="6038727" y="113642"/>
                  <a:pt x="6037945" y="98914"/>
                </a:cubicBezTo>
                <a:cubicBezTo>
                  <a:pt x="6037164" y="84187"/>
                  <a:pt x="6036231" y="71390"/>
                  <a:pt x="6035145" y="60526"/>
                </a:cubicBezTo>
                <a:cubicBezTo>
                  <a:pt x="6034061" y="49662"/>
                  <a:pt x="6030331" y="43383"/>
                  <a:pt x="6023955" y="41690"/>
                </a:cubicBezTo>
                <a:cubicBezTo>
                  <a:pt x="6020768" y="40843"/>
                  <a:pt x="6015536" y="40500"/>
                  <a:pt x="6008259" y="40660"/>
                </a:cubicBezTo>
                <a:close/>
                <a:moveTo>
                  <a:pt x="1902985" y="40660"/>
                </a:moveTo>
                <a:cubicBezTo>
                  <a:pt x="1895708" y="40819"/>
                  <a:pt x="1886385" y="41482"/>
                  <a:pt x="1875019" y="42648"/>
                </a:cubicBezTo>
                <a:cubicBezTo>
                  <a:pt x="1852286" y="44980"/>
                  <a:pt x="1824858" y="47975"/>
                  <a:pt x="1792736" y="51634"/>
                </a:cubicBezTo>
                <a:cubicBezTo>
                  <a:pt x="1792736" y="106563"/>
                  <a:pt x="1791179" y="160334"/>
                  <a:pt x="1788066" y="212945"/>
                </a:cubicBezTo>
                <a:cubicBezTo>
                  <a:pt x="1834897" y="209125"/>
                  <a:pt x="1869314" y="205444"/>
                  <a:pt x="1891315" y="201903"/>
                </a:cubicBezTo>
                <a:cubicBezTo>
                  <a:pt x="1913317" y="198363"/>
                  <a:pt x="1925906" y="200679"/>
                  <a:pt x="1929081" y="208852"/>
                </a:cubicBezTo>
                <a:cubicBezTo>
                  <a:pt x="1932255" y="217025"/>
                  <a:pt x="1933843" y="205181"/>
                  <a:pt x="1933843" y="173319"/>
                </a:cubicBezTo>
                <a:cubicBezTo>
                  <a:pt x="1933843" y="138444"/>
                  <a:pt x="1933452" y="113642"/>
                  <a:pt x="1932672" y="98914"/>
                </a:cubicBezTo>
                <a:cubicBezTo>
                  <a:pt x="1931890" y="84187"/>
                  <a:pt x="1930957" y="71390"/>
                  <a:pt x="1929872" y="60526"/>
                </a:cubicBezTo>
                <a:cubicBezTo>
                  <a:pt x="1928786" y="49662"/>
                  <a:pt x="1925056" y="43383"/>
                  <a:pt x="1918681" y="41690"/>
                </a:cubicBezTo>
                <a:cubicBezTo>
                  <a:pt x="1915494" y="40843"/>
                  <a:pt x="1910262" y="40500"/>
                  <a:pt x="1902985" y="40660"/>
                </a:cubicBezTo>
                <a:close/>
                <a:moveTo>
                  <a:pt x="1000942" y="24500"/>
                </a:moveTo>
                <a:cubicBezTo>
                  <a:pt x="1008836" y="24928"/>
                  <a:pt x="1014600" y="27542"/>
                  <a:pt x="1018234" y="32342"/>
                </a:cubicBezTo>
                <a:cubicBezTo>
                  <a:pt x="1021868" y="37141"/>
                  <a:pt x="1020919" y="40825"/>
                  <a:pt x="1015388" y="43392"/>
                </a:cubicBezTo>
                <a:cubicBezTo>
                  <a:pt x="1009857" y="45959"/>
                  <a:pt x="998508" y="48412"/>
                  <a:pt x="981344" y="50750"/>
                </a:cubicBezTo>
                <a:cubicBezTo>
                  <a:pt x="964179" y="53088"/>
                  <a:pt x="945377" y="55044"/>
                  <a:pt x="924938" y="56619"/>
                </a:cubicBezTo>
                <a:cubicBezTo>
                  <a:pt x="904498" y="58194"/>
                  <a:pt x="887489" y="58982"/>
                  <a:pt x="873908" y="58982"/>
                </a:cubicBezTo>
                <a:cubicBezTo>
                  <a:pt x="872835" y="70820"/>
                  <a:pt x="871587" y="81912"/>
                  <a:pt x="870165" y="92259"/>
                </a:cubicBezTo>
                <a:lnTo>
                  <a:pt x="868157" y="104316"/>
                </a:lnTo>
                <a:lnTo>
                  <a:pt x="874113" y="103230"/>
                </a:lnTo>
                <a:cubicBezTo>
                  <a:pt x="881888" y="104018"/>
                  <a:pt x="894009" y="103646"/>
                  <a:pt x="910474" y="102114"/>
                </a:cubicBezTo>
                <a:cubicBezTo>
                  <a:pt x="926937" y="100582"/>
                  <a:pt x="942918" y="98657"/>
                  <a:pt x="958415" y="96338"/>
                </a:cubicBezTo>
                <a:cubicBezTo>
                  <a:pt x="973911" y="94019"/>
                  <a:pt x="987597" y="91278"/>
                  <a:pt x="999473" y="88115"/>
                </a:cubicBezTo>
                <a:cubicBezTo>
                  <a:pt x="1011347" y="84952"/>
                  <a:pt x="1021465" y="86044"/>
                  <a:pt x="1029824" y="91389"/>
                </a:cubicBezTo>
                <a:cubicBezTo>
                  <a:pt x="1038183" y="96735"/>
                  <a:pt x="1041095" y="101426"/>
                  <a:pt x="1038558" y="105463"/>
                </a:cubicBezTo>
                <a:cubicBezTo>
                  <a:pt x="1036022" y="109500"/>
                  <a:pt x="1030394" y="111323"/>
                  <a:pt x="1021676" y="110932"/>
                </a:cubicBezTo>
                <a:cubicBezTo>
                  <a:pt x="1012957" y="110542"/>
                  <a:pt x="1001752" y="111121"/>
                  <a:pt x="988059" y="112672"/>
                </a:cubicBezTo>
                <a:lnTo>
                  <a:pt x="962162" y="113964"/>
                </a:lnTo>
                <a:lnTo>
                  <a:pt x="968823" y="130959"/>
                </a:lnTo>
                <a:cubicBezTo>
                  <a:pt x="966491" y="136366"/>
                  <a:pt x="965326" y="149321"/>
                  <a:pt x="965326" y="169822"/>
                </a:cubicBezTo>
                <a:cubicBezTo>
                  <a:pt x="965326" y="190819"/>
                  <a:pt x="965515" y="205475"/>
                  <a:pt x="965893" y="213791"/>
                </a:cubicBezTo>
                <a:cubicBezTo>
                  <a:pt x="966272" y="222107"/>
                  <a:pt x="965639" y="230168"/>
                  <a:pt x="963996" y="237976"/>
                </a:cubicBezTo>
                <a:cubicBezTo>
                  <a:pt x="962352" y="245783"/>
                  <a:pt x="958458" y="252731"/>
                  <a:pt x="952313" y="258821"/>
                </a:cubicBezTo>
                <a:cubicBezTo>
                  <a:pt x="946167" y="264910"/>
                  <a:pt x="941256" y="263900"/>
                  <a:pt x="937579" y="255788"/>
                </a:cubicBezTo>
                <a:cubicBezTo>
                  <a:pt x="933901" y="247677"/>
                  <a:pt x="926103" y="239482"/>
                  <a:pt x="914185" y="231204"/>
                </a:cubicBezTo>
                <a:cubicBezTo>
                  <a:pt x="902266" y="222925"/>
                  <a:pt x="903265" y="219952"/>
                  <a:pt x="917180" y="222284"/>
                </a:cubicBezTo>
                <a:cubicBezTo>
                  <a:pt x="931096" y="224615"/>
                  <a:pt x="938878" y="223421"/>
                  <a:pt x="940527" y="218702"/>
                </a:cubicBezTo>
                <a:cubicBezTo>
                  <a:pt x="942177" y="213983"/>
                  <a:pt x="943002" y="205863"/>
                  <a:pt x="943002" y="194341"/>
                </a:cubicBezTo>
                <a:cubicBezTo>
                  <a:pt x="943002" y="182732"/>
                  <a:pt x="942809" y="169822"/>
                  <a:pt x="942425" y="155609"/>
                </a:cubicBezTo>
                <a:cubicBezTo>
                  <a:pt x="942040" y="141395"/>
                  <a:pt x="940732" y="129433"/>
                  <a:pt x="938499" y="119722"/>
                </a:cubicBezTo>
                <a:lnTo>
                  <a:pt x="937476" y="117360"/>
                </a:lnTo>
                <a:cubicBezTo>
                  <a:pt x="916615" y="120473"/>
                  <a:pt x="903289" y="122417"/>
                  <a:pt x="897497" y="123192"/>
                </a:cubicBezTo>
                <a:cubicBezTo>
                  <a:pt x="891705" y="123967"/>
                  <a:pt x="886841" y="123502"/>
                  <a:pt x="882903" y="121797"/>
                </a:cubicBezTo>
                <a:cubicBezTo>
                  <a:pt x="878965" y="120091"/>
                  <a:pt x="874572" y="116374"/>
                  <a:pt x="869722" y="110644"/>
                </a:cubicBezTo>
                <a:lnTo>
                  <a:pt x="867855" y="106123"/>
                </a:lnTo>
                <a:lnTo>
                  <a:pt x="865369" y="121062"/>
                </a:lnTo>
                <a:cubicBezTo>
                  <a:pt x="861822" y="138772"/>
                  <a:pt x="856873" y="154771"/>
                  <a:pt x="850523" y="169059"/>
                </a:cubicBezTo>
                <a:cubicBezTo>
                  <a:pt x="844174" y="183346"/>
                  <a:pt x="837048" y="196019"/>
                  <a:pt x="829149" y="207075"/>
                </a:cubicBezTo>
                <a:cubicBezTo>
                  <a:pt x="821248" y="218132"/>
                  <a:pt x="813475" y="226677"/>
                  <a:pt x="805828" y="232711"/>
                </a:cubicBezTo>
                <a:cubicBezTo>
                  <a:pt x="798182" y="238745"/>
                  <a:pt x="790338" y="243402"/>
                  <a:pt x="782295" y="246682"/>
                </a:cubicBezTo>
                <a:cubicBezTo>
                  <a:pt x="774252" y="249962"/>
                  <a:pt x="774770" y="246161"/>
                  <a:pt x="783848" y="235278"/>
                </a:cubicBezTo>
                <a:cubicBezTo>
                  <a:pt x="792927" y="224395"/>
                  <a:pt x="802864" y="209506"/>
                  <a:pt x="813660" y="190611"/>
                </a:cubicBezTo>
                <a:cubicBezTo>
                  <a:pt x="824457" y="171716"/>
                  <a:pt x="832370" y="152809"/>
                  <a:pt x="837398" y="133889"/>
                </a:cubicBezTo>
                <a:cubicBezTo>
                  <a:pt x="842428" y="114969"/>
                  <a:pt x="845721" y="97625"/>
                  <a:pt x="847277" y="81855"/>
                </a:cubicBezTo>
                <a:cubicBezTo>
                  <a:pt x="848834" y="66085"/>
                  <a:pt x="848446" y="53640"/>
                  <a:pt x="846114" y="44518"/>
                </a:cubicBezTo>
                <a:cubicBezTo>
                  <a:pt x="843783" y="35396"/>
                  <a:pt x="850182" y="34047"/>
                  <a:pt x="865314" y="40471"/>
                </a:cubicBezTo>
                <a:cubicBezTo>
                  <a:pt x="870758" y="41054"/>
                  <a:pt x="877930" y="41166"/>
                  <a:pt x="886828" y="40806"/>
                </a:cubicBezTo>
                <a:cubicBezTo>
                  <a:pt x="895727" y="40447"/>
                  <a:pt x="911040" y="38716"/>
                  <a:pt x="932769" y="35616"/>
                </a:cubicBezTo>
                <a:cubicBezTo>
                  <a:pt x="954499" y="32515"/>
                  <a:pt x="969319" y="29781"/>
                  <a:pt x="977232" y="27412"/>
                </a:cubicBezTo>
                <a:cubicBezTo>
                  <a:pt x="985145" y="25043"/>
                  <a:pt x="993048" y="24072"/>
                  <a:pt x="1000942" y="24500"/>
                </a:cubicBezTo>
                <a:close/>
                <a:moveTo>
                  <a:pt x="5685418" y="19989"/>
                </a:moveTo>
                <a:cubicBezTo>
                  <a:pt x="5689480" y="20262"/>
                  <a:pt x="5694010" y="21198"/>
                  <a:pt x="5699008" y="22798"/>
                </a:cubicBezTo>
                <a:cubicBezTo>
                  <a:pt x="5710058" y="24634"/>
                  <a:pt x="5715336" y="30736"/>
                  <a:pt x="5714839" y="41104"/>
                </a:cubicBezTo>
                <a:cubicBezTo>
                  <a:pt x="5714343" y="51472"/>
                  <a:pt x="5705956" y="51268"/>
                  <a:pt x="5689678" y="40490"/>
                </a:cubicBezTo>
                <a:cubicBezTo>
                  <a:pt x="5673400" y="29712"/>
                  <a:pt x="5668386" y="23269"/>
                  <a:pt x="5674637" y="21161"/>
                </a:cubicBezTo>
                <a:cubicBezTo>
                  <a:pt x="5677763" y="20107"/>
                  <a:pt x="5681356" y="19716"/>
                  <a:pt x="5685418" y="19989"/>
                </a:cubicBezTo>
                <a:close/>
                <a:moveTo>
                  <a:pt x="1580144" y="19989"/>
                </a:moveTo>
                <a:cubicBezTo>
                  <a:pt x="1584205" y="20262"/>
                  <a:pt x="1588735" y="21198"/>
                  <a:pt x="1593734" y="22798"/>
                </a:cubicBezTo>
                <a:cubicBezTo>
                  <a:pt x="1604785" y="24634"/>
                  <a:pt x="1610062" y="30736"/>
                  <a:pt x="1609566" y="41104"/>
                </a:cubicBezTo>
                <a:cubicBezTo>
                  <a:pt x="1609069" y="51472"/>
                  <a:pt x="1600682" y="51268"/>
                  <a:pt x="1584404" y="40490"/>
                </a:cubicBezTo>
                <a:cubicBezTo>
                  <a:pt x="1568126" y="29712"/>
                  <a:pt x="1563113" y="23269"/>
                  <a:pt x="1569363" y="21161"/>
                </a:cubicBezTo>
                <a:cubicBezTo>
                  <a:pt x="1572488" y="20107"/>
                  <a:pt x="1576082" y="19716"/>
                  <a:pt x="1580144" y="19989"/>
                </a:cubicBezTo>
                <a:close/>
                <a:moveTo>
                  <a:pt x="666011" y="18680"/>
                </a:moveTo>
                <a:cubicBezTo>
                  <a:pt x="668382" y="18520"/>
                  <a:pt x="670875" y="18978"/>
                  <a:pt x="673493" y="20054"/>
                </a:cubicBezTo>
                <a:cubicBezTo>
                  <a:pt x="678726" y="22206"/>
                  <a:pt x="683290" y="25545"/>
                  <a:pt x="687185" y="30072"/>
                </a:cubicBezTo>
                <a:cubicBezTo>
                  <a:pt x="691079" y="34599"/>
                  <a:pt x="690884" y="38087"/>
                  <a:pt x="686599" y="40537"/>
                </a:cubicBezTo>
                <a:cubicBezTo>
                  <a:pt x="682313" y="42986"/>
                  <a:pt x="678290" y="46852"/>
                  <a:pt x="674524" y="52136"/>
                </a:cubicBezTo>
                <a:cubicBezTo>
                  <a:pt x="670760" y="57419"/>
                  <a:pt x="667199" y="61190"/>
                  <a:pt x="663837" y="63447"/>
                </a:cubicBezTo>
                <a:cubicBezTo>
                  <a:pt x="671440" y="66994"/>
                  <a:pt x="678964" y="70423"/>
                  <a:pt x="686412" y="73734"/>
                </a:cubicBezTo>
                <a:cubicBezTo>
                  <a:pt x="693860" y="77046"/>
                  <a:pt x="697798" y="83393"/>
                  <a:pt x="698226" y="92775"/>
                </a:cubicBezTo>
                <a:cubicBezTo>
                  <a:pt x="698654" y="102158"/>
                  <a:pt x="692709" y="103274"/>
                  <a:pt x="680395" y="96124"/>
                </a:cubicBezTo>
                <a:cubicBezTo>
                  <a:pt x="668079" y="88974"/>
                  <a:pt x="657289" y="83210"/>
                  <a:pt x="648024" y="78832"/>
                </a:cubicBezTo>
                <a:cubicBezTo>
                  <a:pt x="638660" y="87154"/>
                  <a:pt x="628621" y="92930"/>
                  <a:pt x="617906" y="96161"/>
                </a:cubicBezTo>
                <a:cubicBezTo>
                  <a:pt x="615226" y="96969"/>
                  <a:pt x="613094" y="97456"/>
                  <a:pt x="611508" y="97623"/>
                </a:cubicBezTo>
                <a:lnTo>
                  <a:pt x="609183" y="97278"/>
                </a:lnTo>
                <a:lnTo>
                  <a:pt x="641004" y="115983"/>
                </a:lnTo>
                <a:cubicBezTo>
                  <a:pt x="651144" y="121645"/>
                  <a:pt x="660749" y="126693"/>
                  <a:pt x="669818" y="131126"/>
                </a:cubicBezTo>
                <a:cubicBezTo>
                  <a:pt x="687956" y="139994"/>
                  <a:pt x="706085" y="147221"/>
                  <a:pt x="724206" y="152809"/>
                </a:cubicBezTo>
                <a:cubicBezTo>
                  <a:pt x="742325" y="158396"/>
                  <a:pt x="748589" y="162244"/>
                  <a:pt x="742995" y="164352"/>
                </a:cubicBezTo>
                <a:cubicBezTo>
                  <a:pt x="737402" y="166461"/>
                  <a:pt x="727300" y="168299"/>
                  <a:pt x="712690" y="169868"/>
                </a:cubicBezTo>
                <a:cubicBezTo>
                  <a:pt x="698080" y="171437"/>
                  <a:pt x="684648" y="167754"/>
                  <a:pt x="672395" y="158818"/>
                </a:cubicBezTo>
                <a:cubicBezTo>
                  <a:pt x="660141" y="149882"/>
                  <a:pt x="648911" y="141492"/>
                  <a:pt x="638704" y="133647"/>
                </a:cubicBezTo>
                <a:cubicBezTo>
                  <a:pt x="628497" y="125803"/>
                  <a:pt x="616163" y="116095"/>
                  <a:pt x="601701" y="104523"/>
                </a:cubicBezTo>
                <a:cubicBezTo>
                  <a:pt x="598998" y="109918"/>
                  <a:pt x="595197" y="114507"/>
                  <a:pt x="590297" y="118290"/>
                </a:cubicBezTo>
                <a:cubicBezTo>
                  <a:pt x="597652" y="119332"/>
                  <a:pt x="603383" y="121229"/>
                  <a:pt x="607487" y="123983"/>
                </a:cubicBezTo>
                <a:cubicBezTo>
                  <a:pt x="611592" y="126736"/>
                  <a:pt x="613393" y="131185"/>
                  <a:pt x="612891" y="137331"/>
                </a:cubicBezTo>
                <a:lnTo>
                  <a:pt x="610924" y="143380"/>
                </a:lnTo>
                <a:lnTo>
                  <a:pt x="623877" y="136735"/>
                </a:lnTo>
                <a:cubicBezTo>
                  <a:pt x="627523" y="133839"/>
                  <a:pt x="631879" y="133625"/>
                  <a:pt x="636946" y="136093"/>
                </a:cubicBezTo>
                <a:cubicBezTo>
                  <a:pt x="642012" y="138562"/>
                  <a:pt x="646787" y="141290"/>
                  <a:pt x="651270" y="144279"/>
                </a:cubicBezTo>
                <a:cubicBezTo>
                  <a:pt x="655754" y="147268"/>
                  <a:pt x="656172" y="150846"/>
                  <a:pt x="652526" y="155013"/>
                </a:cubicBezTo>
                <a:cubicBezTo>
                  <a:pt x="648881" y="159180"/>
                  <a:pt x="645320" y="166851"/>
                  <a:pt x="641847" y="178026"/>
                </a:cubicBezTo>
                <a:cubicBezTo>
                  <a:pt x="638375" y="189200"/>
                  <a:pt x="634456" y="197057"/>
                  <a:pt x="630090" y="201596"/>
                </a:cubicBezTo>
                <a:cubicBezTo>
                  <a:pt x="625725" y="206136"/>
                  <a:pt x="621532" y="205683"/>
                  <a:pt x="617514" y="200238"/>
                </a:cubicBezTo>
                <a:cubicBezTo>
                  <a:pt x="596764" y="203351"/>
                  <a:pt x="583414" y="205491"/>
                  <a:pt x="577461" y="206657"/>
                </a:cubicBezTo>
                <a:cubicBezTo>
                  <a:pt x="577461" y="219344"/>
                  <a:pt x="577070" y="229012"/>
                  <a:pt x="576288" y="235659"/>
                </a:cubicBezTo>
                <a:cubicBezTo>
                  <a:pt x="575507" y="242307"/>
                  <a:pt x="576314" y="244549"/>
                  <a:pt x="578707" y="242385"/>
                </a:cubicBezTo>
                <a:cubicBezTo>
                  <a:pt x="581101" y="240220"/>
                  <a:pt x="588688" y="236525"/>
                  <a:pt x="601468" y="231297"/>
                </a:cubicBezTo>
                <a:cubicBezTo>
                  <a:pt x="614249" y="226069"/>
                  <a:pt x="613217" y="229973"/>
                  <a:pt x="598371" y="243008"/>
                </a:cubicBezTo>
                <a:cubicBezTo>
                  <a:pt x="583526" y="256043"/>
                  <a:pt x="572596" y="265794"/>
                  <a:pt x="565583" y="272262"/>
                </a:cubicBezTo>
                <a:cubicBezTo>
                  <a:pt x="558569" y="278730"/>
                  <a:pt x="553323" y="277849"/>
                  <a:pt x="549844" y="269620"/>
                </a:cubicBezTo>
                <a:cubicBezTo>
                  <a:pt x="546365" y="261391"/>
                  <a:pt x="545993" y="255444"/>
                  <a:pt x="548728" y="251779"/>
                </a:cubicBezTo>
                <a:cubicBezTo>
                  <a:pt x="551463" y="248115"/>
                  <a:pt x="553993" y="238952"/>
                  <a:pt x="556318" y="224293"/>
                </a:cubicBezTo>
                <a:cubicBezTo>
                  <a:pt x="558644" y="209633"/>
                  <a:pt x="559431" y="195640"/>
                  <a:pt x="558681" y="182314"/>
                </a:cubicBezTo>
                <a:cubicBezTo>
                  <a:pt x="557930" y="168988"/>
                  <a:pt x="556855" y="161345"/>
                  <a:pt x="555453" y="159385"/>
                </a:cubicBezTo>
                <a:cubicBezTo>
                  <a:pt x="537246" y="178435"/>
                  <a:pt x="515716" y="192924"/>
                  <a:pt x="490861" y="202852"/>
                </a:cubicBezTo>
                <a:cubicBezTo>
                  <a:pt x="466007" y="212780"/>
                  <a:pt x="462271" y="211459"/>
                  <a:pt x="479653" y="198890"/>
                </a:cubicBezTo>
                <a:cubicBezTo>
                  <a:pt x="497035" y="186320"/>
                  <a:pt x="512128" y="174411"/>
                  <a:pt x="524934" y="163162"/>
                </a:cubicBezTo>
                <a:cubicBezTo>
                  <a:pt x="537739" y="151913"/>
                  <a:pt x="550253" y="138295"/>
                  <a:pt x="562477" y="122308"/>
                </a:cubicBezTo>
                <a:cubicBezTo>
                  <a:pt x="574699" y="106322"/>
                  <a:pt x="580227" y="94862"/>
                  <a:pt x="579060" y="87929"/>
                </a:cubicBezTo>
                <a:cubicBezTo>
                  <a:pt x="577895" y="80996"/>
                  <a:pt x="584059" y="79570"/>
                  <a:pt x="597553" y="83650"/>
                </a:cubicBezTo>
                <a:lnTo>
                  <a:pt x="610552" y="92269"/>
                </a:lnTo>
                <a:lnTo>
                  <a:pt x="611989" y="90468"/>
                </a:lnTo>
                <a:cubicBezTo>
                  <a:pt x="618761" y="83442"/>
                  <a:pt x="626270" y="76823"/>
                  <a:pt x="634518" y="70609"/>
                </a:cubicBezTo>
                <a:cubicBezTo>
                  <a:pt x="629222" y="68662"/>
                  <a:pt x="623034" y="65416"/>
                  <a:pt x="615951" y="60870"/>
                </a:cubicBezTo>
                <a:cubicBezTo>
                  <a:pt x="608870" y="56325"/>
                  <a:pt x="608129" y="53491"/>
                  <a:pt x="613729" y="52368"/>
                </a:cubicBezTo>
                <a:cubicBezTo>
                  <a:pt x="619328" y="51246"/>
                  <a:pt x="629259" y="52626"/>
                  <a:pt x="643522" y="56508"/>
                </a:cubicBezTo>
                <a:cubicBezTo>
                  <a:pt x="647975" y="51869"/>
                  <a:pt x="651866" y="47621"/>
                  <a:pt x="655195" y="43764"/>
                </a:cubicBezTo>
                <a:cubicBezTo>
                  <a:pt x="658526" y="39907"/>
                  <a:pt x="657409" y="38747"/>
                  <a:pt x="651847" y="40285"/>
                </a:cubicBezTo>
                <a:cubicBezTo>
                  <a:pt x="646284" y="41823"/>
                  <a:pt x="640750" y="43184"/>
                  <a:pt x="635244" y="44369"/>
                </a:cubicBezTo>
                <a:cubicBezTo>
                  <a:pt x="629737" y="45553"/>
                  <a:pt x="623570" y="43485"/>
                  <a:pt x="616742" y="38165"/>
                </a:cubicBezTo>
                <a:cubicBezTo>
                  <a:pt x="609915" y="32844"/>
                  <a:pt x="611047" y="29917"/>
                  <a:pt x="620137" y="29384"/>
                </a:cubicBezTo>
                <a:cubicBezTo>
                  <a:pt x="629228" y="28850"/>
                  <a:pt x="636961" y="28019"/>
                  <a:pt x="643336" y="26891"/>
                </a:cubicBezTo>
                <a:cubicBezTo>
                  <a:pt x="649711" y="25762"/>
                  <a:pt x="655022" y="23803"/>
                  <a:pt x="659270" y="21012"/>
                </a:cubicBezTo>
                <a:cubicBezTo>
                  <a:pt x="661393" y="19617"/>
                  <a:pt x="663641" y="18839"/>
                  <a:pt x="666011" y="18680"/>
                </a:cubicBezTo>
                <a:close/>
                <a:moveTo>
                  <a:pt x="6034790" y="17498"/>
                </a:moveTo>
                <a:cubicBezTo>
                  <a:pt x="6037799" y="17928"/>
                  <a:pt x="6041238" y="18972"/>
                  <a:pt x="6045108" y="20631"/>
                </a:cubicBezTo>
                <a:cubicBezTo>
                  <a:pt x="6052847" y="23948"/>
                  <a:pt x="6059448" y="28233"/>
                  <a:pt x="6064911" y="33486"/>
                </a:cubicBezTo>
                <a:cubicBezTo>
                  <a:pt x="6070375" y="38738"/>
                  <a:pt x="6071338" y="44285"/>
                  <a:pt x="6067804" y="50127"/>
                </a:cubicBezTo>
                <a:cubicBezTo>
                  <a:pt x="6064269" y="55968"/>
                  <a:pt x="6062316" y="65301"/>
                  <a:pt x="6061944" y="78125"/>
                </a:cubicBezTo>
                <a:cubicBezTo>
                  <a:pt x="6061572" y="90949"/>
                  <a:pt x="6062167" y="116861"/>
                  <a:pt x="6063730" y="155860"/>
                </a:cubicBezTo>
                <a:cubicBezTo>
                  <a:pt x="6065292" y="194859"/>
                  <a:pt x="6065668" y="218997"/>
                  <a:pt x="6064855" y="228274"/>
                </a:cubicBezTo>
                <a:cubicBezTo>
                  <a:pt x="6064043" y="237551"/>
                  <a:pt x="6060353" y="247262"/>
                  <a:pt x="6053786" y="257407"/>
                </a:cubicBezTo>
                <a:cubicBezTo>
                  <a:pt x="6047219" y="267552"/>
                  <a:pt x="6041477" y="264876"/>
                  <a:pt x="6036559" y="249380"/>
                </a:cubicBezTo>
                <a:cubicBezTo>
                  <a:pt x="6031642" y="233883"/>
                  <a:pt x="6026857" y="225127"/>
                  <a:pt x="6022207" y="223111"/>
                </a:cubicBezTo>
                <a:cubicBezTo>
                  <a:pt x="6017556" y="221096"/>
                  <a:pt x="6000788" y="221450"/>
                  <a:pt x="5971903" y="224172"/>
                </a:cubicBezTo>
                <a:cubicBezTo>
                  <a:pt x="5943018" y="226894"/>
                  <a:pt x="5924399" y="228646"/>
                  <a:pt x="5916046" y="229427"/>
                </a:cubicBezTo>
                <a:cubicBezTo>
                  <a:pt x="5907693" y="230209"/>
                  <a:pt x="5899814" y="229818"/>
                  <a:pt x="5892410" y="228255"/>
                </a:cubicBezTo>
                <a:cubicBezTo>
                  <a:pt x="5891331" y="232931"/>
                  <a:pt x="5889037" y="237991"/>
                  <a:pt x="5885527" y="243436"/>
                </a:cubicBezTo>
                <a:cubicBezTo>
                  <a:pt x="5882017" y="248880"/>
                  <a:pt x="5877552" y="246428"/>
                  <a:pt x="5872132" y="236078"/>
                </a:cubicBezTo>
                <a:cubicBezTo>
                  <a:pt x="5866713" y="225728"/>
                  <a:pt x="5865559" y="214408"/>
                  <a:pt x="5868672" y="202117"/>
                </a:cubicBezTo>
                <a:cubicBezTo>
                  <a:pt x="5871785" y="189827"/>
                  <a:pt x="5874120" y="171592"/>
                  <a:pt x="5875676" y="147414"/>
                </a:cubicBezTo>
                <a:cubicBezTo>
                  <a:pt x="5877233" y="123235"/>
                  <a:pt x="5878011" y="101522"/>
                  <a:pt x="5878011" y="82273"/>
                </a:cubicBezTo>
                <a:cubicBezTo>
                  <a:pt x="5878011" y="63534"/>
                  <a:pt x="5876067" y="50080"/>
                  <a:pt x="5872179" y="41913"/>
                </a:cubicBezTo>
                <a:cubicBezTo>
                  <a:pt x="5868290" y="33746"/>
                  <a:pt x="5869850" y="30469"/>
                  <a:pt x="5876857" y="32081"/>
                </a:cubicBezTo>
                <a:cubicBezTo>
                  <a:pt x="5883865" y="33694"/>
                  <a:pt x="5889012" y="34862"/>
                  <a:pt x="5892298" y="35588"/>
                </a:cubicBezTo>
                <a:cubicBezTo>
                  <a:pt x="5895585" y="36314"/>
                  <a:pt x="5908664" y="35526"/>
                  <a:pt x="5931533" y="33225"/>
                </a:cubicBezTo>
                <a:cubicBezTo>
                  <a:pt x="5954403" y="30925"/>
                  <a:pt x="5974966" y="28221"/>
                  <a:pt x="5993222" y="25114"/>
                </a:cubicBezTo>
                <a:cubicBezTo>
                  <a:pt x="6011479" y="22007"/>
                  <a:pt x="6022755" y="19654"/>
                  <a:pt x="6027053" y="18054"/>
                </a:cubicBezTo>
                <a:cubicBezTo>
                  <a:pt x="6029202" y="17254"/>
                  <a:pt x="6031780" y="17069"/>
                  <a:pt x="6034790" y="17498"/>
                </a:cubicBezTo>
                <a:close/>
                <a:moveTo>
                  <a:pt x="1929516" y="17498"/>
                </a:moveTo>
                <a:cubicBezTo>
                  <a:pt x="1932525" y="17928"/>
                  <a:pt x="1935964" y="18972"/>
                  <a:pt x="1939833" y="20631"/>
                </a:cubicBezTo>
                <a:cubicBezTo>
                  <a:pt x="1947573" y="23948"/>
                  <a:pt x="1954174" y="28233"/>
                  <a:pt x="1959637" y="33486"/>
                </a:cubicBezTo>
                <a:cubicBezTo>
                  <a:pt x="1965101" y="38738"/>
                  <a:pt x="1966064" y="44285"/>
                  <a:pt x="1962530" y="50127"/>
                </a:cubicBezTo>
                <a:cubicBezTo>
                  <a:pt x="1958996" y="55968"/>
                  <a:pt x="1957042" y="65301"/>
                  <a:pt x="1956670" y="78125"/>
                </a:cubicBezTo>
                <a:cubicBezTo>
                  <a:pt x="1956298" y="90949"/>
                  <a:pt x="1956893" y="116861"/>
                  <a:pt x="1958456" y="155860"/>
                </a:cubicBezTo>
                <a:cubicBezTo>
                  <a:pt x="1960018" y="194859"/>
                  <a:pt x="1960394" y="218997"/>
                  <a:pt x="1959582" y="228274"/>
                </a:cubicBezTo>
                <a:cubicBezTo>
                  <a:pt x="1958769" y="237551"/>
                  <a:pt x="1955079" y="247262"/>
                  <a:pt x="1948512" y="257407"/>
                </a:cubicBezTo>
                <a:cubicBezTo>
                  <a:pt x="1941945" y="267552"/>
                  <a:pt x="1936203" y="264876"/>
                  <a:pt x="1931286" y="249380"/>
                </a:cubicBezTo>
                <a:cubicBezTo>
                  <a:pt x="1926368" y="233883"/>
                  <a:pt x="1921584" y="225127"/>
                  <a:pt x="1916933" y="223111"/>
                </a:cubicBezTo>
                <a:cubicBezTo>
                  <a:pt x="1912282" y="221096"/>
                  <a:pt x="1895514" y="221450"/>
                  <a:pt x="1866629" y="224172"/>
                </a:cubicBezTo>
                <a:cubicBezTo>
                  <a:pt x="1837744" y="226894"/>
                  <a:pt x="1819125" y="228646"/>
                  <a:pt x="1810771" y="229427"/>
                </a:cubicBezTo>
                <a:cubicBezTo>
                  <a:pt x="1802419" y="230209"/>
                  <a:pt x="1794540" y="229818"/>
                  <a:pt x="1787137" y="228255"/>
                </a:cubicBezTo>
                <a:cubicBezTo>
                  <a:pt x="1786057" y="232931"/>
                  <a:pt x="1783763" y="237991"/>
                  <a:pt x="1780253" y="243436"/>
                </a:cubicBezTo>
                <a:cubicBezTo>
                  <a:pt x="1776743" y="248880"/>
                  <a:pt x="1772278" y="246428"/>
                  <a:pt x="1766859" y="236078"/>
                </a:cubicBezTo>
                <a:cubicBezTo>
                  <a:pt x="1761439" y="225728"/>
                  <a:pt x="1760285" y="214408"/>
                  <a:pt x="1763398" y="202117"/>
                </a:cubicBezTo>
                <a:cubicBezTo>
                  <a:pt x="1766511" y="189827"/>
                  <a:pt x="1768846" y="171592"/>
                  <a:pt x="1770402" y="147414"/>
                </a:cubicBezTo>
                <a:cubicBezTo>
                  <a:pt x="1771959" y="123235"/>
                  <a:pt x="1772736" y="101522"/>
                  <a:pt x="1772736" y="82273"/>
                </a:cubicBezTo>
                <a:cubicBezTo>
                  <a:pt x="1772736" y="63534"/>
                  <a:pt x="1770793" y="50080"/>
                  <a:pt x="1766905" y="41913"/>
                </a:cubicBezTo>
                <a:cubicBezTo>
                  <a:pt x="1763017" y="33746"/>
                  <a:pt x="1764576" y="30469"/>
                  <a:pt x="1771584" y="32081"/>
                </a:cubicBezTo>
                <a:cubicBezTo>
                  <a:pt x="1778590" y="33694"/>
                  <a:pt x="1783738" y="34862"/>
                  <a:pt x="1787025" y="35588"/>
                </a:cubicBezTo>
                <a:cubicBezTo>
                  <a:pt x="1790311" y="36314"/>
                  <a:pt x="1803389" y="35526"/>
                  <a:pt x="1826259" y="33225"/>
                </a:cubicBezTo>
                <a:cubicBezTo>
                  <a:pt x="1849129" y="30925"/>
                  <a:pt x="1869692" y="28221"/>
                  <a:pt x="1887949" y="25114"/>
                </a:cubicBezTo>
                <a:cubicBezTo>
                  <a:pt x="1906205" y="22007"/>
                  <a:pt x="1917482" y="19654"/>
                  <a:pt x="1921779" y="18054"/>
                </a:cubicBezTo>
                <a:cubicBezTo>
                  <a:pt x="1923928" y="17254"/>
                  <a:pt x="1926507" y="17069"/>
                  <a:pt x="1929516" y="17498"/>
                </a:cubicBezTo>
                <a:close/>
                <a:moveTo>
                  <a:pt x="5046680" y="12975"/>
                </a:moveTo>
                <a:cubicBezTo>
                  <a:pt x="5049889" y="12541"/>
                  <a:pt x="5055680" y="13937"/>
                  <a:pt x="5064051" y="17161"/>
                </a:cubicBezTo>
                <a:cubicBezTo>
                  <a:pt x="5076193" y="20832"/>
                  <a:pt x="5081086" y="25368"/>
                  <a:pt x="5078729" y="30770"/>
                </a:cubicBezTo>
                <a:cubicBezTo>
                  <a:pt x="5076373" y="36171"/>
                  <a:pt x="5074823" y="55863"/>
                  <a:pt x="5074078" y="89845"/>
                </a:cubicBezTo>
                <a:cubicBezTo>
                  <a:pt x="5093835" y="93491"/>
                  <a:pt x="5108468" y="98210"/>
                  <a:pt x="5117973" y="104002"/>
                </a:cubicBezTo>
                <a:cubicBezTo>
                  <a:pt x="5127480" y="109794"/>
                  <a:pt x="5133052" y="116867"/>
                  <a:pt x="5134689" y="125220"/>
                </a:cubicBezTo>
                <a:cubicBezTo>
                  <a:pt x="5136326" y="133573"/>
                  <a:pt x="5134518" y="139216"/>
                  <a:pt x="5129266" y="142149"/>
                </a:cubicBezTo>
                <a:cubicBezTo>
                  <a:pt x="5124014" y="145082"/>
                  <a:pt x="5115298" y="141008"/>
                  <a:pt x="5103119" y="129926"/>
                </a:cubicBezTo>
                <a:cubicBezTo>
                  <a:pt x="5090940" y="118845"/>
                  <a:pt x="5081266" y="109596"/>
                  <a:pt x="5074098" y="102179"/>
                </a:cubicBezTo>
                <a:lnTo>
                  <a:pt x="5074098" y="151144"/>
                </a:lnTo>
                <a:cubicBezTo>
                  <a:pt x="5074098" y="164439"/>
                  <a:pt x="5073241" y="177502"/>
                  <a:pt x="5071530" y="190332"/>
                </a:cubicBezTo>
                <a:cubicBezTo>
                  <a:pt x="5070247" y="199955"/>
                  <a:pt x="5068206" y="205969"/>
                  <a:pt x="5065409" y="208375"/>
                </a:cubicBezTo>
                <a:lnTo>
                  <a:pt x="5062931" y="209351"/>
                </a:lnTo>
                <a:lnTo>
                  <a:pt x="5079307" y="218591"/>
                </a:lnTo>
                <a:cubicBezTo>
                  <a:pt x="5096881" y="226609"/>
                  <a:pt x="5115192" y="232230"/>
                  <a:pt x="5134242" y="235455"/>
                </a:cubicBezTo>
                <a:cubicBezTo>
                  <a:pt x="5153292" y="238679"/>
                  <a:pt x="5159078" y="242360"/>
                  <a:pt x="5151600" y="246496"/>
                </a:cubicBezTo>
                <a:cubicBezTo>
                  <a:pt x="5144121" y="250632"/>
                  <a:pt x="5130125" y="254074"/>
                  <a:pt x="5109611" y="256821"/>
                </a:cubicBezTo>
                <a:cubicBezTo>
                  <a:pt x="5089098" y="259568"/>
                  <a:pt x="5073583" y="256926"/>
                  <a:pt x="5063066" y="248896"/>
                </a:cubicBezTo>
                <a:cubicBezTo>
                  <a:pt x="5052548" y="240865"/>
                  <a:pt x="5040459" y="230221"/>
                  <a:pt x="5026798" y="216963"/>
                </a:cubicBezTo>
                <a:cubicBezTo>
                  <a:pt x="5013137" y="203705"/>
                  <a:pt x="4999869" y="191129"/>
                  <a:pt x="4986996" y="179235"/>
                </a:cubicBezTo>
                <a:cubicBezTo>
                  <a:pt x="4975883" y="194874"/>
                  <a:pt x="4963574" y="207863"/>
                  <a:pt x="4950067" y="218200"/>
                </a:cubicBezTo>
                <a:cubicBezTo>
                  <a:pt x="4936562" y="228537"/>
                  <a:pt x="4922119" y="236301"/>
                  <a:pt x="4906740" y="241492"/>
                </a:cubicBezTo>
                <a:cubicBezTo>
                  <a:pt x="4891361" y="246682"/>
                  <a:pt x="4888871" y="245126"/>
                  <a:pt x="4899271" y="236822"/>
                </a:cubicBezTo>
                <a:cubicBezTo>
                  <a:pt x="4909670" y="228519"/>
                  <a:pt x="4921238" y="218767"/>
                  <a:pt x="4933975" y="207568"/>
                </a:cubicBezTo>
                <a:cubicBezTo>
                  <a:pt x="4946713" y="196369"/>
                  <a:pt x="4958743" y="182491"/>
                  <a:pt x="4970066" y="165933"/>
                </a:cubicBezTo>
                <a:cubicBezTo>
                  <a:pt x="4955729" y="152117"/>
                  <a:pt x="4944151" y="144484"/>
                  <a:pt x="4935333" y="143033"/>
                </a:cubicBezTo>
                <a:cubicBezTo>
                  <a:pt x="4926528" y="153488"/>
                  <a:pt x="4918246" y="160383"/>
                  <a:pt x="4910488" y="163720"/>
                </a:cubicBezTo>
                <a:cubicBezTo>
                  <a:pt x="4902731" y="167056"/>
                  <a:pt x="4902191" y="163527"/>
                  <a:pt x="4908870" y="153134"/>
                </a:cubicBezTo>
                <a:cubicBezTo>
                  <a:pt x="4915549" y="142741"/>
                  <a:pt x="4921794" y="131154"/>
                  <a:pt x="4927604" y="118374"/>
                </a:cubicBezTo>
                <a:cubicBezTo>
                  <a:pt x="4933414" y="105593"/>
                  <a:pt x="4939805" y="89027"/>
                  <a:pt x="4946775" y="68674"/>
                </a:cubicBezTo>
                <a:cubicBezTo>
                  <a:pt x="4953745" y="48322"/>
                  <a:pt x="4956061" y="34397"/>
                  <a:pt x="4953724" y="26900"/>
                </a:cubicBezTo>
                <a:cubicBezTo>
                  <a:pt x="4951385" y="19403"/>
                  <a:pt x="4954083" y="16907"/>
                  <a:pt x="4961816" y="19412"/>
                </a:cubicBezTo>
                <a:cubicBezTo>
                  <a:pt x="4969549" y="21917"/>
                  <a:pt x="4975991" y="25229"/>
                  <a:pt x="4981145" y="29346"/>
                </a:cubicBezTo>
                <a:cubicBezTo>
                  <a:pt x="4986298" y="33464"/>
                  <a:pt x="4987433" y="37585"/>
                  <a:pt x="4984549" y="41709"/>
                </a:cubicBezTo>
                <a:cubicBezTo>
                  <a:pt x="4981666" y="45832"/>
                  <a:pt x="4978702" y="51705"/>
                  <a:pt x="4975657" y="59326"/>
                </a:cubicBezTo>
                <a:cubicBezTo>
                  <a:pt x="4972612" y="66947"/>
                  <a:pt x="4967679" y="78075"/>
                  <a:pt x="4960858" y="92710"/>
                </a:cubicBezTo>
                <a:cubicBezTo>
                  <a:pt x="4975158" y="92053"/>
                  <a:pt x="4985148" y="89163"/>
                  <a:pt x="4990828" y="84041"/>
                </a:cubicBezTo>
                <a:cubicBezTo>
                  <a:pt x="4996508" y="78919"/>
                  <a:pt x="5002018" y="77210"/>
                  <a:pt x="5007357" y="78916"/>
                </a:cubicBezTo>
                <a:cubicBezTo>
                  <a:pt x="5012696" y="80621"/>
                  <a:pt x="5017955" y="83597"/>
                  <a:pt x="5023133" y="87845"/>
                </a:cubicBezTo>
                <a:cubicBezTo>
                  <a:pt x="5028311" y="92093"/>
                  <a:pt x="5028875" y="96257"/>
                  <a:pt x="5024826" y="100338"/>
                </a:cubicBezTo>
                <a:cubicBezTo>
                  <a:pt x="5020776" y="104418"/>
                  <a:pt x="5016677" y="112120"/>
                  <a:pt x="5012529" y="123443"/>
                </a:cubicBezTo>
                <a:cubicBezTo>
                  <a:pt x="5008380" y="134766"/>
                  <a:pt x="5002833" y="148514"/>
                  <a:pt x="4995888" y="164687"/>
                </a:cubicBezTo>
                <a:cubicBezTo>
                  <a:pt x="5013003" y="177003"/>
                  <a:pt x="5026792" y="187061"/>
                  <a:pt x="5037253" y="194862"/>
                </a:cubicBezTo>
                <a:lnTo>
                  <a:pt x="5055939" y="205406"/>
                </a:lnTo>
                <a:lnTo>
                  <a:pt x="5051215" y="197522"/>
                </a:lnTo>
                <a:cubicBezTo>
                  <a:pt x="5047705" y="189486"/>
                  <a:pt x="5046731" y="182019"/>
                  <a:pt x="5048295" y="175124"/>
                </a:cubicBezTo>
                <a:cubicBezTo>
                  <a:pt x="5049857" y="168228"/>
                  <a:pt x="5051023" y="155717"/>
                  <a:pt x="5051791" y="137591"/>
                </a:cubicBezTo>
                <a:cubicBezTo>
                  <a:pt x="5052561" y="119465"/>
                  <a:pt x="5052563" y="97342"/>
                  <a:pt x="5051801" y="71223"/>
                </a:cubicBezTo>
                <a:cubicBezTo>
                  <a:pt x="5051038" y="45104"/>
                  <a:pt x="5048703" y="27951"/>
                  <a:pt x="5044796" y="19766"/>
                </a:cubicBezTo>
                <a:cubicBezTo>
                  <a:pt x="5042843" y="15673"/>
                  <a:pt x="5043471" y="13409"/>
                  <a:pt x="5046680" y="12975"/>
                </a:cubicBezTo>
                <a:close/>
                <a:moveTo>
                  <a:pt x="6318615" y="11950"/>
                </a:moveTo>
                <a:cubicBezTo>
                  <a:pt x="6320249" y="11900"/>
                  <a:pt x="6322267" y="12233"/>
                  <a:pt x="6324672" y="12947"/>
                </a:cubicBezTo>
                <a:cubicBezTo>
                  <a:pt x="6334290" y="15806"/>
                  <a:pt x="6341512" y="19133"/>
                  <a:pt x="6346336" y="22928"/>
                </a:cubicBezTo>
                <a:cubicBezTo>
                  <a:pt x="6351160" y="26723"/>
                  <a:pt x="6351728" y="30891"/>
                  <a:pt x="6348038" y="35430"/>
                </a:cubicBezTo>
                <a:cubicBezTo>
                  <a:pt x="6344349" y="39969"/>
                  <a:pt x="6339989" y="47262"/>
                  <a:pt x="6334960" y="57308"/>
                </a:cubicBezTo>
                <a:cubicBezTo>
                  <a:pt x="6329931" y="67353"/>
                  <a:pt x="6322517" y="77598"/>
                  <a:pt x="6312719" y="88041"/>
                </a:cubicBezTo>
                <a:cubicBezTo>
                  <a:pt x="6337239" y="87358"/>
                  <a:pt x="6352397" y="84853"/>
                  <a:pt x="6358195" y="80525"/>
                </a:cubicBezTo>
                <a:cubicBezTo>
                  <a:pt x="6363994" y="76196"/>
                  <a:pt x="6370713" y="75700"/>
                  <a:pt x="6378352" y="79036"/>
                </a:cubicBezTo>
                <a:cubicBezTo>
                  <a:pt x="6385993" y="82373"/>
                  <a:pt x="6392141" y="86543"/>
                  <a:pt x="6396798" y="91547"/>
                </a:cubicBezTo>
                <a:cubicBezTo>
                  <a:pt x="6401455" y="96552"/>
                  <a:pt x="6401806" y="101209"/>
                  <a:pt x="6397849" y="105519"/>
                </a:cubicBezTo>
                <a:cubicBezTo>
                  <a:pt x="6393893" y="109828"/>
                  <a:pt x="6391149" y="120048"/>
                  <a:pt x="6389617" y="136177"/>
                </a:cubicBezTo>
                <a:cubicBezTo>
                  <a:pt x="6388085" y="152306"/>
                  <a:pt x="6386737" y="168529"/>
                  <a:pt x="6385570" y="184844"/>
                </a:cubicBezTo>
                <a:cubicBezTo>
                  <a:pt x="6384405" y="201159"/>
                  <a:pt x="6380963" y="215233"/>
                  <a:pt x="6375246" y="227065"/>
                </a:cubicBezTo>
                <a:cubicBezTo>
                  <a:pt x="6369528" y="238896"/>
                  <a:pt x="6360657" y="247891"/>
                  <a:pt x="6348633" y="254049"/>
                </a:cubicBezTo>
                <a:cubicBezTo>
                  <a:pt x="6336610" y="260207"/>
                  <a:pt x="6330141" y="258660"/>
                  <a:pt x="6329230" y="249407"/>
                </a:cubicBezTo>
                <a:cubicBezTo>
                  <a:pt x="6328318" y="240155"/>
                  <a:pt x="6323370" y="229626"/>
                  <a:pt x="6314384" y="217819"/>
                </a:cubicBezTo>
                <a:cubicBezTo>
                  <a:pt x="6305399" y="206012"/>
                  <a:pt x="6306614" y="202874"/>
                  <a:pt x="6318030" y="208405"/>
                </a:cubicBezTo>
                <a:cubicBezTo>
                  <a:pt x="6329447" y="213937"/>
                  <a:pt x="6337419" y="217050"/>
                  <a:pt x="6341945" y="217744"/>
                </a:cubicBezTo>
                <a:cubicBezTo>
                  <a:pt x="6346472" y="218439"/>
                  <a:pt x="6350686" y="214281"/>
                  <a:pt x="6354586" y="205271"/>
                </a:cubicBezTo>
                <a:cubicBezTo>
                  <a:pt x="6358487" y="196260"/>
                  <a:pt x="6361216" y="182615"/>
                  <a:pt x="6362772" y="164334"/>
                </a:cubicBezTo>
                <a:cubicBezTo>
                  <a:pt x="6364329" y="146053"/>
                  <a:pt x="6365107" y="130760"/>
                  <a:pt x="6365107" y="118457"/>
                </a:cubicBezTo>
                <a:cubicBezTo>
                  <a:pt x="6365107" y="107357"/>
                  <a:pt x="6364037" y="101091"/>
                  <a:pt x="6361897" y="99658"/>
                </a:cubicBezTo>
                <a:cubicBezTo>
                  <a:pt x="6359758" y="98226"/>
                  <a:pt x="6354441" y="98576"/>
                  <a:pt x="6345945" y="100710"/>
                </a:cubicBezTo>
                <a:lnTo>
                  <a:pt x="6321612" y="106812"/>
                </a:lnTo>
                <a:cubicBezTo>
                  <a:pt x="6315708" y="107618"/>
                  <a:pt x="6310462" y="105683"/>
                  <a:pt x="6305873" y="101007"/>
                </a:cubicBezTo>
                <a:cubicBezTo>
                  <a:pt x="6294004" y="114489"/>
                  <a:pt x="6281648" y="124863"/>
                  <a:pt x="6268806" y="132131"/>
                </a:cubicBezTo>
                <a:cubicBezTo>
                  <a:pt x="6265595" y="133948"/>
                  <a:pt x="6263178" y="135054"/>
                  <a:pt x="6261554" y="135448"/>
                </a:cubicBezTo>
                <a:lnTo>
                  <a:pt x="6260116" y="134900"/>
                </a:lnTo>
                <a:lnTo>
                  <a:pt x="6259841" y="139712"/>
                </a:lnTo>
                <a:cubicBezTo>
                  <a:pt x="6259663" y="146053"/>
                  <a:pt x="6259768" y="153891"/>
                  <a:pt x="6260155" y="163227"/>
                </a:cubicBezTo>
                <a:cubicBezTo>
                  <a:pt x="6260930" y="181898"/>
                  <a:pt x="6260316" y="196037"/>
                  <a:pt x="6258313" y="205643"/>
                </a:cubicBezTo>
                <a:cubicBezTo>
                  <a:pt x="6256310" y="215248"/>
                  <a:pt x="6253619" y="222975"/>
                  <a:pt x="6250239" y="228823"/>
                </a:cubicBezTo>
                <a:cubicBezTo>
                  <a:pt x="6246860" y="234670"/>
                  <a:pt x="6243241" y="234757"/>
                  <a:pt x="6239384" y="229083"/>
                </a:cubicBezTo>
                <a:cubicBezTo>
                  <a:pt x="6235527" y="223409"/>
                  <a:pt x="6232575" y="218696"/>
                  <a:pt x="6230529" y="214944"/>
                </a:cubicBezTo>
                <a:cubicBezTo>
                  <a:pt x="6228482" y="211193"/>
                  <a:pt x="6226483" y="209165"/>
                  <a:pt x="6224529" y="208861"/>
                </a:cubicBezTo>
                <a:cubicBezTo>
                  <a:pt x="6222576" y="208557"/>
                  <a:pt x="6212868" y="209832"/>
                  <a:pt x="6195405" y="212684"/>
                </a:cubicBezTo>
                <a:cubicBezTo>
                  <a:pt x="6191338" y="230072"/>
                  <a:pt x="6186696" y="234829"/>
                  <a:pt x="6181481" y="226953"/>
                </a:cubicBezTo>
                <a:cubicBezTo>
                  <a:pt x="6176266" y="219078"/>
                  <a:pt x="6173658" y="208591"/>
                  <a:pt x="6173658" y="195494"/>
                </a:cubicBezTo>
                <a:cubicBezTo>
                  <a:pt x="6173658" y="183154"/>
                  <a:pt x="6173276" y="167822"/>
                  <a:pt x="6172514" y="149497"/>
                </a:cubicBezTo>
                <a:cubicBezTo>
                  <a:pt x="6171751" y="131173"/>
                  <a:pt x="6169029" y="117909"/>
                  <a:pt x="6164347" y="109704"/>
                </a:cubicBezTo>
                <a:cubicBezTo>
                  <a:pt x="6159665" y="101500"/>
                  <a:pt x="6160462" y="97398"/>
                  <a:pt x="6166737" y="97398"/>
                </a:cubicBezTo>
                <a:cubicBezTo>
                  <a:pt x="6170880" y="97398"/>
                  <a:pt x="6175723" y="97776"/>
                  <a:pt x="6181267" y="98533"/>
                </a:cubicBezTo>
                <a:cubicBezTo>
                  <a:pt x="6187220" y="91054"/>
                  <a:pt x="6193861" y="79489"/>
                  <a:pt x="6201191" y="63837"/>
                </a:cubicBezTo>
                <a:cubicBezTo>
                  <a:pt x="6208521" y="48186"/>
                  <a:pt x="6210825" y="35855"/>
                  <a:pt x="6208102" y="26844"/>
                </a:cubicBezTo>
                <a:cubicBezTo>
                  <a:pt x="6205380" y="17834"/>
                  <a:pt x="6212236" y="16895"/>
                  <a:pt x="6228668" y="24026"/>
                </a:cubicBezTo>
                <a:cubicBezTo>
                  <a:pt x="6242683" y="30798"/>
                  <a:pt x="6247015" y="36760"/>
                  <a:pt x="6241663" y="41913"/>
                </a:cubicBezTo>
                <a:cubicBezTo>
                  <a:pt x="6236312" y="47066"/>
                  <a:pt x="6230547" y="54275"/>
                  <a:pt x="6224371" y="63540"/>
                </a:cubicBezTo>
                <a:cubicBezTo>
                  <a:pt x="6218195" y="72804"/>
                  <a:pt x="6208732" y="84469"/>
                  <a:pt x="6195982" y="98533"/>
                </a:cubicBezTo>
                <a:cubicBezTo>
                  <a:pt x="6210989" y="96375"/>
                  <a:pt x="6221419" y="92722"/>
                  <a:pt x="6227273" y="87575"/>
                </a:cubicBezTo>
                <a:cubicBezTo>
                  <a:pt x="6233127" y="82429"/>
                  <a:pt x="6239465" y="81517"/>
                  <a:pt x="6246286" y="84841"/>
                </a:cubicBezTo>
                <a:cubicBezTo>
                  <a:pt x="6253108" y="88165"/>
                  <a:pt x="6259076" y="91625"/>
                  <a:pt x="6264192" y="95222"/>
                </a:cubicBezTo>
                <a:cubicBezTo>
                  <a:pt x="6269308" y="98818"/>
                  <a:pt x="6270465" y="103038"/>
                  <a:pt x="6267661" y="107881"/>
                </a:cubicBezTo>
                <a:cubicBezTo>
                  <a:pt x="6264859" y="112724"/>
                  <a:pt x="6262713" y="118491"/>
                  <a:pt x="6261225" y="125182"/>
                </a:cubicBezTo>
                <a:cubicBezTo>
                  <a:pt x="6260852" y="126855"/>
                  <a:pt x="6260551" y="128902"/>
                  <a:pt x="6260321" y="131324"/>
                </a:cubicBezTo>
                <a:lnTo>
                  <a:pt x="6260303" y="131646"/>
                </a:lnTo>
                <a:lnTo>
                  <a:pt x="6261330" y="129281"/>
                </a:lnTo>
                <a:cubicBezTo>
                  <a:pt x="6262880" y="126831"/>
                  <a:pt x="6265223" y="123669"/>
                  <a:pt x="6268359" y="119797"/>
                </a:cubicBezTo>
                <a:cubicBezTo>
                  <a:pt x="6280904" y="104306"/>
                  <a:pt x="6292383" y="86599"/>
                  <a:pt x="6302794" y="66674"/>
                </a:cubicBezTo>
                <a:cubicBezTo>
                  <a:pt x="6313206" y="46750"/>
                  <a:pt x="6317051" y="32100"/>
                  <a:pt x="6314328" y="22724"/>
                </a:cubicBezTo>
                <a:cubicBezTo>
                  <a:pt x="6312287" y="15692"/>
                  <a:pt x="6313716" y="12100"/>
                  <a:pt x="6318615" y="11950"/>
                </a:cubicBezTo>
                <a:close/>
                <a:moveTo>
                  <a:pt x="2213341" y="11950"/>
                </a:moveTo>
                <a:cubicBezTo>
                  <a:pt x="2214975" y="11900"/>
                  <a:pt x="2216994" y="12233"/>
                  <a:pt x="2219399" y="12947"/>
                </a:cubicBezTo>
                <a:cubicBezTo>
                  <a:pt x="2229016" y="15806"/>
                  <a:pt x="2236237" y="19133"/>
                  <a:pt x="2241063" y="22928"/>
                </a:cubicBezTo>
                <a:cubicBezTo>
                  <a:pt x="2245886" y="26723"/>
                  <a:pt x="2246454" y="30891"/>
                  <a:pt x="2242764" y="35430"/>
                </a:cubicBezTo>
                <a:cubicBezTo>
                  <a:pt x="2239075" y="39969"/>
                  <a:pt x="2234715" y="47262"/>
                  <a:pt x="2229686" y="57308"/>
                </a:cubicBezTo>
                <a:cubicBezTo>
                  <a:pt x="2224657" y="67353"/>
                  <a:pt x="2217243" y="77598"/>
                  <a:pt x="2207445" y="88041"/>
                </a:cubicBezTo>
                <a:cubicBezTo>
                  <a:pt x="2231965" y="87358"/>
                  <a:pt x="2247124" y="84853"/>
                  <a:pt x="2252922" y="80525"/>
                </a:cubicBezTo>
                <a:cubicBezTo>
                  <a:pt x="2258719" y="76196"/>
                  <a:pt x="2265438" y="75700"/>
                  <a:pt x="2273077" y="79036"/>
                </a:cubicBezTo>
                <a:cubicBezTo>
                  <a:pt x="2280717" y="82373"/>
                  <a:pt x="2286866" y="86543"/>
                  <a:pt x="2291523" y="91547"/>
                </a:cubicBezTo>
                <a:cubicBezTo>
                  <a:pt x="2296180" y="96552"/>
                  <a:pt x="2296530" y="101209"/>
                  <a:pt x="2292574" y="105519"/>
                </a:cubicBezTo>
                <a:cubicBezTo>
                  <a:pt x="2288618" y="109828"/>
                  <a:pt x="2285874" y="120048"/>
                  <a:pt x="2284342" y="136177"/>
                </a:cubicBezTo>
                <a:cubicBezTo>
                  <a:pt x="2282810" y="152306"/>
                  <a:pt x="2281461" y="168529"/>
                  <a:pt x="2280296" y="184844"/>
                </a:cubicBezTo>
                <a:cubicBezTo>
                  <a:pt x="2279130" y="201159"/>
                  <a:pt x="2275688" y="215233"/>
                  <a:pt x="2269971" y="227065"/>
                </a:cubicBezTo>
                <a:cubicBezTo>
                  <a:pt x="2264253" y="238896"/>
                  <a:pt x="2255384" y="247891"/>
                  <a:pt x="2243360" y="254049"/>
                </a:cubicBezTo>
                <a:cubicBezTo>
                  <a:pt x="2231335" y="260207"/>
                  <a:pt x="2224867" y="258660"/>
                  <a:pt x="2223956" y="249407"/>
                </a:cubicBezTo>
                <a:cubicBezTo>
                  <a:pt x="2223045" y="240155"/>
                  <a:pt x="2218096" y="229626"/>
                  <a:pt x="2209111" y="217819"/>
                </a:cubicBezTo>
                <a:cubicBezTo>
                  <a:pt x="2200125" y="206012"/>
                  <a:pt x="2201341" y="202874"/>
                  <a:pt x="2212757" y="208405"/>
                </a:cubicBezTo>
                <a:cubicBezTo>
                  <a:pt x="2224173" y="213937"/>
                  <a:pt x="2232145" y="217050"/>
                  <a:pt x="2236672" y="217744"/>
                </a:cubicBezTo>
                <a:cubicBezTo>
                  <a:pt x="2241198" y="218439"/>
                  <a:pt x="2245412" y="214281"/>
                  <a:pt x="2249313" y="205271"/>
                </a:cubicBezTo>
                <a:cubicBezTo>
                  <a:pt x="2253213" y="196260"/>
                  <a:pt x="2255942" y="182615"/>
                  <a:pt x="2257498" y="164334"/>
                </a:cubicBezTo>
                <a:cubicBezTo>
                  <a:pt x="2259055" y="146053"/>
                  <a:pt x="2259833" y="130760"/>
                  <a:pt x="2259833" y="118457"/>
                </a:cubicBezTo>
                <a:cubicBezTo>
                  <a:pt x="2259833" y="107357"/>
                  <a:pt x="2258763" y="101091"/>
                  <a:pt x="2256624" y="99658"/>
                </a:cubicBezTo>
                <a:cubicBezTo>
                  <a:pt x="2254485" y="98226"/>
                  <a:pt x="2249167" y="98576"/>
                  <a:pt x="2240671" y="100710"/>
                </a:cubicBezTo>
                <a:lnTo>
                  <a:pt x="2216337" y="106812"/>
                </a:lnTo>
                <a:cubicBezTo>
                  <a:pt x="2210434" y="107618"/>
                  <a:pt x="2205188" y="105683"/>
                  <a:pt x="2200599" y="101007"/>
                </a:cubicBezTo>
                <a:cubicBezTo>
                  <a:pt x="2188731" y="114489"/>
                  <a:pt x="2176374" y="124863"/>
                  <a:pt x="2163532" y="132131"/>
                </a:cubicBezTo>
                <a:cubicBezTo>
                  <a:pt x="2160321" y="133948"/>
                  <a:pt x="2157904" y="135054"/>
                  <a:pt x="2156280" y="135448"/>
                </a:cubicBezTo>
                <a:lnTo>
                  <a:pt x="2154842" y="134900"/>
                </a:lnTo>
                <a:lnTo>
                  <a:pt x="2154567" y="139712"/>
                </a:lnTo>
                <a:cubicBezTo>
                  <a:pt x="2154389" y="146053"/>
                  <a:pt x="2154494" y="153891"/>
                  <a:pt x="2154881" y="163227"/>
                </a:cubicBezTo>
                <a:cubicBezTo>
                  <a:pt x="2155656" y="181898"/>
                  <a:pt x="2155042" y="196037"/>
                  <a:pt x="2153039" y="205643"/>
                </a:cubicBezTo>
                <a:cubicBezTo>
                  <a:pt x="2151036" y="215248"/>
                  <a:pt x="2148345" y="222975"/>
                  <a:pt x="2144966" y="228823"/>
                </a:cubicBezTo>
                <a:cubicBezTo>
                  <a:pt x="2141586" y="234670"/>
                  <a:pt x="2137968" y="234757"/>
                  <a:pt x="2134110" y="229083"/>
                </a:cubicBezTo>
                <a:cubicBezTo>
                  <a:pt x="2130254" y="223409"/>
                  <a:pt x="2127301" y="218696"/>
                  <a:pt x="2125255" y="214944"/>
                </a:cubicBezTo>
                <a:cubicBezTo>
                  <a:pt x="2123209" y="211193"/>
                  <a:pt x="2121209" y="209165"/>
                  <a:pt x="2119256" y="208861"/>
                </a:cubicBezTo>
                <a:cubicBezTo>
                  <a:pt x="2117302" y="208557"/>
                  <a:pt x="2107594" y="209832"/>
                  <a:pt x="2090131" y="212684"/>
                </a:cubicBezTo>
                <a:cubicBezTo>
                  <a:pt x="2086064" y="230072"/>
                  <a:pt x="2081422" y="234829"/>
                  <a:pt x="2076207" y="226953"/>
                </a:cubicBezTo>
                <a:cubicBezTo>
                  <a:pt x="2070992" y="219078"/>
                  <a:pt x="2068384" y="208591"/>
                  <a:pt x="2068384" y="195494"/>
                </a:cubicBezTo>
                <a:cubicBezTo>
                  <a:pt x="2068384" y="183154"/>
                  <a:pt x="2068002" y="167822"/>
                  <a:pt x="2067240" y="149497"/>
                </a:cubicBezTo>
                <a:cubicBezTo>
                  <a:pt x="2066477" y="131173"/>
                  <a:pt x="2063755" y="117909"/>
                  <a:pt x="2059072" y="109704"/>
                </a:cubicBezTo>
                <a:cubicBezTo>
                  <a:pt x="2054391" y="101500"/>
                  <a:pt x="2055188" y="97398"/>
                  <a:pt x="2061463" y="97398"/>
                </a:cubicBezTo>
                <a:cubicBezTo>
                  <a:pt x="2065606" y="97398"/>
                  <a:pt x="2070449" y="97776"/>
                  <a:pt x="2075993" y="98533"/>
                </a:cubicBezTo>
                <a:cubicBezTo>
                  <a:pt x="2081946" y="91054"/>
                  <a:pt x="2088587" y="79489"/>
                  <a:pt x="2095917" y="63837"/>
                </a:cubicBezTo>
                <a:cubicBezTo>
                  <a:pt x="2103247" y="48186"/>
                  <a:pt x="2105551" y="35855"/>
                  <a:pt x="2102828" y="26844"/>
                </a:cubicBezTo>
                <a:cubicBezTo>
                  <a:pt x="2100106" y="17834"/>
                  <a:pt x="2106961" y="16895"/>
                  <a:pt x="2123394" y="24026"/>
                </a:cubicBezTo>
                <a:cubicBezTo>
                  <a:pt x="2137410" y="30798"/>
                  <a:pt x="2141740" y="36760"/>
                  <a:pt x="2136389" y="41913"/>
                </a:cubicBezTo>
                <a:cubicBezTo>
                  <a:pt x="2131038" y="47066"/>
                  <a:pt x="2125274" y="54275"/>
                  <a:pt x="2119097" y="63540"/>
                </a:cubicBezTo>
                <a:cubicBezTo>
                  <a:pt x="2112921" y="72804"/>
                  <a:pt x="2103458" y="84469"/>
                  <a:pt x="2090708" y="98533"/>
                </a:cubicBezTo>
                <a:cubicBezTo>
                  <a:pt x="2105715" y="96375"/>
                  <a:pt x="2116145" y="92722"/>
                  <a:pt x="2122000" y="87575"/>
                </a:cubicBezTo>
                <a:cubicBezTo>
                  <a:pt x="2127853" y="82429"/>
                  <a:pt x="2134191" y="81517"/>
                  <a:pt x="2141012" y="84841"/>
                </a:cubicBezTo>
                <a:cubicBezTo>
                  <a:pt x="2147833" y="88165"/>
                  <a:pt x="2153802" y="91625"/>
                  <a:pt x="2158918" y="95222"/>
                </a:cubicBezTo>
                <a:cubicBezTo>
                  <a:pt x="2164034" y="98818"/>
                  <a:pt x="2165190" y="103038"/>
                  <a:pt x="2162388" y="107881"/>
                </a:cubicBezTo>
                <a:cubicBezTo>
                  <a:pt x="2159585" y="112724"/>
                  <a:pt x="2157439" y="118491"/>
                  <a:pt x="2155951" y="125182"/>
                </a:cubicBezTo>
                <a:cubicBezTo>
                  <a:pt x="2155578" y="126855"/>
                  <a:pt x="2155278" y="128902"/>
                  <a:pt x="2155046" y="131324"/>
                </a:cubicBezTo>
                <a:lnTo>
                  <a:pt x="2155029" y="131646"/>
                </a:lnTo>
                <a:lnTo>
                  <a:pt x="2156058" y="129281"/>
                </a:lnTo>
                <a:cubicBezTo>
                  <a:pt x="2157606" y="126831"/>
                  <a:pt x="2159949" y="123669"/>
                  <a:pt x="2163085" y="119797"/>
                </a:cubicBezTo>
                <a:cubicBezTo>
                  <a:pt x="2175630" y="104306"/>
                  <a:pt x="2187108" y="86599"/>
                  <a:pt x="2197520" y="66674"/>
                </a:cubicBezTo>
                <a:cubicBezTo>
                  <a:pt x="2207932" y="46750"/>
                  <a:pt x="2211777" y="32100"/>
                  <a:pt x="2209054" y="22724"/>
                </a:cubicBezTo>
                <a:cubicBezTo>
                  <a:pt x="2207012" y="15692"/>
                  <a:pt x="2208442" y="12100"/>
                  <a:pt x="2213341" y="11950"/>
                </a:cubicBezTo>
                <a:close/>
                <a:moveTo>
                  <a:pt x="5576708" y="8194"/>
                </a:moveTo>
                <a:cubicBezTo>
                  <a:pt x="5582277" y="9447"/>
                  <a:pt x="5589306" y="12076"/>
                  <a:pt x="5597795" y="16082"/>
                </a:cubicBezTo>
                <a:cubicBezTo>
                  <a:pt x="5606285" y="20088"/>
                  <a:pt x="5608570" y="25139"/>
                  <a:pt x="5604651" y="31235"/>
                </a:cubicBezTo>
                <a:cubicBezTo>
                  <a:pt x="5600732" y="37331"/>
                  <a:pt x="5598413" y="56266"/>
                  <a:pt x="5597693" y="88041"/>
                </a:cubicBezTo>
                <a:cubicBezTo>
                  <a:pt x="5605345" y="86614"/>
                  <a:pt x="5611078" y="85089"/>
                  <a:pt x="5614892" y="83464"/>
                </a:cubicBezTo>
                <a:cubicBezTo>
                  <a:pt x="5618706" y="81839"/>
                  <a:pt x="5623211" y="83616"/>
                  <a:pt x="5628407" y="88794"/>
                </a:cubicBezTo>
                <a:cubicBezTo>
                  <a:pt x="5633604" y="93972"/>
                  <a:pt x="5633260" y="97866"/>
                  <a:pt x="5627375" y="100477"/>
                </a:cubicBezTo>
                <a:cubicBezTo>
                  <a:pt x="5621490" y="103088"/>
                  <a:pt x="5611515" y="105795"/>
                  <a:pt x="5597451" y="108597"/>
                </a:cubicBezTo>
                <a:cubicBezTo>
                  <a:pt x="5596831" y="117912"/>
                  <a:pt x="5596521" y="126736"/>
                  <a:pt x="5596521" y="135070"/>
                </a:cubicBezTo>
                <a:cubicBezTo>
                  <a:pt x="5604446" y="135728"/>
                  <a:pt x="5611097" y="137634"/>
                  <a:pt x="5616473" y="140791"/>
                </a:cubicBezTo>
                <a:cubicBezTo>
                  <a:pt x="5621850" y="143947"/>
                  <a:pt x="5624023" y="149779"/>
                  <a:pt x="5622994" y="158287"/>
                </a:cubicBezTo>
                <a:cubicBezTo>
                  <a:pt x="5621965" y="166795"/>
                  <a:pt x="5617627" y="168740"/>
                  <a:pt x="5609981" y="164120"/>
                </a:cubicBezTo>
                <a:cubicBezTo>
                  <a:pt x="5602335" y="159500"/>
                  <a:pt x="5597848" y="154418"/>
                  <a:pt x="5596521" y="148874"/>
                </a:cubicBezTo>
                <a:lnTo>
                  <a:pt x="5596521" y="209503"/>
                </a:lnTo>
                <a:cubicBezTo>
                  <a:pt x="5596521" y="227635"/>
                  <a:pt x="5594695" y="242298"/>
                  <a:pt x="5591042" y="253491"/>
                </a:cubicBezTo>
                <a:cubicBezTo>
                  <a:pt x="5587390" y="264684"/>
                  <a:pt x="5582696" y="264889"/>
                  <a:pt x="5576959" y="254105"/>
                </a:cubicBezTo>
                <a:cubicBezTo>
                  <a:pt x="5571224" y="243321"/>
                  <a:pt x="5568945" y="235458"/>
                  <a:pt x="5570123" y="230516"/>
                </a:cubicBezTo>
                <a:cubicBezTo>
                  <a:pt x="5571301" y="225573"/>
                  <a:pt x="5572665" y="216516"/>
                  <a:pt x="5574215" y="203345"/>
                </a:cubicBezTo>
                <a:cubicBezTo>
                  <a:pt x="5575766" y="190174"/>
                  <a:pt x="5576926" y="168129"/>
                  <a:pt x="5577694" y="137210"/>
                </a:cubicBezTo>
                <a:cubicBezTo>
                  <a:pt x="5569534" y="158852"/>
                  <a:pt x="5560105" y="175220"/>
                  <a:pt x="5549408" y="186314"/>
                </a:cubicBezTo>
                <a:cubicBezTo>
                  <a:pt x="5538711" y="197408"/>
                  <a:pt x="5528885" y="205227"/>
                  <a:pt x="5519930" y="209773"/>
                </a:cubicBezTo>
                <a:cubicBezTo>
                  <a:pt x="5510976" y="214318"/>
                  <a:pt x="5510424" y="211385"/>
                  <a:pt x="5518275" y="200973"/>
                </a:cubicBezTo>
                <a:cubicBezTo>
                  <a:pt x="5526125" y="190561"/>
                  <a:pt x="5535297" y="177000"/>
                  <a:pt x="5545789" y="160287"/>
                </a:cubicBezTo>
                <a:cubicBezTo>
                  <a:pt x="5556282" y="143575"/>
                  <a:pt x="5564194" y="128485"/>
                  <a:pt x="5569527" y="115016"/>
                </a:cubicBezTo>
                <a:cubicBezTo>
                  <a:pt x="5561776" y="118811"/>
                  <a:pt x="5554635" y="121316"/>
                  <a:pt x="5548105" y="122531"/>
                </a:cubicBezTo>
                <a:cubicBezTo>
                  <a:pt x="5541575" y="123747"/>
                  <a:pt x="5534757" y="121195"/>
                  <a:pt x="5527651" y="114876"/>
                </a:cubicBezTo>
                <a:cubicBezTo>
                  <a:pt x="5520544" y="108557"/>
                  <a:pt x="5521887" y="104666"/>
                  <a:pt x="5531678" y="103202"/>
                </a:cubicBezTo>
                <a:cubicBezTo>
                  <a:pt x="5541470" y="101739"/>
                  <a:pt x="5556809" y="98490"/>
                  <a:pt x="5577694" y="93454"/>
                </a:cubicBezTo>
                <a:lnTo>
                  <a:pt x="5577694" y="53085"/>
                </a:lnTo>
                <a:cubicBezTo>
                  <a:pt x="5577694" y="37371"/>
                  <a:pt x="5576138" y="25648"/>
                  <a:pt x="5573025" y="17915"/>
                </a:cubicBezTo>
                <a:cubicBezTo>
                  <a:pt x="5569912" y="10182"/>
                  <a:pt x="5571140" y="6942"/>
                  <a:pt x="5576708" y="8194"/>
                </a:cubicBezTo>
                <a:close/>
                <a:moveTo>
                  <a:pt x="1471435" y="8194"/>
                </a:moveTo>
                <a:cubicBezTo>
                  <a:pt x="1477003" y="9447"/>
                  <a:pt x="1484033" y="12076"/>
                  <a:pt x="1492522" y="16082"/>
                </a:cubicBezTo>
                <a:cubicBezTo>
                  <a:pt x="1501010" y="20088"/>
                  <a:pt x="1503297" y="25139"/>
                  <a:pt x="1499377" y="31235"/>
                </a:cubicBezTo>
                <a:cubicBezTo>
                  <a:pt x="1495458" y="37331"/>
                  <a:pt x="1493138" y="56266"/>
                  <a:pt x="1492419" y="88041"/>
                </a:cubicBezTo>
                <a:cubicBezTo>
                  <a:pt x="1500071" y="86614"/>
                  <a:pt x="1505805" y="85089"/>
                  <a:pt x="1509618" y="83464"/>
                </a:cubicBezTo>
                <a:cubicBezTo>
                  <a:pt x="1513432" y="81839"/>
                  <a:pt x="1517936" y="83616"/>
                  <a:pt x="1523133" y="88794"/>
                </a:cubicBezTo>
                <a:cubicBezTo>
                  <a:pt x="1528331" y="93972"/>
                  <a:pt x="1527985" y="97866"/>
                  <a:pt x="1522101" y="100477"/>
                </a:cubicBezTo>
                <a:cubicBezTo>
                  <a:pt x="1516216" y="103088"/>
                  <a:pt x="1506241" y="105795"/>
                  <a:pt x="1492177" y="108597"/>
                </a:cubicBezTo>
                <a:cubicBezTo>
                  <a:pt x="1491557" y="117912"/>
                  <a:pt x="1491247" y="126736"/>
                  <a:pt x="1491247" y="135070"/>
                </a:cubicBezTo>
                <a:cubicBezTo>
                  <a:pt x="1499172" y="135728"/>
                  <a:pt x="1505823" y="137634"/>
                  <a:pt x="1511199" y="140791"/>
                </a:cubicBezTo>
                <a:cubicBezTo>
                  <a:pt x="1516576" y="143947"/>
                  <a:pt x="1518749" y="149779"/>
                  <a:pt x="1517720" y="158287"/>
                </a:cubicBezTo>
                <a:cubicBezTo>
                  <a:pt x="1516691" y="166795"/>
                  <a:pt x="1512353" y="168740"/>
                  <a:pt x="1504707" y="164120"/>
                </a:cubicBezTo>
                <a:cubicBezTo>
                  <a:pt x="1497061" y="159500"/>
                  <a:pt x="1492574" y="154418"/>
                  <a:pt x="1491247" y="148874"/>
                </a:cubicBezTo>
                <a:lnTo>
                  <a:pt x="1491247" y="209503"/>
                </a:lnTo>
                <a:cubicBezTo>
                  <a:pt x="1491247" y="227635"/>
                  <a:pt x="1489421" y="242298"/>
                  <a:pt x="1485768" y="253491"/>
                </a:cubicBezTo>
                <a:cubicBezTo>
                  <a:pt x="1482116" y="264684"/>
                  <a:pt x="1477422" y="264889"/>
                  <a:pt x="1471686" y="254105"/>
                </a:cubicBezTo>
                <a:cubicBezTo>
                  <a:pt x="1465950" y="243321"/>
                  <a:pt x="1463670" y="235458"/>
                  <a:pt x="1464849" y="230516"/>
                </a:cubicBezTo>
                <a:cubicBezTo>
                  <a:pt x="1466027" y="225573"/>
                  <a:pt x="1467391" y="216516"/>
                  <a:pt x="1468942" y="203345"/>
                </a:cubicBezTo>
                <a:cubicBezTo>
                  <a:pt x="1470492" y="190174"/>
                  <a:pt x="1471652" y="168129"/>
                  <a:pt x="1472420" y="137210"/>
                </a:cubicBezTo>
                <a:cubicBezTo>
                  <a:pt x="1464259" y="158852"/>
                  <a:pt x="1454830" y="175220"/>
                  <a:pt x="1444134" y="186314"/>
                </a:cubicBezTo>
                <a:cubicBezTo>
                  <a:pt x="1433436" y="197408"/>
                  <a:pt x="1423611" y="205227"/>
                  <a:pt x="1414657" y="209773"/>
                </a:cubicBezTo>
                <a:cubicBezTo>
                  <a:pt x="1405701" y="214318"/>
                  <a:pt x="1405150" y="211385"/>
                  <a:pt x="1413001" y="200973"/>
                </a:cubicBezTo>
                <a:cubicBezTo>
                  <a:pt x="1420851" y="190561"/>
                  <a:pt x="1430023" y="177000"/>
                  <a:pt x="1440515" y="160287"/>
                </a:cubicBezTo>
                <a:cubicBezTo>
                  <a:pt x="1451007" y="143575"/>
                  <a:pt x="1458921" y="128485"/>
                  <a:pt x="1464254" y="115016"/>
                </a:cubicBezTo>
                <a:cubicBezTo>
                  <a:pt x="1456502" y="118811"/>
                  <a:pt x="1449361" y="121316"/>
                  <a:pt x="1442832" y="122531"/>
                </a:cubicBezTo>
                <a:cubicBezTo>
                  <a:pt x="1436302" y="123747"/>
                  <a:pt x="1429484" y="121195"/>
                  <a:pt x="1422377" y="114876"/>
                </a:cubicBezTo>
                <a:cubicBezTo>
                  <a:pt x="1415271" y="108557"/>
                  <a:pt x="1416613" y="104666"/>
                  <a:pt x="1426404" y="103202"/>
                </a:cubicBezTo>
                <a:cubicBezTo>
                  <a:pt x="1436196" y="101739"/>
                  <a:pt x="1451534" y="98490"/>
                  <a:pt x="1472420" y="93454"/>
                </a:cubicBezTo>
                <a:lnTo>
                  <a:pt x="1472420" y="53085"/>
                </a:lnTo>
                <a:cubicBezTo>
                  <a:pt x="1472420" y="37371"/>
                  <a:pt x="1470863" y="25648"/>
                  <a:pt x="1467751" y="17915"/>
                </a:cubicBezTo>
                <a:cubicBezTo>
                  <a:pt x="1464638" y="10182"/>
                  <a:pt x="1465866" y="6942"/>
                  <a:pt x="1471435" y="8194"/>
                </a:cubicBezTo>
                <a:close/>
                <a:moveTo>
                  <a:pt x="4700898" y="4009"/>
                </a:moveTo>
                <a:cubicBezTo>
                  <a:pt x="4702502" y="4306"/>
                  <a:pt x="4704438" y="5026"/>
                  <a:pt x="4706706" y="6167"/>
                </a:cubicBezTo>
                <a:cubicBezTo>
                  <a:pt x="4715778" y="10731"/>
                  <a:pt x="4722416" y="15369"/>
                  <a:pt x="4726621" y="20082"/>
                </a:cubicBezTo>
                <a:cubicBezTo>
                  <a:pt x="4730825" y="24795"/>
                  <a:pt x="4730438" y="28984"/>
                  <a:pt x="4725458" y="32649"/>
                </a:cubicBezTo>
                <a:cubicBezTo>
                  <a:pt x="4720478" y="36314"/>
                  <a:pt x="4712848" y="45823"/>
                  <a:pt x="4702567" y="61177"/>
                </a:cubicBezTo>
                <a:cubicBezTo>
                  <a:pt x="4723626" y="58932"/>
                  <a:pt x="4740096" y="56622"/>
                  <a:pt x="4751977" y="54247"/>
                </a:cubicBezTo>
                <a:cubicBezTo>
                  <a:pt x="4763859" y="51872"/>
                  <a:pt x="4773771" y="53519"/>
                  <a:pt x="4781715" y="59187"/>
                </a:cubicBezTo>
                <a:cubicBezTo>
                  <a:pt x="4789659" y="64854"/>
                  <a:pt x="4787876" y="69155"/>
                  <a:pt x="4776366" y="72088"/>
                </a:cubicBezTo>
                <a:cubicBezTo>
                  <a:pt x="4764857" y="75021"/>
                  <a:pt x="4752759" y="77061"/>
                  <a:pt x="4740071" y="78209"/>
                </a:cubicBezTo>
                <a:cubicBezTo>
                  <a:pt x="4727384" y="79356"/>
                  <a:pt x="4711695" y="81052"/>
                  <a:pt x="4693004" y="83297"/>
                </a:cubicBezTo>
                <a:cubicBezTo>
                  <a:pt x="4686443" y="94967"/>
                  <a:pt x="4679393" y="105680"/>
                  <a:pt x="4671852" y="115434"/>
                </a:cubicBezTo>
                <a:cubicBezTo>
                  <a:pt x="4664312" y="125189"/>
                  <a:pt x="4664330" y="129685"/>
                  <a:pt x="4671908" y="128922"/>
                </a:cubicBezTo>
                <a:cubicBezTo>
                  <a:pt x="4679486" y="128159"/>
                  <a:pt x="4690084" y="126754"/>
                  <a:pt x="4703701" y="124708"/>
                </a:cubicBezTo>
                <a:cubicBezTo>
                  <a:pt x="4704408" y="111041"/>
                  <a:pt x="4703013" y="100539"/>
                  <a:pt x="4699516" y="93203"/>
                </a:cubicBezTo>
                <a:cubicBezTo>
                  <a:pt x="4696018" y="85867"/>
                  <a:pt x="4698440" y="83219"/>
                  <a:pt x="4706780" y="85259"/>
                </a:cubicBezTo>
                <a:cubicBezTo>
                  <a:pt x="4715121" y="87300"/>
                  <a:pt x="4722147" y="89982"/>
                  <a:pt x="4727858" y="93305"/>
                </a:cubicBezTo>
                <a:cubicBezTo>
                  <a:pt x="4733569" y="96629"/>
                  <a:pt x="4735228" y="99959"/>
                  <a:pt x="4732834" y="103295"/>
                </a:cubicBezTo>
                <a:cubicBezTo>
                  <a:pt x="4730441" y="106632"/>
                  <a:pt x="4728525" y="112442"/>
                  <a:pt x="4727086" y="120727"/>
                </a:cubicBezTo>
                <a:cubicBezTo>
                  <a:pt x="4740480" y="120020"/>
                  <a:pt x="4751199" y="118870"/>
                  <a:pt x="4759242" y="117276"/>
                </a:cubicBezTo>
                <a:cubicBezTo>
                  <a:pt x="4767285" y="115682"/>
                  <a:pt x="4775222" y="118504"/>
                  <a:pt x="4783054" y="125741"/>
                </a:cubicBezTo>
                <a:cubicBezTo>
                  <a:pt x="4790886" y="132977"/>
                  <a:pt x="4788797" y="137086"/>
                  <a:pt x="4776785" y="138065"/>
                </a:cubicBezTo>
                <a:cubicBezTo>
                  <a:pt x="4764773" y="139045"/>
                  <a:pt x="4748207" y="140242"/>
                  <a:pt x="4727086" y="141656"/>
                </a:cubicBezTo>
                <a:lnTo>
                  <a:pt x="4727086" y="168575"/>
                </a:lnTo>
                <a:cubicBezTo>
                  <a:pt x="4751159" y="167112"/>
                  <a:pt x="4770636" y="165385"/>
                  <a:pt x="4785519" y="163394"/>
                </a:cubicBezTo>
                <a:cubicBezTo>
                  <a:pt x="4800402" y="161404"/>
                  <a:pt x="4812284" y="165295"/>
                  <a:pt x="4821164" y="175068"/>
                </a:cubicBezTo>
                <a:cubicBezTo>
                  <a:pt x="4830044" y="184841"/>
                  <a:pt x="4825495" y="188949"/>
                  <a:pt x="4807518" y="187393"/>
                </a:cubicBezTo>
                <a:cubicBezTo>
                  <a:pt x="4789541" y="185836"/>
                  <a:pt x="4762687" y="185796"/>
                  <a:pt x="4726956" y="187272"/>
                </a:cubicBezTo>
                <a:cubicBezTo>
                  <a:pt x="4726212" y="218910"/>
                  <a:pt x="4724807" y="241761"/>
                  <a:pt x="4722742" y="255826"/>
                </a:cubicBezTo>
                <a:cubicBezTo>
                  <a:pt x="4720677" y="269890"/>
                  <a:pt x="4717183" y="277176"/>
                  <a:pt x="4712259" y="277685"/>
                </a:cubicBezTo>
                <a:cubicBezTo>
                  <a:pt x="4707335" y="278193"/>
                  <a:pt x="4704662" y="270848"/>
                  <a:pt x="4704241" y="255649"/>
                </a:cubicBezTo>
                <a:cubicBezTo>
                  <a:pt x="4703819" y="240450"/>
                  <a:pt x="4703608" y="218476"/>
                  <a:pt x="4703608" y="189727"/>
                </a:cubicBezTo>
                <a:cubicBezTo>
                  <a:pt x="4689730" y="191997"/>
                  <a:pt x="4675461" y="194316"/>
                  <a:pt x="4660802" y="196685"/>
                </a:cubicBezTo>
                <a:cubicBezTo>
                  <a:pt x="4646142" y="199054"/>
                  <a:pt x="4634692" y="200821"/>
                  <a:pt x="4626450" y="201987"/>
                </a:cubicBezTo>
                <a:cubicBezTo>
                  <a:pt x="4618209" y="203153"/>
                  <a:pt x="4609357" y="199628"/>
                  <a:pt x="4599894" y="191411"/>
                </a:cubicBezTo>
                <a:cubicBezTo>
                  <a:pt x="4590431" y="183194"/>
                  <a:pt x="4592052" y="179483"/>
                  <a:pt x="4604759" y="180277"/>
                </a:cubicBezTo>
                <a:cubicBezTo>
                  <a:pt x="4617465" y="181071"/>
                  <a:pt x="4631554" y="180308"/>
                  <a:pt x="4647026" y="177989"/>
                </a:cubicBezTo>
                <a:cubicBezTo>
                  <a:pt x="4662498" y="175669"/>
                  <a:pt x="4681359" y="173437"/>
                  <a:pt x="4703608" y="171291"/>
                </a:cubicBezTo>
                <a:lnTo>
                  <a:pt x="4703608" y="144205"/>
                </a:lnTo>
                <a:cubicBezTo>
                  <a:pt x="4672429" y="147280"/>
                  <a:pt x="4653779" y="150189"/>
                  <a:pt x="4647658" y="152930"/>
                </a:cubicBezTo>
                <a:cubicBezTo>
                  <a:pt x="4641538" y="155671"/>
                  <a:pt x="4637166" y="155624"/>
                  <a:pt x="4634543" y="152790"/>
                </a:cubicBezTo>
                <a:cubicBezTo>
                  <a:pt x="4631920" y="149956"/>
                  <a:pt x="4629737" y="146344"/>
                  <a:pt x="4627994" y="141954"/>
                </a:cubicBezTo>
                <a:cubicBezTo>
                  <a:pt x="4626252" y="137563"/>
                  <a:pt x="4629349" y="132925"/>
                  <a:pt x="4637287" y="128038"/>
                </a:cubicBezTo>
                <a:cubicBezTo>
                  <a:pt x="4645224" y="123152"/>
                  <a:pt x="4656436" y="108697"/>
                  <a:pt x="4670922" y="84673"/>
                </a:cubicBezTo>
                <a:cubicBezTo>
                  <a:pt x="4661335" y="86199"/>
                  <a:pt x="4653937" y="87163"/>
                  <a:pt x="4648728" y="87566"/>
                </a:cubicBezTo>
                <a:cubicBezTo>
                  <a:pt x="4643519" y="87969"/>
                  <a:pt x="4637160" y="85306"/>
                  <a:pt x="4629650" y="79576"/>
                </a:cubicBezTo>
                <a:cubicBezTo>
                  <a:pt x="4622140" y="73846"/>
                  <a:pt x="4623911" y="70724"/>
                  <a:pt x="4634961" y="70209"/>
                </a:cubicBezTo>
                <a:cubicBezTo>
                  <a:pt x="4646012" y="69694"/>
                  <a:pt x="4660225" y="67992"/>
                  <a:pt x="4677601" y="65102"/>
                </a:cubicBezTo>
                <a:cubicBezTo>
                  <a:pt x="4691045" y="39120"/>
                  <a:pt x="4696989" y="21660"/>
                  <a:pt x="4695432" y="12724"/>
                </a:cubicBezTo>
                <a:cubicBezTo>
                  <a:pt x="4694265" y="6022"/>
                  <a:pt x="4696087" y="3117"/>
                  <a:pt x="4700898" y="4009"/>
                </a:cubicBezTo>
                <a:close/>
                <a:moveTo>
                  <a:pt x="5326137" y="3664"/>
                </a:moveTo>
                <a:cubicBezTo>
                  <a:pt x="5328872" y="3041"/>
                  <a:pt x="5333461" y="4257"/>
                  <a:pt x="5339904" y="7311"/>
                </a:cubicBezTo>
                <a:cubicBezTo>
                  <a:pt x="5352790" y="13419"/>
                  <a:pt x="5357209" y="19189"/>
                  <a:pt x="5353159" y="24621"/>
                </a:cubicBezTo>
                <a:cubicBezTo>
                  <a:pt x="5349110" y="30053"/>
                  <a:pt x="5345985" y="35510"/>
                  <a:pt x="5343783" y="40992"/>
                </a:cubicBezTo>
                <a:cubicBezTo>
                  <a:pt x="5341582" y="46474"/>
                  <a:pt x="5338565" y="53202"/>
                  <a:pt x="5334732" y="61177"/>
                </a:cubicBezTo>
                <a:cubicBezTo>
                  <a:pt x="5345014" y="59689"/>
                  <a:pt x="5354992" y="57785"/>
                  <a:pt x="5364665" y="55466"/>
                </a:cubicBezTo>
                <a:cubicBezTo>
                  <a:pt x="5374339" y="53147"/>
                  <a:pt x="5383576" y="50601"/>
                  <a:pt x="5392375" y="47829"/>
                </a:cubicBezTo>
                <a:cubicBezTo>
                  <a:pt x="5401175" y="45057"/>
                  <a:pt x="5409332" y="47147"/>
                  <a:pt x="5416848" y="54098"/>
                </a:cubicBezTo>
                <a:cubicBezTo>
                  <a:pt x="5424364" y="61050"/>
                  <a:pt x="5420352" y="66327"/>
                  <a:pt x="5404812" y="69930"/>
                </a:cubicBezTo>
                <a:cubicBezTo>
                  <a:pt x="5389272" y="73533"/>
                  <a:pt x="5374860" y="76485"/>
                  <a:pt x="5361577" y="78785"/>
                </a:cubicBezTo>
                <a:cubicBezTo>
                  <a:pt x="5348294" y="81086"/>
                  <a:pt x="5336599" y="82956"/>
                  <a:pt x="5326491" y="84394"/>
                </a:cubicBezTo>
                <a:cubicBezTo>
                  <a:pt x="5315329" y="106719"/>
                  <a:pt x="5302896" y="127778"/>
                  <a:pt x="5289191" y="147572"/>
                </a:cubicBezTo>
                <a:cubicBezTo>
                  <a:pt x="5289191" y="174082"/>
                  <a:pt x="5289078" y="194829"/>
                  <a:pt x="5288851" y="209815"/>
                </a:cubicBezTo>
                <a:lnTo>
                  <a:pt x="5288640" y="220224"/>
                </a:lnTo>
                <a:lnTo>
                  <a:pt x="5289266" y="219744"/>
                </a:lnTo>
                <a:cubicBezTo>
                  <a:pt x="5295628" y="219167"/>
                  <a:pt x="5318516" y="216281"/>
                  <a:pt x="5357931" y="211084"/>
                </a:cubicBezTo>
                <a:lnTo>
                  <a:pt x="5357931" y="169896"/>
                </a:lnTo>
                <a:cubicBezTo>
                  <a:pt x="5339675" y="173009"/>
                  <a:pt x="5326355" y="171859"/>
                  <a:pt x="5317971" y="166445"/>
                </a:cubicBezTo>
                <a:cubicBezTo>
                  <a:pt x="5309587" y="161031"/>
                  <a:pt x="5309823" y="157509"/>
                  <a:pt x="5318678" y="155878"/>
                </a:cubicBezTo>
                <a:cubicBezTo>
                  <a:pt x="5327533" y="154247"/>
                  <a:pt x="5340617" y="151708"/>
                  <a:pt x="5357931" y="148260"/>
                </a:cubicBezTo>
                <a:cubicBezTo>
                  <a:pt x="5357175" y="120653"/>
                  <a:pt x="5355429" y="104316"/>
                  <a:pt x="5352694" y="99249"/>
                </a:cubicBezTo>
                <a:cubicBezTo>
                  <a:pt x="5349959" y="94183"/>
                  <a:pt x="5350577" y="90853"/>
                  <a:pt x="5354545" y="89259"/>
                </a:cubicBezTo>
                <a:cubicBezTo>
                  <a:pt x="5358514" y="87665"/>
                  <a:pt x="5365348" y="88844"/>
                  <a:pt x="5375046" y="92794"/>
                </a:cubicBezTo>
                <a:cubicBezTo>
                  <a:pt x="5384745" y="96744"/>
                  <a:pt x="5388410" y="101584"/>
                  <a:pt x="5386041" y="107314"/>
                </a:cubicBezTo>
                <a:cubicBezTo>
                  <a:pt x="5383672" y="113044"/>
                  <a:pt x="5382134" y="124907"/>
                  <a:pt x="5381427" y="142902"/>
                </a:cubicBezTo>
                <a:cubicBezTo>
                  <a:pt x="5390568" y="141501"/>
                  <a:pt x="5399209" y="139399"/>
                  <a:pt x="5407351" y="136596"/>
                </a:cubicBezTo>
                <a:cubicBezTo>
                  <a:pt x="5415494" y="133793"/>
                  <a:pt x="5422740" y="135383"/>
                  <a:pt x="5429089" y="141368"/>
                </a:cubicBezTo>
                <a:cubicBezTo>
                  <a:pt x="5435440" y="147352"/>
                  <a:pt x="5433694" y="152229"/>
                  <a:pt x="5423852" y="155999"/>
                </a:cubicBezTo>
                <a:cubicBezTo>
                  <a:pt x="5414011" y="159770"/>
                  <a:pt x="5399807" y="163081"/>
                  <a:pt x="5381241" y="165933"/>
                </a:cubicBezTo>
                <a:cubicBezTo>
                  <a:pt x="5380584" y="180159"/>
                  <a:pt x="5380255" y="194273"/>
                  <a:pt x="5380255" y="208275"/>
                </a:cubicBezTo>
                <a:cubicBezTo>
                  <a:pt x="5398871" y="206043"/>
                  <a:pt x="5415267" y="203928"/>
                  <a:pt x="5429443" y="201931"/>
                </a:cubicBezTo>
                <a:cubicBezTo>
                  <a:pt x="5443619" y="199935"/>
                  <a:pt x="5454530" y="203823"/>
                  <a:pt x="5462176" y="213596"/>
                </a:cubicBezTo>
                <a:cubicBezTo>
                  <a:pt x="5469822" y="223369"/>
                  <a:pt x="5467952" y="228060"/>
                  <a:pt x="5456567" y="227669"/>
                </a:cubicBezTo>
                <a:cubicBezTo>
                  <a:pt x="5445181" y="227279"/>
                  <a:pt x="5433151" y="226696"/>
                  <a:pt x="5420476" y="225921"/>
                </a:cubicBezTo>
                <a:cubicBezTo>
                  <a:pt x="5407801" y="225145"/>
                  <a:pt x="5389039" y="226510"/>
                  <a:pt x="5364191" y="230013"/>
                </a:cubicBezTo>
                <a:cubicBezTo>
                  <a:pt x="5339343" y="233517"/>
                  <a:pt x="5323025" y="236239"/>
                  <a:pt x="5315236" y="238180"/>
                </a:cubicBezTo>
                <a:cubicBezTo>
                  <a:pt x="5307447" y="240121"/>
                  <a:pt x="5299582" y="237678"/>
                  <a:pt x="5291637" y="230850"/>
                </a:cubicBezTo>
                <a:lnTo>
                  <a:pt x="5288244" y="226759"/>
                </a:lnTo>
                <a:lnTo>
                  <a:pt x="5286754" y="243610"/>
                </a:lnTo>
                <a:cubicBezTo>
                  <a:pt x="5285734" y="250002"/>
                  <a:pt x="5284305" y="255875"/>
                  <a:pt x="5282466" y="261230"/>
                </a:cubicBezTo>
                <a:cubicBezTo>
                  <a:pt x="5278789" y="271939"/>
                  <a:pt x="5274103" y="271691"/>
                  <a:pt x="5268411" y="260486"/>
                </a:cubicBezTo>
                <a:cubicBezTo>
                  <a:pt x="5262718" y="249280"/>
                  <a:pt x="5261233" y="239504"/>
                  <a:pt x="5263956" y="231157"/>
                </a:cubicBezTo>
                <a:cubicBezTo>
                  <a:pt x="5266678" y="222811"/>
                  <a:pt x="5267717" y="202390"/>
                  <a:pt x="5267072" y="169896"/>
                </a:cubicBezTo>
                <a:cubicBezTo>
                  <a:pt x="5260746" y="180215"/>
                  <a:pt x="5251658" y="190313"/>
                  <a:pt x="5239808" y="200192"/>
                </a:cubicBezTo>
                <a:cubicBezTo>
                  <a:pt x="5227958" y="210070"/>
                  <a:pt x="5216860" y="216830"/>
                  <a:pt x="5206517" y="220470"/>
                </a:cubicBezTo>
                <a:cubicBezTo>
                  <a:pt x="5196173" y="224110"/>
                  <a:pt x="5194747" y="221865"/>
                  <a:pt x="5202239" y="213735"/>
                </a:cubicBezTo>
                <a:cubicBezTo>
                  <a:pt x="5209729" y="205605"/>
                  <a:pt x="5218938" y="196077"/>
                  <a:pt x="5229864" y="185151"/>
                </a:cubicBezTo>
                <a:cubicBezTo>
                  <a:pt x="5240791" y="174224"/>
                  <a:pt x="5252741" y="159608"/>
                  <a:pt x="5265713" y="141302"/>
                </a:cubicBezTo>
                <a:cubicBezTo>
                  <a:pt x="5265713" y="137321"/>
                  <a:pt x="5264935" y="131728"/>
                  <a:pt x="5263379" y="124522"/>
                </a:cubicBezTo>
                <a:cubicBezTo>
                  <a:pt x="5261822" y="117316"/>
                  <a:pt x="5267400" y="117217"/>
                  <a:pt x="5280113" y="124224"/>
                </a:cubicBezTo>
                <a:cubicBezTo>
                  <a:pt x="5283163" y="120553"/>
                  <a:pt x="5290816" y="108145"/>
                  <a:pt x="5303070" y="86999"/>
                </a:cubicBezTo>
                <a:cubicBezTo>
                  <a:pt x="5295752" y="89330"/>
                  <a:pt x="5288922" y="90887"/>
                  <a:pt x="5282577" y="91668"/>
                </a:cubicBezTo>
                <a:cubicBezTo>
                  <a:pt x="5276234" y="92450"/>
                  <a:pt x="5269112" y="89578"/>
                  <a:pt x="5261211" y="83055"/>
                </a:cubicBezTo>
                <a:cubicBezTo>
                  <a:pt x="5253311" y="76531"/>
                  <a:pt x="5254889" y="73018"/>
                  <a:pt x="5265946" y="72516"/>
                </a:cubicBezTo>
                <a:cubicBezTo>
                  <a:pt x="5277003" y="72014"/>
                  <a:pt x="5291548" y="70324"/>
                  <a:pt x="5309580" y="67446"/>
                </a:cubicBezTo>
                <a:cubicBezTo>
                  <a:pt x="5320805" y="38450"/>
                  <a:pt x="5325443" y="19651"/>
                  <a:pt x="5323496" y="11050"/>
                </a:cubicBezTo>
                <a:cubicBezTo>
                  <a:pt x="5322523" y="6749"/>
                  <a:pt x="5323403" y="4288"/>
                  <a:pt x="5326137" y="3664"/>
                </a:cubicBezTo>
                <a:close/>
                <a:moveTo>
                  <a:pt x="1220864" y="3664"/>
                </a:moveTo>
                <a:cubicBezTo>
                  <a:pt x="1223598" y="3041"/>
                  <a:pt x="1228187" y="4257"/>
                  <a:pt x="1234630" y="7311"/>
                </a:cubicBezTo>
                <a:cubicBezTo>
                  <a:pt x="1247516" y="13419"/>
                  <a:pt x="1251934" y="19189"/>
                  <a:pt x="1247886" y="24621"/>
                </a:cubicBezTo>
                <a:cubicBezTo>
                  <a:pt x="1243836" y="30053"/>
                  <a:pt x="1240710" y="35510"/>
                  <a:pt x="1238509" y="40992"/>
                </a:cubicBezTo>
                <a:cubicBezTo>
                  <a:pt x="1236308" y="46474"/>
                  <a:pt x="1233291" y="53202"/>
                  <a:pt x="1229459" y="61177"/>
                </a:cubicBezTo>
                <a:cubicBezTo>
                  <a:pt x="1239740" y="59689"/>
                  <a:pt x="1249718" y="57785"/>
                  <a:pt x="1259392" y="55466"/>
                </a:cubicBezTo>
                <a:cubicBezTo>
                  <a:pt x="1269066" y="53147"/>
                  <a:pt x="1278302" y="50601"/>
                  <a:pt x="1287102" y="47829"/>
                </a:cubicBezTo>
                <a:cubicBezTo>
                  <a:pt x="1295901" y="45057"/>
                  <a:pt x="1304059" y="47147"/>
                  <a:pt x="1311574" y="54098"/>
                </a:cubicBezTo>
                <a:cubicBezTo>
                  <a:pt x="1319090" y="61050"/>
                  <a:pt x="1315078" y="66327"/>
                  <a:pt x="1299538" y="69930"/>
                </a:cubicBezTo>
                <a:cubicBezTo>
                  <a:pt x="1283997" y="73533"/>
                  <a:pt x="1269586" y="76485"/>
                  <a:pt x="1256304" y="78785"/>
                </a:cubicBezTo>
                <a:cubicBezTo>
                  <a:pt x="1243021" y="81086"/>
                  <a:pt x="1231326" y="82956"/>
                  <a:pt x="1221217" y="84394"/>
                </a:cubicBezTo>
                <a:cubicBezTo>
                  <a:pt x="1210055" y="106719"/>
                  <a:pt x="1197621" y="127778"/>
                  <a:pt x="1183917" y="147572"/>
                </a:cubicBezTo>
                <a:cubicBezTo>
                  <a:pt x="1183917" y="174082"/>
                  <a:pt x="1183804" y="194829"/>
                  <a:pt x="1183577" y="209815"/>
                </a:cubicBezTo>
                <a:lnTo>
                  <a:pt x="1183366" y="220224"/>
                </a:lnTo>
                <a:lnTo>
                  <a:pt x="1183991" y="219744"/>
                </a:lnTo>
                <a:cubicBezTo>
                  <a:pt x="1190353" y="219167"/>
                  <a:pt x="1213242" y="216281"/>
                  <a:pt x="1252657" y="211084"/>
                </a:cubicBezTo>
                <a:lnTo>
                  <a:pt x="1252657" y="169896"/>
                </a:lnTo>
                <a:cubicBezTo>
                  <a:pt x="1234400" y="173009"/>
                  <a:pt x="1221081" y="171859"/>
                  <a:pt x="1212697" y="166445"/>
                </a:cubicBezTo>
                <a:cubicBezTo>
                  <a:pt x="1204312" y="161031"/>
                  <a:pt x="1204548" y="157509"/>
                  <a:pt x="1213403" y="155878"/>
                </a:cubicBezTo>
                <a:cubicBezTo>
                  <a:pt x="1222259" y="154247"/>
                  <a:pt x="1235343" y="151708"/>
                  <a:pt x="1252657" y="148260"/>
                </a:cubicBezTo>
                <a:cubicBezTo>
                  <a:pt x="1251901" y="120653"/>
                  <a:pt x="1250155" y="104316"/>
                  <a:pt x="1247420" y="99249"/>
                </a:cubicBezTo>
                <a:cubicBezTo>
                  <a:pt x="1244685" y="94183"/>
                  <a:pt x="1245302" y="90853"/>
                  <a:pt x="1249271" y="89259"/>
                </a:cubicBezTo>
                <a:cubicBezTo>
                  <a:pt x="1253240" y="87665"/>
                  <a:pt x="1260073" y="88844"/>
                  <a:pt x="1269772" y="92794"/>
                </a:cubicBezTo>
                <a:cubicBezTo>
                  <a:pt x="1279472" y="96744"/>
                  <a:pt x="1283136" y="101584"/>
                  <a:pt x="1280767" y="107314"/>
                </a:cubicBezTo>
                <a:cubicBezTo>
                  <a:pt x="1278398" y="113044"/>
                  <a:pt x="1276860" y="124907"/>
                  <a:pt x="1276154" y="142902"/>
                </a:cubicBezTo>
                <a:cubicBezTo>
                  <a:pt x="1285294" y="141501"/>
                  <a:pt x="1293935" y="139399"/>
                  <a:pt x="1302077" y="136596"/>
                </a:cubicBezTo>
                <a:cubicBezTo>
                  <a:pt x="1310219" y="133793"/>
                  <a:pt x="1317465" y="135383"/>
                  <a:pt x="1323816" y="141368"/>
                </a:cubicBezTo>
                <a:cubicBezTo>
                  <a:pt x="1330165" y="147352"/>
                  <a:pt x="1328420" y="152229"/>
                  <a:pt x="1318579" y="155999"/>
                </a:cubicBezTo>
                <a:cubicBezTo>
                  <a:pt x="1308737" y="159770"/>
                  <a:pt x="1294533" y="163081"/>
                  <a:pt x="1275967" y="165933"/>
                </a:cubicBezTo>
                <a:cubicBezTo>
                  <a:pt x="1275310" y="180159"/>
                  <a:pt x="1274981" y="194273"/>
                  <a:pt x="1274981" y="208275"/>
                </a:cubicBezTo>
                <a:cubicBezTo>
                  <a:pt x="1293597" y="206043"/>
                  <a:pt x="1309994" y="203928"/>
                  <a:pt x="1324169" y="201931"/>
                </a:cubicBezTo>
                <a:cubicBezTo>
                  <a:pt x="1338345" y="199935"/>
                  <a:pt x="1349256" y="203823"/>
                  <a:pt x="1356902" y="213596"/>
                </a:cubicBezTo>
                <a:cubicBezTo>
                  <a:pt x="1364548" y="223369"/>
                  <a:pt x="1362678" y="228060"/>
                  <a:pt x="1351293" y="227669"/>
                </a:cubicBezTo>
                <a:cubicBezTo>
                  <a:pt x="1339908" y="227279"/>
                  <a:pt x="1327877" y="226696"/>
                  <a:pt x="1315202" y="225921"/>
                </a:cubicBezTo>
                <a:cubicBezTo>
                  <a:pt x="1302526" y="225145"/>
                  <a:pt x="1283765" y="226510"/>
                  <a:pt x="1258917" y="230013"/>
                </a:cubicBezTo>
                <a:cubicBezTo>
                  <a:pt x="1234069" y="233517"/>
                  <a:pt x="1217751" y="236239"/>
                  <a:pt x="1209962" y="238180"/>
                </a:cubicBezTo>
                <a:cubicBezTo>
                  <a:pt x="1202173" y="240121"/>
                  <a:pt x="1194308" y="237678"/>
                  <a:pt x="1186363" y="230850"/>
                </a:cubicBezTo>
                <a:lnTo>
                  <a:pt x="1182969" y="226759"/>
                </a:lnTo>
                <a:lnTo>
                  <a:pt x="1181480" y="243610"/>
                </a:lnTo>
                <a:cubicBezTo>
                  <a:pt x="1180460" y="250002"/>
                  <a:pt x="1179031" y="255875"/>
                  <a:pt x="1177192" y="261230"/>
                </a:cubicBezTo>
                <a:cubicBezTo>
                  <a:pt x="1173515" y="271939"/>
                  <a:pt x="1168829" y="271691"/>
                  <a:pt x="1163137" y="260486"/>
                </a:cubicBezTo>
                <a:cubicBezTo>
                  <a:pt x="1157444" y="249280"/>
                  <a:pt x="1155959" y="239504"/>
                  <a:pt x="1158682" y="231157"/>
                </a:cubicBezTo>
                <a:cubicBezTo>
                  <a:pt x="1161404" y="222811"/>
                  <a:pt x="1162442" y="202390"/>
                  <a:pt x="1161798" y="169896"/>
                </a:cubicBezTo>
                <a:cubicBezTo>
                  <a:pt x="1155472" y="180215"/>
                  <a:pt x="1146385" y="190313"/>
                  <a:pt x="1134534" y="200192"/>
                </a:cubicBezTo>
                <a:cubicBezTo>
                  <a:pt x="1122683" y="210070"/>
                  <a:pt x="1111587" y="216830"/>
                  <a:pt x="1101243" y="220470"/>
                </a:cubicBezTo>
                <a:cubicBezTo>
                  <a:pt x="1090899" y="224110"/>
                  <a:pt x="1089473" y="221865"/>
                  <a:pt x="1096964" y="213735"/>
                </a:cubicBezTo>
                <a:cubicBezTo>
                  <a:pt x="1104455" y="205605"/>
                  <a:pt x="1113664" y="196077"/>
                  <a:pt x="1124590" y="185151"/>
                </a:cubicBezTo>
                <a:cubicBezTo>
                  <a:pt x="1135516" y="174224"/>
                  <a:pt x="1147466" y="159608"/>
                  <a:pt x="1160439" y="141302"/>
                </a:cubicBezTo>
                <a:cubicBezTo>
                  <a:pt x="1160439" y="137321"/>
                  <a:pt x="1159661" y="131728"/>
                  <a:pt x="1158104" y="124522"/>
                </a:cubicBezTo>
                <a:cubicBezTo>
                  <a:pt x="1156548" y="117316"/>
                  <a:pt x="1162126" y="117217"/>
                  <a:pt x="1174839" y="124224"/>
                </a:cubicBezTo>
                <a:cubicBezTo>
                  <a:pt x="1177890" y="120553"/>
                  <a:pt x="1185542" y="108145"/>
                  <a:pt x="1197795" y="86999"/>
                </a:cubicBezTo>
                <a:cubicBezTo>
                  <a:pt x="1190478" y="89330"/>
                  <a:pt x="1183647" y="90887"/>
                  <a:pt x="1177305" y="91668"/>
                </a:cubicBezTo>
                <a:cubicBezTo>
                  <a:pt x="1170960" y="92450"/>
                  <a:pt x="1163838" y="89578"/>
                  <a:pt x="1155938" y="83055"/>
                </a:cubicBezTo>
                <a:cubicBezTo>
                  <a:pt x="1148037" y="76531"/>
                  <a:pt x="1149615" y="73018"/>
                  <a:pt x="1160672" y="72516"/>
                </a:cubicBezTo>
                <a:cubicBezTo>
                  <a:pt x="1171729" y="72014"/>
                  <a:pt x="1186274" y="70324"/>
                  <a:pt x="1204307" y="67446"/>
                </a:cubicBezTo>
                <a:cubicBezTo>
                  <a:pt x="1215531" y="38450"/>
                  <a:pt x="1220169" y="19651"/>
                  <a:pt x="1218222" y="11050"/>
                </a:cubicBezTo>
                <a:cubicBezTo>
                  <a:pt x="1217248" y="6749"/>
                  <a:pt x="1218129" y="4288"/>
                  <a:pt x="1220864" y="3664"/>
                </a:cubicBezTo>
                <a:close/>
                <a:moveTo>
                  <a:pt x="7454194" y="2818"/>
                </a:moveTo>
                <a:cubicBezTo>
                  <a:pt x="7503642" y="42853"/>
                  <a:pt x="7528366" y="85120"/>
                  <a:pt x="7528366" y="129619"/>
                </a:cubicBezTo>
                <a:cubicBezTo>
                  <a:pt x="7529928" y="181746"/>
                  <a:pt x="7505570" y="225521"/>
                  <a:pt x="7455291" y="260942"/>
                </a:cubicBezTo>
                <a:lnTo>
                  <a:pt x="7439515" y="242208"/>
                </a:lnTo>
                <a:cubicBezTo>
                  <a:pt x="7480766" y="211276"/>
                  <a:pt x="7501776" y="175446"/>
                  <a:pt x="7502544" y="134717"/>
                </a:cubicBezTo>
                <a:cubicBezTo>
                  <a:pt x="7504106" y="93157"/>
                  <a:pt x="7482706" y="55751"/>
                  <a:pt x="7438343" y="22500"/>
                </a:cubicBezTo>
                <a:close/>
                <a:moveTo>
                  <a:pt x="6699858" y="2818"/>
                </a:moveTo>
                <a:lnTo>
                  <a:pt x="6715764" y="22500"/>
                </a:lnTo>
                <a:cubicBezTo>
                  <a:pt x="6671401" y="55751"/>
                  <a:pt x="6649982" y="93169"/>
                  <a:pt x="6651508" y="134754"/>
                </a:cubicBezTo>
                <a:cubicBezTo>
                  <a:pt x="6652276" y="175471"/>
                  <a:pt x="6673305" y="211283"/>
                  <a:pt x="6714592" y="242189"/>
                </a:cubicBezTo>
                <a:lnTo>
                  <a:pt x="6698760" y="260942"/>
                </a:lnTo>
                <a:cubicBezTo>
                  <a:pt x="6648518" y="225533"/>
                  <a:pt x="6624179" y="181151"/>
                  <a:pt x="6625742" y="127796"/>
                </a:cubicBezTo>
                <a:cubicBezTo>
                  <a:pt x="6625742" y="84475"/>
                  <a:pt x="6650447" y="42815"/>
                  <a:pt x="6699858" y="2818"/>
                </a:cubicBezTo>
                <a:close/>
                <a:moveTo>
                  <a:pt x="3348919" y="2818"/>
                </a:moveTo>
                <a:cubicBezTo>
                  <a:pt x="3398367" y="42853"/>
                  <a:pt x="3423091" y="85120"/>
                  <a:pt x="3423091" y="129619"/>
                </a:cubicBezTo>
                <a:cubicBezTo>
                  <a:pt x="3424654" y="181746"/>
                  <a:pt x="3400295" y="225521"/>
                  <a:pt x="3350016" y="260942"/>
                </a:cubicBezTo>
                <a:lnTo>
                  <a:pt x="3334241" y="242208"/>
                </a:lnTo>
                <a:cubicBezTo>
                  <a:pt x="3375491" y="211276"/>
                  <a:pt x="3396500" y="175446"/>
                  <a:pt x="3397269" y="134717"/>
                </a:cubicBezTo>
                <a:cubicBezTo>
                  <a:pt x="3398832" y="93157"/>
                  <a:pt x="3377432" y="55751"/>
                  <a:pt x="3333069" y="22500"/>
                </a:cubicBezTo>
                <a:close/>
                <a:moveTo>
                  <a:pt x="2594583" y="2818"/>
                </a:moveTo>
                <a:lnTo>
                  <a:pt x="2610489" y="22500"/>
                </a:lnTo>
                <a:cubicBezTo>
                  <a:pt x="2566126" y="55751"/>
                  <a:pt x="2544707" y="93169"/>
                  <a:pt x="2546233" y="134754"/>
                </a:cubicBezTo>
                <a:cubicBezTo>
                  <a:pt x="2547002" y="175471"/>
                  <a:pt x="2568030" y="211283"/>
                  <a:pt x="2609317" y="242189"/>
                </a:cubicBezTo>
                <a:lnTo>
                  <a:pt x="2593486" y="260942"/>
                </a:lnTo>
                <a:cubicBezTo>
                  <a:pt x="2543244" y="225533"/>
                  <a:pt x="2518904" y="181151"/>
                  <a:pt x="2520467" y="127796"/>
                </a:cubicBezTo>
                <a:cubicBezTo>
                  <a:pt x="2520467" y="84475"/>
                  <a:pt x="2545172" y="42815"/>
                  <a:pt x="2594583" y="2818"/>
                </a:cubicBezTo>
                <a:close/>
                <a:moveTo>
                  <a:pt x="542550" y="2602"/>
                </a:moveTo>
                <a:cubicBezTo>
                  <a:pt x="544461" y="1667"/>
                  <a:pt x="548011" y="1826"/>
                  <a:pt x="553202" y="3078"/>
                </a:cubicBezTo>
                <a:cubicBezTo>
                  <a:pt x="563918" y="5856"/>
                  <a:pt x="568860" y="9143"/>
                  <a:pt x="568029" y="12938"/>
                </a:cubicBezTo>
                <a:lnTo>
                  <a:pt x="566950" y="19152"/>
                </a:lnTo>
                <a:cubicBezTo>
                  <a:pt x="571476" y="18519"/>
                  <a:pt x="576299" y="17195"/>
                  <a:pt x="581414" y="15180"/>
                </a:cubicBezTo>
                <a:cubicBezTo>
                  <a:pt x="586531" y="13165"/>
                  <a:pt x="591144" y="13084"/>
                  <a:pt x="595256" y="14938"/>
                </a:cubicBezTo>
                <a:cubicBezTo>
                  <a:pt x="599367" y="16792"/>
                  <a:pt x="601903" y="19391"/>
                  <a:pt x="602864" y="22733"/>
                </a:cubicBezTo>
                <a:cubicBezTo>
                  <a:pt x="603825" y="26075"/>
                  <a:pt x="600121" y="28667"/>
                  <a:pt x="591749" y="30509"/>
                </a:cubicBezTo>
                <a:cubicBezTo>
                  <a:pt x="583377" y="32351"/>
                  <a:pt x="575036" y="33594"/>
                  <a:pt x="566726" y="34239"/>
                </a:cubicBezTo>
                <a:lnTo>
                  <a:pt x="565778" y="50703"/>
                </a:lnTo>
                <a:cubicBezTo>
                  <a:pt x="566485" y="50703"/>
                  <a:pt x="568339" y="49727"/>
                  <a:pt x="571341" y="47773"/>
                </a:cubicBezTo>
                <a:cubicBezTo>
                  <a:pt x="574342" y="45820"/>
                  <a:pt x="578311" y="45950"/>
                  <a:pt x="583247" y="48164"/>
                </a:cubicBezTo>
                <a:cubicBezTo>
                  <a:pt x="588182" y="50378"/>
                  <a:pt x="591953" y="53844"/>
                  <a:pt x="594557" y="58563"/>
                </a:cubicBezTo>
                <a:cubicBezTo>
                  <a:pt x="597162" y="63282"/>
                  <a:pt x="596483" y="66392"/>
                  <a:pt x="592520" y="67893"/>
                </a:cubicBezTo>
                <a:cubicBezTo>
                  <a:pt x="588558" y="69394"/>
                  <a:pt x="582568" y="75493"/>
                  <a:pt x="574550" y="86190"/>
                </a:cubicBezTo>
                <a:cubicBezTo>
                  <a:pt x="566531" y="96887"/>
                  <a:pt x="557326" y="107032"/>
                  <a:pt x="546933" y="116625"/>
                </a:cubicBezTo>
                <a:cubicBezTo>
                  <a:pt x="536540" y="126218"/>
                  <a:pt x="524608" y="132630"/>
                  <a:pt x="511139" y="135861"/>
                </a:cubicBezTo>
                <a:cubicBezTo>
                  <a:pt x="497671" y="139092"/>
                  <a:pt x="495937" y="137135"/>
                  <a:pt x="505940" y="129992"/>
                </a:cubicBezTo>
                <a:cubicBezTo>
                  <a:pt x="515942" y="122848"/>
                  <a:pt x="526655" y="113571"/>
                  <a:pt x="538077" y="102161"/>
                </a:cubicBezTo>
                <a:lnTo>
                  <a:pt x="545798" y="95556"/>
                </a:lnTo>
                <a:cubicBezTo>
                  <a:pt x="541444" y="94019"/>
                  <a:pt x="537897" y="92112"/>
                  <a:pt x="535155" y="89836"/>
                </a:cubicBezTo>
                <a:lnTo>
                  <a:pt x="530597" y="83614"/>
                </a:lnTo>
                <a:lnTo>
                  <a:pt x="522655" y="90661"/>
                </a:lnTo>
                <a:cubicBezTo>
                  <a:pt x="518906" y="93215"/>
                  <a:pt x="514910" y="95215"/>
                  <a:pt x="510665" y="96663"/>
                </a:cubicBezTo>
                <a:cubicBezTo>
                  <a:pt x="502175" y="99559"/>
                  <a:pt x="500895" y="96964"/>
                  <a:pt x="506824" y="88878"/>
                </a:cubicBezTo>
                <a:cubicBezTo>
                  <a:pt x="512751" y="80791"/>
                  <a:pt x="518004" y="72786"/>
                  <a:pt x="522581" y="64861"/>
                </a:cubicBezTo>
                <a:cubicBezTo>
                  <a:pt x="527157" y="56936"/>
                  <a:pt x="529058" y="50644"/>
                  <a:pt x="528283" y="45987"/>
                </a:cubicBezTo>
                <a:cubicBezTo>
                  <a:pt x="527508" y="41330"/>
                  <a:pt x="529126" y="39426"/>
                  <a:pt x="533138" y="40276"/>
                </a:cubicBezTo>
                <a:cubicBezTo>
                  <a:pt x="537150" y="41126"/>
                  <a:pt x="541648" y="43057"/>
                  <a:pt x="546635" y="46071"/>
                </a:cubicBezTo>
                <a:lnTo>
                  <a:pt x="546806" y="46495"/>
                </a:lnTo>
                <a:lnTo>
                  <a:pt x="546402" y="30398"/>
                </a:lnTo>
                <a:cubicBezTo>
                  <a:pt x="546025" y="22169"/>
                  <a:pt x="544468" y="14932"/>
                  <a:pt x="541732" y="8687"/>
                </a:cubicBezTo>
                <a:cubicBezTo>
                  <a:pt x="540365" y="5565"/>
                  <a:pt x="540638" y="3536"/>
                  <a:pt x="542550" y="2602"/>
                </a:cubicBezTo>
                <a:close/>
                <a:moveTo>
                  <a:pt x="7844581" y="532"/>
                </a:moveTo>
                <a:cubicBezTo>
                  <a:pt x="7846515" y="-384"/>
                  <a:pt x="7849512" y="-115"/>
                  <a:pt x="7853574" y="1339"/>
                </a:cubicBezTo>
                <a:cubicBezTo>
                  <a:pt x="7861698" y="4247"/>
                  <a:pt x="7868140" y="7614"/>
                  <a:pt x="7872902" y="11441"/>
                </a:cubicBezTo>
                <a:cubicBezTo>
                  <a:pt x="7877665" y="15267"/>
                  <a:pt x="7878124" y="19105"/>
                  <a:pt x="7874280" y="22956"/>
                </a:cubicBezTo>
                <a:cubicBezTo>
                  <a:pt x="7870435" y="26807"/>
                  <a:pt x="7866522" y="29830"/>
                  <a:pt x="7862540" y="32025"/>
                </a:cubicBezTo>
                <a:cubicBezTo>
                  <a:pt x="7866162" y="32025"/>
                  <a:pt x="7873808" y="30894"/>
                  <a:pt x="7885478" y="28630"/>
                </a:cubicBezTo>
                <a:cubicBezTo>
                  <a:pt x="7897150" y="26367"/>
                  <a:pt x="7905307" y="24029"/>
                  <a:pt x="7909952" y="21617"/>
                </a:cubicBezTo>
                <a:cubicBezTo>
                  <a:pt x="7914596" y="19204"/>
                  <a:pt x="7920020" y="19037"/>
                  <a:pt x="7926220" y="21114"/>
                </a:cubicBezTo>
                <a:cubicBezTo>
                  <a:pt x="7932422" y="23192"/>
                  <a:pt x="7939119" y="26971"/>
                  <a:pt x="7946312" y="32453"/>
                </a:cubicBezTo>
                <a:cubicBezTo>
                  <a:pt x="7953506" y="37935"/>
                  <a:pt x="7951372" y="42499"/>
                  <a:pt x="7939912" y="46145"/>
                </a:cubicBezTo>
                <a:cubicBezTo>
                  <a:pt x="7928453" y="49792"/>
                  <a:pt x="7910054" y="62585"/>
                  <a:pt x="7884716" y="84525"/>
                </a:cubicBezTo>
                <a:cubicBezTo>
                  <a:pt x="7900678" y="81610"/>
                  <a:pt x="7910978" y="78742"/>
                  <a:pt x="7915616" y="75920"/>
                </a:cubicBezTo>
                <a:cubicBezTo>
                  <a:pt x="7920255" y="73099"/>
                  <a:pt x="7925688" y="72721"/>
                  <a:pt x="7931913" y="74786"/>
                </a:cubicBezTo>
                <a:cubicBezTo>
                  <a:pt x="7938140" y="76851"/>
                  <a:pt x="7945450" y="80503"/>
                  <a:pt x="7953846" y="85743"/>
                </a:cubicBezTo>
                <a:cubicBezTo>
                  <a:pt x="7962243" y="90983"/>
                  <a:pt x="7965062" y="95814"/>
                  <a:pt x="7962302" y="100235"/>
                </a:cubicBezTo>
                <a:cubicBezTo>
                  <a:pt x="7959542" y="104657"/>
                  <a:pt x="7957976" y="112861"/>
                  <a:pt x="7957604" y="124848"/>
                </a:cubicBezTo>
                <a:cubicBezTo>
                  <a:pt x="7957232" y="136835"/>
                  <a:pt x="7958020" y="155512"/>
                  <a:pt x="7959967" y="180881"/>
                </a:cubicBezTo>
                <a:cubicBezTo>
                  <a:pt x="7961914" y="206250"/>
                  <a:pt x="7962478" y="224082"/>
                  <a:pt x="7961660" y="234376"/>
                </a:cubicBezTo>
                <a:cubicBezTo>
                  <a:pt x="7960842" y="244670"/>
                  <a:pt x="7955682" y="253423"/>
                  <a:pt x="7946182" y="260635"/>
                </a:cubicBezTo>
                <a:cubicBezTo>
                  <a:pt x="7936682" y="267847"/>
                  <a:pt x="7930540" y="267704"/>
                  <a:pt x="7927755" y="260207"/>
                </a:cubicBezTo>
                <a:cubicBezTo>
                  <a:pt x="7924971" y="252710"/>
                  <a:pt x="7919220" y="244124"/>
                  <a:pt x="7910500" y="234450"/>
                </a:cubicBezTo>
                <a:cubicBezTo>
                  <a:pt x="7901782" y="224776"/>
                  <a:pt x="7902858" y="221304"/>
                  <a:pt x="7913728" y="224032"/>
                </a:cubicBezTo>
                <a:cubicBezTo>
                  <a:pt x="7924599" y="226761"/>
                  <a:pt x="7931212" y="227899"/>
                  <a:pt x="7933569" y="227446"/>
                </a:cubicBezTo>
                <a:cubicBezTo>
                  <a:pt x="7935926" y="226993"/>
                  <a:pt x="7936716" y="215766"/>
                  <a:pt x="7935940" y="193764"/>
                </a:cubicBezTo>
                <a:cubicBezTo>
                  <a:pt x="7935166" y="171763"/>
                  <a:pt x="7934202" y="151903"/>
                  <a:pt x="7933048" y="134187"/>
                </a:cubicBezTo>
                <a:cubicBezTo>
                  <a:pt x="7931894" y="116470"/>
                  <a:pt x="7930673" y="105509"/>
                  <a:pt x="7929383" y="101305"/>
                </a:cubicBezTo>
                <a:cubicBezTo>
                  <a:pt x="7928094" y="97101"/>
                  <a:pt x="7925430" y="94834"/>
                  <a:pt x="7921393" y="94505"/>
                </a:cubicBezTo>
                <a:cubicBezTo>
                  <a:pt x="7917356" y="94177"/>
                  <a:pt x="7902798" y="95904"/>
                  <a:pt x="7877721" y="99686"/>
                </a:cubicBezTo>
                <a:cubicBezTo>
                  <a:pt x="7884716" y="102440"/>
                  <a:pt x="7887631" y="105757"/>
                  <a:pt x="7886464" y="109639"/>
                </a:cubicBezTo>
                <a:cubicBezTo>
                  <a:pt x="7885299" y="113521"/>
                  <a:pt x="7884716" y="118774"/>
                  <a:pt x="7884716" y="125396"/>
                </a:cubicBezTo>
                <a:lnTo>
                  <a:pt x="7898929" y="121992"/>
                </a:lnTo>
                <a:cubicBezTo>
                  <a:pt x="7906507" y="119586"/>
                  <a:pt x="7912454" y="120817"/>
                  <a:pt x="7916770" y="125685"/>
                </a:cubicBezTo>
                <a:cubicBezTo>
                  <a:pt x="7921086" y="130553"/>
                  <a:pt x="7919304" y="134450"/>
                  <a:pt x="7911422" y="137377"/>
                </a:cubicBezTo>
                <a:cubicBezTo>
                  <a:pt x="7903540" y="140304"/>
                  <a:pt x="7894638" y="142760"/>
                  <a:pt x="7884716" y="144744"/>
                </a:cubicBezTo>
                <a:lnTo>
                  <a:pt x="7884716" y="167422"/>
                </a:lnTo>
                <a:cubicBezTo>
                  <a:pt x="7891562" y="165859"/>
                  <a:pt x="7898089" y="164495"/>
                  <a:pt x="7904296" y="163329"/>
                </a:cubicBezTo>
                <a:cubicBezTo>
                  <a:pt x="7910504" y="162163"/>
                  <a:pt x="7916379" y="164036"/>
                  <a:pt x="7921923" y="168947"/>
                </a:cubicBezTo>
                <a:cubicBezTo>
                  <a:pt x="7927467" y="173859"/>
                  <a:pt x="7926032" y="177536"/>
                  <a:pt x="7917616" y="179979"/>
                </a:cubicBezTo>
                <a:cubicBezTo>
                  <a:pt x="7909202" y="182422"/>
                  <a:pt x="7898235" y="185058"/>
                  <a:pt x="7884716" y="187886"/>
                </a:cubicBezTo>
                <a:cubicBezTo>
                  <a:pt x="7885473" y="200883"/>
                  <a:pt x="7885228" y="214641"/>
                  <a:pt x="7883981" y="229158"/>
                </a:cubicBezTo>
                <a:cubicBezTo>
                  <a:pt x="7882734" y="243675"/>
                  <a:pt x="7879436" y="251435"/>
                  <a:pt x="7874084" y="252440"/>
                </a:cubicBezTo>
                <a:cubicBezTo>
                  <a:pt x="7868732" y="253444"/>
                  <a:pt x="7865837" y="247346"/>
                  <a:pt x="7865396" y="234143"/>
                </a:cubicBezTo>
                <a:cubicBezTo>
                  <a:pt x="7864956" y="220941"/>
                  <a:pt x="7864408" y="206526"/>
                  <a:pt x="7863750" y="190899"/>
                </a:cubicBezTo>
                <a:cubicBezTo>
                  <a:pt x="7857834" y="192450"/>
                  <a:pt x="7852322" y="193616"/>
                  <a:pt x="7847211" y="194397"/>
                </a:cubicBezTo>
                <a:cubicBezTo>
                  <a:pt x="7842102" y="195178"/>
                  <a:pt x="7835962" y="192806"/>
                  <a:pt x="7828794" y="187281"/>
                </a:cubicBezTo>
                <a:cubicBezTo>
                  <a:pt x="7821626" y="181756"/>
                  <a:pt x="7821882" y="178432"/>
                  <a:pt x="7829566" y="177310"/>
                </a:cubicBezTo>
                <a:cubicBezTo>
                  <a:pt x="7837249" y="176187"/>
                  <a:pt x="7848582" y="174262"/>
                  <a:pt x="7863564" y="171533"/>
                </a:cubicBezTo>
                <a:lnTo>
                  <a:pt x="7863564" y="148874"/>
                </a:lnTo>
                <a:cubicBezTo>
                  <a:pt x="7849797" y="151206"/>
                  <a:pt x="7840130" y="150083"/>
                  <a:pt x="7834561" y="145507"/>
                </a:cubicBezTo>
                <a:cubicBezTo>
                  <a:pt x="7828992" y="140930"/>
                  <a:pt x="7829398" y="137811"/>
                  <a:pt x="7835780" y="136149"/>
                </a:cubicBezTo>
                <a:cubicBezTo>
                  <a:pt x="7842160" y="134487"/>
                  <a:pt x="7851422" y="132305"/>
                  <a:pt x="7863564" y="129601"/>
                </a:cubicBezTo>
                <a:cubicBezTo>
                  <a:pt x="7863564" y="114656"/>
                  <a:pt x="7862368" y="105906"/>
                  <a:pt x="7859973" y="103351"/>
                </a:cubicBezTo>
                <a:lnTo>
                  <a:pt x="7829650" y="107630"/>
                </a:lnTo>
                <a:cubicBezTo>
                  <a:pt x="7828161" y="137135"/>
                  <a:pt x="7826252" y="159875"/>
                  <a:pt x="7823920" y="175849"/>
                </a:cubicBezTo>
                <a:cubicBezTo>
                  <a:pt x="7821588" y="191823"/>
                  <a:pt x="7817988" y="206908"/>
                  <a:pt x="7813120" y="221102"/>
                </a:cubicBezTo>
                <a:cubicBezTo>
                  <a:pt x="7808252" y="235297"/>
                  <a:pt x="7797544" y="246263"/>
                  <a:pt x="7780992" y="254003"/>
                </a:cubicBezTo>
                <a:cubicBezTo>
                  <a:pt x="7764442" y="261742"/>
                  <a:pt x="7761644" y="259621"/>
                  <a:pt x="7772602" y="247640"/>
                </a:cubicBezTo>
                <a:cubicBezTo>
                  <a:pt x="7783560" y="235659"/>
                  <a:pt x="7791342" y="221595"/>
                  <a:pt x="7795949" y="205447"/>
                </a:cubicBezTo>
                <a:cubicBezTo>
                  <a:pt x="7800557" y="189300"/>
                  <a:pt x="7803444" y="169744"/>
                  <a:pt x="7804609" y="146781"/>
                </a:cubicBezTo>
                <a:cubicBezTo>
                  <a:pt x="7805776" y="123818"/>
                  <a:pt x="7804802" y="108675"/>
                  <a:pt x="7801688" y="101351"/>
                </a:cubicBezTo>
                <a:cubicBezTo>
                  <a:pt x="7798576" y="94028"/>
                  <a:pt x="7800005" y="90955"/>
                  <a:pt x="7805976" y="92133"/>
                </a:cubicBezTo>
                <a:cubicBezTo>
                  <a:pt x="7811948" y="93312"/>
                  <a:pt x="7817160" y="93901"/>
                  <a:pt x="7821613" y="93901"/>
                </a:cubicBezTo>
                <a:cubicBezTo>
                  <a:pt x="7826066" y="93901"/>
                  <a:pt x="7840477" y="92053"/>
                  <a:pt x="7864848" y="88357"/>
                </a:cubicBezTo>
                <a:cubicBezTo>
                  <a:pt x="7876928" y="73263"/>
                  <a:pt x="7886350" y="62179"/>
                  <a:pt x="7893116" y="55103"/>
                </a:cubicBezTo>
                <a:cubicBezTo>
                  <a:pt x="7899882" y="48028"/>
                  <a:pt x="7902535" y="43987"/>
                  <a:pt x="7901078" y="42983"/>
                </a:cubicBezTo>
                <a:cubicBezTo>
                  <a:pt x="7899621" y="41978"/>
                  <a:pt x="7896560" y="42059"/>
                  <a:pt x="7891897" y="43225"/>
                </a:cubicBezTo>
                <a:cubicBezTo>
                  <a:pt x="7887234" y="44391"/>
                  <a:pt x="7881498" y="45559"/>
                  <a:pt x="7874688" y="46731"/>
                </a:cubicBezTo>
                <a:cubicBezTo>
                  <a:pt x="7867880" y="47904"/>
                  <a:pt x="7860996" y="46933"/>
                  <a:pt x="7854038" y="43820"/>
                </a:cubicBezTo>
                <a:cubicBezTo>
                  <a:pt x="7835361" y="64433"/>
                  <a:pt x="7816910" y="78925"/>
                  <a:pt x="7798684" y="87296"/>
                </a:cubicBezTo>
                <a:cubicBezTo>
                  <a:pt x="7780459" y="95668"/>
                  <a:pt x="7777266" y="94397"/>
                  <a:pt x="7789103" y="83483"/>
                </a:cubicBezTo>
                <a:cubicBezTo>
                  <a:pt x="7800942" y="72569"/>
                  <a:pt x="7811492" y="61512"/>
                  <a:pt x="7820757" y="50313"/>
                </a:cubicBezTo>
                <a:cubicBezTo>
                  <a:pt x="7830022" y="39113"/>
                  <a:pt x="7835972" y="30711"/>
                  <a:pt x="7838607" y="25105"/>
                </a:cubicBezTo>
                <a:cubicBezTo>
                  <a:pt x="7841243" y="19499"/>
                  <a:pt x="7842365" y="13409"/>
                  <a:pt x="7841974" y="6836"/>
                </a:cubicBezTo>
                <a:cubicBezTo>
                  <a:pt x="7841779" y="3550"/>
                  <a:pt x="7842648" y="1448"/>
                  <a:pt x="7844581" y="532"/>
                </a:cubicBezTo>
                <a:close/>
                <a:moveTo>
                  <a:pt x="3739307" y="532"/>
                </a:moveTo>
                <a:cubicBezTo>
                  <a:pt x="3741240" y="-384"/>
                  <a:pt x="3744237" y="-115"/>
                  <a:pt x="3748299" y="1339"/>
                </a:cubicBezTo>
                <a:cubicBezTo>
                  <a:pt x="3756422" y="4247"/>
                  <a:pt x="3762866" y="7614"/>
                  <a:pt x="3767628" y="11441"/>
                </a:cubicBezTo>
                <a:cubicBezTo>
                  <a:pt x="3772391" y="15267"/>
                  <a:pt x="3772849" y="19105"/>
                  <a:pt x="3769005" y="22956"/>
                </a:cubicBezTo>
                <a:cubicBezTo>
                  <a:pt x="3765160" y="26807"/>
                  <a:pt x="3761247" y="29830"/>
                  <a:pt x="3757266" y="32025"/>
                </a:cubicBezTo>
                <a:cubicBezTo>
                  <a:pt x="3760887" y="32025"/>
                  <a:pt x="3768533" y="30894"/>
                  <a:pt x="3780204" y="28630"/>
                </a:cubicBezTo>
                <a:cubicBezTo>
                  <a:pt x="3791875" y="26367"/>
                  <a:pt x="3800032" y="24029"/>
                  <a:pt x="3804677" y="21617"/>
                </a:cubicBezTo>
                <a:cubicBezTo>
                  <a:pt x="3809321" y="19204"/>
                  <a:pt x="3814744" y="19037"/>
                  <a:pt x="3820946" y="21114"/>
                </a:cubicBezTo>
                <a:cubicBezTo>
                  <a:pt x="3827147" y="23192"/>
                  <a:pt x="3833844" y="26971"/>
                  <a:pt x="3841038" y="32453"/>
                </a:cubicBezTo>
                <a:cubicBezTo>
                  <a:pt x="3848231" y="37935"/>
                  <a:pt x="3846098" y="42499"/>
                  <a:pt x="3834638" y="46145"/>
                </a:cubicBezTo>
                <a:cubicBezTo>
                  <a:pt x="3823178" y="49792"/>
                  <a:pt x="3804779" y="62585"/>
                  <a:pt x="3779441" y="84525"/>
                </a:cubicBezTo>
                <a:cubicBezTo>
                  <a:pt x="3795403" y="81610"/>
                  <a:pt x="3805703" y="78742"/>
                  <a:pt x="3810342" y="75920"/>
                </a:cubicBezTo>
                <a:cubicBezTo>
                  <a:pt x="3814980" y="73099"/>
                  <a:pt x="3820412" y="72721"/>
                  <a:pt x="3826638" y="74786"/>
                </a:cubicBezTo>
                <a:cubicBezTo>
                  <a:pt x="3832864" y="76851"/>
                  <a:pt x="3840175" y="80503"/>
                  <a:pt x="3848572" y="85743"/>
                </a:cubicBezTo>
                <a:cubicBezTo>
                  <a:pt x="3856968" y="90983"/>
                  <a:pt x="3859787" y="95814"/>
                  <a:pt x="3857027" y="100235"/>
                </a:cubicBezTo>
                <a:cubicBezTo>
                  <a:pt x="3854268" y="104657"/>
                  <a:pt x="3852702" y="112861"/>
                  <a:pt x="3852330" y="124848"/>
                </a:cubicBezTo>
                <a:cubicBezTo>
                  <a:pt x="3851958" y="136835"/>
                  <a:pt x="3852745" y="155512"/>
                  <a:pt x="3854693" y="180881"/>
                </a:cubicBezTo>
                <a:cubicBezTo>
                  <a:pt x="3856640" y="206250"/>
                  <a:pt x="3857204" y="224082"/>
                  <a:pt x="3856385" y="234376"/>
                </a:cubicBezTo>
                <a:cubicBezTo>
                  <a:pt x="3855567" y="244670"/>
                  <a:pt x="3850407" y="253423"/>
                  <a:pt x="3840907" y="260635"/>
                </a:cubicBezTo>
                <a:cubicBezTo>
                  <a:pt x="3831407" y="267847"/>
                  <a:pt x="3825265" y="267704"/>
                  <a:pt x="3822481" y="260207"/>
                </a:cubicBezTo>
                <a:cubicBezTo>
                  <a:pt x="3819696" y="252710"/>
                  <a:pt x="3813944" y="244124"/>
                  <a:pt x="3805226" y="234450"/>
                </a:cubicBezTo>
                <a:cubicBezTo>
                  <a:pt x="3796507" y="224776"/>
                  <a:pt x="3797583" y="221304"/>
                  <a:pt x="3808454" y="224032"/>
                </a:cubicBezTo>
                <a:cubicBezTo>
                  <a:pt x="3819324" y="226761"/>
                  <a:pt x="3825938" y="227899"/>
                  <a:pt x="3828294" y="227446"/>
                </a:cubicBezTo>
                <a:cubicBezTo>
                  <a:pt x="3830650" y="226993"/>
                  <a:pt x="3831441" y="215766"/>
                  <a:pt x="3830666" y="193764"/>
                </a:cubicBezTo>
                <a:cubicBezTo>
                  <a:pt x="3829891" y="171763"/>
                  <a:pt x="3828927" y="151903"/>
                  <a:pt x="3827773" y="134187"/>
                </a:cubicBezTo>
                <a:cubicBezTo>
                  <a:pt x="3826620" y="116470"/>
                  <a:pt x="3825398" y="105509"/>
                  <a:pt x="3824108" y="101305"/>
                </a:cubicBezTo>
                <a:cubicBezTo>
                  <a:pt x="3822818" y="97101"/>
                  <a:pt x="3820155" y="94834"/>
                  <a:pt x="3816118" y="94505"/>
                </a:cubicBezTo>
                <a:cubicBezTo>
                  <a:pt x="3812081" y="94177"/>
                  <a:pt x="3797524" y="95904"/>
                  <a:pt x="3772446" y="99686"/>
                </a:cubicBezTo>
                <a:cubicBezTo>
                  <a:pt x="3779441" y="102440"/>
                  <a:pt x="3782356" y="105757"/>
                  <a:pt x="3781190" y="109639"/>
                </a:cubicBezTo>
                <a:cubicBezTo>
                  <a:pt x="3780024" y="113521"/>
                  <a:pt x="3779441" y="118774"/>
                  <a:pt x="3779441" y="125396"/>
                </a:cubicBezTo>
                <a:lnTo>
                  <a:pt x="3793654" y="121992"/>
                </a:lnTo>
                <a:cubicBezTo>
                  <a:pt x="3801232" y="119586"/>
                  <a:pt x="3807179" y="120817"/>
                  <a:pt x="3811495" y="125685"/>
                </a:cubicBezTo>
                <a:cubicBezTo>
                  <a:pt x="3815811" y="130553"/>
                  <a:pt x="3814028" y="134450"/>
                  <a:pt x="3806147" y="137377"/>
                </a:cubicBezTo>
                <a:cubicBezTo>
                  <a:pt x="3798265" y="140304"/>
                  <a:pt x="3789363" y="142760"/>
                  <a:pt x="3779441" y="144744"/>
                </a:cubicBezTo>
                <a:lnTo>
                  <a:pt x="3779441" y="167422"/>
                </a:lnTo>
                <a:cubicBezTo>
                  <a:pt x="3786287" y="165859"/>
                  <a:pt x="3792814" y="164495"/>
                  <a:pt x="3799022" y="163329"/>
                </a:cubicBezTo>
                <a:cubicBezTo>
                  <a:pt x="3805229" y="162163"/>
                  <a:pt x="3811105" y="164036"/>
                  <a:pt x="3816648" y="168947"/>
                </a:cubicBezTo>
                <a:cubicBezTo>
                  <a:pt x="3822192" y="173859"/>
                  <a:pt x="3820757" y="177536"/>
                  <a:pt x="3812342" y="179979"/>
                </a:cubicBezTo>
                <a:cubicBezTo>
                  <a:pt x="3803926" y="182422"/>
                  <a:pt x="3792960" y="185058"/>
                  <a:pt x="3779441" y="187886"/>
                </a:cubicBezTo>
                <a:cubicBezTo>
                  <a:pt x="3780198" y="200883"/>
                  <a:pt x="3779953" y="214641"/>
                  <a:pt x="3778706" y="229158"/>
                </a:cubicBezTo>
                <a:cubicBezTo>
                  <a:pt x="3777460" y="243675"/>
                  <a:pt x="3774161" y="251435"/>
                  <a:pt x="3768809" y="252440"/>
                </a:cubicBezTo>
                <a:cubicBezTo>
                  <a:pt x="3763458" y="253444"/>
                  <a:pt x="3760562" y="247346"/>
                  <a:pt x="3760122" y="234143"/>
                </a:cubicBezTo>
                <a:cubicBezTo>
                  <a:pt x="3759681" y="220941"/>
                  <a:pt x="3759132" y="206526"/>
                  <a:pt x="3758475" y="190899"/>
                </a:cubicBezTo>
                <a:cubicBezTo>
                  <a:pt x="3752559" y="192450"/>
                  <a:pt x="3747046" y="193616"/>
                  <a:pt x="3741937" y="194397"/>
                </a:cubicBezTo>
                <a:cubicBezTo>
                  <a:pt x="3736827" y="195178"/>
                  <a:pt x="3730688" y="192806"/>
                  <a:pt x="3723519" y="187281"/>
                </a:cubicBezTo>
                <a:cubicBezTo>
                  <a:pt x="3716350" y="181756"/>
                  <a:pt x="3716608" y="178432"/>
                  <a:pt x="3724291" y="177310"/>
                </a:cubicBezTo>
                <a:cubicBezTo>
                  <a:pt x="3731974" y="176187"/>
                  <a:pt x="3743307" y="174262"/>
                  <a:pt x="3758289" y="171533"/>
                </a:cubicBezTo>
                <a:lnTo>
                  <a:pt x="3758289" y="148874"/>
                </a:lnTo>
                <a:cubicBezTo>
                  <a:pt x="3744523" y="151206"/>
                  <a:pt x="3734855" y="150083"/>
                  <a:pt x="3729286" y="145507"/>
                </a:cubicBezTo>
                <a:cubicBezTo>
                  <a:pt x="3723717" y="140930"/>
                  <a:pt x="3724124" y="137811"/>
                  <a:pt x="3730505" y="136149"/>
                </a:cubicBezTo>
                <a:cubicBezTo>
                  <a:pt x="3736886" y="134487"/>
                  <a:pt x="3746147" y="132305"/>
                  <a:pt x="3758289" y="129601"/>
                </a:cubicBezTo>
                <a:cubicBezTo>
                  <a:pt x="3758289" y="114656"/>
                  <a:pt x="3757092" y="105906"/>
                  <a:pt x="3754699" y="103351"/>
                </a:cubicBezTo>
                <a:lnTo>
                  <a:pt x="3724375" y="107630"/>
                </a:lnTo>
                <a:cubicBezTo>
                  <a:pt x="3722887" y="137135"/>
                  <a:pt x="3720977" y="159875"/>
                  <a:pt x="3718645" y="175849"/>
                </a:cubicBezTo>
                <a:cubicBezTo>
                  <a:pt x="3716313" y="191823"/>
                  <a:pt x="3712713" y="206908"/>
                  <a:pt x="3707846" y="221102"/>
                </a:cubicBezTo>
                <a:cubicBezTo>
                  <a:pt x="3702978" y="235297"/>
                  <a:pt x="3692268" y="246263"/>
                  <a:pt x="3675717" y="254003"/>
                </a:cubicBezTo>
                <a:cubicBezTo>
                  <a:pt x="3659166" y="261742"/>
                  <a:pt x="3656370" y="259621"/>
                  <a:pt x="3667327" y="247640"/>
                </a:cubicBezTo>
                <a:cubicBezTo>
                  <a:pt x="3678285" y="235659"/>
                  <a:pt x="3686067" y="221595"/>
                  <a:pt x="3690675" y="205447"/>
                </a:cubicBezTo>
                <a:cubicBezTo>
                  <a:pt x="3695282" y="189300"/>
                  <a:pt x="3698169" y="169744"/>
                  <a:pt x="3699335" y="146781"/>
                </a:cubicBezTo>
                <a:cubicBezTo>
                  <a:pt x="3700500" y="123818"/>
                  <a:pt x="3699527" y="108675"/>
                  <a:pt x="3696414" y="101351"/>
                </a:cubicBezTo>
                <a:cubicBezTo>
                  <a:pt x="3693301" y="94028"/>
                  <a:pt x="3694730" y="90955"/>
                  <a:pt x="3700702" y="92133"/>
                </a:cubicBezTo>
                <a:cubicBezTo>
                  <a:pt x="3706674" y="93312"/>
                  <a:pt x="3711886" y="93901"/>
                  <a:pt x="3716338" y="93901"/>
                </a:cubicBezTo>
                <a:cubicBezTo>
                  <a:pt x="3720791" y="93901"/>
                  <a:pt x="3735202" y="92053"/>
                  <a:pt x="3759573" y="88357"/>
                </a:cubicBezTo>
                <a:cubicBezTo>
                  <a:pt x="3771653" y="73263"/>
                  <a:pt x="3781075" y="62179"/>
                  <a:pt x="3787841" y="55103"/>
                </a:cubicBezTo>
                <a:cubicBezTo>
                  <a:pt x="3794606" y="48028"/>
                  <a:pt x="3797260" y="43987"/>
                  <a:pt x="3795803" y="42983"/>
                </a:cubicBezTo>
                <a:cubicBezTo>
                  <a:pt x="3794346" y="41978"/>
                  <a:pt x="3791285" y="42059"/>
                  <a:pt x="3786622" y="43225"/>
                </a:cubicBezTo>
                <a:cubicBezTo>
                  <a:pt x="3781959" y="44391"/>
                  <a:pt x="3776223" y="45559"/>
                  <a:pt x="3769414" y="46731"/>
                </a:cubicBezTo>
                <a:cubicBezTo>
                  <a:pt x="3762605" y="47904"/>
                  <a:pt x="3755722" y="46933"/>
                  <a:pt x="3748764" y="43820"/>
                </a:cubicBezTo>
                <a:cubicBezTo>
                  <a:pt x="3730086" y="64433"/>
                  <a:pt x="3711634" y="78925"/>
                  <a:pt x="3693409" y="87296"/>
                </a:cubicBezTo>
                <a:cubicBezTo>
                  <a:pt x="3675184" y="95668"/>
                  <a:pt x="3671990" y="94397"/>
                  <a:pt x="3683829" y="83483"/>
                </a:cubicBezTo>
                <a:cubicBezTo>
                  <a:pt x="3695667" y="72569"/>
                  <a:pt x="3706218" y="61512"/>
                  <a:pt x="3715482" y="50313"/>
                </a:cubicBezTo>
                <a:cubicBezTo>
                  <a:pt x="3724747" y="39113"/>
                  <a:pt x="3730697" y="30711"/>
                  <a:pt x="3733333" y="25105"/>
                </a:cubicBezTo>
                <a:cubicBezTo>
                  <a:pt x="3735968" y="19499"/>
                  <a:pt x="3737090" y="13409"/>
                  <a:pt x="3736700" y="6836"/>
                </a:cubicBezTo>
                <a:cubicBezTo>
                  <a:pt x="3736504" y="3550"/>
                  <a:pt x="3737373" y="1448"/>
                  <a:pt x="3739307" y="532"/>
                </a:cubicBezTo>
                <a:close/>
                <a:moveTo>
                  <a:pt x="4394096" y="169"/>
                </a:moveTo>
                <a:cubicBezTo>
                  <a:pt x="4395329" y="226"/>
                  <a:pt x="4396816" y="620"/>
                  <a:pt x="4398557" y="1348"/>
                </a:cubicBezTo>
                <a:cubicBezTo>
                  <a:pt x="4405521" y="4263"/>
                  <a:pt x="4411576" y="7596"/>
                  <a:pt x="4416723" y="11348"/>
                </a:cubicBezTo>
                <a:cubicBezTo>
                  <a:pt x="4421871" y="15099"/>
                  <a:pt x="4422968" y="18687"/>
                  <a:pt x="4420016" y="22110"/>
                </a:cubicBezTo>
                <a:cubicBezTo>
                  <a:pt x="4417064" y="25533"/>
                  <a:pt x="4411533" y="33886"/>
                  <a:pt x="4403422" y="47169"/>
                </a:cubicBezTo>
                <a:cubicBezTo>
                  <a:pt x="4419905" y="44899"/>
                  <a:pt x="4433910" y="42192"/>
                  <a:pt x="4445438" y="39048"/>
                </a:cubicBezTo>
                <a:cubicBezTo>
                  <a:pt x="4456966" y="35904"/>
                  <a:pt x="4466659" y="38087"/>
                  <a:pt x="4474515" y="45597"/>
                </a:cubicBezTo>
                <a:cubicBezTo>
                  <a:pt x="4482372" y="53106"/>
                  <a:pt x="4479659" y="57801"/>
                  <a:pt x="4466376" y="59680"/>
                </a:cubicBezTo>
                <a:cubicBezTo>
                  <a:pt x="4453093" y="61558"/>
                  <a:pt x="4430087" y="65499"/>
                  <a:pt x="4397357" y="71502"/>
                </a:cubicBezTo>
                <a:cubicBezTo>
                  <a:pt x="4375963" y="107407"/>
                  <a:pt x="4359698" y="131306"/>
                  <a:pt x="4348560" y="143200"/>
                </a:cubicBezTo>
                <a:lnTo>
                  <a:pt x="4348360" y="165717"/>
                </a:lnTo>
                <a:lnTo>
                  <a:pt x="4355499" y="163943"/>
                </a:lnTo>
                <a:cubicBezTo>
                  <a:pt x="4365372" y="163943"/>
                  <a:pt x="4388303" y="160359"/>
                  <a:pt x="4424295" y="153190"/>
                </a:cubicBezTo>
                <a:cubicBezTo>
                  <a:pt x="4421827" y="150499"/>
                  <a:pt x="4417123" y="146360"/>
                  <a:pt x="4410184" y="140772"/>
                </a:cubicBezTo>
                <a:cubicBezTo>
                  <a:pt x="4403245" y="135185"/>
                  <a:pt x="4409629" y="133948"/>
                  <a:pt x="4429337" y="137061"/>
                </a:cubicBezTo>
                <a:cubicBezTo>
                  <a:pt x="4445435" y="116138"/>
                  <a:pt x="4452337" y="105677"/>
                  <a:pt x="4450042" y="105677"/>
                </a:cubicBezTo>
                <a:cubicBezTo>
                  <a:pt x="4445850" y="105677"/>
                  <a:pt x="4439401" y="107382"/>
                  <a:pt x="4430695" y="110793"/>
                </a:cubicBezTo>
                <a:cubicBezTo>
                  <a:pt x="4421988" y="114203"/>
                  <a:pt x="4414978" y="116733"/>
                  <a:pt x="4409663" y="118383"/>
                </a:cubicBezTo>
                <a:cubicBezTo>
                  <a:pt x="4404349" y="120032"/>
                  <a:pt x="4397872" y="117527"/>
                  <a:pt x="4390232" y="110867"/>
                </a:cubicBezTo>
                <a:cubicBezTo>
                  <a:pt x="4382592" y="104207"/>
                  <a:pt x="4383494" y="101072"/>
                  <a:pt x="4392939" y="101463"/>
                </a:cubicBezTo>
                <a:cubicBezTo>
                  <a:pt x="4402383" y="101854"/>
                  <a:pt x="4412209" y="100164"/>
                  <a:pt x="4422416" y="96394"/>
                </a:cubicBezTo>
                <a:cubicBezTo>
                  <a:pt x="4432623" y="92623"/>
                  <a:pt x="4439984" y="89510"/>
                  <a:pt x="4444499" y="87055"/>
                </a:cubicBezTo>
                <a:cubicBezTo>
                  <a:pt x="4449013" y="84599"/>
                  <a:pt x="4454588" y="85244"/>
                  <a:pt x="4461223" y="88989"/>
                </a:cubicBezTo>
                <a:cubicBezTo>
                  <a:pt x="4467858" y="92735"/>
                  <a:pt x="4474087" y="97783"/>
                  <a:pt x="4479910" y="104133"/>
                </a:cubicBezTo>
                <a:cubicBezTo>
                  <a:pt x="4485733" y="110483"/>
                  <a:pt x="4484828" y="114619"/>
                  <a:pt x="4477194" y="116541"/>
                </a:cubicBezTo>
                <a:cubicBezTo>
                  <a:pt x="4469561" y="118464"/>
                  <a:pt x="4457031" y="126736"/>
                  <a:pt x="4439606" y="141358"/>
                </a:cubicBezTo>
                <a:lnTo>
                  <a:pt x="4447010" y="147572"/>
                </a:lnTo>
                <a:cubicBezTo>
                  <a:pt x="4460566" y="145240"/>
                  <a:pt x="4475638" y="142518"/>
                  <a:pt x="4492226" y="139405"/>
                </a:cubicBezTo>
                <a:cubicBezTo>
                  <a:pt x="4508814" y="136292"/>
                  <a:pt x="4520342" y="139427"/>
                  <a:pt x="4526810" y="148809"/>
                </a:cubicBezTo>
                <a:cubicBezTo>
                  <a:pt x="4533278" y="158191"/>
                  <a:pt x="4530853" y="162300"/>
                  <a:pt x="4519536" y="161134"/>
                </a:cubicBezTo>
                <a:cubicBezTo>
                  <a:pt x="4508219" y="159968"/>
                  <a:pt x="4497475" y="159956"/>
                  <a:pt x="4487305" y="161097"/>
                </a:cubicBezTo>
                <a:cubicBezTo>
                  <a:pt x="4477135" y="162238"/>
                  <a:pt x="4465130" y="163806"/>
                  <a:pt x="4451289" y="165803"/>
                </a:cubicBezTo>
                <a:cubicBezTo>
                  <a:pt x="4455902" y="183811"/>
                  <a:pt x="4458411" y="198394"/>
                  <a:pt x="4458814" y="209549"/>
                </a:cubicBezTo>
                <a:cubicBezTo>
                  <a:pt x="4459217" y="220705"/>
                  <a:pt x="4458197" y="231793"/>
                  <a:pt x="4455754" y="242813"/>
                </a:cubicBezTo>
                <a:cubicBezTo>
                  <a:pt x="4453311" y="253832"/>
                  <a:pt x="4447518" y="262721"/>
                  <a:pt x="4438378" y="269481"/>
                </a:cubicBezTo>
                <a:cubicBezTo>
                  <a:pt x="4429238" y="276240"/>
                  <a:pt x="4423526" y="275741"/>
                  <a:pt x="4421244" y="267983"/>
                </a:cubicBezTo>
                <a:cubicBezTo>
                  <a:pt x="4418962" y="260225"/>
                  <a:pt x="4411313" y="252031"/>
                  <a:pt x="4398297" y="243399"/>
                </a:cubicBezTo>
                <a:cubicBezTo>
                  <a:pt x="4385280" y="234767"/>
                  <a:pt x="4385497" y="231424"/>
                  <a:pt x="4398948" y="233371"/>
                </a:cubicBezTo>
                <a:cubicBezTo>
                  <a:pt x="4412398" y="235318"/>
                  <a:pt x="4421542" y="235504"/>
                  <a:pt x="4426379" y="233929"/>
                </a:cubicBezTo>
                <a:cubicBezTo>
                  <a:pt x="4431216" y="232354"/>
                  <a:pt x="4433442" y="221887"/>
                  <a:pt x="4433057" y="202527"/>
                </a:cubicBezTo>
                <a:cubicBezTo>
                  <a:pt x="4432673" y="183167"/>
                  <a:pt x="4431606" y="172290"/>
                  <a:pt x="4429858" y="169896"/>
                </a:cubicBezTo>
                <a:cubicBezTo>
                  <a:pt x="4402411" y="174559"/>
                  <a:pt x="4384415" y="178060"/>
                  <a:pt x="4375870" y="180398"/>
                </a:cubicBezTo>
                <a:cubicBezTo>
                  <a:pt x="4367325" y="182736"/>
                  <a:pt x="4358863" y="180578"/>
                  <a:pt x="4350486" y="173924"/>
                </a:cubicBezTo>
                <a:lnTo>
                  <a:pt x="4348315" y="170694"/>
                </a:lnTo>
                <a:lnTo>
                  <a:pt x="4348256" y="177428"/>
                </a:lnTo>
                <a:cubicBezTo>
                  <a:pt x="4348052" y="187789"/>
                  <a:pt x="4347748" y="197101"/>
                  <a:pt x="4347342" y="205364"/>
                </a:cubicBezTo>
                <a:cubicBezTo>
                  <a:pt x="4346529" y="221890"/>
                  <a:pt x="4344315" y="236063"/>
                  <a:pt x="4340700" y="247882"/>
                </a:cubicBezTo>
                <a:cubicBezTo>
                  <a:pt x="4337085" y="259701"/>
                  <a:pt x="4332409" y="259813"/>
                  <a:pt x="4326673" y="248217"/>
                </a:cubicBezTo>
                <a:cubicBezTo>
                  <a:pt x="4320937" y="236621"/>
                  <a:pt x="4319626" y="227040"/>
                  <a:pt x="4322739" y="219474"/>
                </a:cubicBezTo>
                <a:cubicBezTo>
                  <a:pt x="4325851" y="211909"/>
                  <a:pt x="4327799" y="193045"/>
                  <a:pt x="4328580" y="162883"/>
                </a:cubicBezTo>
                <a:cubicBezTo>
                  <a:pt x="4312978" y="185008"/>
                  <a:pt x="4297013" y="199683"/>
                  <a:pt x="4280685" y="206908"/>
                </a:cubicBezTo>
                <a:cubicBezTo>
                  <a:pt x="4264358" y="214132"/>
                  <a:pt x="4260324" y="213298"/>
                  <a:pt x="4268584" y="204406"/>
                </a:cubicBezTo>
                <a:cubicBezTo>
                  <a:pt x="4276844" y="195513"/>
                  <a:pt x="4285872" y="185979"/>
                  <a:pt x="4295670" y="175803"/>
                </a:cubicBezTo>
                <a:cubicBezTo>
                  <a:pt x="4305468" y="165627"/>
                  <a:pt x="4316823" y="151491"/>
                  <a:pt x="4329733" y="133396"/>
                </a:cubicBezTo>
                <a:cubicBezTo>
                  <a:pt x="4328245" y="127182"/>
                  <a:pt x="4326512" y="120792"/>
                  <a:pt x="4324534" y="114225"/>
                </a:cubicBezTo>
                <a:cubicBezTo>
                  <a:pt x="4322556" y="107658"/>
                  <a:pt x="4328617" y="108269"/>
                  <a:pt x="4342719" y="116057"/>
                </a:cubicBezTo>
                <a:cubicBezTo>
                  <a:pt x="4355940" y="97776"/>
                  <a:pt x="4365620" y="83811"/>
                  <a:pt x="4371759" y="74162"/>
                </a:cubicBezTo>
                <a:cubicBezTo>
                  <a:pt x="4363586" y="76482"/>
                  <a:pt x="4355341" y="77840"/>
                  <a:pt x="4347025" y="78237"/>
                </a:cubicBezTo>
                <a:cubicBezTo>
                  <a:pt x="4338710" y="78633"/>
                  <a:pt x="4330831" y="75570"/>
                  <a:pt x="4323390" y="69046"/>
                </a:cubicBezTo>
                <a:cubicBezTo>
                  <a:pt x="4315948" y="62523"/>
                  <a:pt x="4317756" y="59010"/>
                  <a:pt x="4328813" y="58507"/>
                </a:cubicBezTo>
                <a:cubicBezTo>
                  <a:pt x="4339869" y="58005"/>
                  <a:pt x="4356833" y="55919"/>
                  <a:pt x="4379702" y="52247"/>
                </a:cubicBezTo>
                <a:cubicBezTo>
                  <a:pt x="4382989" y="46332"/>
                  <a:pt x="4385795" y="39551"/>
                  <a:pt x="4388121" y="31904"/>
                </a:cubicBezTo>
                <a:cubicBezTo>
                  <a:pt x="4390446" y="24258"/>
                  <a:pt x="4391026" y="16526"/>
                  <a:pt x="4389860" y="8706"/>
                </a:cubicBezTo>
                <a:cubicBezTo>
                  <a:pt x="4388986" y="2841"/>
                  <a:pt x="4390398" y="-5"/>
                  <a:pt x="4394096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417" name="组合 1"/>
          <p:cNvGrpSpPr/>
          <p:nvPr/>
        </p:nvGrpSpPr>
        <p:grpSpPr>
          <a:xfrm>
            <a:off x="3371691" y="1150305"/>
            <a:ext cx="6035986" cy="3325832"/>
            <a:chOff x="1409928" y="1706563"/>
            <a:chExt cx="6324144" cy="3532187"/>
          </a:xfrm>
        </p:grpSpPr>
        <p:pic>
          <p:nvPicPr>
            <p:cNvPr id="17418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928" y="1885950"/>
              <a:ext cx="6324144" cy="3352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9" name="圆角矩形 12"/>
            <p:cNvSpPr/>
            <p:nvPr/>
          </p:nvSpPr>
          <p:spPr>
            <a:xfrm>
              <a:off x="5816600" y="1733551"/>
              <a:ext cx="989012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多功能厅</a:t>
              </a:r>
            </a:p>
          </p:txBody>
        </p:sp>
        <p:sp>
          <p:nvSpPr>
            <p:cNvPr id="17420" name="圆角矩形 14"/>
            <p:cNvSpPr/>
            <p:nvPr/>
          </p:nvSpPr>
          <p:spPr>
            <a:xfrm>
              <a:off x="2098675" y="3708401"/>
              <a:ext cx="865187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科技楼</a:t>
              </a:r>
            </a:p>
          </p:txBody>
        </p:sp>
        <p:sp>
          <p:nvSpPr>
            <p:cNvPr id="17421" name="圆角矩形 15"/>
            <p:cNvSpPr/>
            <p:nvPr/>
          </p:nvSpPr>
          <p:spPr>
            <a:xfrm>
              <a:off x="5481638" y="4249738"/>
              <a:ext cx="863600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存车处</a:t>
              </a:r>
            </a:p>
          </p:txBody>
        </p:sp>
        <p:sp>
          <p:nvSpPr>
            <p:cNvPr id="17422" name="圆角矩形 11"/>
            <p:cNvSpPr/>
            <p:nvPr/>
          </p:nvSpPr>
          <p:spPr>
            <a:xfrm>
              <a:off x="1979712" y="1706563"/>
              <a:ext cx="720725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餐厅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479927" y="4568827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04252" y="4568510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65932" y="5122865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"/>
          <p:cNvGrpSpPr/>
          <p:nvPr/>
        </p:nvGrpSpPr>
        <p:grpSpPr>
          <a:xfrm>
            <a:off x="1982472" y="2159318"/>
            <a:ext cx="5445125" cy="3071812"/>
            <a:chOff x="1409928" y="1706563"/>
            <a:chExt cx="6324144" cy="3532187"/>
          </a:xfrm>
        </p:grpSpPr>
        <p:pic>
          <p:nvPicPr>
            <p:cNvPr id="19460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928" y="1885950"/>
              <a:ext cx="6324144" cy="3352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圆角矩形 12"/>
            <p:cNvSpPr/>
            <p:nvPr/>
          </p:nvSpPr>
          <p:spPr>
            <a:xfrm>
              <a:off x="5816600" y="1733551"/>
              <a:ext cx="989012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多功能厅</a:t>
              </a:r>
            </a:p>
          </p:txBody>
        </p:sp>
        <p:sp>
          <p:nvSpPr>
            <p:cNvPr id="19462" name="圆角矩形 14"/>
            <p:cNvSpPr/>
            <p:nvPr/>
          </p:nvSpPr>
          <p:spPr>
            <a:xfrm>
              <a:off x="2098675" y="3708401"/>
              <a:ext cx="865187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科技楼</a:t>
              </a:r>
            </a:p>
          </p:txBody>
        </p:sp>
        <p:sp>
          <p:nvSpPr>
            <p:cNvPr id="19463" name="圆角矩形 15"/>
            <p:cNvSpPr/>
            <p:nvPr/>
          </p:nvSpPr>
          <p:spPr>
            <a:xfrm>
              <a:off x="5481638" y="4249738"/>
              <a:ext cx="863600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存车处</a:t>
              </a:r>
            </a:p>
          </p:txBody>
        </p:sp>
        <p:sp>
          <p:nvSpPr>
            <p:cNvPr id="19464" name="圆角矩形 11"/>
            <p:cNvSpPr/>
            <p:nvPr/>
          </p:nvSpPr>
          <p:spPr>
            <a:xfrm>
              <a:off x="1979712" y="1706563"/>
              <a:ext cx="720725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餐厅</a:t>
              </a:r>
            </a:p>
          </p:txBody>
        </p:sp>
      </p:grpSp>
      <p:sp>
        <p:nvSpPr>
          <p:cNvPr id="19465" name="WordArt 8"/>
          <p:cNvSpPr>
            <a:spLocks noTextEdit="1"/>
          </p:cNvSpPr>
          <p:nvPr/>
        </p:nvSpPr>
        <p:spPr>
          <a:xfrm>
            <a:off x="4346260" y="5175887"/>
            <a:ext cx="541337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9466" name="WordArt 9"/>
          <p:cNvSpPr>
            <a:spLocks noTextEdit="1"/>
          </p:cNvSpPr>
          <p:nvPr/>
        </p:nvSpPr>
        <p:spPr>
          <a:xfrm>
            <a:off x="1706247" y="326422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9467" name="WordArt 9"/>
          <p:cNvSpPr>
            <a:spLocks noTextEdit="1"/>
          </p:cNvSpPr>
          <p:nvPr/>
        </p:nvSpPr>
        <p:spPr>
          <a:xfrm>
            <a:off x="7071997" y="326422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9468" name="WordArt 8"/>
          <p:cNvSpPr>
            <a:spLocks noTextEdit="1"/>
          </p:cNvSpPr>
          <p:nvPr/>
        </p:nvSpPr>
        <p:spPr>
          <a:xfrm>
            <a:off x="4435160" y="1954532"/>
            <a:ext cx="541337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15" name="任意多边形: 形状 14"/>
          <p:cNvSpPr/>
          <p:nvPr/>
        </p:nvSpPr>
        <p:spPr>
          <a:xfrm>
            <a:off x="8747058" y="2450622"/>
            <a:ext cx="3037574" cy="2188235"/>
          </a:xfrm>
          <a:custGeom>
            <a:avLst/>
            <a:gdLst>
              <a:gd name="connsiteX0" fmla="*/ 221342 w 3037574"/>
              <a:gd name="connsiteY0" fmla="*/ 0 h 1328023"/>
              <a:gd name="connsiteX1" fmla="*/ 1771918 w 3037574"/>
              <a:gd name="connsiteY1" fmla="*/ 0 h 1328023"/>
              <a:gd name="connsiteX2" fmla="*/ 2531312 w 3037574"/>
              <a:gd name="connsiteY2" fmla="*/ 0 h 1328023"/>
              <a:gd name="connsiteX3" fmla="*/ 2816232 w 3037574"/>
              <a:gd name="connsiteY3" fmla="*/ 0 h 1328023"/>
              <a:gd name="connsiteX4" fmla="*/ 3037574 w 3037574"/>
              <a:gd name="connsiteY4" fmla="*/ 221342 h 1328023"/>
              <a:gd name="connsiteX5" fmla="*/ 3037574 w 3037574"/>
              <a:gd name="connsiteY5" fmla="*/ 774680 h 1328023"/>
              <a:gd name="connsiteX6" fmla="*/ 3037574 w 3037574"/>
              <a:gd name="connsiteY6" fmla="*/ 1106681 h 1328023"/>
              <a:gd name="connsiteX7" fmla="*/ 2816232 w 3037574"/>
              <a:gd name="connsiteY7" fmla="*/ 1328023 h 1328023"/>
              <a:gd name="connsiteX8" fmla="*/ 2531312 w 3037574"/>
              <a:gd name="connsiteY8" fmla="*/ 1328023 h 1328023"/>
              <a:gd name="connsiteX9" fmla="*/ 1771918 w 3037574"/>
              <a:gd name="connsiteY9" fmla="*/ 1328023 h 1328023"/>
              <a:gd name="connsiteX10" fmla="*/ 221342 w 3037574"/>
              <a:gd name="connsiteY10" fmla="*/ 1328023 h 1328023"/>
              <a:gd name="connsiteX11" fmla="*/ 0 w 3037574"/>
              <a:gd name="connsiteY11" fmla="*/ 1106681 h 1328023"/>
              <a:gd name="connsiteX12" fmla="*/ 0 w 3037574"/>
              <a:gd name="connsiteY12" fmla="*/ 774680 h 1328023"/>
              <a:gd name="connsiteX13" fmla="*/ 0 w 3037574"/>
              <a:gd name="connsiteY13" fmla="*/ 221342 h 1328023"/>
              <a:gd name="connsiteX14" fmla="*/ 221342 w 3037574"/>
              <a:gd name="connsiteY14" fmla="*/ 0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37574" h="1328023">
                <a:moveTo>
                  <a:pt x="221342" y="0"/>
                </a:moveTo>
                <a:lnTo>
                  <a:pt x="1771918" y="0"/>
                </a:lnTo>
                <a:lnTo>
                  <a:pt x="2531312" y="0"/>
                </a:lnTo>
                <a:lnTo>
                  <a:pt x="2816232" y="0"/>
                </a:lnTo>
                <a:cubicBezTo>
                  <a:pt x="2938476" y="0"/>
                  <a:pt x="3037574" y="99098"/>
                  <a:pt x="3037574" y="221342"/>
                </a:cubicBezTo>
                <a:lnTo>
                  <a:pt x="3037574" y="774680"/>
                </a:lnTo>
                <a:lnTo>
                  <a:pt x="3037574" y="1106681"/>
                </a:lnTo>
                <a:cubicBezTo>
                  <a:pt x="3037574" y="1228925"/>
                  <a:pt x="2938476" y="1328023"/>
                  <a:pt x="2816232" y="1328023"/>
                </a:cubicBezTo>
                <a:lnTo>
                  <a:pt x="2531312" y="1328023"/>
                </a:lnTo>
                <a:lnTo>
                  <a:pt x="1771918" y="1328023"/>
                </a:lnTo>
                <a:lnTo>
                  <a:pt x="221342" y="1328023"/>
                </a:lnTo>
                <a:cubicBezTo>
                  <a:pt x="99098" y="1328023"/>
                  <a:pt x="0" y="1228925"/>
                  <a:pt x="0" y="1106681"/>
                </a:cubicBezTo>
                <a:lnTo>
                  <a:pt x="0" y="774680"/>
                </a:lnTo>
                <a:lnTo>
                  <a:pt x="0" y="221342"/>
                </a:lnTo>
                <a:cubicBezTo>
                  <a:pt x="0" y="99098"/>
                  <a:pt x="99098" y="0"/>
                  <a:pt x="221342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你还能提出其他关于方向的问题吗？并试着解决。</a:t>
            </a:r>
          </a:p>
        </p:txBody>
      </p:sp>
      <p:sp>
        <p:nvSpPr>
          <p:cNvPr id="13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组合 1"/>
          <p:cNvGrpSpPr/>
          <p:nvPr/>
        </p:nvGrpSpPr>
        <p:grpSpPr>
          <a:xfrm>
            <a:off x="1982472" y="1585278"/>
            <a:ext cx="5445125" cy="3071812"/>
            <a:chOff x="1409928" y="1706563"/>
            <a:chExt cx="6324144" cy="3532187"/>
          </a:xfrm>
        </p:grpSpPr>
        <p:pic>
          <p:nvPicPr>
            <p:cNvPr id="19460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928" y="1885950"/>
              <a:ext cx="6324144" cy="3352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圆角矩形 12"/>
            <p:cNvSpPr/>
            <p:nvPr/>
          </p:nvSpPr>
          <p:spPr>
            <a:xfrm>
              <a:off x="5816600" y="1733551"/>
              <a:ext cx="989012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多功能厅</a:t>
              </a:r>
            </a:p>
          </p:txBody>
        </p:sp>
        <p:sp>
          <p:nvSpPr>
            <p:cNvPr id="19462" name="圆角矩形 14"/>
            <p:cNvSpPr/>
            <p:nvPr/>
          </p:nvSpPr>
          <p:spPr>
            <a:xfrm>
              <a:off x="2098675" y="3708401"/>
              <a:ext cx="865187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科技楼</a:t>
              </a:r>
            </a:p>
          </p:txBody>
        </p:sp>
        <p:sp>
          <p:nvSpPr>
            <p:cNvPr id="19463" name="圆角矩形 15"/>
            <p:cNvSpPr/>
            <p:nvPr/>
          </p:nvSpPr>
          <p:spPr>
            <a:xfrm>
              <a:off x="5481638" y="4249738"/>
              <a:ext cx="863600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36195" rIns="36195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存车处</a:t>
              </a:r>
            </a:p>
          </p:txBody>
        </p:sp>
        <p:sp>
          <p:nvSpPr>
            <p:cNvPr id="19464" name="圆角矩形 11"/>
            <p:cNvSpPr/>
            <p:nvPr/>
          </p:nvSpPr>
          <p:spPr>
            <a:xfrm>
              <a:off x="1979712" y="1706563"/>
              <a:ext cx="720725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餐厅</a:t>
              </a:r>
            </a:p>
          </p:txBody>
        </p:sp>
      </p:grpSp>
      <p:sp>
        <p:nvSpPr>
          <p:cNvPr id="19465" name="WordArt 8"/>
          <p:cNvSpPr>
            <a:spLocks noTextEdit="1"/>
          </p:cNvSpPr>
          <p:nvPr/>
        </p:nvSpPr>
        <p:spPr>
          <a:xfrm>
            <a:off x="4346260" y="4601847"/>
            <a:ext cx="541337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9466" name="WordArt 9"/>
          <p:cNvSpPr>
            <a:spLocks noTextEdit="1"/>
          </p:cNvSpPr>
          <p:nvPr/>
        </p:nvSpPr>
        <p:spPr>
          <a:xfrm>
            <a:off x="1706247" y="269018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9467" name="WordArt 9"/>
          <p:cNvSpPr>
            <a:spLocks noTextEdit="1"/>
          </p:cNvSpPr>
          <p:nvPr/>
        </p:nvSpPr>
        <p:spPr>
          <a:xfrm>
            <a:off x="7071997" y="269018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9468" name="WordArt 8"/>
          <p:cNvSpPr>
            <a:spLocks noTextEdit="1"/>
          </p:cNvSpPr>
          <p:nvPr/>
        </p:nvSpPr>
        <p:spPr>
          <a:xfrm>
            <a:off x="4435160" y="1380492"/>
            <a:ext cx="541337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489260" y="3796665"/>
            <a:ext cx="747713" cy="268288"/>
          </a:xfrm>
          <a:prstGeom prst="roundRect">
            <a:avLst>
              <a:gd name="adj" fmla="val 31042"/>
            </a:avLst>
          </a:prstGeom>
          <a:noFill/>
          <a:ln w="31750">
            <a:solidFill>
              <a:srgbClr val="F51D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Group 49"/>
          <p:cNvGrpSpPr/>
          <p:nvPr/>
        </p:nvGrpSpPr>
        <p:grpSpPr>
          <a:xfrm>
            <a:off x="5617847" y="3552192"/>
            <a:ext cx="619125" cy="658813"/>
            <a:chOff x="3785" y="1955"/>
            <a:chExt cx="524" cy="557"/>
          </a:xfrm>
        </p:grpSpPr>
        <p:pic>
          <p:nvPicPr>
            <p:cNvPr id="19472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1955"/>
              <a:ext cx="126" cy="557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9473" name="Picture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5" y="2162"/>
              <a:ext cx="524" cy="192"/>
            </a:xfrm>
            <a:prstGeom prst="rect">
              <a:avLst/>
            </a:prstGeom>
            <a:noFill/>
            <a:ln w="12700">
              <a:noFill/>
            </a:ln>
          </p:spPr>
        </p:pic>
      </p:grpSp>
      <p:sp>
        <p:nvSpPr>
          <p:cNvPr id="15" name="圆角矩形 14"/>
          <p:cNvSpPr/>
          <p:nvPr/>
        </p:nvSpPr>
        <p:spPr>
          <a:xfrm>
            <a:off x="2474597" y="1585278"/>
            <a:ext cx="619125" cy="268288"/>
          </a:xfrm>
          <a:prstGeom prst="roundRect">
            <a:avLst>
              <a:gd name="adj" fmla="val 31042"/>
            </a:avLst>
          </a:prstGeom>
          <a:noFill/>
          <a:ln w="31750">
            <a:solidFill>
              <a:srgbClr val="F51D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3071495" y="1918972"/>
            <a:ext cx="2752090" cy="19424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F:\张良\七彩课堂 三下课件\20春人教3下修改课件+资源\人物图片\图片4.png图片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28152" y="3469007"/>
            <a:ext cx="1151255" cy="1664335"/>
          </a:xfrm>
          <a:prstGeom prst="rect">
            <a:avLst/>
          </a:prstGeom>
        </p:spPr>
      </p:pic>
      <p:sp>
        <p:nvSpPr>
          <p:cNvPr id="11" name="AutoShape 27"/>
          <p:cNvSpPr/>
          <p:nvPr/>
        </p:nvSpPr>
        <p:spPr>
          <a:xfrm>
            <a:off x="7991477" y="1936115"/>
            <a:ext cx="2186305" cy="1328516"/>
          </a:xfrm>
          <a:prstGeom prst="wedgeRoundRectCallout">
            <a:avLst>
              <a:gd name="adj1" fmla="val 38391"/>
              <a:gd name="adj2" fmla="val 59271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餐厅在存车处的（    ）方向。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88390" y="2370457"/>
            <a:ext cx="81624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</a:p>
        </p:txBody>
      </p:sp>
      <p:sp>
        <p:nvSpPr>
          <p:cNvPr id="14346" name="AutoShape 27"/>
          <p:cNvSpPr/>
          <p:nvPr/>
        </p:nvSpPr>
        <p:spPr>
          <a:xfrm>
            <a:off x="7427597" y="3469005"/>
            <a:ext cx="2054225" cy="2138564"/>
          </a:xfrm>
          <a:prstGeom prst="wedgeRoundRectCallout">
            <a:avLst>
              <a:gd name="adj1" fmla="val 55595"/>
              <a:gd name="adj2" fmla="val -31216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存车处作为观察点，餐厅在存车处的西面和北面之间。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11" grpId="0" animBg="1"/>
      <p:bldP spid="16" grpId="0"/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8121017" y="1532255"/>
            <a:ext cx="25622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科技楼在多功能厅的（    ）方向。</a:t>
            </a: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2462669" y="1634249"/>
            <a:ext cx="5406461" cy="3043410"/>
            <a:chOff x="1409928" y="1706563"/>
            <a:chExt cx="6324144" cy="3532187"/>
          </a:xfrm>
        </p:grpSpPr>
        <p:pic>
          <p:nvPicPr>
            <p:cNvPr id="50" name="图片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928" y="1885950"/>
              <a:ext cx="6324144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圆角矩形 12"/>
            <p:cNvSpPr>
              <a:spLocks noChangeArrowheads="1"/>
            </p:cNvSpPr>
            <p:nvPr/>
          </p:nvSpPr>
          <p:spPr bwMode="auto">
            <a:xfrm>
              <a:off x="5498953" y="1733831"/>
              <a:ext cx="1345181" cy="308059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>
              <a:solidFill>
                <a:srgbClr val="3399FF"/>
              </a:solidFill>
              <a:prstDash val="dash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多功能厅</a:t>
              </a:r>
            </a:p>
          </p:txBody>
        </p:sp>
        <p:sp>
          <p:nvSpPr>
            <p:cNvPr id="52" name="圆角矩形 14"/>
            <p:cNvSpPr>
              <a:spLocks noChangeArrowheads="1"/>
            </p:cNvSpPr>
            <p:nvPr/>
          </p:nvSpPr>
          <p:spPr bwMode="auto">
            <a:xfrm>
              <a:off x="2098489" y="3708206"/>
              <a:ext cx="1053267" cy="308059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>
              <a:solidFill>
                <a:srgbClr val="3399FF"/>
              </a:solidFill>
              <a:prstDash val="dash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科技楼</a:t>
              </a:r>
            </a:p>
          </p:txBody>
        </p:sp>
        <p:sp>
          <p:nvSpPr>
            <p:cNvPr id="53" name="圆角矩形 15"/>
            <p:cNvSpPr>
              <a:spLocks noChangeArrowheads="1"/>
            </p:cNvSpPr>
            <p:nvPr/>
          </p:nvSpPr>
          <p:spPr bwMode="auto">
            <a:xfrm>
              <a:off x="5481869" y="4249888"/>
              <a:ext cx="1109719" cy="308059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>
              <a:solidFill>
                <a:srgbClr val="3399FF"/>
              </a:solidFill>
              <a:prstDash val="dash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存车处</a:t>
              </a:r>
            </a:p>
          </p:txBody>
        </p:sp>
        <p:sp>
          <p:nvSpPr>
            <p:cNvPr id="54" name="圆角矩形 11"/>
            <p:cNvSpPr>
              <a:spLocks noChangeArrowheads="1"/>
            </p:cNvSpPr>
            <p:nvPr/>
          </p:nvSpPr>
          <p:spPr bwMode="auto">
            <a:xfrm>
              <a:off x="1979643" y="1706563"/>
              <a:ext cx="941107" cy="308059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>
              <a:solidFill>
                <a:srgbClr val="3399FF"/>
              </a:solidFill>
              <a:prstDash val="dash"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餐厅</a:t>
              </a:r>
            </a:p>
          </p:txBody>
        </p:sp>
      </p:grp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2357350" y="1376594"/>
            <a:ext cx="1059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6892177" y="1400228"/>
            <a:ext cx="933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950428" y="4247642"/>
            <a:ext cx="924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7169157" y="4270135"/>
            <a:ext cx="951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WordArt 8"/>
          <p:cNvSpPr>
            <a:spLocks noChangeArrowheads="1" noChangeShapeType="1" noTextEdit="1"/>
          </p:cNvSpPr>
          <p:nvPr/>
        </p:nvSpPr>
        <p:spPr bwMode="auto">
          <a:xfrm>
            <a:off x="5124004" y="1268760"/>
            <a:ext cx="386689" cy="3547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60" name="WordArt 9"/>
          <p:cNvSpPr>
            <a:spLocks noChangeArrowheads="1" noChangeShapeType="1" noTextEdit="1"/>
          </p:cNvSpPr>
          <p:nvPr/>
        </p:nvSpPr>
        <p:spPr bwMode="auto">
          <a:xfrm>
            <a:off x="2176899" y="2973811"/>
            <a:ext cx="381464" cy="3559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61" name="WordArt 10"/>
          <p:cNvSpPr>
            <a:spLocks noChangeArrowheads="1" noChangeShapeType="1" noTextEdit="1"/>
          </p:cNvSpPr>
          <p:nvPr/>
        </p:nvSpPr>
        <p:spPr bwMode="auto">
          <a:xfrm>
            <a:off x="7541505" y="2872820"/>
            <a:ext cx="364743" cy="3888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62" name="WordArt 8"/>
          <p:cNvSpPr>
            <a:spLocks noChangeArrowheads="1" noChangeShapeType="1" noTextEdit="1"/>
          </p:cNvSpPr>
          <p:nvPr/>
        </p:nvSpPr>
        <p:spPr bwMode="auto">
          <a:xfrm>
            <a:off x="4930972" y="4621445"/>
            <a:ext cx="363697" cy="386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48" y="2966957"/>
            <a:ext cx="1924646" cy="217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271741" y="1845631"/>
            <a:ext cx="934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8121017" y="2686050"/>
            <a:ext cx="25622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多功能厅在科技楼的（    ）方向。</a:t>
            </a:r>
          </a:p>
        </p:txBody>
      </p:sp>
      <p:sp>
        <p:nvSpPr>
          <p:cNvPr id="4" name="Rectangle 51"/>
          <p:cNvSpPr>
            <a:spLocks noChangeArrowheads="1"/>
          </p:cNvSpPr>
          <p:nvPr/>
        </p:nvSpPr>
        <p:spPr bwMode="auto">
          <a:xfrm>
            <a:off x="8121017" y="3872232"/>
            <a:ext cx="256222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存车处在餐厅的（    ）方向。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271741" y="3024191"/>
            <a:ext cx="93453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673571" y="4179891"/>
            <a:ext cx="93453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21843" y="5635251"/>
            <a:ext cx="6149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小组练习：完成问题，并说出观察点。</a:t>
            </a:r>
          </a:p>
        </p:txBody>
      </p:sp>
      <p:sp>
        <p:nvSpPr>
          <p:cNvPr id="25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: 形状 45"/>
          <p:cNvSpPr>
            <a:spLocks noChangeArrowheads="1"/>
          </p:cNvSpPr>
          <p:nvPr/>
        </p:nvSpPr>
        <p:spPr bwMode="auto">
          <a:xfrm>
            <a:off x="2675214" y="1711620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5"/>
          <p:cNvGrpSpPr/>
          <p:nvPr/>
        </p:nvGrpSpPr>
        <p:grpSpPr bwMode="auto">
          <a:xfrm>
            <a:off x="5305616" y="2048317"/>
            <a:ext cx="3706394" cy="2754283"/>
            <a:chOff x="945" y="829"/>
            <a:chExt cx="3523" cy="2618"/>
          </a:xfrm>
        </p:grpSpPr>
        <p:pic>
          <p:nvPicPr>
            <p:cNvPr id="18" name="Picture 16" descr="010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64"/>
              <a:ext cx="112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010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87"/>
              <a:ext cx="1633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 descr="0100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2502"/>
              <a:ext cx="1124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010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437"/>
              <a:ext cx="134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010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833"/>
              <a:ext cx="110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 descr="0100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829"/>
              <a:ext cx="9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22"/>
            <p:cNvGrpSpPr/>
            <p:nvPr/>
          </p:nvGrpSpPr>
          <p:grpSpPr bwMode="auto">
            <a:xfrm>
              <a:off x="1794" y="1311"/>
              <a:ext cx="1407" cy="1114"/>
              <a:chOff x="2109" y="1706"/>
              <a:chExt cx="1315" cy="1022"/>
            </a:xfrm>
          </p:grpSpPr>
          <p:pic>
            <p:nvPicPr>
              <p:cNvPr id="32" name="Picture 23" descr="01000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706"/>
                <a:ext cx="1315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1"/>
              <p:cNvSpPr txBox="1">
                <a:spLocks noChangeArrowheads="1"/>
              </p:cNvSpPr>
              <p:nvPr/>
            </p:nvSpPr>
            <p:spPr bwMode="auto">
              <a:xfrm>
                <a:off x="2223" y="2460"/>
                <a:ext cx="76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学校</a:t>
                </a:r>
              </a:p>
            </p:txBody>
          </p:sp>
        </p:grpSp>
      </p:grpSp>
      <p:pic>
        <p:nvPicPr>
          <p:cNvPr id="34" name="Picture 35" descr="北和标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87" y="2100048"/>
            <a:ext cx="423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 bwMode="auto">
          <a:xfrm>
            <a:off x="6327197" y="2185305"/>
            <a:ext cx="1341339" cy="1623100"/>
            <a:chOff x="7640647" y="3078817"/>
            <a:chExt cx="838200" cy="1027436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640647" y="3078817"/>
              <a:ext cx="838200" cy="25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37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38" name="Picture 5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5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2526464" y="2185305"/>
            <a:ext cx="2527957" cy="13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小鹿家在学校的</a:t>
            </a:r>
            <a:r>
              <a:rPr kumimoji="0" lang="zh-CN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方向。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871287" y="2894623"/>
            <a:ext cx="105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398612" y="170081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004419" y="172963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087890" y="456199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172471" y="456199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1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: 形状 46"/>
          <p:cNvSpPr>
            <a:spLocks noChangeArrowheads="1"/>
          </p:cNvSpPr>
          <p:nvPr/>
        </p:nvSpPr>
        <p:spPr bwMode="auto">
          <a:xfrm>
            <a:off x="2567666" y="1701397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5"/>
          <p:cNvGrpSpPr/>
          <p:nvPr/>
        </p:nvGrpSpPr>
        <p:grpSpPr bwMode="auto">
          <a:xfrm>
            <a:off x="5305616" y="2048317"/>
            <a:ext cx="3706394" cy="2754283"/>
            <a:chOff x="945" y="829"/>
            <a:chExt cx="3523" cy="2618"/>
          </a:xfrm>
        </p:grpSpPr>
        <p:pic>
          <p:nvPicPr>
            <p:cNvPr id="18" name="Picture 16" descr="010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64"/>
              <a:ext cx="112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010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87"/>
              <a:ext cx="1633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 descr="0100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2502"/>
              <a:ext cx="1124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010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437"/>
              <a:ext cx="134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010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833"/>
              <a:ext cx="110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 descr="0100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829"/>
              <a:ext cx="9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22"/>
            <p:cNvGrpSpPr/>
            <p:nvPr/>
          </p:nvGrpSpPr>
          <p:grpSpPr bwMode="auto">
            <a:xfrm>
              <a:off x="1794" y="1311"/>
              <a:ext cx="1407" cy="1114"/>
              <a:chOff x="2109" y="1706"/>
              <a:chExt cx="1315" cy="1022"/>
            </a:xfrm>
          </p:grpSpPr>
          <p:pic>
            <p:nvPicPr>
              <p:cNvPr id="32" name="Picture 23" descr="01000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706"/>
                <a:ext cx="1315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1"/>
              <p:cNvSpPr txBox="1">
                <a:spLocks noChangeArrowheads="1"/>
              </p:cNvSpPr>
              <p:nvPr/>
            </p:nvSpPr>
            <p:spPr bwMode="auto">
              <a:xfrm>
                <a:off x="2223" y="2460"/>
                <a:ext cx="76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学校</a:t>
                </a:r>
              </a:p>
            </p:txBody>
          </p:sp>
        </p:grpSp>
      </p:grpSp>
      <p:pic>
        <p:nvPicPr>
          <p:cNvPr id="34" name="Picture 35" descr="北和标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87" y="2100048"/>
            <a:ext cx="423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 bwMode="auto">
          <a:xfrm>
            <a:off x="6327197" y="2185305"/>
            <a:ext cx="1341339" cy="1623100"/>
            <a:chOff x="7640647" y="3078817"/>
            <a:chExt cx="838200" cy="1027436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640647" y="3078817"/>
              <a:ext cx="838200" cy="25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37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38" name="Picture 5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5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6" name="任意多边形: 形状 45"/>
          <p:cNvSpPr>
            <a:spLocks noChangeArrowheads="1"/>
          </p:cNvSpPr>
          <p:nvPr/>
        </p:nvSpPr>
        <p:spPr bwMode="auto">
          <a:xfrm>
            <a:off x="2612837" y="2461856"/>
            <a:ext cx="2088945" cy="986567"/>
          </a:xfrm>
          <a:custGeom>
            <a:avLst/>
            <a:gdLst/>
            <a:ahLst/>
            <a:cxnLst/>
            <a:rect l="l" t="t" r="r" b="b"/>
            <a:pathLst>
              <a:path w="2088945" h="986567">
                <a:moveTo>
                  <a:pt x="323550" y="967517"/>
                </a:moveTo>
                <a:lnTo>
                  <a:pt x="680738" y="967517"/>
                </a:lnTo>
                <a:lnTo>
                  <a:pt x="1037925" y="967517"/>
                </a:lnTo>
                <a:lnTo>
                  <a:pt x="1037925" y="986567"/>
                </a:lnTo>
                <a:lnTo>
                  <a:pt x="680738" y="986567"/>
                </a:lnTo>
                <a:lnTo>
                  <a:pt x="323550" y="986567"/>
                </a:lnTo>
                <a:close/>
                <a:moveTo>
                  <a:pt x="1840705" y="877423"/>
                </a:moveTo>
                <a:cubicBezTo>
                  <a:pt x="1837333" y="877613"/>
                  <a:pt x="1834054" y="878893"/>
                  <a:pt x="1830867" y="881262"/>
                </a:cubicBezTo>
                <a:cubicBezTo>
                  <a:pt x="1824492" y="886002"/>
                  <a:pt x="1821305" y="892319"/>
                  <a:pt x="1821305" y="900213"/>
                </a:cubicBezTo>
                <a:cubicBezTo>
                  <a:pt x="1821305" y="908107"/>
                  <a:pt x="1824855" y="914033"/>
                  <a:pt x="1831953" y="917991"/>
                </a:cubicBezTo>
                <a:cubicBezTo>
                  <a:pt x="1839051" y="921949"/>
                  <a:pt x="1845999" y="921748"/>
                  <a:pt x="1852796" y="917389"/>
                </a:cubicBezTo>
                <a:cubicBezTo>
                  <a:pt x="1859594" y="913015"/>
                  <a:pt x="1862788" y="906705"/>
                  <a:pt x="1862379" y="898460"/>
                </a:cubicBezTo>
                <a:cubicBezTo>
                  <a:pt x="1861971" y="890214"/>
                  <a:pt x="1858210" y="884102"/>
                  <a:pt x="1851097" y="880122"/>
                </a:cubicBezTo>
                <a:cubicBezTo>
                  <a:pt x="1847541" y="878133"/>
                  <a:pt x="1844077" y="877233"/>
                  <a:pt x="1840705" y="877423"/>
                </a:cubicBezTo>
                <a:close/>
                <a:moveTo>
                  <a:pt x="1843187" y="854503"/>
                </a:moveTo>
                <a:cubicBezTo>
                  <a:pt x="1848708" y="854625"/>
                  <a:pt x="1854352" y="855898"/>
                  <a:pt x="1860121" y="858322"/>
                </a:cubicBezTo>
                <a:cubicBezTo>
                  <a:pt x="1871657" y="863168"/>
                  <a:pt x="1879319" y="870848"/>
                  <a:pt x="1883104" y="881359"/>
                </a:cubicBezTo>
                <a:cubicBezTo>
                  <a:pt x="1886890" y="891870"/>
                  <a:pt x="1887335" y="902267"/>
                  <a:pt x="1884438" y="912549"/>
                </a:cubicBezTo>
                <a:cubicBezTo>
                  <a:pt x="1881541" y="922831"/>
                  <a:pt x="1876121" y="930700"/>
                  <a:pt x="1868176" y="936157"/>
                </a:cubicBezTo>
                <a:cubicBezTo>
                  <a:pt x="1860232" y="941613"/>
                  <a:pt x="1850792" y="944341"/>
                  <a:pt x="1839858" y="944341"/>
                </a:cubicBezTo>
                <a:cubicBezTo>
                  <a:pt x="1828923" y="944341"/>
                  <a:pt x="1819022" y="939903"/>
                  <a:pt x="1810152" y="931026"/>
                </a:cubicBezTo>
                <a:cubicBezTo>
                  <a:pt x="1801283" y="922150"/>
                  <a:pt x="1796848" y="912606"/>
                  <a:pt x="1796848" y="902396"/>
                </a:cubicBezTo>
                <a:cubicBezTo>
                  <a:pt x="1796848" y="892186"/>
                  <a:pt x="1799236" y="883256"/>
                  <a:pt x="1804011" y="875605"/>
                </a:cubicBezTo>
                <a:cubicBezTo>
                  <a:pt x="1808786" y="867955"/>
                  <a:pt x="1816447" y="861950"/>
                  <a:pt x="1826995" y="857590"/>
                </a:cubicBezTo>
                <a:cubicBezTo>
                  <a:pt x="1832268" y="855410"/>
                  <a:pt x="1837666" y="854382"/>
                  <a:pt x="1843187" y="854503"/>
                </a:cubicBezTo>
                <a:close/>
                <a:moveTo>
                  <a:pt x="1589544" y="819385"/>
                </a:moveTo>
                <a:cubicBezTo>
                  <a:pt x="1588120" y="819113"/>
                  <a:pt x="1586474" y="819146"/>
                  <a:pt x="1584606" y="819485"/>
                </a:cubicBezTo>
                <a:cubicBezTo>
                  <a:pt x="1577134" y="820840"/>
                  <a:pt x="1565103" y="823446"/>
                  <a:pt x="1548512" y="827304"/>
                </a:cubicBezTo>
                <a:cubicBezTo>
                  <a:pt x="1551150" y="843752"/>
                  <a:pt x="1552842" y="856615"/>
                  <a:pt x="1553588" y="865893"/>
                </a:cubicBezTo>
                <a:cubicBezTo>
                  <a:pt x="1566609" y="864172"/>
                  <a:pt x="1580239" y="861326"/>
                  <a:pt x="1594479" y="857354"/>
                </a:cubicBezTo>
                <a:cubicBezTo>
                  <a:pt x="1596128" y="847602"/>
                  <a:pt x="1596763" y="838514"/>
                  <a:pt x="1596383" y="830089"/>
                </a:cubicBezTo>
                <a:cubicBezTo>
                  <a:pt x="1596098" y="823771"/>
                  <a:pt x="1593818" y="820203"/>
                  <a:pt x="1589544" y="819385"/>
                </a:cubicBezTo>
                <a:close/>
                <a:moveTo>
                  <a:pt x="149747" y="806308"/>
                </a:moveTo>
                <a:cubicBezTo>
                  <a:pt x="152065" y="806619"/>
                  <a:pt x="154870" y="807254"/>
                  <a:pt x="158161" y="808213"/>
                </a:cubicBezTo>
                <a:cubicBezTo>
                  <a:pt x="171326" y="812049"/>
                  <a:pt x="180801" y="817861"/>
                  <a:pt x="186587" y="825647"/>
                </a:cubicBezTo>
                <a:cubicBezTo>
                  <a:pt x="192374" y="833434"/>
                  <a:pt x="193800" y="843013"/>
                  <a:pt x="190868" y="854385"/>
                </a:cubicBezTo>
                <a:cubicBezTo>
                  <a:pt x="187935" y="865757"/>
                  <a:pt x="178689" y="863075"/>
                  <a:pt x="163130" y="846340"/>
                </a:cubicBezTo>
                <a:cubicBezTo>
                  <a:pt x="151443" y="830150"/>
                  <a:pt x="144402" y="818789"/>
                  <a:pt x="142007" y="812257"/>
                </a:cubicBezTo>
                <a:cubicBezTo>
                  <a:pt x="140211" y="807358"/>
                  <a:pt x="142791" y="805375"/>
                  <a:pt x="149747" y="806308"/>
                </a:cubicBezTo>
                <a:close/>
                <a:moveTo>
                  <a:pt x="1598195" y="790779"/>
                </a:moveTo>
                <a:cubicBezTo>
                  <a:pt x="1601647" y="790349"/>
                  <a:pt x="1605356" y="790980"/>
                  <a:pt x="1609321" y="792672"/>
                </a:cubicBezTo>
                <a:cubicBezTo>
                  <a:pt x="1617251" y="796056"/>
                  <a:pt x="1624622" y="800473"/>
                  <a:pt x="1631434" y="805922"/>
                </a:cubicBezTo>
                <a:cubicBezTo>
                  <a:pt x="1638245" y="811372"/>
                  <a:pt x="1638643" y="816201"/>
                  <a:pt x="1632628" y="820410"/>
                </a:cubicBezTo>
                <a:cubicBezTo>
                  <a:pt x="1626612" y="824618"/>
                  <a:pt x="1621518" y="836496"/>
                  <a:pt x="1617345" y="856041"/>
                </a:cubicBezTo>
                <a:cubicBezTo>
                  <a:pt x="1626350" y="868589"/>
                  <a:pt x="1625142" y="875412"/>
                  <a:pt x="1613720" y="876509"/>
                </a:cubicBezTo>
                <a:cubicBezTo>
                  <a:pt x="1602298" y="877606"/>
                  <a:pt x="1582491" y="880284"/>
                  <a:pt x="1554298" y="884543"/>
                </a:cubicBezTo>
                <a:cubicBezTo>
                  <a:pt x="1548834" y="896517"/>
                  <a:pt x="1544005" y="898359"/>
                  <a:pt x="1539811" y="890071"/>
                </a:cubicBezTo>
                <a:cubicBezTo>
                  <a:pt x="1535616" y="881782"/>
                  <a:pt x="1531543" y="869510"/>
                  <a:pt x="1527593" y="853256"/>
                </a:cubicBezTo>
                <a:cubicBezTo>
                  <a:pt x="1523642" y="837001"/>
                  <a:pt x="1519139" y="825375"/>
                  <a:pt x="1514084" y="818377"/>
                </a:cubicBezTo>
                <a:cubicBezTo>
                  <a:pt x="1509029" y="811379"/>
                  <a:pt x="1511033" y="807880"/>
                  <a:pt x="1520096" y="807880"/>
                </a:cubicBezTo>
                <a:cubicBezTo>
                  <a:pt x="1526765" y="807880"/>
                  <a:pt x="1532472" y="808324"/>
                  <a:pt x="1537219" y="809213"/>
                </a:cubicBezTo>
                <a:cubicBezTo>
                  <a:pt x="1541965" y="810103"/>
                  <a:pt x="1550247" y="809274"/>
                  <a:pt x="1562063" y="806729"/>
                </a:cubicBezTo>
                <a:cubicBezTo>
                  <a:pt x="1573879" y="804184"/>
                  <a:pt x="1582727" y="800358"/>
                  <a:pt x="1588607" y="795253"/>
                </a:cubicBezTo>
                <a:cubicBezTo>
                  <a:pt x="1591546" y="792701"/>
                  <a:pt x="1594743" y="791209"/>
                  <a:pt x="1598195" y="790779"/>
                </a:cubicBezTo>
                <a:close/>
                <a:moveTo>
                  <a:pt x="73615" y="778981"/>
                </a:moveTo>
                <a:cubicBezTo>
                  <a:pt x="68689" y="779418"/>
                  <a:pt x="56152" y="781644"/>
                  <a:pt x="36004" y="785660"/>
                </a:cubicBezTo>
                <a:lnTo>
                  <a:pt x="37187" y="824056"/>
                </a:lnTo>
                <a:cubicBezTo>
                  <a:pt x="45118" y="823310"/>
                  <a:pt x="51718" y="821546"/>
                  <a:pt x="56988" y="818764"/>
                </a:cubicBezTo>
                <a:cubicBezTo>
                  <a:pt x="62258" y="815982"/>
                  <a:pt x="67951" y="817599"/>
                  <a:pt x="74067" y="823615"/>
                </a:cubicBezTo>
                <a:cubicBezTo>
                  <a:pt x="80183" y="829630"/>
                  <a:pt x="78426" y="834606"/>
                  <a:pt x="68797" y="838543"/>
                </a:cubicBezTo>
                <a:cubicBezTo>
                  <a:pt x="59167" y="842479"/>
                  <a:pt x="48688" y="844447"/>
                  <a:pt x="37359" y="844447"/>
                </a:cubicBezTo>
                <a:lnTo>
                  <a:pt x="38521" y="879380"/>
                </a:lnTo>
                <a:cubicBezTo>
                  <a:pt x="43053" y="879509"/>
                  <a:pt x="49807" y="877742"/>
                  <a:pt x="58784" y="874078"/>
                </a:cubicBezTo>
                <a:cubicBezTo>
                  <a:pt x="67761" y="870414"/>
                  <a:pt x="73780" y="870608"/>
                  <a:pt x="76842" y="874659"/>
                </a:cubicBezTo>
                <a:cubicBezTo>
                  <a:pt x="79903" y="878710"/>
                  <a:pt x="82158" y="878452"/>
                  <a:pt x="83607" y="873884"/>
                </a:cubicBezTo>
                <a:cubicBezTo>
                  <a:pt x="85055" y="869317"/>
                  <a:pt x="86005" y="853801"/>
                  <a:pt x="86457" y="827336"/>
                </a:cubicBezTo>
                <a:cubicBezTo>
                  <a:pt x="86908" y="800871"/>
                  <a:pt x="86113" y="786086"/>
                  <a:pt x="84069" y="782982"/>
                </a:cubicBezTo>
                <a:cubicBezTo>
                  <a:pt x="82026" y="779877"/>
                  <a:pt x="78541" y="778543"/>
                  <a:pt x="73615" y="778981"/>
                </a:cubicBezTo>
                <a:close/>
                <a:moveTo>
                  <a:pt x="1331150" y="722138"/>
                </a:moveTo>
                <a:cubicBezTo>
                  <a:pt x="1343607" y="721386"/>
                  <a:pt x="1354277" y="724613"/>
                  <a:pt x="1363161" y="731819"/>
                </a:cubicBezTo>
                <a:cubicBezTo>
                  <a:pt x="1375006" y="741427"/>
                  <a:pt x="1373794" y="747077"/>
                  <a:pt x="1359526" y="748769"/>
                </a:cubicBezTo>
                <a:cubicBezTo>
                  <a:pt x="1345257" y="750462"/>
                  <a:pt x="1326934" y="751756"/>
                  <a:pt x="1304556" y="752652"/>
                </a:cubicBezTo>
                <a:cubicBezTo>
                  <a:pt x="1282178" y="753548"/>
                  <a:pt x="1255896" y="756133"/>
                  <a:pt x="1225710" y="760407"/>
                </a:cubicBezTo>
                <a:cubicBezTo>
                  <a:pt x="1237412" y="764795"/>
                  <a:pt x="1241599" y="769437"/>
                  <a:pt x="1238272" y="774335"/>
                </a:cubicBezTo>
                <a:cubicBezTo>
                  <a:pt x="1234945" y="779232"/>
                  <a:pt x="1231210" y="785939"/>
                  <a:pt x="1227065" y="794457"/>
                </a:cubicBezTo>
                <a:cubicBezTo>
                  <a:pt x="1230091" y="794386"/>
                  <a:pt x="1235533" y="794156"/>
                  <a:pt x="1243392" y="793769"/>
                </a:cubicBezTo>
                <a:cubicBezTo>
                  <a:pt x="1251250" y="793382"/>
                  <a:pt x="1258112" y="791808"/>
                  <a:pt x="1263977" y="789048"/>
                </a:cubicBezTo>
                <a:cubicBezTo>
                  <a:pt x="1269842" y="786287"/>
                  <a:pt x="1276546" y="786574"/>
                  <a:pt x="1284089" y="789908"/>
                </a:cubicBezTo>
                <a:cubicBezTo>
                  <a:pt x="1291632" y="793242"/>
                  <a:pt x="1298860" y="797290"/>
                  <a:pt x="1305772" y="802051"/>
                </a:cubicBezTo>
                <a:cubicBezTo>
                  <a:pt x="1312684" y="806811"/>
                  <a:pt x="1314039" y="811798"/>
                  <a:pt x="1309837" y="817011"/>
                </a:cubicBezTo>
                <a:cubicBezTo>
                  <a:pt x="1305635" y="822224"/>
                  <a:pt x="1301082" y="833979"/>
                  <a:pt x="1296178" y="852277"/>
                </a:cubicBezTo>
                <a:cubicBezTo>
                  <a:pt x="1291274" y="870575"/>
                  <a:pt x="1286545" y="885199"/>
                  <a:pt x="1281992" y="896147"/>
                </a:cubicBezTo>
                <a:cubicBezTo>
                  <a:pt x="1277439" y="907096"/>
                  <a:pt x="1271599" y="917314"/>
                  <a:pt x="1264472" y="926800"/>
                </a:cubicBezTo>
                <a:cubicBezTo>
                  <a:pt x="1257345" y="936286"/>
                  <a:pt x="1248533" y="942707"/>
                  <a:pt x="1238036" y="946062"/>
                </a:cubicBezTo>
                <a:cubicBezTo>
                  <a:pt x="1227539" y="949418"/>
                  <a:pt x="1221523" y="946478"/>
                  <a:pt x="1219989" y="937243"/>
                </a:cubicBezTo>
                <a:cubicBezTo>
                  <a:pt x="1218454" y="928008"/>
                  <a:pt x="1211574" y="916955"/>
                  <a:pt x="1199349" y="904085"/>
                </a:cubicBezTo>
                <a:cubicBezTo>
                  <a:pt x="1187124" y="891214"/>
                  <a:pt x="1189082" y="888386"/>
                  <a:pt x="1205222" y="895599"/>
                </a:cubicBezTo>
                <a:cubicBezTo>
                  <a:pt x="1221362" y="902812"/>
                  <a:pt x="1231762" y="906419"/>
                  <a:pt x="1236422" y="906419"/>
                </a:cubicBezTo>
                <a:cubicBezTo>
                  <a:pt x="1240796" y="906419"/>
                  <a:pt x="1245252" y="902102"/>
                  <a:pt x="1249791" y="893469"/>
                </a:cubicBezTo>
                <a:cubicBezTo>
                  <a:pt x="1254330" y="884837"/>
                  <a:pt x="1259073" y="872629"/>
                  <a:pt x="1264020" y="856848"/>
                </a:cubicBezTo>
                <a:cubicBezTo>
                  <a:pt x="1268968" y="841067"/>
                  <a:pt x="1271441" y="829713"/>
                  <a:pt x="1271441" y="822787"/>
                </a:cubicBezTo>
                <a:cubicBezTo>
                  <a:pt x="1271441" y="817237"/>
                  <a:pt x="1269946" y="813612"/>
                  <a:pt x="1266956" y="811913"/>
                </a:cubicBezTo>
                <a:cubicBezTo>
                  <a:pt x="1263966" y="810214"/>
                  <a:pt x="1259973" y="809590"/>
                  <a:pt x="1254975" y="810042"/>
                </a:cubicBezTo>
                <a:cubicBezTo>
                  <a:pt x="1249977" y="810493"/>
                  <a:pt x="1244245" y="810719"/>
                  <a:pt x="1237778" y="810719"/>
                </a:cubicBezTo>
                <a:cubicBezTo>
                  <a:pt x="1231841" y="810719"/>
                  <a:pt x="1226277" y="809364"/>
                  <a:pt x="1221086" y="806654"/>
                </a:cubicBezTo>
                <a:cubicBezTo>
                  <a:pt x="1213915" y="824149"/>
                  <a:pt x="1204605" y="840687"/>
                  <a:pt x="1193154" y="856267"/>
                </a:cubicBezTo>
                <a:cubicBezTo>
                  <a:pt x="1181704" y="871848"/>
                  <a:pt x="1168195" y="886274"/>
                  <a:pt x="1152629" y="899546"/>
                </a:cubicBezTo>
                <a:cubicBezTo>
                  <a:pt x="1137063" y="912818"/>
                  <a:pt x="1118553" y="923828"/>
                  <a:pt x="1097100" y="932575"/>
                </a:cubicBezTo>
                <a:cubicBezTo>
                  <a:pt x="1075647" y="941323"/>
                  <a:pt x="1073582" y="938469"/>
                  <a:pt x="1090905" y="924014"/>
                </a:cubicBezTo>
                <a:cubicBezTo>
                  <a:pt x="1108228" y="909559"/>
                  <a:pt x="1122923" y="896294"/>
                  <a:pt x="1134991" y="884220"/>
                </a:cubicBezTo>
                <a:cubicBezTo>
                  <a:pt x="1147058" y="872145"/>
                  <a:pt x="1158688" y="858279"/>
                  <a:pt x="1169880" y="842619"/>
                </a:cubicBezTo>
                <a:cubicBezTo>
                  <a:pt x="1181073" y="826960"/>
                  <a:pt x="1189548" y="811594"/>
                  <a:pt x="1195305" y="796522"/>
                </a:cubicBezTo>
                <a:cubicBezTo>
                  <a:pt x="1201063" y="781451"/>
                  <a:pt x="1204394" y="770430"/>
                  <a:pt x="1205297" y="763461"/>
                </a:cubicBezTo>
                <a:cubicBezTo>
                  <a:pt x="1183285" y="766157"/>
                  <a:pt x="1163954" y="769305"/>
                  <a:pt x="1147305" y="772904"/>
                </a:cubicBezTo>
                <a:cubicBezTo>
                  <a:pt x="1130656" y="776503"/>
                  <a:pt x="1119381" y="778529"/>
                  <a:pt x="1113480" y="778981"/>
                </a:cubicBezTo>
                <a:cubicBezTo>
                  <a:pt x="1107579" y="779432"/>
                  <a:pt x="1098910" y="775812"/>
                  <a:pt x="1087474" y="768118"/>
                </a:cubicBezTo>
                <a:cubicBezTo>
                  <a:pt x="1076038" y="760424"/>
                  <a:pt x="1077547" y="756578"/>
                  <a:pt x="1092002" y="756578"/>
                </a:cubicBezTo>
                <a:cubicBezTo>
                  <a:pt x="1104349" y="756578"/>
                  <a:pt x="1119263" y="755237"/>
                  <a:pt x="1136744" y="752555"/>
                </a:cubicBezTo>
                <a:cubicBezTo>
                  <a:pt x="1154224" y="749874"/>
                  <a:pt x="1184271" y="745615"/>
                  <a:pt x="1226883" y="739778"/>
                </a:cubicBezTo>
                <a:cubicBezTo>
                  <a:pt x="1269495" y="733942"/>
                  <a:pt x="1299899" y="728754"/>
                  <a:pt x="1318097" y="724215"/>
                </a:cubicBezTo>
                <a:cubicBezTo>
                  <a:pt x="1322647" y="723081"/>
                  <a:pt x="1326997" y="722388"/>
                  <a:pt x="1331150" y="722138"/>
                </a:cubicBezTo>
                <a:close/>
                <a:moveTo>
                  <a:pt x="1214181" y="667253"/>
                </a:moveTo>
                <a:cubicBezTo>
                  <a:pt x="1218081" y="667456"/>
                  <a:pt x="1222097" y="668034"/>
                  <a:pt x="1226227" y="668988"/>
                </a:cubicBezTo>
                <a:cubicBezTo>
                  <a:pt x="1234487" y="670895"/>
                  <a:pt x="1241865" y="674616"/>
                  <a:pt x="1248361" y="680152"/>
                </a:cubicBezTo>
                <a:cubicBezTo>
                  <a:pt x="1254857" y="685687"/>
                  <a:pt x="1257269" y="693983"/>
                  <a:pt x="1255599" y="705039"/>
                </a:cubicBezTo>
                <a:cubicBezTo>
                  <a:pt x="1253928" y="716095"/>
                  <a:pt x="1246916" y="718078"/>
                  <a:pt x="1234562" y="710987"/>
                </a:cubicBezTo>
                <a:cubicBezTo>
                  <a:pt x="1222208" y="703895"/>
                  <a:pt x="1212030" y="696342"/>
                  <a:pt x="1204028" y="688326"/>
                </a:cubicBezTo>
                <a:cubicBezTo>
                  <a:pt x="1195883" y="675720"/>
                  <a:pt x="1195481" y="668869"/>
                  <a:pt x="1202823" y="667772"/>
                </a:cubicBezTo>
                <a:cubicBezTo>
                  <a:pt x="1206494" y="667224"/>
                  <a:pt x="1210280" y="667051"/>
                  <a:pt x="1214181" y="667253"/>
                </a:cubicBezTo>
                <a:close/>
                <a:moveTo>
                  <a:pt x="181843" y="665888"/>
                </a:moveTo>
                <a:cubicBezTo>
                  <a:pt x="183731" y="665830"/>
                  <a:pt x="186066" y="666215"/>
                  <a:pt x="188846" y="667041"/>
                </a:cubicBezTo>
                <a:cubicBezTo>
                  <a:pt x="199967" y="670346"/>
                  <a:pt x="208316" y="674193"/>
                  <a:pt x="213895" y="678581"/>
                </a:cubicBezTo>
                <a:cubicBezTo>
                  <a:pt x="219473" y="682969"/>
                  <a:pt x="220129" y="687788"/>
                  <a:pt x="215863" y="693036"/>
                </a:cubicBezTo>
                <a:cubicBezTo>
                  <a:pt x="211597" y="698285"/>
                  <a:pt x="206556" y="706717"/>
                  <a:pt x="200741" y="718332"/>
                </a:cubicBezTo>
                <a:cubicBezTo>
                  <a:pt x="194926" y="729948"/>
                  <a:pt x="186354" y="741793"/>
                  <a:pt x="175025" y="753867"/>
                </a:cubicBezTo>
                <a:cubicBezTo>
                  <a:pt x="203376" y="753079"/>
                  <a:pt x="220903" y="750182"/>
                  <a:pt x="227607" y="745177"/>
                </a:cubicBezTo>
                <a:cubicBezTo>
                  <a:pt x="234311" y="740172"/>
                  <a:pt x="242080" y="739599"/>
                  <a:pt x="250914" y="743456"/>
                </a:cubicBezTo>
                <a:cubicBezTo>
                  <a:pt x="259747" y="747314"/>
                  <a:pt x="266857" y="752136"/>
                  <a:pt x="272241" y="757922"/>
                </a:cubicBezTo>
                <a:cubicBezTo>
                  <a:pt x="277626" y="763708"/>
                  <a:pt x="278031" y="769093"/>
                  <a:pt x="273457" y="774076"/>
                </a:cubicBezTo>
                <a:cubicBezTo>
                  <a:pt x="268882" y="779060"/>
                  <a:pt x="265709" y="790876"/>
                  <a:pt x="263938" y="809525"/>
                </a:cubicBezTo>
                <a:cubicBezTo>
                  <a:pt x="262167" y="828175"/>
                  <a:pt x="260608" y="846932"/>
                  <a:pt x="259260" y="865796"/>
                </a:cubicBezTo>
                <a:cubicBezTo>
                  <a:pt x="257912" y="884661"/>
                  <a:pt x="253932" y="900933"/>
                  <a:pt x="247322" y="914614"/>
                </a:cubicBezTo>
                <a:cubicBezTo>
                  <a:pt x="240711" y="928295"/>
                  <a:pt x="230454" y="938695"/>
                  <a:pt x="216551" y="945815"/>
                </a:cubicBezTo>
                <a:cubicBezTo>
                  <a:pt x="202648" y="952935"/>
                  <a:pt x="195170" y="951146"/>
                  <a:pt x="194116" y="940448"/>
                </a:cubicBezTo>
                <a:cubicBezTo>
                  <a:pt x="193062" y="929750"/>
                  <a:pt x="187340" y="917575"/>
                  <a:pt x="176951" y="903923"/>
                </a:cubicBezTo>
                <a:cubicBezTo>
                  <a:pt x="166561" y="890271"/>
                  <a:pt x="167967" y="886643"/>
                  <a:pt x="181167" y="893039"/>
                </a:cubicBezTo>
                <a:cubicBezTo>
                  <a:pt x="194367" y="899435"/>
                  <a:pt x="203584" y="903034"/>
                  <a:pt x="208818" y="903837"/>
                </a:cubicBezTo>
                <a:cubicBezTo>
                  <a:pt x="214052" y="904640"/>
                  <a:pt x="218924" y="899833"/>
                  <a:pt x="223434" y="889415"/>
                </a:cubicBezTo>
                <a:cubicBezTo>
                  <a:pt x="227944" y="878997"/>
                  <a:pt x="231099" y="863219"/>
                  <a:pt x="232899" y="842081"/>
                </a:cubicBezTo>
                <a:cubicBezTo>
                  <a:pt x="234699" y="820944"/>
                  <a:pt x="235599" y="803262"/>
                  <a:pt x="235599" y="789037"/>
                </a:cubicBezTo>
                <a:cubicBezTo>
                  <a:pt x="235599" y="776202"/>
                  <a:pt x="234362" y="768957"/>
                  <a:pt x="231888" y="767301"/>
                </a:cubicBezTo>
                <a:cubicBezTo>
                  <a:pt x="229414" y="765644"/>
                  <a:pt x="223266" y="766049"/>
                  <a:pt x="213443" y="768516"/>
                </a:cubicBezTo>
                <a:lnTo>
                  <a:pt x="185307" y="775571"/>
                </a:lnTo>
                <a:cubicBezTo>
                  <a:pt x="178481" y="776503"/>
                  <a:pt x="172416" y="774266"/>
                  <a:pt x="167110" y="768860"/>
                </a:cubicBezTo>
                <a:cubicBezTo>
                  <a:pt x="153386" y="784448"/>
                  <a:pt x="139100" y="796443"/>
                  <a:pt x="124250" y="804847"/>
                </a:cubicBezTo>
                <a:cubicBezTo>
                  <a:pt x="120538" y="806948"/>
                  <a:pt x="117743" y="808226"/>
                  <a:pt x="115865" y="808682"/>
                </a:cubicBezTo>
                <a:lnTo>
                  <a:pt x="114203" y="808049"/>
                </a:lnTo>
                <a:lnTo>
                  <a:pt x="113885" y="813612"/>
                </a:lnTo>
                <a:cubicBezTo>
                  <a:pt x="113679" y="820944"/>
                  <a:pt x="113800" y="830007"/>
                  <a:pt x="114248" y="840801"/>
                </a:cubicBezTo>
                <a:cubicBezTo>
                  <a:pt x="115144" y="862391"/>
                  <a:pt x="114435" y="878738"/>
                  <a:pt x="112119" y="889845"/>
                </a:cubicBezTo>
                <a:cubicBezTo>
                  <a:pt x="109803" y="900951"/>
                  <a:pt x="106691" y="909885"/>
                  <a:pt x="102783" y="916647"/>
                </a:cubicBezTo>
                <a:cubicBezTo>
                  <a:pt x="98875" y="923408"/>
                  <a:pt x="94692" y="923509"/>
                  <a:pt x="90232" y="916948"/>
                </a:cubicBezTo>
                <a:cubicBezTo>
                  <a:pt x="85772" y="910387"/>
                  <a:pt x="82359" y="904938"/>
                  <a:pt x="79993" y="900600"/>
                </a:cubicBezTo>
                <a:cubicBezTo>
                  <a:pt x="77627" y="896262"/>
                  <a:pt x="75314" y="893917"/>
                  <a:pt x="73056" y="893566"/>
                </a:cubicBezTo>
                <a:cubicBezTo>
                  <a:pt x="70797" y="893215"/>
                  <a:pt x="59572" y="894688"/>
                  <a:pt x="39381" y="897987"/>
                </a:cubicBezTo>
                <a:cubicBezTo>
                  <a:pt x="34678" y="918092"/>
                  <a:pt x="29311" y="923591"/>
                  <a:pt x="23281" y="914485"/>
                </a:cubicBezTo>
                <a:cubicBezTo>
                  <a:pt x="17251" y="905379"/>
                  <a:pt x="14236" y="893254"/>
                  <a:pt x="14236" y="878111"/>
                </a:cubicBezTo>
                <a:cubicBezTo>
                  <a:pt x="14236" y="863843"/>
                  <a:pt x="13795" y="846114"/>
                  <a:pt x="12913" y="824927"/>
                </a:cubicBezTo>
                <a:cubicBezTo>
                  <a:pt x="12031" y="803739"/>
                  <a:pt x="8883" y="788402"/>
                  <a:pt x="3470" y="778916"/>
                </a:cubicBezTo>
                <a:cubicBezTo>
                  <a:pt x="-1943" y="769430"/>
                  <a:pt x="-1022" y="764687"/>
                  <a:pt x="6234" y="764687"/>
                </a:cubicBezTo>
                <a:cubicBezTo>
                  <a:pt x="11024" y="764687"/>
                  <a:pt x="16624" y="765124"/>
                  <a:pt x="23034" y="765999"/>
                </a:cubicBezTo>
                <a:cubicBezTo>
                  <a:pt x="29917" y="757352"/>
                  <a:pt x="37596" y="743980"/>
                  <a:pt x="46071" y="725883"/>
                </a:cubicBezTo>
                <a:cubicBezTo>
                  <a:pt x="54546" y="707785"/>
                  <a:pt x="57210" y="693527"/>
                  <a:pt x="54062" y="683109"/>
                </a:cubicBezTo>
                <a:cubicBezTo>
                  <a:pt x="50915" y="672691"/>
                  <a:pt x="58841" y="671605"/>
                  <a:pt x="77842" y="679850"/>
                </a:cubicBezTo>
                <a:cubicBezTo>
                  <a:pt x="94046" y="687680"/>
                  <a:pt x="99055" y="694574"/>
                  <a:pt x="92867" y="700533"/>
                </a:cubicBezTo>
                <a:cubicBezTo>
                  <a:pt x="86679" y="706491"/>
                  <a:pt x="80014" y="714826"/>
                  <a:pt x="72873" y="725538"/>
                </a:cubicBezTo>
                <a:cubicBezTo>
                  <a:pt x="65732" y="736250"/>
                  <a:pt x="54790" y="749737"/>
                  <a:pt x="40048" y="765999"/>
                </a:cubicBezTo>
                <a:cubicBezTo>
                  <a:pt x="57400" y="763504"/>
                  <a:pt x="69460" y="759281"/>
                  <a:pt x="76229" y="753330"/>
                </a:cubicBezTo>
                <a:cubicBezTo>
                  <a:pt x="82997" y="747378"/>
                  <a:pt x="90325" y="746324"/>
                  <a:pt x="98212" y="750168"/>
                </a:cubicBezTo>
                <a:cubicBezTo>
                  <a:pt x="106099" y="754011"/>
                  <a:pt x="113000" y="758012"/>
                  <a:pt x="118916" y="762170"/>
                </a:cubicBezTo>
                <a:cubicBezTo>
                  <a:pt x="124831" y="766329"/>
                  <a:pt x="126168" y="771208"/>
                  <a:pt x="122927" y="776808"/>
                </a:cubicBezTo>
                <a:cubicBezTo>
                  <a:pt x="119687" y="782408"/>
                  <a:pt x="117206" y="789076"/>
                  <a:pt x="115485" y="796813"/>
                </a:cubicBezTo>
                <a:cubicBezTo>
                  <a:pt x="115055" y="798747"/>
                  <a:pt x="114706" y="801114"/>
                  <a:pt x="114440" y="803914"/>
                </a:cubicBezTo>
                <a:lnTo>
                  <a:pt x="114418" y="804286"/>
                </a:lnTo>
                <a:lnTo>
                  <a:pt x="115607" y="801552"/>
                </a:lnTo>
                <a:cubicBezTo>
                  <a:pt x="117399" y="798719"/>
                  <a:pt x="120108" y="795063"/>
                  <a:pt x="123734" y="790586"/>
                </a:cubicBezTo>
                <a:cubicBezTo>
                  <a:pt x="138239" y="772675"/>
                  <a:pt x="151511" y="752200"/>
                  <a:pt x="163550" y="729163"/>
                </a:cubicBezTo>
                <a:cubicBezTo>
                  <a:pt x="175588" y="706125"/>
                  <a:pt x="180034" y="689186"/>
                  <a:pt x="176886" y="678345"/>
                </a:cubicBezTo>
                <a:cubicBezTo>
                  <a:pt x="174525" y="670214"/>
                  <a:pt x="176178" y="666062"/>
                  <a:pt x="181843" y="665888"/>
                </a:cubicBezTo>
                <a:close/>
                <a:moveTo>
                  <a:pt x="1555801" y="655835"/>
                </a:moveTo>
                <a:cubicBezTo>
                  <a:pt x="1557606" y="655836"/>
                  <a:pt x="1559786" y="656194"/>
                  <a:pt x="1562343" y="656910"/>
                </a:cubicBezTo>
                <a:cubicBezTo>
                  <a:pt x="1572567" y="659771"/>
                  <a:pt x="1581369" y="664392"/>
                  <a:pt x="1588747" y="670773"/>
                </a:cubicBezTo>
                <a:cubicBezTo>
                  <a:pt x="1596125" y="677154"/>
                  <a:pt x="1596634" y="683027"/>
                  <a:pt x="1590274" y="688390"/>
                </a:cubicBezTo>
                <a:cubicBezTo>
                  <a:pt x="1583914" y="693753"/>
                  <a:pt x="1577256" y="700127"/>
                  <a:pt x="1570301" y="707513"/>
                </a:cubicBezTo>
                <a:cubicBezTo>
                  <a:pt x="1563346" y="714898"/>
                  <a:pt x="1546633" y="732594"/>
                  <a:pt x="1520161" y="760600"/>
                </a:cubicBezTo>
                <a:cubicBezTo>
                  <a:pt x="1595906" y="748985"/>
                  <a:pt x="1640353" y="740907"/>
                  <a:pt x="1653503" y="736369"/>
                </a:cubicBezTo>
                <a:cubicBezTo>
                  <a:pt x="1666653" y="731830"/>
                  <a:pt x="1677032" y="731999"/>
                  <a:pt x="1684640" y="736874"/>
                </a:cubicBezTo>
                <a:cubicBezTo>
                  <a:pt x="1692247" y="741750"/>
                  <a:pt x="1699356" y="747698"/>
                  <a:pt x="1705967" y="754717"/>
                </a:cubicBezTo>
                <a:cubicBezTo>
                  <a:pt x="1712578" y="761737"/>
                  <a:pt x="1713618" y="767724"/>
                  <a:pt x="1709086" y="772678"/>
                </a:cubicBezTo>
                <a:cubicBezTo>
                  <a:pt x="1704554" y="777633"/>
                  <a:pt x="1701841" y="795221"/>
                  <a:pt x="1700944" y="825443"/>
                </a:cubicBezTo>
                <a:cubicBezTo>
                  <a:pt x="1700048" y="855665"/>
                  <a:pt x="1698693" y="878233"/>
                  <a:pt x="1696879" y="893147"/>
                </a:cubicBezTo>
                <a:cubicBezTo>
                  <a:pt x="1695065" y="908061"/>
                  <a:pt x="1692509" y="920468"/>
                  <a:pt x="1689210" y="930370"/>
                </a:cubicBezTo>
                <a:cubicBezTo>
                  <a:pt x="1685912" y="940272"/>
                  <a:pt x="1679219" y="949575"/>
                  <a:pt x="1669131" y="958280"/>
                </a:cubicBezTo>
                <a:cubicBezTo>
                  <a:pt x="1659042" y="966984"/>
                  <a:pt x="1652639" y="966045"/>
                  <a:pt x="1649922" y="955462"/>
                </a:cubicBezTo>
                <a:cubicBezTo>
                  <a:pt x="1647204" y="944879"/>
                  <a:pt x="1640170" y="932704"/>
                  <a:pt x="1628820" y="918938"/>
                </a:cubicBezTo>
                <a:cubicBezTo>
                  <a:pt x="1617470" y="905171"/>
                  <a:pt x="1616843" y="900374"/>
                  <a:pt x="1626938" y="904547"/>
                </a:cubicBezTo>
                <a:cubicBezTo>
                  <a:pt x="1637034" y="908720"/>
                  <a:pt x="1645294" y="911646"/>
                  <a:pt x="1651718" y="913323"/>
                </a:cubicBezTo>
                <a:cubicBezTo>
                  <a:pt x="1658142" y="915001"/>
                  <a:pt x="1662993" y="909742"/>
                  <a:pt x="1666270" y="897546"/>
                </a:cubicBezTo>
                <a:cubicBezTo>
                  <a:pt x="1669546" y="885349"/>
                  <a:pt x="1671633" y="861534"/>
                  <a:pt x="1672529" y="826099"/>
                </a:cubicBezTo>
                <a:cubicBezTo>
                  <a:pt x="1673426" y="790664"/>
                  <a:pt x="1671791" y="770244"/>
                  <a:pt x="1667625" y="764838"/>
                </a:cubicBezTo>
                <a:cubicBezTo>
                  <a:pt x="1663459" y="759431"/>
                  <a:pt x="1652998" y="758076"/>
                  <a:pt x="1636241" y="760772"/>
                </a:cubicBezTo>
                <a:cubicBezTo>
                  <a:pt x="1619485" y="763468"/>
                  <a:pt x="1568193" y="771370"/>
                  <a:pt x="1482367" y="784477"/>
                </a:cubicBezTo>
                <a:cubicBezTo>
                  <a:pt x="1485035" y="811666"/>
                  <a:pt x="1487268" y="835847"/>
                  <a:pt x="1489068" y="857020"/>
                </a:cubicBezTo>
                <a:cubicBezTo>
                  <a:pt x="1490867" y="878193"/>
                  <a:pt x="1491993" y="893624"/>
                  <a:pt x="1492445" y="903310"/>
                </a:cubicBezTo>
                <a:cubicBezTo>
                  <a:pt x="1492897" y="912997"/>
                  <a:pt x="1491595" y="923383"/>
                  <a:pt x="1488541" y="934468"/>
                </a:cubicBezTo>
                <a:cubicBezTo>
                  <a:pt x="1485486" y="945553"/>
                  <a:pt x="1480295" y="945815"/>
                  <a:pt x="1472967" y="935253"/>
                </a:cubicBezTo>
                <a:cubicBezTo>
                  <a:pt x="1465639" y="924692"/>
                  <a:pt x="1462649" y="915188"/>
                  <a:pt x="1463997" y="906741"/>
                </a:cubicBezTo>
                <a:cubicBezTo>
                  <a:pt x="1465345" y="898295"/>
                  <a:pt x="1465345" y="882037"/>
                  <a:pt x="1463997" y="857967"/>
                </a:cubicBezTo>
                <a:cubicBezTo>
                  <a:pt x="1462649" y="833897"/>
                  <a:pt x="1460893" y="815792"/>
                  <a:pt x="1458727" y="803653"/>
                </a:cubicBezTo>
                <a:cubicBezTo>
                  <a:pt x="1456562" y="791514"/>
                  <a:pt x="1453185" y="781304"/>
                  <a:pt x="1448596" y="773022"/>
                </a:cubicBezTo>
                <a:cubicBezTo>
                  <a:pt x="1444007" y="764741"/>
                  <a:pt x="1445506" y="761073"/>
                  <a:pt x="1453092" y="762020"/>
                </a:cubicBezTo>
                <a:cubicBezTo>
                  <a:pt x="1460678" y="762966"/>
                  <a:pt x="1466600" y="763866"/>
                  <a:pt x="1470859" y="764719"/>
                </a:cubicBezTo>
                <a:cubicBezTo>
                  <a:pt x="1475118" y="765573"/>
                  <a:pt x="1484784" y="765232"/>
                  <a:pt x="1499855" y="763698"/>
                </a:cubicBezTo>
                <a:cubicBezTo>
                  <a:pt x="1517938" y="741327"/>
                  <a:pt x="1531217" y="721505"/>
                  <a:pt x="1539692" y="704232"/>
                </a:cubicBezTo>
                <a:cubicBezTo>
                  <a:pt x="1548167" y="686960"/>
                  <a:pt x="1551505" y="674039"/>
                  <a:pt x="1549705" y="665471"/>
                </a:cubicBezTo>
                <a:cubicBezTo>
                  <a:pt x="1548356" y="659045"/>
                  <a:pt x="1550388" y="655833"/>
                  <a:pt x="1555801" y="655835"/>
                </a:cubicBezTo>
                <a:close/>
                <a:moveTo>
                  <a:pt x="537841" y="194083"/>
                </a:moveTo>
                <a:cubicBezTo>
                  <a:pt x="541157" y="193669"/>
                  <a:pt x="546612" y="194668"/>
                  <a:pt x="554205" y="197081"/>
                </a:cubicBezTo>
                <a:cubicBezTo>
                  <a:pt x="569392" y="201906"/>
                  <a:pt x="578189" y="208323"/>
                  <a:pt x="580598" y="216332"/>
                </a:cubicBezTo>
                <a:cubicBezTo>
                  <a:pt x="583008" y="224341"/>
                  <a:pt x="582355" y="231178"/>
                  <a:pt x="578641" y="236843"/>
                </a:cubicBezTo>
                <a:cubicBezTo>
                  <a:pt x="574927" y="242507"/>
                  <a:pt x="569216" y="242650"/>
                  <a:pt x="561508" y="237273"/>
                </a:cubicBezTo>
                <a:cubicBezTo>
                  <a:pt x="553800" y="231895"/>
                  <a:pt x="547659" y="226001"/>
                  <a:pt x="543084" y="219591"/>
                </a:cubicBezTo>
                <a:cubicBezTo>
                  <a:pt x="539155" y="212722"/>
                  <a:pt x="536230" y="206047"/>
                  <a:pt x="534308" y="199565"/>
                </a:cubicBezTo>
                <a:cubicBezTo>
                  <a:pt x="533347" y="196324"/>
                  <a:pt x="534525" y="194497"/>
                  <a:pt x="537841" y="194083"/>
                </a:cubicBezTo>
                <a:close/>
                <a:moveTo>
                  <a:pt x="1973421" y="152705"/>
                </a:moveTo>
                <a:cubicBezTo>
                  <a:pt x="1975056" y="151669"/>
                  <a:pt x="1977958" y="151748"/>
                  <a:pt x="1982127" y="152942"/>
                </a:cubicBezTo>
                <a:cubicBezTo>
                  <a:pt x="1990466" y="155329"/>
                  <a:pt x="1997242" y="158208"/>
                  <a:pt x="2002454" y="161578"/>
                </a:cubicBezTo>
                <a:cubicBezTo>
                  <a:pt x="2007667" y="164948"/>
                  <a:pt x="2009069" y="168601"/>
                  <a:pt x="2006660" y="172537"/>
                </a:cubicBezTo>
                <a:cubicBezTo>
                  <a:pt x="2004251" y="176474"/>
                  <a:pt x="2001719" y="182425"/>
                  <a:pt x="1999067" y="190391"/>
                </a:cubicBezTo>
                <a:cubicBezTo>
                  <a:pt x="1996414" y="198357"/>
                  <a:pt x="1991151" y="209352"/>
                  <a:pt x="1983278" y="223377"/>
                </a:cubicBezTo>
                <a:cubicBezTo>
                  <a:pt x="2010194" y="245576"/>
                  <a:pt x="2030429" y="259303"/>
                  <a:pt x="2043980" y="264559"/>
                </a:cubicBezTo>
                <a:cubicBezTo>
                  <a:pt x="2057532" y="269814"/>
                  <a:pt x="2070373" y="274543"/>
                  <a:pt x="2082505" y="278745"/>
                </a:cubicBezTo>
                <a:cubicBezTo>
                  <a:pt x="2094637" y="282946"/>
                  <a:pt x="2089629" y="286528"/>
                  <a:pt x="2067480" y="289489"/>
                </a:cubicBezTo>
                <a:cubicBezTo>
                  <a:pt x="2045332" y="292450"/>
                  <a:pt x="2031239" y="293443"/>
                  <a:pt x="2025202" y="292468"/>
                </a:cubicBezTo>
                <a:cubicBezTo>
                  <a:pt x="2019164" y="291493"/>
                  <a:pt x="2013367" y="287761"/>
                  <a:pt x="2007810" y="281272"/>
                </a:cubicBezTo>
                <a:cubicBezTo>
                  <a:pt x="2002254" y="274783"/>
                  <a:pt x="1990118" y="261006"/>
                  <a:pt x="1971404" y="239940"/>
                </a:cubicBezTo>
                <a:cubicBezTo>
                  <a:pt x="1960319" y="256546"/>
                  <a:pt x="1947729" y="267896"/>
                  <a:pt x="1933632" y="273991"/>
                </a:cubicBezTo>
                <a:cubicBezTo>
                  <a:pt x="1919536" y="280085"/>
                  <a:pt x="1905461" y="283133"/>
                  <a:pt x="1891407" y="283133"/>
                </a:cubicBezTo>
                <a:cubicBezTo>
                  <a:pt x="1876063" y="283133"/>
                  <a:pt x="1875013" y="280258"/>
                  <a:pt x="1888256" y="274507"/>
                </a:cubicBezTo>
                <a:cubicBezTo>
                  <a:pt x="1901499" y="268757"/>
                  <a:pt x="1913305" y="262641"/>
                  <a:pt x="1923673" y="256159"/>
                </a:cubicBezTo>
                <a:cubicBezTo>
                  <a:pt x="1934041" y="249677"/>
                  <a:pt x="1943957" y="239115"/>
                  <a:pt x="1953422" y="224474"/>
                </a:cubicBezTo>
                <a:cubicBezTo>
                  <a:pt x="1935482" y="204570"/>
                  <a:pt x="1921999" y="191983"/>
                  <a:pt x="1912972" y="186713"/>
                </a:cubicBezTo>
                <a:cubicBezTo>
                  <a:pt x="1903944" y="181443"/>
                  <a:pt x="1903019" y="177499"/>
                  <a:pt x="1910197" y="174882"/>
                </a:cubicBezTo>
                <a:cubicBezTo>
                  <a:pt x="1917374" y="172265"/>
                  <a:pt x="1925050" y="174473"/>
                  <a:pt x="1933224" y="181507"/>
                </a:cubicBezTo>
                <a:cubicBezTo>
                  <a:pt x="1941397" y="188541"/>
                  <a:pt x="1951686" y="197622"/>
                  <a:pt x="1964091" y="208750"/>
                </a:cubicBezTo>
                <a:cubicBezTo>
                  <a:pt x="1969583" y="196790"/>
                  <a:pt x="1972777" y="187168"/>
                  <a:pt x="1973674" y="179883"/>
                </a:cubicBezTo>
                <a:cubicBezTo>
                  <a:pt x="1974570" y="172598"/>
                  <a:pt x="1974118" y="165690"/>
                  <a:pt x="1972318" y="159158"/>
                </a:cubicBezTo>
                <a:cubicBezTo>
                  <a:pt x="1971418" y="155892"/>
                  <a:pt x="1971786" y="153741"/>
                  <a:pt x="1973421" y="152705"/>
                </a:cubicBezTo>
                <a:close/>
                <a:moveTo>
                  <a:pt x="50027" y="129581"/>
                </a:moveTo>
                <a:cubicBezTo>
                  <a:pt x="53669" y="127106"/>
                  <a:pt x="56176" y="133437"/>
                  <a:pt x="57547" y="148575"/>
                </a:cubicBezTo>
                <a:cubicBezTo>
                  <a:pt x="59375" y="168759"/>
                  <a:pt x="53919" y="189032"/>
                  <a:pt x="41178" y="209395"/>
                </a:cubicBezTo>
                <a:cubicBezTo>
                  <a:pt x="28436" y="229758"/>
                  <a:pt x="18961" y="234089"/>
                  <a:pt x="12752" y="222388"/>
                </a:cubicBezTo>
                <a:cubicBezTo>
                  <a:pt x="6542" y="210686"/>
                  <a:pt x="6614" y="200426"/>
                  <a:pt x="12967" y="191606"/>
                </a:cubicBezTo>
                <a:cubicBezTo>
                  <a:pt x="19320" y="182787"/>
                  <a:pt x="24697" y="174032"/>
                  <a:pt x="29100" y="165342"/>
                </a:cubicBezTo>
                <a:cubicBezTo>
                  <a:pt x="34506" y="156236"/>
                  <a:pt x="40141" y="146119"/>
                  <a:pt x="46007" y="134991"/>
                </a:cubicBezTo>
                <a:cubicBezTo>
                  <a:pt x="47473" y="132209"/>
                  <a:pt x="48813" y="130406"/>
                  <a:pt x="50027" y="129581"/>
                </a:cubicBezTo>
                <a:close/>
                <a:moveTo>
                  <a:pt x="472036" y="126559"/>
                </a:moveTo>
                <a:cubicBezTo>
                  <a:pt x="459087" y="129269"/>
                  <a:pt x="449350" y="131177"/>
                  <a:pt x="442825" y="132281"/>
                </a:cubicBezTo>
                <a:cubicBezTo>
                  <a:pt x="436300" y="133385"/>
                  <a:pt x="433264" y="134357"/>
                  <a:pt x="433715" y="135196"/>
                </a:cubicBezTo>
                <a:cubicBezTo>
                  <a:pt x="434167" y="136034"/>
                  <a:pt x="437713" y="147503"/>
                  <a:pt x="444352" y="169601"/>
                </a:cubicBezTo>
                <a:cubicBezTo>
                  <a:pt x="451494" y="169673"/>
                  <a:pt x="458678" y="168992"/>
                  <a:pt x="465905" y="167558"/>
                </a:cubicBezTo>
                <a:cubicBezTo>
                  <a:pt x="467282" y="163686"/>
                  <a:pt x="468426" y="159846"/>
                  <a:pt x="469336" y="156039"/>
                </a:cubicBezTo>
                <a:cubicBezTo>
                  <a:pt x="470247" y="152232"/>
                  <a:pt x="470925" y="146413"/>
                  <a:pt x="471369" y="138583"/>
                </a:cubicBezTo>
                <a:cubicBezTo>
                  <a:pt x="471814" y="130754"/>
                  <a:pt x="472036" y="126746"/>
                  <a:pt x="472036" y="126559"/>
                </a:cubicBezTo>
                <a:close/>
                <a:moveTo>
                  <a:pt x="1932148" y="122666"/>
                </a:moveTo>
                <a:cubicBezTo>
                  <a:pt x="1936737" y="121562"/>
                  <a:pt x="1942200" y="124516"/>
                  <a:pt x="1948539" y="131528"/>
                </a:cubicBezTo>
                <a:cubicBezTo>
                  <a:pt x="1955494" y="137264"/>
                  <a:pt x="1957602" y="141771"/>
                  <a:pt x="1954863" y="145047"/>
                </a:cubicBezTo>
                <a:cubicBezTo>
                  <a:pt x="1952124" y="148324"/>
                  <a:pt x="1944101" y="154089"/>
                  <a:pt x="1930793" y="162342"/>
                </a:cubicBezTo>
                <a:cubicBezTo>
                  <a:pt x="1917485" y="170594"/>
                  <a:pt x="1908031" y="175470"/>
                  <a:pt x="1902431" y="176969"/>
                </a:cubicBezTo>
                <a:cubicBezTo>
                  <a:pt x="1896832" y="178467"/>
                  <a:pt x="1896710" y="175484"/>
                  <a:pt x="1902066" y="168020"/>
                </a:cubicBezTo>
                <a:cubicBezTo>
                  <a:pt x="1907422" y="160556"/>
                  <a:pt x="1912376" y="154132"/>
                  <a:pt x="1916929" y="148747"/>
                </a:cubicBezTo>
                <a:cubicBezTo>
                  <a:pt x="1921483" y="143362"/>
                  <a:pt x="1924010" y="137945"/>
                  <a:pt x="1924512" y="132496"/>
                </a:cubicBezTo>
                <a:cubicBezTo>
                  <a:pt x="1925014" y="127047"/>
                  <a:pt x="1927559" y="123770"/>
                  <a:pt x="1932148" y="122666"/>
                </a:cubicBezTo>
                <a:close/>
                <a:moveTo>
                  <a:pt x="206086" y="121795"/>
                </a:moveTo>
                <a:cubicBezTo>
                  <a:pt x="213400" y="123222"/>
                  <a:pt x="223546" y="127190"/>
                  <a:pt x="236523" y="133701"/>
                </a:cubicBezTo>
                <a:cubicBezTo>
                  <a:pt x="249831" y="139379"/>
                  <a:pt x="260457" y="148833"/>
                  <a:pt x="268402" y="162062"/>
                </a:cubicBezTo>
                <a:cubicBezTo>
                  <a:pt x="276346" y="175291"/>
                  <a:pt x="277519" y="188656"/>
                  <a:pt x="271919" y="202157"/>
                </a:cubicBezTo>
                <a:cubicBezTo>
                  <a:pt x="266319" y="215658"/>
                  <a:pt x="257611" y="213317"/>
                  <a:pt x="245794" y="195134"/>
                </a:cubicBezTo>
                <a:cubicBezTo>
                  <a:pt x="233978" y="176951"/>
                  <a:pt x="222578" y="159825"/>
                  <a:pt x="211593" y="143757"/>
                </a:cubicBezTo>
                <a:cubicBezTo>
                  <a:pt x="200608" y="127688"/>
                  <a:pt x="198773" y="120368"/>
                  <a:pt x="206086" y="121795"/>
                </a:cubicBezTo>
                <a:close/>
                <a:moveTo>
                  <a:pt x="1584142" y="120009"/>
                </a:moveTo>
                <a:cubicBezTo>
                  <a:pt x="1587702" y="120418"/>
                  <a:pt x="1591414" y="121841"/>
                  <a:pt x="1595279" y="124279"/>
                </a:cubicBezTo>
                <a:cubicBezTo>
                  <a:pt x="1603008" y="129155"/>
                  <a:pt x="1609508" y="134468"/>
                  <a:pt x="1614778" y="140218"/>
                </a:cubicBezTo>
                <a:cubicBezTo>
                  <a:pt x="1620048" y="145969"/>
                  <a:pt x="1618679" y="150260"/>
                  <a:pt x="1610670" y="153092"/>
                </a:cubicBezTo>
                <a:cubicBezTo>
                  <a:pt x="1602661" y="155924"/>
                  <a:pt x="1595179" y="159732"/>
                  <a:pt x="1588224" y="164514"/>
                </a:cubicBezTo>
                <a:cubicBezTo>
                  <a:pt x="1581269" y="169297"/>
                  <a:pt x="1575654" y="173064"/>
                  <a:pt x="1571381" y="175818"/>
                </a:cubicBezTo>
                <a:cubicBezTo>
                  <a:pt x="1574708" y="178184"/>
                  <a:pt x="1577382" y="181059"/>
                  <a:pt x="1579404" y="184443"/>
                </a:cubicBezTo>
                <a:cubicBezTo>
                  <a:pt x="1617678" y="180012"/>
                  <a:pt x="1644287" y="177331"/>
                  <a:pt x="1659229" y="176399"/>
                </a:cubicBezTo>
                <a:cubicBezTo>
                  <a:pt x="1674172" y="175466"/>
                  <a:pt x="1685088" y="180425"/>
                  <a:pt x="1691979" y="191273"/>
                </a:cubicBezTo>
                <a:cubicBezTo>
                  <a:pt x="1698869" y="202121"/>
                  <a:pt x="1695216" y="206868"/>
                  <a:pt x="1681019" y="205513"/>
                </a:cubicBezTo>
                <a:cubicBezTo>
                  <a:pt x="1666822" y="204158"/>
                  <a:pt x="1651360" y="203258"/>
                  <a:pt x="1634632" y="202813"/>
                </a:cubicBezTo>
                <a:cubicBezTo>
                  <a:pt x="1617904" y="202369"/>
                  <a:pt x="1601323" y="203258"/>
                  <a:pt x="1584890" y="205481"/>
                </a:cubicBezTo>
                <a:cubicBezTo>
                  <a:pt x="1588446" y="211045"/>
                  <a:pt x="1590450" y="227019"/>
                  <a:pt x="1590902" y="253405"/>
                </a:cubicBezTo>
                <a:cubicBezTo>
                  <a:pt x="1591353" y="279791"/>
                  <a:pt x="1584309" y="299441"/>
                  <a:pt x="1569768" y="312355"/>
                </a:cubicBezTo>
                <a:cubicBezTo>
                  <a:pt x="1555227" y="325268"/>
                  <a:pt x="1546092" y="327215"/>
                  <a:pt x="1542364" y="318195"/>
                </a:cubicBezTo>
                <a:cubicBezTo>
                  <a:pt x="1538635" y="309175"/>
                  <a:pt x="1531938" y="300377"/>
                  <a:pt x="1522273" y="291801"/>
                </a:cubicBezTo>
                <a:cubicBezTo>
                  <a:pt x="1512608" y="283226"/>
                  <a:pt x="1510790" y="279397"/>
                  <a:pt x="1516820" y="280315"/>
                </a:cubicBezTo>
                <a:cubicBezTo>
                  <a:pt x="1522850" y="281233"/>
                  <a:pt x="1530648" y="282133"/>
                  <a:pt x="1540213" y="283014"/>
                </a:cubicBezTo>
                <a:cubicBezTo>
                  <a:pt x="1549778" y="283896"/>
                  <a:pt x="1555761" y="280681"/>
                  <a:pt x="1558163" y="273367"/>
                </a:cubicBezTo>
                <a:cubicBezTo>
                  <a:pt x="1560565" y="266054"/>
                  <a:pt x="1561766" y="254890"/>
                  <a:pt x="1561766" y="239876"/>
                </a:cubicBezTo>
                <a:cubicBezTo>
                  <a:pt x="1561766" y="225091"/>
                  <a:pt x="1560848" y="214766"/>
                  <a:pt x="1559013" y="208901"/>
                </a:cubicBezTo>
                <a:cubicBezTo>
                  <a:pt x="1512350" y="216099"/>
                  <a:pt x="1482353" y="221050"/>
                  <a:pt x="1469024" y="223754"/>
                </a:cubicBezTo>
                <a:cubicBezTo>
                  <a:pt x="1455695" y="226457"/>
                  <a:pt x="1444649" y="225166"/>
                  <a:pt x="1435888" y="219882"/>
                </a:cubicBezTo>
                <a:cubicBezTo>
                  <a:pt x="1427126" y="214597"/>
                  <a:pt x="1423390" y="210299"/>
                  <a:pt x="1424681" y="206986"/>
                </a:cubicBezTo>
                <a:cubicBezTo>
                  <a:pt x="1425971" y="203674"/>
                  <a:pt x="1432553" y="202017"/>
                  <a:pt x="1444427" y="202017"/>
                </a:cubicBezTo>
                <a:cubicBezTo>
                  <a:pt x="1454221" y="202017"/>
                  <a:pt x="1468508" y="200899"/>
                  <a:pt x="1487286" y="198662"/>
                </a:cubicBezTo>
                <a:cubicBezTo>
                  <a:pt x="1506065" y="196425"/>
                  <a:pt x="1528647" y="193714"/>
                  <a:pt x="1555033" y="190531"/>
                </a:cubicBezTo>
                <a:cubicBezTo>
                  <a:pt x="1551878" y="185526"/>
                  <a:pt x="1547713" y="179661"/>
                  <a:pt x="1542536" y="172935"/>
                </a:cubicBezTo>
                <a:cubicBezTo>
                  <a:pt x="1537359" y="166210"/>
                  <a:pt x="1543253" y="164647"/>
                  <a:pt x="1560217" y="168246"/>
                </a:cubicBezTo>
                <a:cubicBezTo>
                  <a:pt x="1560604" y="168447"/>
                  <a:pt x="1562114" y="166124"/>
                  <a:pt x="1564745" y="161277"/>
                </a:cubicBezTo>
                <a:cubicBezTo>
                  <a:pt x="1567377" y="156430"/>
                  <a:pt x="1570015" y="152303"/>
                  <a:pt x="1572661" y="148898"/>
                </a:cubicBezTo>
                <a:cubicBezTo>
                  <a:pt x="1575307" y="145492"/>
                  <a:pt x="1575809" y="143169"/>
                  <a:pt x="1574167" y="141928"/>
                </a:cubicBezTo>
                <a:cubicBezTo>
                  <a:pt x="1572525" y="140688"/>
                  <a:pt x="1563652" y="142541"/>
                  <a:pt x="1547548" y="147489"/>
                </a:cubicBezTo>
                <a:cubicBezTo>
                  <a:pt x="1531444" y="152436"/>
                  <a:pt x="1520448" y="155810"/>
                  <a:pt x="1514562" y="157609"/>
                </a:cubicBezTo>
                <a:cubicBezTo>
                  <a:pt x="1508675" y="159409"/>
                  <a:pt x="1501351" y="156236"/>
                  <a:pt x="1492589" y="148091"/>
                </a:cubicBezTo>
                <a:cubicBezTo>
                  <a:pt x="1483827" y="139946"/>
                  <a:pt x="1485770" y="135873"/>
                  <a:pt x="1498418" y="135873"/>
                </a:cubicBezTo>
                <a:cubicBezTo>
                  <a:pt x="1509016" y="135873"/>
                  <a:pt x="1522621" y="134342"/>
                  <a:pt x="1539234" y="131281"/>
                </a:cubicBezTo>
                <a:cubicBezTo>
                  <a:pt x="1555847" y="128219"/>
                  <a:pt x="1567409" y="125068"/>
                  <a:pt x="1573919" y="121827"/>
                </a:cubicBezTo>
                <a:cubicBezTo>
                  <a:pt x="1577174" y="120206"/>
                  <a:pt x="1580582" y="119601"/>
                  <a:pt x="1584142" y="120009"/>
                </a:cubicBezTo>
                <a:close/>
                <a:moveTo>
                  <a:pt x="529044" y="115922"/>
                </a:moveTo>
                <a:cubicBezTo>
                  <a:pt x="526201" y="116274"/>
                  <a:pt x="522176" y="117123"/>
                  <a:pt x="516971" y="118471"/>
                </a:cubicBezTo>
                <a:lnTo>
                  <a:pt x="497827" y="121354"/>
                </a:lnTo>
                <a:cubicBezTo>
                  <a:pt x="504137" y="126502"/>
                  <a:pt x="506119" y="131815"/>
                  <a:pt x="503774" y="137293"/>
                </a:cubicBezTo>
                <a:cubicBezTo>
                  <a:pt x="501430" y="142771"/>
                  <a:pt x="498099" y="151289"/>
                  <a:pt x="493783" y="162847"/>
                </a:cubicBezTo>
                <a:cubicBezTo>
                  <a:pt x="510876" y="160252"/>
                  <a:pt x="522205" y="157914"/>
                  <a:pt x="527769" y="155835"/>
                </a:cubicBezTo>
                <a:cubicBezTo>
                  <a:pt x="531096" y="144162"/>
                  <a:pt x="533211" y="134988"/>
                  <a:pt x="534115" y="128312"/>
                </a:cubicBezTo>
                <a:cubicBezTo>
                  <a:pt x="535018" y="121637"/>
                  <a:pt x="534989" y="117654"/>
                  <a:pt x="534029" y="116363"/>
                </a:cubicBezTo>
                <a:cubicBezTo>
                  <a:pt x="533548" y="115718"/>
                  <a:pt x="531887" y="115571"/>
                  <a:pt x="529044" y="115922"/>
                </a:cubicBezTo>
                <a:close/>
                <a:moveTo>
                  <a:pt x="1991999" y="115595"/>
                </a:moveTo>
                <a:cubicBezTo>
                  <a:pt x="1994671" y="115641"/>
                  <a:pt x="1998188" y="116120"/>
                  <a:pt x="2002551" y="117030"/>
                </a:cubicBezTo>
                <a:cubicBezTo>
                  <a:pt x="2017967" y="118952"/>
                  <a:pt x="2029181" y="122433"/>
                  <a:pt x="2036193" y="127473"/>
                </a:cubicBezTo>
                <a:cubicBezTo>
                  <a:pt x="2043206" y="132514"/>
                  <a:pt x="2046124" y="139473"/>
                  <a:pt x="2044948" y="148349"/>
                </a:cubicBezTo>
                <a:cubicBezTo>
                  <a:pt x="2043772" y="157226"/>
                  <a:pt x="2036853" y="158409"/>
                  <a:pt x="2024191" y="151898"/>
                </a:cubicBezTo>
                <a:cubicBezTo>
                  <a:pt x="2011528" y="145388"/>
                  <a:pt x="2000393" y="137038"/>
                  <a:pt x="1990785" y="126850"/>
                </a:cubicBezTo>
                <a:cubicBezTo>
                  <a:pt x="1983579" y="119208"/>
                  <a:pt x="1983984" y="115456"/>
                  <a:pt x="1991999" y="115595"/>
                </a:cubicBezTo>
                <a:close/>
                <a:moveTo>
                  <a:pt x="880333" y="86009"/>
                </a:moveTo>
                <a:cubicBezTo>
                  <a:pt x="889859" y="85126"/>
                  <a:pt x="897155" y="87507"/>
                  <a:pt x="902221" y="93154"/>
                </a:cubicBezTo>
                <a:cubicBezTo>
                  <a:pt x="908975" y="100682"/>
                  <a:pt x="904339" y="106780"/>
                  <a:pt x="888314" y="111448"/>
                </a:cubicBezTo>
                <a:cubicBezTo>
                  <a:pt x="872289" y="116116"/>
                  <a:pt x="858254" y="119074"/>
                  <a:pt x="846208" y="120321"/>
                </a:cubicBezTo>
                <a:cubicBezTo>
                  <a:pt x="853407" y="128639"/>
                  <a:pt x="853901" y="133955"/>
                  <a:pt x="847692" y="136271"/>
                </a:cubicBezTo>
                <a:cubicBezTo>
                  <a:pt x="841483" y="138587"/>
                  <a:pt x="832893" y="142613"/>
                  <a:pt x="821923" y="148349"/>
                </a:cubicBezTo>
                <a:cubicBezTo>
                  <a:pt x="832018" y="152350"/>
                  <a:pt x="841554" y="159742"/>
                  <a:pt x="850531" y="170526"/>
                </a:cubicBezTo>
                <a:lnTo>
                  <a:pt x="858318" y="173645"/>
                </a:lnTo>
                <a:cubicBezTo>
                  <a:pt x="881635" y="148177"/>
                  <a:pt x="892842" y="131464"/>
                  <a:pt x="891939" y="123505"/>
                </a:cubicBezTo>
                <a:cubicBezTo>
                  <a:pt x="891035" y="115546"/>
                  <a:pt x="894900" y="113036"/>
                  <a:pt x="903533" y="115976"/>
                </a:cubicBezTo>
                <a:cubicBezTo>
                  <a:pt x="912166" y="118916"/>
                  <a:pt x="919393" y="123992"/>
                  <a:pt x="925215" y="131205"/>
                </a:cubicBezTo>
                <a:cubicBezTo>
                  <a:pt x="931037" y="138419"/>
                  <a:pt x="930435" y="143430"/>
                  <a:pt x="923408" y="146241"/>
                </a:cubicBezTo>
                <a:cubicBezTo>
                  <a:pt x="916382" y="149052"/>
                  <a:pt x="899195" y="160983"/>
                  <a:pt x="871848" y="182034"/>
                </a:cubicBezTo>
                <a:cubicBezTo>
                  <a:pt x="902995" y="200203"/>
                  <a:pt x="925427" y="211941"/>
                  <a:pt x="939143" y="217247"/>
                </a:cubicBezTo>
                <a:cubicBezTo>
                  <a:pt x="952860" y="222553"/>
                  <a:pt x="968921" y="227256"/>
                  <a:pt x="987326" y="231357"/>
                </a:cubicBezTo>
                <a:cubicBezTo>
                  <a:pt x="1005732" y="235459"/>
                  <a:pt x="1008259" y="239492"/>
                  <a:pt x="994909" y="243457"/>
                </a:cubicBezTo>
                <a:cubicBezTo>
                  <a:pt x="981558" y="247422"/>
                  <a:pt x="966440" y="250527"/>
                  <a:pt x="949554" y="252771"/>
                </a:cubicBezTo>
                <a:cubicBezTo>
                  <a:pt x="932669" y="255015"/>
                  <a:pt x="916607" y="248110"/>
                  <a:pt x="901371" y="232057"/>
                </a:cubicBezTo>
                <a:cubicBezTo>
                  <a:pt x="886134" y="216003"/>
                  <a:pt x="870450" y="201085"/>
                  <a:pt x="854317" y="187304"/>
                </a:cubicBezTo>
                <a:cubicBezTo>
                  <a:pt x="864212" y="208671"/>
                  <a:pt x="869159" y="228439"/>
                  <a:pt x="869159" y="246608"/>
                </a:cubicBezTo>
                <a:cubicBezTo>
                  <a:pt x="869159" y="264103"/>
                  <a:pt x="867499" y="278304"/>
                  <a:pt x="864180" y="289209"/>
                </a:cubicBezTo>
                <a:cubicBezTo>
                  <a:pt x="860860" y="300115"/>
                  <a:pt x="855045" y="309253"/>
                  <a:pt x="846735" y="316624"/>
                </a:cubicBezTo>
                <a:cubicBezTo>
                  <a:pt x="838425" y="323995"/>
                  <a:pt x="831903" y="323662"/>
                  <a:pt x="827171" y="315624"/>
                </a:cubicBezTo>
                <a:cubicBezTo>
                  <a:pt x="822439" y="307586"/>
                  <a:pt x="814505" y="299011"/>
                  <a:pt x="803370" y="289898"/>
                </a:cubicBezTo>
                <a:cubicBezTo>
                  <a:pt x="792235" y="280785"/>
                  <a:pt x="793640" y="277580"/>
                  <a:pt x="807586" y="280283"/>
                </a:cubicBezTo>
                <a:cubicBezTo>
                  <a:pt x="821532" y="282986"/>
                  <a:pt x="830756" y="282627"/>
                  <a:pt x="835259" y="279207"/>
                </a:cubicBezTo>
                <a:cubicBezTo>
                  <a:pt x="839762" y="275787"/>
                  <a:pt x="842236" y="266215"/>
                  <a:pt x="842680" y="250491"/>
                </a:cubicBezTo>
                <a:cubicBezTo>
                  <a:pt x="843125" y="234767"/>
                  <a:pt x="842565" y="221807"/>
                  <a:pt x="841002" y="211611"/>
                </a:cubicBezTo>
                <a:cubicBezTo>
                  <a:pt x="829043" y="227213"/>
                  <a:pt x="816161" y="239847"/>
                  <a:pt x="802359" y="249512"/>
                </a:cubicBezTo>
                <a:cubicBezTo>
                  <a:pt x="788557" y="259177"/>
                  <a:pt x="772592" y="265849"/>
                  <a:pt x="754466" y="269527"/>
                </a:cubicBezTo>
                <a:cubicBezTo>
                  <a:pt x="736340" y="273206"/>
                  <a:pt x="733150" y="271313"/>
                  <a:pt x="744894" y="263849"/>
                </a:cubicBezTo>
                <a:cubicBezTo>
                  <a:pt x="756639" y="256385"/>
                  <a:pt x="770714" y="246666"/>
                  <a:pt x="787119" y="234692"/>
                </a:cubicBezTo>
                <a:cubicBezTo>
                  <a:pt x="803524" y="222717"/>
                  <a:pt x="818667" y="207746"/>
                  <a:pt x="832549" y="189778"/>
                </a:cubicBezTo>
                <a:cubicBezTo>
                  <a:pt x="830986" y="185677"/>
                  <a:pt x="829838" y="182156"/>
                  <a:pt x="829107" y="179216"/>
                </a:cubicBezTo>
                <a:cubicBezTo>
                  <a:pt x="824332" y="185698"/>
                  <a:pt x="816613" y="193109"/>
                  <a:pt x="805951" y="201447"/>
                </a:cubicBezTo>
                <a:cubicBezTo>
                  <a:pt x="795289" y="209786"/>
                  <a:pt x="781311" y="216264"/>
                  <a:pt x="764017" y="220882"/>
                </a:cubicBezTo>
                <a:cubicBezTo>
                  <a:pt x="746723" y="225499"/>
                  <a:pt x="746776" y="221879"/>
                  <a:pt x="764178" y="210019"/>
                </a:cubicBezTo>
                <a:cubicBezTo>
                  <a:pt x="781580" y="198160"/>
                  <a:pt x="798519" y="181597"/>
                  <a:pt x="814996" y="160330"/>
                </a:cubicBezTo>
                <a:cubicBezTo>
                  <a:pt x="813663" y="158323"/>
                  <a:pt x="812537" y="156516"/>
                  <a:pt x="811619" y="154910"/>
                </a:cubicBezTo>
                <a:cubicBezTo>
                  <a:pt x="791385" y="166554"/>
                  <a:pt x="774069" y="173064"/>
                  <a:pt x="759672" y="174441"/>
                </a:cubicBezTo>
                <a:cubicBezTo>
                  <a:pt x="745274" y="175818"/>
                  <a:pt x="743944" y="173000"/>
                  <a:pt x="755682" y="165988"/>
                </a:cubicBezTo>
                <a:cubicBezTo>
                  <a:pt x="767419" y="158975"/>
                  <a:pt x="779669" y="151070"/>
                  <a:pt x="792432" y="142272"/>
                </a:cubicBezTo>
                <a:cubicBezTo>
                  <a:pt x="805195" y="133475"/>
                  <a:pt x="814071" y="126889"/>
                  <a:pt x="819062" y="122515"/>
                </a:cubicBezTo>
                <a:cubicBezTo>
                  <a:pt x="807475" y="122515"/>
                  <a:pt x="798053" y="119529"/>
                  <a:pt x="790797" y="113556"/>
                </a:cubicBezTo>
                <a:cubicBezTo>
                  <a:pt x="783541" y="107583"/>
                  <a:pt x="784466" y="103980"/>
                  <a:pt x="793572" y="102747"/>
                </a:cubicBezTo>
                <a:cubicBezTo>
                  <a:pt x="802678" y="101514"/>
                  <a:pt x="814032" y="99764"/>
                  <a:pt x="827634" y="97499"/>
                </a:cubicBezTo>
                <a:cubicBezTo>
                  <a:pt x="841235" y="95233"/>
                  <a:pt x="855378" y="92060"/>
                  <a:pt x="870063" y="87980"/>
                </a:cubicBezTo>
                <a:cubicBezTo>
                  <a:pt x="873734" y="86960"/>
                  <a:pt x="877157" y="86303"/>
                  <a:pt x="880333" y="86009"/>
                </a:cubicBezTo>
                <a:close/>
                <a:moveTo>
                  <a:pt x="2024704" y="71810"/>
                </a:moveTo>
                <a:cubicBezTo>
                  <a:pt x="2032071" y="71487"/>
                  <a:pt x="2038479" y="74278"/>
                  <a:pt x="2043926" y="80183"/>
                </a:cubicBezTo>
                <a:cubicBezTo>
                  <a:pt x="2051190" y="88056"/>
                  <a:pt x="2049756" y="92576"/>
                  <a:pt x="2039624" y="93745"/>
                </a:cubicBezTo>
                <a:cubicBezTo>
                  <a:pt x="2029493" y="94914"/>
                  <a:pt x="2013776" y="97936"/>
                  <a:pt x="1992474" y="102812"/>
                </a:cubicBezTo>
                <a:cubicBezTo>
                  <a:pt x="1971171" y="107687"/>
                  <a:pt x="1955128" y="111065"/>
                  <a:pt x="1944344" y="112943"/>
                </a:cubicBezTo>
                <a:cubicBezTo>
                  <a:pt x="1933561" y="114822"/>
                  <a:pt x="1923827" y="112000"/>
                  <a:pt x="1915144" y="104479"/>
                </a:cubicBezTo>
                <a:cubicBezTo>
                  <a:pt x="1906461" y="96957"/>
                  <a:pt x="1907418" y="92899"/>
                  <a:pt x="1918016" y="92304"/>
                </a:cubicBezTo>
                <a:cubicBezTo>
                  <a:pt x="1928613" y="91709"/>
                  <a:pt x="1945112" y="89167"/>
                  <a:pt x="1967511" y="84679"/>
                </a:cubicBezTo>
                <a:cubicBezTo>
                  <a:pt x="1989839" y="80204"/>
                  <a:pt x="2006341" y="76368"/>
                  <a:pt x="2017017" y="73171"/>
                </a:cubicBezTo>
                <a:cubicBezTo>
                  <a:pt x="2019686" y="72371"/>
                  <a:pt x="2022248" y="71918"/>
                  <a:pt x="2024704" y="71810"/>
                </a:cubicBezTo>
                <a:close/>
                <a:moveTo>
                  <a:pt x="1967285" y="27483"/>
                </a:moveTo>
                <a:cubicBezTo>
                  <a:pt x="1971981" y="27798"/>
                  <a:pt x="1977219" y="28881"/>
                  <a:pt x="1982998" y="30731"/>
                </a:cubicBezTo>
                <a:cubicBezTo>
                  <a:pt x="1995775" y="32853"/>
                  <a:pt x="2001877" y="39908"/>
                  <a:pt x="2001304" y="51897"/>
                </a:cubicBezTo>
                <a:cubicBezTo>
                  <a:pt x="2000730" y="63885"/>
                  <a:pt x="1991032" y="63649"/>
                  <a:pt x="1972211" y="51187"/>
                </a:cubicBezTo>
                <a:cubicBezTo>
                  <a:pt x="1953389" y="38725"/>
                  <a:pt x="1947592" y="31276"/>
                  <a:pt x="1954820" y="28838"/>
                </a:cubicBezTo>
                <a:cubicBezTo>
                  <a:pt x="1958434" y="27619"/>
                  <a:pt x="1962589" y="27167"/>
                  <a:pt x="1967285" y="27483"/>
                </a:cubicBezTo>
                <a:close/>
                <a:moveTo>
                  <a:pt x="1491747" y="27389"/>
                </a:moveTo>
                <a:cubicBezTo>
                  <a:pt x="1494742" y="27251"/>
                  <a:pt x="1499594" y="28752"/>
                  <a:pt x="1506302" y="31892"/>
                </a:cubicBezTo>
                <a:cubicBezTo>
                  <a:pt x="1519717" y="38173"/>
                  <a:pt x="1527618" y="45483"/>
                  <a:pt x="1530006" y="53822"/>
                </a:cubicBezTo>
                <a:cubicBezTo>
                  <a:pt x="1532394" y="62161"/>
                  <a:pt x="1531429" y="70069"/>
                  <a:pt x="1527113" y="77548"/>
                </a:cubicBezTo>
                <a:cubicBezTo>
                  <a:pt x="1522796" y="85026"/>
                  <a:pt x="1516999" y="84370"/>
                  <a:pt x="1509722" y="75580"/>
                </a:cubicBezTo>
                <a:cubicBezTo>
                  <a:pt x="1502444" y="66789"/>
                  <a:pt x="1497407" y="59124"/>
                  <a:pt x="1494611" y="52585"/>
                </a:cubicBezTo>
                <a:cubicBezTo>
                  <a:pt x="1491857" y="46175"/>
                  <a:pt x="1489764" y="39554"/>
                  <a:pt x="1488330" y="32720"/>
                </a:cubicBezTo>
                <a:cubicBezTo>
                  <a:pt x="1487613" y="29304"/>
                  <a:pt x="1488752" y="27527"/>
                  <a:pt x="1491747" y="27389"/>
                </a:cubicBezTo>
                <a:close/>
                <a:moveTo>
                  <a:pt x="118271" y="27300"/>
                </a:moveTo>
                <a:cubicBezTo>
                  <a:pt x="126437" y="28712"/>
                  <a:pt x="135540" y="31699"/>
                  <a:pt x="145578" y="36259"/>
                </a:cubicBezTo>
                <a:cubicBezTo>
                  <a:pt x="157107" y="41722"/>
                  <a:pt x="161503" y="48179"/>
                  <a:pt x="158764" y="55629"/>
                </a:cubicBezTo>
                <a:cubicBezTo>
                  <a:pt x="156025" y="63079"/>
                  <a:pt x="154225" y="72604"/>
                  <a:pt x="153365" y="84205"/>
                </a:cubicBezTo>
                <a:cubicBezTo>
                  <a:pt x="152504" y="95807"/>
                  <a:pt x="152074" y="113051"/>
                  <a:pt x="152074" y="135938"/>
                </a:cubicBezTo>
                <a:cubicBezTo>
                  <a:pt x="152074" y="157806"/>
                  <a:pt x="152967" y="178127"/>
                  <a:pt x="154752" y="196898"/>
                </a:cubicBezTo>
                <a:cubicBezTo>
                  <a:pt x="156537" y="215669"/>
                  <a:pt x="156738" y="232931"/>
                  <a:pt x="155354" y="248684"/>
                </a:cubicBezTo>
                <a:cubicBezTo>
                  <a:pt x="153971" y="264437"/>
                  <a:pt x="148994" y="278393"/>
                  <a:pt x="140426" y="290554"/>
                </a:cubicBezTo>
                <a:cubicBezTo>
                  <a:pt x="131858" y="302714"/>
                  <a:pt x="124555" y="304460"/>
                  <a:pt x="118518" y="295792"/>
                </a:cubicBezTo>
                <a:cubicBezTo>
                  <a:pt x="112481" y="287123"/>
                  <a:pt x="107064" y="279953"/>
                  <a:pt x="102267" y="274281"/>
                </a:cubicBezTo>
                <a:cubicBezTo>
                  <a:pt x="97470" y="268610"/>
                  <a:pt x="91949" y="262343"/>
                  <a:pt x="85704" y="255481"/>
                </a:cubicBezTo>
                <a:cubicBezTo>
                  <a:pt x="79459" y="248619"/>
                  <a:pt x="80925" y="246142"/>
                  <a:pt x="90103" y="248049"/>
                </a:cubicBezTo>
                <a:cubicBezTo>
                  <a:pt x="99281" y="249957"/>
                  <a:pt x="106859" y="251531"/>
                  <a:pt x="112839" y="252771"/>
                </a:cubicBezTo>
                <a:cubicBezTo>
                  <a:pt x="118819" y="254011"/>
                  <a:pt x="122329" y="252810"/>
                  <a:pt x="123368" y="249168"/>
                </a:cubicBezTo>
                <a:cubicBezTo>
                  <a:pt x="124408" y="245526"/>
                  <a:pt x="125376" y="238087"/>
                  <a:pt x="126272" y="226851"/>
                </a:cubicBezTo>
                <a:cubicBezTo>
                  <a:pt x="127169" y="215615"/>
                  <a:pt x="127398" y="184852"/>
                  <a:pt x="126961" y="134561"/>
                </a:cubicBezTo>
                <a:cubicBezTo>
                  <a:pt x="126523" y="84270"/>
                  <a:pt x="122924" y="53467"/>
                  <a:pt x="116163" y="42153"/>
                </a:cubicBezTo>
                <a:cubicBezTo>
                  <a:pt x="109401" y="30838"/>
                  <a:pt x="110104" y="25887"/>
                  <a:pt x="118271" y="27300"/>
                </a:cubicBezTo>
                <a:close/>
                <a:moveTo>
                  <a:pt x="1547091" y="19682"/>
                </a:moveTo>
                <a:cubicBezTo>
                  <a:pt x="1549901" y="19548"/>
                  <a:pt x="1554567" y="21180"/>
                  <a:pt x="1561088" y="24579"/>
                </a:cubicBezTo>
                <a:cubicBezTo>
                  <a:pt x="1574131" y="31376"/>
                  <a:pt x="1581132" y="39697"/>
                  <a:pt x="1582093" y="49541"/>
                </a:cubicBezTo>
                <a:cubicBezTo>
                  <a:pt x="1583054" y="59386"/>
                  <a:pt x="1580925" y="67037"/>
                  <a:pt x="1575705" y="72493"/>
                </a:cubicBezTo>
                <a:cubicBezTo>
                  <a:pt x="1570485" y="77949"/>
                  <a:pt x="1565810" y="77401"/>
                  <a:pt x="1561680" y="70847"/>
                </a:cubicBezTo>
                <a:cubicBezTo>
                  <a:pt x="1557550" y="64294"/>
                  <a:pt x="1553986" y="57031"/>
                  <a:pt x="1550989" y="49057"/>
                </a:cubicBezTo>
                <a:cubicBezTo>
                  <a:pt x="1548279" y="40611"/>
                  <a:pt x="1546024" y="32720"/>
                  <a:pt x="1544224" y="25385"/>
                </a:cubicBezTo>
                <a:cubicBezTo>
                  <a:pt x="1543324" y="21718"/>
                  <a:pt x="1544280" y="19817"/>
                  <a:pt x="1547091" y="19682"/>
                </a:cubicBezTo>
                <a:close/>
                <a:moveTo>
                  <a:pt x="1837702" y="13733"/>
                </a:moveTo>
                <a:cubicBezTo>
                  <a:pt x="1838684" y="13446"/>
                  <a:pt x="1839980" y="13483"/>
                  <a:pt x="1841590" y="13845"/>
                </a:cubicBezTo>
                <a:cubicBezTo>
                  <a:pt x="1848028" y="15293"/>
                  <a:pt x="1856156" y="18334"/>
                  <a:pt x="1865972" y="22965"/>
                </a:cubicBezTo>
                <a:cubicBezTo>
                  <a:pt x="1875787" y="27597"/>
                  <a:pt x="1878430" y="33437"/>
                  <a:pt x="1873898" y="40486"/>
                </a:cubicBezTo>
                <a:cubicBezTo>
                  <a:pt x="1869367" y="47534"/>
                  <a:pt x="1866685" y="69428"/>
                  <a:pt x="1865853" y="106167"/>
                </a:cubicBezTo>
                <a:cubicBezTo>
                  <a:pt x="1874701" y="104518"/>
                  <a:pt x="1881330" y="102754"/>
                  <a:pt x="1885739" y="100876"/>
                </a:cubicBezTo>
                <a:cubicBezTo>
                  <a:pt x="1890149" y="98997"/>
                  <a:pt x="1895358" y="101052"/>
                  <a:pt x="1901367" y="107039"/>
                </a:cubicBezTo>
                <a:cubicBezTo>
                  <a:pt x="1907375" y="113026"/>
                  <a:pt x="1906977" y="117528"/>
                  <a:pt x="1900173" y="120547"/>
                </a:cubicBezTo>
                <a:cubicBezTo>
                  <a:pt x="1893369" y="123566"/>
                  <a:pt x="1881835" y="126695"/>
                  <a:pt x="1865574" y="129936"/>
                </a:cubicBezTo>
                <a:cubicBezTo>
                  <a:pt x="1864857" y="140706"/>
                  <a:pt x="1864498" y="150909"/>
                  <a:pt x="1864498" y="160545"/>
                </a:cubicBezTo>
                <a:cubicBezTo>
                  <a:pt x="1873661" y="161306"/>
                  <a:pt x="1881351" y="163510"/>
                  <a:pt x="1887568" y="167160"/>
                </a:cubicBezTo>
                <a:cubicBezTo>
                  <a:pt x="1893784" y="170809"/>
                  <a:pt x="1896297" y="177553"/>
                  <a:pt x="1895107" y="187390"/>
                </a:cubicBezTo>
                <a:cubicBezTo>
                  <a:pt x="1893917" y="197228"/>
                  <a:pt x="1888902" y="199476"/>
                  <a:pt x="1880061" y="194134"/>
                </a:cubicBezTo>
                <a:cubicBezTo>
                  <a:pt x="1871220" y="188792"/>
                  <a:pt x="1866032" y="182916"/>
                  <a:pt x="1864498" y="176506"/>
                </a:cubicBezTo>
                <a:lnTo>
                  <a:pt x="1864498" y="246608"/>
                </a:lnTo>
                <a:cubicBezTo>
                  <a:pt x="1864498" y="267574"/>
                  <a:pt x="1862386" y="284527"/>
                  <a:pt x="1858163" y="297469"/>
                </a:cubicBezTo>
                <a:cubicBezTo>
                  <a:pt x="1853940" y="310411"/>
                  <a:pt x="1848512" y="310648"/>
                  <a:pt x="1841880" y="298179"/>
                </a:cubicBezTo>
                <a:cubicBezTo>
                  <a:pt x="1835248" y="285710"/>
                  <a:pt x="1832613" y="276619"/>
                  <a:pt x="1833975" y="270904"/>
                </a:cubicBezTo>
                <a:cubicBezTo>
                  <a:pt x="1835337" y="265190"/>
                  <a:pt x="1836915" y="254718"/>
                  <a:pt x="1838707" y="239488"/>
                </a:cubicBezTo>
                <a:cubicBezTo>
                  <a:pt x="1840500" y="224259"/>
                  <a:pt x="1841841" y="198769"/>
                  <a:pt x="1842730" y="163019"/>
                </a:cubicBezTo>
                <a:cubicBezTo>
                  <a:pt x="1833294" y="188043"/>
                  <a:pt x="1822392" y="206968"/>
                  <a:pt x="1810023" y="219796"/>
                </a:cubicBezTo>
                <a:cubicBezTo>
                  <a:pt x="1797655" y="232623"/>
                  <a:pt x="1786294" y="241664"/>
                  <a:pt x="1775940" y="246920"/>
                </a:cubicBezTo>
                <a:cubicBezTo>
                  <a:pt x="1765586" y="252176"/>
                  <a:pt x="1764948" y="248784"/>
                  <a:pt x="1774026" y="236746"/>
                </a:cubicBezTo>
                <a:cubicBezTo>
                  <a:pt x="1783103" y="224707"/>
                  <a:pt x="1793708" y="209026"/>
                  <a:pt x="1805839" y="189703"/>
                </a:cubicBezTo>
                <a:cubicBezTo>
                  <a:pt x="1817971" y="170379"/>
                  <a:pt x="1827120" y="152931"/>
                  <a:pt x="1833287" y="137357"/>
                </a:cubicBezTo>
                <a:cubicBezTo>
                  <a:pt x="1824324" y="141745"/>
                  <a:pt x="1816068" y="144642"/>
                  <a:pt x="1808517" y="146048"/>
                </a:cubicBezTo>
                <a:cubicBezTo>
                  <a:pt x="1800967" y="147453"/>
                  <a:pt x="1793084" y="144502"/>
                  <a:pt x="1784867" y="137196"/>
                </a:cubicBezTo>
                <a:cubicBezTo>
                  <a:pt x="1776650" y="129890"/>
                  <a:pt x="1778202" y="125390"/>
                  <a:pt x="1789524" y="123698"/>
                </a:cubicBezTo>
                <a:cubicBezTo>
                  <a:pt x="1800845" y="122006"/>
                  <a:pt x="1818581" y="118249"/>
                  <a:pt x="1842730" y="112427"/>
                </a:cubicBezTo>
                <a:lnTo>
                  <a:pt x="1842730" y="65750"/>
                </a:lnTo>
                <a:cubicBezTo>
                  <a:pt x="1842730" y="47580"/>
                  <a:pt x="1840930" y="34025"/>
                  <a:pt x="1837331" y="25084"/>
                </a:cubicBezTo>
                <a:cubicBezTo>
                  <a:pt x="1834631" y="18378"/>
                  <a:pt x="1834755" y="14595"/>
                  <a:pt x="1837702" y="13733"/>
                </a:cubicBezTo>
                <a:close/>
                <a:moveTo>
                  <a:pt x="458689" y="12756"/>
                </a:moveTo>
                <a:cubicBezTo>
                  <a:pt x="460567" y="12113"/>
                  <a:pt x="463231" y="12282"/>
                  <a:pt x="466680" y="13264"/>
                </a:cubicBezTo>
                <a:cubicBezTo>
                  <a:pt x="473577" y="15229"/>
                  <a:pt x="480271" y="18638"/>
                  <a:pt x="486760" y="23492"/>
                </a:cubicBezTo>
                <a:cubicBezTo>
                  <a:pt x="493249" y="28347"/>
                  <a:pt x="494514" y="33022"/>
                  <a:pt x="490556" y="37517"/>
                </a:cubicBezTo>
                <a:cubicBezTo>
                  <a:pt x="486598" y="42013"/>
                  <a:pt x="480927" y="48254"/>
                  <a:pt x="473542" y="56242"/>
                </a:cubicBezTo>
                <a:cubicBezTo>
                  <a:pt x="477586" y="56242"/>
                  <a:pt x="483601" y="55192"/>
                  <a:pt x="491589" y="53091"/>
                </a:cubicBezTo>
                <a:cubicBezTo>
                  <a:pt x="499576" y="50990"/>
                  <a:pt x="506054" y="48061"/>
                  <a:pt x="511023" y="44304"/>
                </a:cubicBezTo>
                <a:cubicBezTo>
                  <a:pt x="515992" y="40547"/>
                  <a:pt x="522596" y="40098"/>
                  <a:pt x="530834" y="42959"/>
                </a:cubicBezTo>
                <a:cubicBezTo>
                  <a:pt x="539073" y="45820"/>
                  <a:pt x="546881" y="50384"/>
                  <a:pt x="554259" y="56651"/>
                </a:cubicBezTo>
                <a:cubicBezTo>
                  <a:pt x="561637" y="62917"/>
                  <a:pt x="560070" y="68173"/>
                  <a:pt x="549559" y="72418"/>
                </a:cubicBezTo>
                <a:cubicBezTo>
                  <a:pt x="539048" y="76662"/>
                  <a:pt x="524507" y="86557"/>
                  <a:pt x="505936" y="102102"/>
                </a:cubicBezTo>
                <a:cubicBezTo>
                  <a:pt x="519904" y="99621"/>
                  <a:pt x="529361" y="96753"/>
                  <a:pt x="534308" y="93498"/>
                </a:cubicBezTo>
                <a:cubicBezTo>
                  <a:pt x="539256" y="90243"/>
                  <a:pt x="546103" y="90300"/>
                  <a:pt x="554851" y="93670"/>
                </a:cubicBezTo>
                <a:cubicBezTo>
                  <a:pt x="563598" y="97040"/>
                  <a:pt x="571356" y="102446"/>
                  <a:pt x="578125" y="109889"/>
                </a:cubicBezTo>
                <a:cubicBezTo>
                  <a:pt x="584893" y="117331"/>
                  <a:pt x="584058" y="123584"/>
                  <a:pt x="575619" y="128646"/>
                </a:cubicBezTo>
                <a:cubicBezTo>
                  <a:pt x="567180" y="133708"/>
                  <a:pt x="559246" y="143230"/>
                  <a:pt x="551818" y="157211"/>
                </a:cubicBezTo>
                <a:cubicBezTo>
                  <a:pt x="560823" y="166733"/>
                  <a:pt x="560673" y="172104"/>
                  <a:pt x="551366" y="173323"/>
                </a:cubicBezTo>
                <a:cubicBezTo>
                  <a:pt x="542059" y="174542"/>
                  <a:pt x="528716" y="176148"/>
                  <a:pt x="511335" y="178141"/>
                </a:cubicBezTo>
                <a:cubicBezTo>
                  <a:pt x="521230" y="185282"/>
                  <a:pt x="524564" y="190914"/>
                  <a:pt x="521338" y="195037"/>
                </a:cubicBezTo>
                <a:cubicBezTo>
                  <a:pt x="518111" y="199160"/>
                  <a:pt x="515411" y="210062"/>
                  <a:pt x="513239" y="227744"/>
                </a:cubicBezTo>
                <a:cubicBezTo>
                  <a:pt x="511066" y="245425"/>
                  <a:pt x="513088" y="258396"/>
                  <a:pt x="519305" y="266656"/>
                </a:cubicBezTo>
                <a:cubicBezTo>
                  <a:pt x="525521" y="274916"/>
                  <a:pt x="539030" y="279261"/>
                  <a:pt x="559830" y="279691"/>
                </a:cubicBezTo>
                <a:cubicBezTo>
                  <a:pt x="580631" y="280121"/>
                  <a:pt x="595311" y="278297"/>
                  <a:pt x="603873" y="274217"/>
                </a:cubicBezTo>
                <a:cubicBezTo>
                  <a:pt x="612434" y="270137"/>
                  <a:pt x="619683" y="257528"/>
                  <a:pt x="625619" y="236391"/>
                </a:cubicBezTo>
                <a:cubicBezTo>
                  <a:pt x="631556" y="215253"/>
                  <a:pt x="635575" y="214060"/>
                  <a:pt x="637676" y="232809"/>
                </a:cubicBezTo>
                <a:cubicBezTo>
                  <a:pt x="639777" y="251559"/>
                  <a:pt x="643090" y="265139"/>
                  <a:pt x="647614" y="273550"/>
                </a:cubicBezTo>
                <a:cubicBezTo>
                  <a:pt x="652138" y="281960"/>
                  <a:pt x="649435" y="289019"/>
                  <a:pt x="639504" y="294727"/>
                </a:cubicBezTo>
                <a:cubicBezTo>
                  <a:pt x="629574" y="300434"/>
                  <a:pt x="618392" y="304206"/>
                  <a:pt x="605959" y="306041"/>
                </a:cubicBezTo>
                <a:cubicBezTo>
                  <a:pt x="593526" y="307877"/>
                  <a:pt x="579211" y="308565"/>
                  <a:pt x="563014" y="308106"/>
                </a:cubicBezTo>
                <a:cubicBezTo>
                  <a:pt x="546817" y="307647"/>
                  <a:pt x="532462" y="305249"/>
                  <a:pt x="519950" y="300911"/>
                </a:cubicBezTo>
                <a:cubicBezTo>
                  <a:pt x="507438" y="296573"/>
                  <a:pt x="499472" y="289267"/>
                  <a:pt x="496052" y="278992"/>
                </a:cubicBezTo>
                <a:cubicBezTo>
                  <a:pt x="492632" y="268717"/>
                  <a:pt x="490922" y="257923"/>
                  <a:pt x="490922" y="246608"/>
                </a:cubicBezTo>
                <a:cubicBezTo>
                  <a:pt x="490922" y="235609"/>
                  <a:pt x="491596" y="224352"/>
                  <a:pt x="492944" y="212837"/>
                </a:cubicBezTo>
                <a:cubicBezTo>
                  <a:pt x="494292" y="201322"/>
                  <a:pt x="494235" y="190560"/>
                  <a:pt x="492772" y="180550"/>
                </a:cubicBezTo>
                <a:cubicBezTo>
                  <a:pt x="491381" y="180550"/>
                  <a:pt x="490513" y="180636"/>
                  <a:pt x="490169" y="180808"/>
                </a:cubicBezTo>
                <a:cubicBezTo>
                  <a:pt x="476804" y="215526"/>
                  <a:pt x="460248" y="242303"/>
                  <a:pt x="440502" y="261138"/>
                </a:cubicBezTo>
                <a:cubicBezTo>
                  <a:pt x="420755" y="279974"/>
                  <a:pt x="400826" y="292626"/>
                  <a:pt x="380714" y="299093"/>
                </a:cubicBezTo>
                <a:cubicBezTo>
                  <a:pt x="360602" y="305561"/>
                  <a:pt x="358146" y="303309"/>
                  <a:pt x="373347" y="292339"/>
                </a:cubicBezTo>
                <a:cubicBezTo>
                  <a:pt x="388547" y="281369"/>
                  <a:pt x="404777" y="267032"/>
                  <a:pt x="422035" y="249329"/>
                </a:cubicBezTo>
                <a:cubicBezTo>
                  <a:pt x="439294" y="231626"/>
                  <a:pt x="452806" y="210500"/>
                  <a:pt x="462571" y="185949"/>
                </a:cubicBezTo>
                <a:cubicBezTo>
                  <a:pt x="454082" y="187742"/>
                  <a:pt x="448518" y="188896"/>
                  <a:pt x="445879" y="189412"/>
                </a:cubicBezTo>
                <a:cubicBezTo>
                  <a:pt x="443212" y="198805"/>
                  <a:pt x="438874" y="200454"/>
                  <a:pt x="432866" y="194360"/>
                </a:cubicBezTo>
                <a:cubicBezTo>
                  <a:pt x="426857" y="188265"/>
                  <a:pt x="421171" y="177840"/>
                  <a:pt x="415808" y="163084"/>
                </a:cubicBezTo>
                <a:cubicBezTo>
                  <a:pt x="410445" y="148328"/>
                  <a:pt x="404977" y="137533"/>
                  <a:pt x="399406" y="130700"/>
                </a:cubicBezTo>
                <a:cubicBezTo>
                  <a:pt x="393835" y="123867"/>
                  <a:pt x="393986" y="120099"/>
                  <a:pt x="399858" y="119396"/>
                </a:cubicBezTo>
                <a:cubicBezTo>
                  <a:pt x="405730" y="118694"/>
                  <a:pt x="410918" y="118342"/>
                  <a:pt x="415421" y="118342"/>
                </a:cubicBezTo>
                <a:cubicBezTo>
                  <a:pt x="420641" y="118342"/>
                  <a:pt x="428313" y="117679"/>
                  <a:pt x="438437" y="116353"/>
                </a:cubicBezTo>
                <a:cubicBezTo>
                  <a:pt x="448561" y="115026"/>
                  <a:pt x="464543" y="111423"/>
                  <a:pt x="486383" y="105544"/>
                </a:cubicBezTo>
                <a:cubicBezTo>
                  <a:pt x="491288" y="96581"/>
                  <a:pt x="495970" y="87945"/>
                  <a:pt x="500430" y="79634"/>
                </a:cubicBezTo>
                <a:cubicBezTo>
                  <a:pt x="504889" y="71324"/>
                  <a:pt x="504660" y="67818"/>
                  <a:pt x="499741" y="69116"/>
                </a:cubicBezTo>
                <a:cubicBezTo>
                  <a:pt x="494823" y="70414"/>
                  <a:pt x="489269" y="72213"/>
                  <a:pt x="483081" y="74515"/>
                </a:cubicBezTo>
                <a:cubicBezTo>
                  <a:pt x="476894" y="76817"/>
                  <a:pt x="471061" y="74820"/>
                  <a:pt x="465583" y="68524"/>
                </a:cubicBezTo>
                <a:cubicBezTo>
                  <a:pt x="452748" y="85116"/>
                  <a:pt x="439817" y="96237"/>
                  <a:pt x="426789" y="101887"/>
                </a:cubicBezTo>
                <a:cubicBezTo>
                  <a:pt x="413761" y="107537"/>
                  <a:pt x="411800" y="104776"/>
                  <a:pt x="420906" y="93605"/>
                </a:cubicBezTo>
                <a:cubicBezTo>
                  <a:pt x="430012" y="82434"/>
                  <a:pt x="438111" y="69786"/>
                  <a:pt x="445202" y="55661"/>
                </a:cubicBezTo>
                <a:cubicBezTo>
                  <a:pt x="452293" y="41536"/>
                  <a:pt x="455613" y="32717"/>
                  <a:pt x="455161" y="29203"/>
                </a:cubicBezTo>
                <a:cubicBezTo>
                  <a:pt x="454709" y="25690"/>
                  <a:pt x="454792" y="21664"/>
                  <a:pt x="455408" y="17125"/>
                </a:cubicBezTo>
                <a:cubicBezTo>
                  <a:pt x="455717" y="14856"/>
                  <a:pt x="456810" y="13400"/>
                  <a:pt x="458689" y="12756"/>
                </a:cubicBezTo>
                <a:close/>
                <a:moveTo>
                  <a:pt x="825881" y="11694"/>
                </a:moveTo>
                <a:cubicBezTo>
                  <a:pt x="835388" y="11694"/>
                  <a:pt x="843415" y="12705"/>
                  <a:pt x="849961" y="14727"/>
                </a:cubicBezTo>
                <a:cubicBezTo>
                  <a:pt x="856508" y="16749"/>
                  <a:pt x="862018" y="20571"/>
                  <a:pt x="866492" y="26192"/>
                </a:cubicBezTo>
                <a:cubicBezTo>
                  <a:pt x="870966" y="31813"/>
                  <a:pt x="870952" y="38675"/>
                  <a:pt x="866449" y="46777"/>
                </a:cubicBezTo>
                <a:cubicBezTo>
                  <a:pt x="900493" y="43293"/>
                  <a:pt x="921609" y="39496"/>
                  <a:pt x="929797" y="35388"/>
                </a:cubicBezTo>
                <a:cubicBezTo>
                  <a:pt x="937985" y="31279"/>
                  <a:pt x="947288" y="32086"/>
                  <a:pt x="957707" y="37808"/>
                </a:cubicBezTo>
                <a:cubicBezTo>
                  <a:pt x="968125" y="43529"/>
                  <a:pt x="976668" y="50373"/>
                  <a:pt x="983336" y="58339"/>
                </a:cubicBezTo>
                <a:cubicBezTo>
                  <a:pt x="990004" y="66305"/>
                  <a:pt x="987495" y="71098"/>
                  <a:pt x="975807" y="72719"/>
                </a:cubicBezTo>
                <a:cubicBezTo>
                  <a:pt x="964120" y="74339"/>
                  <a:pt x="951271" y="78996"/>
                  <a:pt x="937261" y="86690"/>
                </a:cubicBezTo>
                <a:cubicBezTo>
                  <a:pt x="923251" y="94383"/>
                  <a:pt x="918271" y="92974"/>
                  <a:pt x="922322" y="82463"/>
                </a:cubicBezTo>
                <a:cubicBezTo>
                  <a:pt x="926373" y="71952"/>
                  <a:pt x="929295" y="64975"/>
                  <a:pt x="931088" y="61533"/>
                </a:cubicBezTo>
                <a:cubicBezTo>
                  <a:pt x="932880" y="58092"/>
                  <a:pt x="932005" y="56371"/>
                  <a:pt x="928463" y="56371"/>
                </a:cubicBezTo>
                <a:cubicBezTo>
                  <a:pt x="922598" y="56371"/>
                  <a:pt x="905773" y="58612"/>
                  <a:pt x="877989" y="63093"/>
                </a:cubicBezTo>
                <a:cubicBezTo>
                  <a:pt x="850205" y="67574"/>
                  <a:pt x="826917" y="70951"/>
                  <a:pt x="808124" y="73224"/>
                </a:cubicBezTo>
                <a:cubicBezTo>
                  <a:pt x="789331" y="75497"/>
                  <a:pt x="776844" y="76182"/>
                  <a:pt x="770664" y="75279"/>
                </a:cubicBezTo>
                <a:cubicBezTo>
                  <a:pt x="764899" y="92845"/>
                  <a:pt x="757306" y="106236"/>
                  <a:pt x="747884" y="115449"/>
                </a:cubicBezTo>
                <a:cubicBezTo>
                  <a:pt x="738463" y="124663"/>
                  <a:pt x="731995" y="124509"/>
                  <a:pt x="728482" y="114987"/>
                </a:cubicBezTo>
                <a:cubicBezTo>
                  <a:pt x="724968" y="105465"/>
                  <a:pt x="725743" y="97190"/>
                  <a:pt x="730805" y="90164"/>
                </a:cubicBezTo>
                <a:cubicBezTo>
                  <a:pt x="735867" y="83137"/>
                  <a:pt x="740592" y="75845"/>
                  <a:pt x="744980" y="68288"/>
                </a:cubicBezTo>
                <a:cubicBezTo>
                  <a:pt x="749368" y="60730"/>
                  <a:pt x="754427" y="52779"/>
                  <a:pt x="760156" y="44433"/>
                </a:cubicBezTo>
                <a:cubicBezTo>
                  <a:pt x="765885" y="36087"/>
                  <a:pt x="770578" y="40912"/>
                  <a:pt x="774234" y="58909"/>
                </a:cubicBezTo>
                <a:cubicBezTo>
                  <a:pt x="787399" y="58995"/>
                  <a:pt x="813584" y="56271"/>
                  <a:pt x="852790" y="50735"/>
                </a:cubicBezTo>
                <a:cubicBezTo>
                  <a:pt x="840056" y="42863"/>
                  <a:pt x="829674" y="34387"/>
                  <a:pt x="821643" y="25310"/>
                </a:cubicBezTo>
                <a:cubicBezTo>
                  <a:pt x="813613" y="16233"/>
                  <a:pt x="815025" y="11694"/>
                  <a:pt x="825881" y="11694"/>
                </a:cubicBezTo>
                <a:close/>
                <a:moveTo>
                  <a:pt x="1200930" y="8607"/>
                </a:moveTo>
                <a:cubicBezTo>
                  <a:pt x="1204092" y="7887"/>
                  <a:pt x="1209398" y="9292"/>
                  <a:pt x="1216848" y="12823"/>
                </a:cubicBezTo>
                <a:cubicBezTo>
                  <a:pt x="1231748" y="19886"/>
                  <a:pt x="1236856" y="26558"/>
                  <a:pt x="1232174" y="32839"/>
                </a:cubicBezTo>
                <a:cubicBezTo>
                  <a:pt x="1227492" y="39120"/>
                  <a:pt x="1223878" y="45429"/>
                  <a:pt x="1221333" y="51768"/>
                </a:cubicBezTo>
                <a:cubicBezTo>
                  <a:pt x="1218788" y="58106"/>
                  <a:pt x="1215299" y="65886"/>
                  <a:pt x="1210868" y="75106"/>
                </a:cubicBezTo>
                <a:cubicBezTo>
                  <a:pt x="1222756" y="73386"/>
                  <a:pt x="1234293" y="71184"/>
                  <a:pt x="1245478" y="68503"/>
                </a:cubicBezTo>
                <a:cubicBezTo>
                  <a:pt x="1256664" y="65821"/>
                  <a:pt x="1267344" y="62878"/>
                  <a:pt x="1277518" y="59673"/>
                </a:cubicBezTo>
                <a:cubicBezTo>
                  <a:pt x="1287692" y="56468"/>
                  <a:pt x="1297125" y="58884"/>
                  <a:pt x="1305815" y="66922"/>
                </a:cubicBezTo>
                <a:cubicBezTo>
                  <a:pt x="1314505" y="74960"/>
                  <a:pt x="1309866" y="81061"/>
                  <a:pt x="1291898" y="85227"/>
                </a:cubicBezTo>
                <a:cubicBezTo>
                  <a:pt x="1273929" y="89393"/>
                  <a:pt x="1257266" y="92806"/>
                  <a:pt x="1241908" y="95466"/>
                </a:cubicBezTo>
                <a:cubicBezTo>
                  <a:pt x="1226549" y="98126"/>
                  <a:pt x="1213026" y="100288"/>
                  <a:pt x="1201339" y="101951"/>
                </a:cubicBezTo>
                <a:cubicBezTo>
                  <a:pt x="1188433" y="127764"/>
                  <a:pt x="1174057" y="152113"/>
                  <a:pt x="1158211" y="175000"/>
                </a:cubicBezTo>
                <a:cubicBezTo>
                  <a:pt x="1158211" y="205653"/>
                  <a:pt x="1158080" y="229642"/>
                  <a:pt x="1157818" y="246969"/>
                </a:cubicBezTo>
                <a:lnTo>
                  <a:pt x="1157574" y="259005"/>
                </a:lnTo>
                <a:lnTo>
                  <a:pt x="1158297" y="258450"/>
                </a:lnTo>
                <a:cubicBezTo>
                  <a:pt x="1165653" y="257783"/>
                  <a:pt x="1192118" y="254445"/>
                  <a:pt x="1237692" y="248437"/>
                </a:cubicBezTo>
                <a:lnTo>
                  <a:pt x="1237692" y="200813"/>
                </a:lnTo>
                <a:cubicBezTo>
                  <a:pt x="1216583" y="204412"/>
                  <a:pt x="1201181" y="203082"/>
                  <a:pt x="1191487" y="196823"/>
                </a:cubicBezTo>
                <a:cubicBezTo>
                  <a:pt x="1181793" y="190563"/>
                  <a:pt x="1182066" y="186490"/>
                  <a:pt x="1192305" y="184605"/>
                </a:cubicBezTo>
                <a:cubicBezTo>
                  <a:pt x="1202544" y="182719"/>
                  <a:pt x="1217673" y="179783"/>
                  <a:pt x="1237692" y="175796"/>
                </a:cubicBezTo>
                <a:cubicBezTo>
                  <a:pt x="1236817" y="143875"/>
                  <a:pt x="1234798" y="124985"/>
                  <a:pt x="1231636" y="119127"/>
                </a:cubicBezTo>
                <a:cubicBezTo>
                  <a:pt x="1228474" y="113269"/>
                  <a:pt x="1229188" y="109419"/>
                  <a:pt x="1233777" y="107576"/>
                </a:cubicBezTo>
                <a:cubicBezTo>
                  <a:pt x="1238365" y="105734"/>
                  <a:pt x="1246267" y="107096"/>
                  <a:pt x="1257481" y="111663"/>
                </a:cubicBezTo>
                <a:cubicBezTo>
                  <a:pt x="1268695" y="116231"/>
                  <a:pt x="1272933" y="121827"/>
                  <a:pt x="1270194" y="128452"/>
                </a:cubicBezTo>
                <a:cubicBezTo>
                  <a:pt x="1267455" y="135077"/>
                  <a:pt x="1265676" y="148794"/>
                  <a:pt x="1264859" y="169601"/>
                </a:cubicBezTo>
                <a:cubicBezTo>
                  <a:pt x="1275428" y="167981"/>
                  <a:pt x="1285419" y="165550"/>
                  <a:pt x="1294834" y="162309"/>
                </a:cubicBezTo>
                <a:cubicBezTo>
                  <a:pt x="1304248" y="159068"/>
                  <a:pt x="1312626" y="160908"/>
                  <a:pt x="1319968" y="167827"/>
                </a:cubicBezTo>
                <a:cubicBezTo>
                  <a:pt x="1327311" y="174746"/>
                  <a:pt x="1325292" y="180385"/>
                  <a:pt x="1313913" y="184745"/>
                </a:cubicBezTo>
                <a:cubicBezTo>
                  <a:pt x="1302534" y="189104"/>
                  <a:pt x="1286111" y="192933"/>
                  <a:pt x="1264644" y="196231"/>
                </a:cubicBezTo>
                <a:cubicBezTo>
                  <a:pt x="1263884" y="212679"/>
                  <a:pt x="1263504" y="228998"/>
                  <a:pt x="1263504" y="245189"/>
                </a:cubicBezTo>
                <a:cubicBezTo>
                  <a:pt x="1285029" y="242607"/>
                  <a:pt x="1303986" y="240162"/>
                  <a:pt x="1320377" y="237854"/>
                </a:cubicBezTo>
                <a:cubicBezTo>
                  <a:pt x="1336768" y="235545"/>
                  <a:pt x="1349384" y="240040"/>
                  <a:pt x="1358225" y="251340"/>
                </a:cubicBezTo>
                <a:cubicBezTo>
                  <a:pt x="1367065" y="262641"/>
                  <a:pt x="1364904" y="268065"/>
                  <a:pt x="1351739" y="267613"/>
                </a:cubicBezTo>
                <a:cubicBezTo>
                  <a:pt x="1338575" y="267161"/>
                  <a:pt x="1324665" y="266487"/>
                  <a:pt x="1310009" y="265591"/>
                </a:cubicBezTo>
                <a:cubicBezTo>
                  <a:pt x="1295354" y="264695"/>
                  <a:pt x="1273660" y="266272"/>
                  <a:pt x="1244930" y="270323"/>
                </a:cubicBezTo>
                <a:cubicBezTo>
                  <a:pt x="1216199" y="274374"/>
                  <a:pt x="1197331" y="277522"/>
                  <a:pt x="1188325" y="279766"/>
                </a:cubicBezTo>
                <a:cubicBezTo>
                  <a:pt x="1179320" y="282011"/>
                  <a:pt x="1170224" y="279186"/>
                  <a:pt x="1161040" y="271291"/>
                </a:cubicBezTo>
                <a:lnTo>
                  <a:pt x="1157115" y="266561"/>
                </a:lnTo>
                <a:lnTo>
                  <a:pt x="1155393" y="286045"/>
                </a:lnTo>
                <a:cubicBezTo>
                  <a:pt x="1154214" y="293435"/>
                  <a:pt x="1152561" y="300226"/>
                  <a:pt x="1150435" y="306418"/>
                </a:cubicBezTo>
                <a:cubicBezTo>
                  <a:pt x="1146183" y="318800"/>
                  <a:pt x="1140766" y="318514"/>
                  <a:pt x="1134184" y="305557"/>
                </a:cubicBezTo>
                <a:cubicBezTo>
                  <a:pt x="1127602" y="292601"/>
                  <a:pt x="1125885" y="281297"/>
                  <a:pt x="1129032" y="271646"/>
                </a:cubicBezTo>
                <a:cubicBezTo>
                  <a:pt x="1132180" y="261995"/>
                  <a:pt x="1133381" y="238384"/>
                  <a:pt x="1132635" y="200813"/>
                </a:cubicBezTo>
                <a:cubicBezTo>
                  <a:pt x="1125322" y="212744"/>
                  <a:pt x="1114814" y="224420"/>
                  <a:pt x="1101112" y="235842"/>
                </a:cubicBezTo>
                <a:cubicBezTo>
                  <a:pt x="1087410" y="247264"/>
                  <a:pt x="1074579" y="255080"/>
                  <a:pt x="1062619" y="259289"/>
                </a:cubicBezTo>
                <a:cubicBezTo>
                  <a:pt x="1050659" y="263497"/>
                  <a:pt x="1049010" y="260902"/>
                  <a:pt x="1057672" y="251502"/>
                </a:cubicBezTo>
                <a:cubicBezTo>
                  <a:pt x="1066333" y="242102"/>
                  <a:pt x="1076981" y="231085"/>
                  <a:pt x="1089615" y="218451"/>
                </a:cubicBezTo>
                <a:cubicBezTo>
                  <a:pt x="1102248" y="205818"/>
                  <a:pt x="1116065" y="188918"/>
                  <a:pt x="1131065" y="167751"/>
                </a:cubicBezTo>
                <a:cubicBezTo>
                  <a:pt x="1131065" y="163148"/>
                  <a:pt x="1130165" y="156681"/>
                  <a:pt x="1128365" y="148349"/>
                </a:cubicBezTo>
                <a:cubicBezTo>
                  <a:pt x="1126566" y="140017"/>
                  <a:pt x="1133015" y="139903"/>
                  <a:pt x="1147714" y="148005"/>
                </a:cubicBezTo>
                <a:cubicBezTo>
                  <a:pt x="1151242" y="143760"/>
                  <a:pt x="1160089" y="129413"/>
                  <a:pt x="1174258" y="104963"/>
                </a:cubicBezTo>
                <a:cubicBezTo>
                  <a:pt x="1165797" y="107659"/>
                  <a:pt x="1157899" y="109458"/>
                  <a:pt x="1150564" y="110362"/>
                </a:cubicBezTo>
                <a:cubicBezTo>
                  <a:pt x="1143229" y="111265"/>
                  <a:pt x="1134994" y="107946"/>
                  <a:pt x="1125859" y="100403"/>
                </a:cubicBezTo>
                <a:cubicBezTo>
                  <a:pt x="1116725" y="92860"/>
                  <a:pt x="1118550" y="88798"/>
                  <a:pt x="1131334" y="88217"/>
                </a:cubicBezTo>
                <a:cubicBezTo>
                  <a:pt x="1144118" y="87636"/>
                  <a:pt x="1160936" y="85682"/>
                  <a:pt x="1181786" y="82355"/>
                </a:cubicBezTo>
                <a:cubicBezTo>
                  <a:pt x="1194764" y="48828"/>
                  <a:pt x="1200127" y="27092"/>
                  <a:pt x="1197876" y="17147"/>
                </a:cubicBezTo>
                <a:cubicBezTo>
                  <a:pt x="1196750" y="12174"/>
                  <a:pt x="1197768" y="9328"/>
                  <a:pt x="1200930" y="8607"/>
                </a:cubicBezTo>
                <a:close/>
                <a:moveTo>
                  <a:pt x="1616703" y="358"/>
                </a:moveTo>
                <a:cubicBezTo>
                  <a:pt x="1623630" y="1806"/>
                  <a:pt x="1631979" y="5797"/>
                  <a:pt x="1641752" y="12329"/>
                </a:cubicBezTo>
                <a:cubicBezTo>
                  <a:pt x="1651525" y="18861"/>
                  <a:pt x="1654834" y="23191"/>
                  <a:pt x="1651679" y="25321"/>
                </a:cubicBezTo>
                <a:cubicBezTo>
                  <a:pt x="1648524" y="27450"/>
                  <a:pt x="1644505" y="32294"/>
                  <a:pt x="1639623" y="39851"/>
                </a:cubicBezTo>
                <a:cubicBezTo>
                  <a:pt x="1634740" y="47408"/>
                  <a:pt x="1629004" y="56016"/>
                  <a:pt x="1622414" y="65674"/>
                </a:cubicBezTo>
                <a:cubicBezTo>
                  <a:pt x="1615825" y="75332"/>
                  <a:pt x="1610960" y="81180"/>
                  <a:pt x="1607820" y="83216"/>
                </a:cubicBezTo>
                <a:cubicBezTo>
                  <a:pt x="1632270" y="81495"/>
                  <a:pt x="1649524" y="79039"/>
                  <a:pt x="1659584" y="75849"/>
                </a:cubicBezTo>
                <a:cubicBezTo>
                  <a:pt x="1669644" y="72658"/>
                  <a:pt x="1678918" y="73966"/>
                  <a:pt x="1687408" y="79774"/>
                </a:cubicBezTo>
                <a:cubicBezTo>
                  <a:pt x="1695897" y="85582"/>
                  <a:pt x="1703429" y="92878"/>
                  <a:pt x="1710004" y="101661"/>
                </a:cubicBezTo>
                <a:cubicBezTo>
                  <a:pt x="1716579" y="110444"/>
                  <a:pt x="1714231" y="115650"/>
                  <a:pt x="1702960" y="117277"/>
                </a:cubicBezTo>
                <a:cubicBezTo>
                  <a:pt x="1691688" y="118905"/>
                  <a:pt x="1678162" y="124010"/>
                  <a:pt x="1662380" y="132593"/>
                </a:cubicBezTo>
                <a:cubicBezTo>
                  <a:pt x="1646599" y="141175"/>
                  <a:pt x="1640325" y="141695"/>
                  <a:pt x="1643559" y="134152"/>
                </a:cubicBezTo>
                <a:cubicBezTo>
                  <a:pt x="1646793" y="126609"/>
                  <a:pt x="1650618" y="119210"/>
                  <a:pt x="1655035" y="111954"/>
                </a:cubicBezTo>
                <a:cubicBezTo>
                  <a:pt x="1659451" y="104698"/>
                  <a:pt x="1661255" y="100370"/>
                  <a:pt x="1660445" y="98972"/>
                </a:cubicBezTo>
                <a:cubicBezTo>
                  <a:pt x="1659634" y="97574"/>
                  <a:pt x="1651475" y="97542"/>
                  <a:pt x="1635966" y="98875"/>
                </a:cubicBezTo>
                <a:cubicBezTo>
                  <a:pt x="1620457" y="100209"/>
                  <a:pt x="1601176" y="102457"/>
                  <a:pt x="1578125" y="105619"/>
                </a:cubicBezTo>
                <a:cubicBezTo>
                  <a:pt x="1555073" y="108781"/>
                  <a:pt x="1533100" y="111939"/>
                  <a:pt x="1512206" y="115094"/>
                </a:cubicBezTo>
                <a:cubicBezTo>
                  <a:pt x="1491313" y="118249"/>
                  <a:pt x="1478751" y="119375"/>
                  <a:pt x="1474520" y="118471"/>
                </a:cubicBezTo>
                <a:cubicBezTo>
                  <a:pt x="1470491" y="134862"/>
                  <a:pt x="1464016" y="148406"/>
                  <a:pt x="1455096" y="159104"/>
                </a:cubicBezTo>
                <a:cubicBezTo>
                  <a:pt x="1446177" y="169802"/>
                  <a:pt x="1439681" y="169953"/>
                  <a:pt x="1435608" y="159556"/>
                </a:cubicBezTo>
                <a:cubicBezTo>
                  <a:pt x="1431535" y="149159"/>
                  <a:pt x="1432001" y="140243"/>
                  <a:pt x="1437006" y="132808"/>
                </a:cubicBezTo>
                <a:cubicBezTo>
                  <a:pt x="1442011" y="125373"/>
                  <a:pt x="1446058" y="117708"/>
                  <a:pt x="1449149" y="109813"/>
                </a:cubicBezTo>
                <a:cubicBezTo>
                  <a:pt x="1452239" y="101919"/>
                  <a:pt x="1454551" y="95513"/>
                  <a:pt x="1456086" y="90594"/>
                </a:cubicBezTo>
                <a:cubicBezTo>
                  <a:pt x="1457620" y="85675"/>
                  <a:pt x="1461022" y="85600"/>
                  <a:pt x="1466292" y="90368"/>
                </a:cubicBezTo>
                <a:cubicBezTo>
                  <a:pt x="1471562" y="95136"/>
                  <a:pt x="1474197" y="98603"/>
                  <a:pt x="1474197" y="100768"/>
                </a:cubicBezTo>
                <a:cubicBezTo>
                  <a:pt x="1484336" y="100840"/>
                  <a:pt x="1497784" y="99743"/>
                  <a:pt x="1514540" y="97477"/>
                </a:cubicBezTo>
                <a:cubicBezTo>
                  <a:pt x="1531297" y="95211"/>
                  <a:pt x="1555944" y="91935"/>
                  <a:pt x="1588482" y="87647"/>
                </a:cubicBezTo>
                <a:cubicBezTo>
                  <a:pt x="1595924" y="73579"/>
                  <a:pt x="1601883" y="58827"/>
                  <a:pt x="1606357" y="43390"/>
                </a:cubicBezTo>
                <a:cubicBezTo>
                  <a:pt x="1610831" y="27952"/>
                  <a:pt x="1611942" y="16559"/>
                  <a:pt x="1609691" y="9210"/>
                </a:cubicBezTo>
                <a:cubicBezTo>
                  <a:pt x="1607439" y="1860"/>
                  <a:pt x="1609777" y="-1090"/>
                  <a:pt x="1616703" y="3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2864818" y="2932043"/>
            <a:ext cx="105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398612" y="1700810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004419" y="172963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5087890" y="456199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172471" y="4561995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792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>
            <a:spLocks noChangeArrowheads="1"/>
          </p:cNvSpPr>
          <p:nvPr/>
        </p:nvSpPr>
        <p:spPr bwMode="auto">
          <a:xfrm>
            <a:off x="2565050" y="1792569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6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6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5"/>
          <p:cNvGrpSpPr/>
          <p:nvPr/>
        </p:nvGrpSpPr>
        <p:grpSpPr bwMode="auto">
          <a:xfrm>
            <a:off x="5305616" y="2048317"/>
            <a:ext cx="3706394" cy="2754283"/>
            <a:chOff x="945" y="829"/>
            <a:chExt cx="3523" cy="2618"/>
          </a:xfrm>
        </p:grpSpPr>
        <p:pic>
          <p:nvPicPr>
            <p:cNvPr id="18" name="Picture 16" descr="010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64"/>
              <a:ext cx="112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010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87"/>
              <a:ext cx="1633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 descr="0100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2502"/>
              <a:ext cx="1124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010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437"/>
              <a:ext cx="134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010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833"/>
              <a:ext cx="110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 descr="0100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829"/>
              <a:ext cx="9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22"/>
            <p:cNvGrpSpPr/>
            <p:nvPr/>
          </p:nvGrpSpPr>
          <p:grpSpPr bwMode="auto">
            <a:xfrm>
              <a:off x="1794" y="1311"/>
              <a:ext cx="1407" cy="1114"/>
              <a:chOff x="2109" y="1706"/>
              <a:chExt cx="1315" cy="1022"/>
            </a:xfrm>
          </p:grpSpPr>
          <p:pic>
            <p:nvPicPr>
              <p:cNvPr id="32" name="Picture 23" descr="01000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706"/>
                <a:ext cx="1315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1"/>
              <p:cNvSpPr txBox="1">
                <a:spLocks noChangeArrowheads="1"/>
              </p:cNvSpPr>
              <p:nvPr/>
            </p:nvSpPr>
            <p:spPr bwMode="auto">
              <a:xfrm>
                <a:off x="2223" y="2460"/>
                <a:ext cx="76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学校</a:t>
                </a:r>
              </a:p>
            </p:txBody>
          </p:sp>
        </p:grpSp>
      </p:grpSp>
      <p:pic>
        <p:nvPicPr>
          <p:cNvPr id="34" name="Picture 35" descr="北和标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87" y="2100048"/>
            <a:ext cx="423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 bwMode="auto">
          <a:xfrm>
            <a:off x="5174144" y="3073240"/>
            <a:ext cx="1341339" cy="1623100"/>
            <a:chOff x="7640647" y="3078817"/>
            <a:chExt cx="838200" cy="1027436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640647" y="3078817"/>
              <a:ext cx="838200" cy="25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37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38" name="Picture 5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5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6" name="任意多边形: 形状 25"/>
          <p:cNvSpPr>
            <a:spLocks noChangeArrowheads="1"/>
          </p:cNvSpPr>
          <p:nvPr/>
        </p:nvSpPr>
        <p:spPr bwMode="auto">
          <a:xfrm>
            <a:off x="2626044" y="2470280"/>
            <a:ext cx="2427327" cy="978143"/>
          </a:xfrm>
          <a:custGeom>
            <a:avLst/>
            <a:gdLst/>
            <a:ahLst/>
            <a:cxnLst/>
            <a:rect l="l" t="t" r="r" b="b"/>
            <a:pathLst>
              <a:path w="2427327" h="978143">
                <a:moveTo>
                  <a:pt x="677353" y="959093"/>
                </a:moveTo>
                <a:lnTo>
                  <a:pt x="1034541" y="959093"/>
                </a:lnTo>
                <a:lnTo>
                  <a:pt x="1391728" y="959093"/>
                </a:lnTo>
                <a:lnTo>
                  <a:pt x="1391728" y="978143"/>
                </a:lnTo>
                <a:lnTo>
                  <a:pt x="1034541" y="978143"/>
                </a:lnTo>
                <a:lnTo>
                  <a:pt x="677353" y="978143"/>
                </a:lnTo>
                <a:close/>
                <a:moveTo>
                  <a:pt x="2194508" y="868999"/>
                </a:moveTo>
                <a:cubicBezTo>
                  <a:pt x="2191136" y="869189"/>
                  <a:pt x="2187857" y="870469"/>
                  <a:pt x="2184670" y="872838"/>
                </a:cubicBezTo>
                <a:cubicBezTo>
                  <a:pt x="2178295" y="877578"/>
                  <a:pt x="2175108" y="883895"/>
                  <a:pt x="2175108" y="891789"/>
                </a:cubicBezTo>
                <a:cubicBezTo>
                  <a:pt x="2175108" y="899683"/>
                  <a:pt x="2178657" y="905609"/>
                  <a:pt x="2185756" y="909567"/>
                </a:cubicBezTo>
                <a:cubicBezTo>
                  <a:pt x="2192854" y="913525"/>
                  <a:pt x="2199802" y="913324"/>
                  <a:pt x="2206599" y="908965"/>
                </a:cubicBezTo>
                <a:cubicBezTo>
                  <a:pt x="2213397" y="904591"/>
                  <a:pt x="2216591" y="898281"/>
                  <a:pt x="2216182" y="890036"/>
                </a:cubicBezTo>
                <a:cubicBezTo>
                  <a:pt x="2215774" y="881790"/>
                  <a:pt x="2212013" y="875678"/>
                  <a:pt x="2204900" y="871698"/>
                </a:cubicBezTo>
                <a:cubicBezTo>
                  <a:pt x="2201344" y="869709"/>
                  <a:pt x="2197880" y="868809"/>
                  <a:pt x="2194508" y="868999"/>
                </a:cubicBezTo>
                <a:close/>
                <a:moveTo>
                  <a:pt x="2196990" y="846079"/>
                </a:moveTo>
                <a:cubicBezTo>
                  <a:pt x="2202511" y="846201"/>
                  <a:pt x="2208155" y="847474"/>
                  <a:pt x="2213924" y="849898"/>
                </a:cubicBezTo>
                <a:cubicBezTo>
                  <a:pt x="2225460" y="854744"/>
                  <a:pt x="2233122" y="862424"/>
                  <a:pt x="2236907" y="872935"/>
                </a:cubicBezTo>
                <a:cubicBezTo>
                  <a:pt x="2240693" y="883446"/>
                  <a:pt x="2241138" y="893843"/>
                  <a:pt x="2238241" y="904125"/>
                </a:cubicBezTo>
                <a:cubicBezTo>
                  <a:pt x="2235344" y="914407"/>
                  <a:pt x="2229924" y="922276"/>
                  <a:pt x="2221979" y="927733"/>
                </a:cubicBezTo>
                <a:cubicBezTo>
                  <a:pt x="2214035" y="933189"/>
                  <a:pt x="2204595" y="935917"/>
                  <a:pt x="2193661" y="935917"/>
                </a:cubicBezTo>
                <a:cubicBezTo>
                  <a:pt x="2182726" y="935917"/>
                  <a:pt x="2172825" y="931479"/>
                  <a:pt x="2163955" y="922602"/>
                </a:cubicBezTo>
                <a:cubicBezTo>
                  <a:pt x="2155086" y="913726"/>
                  <a:pt x="2150651" y="904182"/>
                  <a:pt x="2150651" y="893972"/>
                </a:cubicBezTo>
                <a:cubicBezTo>
                  <a:pt x="2150651" y="883762"/>
                  <a:pt x="2153039" y="874832"/>
                  <a:pt x="2157814" y="867181"/>
                </a:cubicBezTo>
                <a:cubicBezTo>
                  <a:pt x="2162589" y="859531"/>
                  <a:pt x="2170250" y="853526"/>
                  <a:pt x="2180798" y="849166"/>
                </a:cubicBezTo>
                <a:cubicBezTo>
                  <a:pt x="2186071" y="846986"/>
                  <a:pt x="2191469" y="845958"/>
                  <a:pt x="2196990" y="846079"/>
                </a:cubicBezTo>
                <a:close/>
                <a:moveTo>
                  <a:pt x="1933822" y="810961"/>
                </a:moveTo>
                <a:cubicBezTo>
                  <a:pt x="1932398" y="810689"/>
                  <a:pt x="1930752" y="810722"/>
                  <a:pt x="1928884" y="811061"/>
                </a:cubicBezTo>
                <a:cubicBezTo>
                  <a:pt x="1921412" y="812416"/>
                  <a:pt x="1909381" y="815022"/>
                  <a:pt x="1892790" y="818880"/>
                </a:cubicBezTo>
                <a:cubicBezTo>
                  <a:pt x="1895428" y="835328"/>
                  <a:pt x="1897120" y="848191"/>
                  <a:pt x="1897866" y="857469"/>
                </a:cubicBezTo>
                <a:cubicBezTo>
                  <a:pt x="1910887" y="855748"/>
                  <a:pt x="1924517" y="852902"/>
                  <a:pt x="1938757" y="848930"/>
                </a:cubicBezTo>
                <a:cubicBezTo>
                  <a:pt x="1940406" y="839178"/>
                  <a:pt x="1941041" y="830090"/>
                  <a:pt x="1940661" y="821665"/>
                </a:cubicBezTo>
                <a:cubicBezTo>
                  <a:pt x="1940376" y="815347"/>
                  <a:pt x="1938096" y="811779"/>
                  <a:pt x="1933822" y="810961"/>
                </a:cubicBezTo>
                <a:close/>
                <a:moveTo>
                  <a:pt x="503550" y="797884"/>
                </a:moveTo>
                <a:cubicBezTo>
                  <a:pt x="505868" y="798195"/>
                  <a:pt x="508673" y="798830"/>
                  <a:pt x="511964" y="799789"/>
                </a:cubicBezTo>
                <a:cubicBezTo>
                  <a:pt x="525129" y="803625"/>
                  <a:pt x="534604" y="809437"/>
                  <a:pt x="540390" y="817223"/>
                </a:cubicBezTo>
                <a:cubicBezTo>
                  <a:pt x="546177" y="825010"/>
                  <a:pt x="547603" y="834589"/>
                  <a:pt x="544671" y="845961"/>
                </a:cubicBezTo>
                <a:cubicBezTo>
                  <a:pt x="541738" y="857333"/>
                  <a:pt x="532492" y="854651"/>
                  <a:pt x="516933" y="837916"/>
                </a:cubicBezTo>
                <a:cubicBezTo>
                  <a:pt x="505246" y="821726"/>
                  <a:pt x="498205" y="810365"/>
                  <a:pt x="495810" y="803833"/>
                </a:cubicBezTo>
                <a:cubicBezTo>
                  <a:pt x="494014" y="798934"/>
                  <a:pt x="496594" y="796951"/>
                  <a:pt x="503550" y="797884"/>
                </a:cubicBezTo>
                <a:close/>
                <a:moveTo>
                  <a:pt x="1942473" y="782355"/>
                </a:moveTo>
                <a:cubicBezTo>
                  <a:pt x="1945925" y="781925"/>
                  <a:pt x="1949634" y="782556"/>
                  <a:pt x="1953599" y="784248"/>
                </a:cubicBezTo>
                <a:cubicBezTo>
                  <a:pt x="1961529" y="787632"/>
                  <a:pt x="1968900" y="792049"/>
                  <a:pt x="1975712" y="797498"/>
                </a:cubicBezTo>
                <a:cubicBezTo>
                  <a:pt x="1982523" y="802948"/>
                  <a:pt x="1982921" y="807777"/>
                  <a:pt x="1976906" y="811986"/>
                </a:cubicBezTo>
                <a:cubicBezTo>
                  <a:pt x="1970890" y="816194"/>
                  <a:pt x="1965795" y="828072"/>
                  <a:pt x="1961622" y="847617"/>
                </a:cubicBezTo>
                <a:cubicBezTo>
                  <a:pt x="1970628" y="860165"/>
                  <a:pt x="1969420" y="866988"/>
                  <a:pt x="1957998" y="868085"/>
                </a:cubicBezTo>
                <a:cubicBezTo>
                  <a:pt x="1946576" y="869182"/>
                  <a:pt x="1926769" y="871860"/>
                  <a:pt x="1898576" y="876119"/>
                </a:cubicBezTo>
                <a:cubicBezTo>
                  <a:pt x="1893112" y="888093"/>
                  <a:pt x="1888283" y="889935"/>
                  <a:pt x="1884089" y="881647"/>
                </a:cubicBezTo>
                <a:cubicBezTo>
                  <a:pt x="1879894" y="873358"/>
                  <a:pt x="1875821" y="861086"/>
                  <a:pt x="1871871" y="844832"/>
                </a:cubicBezTo>
                <a:cubicBezTo>
                  <a:pt x="1867920" y="828577"/>
                  <a:pt x="1863417" y="816951"/>
                  <a:pt x="1858362" y="809953"/>
                </a:cubicBezTo>
                <a:cubicBezTo>
                  <a:pt x="1853307" y="802955"/>
                  <a:pt x="1855311" y="799456"/>
                  <a:pt x="1864374" y="799456"/>
                </a:cubicBezTo>
                <a:cubicBezTo>
                  <a:pt x="1871043" y="799456"/>
                  <a:pt x="1876750" y="799900"/>
                  <a:pt x="1881497" y="800789"/>
                </a:cubicBezTo>
                <a:cubicBezTo>
                  <a:pt x="1886243" y="801679"/>
                  <a:pt x="1894525" y="800850"/>
                  <a:pt x="1906341" y="798305"/>
                </a:cubicBezTo>
                <a:cubicBezTo>
                  <a:pt x="1918157" y="795760"/>
                  <a:pt x="1927005" y="791934"/>
                  <a:pt x="1932885" y="786829"/>
                </a:cubicBezTo>
                <a:cubicBezTo>
                  <a:pt x="1935824" y="784277"/>
                  <a:pt x="1939021" y="782785"/>
                  <a:pt x="1942473" y="782355"/>
                </a:cubicBezTo>
                <a:close/>
                <a:moveTo>
                  <a:pt x="427418" y="770557"/>
                </a:moveTo>
                <a:cubicBezTo>
                  <a:pt x="422492" y="770994"/>
                  <a:pt x="409955" y="773220"/>
                  <a:pt x="389807" y="777236"/>
                </a:cubicBezTo>
                <a:lnTo>
                  <a:pt x="390990" y="815632"/>
                </a:lnTo>
                <a:cubicBezTo>
                  <a:pt x="398921" y="814886"/>
                  <a:pt x="405521" y="813122"/>
                  <a:pt x="410791" y="810340"/>
                </a:cubicBezTo>
                <a:cubicBezTo>
                  <a:pt x="416061" y="807558"/>
                  <a:pt x="421754" y="809175"/>
                  <a:pt x="427870" y="815191"/>
                </a:cubicBezTo>
                <a:cubicBezTo>
                  <a:pt x="433986" y="821206"/>
                  <a:pt x="432229" y="826182"/>
                  <a:pt x="422600" y="830119"/>
                </a:cubicBezTo>
                <a:cubicBezTo>
                  <a:pt x="412970" y="834055"/>
                  <a:pt x="402491" y="836023"/>
                  <a:pt x="391162" y="836023"/>
                </a:cubicBezTo>
                <a:lnTo>
                  <a:pt x="392324" y="870956"/>
                </a:lnTo>
                <a:cubicBezTo>
                  <a:pt x="396856" y="871085"/>
                  <a:pt x="403610" y="869318"/>
                  <a:pt x="412587" y="865654"/>
                </a:cubicBezTo>
                <a:cubicBezTo>
                  <a:pt x="421564" y="861990"/>
                  <a:pt x="427583" y="862184"/>
                  <a:pt x="430645" y="866235"/>
                </a:cubicBezTo>
                <a:cubicBezTo>
                  <a:pt x="433706" y="870286"/>
                  <a:pt x="435961" y="870028"/>
                  <a:pt x="437410" y="865460"/>
                </a:cubicBezTo>
                <a:cubicBezTo>
                  <a:pt x="438858" y="860893"/>
                  <a:pt x="439808" y="845377"/>
                  <a:pt x="440260" y="818912"/>
                </a:cubicBezTo>
                <a:cubicBezTo>
                  <a:pt x="440711" y="792447"/>
                  <a:pt x="439916" y="777662"/>
                  <a:pt x="437872" y="774558"/>
                </a:cubicBezTo>
                <a:cubicBezTo>
                  <a:pt x="435829" y="771453"/>
                  <a:pt x="432344" y="770119"/>
                  <a:pt x="427418" y="770557"/>
                </a:cubicBezTo>
                <a:close/>
                <a:moveTo>
                  <a:pt x="157811" y="725285"/>
                </a:moveTo>
                <a:cubicBezTo>
                  <a:pt x="167337" y="724402"/>
                  <a:pt x="174633" y="726783"/>
                  <a:pt x="179699" y="732430"/>
                </a:cubicBezTo>
                <a:cubicBezTo>
                  <a:pt x="186453" y="739958"/>
                  <a:pt x="181817" y="746056"/>
                  <a:pt x="165792" y="750724"/>
                </a:cubicBezTo>
                <a:cubicBezTo>
                  <a:pt x="149767" y="755392"/>
                  <a:pt x="135732" y="758350"/>
                  <a:pt x="123686" y="759597"/>
                </a:cubicBezTo>
                <a:cubicBezTo>
                  <a:pt x="130885" y="767915"/>
                  <a:pt x="131379" y="773231"/>
                  <a:pt x="125170" y="775547"/>
                </a:cubicBezTo>
                <a:cubicBezTo>
                  <a:pt x="118961" y="777863"/>
                  <a:pt x="110371" y="781889"/>
                  <a:pt x="99401" y="787625"/>
                </a:cubicBezTo>
                <a:cubicBezTo>
                  <a:pt x="109496" y="791626"/>
                  <a:pt x="119032" y="799018"/>
                  <a:pt x="128009" y="809802"/>
                </a:cubicBezTo>
                <a:lnTo>
                  <a:pt x="135796" y="812921"/>
                </a:lnTo>
                <a:cubicBezTo>
                  <a:pt x="159113" y="787453"/>
                  <a:pt x="170320" y="770740"/>
                  <a:pt x="169417" y="762781"/>
                </a:cubicBezTo>
                <a:cubicBezTo>
                  <a:pt x="168513" y="754822"/>
                  <a:pt x="172378" y="752312"/>
                  <a:pt x="181011" y="755252"/>
                </a:cubicBezTo>
                <a:cubicBezTo>
                  <a:pt x="189644" y="758192"/>
                  <a:pt x="196871" y="763268"/>
                  <a:pt x="202693" y="770481"/>
                </a:cubicBezTo>
                <a:cubicBezTo>
                  <a:pt x="208515" y="777695"/>
                  <a:pt x="207913" y="782706"/>
                  <a:pt x="200886" y="785517"/>
                </a:cubicBezTo>
                <a:cubicBezTo>
                  <a:pt x="193860" y="788328"/>
                  <a:pt x="176673" y="800259"/>
                  <a:pt x="149326" y="821310"/>
                </a:cubicBezTo>
                <a:cubicBezTo>
                  <a:pt x="180473" y="839479"/>
                  <a:pt x="202905" y="851217"/>
                  <a:pt x="216621" y="856523"/>
                </a:cubicBezTo>
                <a:cubicBezTo>
                  <a:pt x="230338" y="861829"/>
                  <a:pt x="246399" y="866532"/>
                  <a:pt x="264804" y="870633"/>
                </a:cubicBezTo>
                <a:cubicBezTo>
                  <a:pt x="283210" y="874735"/>
                  <a:pt x="285737" y="878768"/>
                  <a:pt x="272387" y="882733"/>
                </a:cubicBezTo>
                <a:cubicBezTo>
                  <a:pt x="259036" y="886698"/>
                  <a:pt x="243918" y="889803"/>
                  <a:pt x="227032" y="892047"/>
                </a:cubicBezTo>
                <a:cubicBezTo>
                  <a:pt x="210147" y="894291"/>
                  <a:pt x="194085" y="887386"/>
                  <a:pt x="178849" y="871333"/>
                </a:cubicBezTo>
                <a:cubicBezTo>
                  <a:pt x="163613" y="855279"/>
                  <a:pt x="147928" y="840361"/>
                  <a:pt x="131795" y="826580"/>
                </a:cubicBezTo>
                <a:cubicBezTo>
                  <a:pt x="141690" y="847947"/>
                  <a:pt x="146637" y="867715"/>
                  <a:pt x="146637" y="885884"/>
                </a:cubicBezTo>
                <a:cubicBezTo>
                  <a:pt x="146637" y="903379"/>
                  <a:pt x="144977" y="917580"/>
                  <a:pt x="141658" y="928485"/>
                </a:cubicBezTo>
                <a:cubicBezTo>
                  <a:pt x="138338" y="939391"/>
                  <a:pt x="132523" y="948529"/>
                  <a:pt x="124213" y="955900"/>
                </a:cubicBezTo>
                <a:cubicBezTo>
                  <a:pt x="115903" y="963271"/>
                  <a:pt x="109381" y="962938"/>
                  <a:pt x="104649" y="954900"/>
                </a:cubicBezTo>
                <a:cubicBezTo>
                  <a:pt x="99917" y="946862"/>
                  <a:pt x="91983" y="938287"/>
                  <a:pt x="80848" y="929174"/>
                </a:cubicBezTo>
                <a:cubicBezTo>
                  <a:pt x="69713" y="920061"/>
                  <a:pt x="71118" y="916856"/>
                  <a:pt x="85064" y="919559"/>
                </a:cubicBezTo>
                <a:cubicBezTo>
                  <a:pt x="99010" y="922262"/>
                  <a:pt x="108234" y="921903"/>
                  <a:pt x="112737" y="918483"/>
                </a:cubicBezTo>
                <a:cubicBezTo>
                  <a:pt x="117240" y="915063"/>
                  <a:pt x="119714" y="905491"/>
                  <a:pt x="120158" y="889767"/>
                </a:cubicBezTo>
                <a:cubicBezTo>
                  <a:pt x="120603" y="874043"/>
                  <a:pt x="120043" y="861083"/>
                  <a:pt x="118480" y="850887"/>
                </a:cubicBezTo>
                <a:cubicBezTo>
                  <a:pt x="106521" y="866489"/>
                  <a:pt x="93639" y="879123"/>
                  <a:pt x="79837" y="888788"/>
                </a:cubicBezTo>
                <a:cubicBezTo>
                  <a:pt x="66035" y="898453"/>
                  <a:pt x="50070" y="905125"/>
                  <a:pt x="31944" y="908804"/>
                </a:cubicBezTo>
                <a:cubicBezTo>
                  <a:pt x="13818" y="912482"/>
                  <a:pt x="10628" y="910589"/>
                  <a:pt x="22372" y="903125"/>
                </a:cubicBezTo>
                <a:cubicBezTo>
                  <a:pt x="34117" y="895661"/>
                  <a:pt x="48192" y="885942"/>
                  <a:pt x="64597" y="873968"/>
                </a:cubicBezTo>
                <a:cubicBezTo>
                  <a:pt x="81002" y="861993"/>
                  <a:pt x="96145" y="847022"/>
                  <a:pt x="110027" y="829054"/>
                </a:cubicBezTo>
                <a:cubicBezTo>
                  <a:pt x="108464" y="824953"/>
                  <a:pt x="107316" y="821432"/>
                  <a:pt x="106585" y="818492"/>
                </a:cubicBezTo>
                <a:cubicBezTo>
                  <a:pt x="101810" y="824974"/>
                  <a:pt x="94091" y="832385"/>
                  <a:pt x="83429" y="840723"/>
                </a:cubicBezTo>
                <a:cubicBezTo>
                  <a:pt x="72767" y="849062"/>
                  <a:pt x="58789" y="855540"/>
                  <a:pt x="41495" y="860158"/>
                </a:cubicBezTo>
                <a:cubicBezTo>
                  <a:pt x="24201" y="864775"/>
                  <a:pt x="24254" y="861155"/>
                  <a:pt x="41656" y="849295"/>
                </a:cubicBezTo>
                <a:cubicBezTo>
                  <a:pt x="59058" y="837436"/>
                  <a:pt x="75997" y="820873"/>
                  <a:pt x="92474" y="799606"/>
                </a:cubicBezTo>
                <a:cubicBezTo>
                  <a:pt x="91141" y="797599"/>
                  <a:pt x="90015" y="795792"/>
                  <a:pt x="89097" y="794186"/>
                </a:cubicBezTo>
                <a:cubicBezTo>
                  <a:pt x="68863" y="805830"/>
                  <a:pt x="51547" y="812341"/>
                  <a:pt x="37150" y="813717"/>
                </a:cubicBezTo>
                <a:cubicBezTo>
                  <a:pt x="22752" y="815094"/>
                  <a:pt x="21422" y="812276"/>
                  <a:pt x="33160" y="805264"/>
                </a:cubicBezTo>
                <a:cubicBezTo>
                  <a:pt x="44897" y="798251"/>
                  <a:pt x="57147" y="790346"/>
                  <a:pt x="69910" y="781548"/>
                </a:cubicBezTo>
                <a:cubicBezTo>
                  <a:pt x="82673" y="772751"/>
                  <a:pt x="91549" y="766165"/>
                  <a:pt x="96540" y="761791"/>
                </a:cubicBezTo>
                <a:cubicBezTo>
                  <a:pt x="84953" y="761791"/>
                  <a:pt x="75531" y="758805"/>
                  <a:pt x="68275" y="752832"/>
                </a:cubicBezTo>
                <a:cubicBezTo>
                  <a:pt x="61019" y="746859"/>
                  <a:pt x="61944" y="743257"/>
                  <a:pt x="71050" y="742023"/>
                </a:cubicBezTo>
                <a:cubicBezTo>
                  <a:pt x="80156" y="740790"/>
                  <a:pt x="91510" y="739040"/>
                  <a:pt x="105112" y="736775"/>
                </a:cubicBezTo>
                <a:cubicBezTo>
                  <a:pt x="118713" y="734509"/>
                  <a:pt x="132856" y="731336"/>
                  <a:pt x="147541" y="727256"/>
                </a:cubicBezTo>
                <a:cubicBezTo>
                  <a:pt x="151212" y="726236"/>
                  <a:pt x="154635" y="725579"/>
                  <a:pt x="157811" y="725285"/>
                </a:cubicBezTo>
                <a:close/>
                <a:moveTo>
                  <a:pt x="1684953" y="713714"/>
                </a:moveTo>
                <a:cubicBezTo>
                  <a:pt x="1697410" y="712962"/>
                  <a:pt x="1708080" y="716189"/>
                  <a:pt x="1716964" y="723395"/>
                </a:cubicBezTo>
                <a:cubicBezTo>
                  <a:pt x="1728809" y="733003"/>
                  <a:pt x="1727597" y="738653"/>
                  <a:pt x="1713329" y="740345"/>
                </a:cubicBezTo>
                <a:cubicBezTo>
                  <a:pt x="1699060" y="742038"/>
                  <a:pt x="1680737" y="743332"/>
                  <a:pt x="1658359" y="744228"/>
                </a:cubicBezTo>
                <a:cubicBezTo>
                  <a:pt x="1635981" y="745124"/>
                  <a:pt x="1609699" y="747709"/>
                  <a:pt x="1579513" y="751983"/>
                </a:cubicBezTo>
                <a:cubicBezTo>
                  <a:pt x="1591215" y="756371"/>
                  <a:pt x="1595402" y="761013"/>
                  <a:pt x="1592075" y="765911"/>
                </a:cubicBezTo>
                <a:cubicBezTo>
                  <a:pt x="1588748" y="770808"/>
                  <a:pt x="1585013" y="777515"/>
                  <a:pt x="1580868" y="786033"/>
                </a:cubicBezTo>
                <a:cubicBezTo>
                  <a:pt x="1583894" y="785962"/>
                  <a:pt x="1589336" y="785732"/>
                  <a:pt x="1597195" y="785345"/>
                </a:cubicBezTo>
                <a:cubicBezTo>
                  <a:pt x="1605053" y="784958"/>
                  <a:pt x="1611915" y="783384"/>
                  <a:pt x="1617780" y="780624"/>
                </a:cubicBezTo>
                <a:cubicBezTo>
                  <a:pt x="1623645" y="777863"/>
                  <a:pt x="1630349" y="778150"/>
                  <a:pt x="1637892" y="781484"/>
                </a:cubicBezTo>
                <a:cubicBezTo>
                  <a:pt x="1645435" y="784818"/>
                  <a:pt x="1652663" y="788866"/>
                  <a:pt x="1659575" y="793627"/>
                </a:cubicBezTo>
                <a:cubicBezTo>
                  <a:pt x="1666487" y="798387"/>
                  <a:pt x="1667842" y="803374"/>
                  <a:pt x="1663640" y="808587"/>
                </a:cubicBezTo>
                <a:cubicBezTo>
                  <a:pt x="1659438" y="813800"/>
                  <a:pt x="1654885" y="825555"/>
                  <a:pt x="1649981" y="843853"/>
                </a:cubicBezTo>
                <a:cubicBezTo>
                  <a:pt x="1645077" y="862151"/>
                  <a:pt x="1640348" y="876775"/>
                  <a:pt x="1635795" y="887723"/>
                </a:cubicBezTo>
                <a:cubicBezTo>
                  <a:pt x="1631242" y="898672"/>
                  <a:pt x="1625402" y="908890"/>
                  <a:pt x="1618275" y="918376"/>
                </a:cubicBezTo>
                <a:cubicBezTo>
                  <a:pt x="1611148" y="927862"/>
                  <a:pt x="1602336" y="934283"/>
                  <a:pt x="1591839" y="937638"/>
                </a:cubicBezTo>
                <a:cubicBezTo>
                  <a:pt x="1581342" y="940994"/>
                  <a:pt x="1575326" y="938054"/>
                  <a:pt x="1573792" y="928819"/>
                </a:cubicBezTo>
                <a:cubicBezTo>
                  <a:pt x="1572257" y="919584"/>
                  <a:pt x="1565377" y="908531"/>
                  <a:pt x="1553152" y="895661"/>
                </a:cubicBezTo>
                <a:cubicBezTo>
                  <a:pt x="1540927" y="882790"/>
                  <a:pt x="1542885" y="879962"/>
                  <a:pt x="1559025" y="887175"/>
                </a:cubicBezTo>
                <a:cubicBezTo>
                  <a:pt x="1575165" y="894388"/>
                  <a:pt x="1585565" y="897995"/>
                  <a:pt x="1590225" y="897995"/>
                </a:cubicBezTo>
                <a:cubicBezTo>
                  <a:pt x="1594599" y="897995"/>
                  <a:pt x="1599055" y="893678"/>
                  <a:pt x="1603594" y="885045"/>
                </a:cubicBezTo>
                <a:cubicBezTo>
                  <a:pt x="1608133" y="876413"/>
                  <a:pt x="1612876" y="864205"/>
                  <a:pt x="1617823" y="848424"/>
                </a:cubicBezTo>
                <a:cubicBezTo>
                  <a:pt x="1622771" y="832643"/>
                  <a:pt x="1625244" y="821289"/>
                  <a:pt x="1625244" y="814363"/>
                </a:cubicBezTo>
                <a:cubicBezTo>
                  <a:pt x="1625244" y="808813"/>
                  <a:pt x="1623749" y="805188"/>
                  <a:pt x="1620759" y="803489"/>
                </a:cubicBezTo>
                <a:cubicBezTo>
                  <a:pt x="1617769" y="801790"/>
                  <a:pt x="1613776" y="801166"/>
                  <a:pt x="1608778" y="801618"/>
                </a:cubicBezTo>
                <a:cubicBezTo>
                  <a:pt x="1603780" y="802069"/>
                  <a:pt x="1598048" y="802295"/>
                  <a:pt x="1591581" y="802295"/>
                </a:cubicBezTo>
                <a:cubicBezTo>
                  <a:pt x="1585644" y="802295"/>
                  <a:pt x="1580080" y="800940"/>
                  <a:pt x="1574889" y="798230"/>
                </a:cubicBezTo>
                <a:cubicBezTo>
                  <a:pt x="1567718" y="815725"/>
                  <a:pt x="1558408" y="832263"/>
                  <a:pt x="1546957" y="847843"/>
                </a:cubicBezTo>
                <a:cubicBezTo>
                  <a:pt x="1535507" y="863424"/>
                  <a:pt x="1521998" y="877850"/>
                  <a:pt x="1506432" y="891122"/>
                </a:cubicBezTo>
                <a:cubicBezTo>
                  <a:pt x="1490866" y="904394"/>
                  <a:pt x="1472356" y="915404"/>
                  <a:pt x="1450903" y="924151"/>
                </a:cubicBezTo>
                <a:cubicBezTo>
                  <a:pt x="1429450" y="932899"/>
                  <a:pt x="1427385" y="930045"/>
                  <a:pt x="1444708" y="915590"/>
                </a:cubicBezTo>
                <a:cubicBezTo>
                  <a:pt x="1462031" y="901135"/>
                  <a:pt x="1476726" y="887870"/>
                  <a:pt x="1488794" y="875796"/>
                </a:cubicBezTo>
                <a:cubicBezTo>
                  <a:pt x="1500861" y="863721"/>
                  <a:pt x="1512491" y="849855"/>
                  <a:pt x="1523683" y="834195"/>
                </a:cubicBezTo>
                <a:cubicBezTo>
                  <a:pt x="1534876" y="818536"/>
                  <a:pt x="1543351" y="803170"/>
                  <a:pt x="1549108" y="788098"/>
                </a:cubicBezTo>
                <a:cubicBezTo>
                  <a:pt x="1554866" y="773027"/>
                  <a:pt x="1558197" y="762006"/>
                  <a:pt x="1559100" y="755037"/>
                </a:cubicBezTo>
                <a:cubicBezTo>
                  <a:pt x="1537088" y="757733"/>
                  <a:pt x="1517757" y="760881"/>
                  <a:pt x="1501108" y="764480"/>
                </a:cubicBezTo>
                <a:cubicBezTo>
                  <a:pt x="1484459" y="768079"/>
                  <a:pt x="1473184" y="770105"/>
                  <a:pt x="1467283" y="770557"/>
                </a:cubicBezTo>
                <a:cubicBezTo>
                  <a:pt x="1461382" y="771008"/>
                  <a:pt x="1452713" y="767388"/>
                  <a:pt x="1441277" y="759694"/>
                </a:cubicBezTo>
                <a:cubicBezTo>
                  <a:pt x="1429841" y="752000"/>
                  <a:pt x="1431350" y="748154"/>
                  <a:pt x="1445805" y="748154"/>
                </a:cubicBezTo>
                <a:cubicBezTo>
                  <a:pt x="1458152" y="748154"/>
                  <a:pt x="1473066" y="746813"/>
                  <a:pt x="1490547" y="744131"/>
                </a:cubicBezTo>
                <a:cubicBezTo>
                  <a:pt x="1508027" y="741450"/>
                  <a:pt x="1538074" y="737191"/>
                  <a:pt x="1580686" y="731354"/>
                </a:cubicBezTo>
                <a:cubicBezTo>
                  <a:pt x="1623298" y="725518"/>
                  <a:pt x="1653702" y="720330"/>
                  <a:pt x="1671900" y="715791"/>
                </a:cubicBezTo>
                <a:cubicBezTo>
                  <a:pt x="1676450" y="714657"/>
                  <a:pt x="1680800" y="713964"/>
                  <a:pt x="1684953" y="713714"/>
                </a:cubicBezTo>
                <a:close/>
                <a:moveTo>
                  <a:pt x="1567984" y="658829"/>
                </a:moveTo>
                <a:cubicBezTo>
                  <a:pt x="1571884" y="659032"/>
                  <a:pt x="1575900" y="659610"/>
                  <a:pt x="1580030" y="660564"/>
                </a:cubicBezTo>
                <a:cubicBezTo>
                  <a:pt x="1588290" y="662471"/>
                  <a:pt x="1595668" y="666192"/>
                  <a:pt x="1602164" y="671728"/>
                </a:cubicBezTo>
                <a:cubicBezTo>
                  <a:pt x="1608660" y="677263"/>
                  <a:pt x="1611072" y="685559"/>
                  <a:pt x="1609402" y="696615"/>
                </a:cubicBezTo>
                <a:cubicBezTo>
                  <a:pt x="1607731" y="707671"/>
                  <a:pt x="1600719" y="709654"/>
                  <a:pt x="1588365" y="702563"/>
                </a:cubicBezTo>
                <a:cubicBezTo>
                  <a:pt x="1576011" y="695471"/>
                  <a:pt x="1565833" y="687918"/>
                  <a:pt x="1557831" y="679902"/>
                </a:cubicBezTo>
                <a:cubicBezTo>
                  <a:pt x="1549686" y="667296"/>
                  <a:pt x="1549284" y="660445"/>
                  <a:pt x="1556626" y="659348"/>
                </a:cubicBezTo>
                <a:cubicBezTo>
                  <a:pt x="1560297" y="658800"/>
                  <a:pt x="1564083" y="658627"/>
                  <a:pt x="1567984" y="658829"/>
                </a:cubicBezTo>
                <a:close/>
                <a:moveTo>
                  <a:pt x="535646" y="657464"/>
                </a:moveTo>
                <a:cubicBezTo>
                  <a:pt x="537534" y="657406"/>
                  <a:pt x="539869" y="657791"/>
                  <a:pt x="542649" y="658617"/>
                </a:cubicBezTo>
                <a:cubicBezTo>
                  <a:pt x="553770" y="661922"/>
                  <a:pt x="562119" y="665769"/>
                  <a:pt x="567698" y="670157"/>
                </a:cubicBezTo>
                <a:cubicBezTo>
                  <a:pt x="573276" y="674545"/>
                  <a:pt x="573932" y="679364"/>
                  <a:pt x="569666" y="684612"/>
                </a:cubicBezTo>
                <a:cubicBezTo>
                  <a:pt x="565400" y="689861"/>
                  <a:pt x="560359" y="698293"/>
                  <a:pt x="554544" y="709908"/>
                </a:cubicBezTo>
                <a:cubicBezTo>
                  <a:pt x="548729" y="721524"/>
                  <a:pt x="540157" y="733369"/>
                  <a:pt x="528828" y="745443"/>
                </a:cubicBezTo>
                <a:cubicBezTo>
                  <a:pt x="557179" y="744655"/>
                  <a:pt x="574706" y="741758"/>
                  <a:pt x="581410" y="736753"/>
                </a:cubicBezTo>
                <a:cubicBezTo>
                  <a:pt x="588115" y="731748"/>
                  <a:pt x="595883" y="731175"/>
                  <a:pt x="604717" y="735032"/>
                </a:cubicBezTo>
                <a:cubicBezTo>
                  <a:pt x="613550" y="738890"/>
                  <a:pt x="620660" y="743712"/>
                  <a:pt x="626044" y="749498"/>
                </a:cubicBezTo>
                <a:cubicBezTo>
                  <a:pt x="631429" y="755284"/>
                  <a:pt x="631834" y="760669"/>
                  <a:pt x="627260" y="765652"/>
                </a:cubicBezTo>
                <a:cubicBezTo>
                  <a:pt x="622685" y="770636"/>
                  <a:pt x="619512" y="782452"/>
                  <a:pt x="617741" y="801101"/>
                </a:cubicBezTo>
                <a:cubicBezTo>
                  <a:pt x="615970" y="819751"/>
                  <a:pt x="614411" y="838508"/>
                  <a:pt x="613063" y="857372"/>
                </a:cubicBezTo>
                <a:cubicBezTo>
                  <a:pt x="611715" y="876237"/>
                  <a:pt x="607736" y="892509"/>
                  <a:pt x="601125" y="906190"/>
                </a:cubicBezTo>
                <a:cubicBezTo>
                  <a:pt x="594514" y="919871"/>
                  <a:pt x="584257" y="930271"/>
                  <a:pt x="570354" y="937391"/>
                </a:cubicBezTo>
                <a:cubicBezTo>
                  <a:pt x="556451" y="944511"/>
                  <a:pt x="548973" y="942722"/>
                  <a:pt x="547919" y="932024"/>
                </a:cubicBezTo>
                <a:cubicBezTo>
                  <a:pt x="546865" y="921326"/>
                  <a:pt x="541143" y="909151"/>
                  <a:pt x="530754" y="895499"/>
                </a:cubicBezTo>
                <a:cubicBezTo>
                  <a:pt x="520364" y="881847"/>
                  <a:pt x="521770" y="878219"/>
                  <a:pt x="534970" y="884615"/>
                </a:cubicBezTo>
                <a:cubicBezTo>
                  <a:pt x="548170" y="891011"/>
                  <a:pt x="557387" y="894610"/>
                  <a:pt x="562621" y="895413"/>
                </a:cubicBezTo>
                <a:cubicBezTo>
                  <a:pt x="567855" y="896216"/>
                  <a:pt x="572727" y="891409"/>
                  <a:pt x="577237" y="880991"/>
                </a:cubicBezTo>
                <a:cubicBezTo>
                  <a:pt x="581747" y="870573"/>
                  <a:pt x="584902" y="854795"/>
                  <a:pt x="586702" y="833657"/>
                </a:cubicBezTo>
                <a:cubicBezTo>
                  <a:pt x="588502" y="812520"/>
                  <a:pt x="589402" y="794838"/>
                  <a:pt x="589402" y="780613"/>
                </a:cubicBezTo>
                <a:cubicBezTo>
                  <a:pt x="589402" y="767778"/>
                  <a:pt x="588165" y="760533"/>
                  <a:pt x="585691" y="758877"/>
                </a:cubicBezTo>
                <a:cubicBezTo>
                  <a:pt x="583217" y="757220"/>
                  <a:pt x="577069" y="757625"/>
                  <a:pt x="567246" y="760092"/>
                </a:cubicBezTo>
                <a:lnTo>
                  <a:pt x="539110" y="767147"/>
                </a:lnTo>
                <a:cubicBezTo>
                  <a:pt x="532285" y="768079"/>
                  <a:pt x="526219" y="765842"/>
                  <a:pt x="520913" y="760436"/>
                </a:cubicBezTo>
                <a:cubicBezTo>
                  <a:pt x="507189" y="776024"/>
                  <a:pt x="492903" y="788019"/>
                  <a:pt x="478053" y="796423"/>
                </a:cubicBezTo>
                <a:cubicBezTo>
                  <a:pt x="474341" y="798524"/>
                  <a:pt x="471546" y="799802"/>
                  <a:pt x="469668" y="800258"/>
                </a:cubicBezTo>
                <a:lnTo>
                  <a:pt x="468006" y="799625"/>
                </a:lnTo>
                <a:lnTo>
                  <a:pt x="467688" y="805188"/>
                </a:lnTo>
                <a:cubicBezTo>
                  <a:pt x="467482" y="812520"/>
                  <a:pt x="467603" y="821583"/>
                  <a:pt x="468051" y="832377"/>
                </a:cubicBezTo>
                <a:cubicBezTo>
                  <a:pt x="468947" y="853967"/>
                  <a:pt x="468237" y="870314"/>
                  <a:pt x="465922" y="881421"/>
                </a:cubicBezTo>
                <a:cubicBezTo>
                  <a:pt x="463606" y="892527"/>
                  <a:pt x="460494" y="901461"/>
                  <a:pt x="456586" y="908223"/>
                </a:cubicBezTo>
                <a:cubicBezTo>
                  <a:pt x="452678" y="914984"/>
                  <a:pt x="448495" y="915085"/>
                  <a:pt x="444035" y="908524"/>
                </a:cubicBezTo>
                <a:cubicBezTo>
                  <a:pt x="439575" y="901963"/>
                  <a:pt x="436162" y="896514"/>
                  <a:pt x="433796" y="892176"/>
                </a:cubicBezTo>
                <a:cubicBezTo>
                  <a:pt x="431430" y="887838"/>
                  <a:pt x="429117" y="885493"/>
                  <a:pt x="426859" y="885142"/>
                </a:cubicBezTo>
                <a:cubicBezTo>
                  <a:pt x="424600" y="884791"/>
                  <a:pt x="413375" y="886264"/>
                  <a:pt x="393184" y="889563"/>
                </a:cubicBezTo>
                <a:cubicBezTo>
                  <a:pt x="388481" y="909668"/>
                  <a:pt x="383114" y="915167"/>
                  <a:pt x="377084" y="906061"/>
                </a:cubicBezTo>
                <a:cubicBezTo>
                  <a:pt x="371054" y="896955"/>
                  <a:pt x="368039" y="884830"/>
                  <a:pt x="368039" y="869687"/>
                </a:cubicBezTo>
                <a:cubicBezTo>
                  <a:pt x="368039" y="855419"/>
                  <a:pt x="367598" y="837690"/>
                  <a:pt x="366716" y="816503"/>
                </a:cubicBezTo>
                <a:cubicBezTo>
                  <a:pt x="365834" y="795315"/>
                  <a:pt x="362686" y="779978"/>
                  <a:pt x="357273" y="770492"/>
                </a:cubicBezTo>
                <a:cubicBezTo>
                  <a:pt x="351860" y="761006"/>
                  <a:pt x="352781" y="756263"/>
                  <a:pt x="360037" y="756263"/>
                </a:cubicBezTo>
                <a:cubicBezTo>
                  <a:pt x="364827" y="756263"/>
                  <a:pt x="370427" y="756700"/>
                  <a:pt x="376837" y="757575"/>
                </a:cubicBezTo>
                <a:cubicBezTo>
                  <a:pt x="383720" y="748928"/>
                  <a:pt x="391399" y="735556"/>
                  <a:pt x="399874" y="717459"/>
                </a:cubicBezTo>
                <a:cubicBezTo>
                  <a:pt x="408349" y="699361"/>
                  <a:pt x="411013" y="685103"/>
                  <a:pt x="407865" y="674685"/>
                </a:cubicBezTo>
                <a:cubicBezTo>
                  <a:pt x="404718" y="664267"/>
                  <a:pt x="412644" y="663181"/>
                  <a:pt x="431645" y="671426"/>
                </a:cubicBezTo>
                <a:cubicBezTo>
                  <a:pt x="447849" y="679256"/>
                  <a:pt x="452858" y="686150"/>
                  <a:pt x="446670" y="692109"/>
                </a:cubicBezTo>
                <a:cubicBezTo>
                  <a:pt x="440482" y="698067"/>
                  <a:pt x="433817" y="706402"/>
                  <a:pt x="426676" y="717114"/>
                </a:cubicBezTo>
                <a:cubicBezTo>
                  <a:pt x="419535" y="727826"/>
                  <a:pt x="408593" y="741313"/>
                  <a:pt x="393851" y="757575"/>
                </a:cubicBezTo>
                <a:cubicBezTo>
                  <a:pt x="411203" y="755080"/>
                  <a:pt x="423263" y="750857"/>
                  <a:pt x="430032" y="744906"/>
                </a:cubicBezTo>
                <a:cubicBezTo>
                  <a:pt x="436800" y="738954"/>
                  <a:pt x="444128" y="737900"/>
                  <a:pt x="452015" y="741744"/>
                </a:cubicBezTo>
                <a:cubicBezTo>
                  <a:pt x="459902" y="745587"/>
                  <a:pt x="466803" y="749588"/>
                  <a:pt x="472719" y="753746"/>
                </a:cubicBezTo>
                <a:cubicBezTo>
                  <a:pt x="478634" y="757905"/>
                  <a:pt x="479971" y="762784"/>
                  <a:pt x="476731" y="768384"/>
                </a:cubicBezTo>
                <a:cubicBezTo>
                  <a:pt x="473490" y="773984"/>
                  <a:pt x="471009" y="780652"/>
                  <a:pt x="469288" y="788389"/>
                </a:cubicBezTo>
                <a:cubicBezTo>
                  <a:pt x="468858" y="790323"/>
                  <a:pt x="468509" y="792690"/>
                  <a:pt x="468243" y="795490"/>
                </a:cubicBezTo>
                <a:lnTo>
                  <a:pt x="468221" y="795862"/>
                </a:lnTo>
                <a:lnTo>
                  <a:pt x="469410" y="793128"/>
                </a:lnTo>
                <a:cubicBezTo>
                  <a:pt x="471202" y="790295"/>
                  <a:pt x="473911" y="786639"/>
                  <a:pt x="477537" y="782162"/>
                </a:cubicBezTo>
                <a:cubicBezTo>
                  <a:pt x="492042" y="764251"/>
                  <a:pt x="505314" y="743776"/>
                  <a:pt x="517353" y="720739"/>
                </a:cubicBezTo>
                <a:cubicBezTo>
                  <a:pt x="529391" y="697701"/>
                  <a:pt x="533837" y="680762"/>
                  <a:pt x="530689" y="669921"/>
                </a:cubicBezTo>
                <a:cubicBezTo>
                  <a:pt x="528328" y="661790"/>
                  <a:pt x="529981" y="657638"/>
                  <a:pt x="535646" y="657464"/>
                </a:cubicBezTo>
                <a:close/>
                <a:moveTo>
                  <a:pt x="103359" y="650970"/>
                </a:moveTo>
                <a:cubicBezTo>
                  <a:pt x="112866" y="650970"/>
                  <a:pt x="120893" y="651981"/>
                  <a:pt x="127439" y="654003"/>
                </a:cubicBezTo>
                <a:cubicBezTo>
                  <a:pt x="133986" y="656025"/>
                  <a:pt x="139496" y="659847"/>
                  <a:pt x="143970" y="665468"/>
                </a:cubicBezTo>
                <a:cubicBezTo>
                  <a:pt x="148444" y="671089"/>
                  <a:pt x="148430" y="677951"/>
                  <a:pt x="143927" y="686053"/>
                </a:cubicBezTo>
                <a:cubicBezTo>
                  <a:pt x="177971" y="682569"/>
                  <a:pt x="199087" y="678772"/>
                  <a:pt x="207275" y="674664"/>
                </a:cubicBezTo>
                <a:cubicBezTo>
                  <a:pt x="215463" y="670555"/>
                  <a:pt x="224766" y="671362"/>
                  <a:pt x="235184" y="677084"/>
                </a:cubicBezTo>
                <a:cubicBezTo>
                  <a:pt x="245603" y="682805"/>
                  <a:pt x="254146" y="689649"/>
                  <a:pt x="260814" y="697615"/>
                </a:cubicBezTo>
                <a:cubicBezTo>
                  <a:pt x="267482" y="705581"/>
                  <a:pt x="264973" y="710374"/>
                  <a:pt x="253285" y="711995"/>
                </a:cubicBezTo>
                <a:cubicBezTo>
                  <a:pt x="241598" y="713615"/>
                  <a:pt x="228749" y="718272"/>
                  <a:pt x="214739" y="725966"/>
                </a:cubicBezTo>
                <a:cubicBezTo>
                  <a:pt x="200729" y="733659"/>
                  <a:pt x="195749" y="732250"/>
                  <a:pt x="199800" y="721739"/>
                </a:cubicBezTo>
                <a:cubicBezTo>
                  <a:pt x="203851" y="711228"/>
                  <a:pt x="206773" y="704251"/>
                  <a:pt x="208565" y="700810"/>
                </a:cubicBezTo>
                <a:cubicBezTo>
                  <a:pt x="210358" y="697368"/>
                  <a:pt x="209483" y="695647"/>
                  <a:pt x="205941" y="695647"/>
                </a:cubicBezTo>
                <a:cubicBezTo>
                  <a:pt x="200076" y="695647"/>
                  <a:pt x="183251" y="697888"/>
                  <a:pt x="155467" y="702369"/>
                </a:cubicBezTo>
                <a:cubicBezTo>
                  <a:pt x="127683" y="706850"/>
                  <a:pt x="104395" y="710227"/>
                  <a:pt x="85602" y="712500"/>
                </a:cubicBezTo>
                <a:cubicBezTo>
                  <a:pt x="66809" y="714773"/>
                  <a:pt x="54322" y="715458"/>
                  <a:pt x="48142" y="714555"/>
                </a:cubicBezTo>
                <a:cubicBezTo>
                  <a:pt x="42377" y="732121"/>
                  <a:pt x="34784" y="745512"/>
                  <a:pt x="25362" y="754725"/>
                </a:cubicBezTo>
                <a:cubicBezTo>
                  <a:pt x="15941" y="763939"/>
                  <a:pt x="9473" y="763785"/>
                  <a:pt x="5960" y="754263"/>
                </a:cubicBezTo>
                <a:cubicBezTo>
                  <a:pt x="2446" y="744741"/>
                  <a:pt x="3221" y="736466"/>
                  <a:pt x="8283" y="729440"/>
                </a:cubicBezTo>
                <a:cubicBezTo>
                  <a:pt x="13345" y="722413"/>
                  <a:pt x="18070" y="715121"/>
                  <a:pt x="22458" y="707564"/>
                </a:cubicBezTo>
                <a:cubicBezTo>
                  <a:pt x="26846" y="700006"/>
                  <a:pt x="31905" y="692055"/>
                  <a:pt x="37634" y="683709"/>
                </a:cubicBezTo>
                <a:cubicBezTo>
                  <a:pt x="43363" y="675363"/>
                  <a:pt x="48056" y="680188"/>
                  <a:pt x="51712" y="698185"/>
                </a:cubicBezTo>
                <a:cubicBezTo>
                  <a:pt x="64877" y="698271"/>
                  <a:pt x="91062" y="695547"/>
                  <a:pt x="130268" y="690011"/>
                </a:cubicBezTo>
                <a:cubicBezTo>
                  <a:pt x="117534" y="682139"/>
                  <a:pt x="107152" y="673664"/>
                  <a:pt x="99121" y="664586"/>
                </a:cubicBezTo>
                <a:cubicBezTo>
                  <a:pt x="91090" y="655509"/>
                  <a:pt x="92503" y="650970"/>
                  <a:pt x="103359" y="650970"/>
                </a:cubicBezTo>
                <a:close/>
                <a:moveTo>
                  <a:pt x="1900079" y="647411"/>
                </a:moveTo>
                <a:cubicBezTo>
                  <a:pt x="1901884" y="647412"/>
                  <a:pt x="1904064" y="647770"/>
                  <a:pt x="1906621" y="648486"/>
                </a:cubicBezTo>
                <a:cubicBezTo>
                  <a:pt x="1916845" y="651347"/>
                  <a:pt x="1925647" y="655968"/>
                  <a:pt x="1933025" y="662349"/>
                </a:cubicBezTo>
                <a:cubicBezTo>
                  <a:pt x="1940403" y="668730"/>
                  <a:pt x="1940912" y="674603"/>
                  <a:pt x="1934552" y="679966"/>
                </a:cubicBezTo>
                <a:cubicBezTo>
                  <a:pt x="1928192" y="685329"/>
                  <a:pt x="1921534" y="691703"/>
                  <a:pt x="1914579" y="699089"/>
                </a:cubicBezTo>
                <a:cubicBezTo>
                  <a:pt x="1907624" y="706474"/>
                  <a:pt x="1890911" y="724170"/>
                  <a:pt x="1864439" y="752176"/>
                </a:cubicBezTo>
                <a:cubicBezTo>
                  <a:pt x="1940184" y="740561"/>
                  <a:pt x="1984631" y="732483"/>
                  <a:pt x="1997781" y="727945"/>
                </a:cubicBezTo>
                <a:cubicBezTo>
                  <a:pt x="2010931" y="723406"/>
                  <a:pt x="2021310" y="723575"/>
                  <a:pt x="2028917" y="728450"/>
                </a:cubicBezTo>
                <a:cubicBezTo>
                  <a:pt x="2036525" y="733326"/>
                  <a:pt x="2043634" y="739274"/>
                  <a:pt x="2050245" y="746293"/>
                </a:cubicBezTo>
                <a:cubicBezTo>
                  <a:pt x="2056856" y="753313"/>
                  <a:pt x="2057896" y="759300"/>
                  <a:pt x="2053364" y="764254"/>
                </a:cubicBezTo>
                <a:cubicBezTo>
                  <a:pt x="2048832" y="769209"/>
                  <a:pt x="2046119" y="786797"/>
                  <a:pt x="2045222" y="817019"/>
                </a:cubicBezTo>
                <a:cubicBezTo>
                  <a:pt x="2044326" y="847241"/>
                  <a:pt x="2042971" y="869809"/>
                  <a:pt x="2041157" y="884723"/>
                </a:cubicBezTo>
                <a:cubicBezTo>
                  <a:pt x="2039343" y="899637"/>
                  <a:pt x="2036787" y="912044"/>
                  <a:pt x="2033488" y="921946"/>
                </a:cubicBezTo>
                <a:cubicBezTo>
                  <a:pt x="2030190" y="931848"/>
                  <a:pt x="2023497" y="941151"/>
                  <a:pt x="2013409" y="949856"/>
                </a:cubicBezTo>
                <a:cubicBezTo>
                  <a:pt x="2003320" y="958560"/>
                  <a:pt x="1996917" y="957621"/>
                  <a:pt x="1994200" y="947038"/>
                </a:cubicBezTo>
                <a:cubicBezTo>
                  <a:pt x="1991482" y="936455"/>
                  <a:pt x="1984448" y="924280"/>
                  <a:pt x="1973098" y="910514"/>
                </a:cubicBezTo>
                <a:cubicBezTo>
                  <a:pt x="1961748" y="896747"/>
                  <a:pt x="1961120" y="891950"/>
                  <a:pt x="1971216" y="896123"/>
                </a:cubicBezTo>
                <a:cubicBezTo>
                  <a:pt x="1981312" y="900296"/>
                  <a:pt x="1989571" y="903222"/>
                  <a:pt x="1995996" y="904899"/>
                </a:cubicBezTo>
                <a:cubicBezTo>
                  <a:pt x="2002420" y="906577"/>
                  <a:pt x="2007271" y="901318"/>
                  <a:pt x="2010548" y="889122"/>
                </a:cubicBezTo>
                <a:cubicBezTo>
                  <a:pt x="2013824" y="876925"/>
                  <a:pt x="2015911" y="853110"/>
                  <a:pt x="2016807" y="817675"/>
                </a:cubicBezTo>
                <a:cubicBezTo>
                  <a:pt x="2017703" y="782240"/>
                  <a:pt x="2016069" y="761820"/>
                  <a:pt x="2011903" y="756414"/>
                </a:cubicBezTo>
                <a:cubicBezTo>
                  <a:pt x="2007737" y="751007"/>
                  <a:pt x="1997276" y="749652"/>
                  <a:pt x="1980519" y="752348"/>
                </a:cubicBezTo>
                <a:cubicBezTo>
                  <a:pt x="1963763" y="755044"/>
                  <a:pt x="1912471" y="762946"/>
                  <a:pt x="1826645" y="776053"/>
                </a:cubicBezTo>
                <a:cubicBezTo>
                  <a:pt x="1829313" y="803242"/>
                  <a:pt x="1831546" y="827423"/>
                  <a:pt x="1833346" y="848596"/>
                </a:cubicBezTo>
                <a:cubicBezTo>
                  <a:pt x="1835145" y="869769"/>
                  <a:pt x="1836271" y="885200"/>
                  <a:pt x="1836723" y="894886"/>
                </a:cubicBezTo>
                <a:cubicBezTo>
                  <a:pt x="1837175" y="904573"/>
                  <a:pt x="1835873" y="914959"/>
                  <a:pt x="1832819" y="926044"/>
                </a:cubicBezTo>
                <a:cubicBezTo>
                  <a:pt x="1829764" y="937129"/>
                  <a:pt x="1824573" y="937391"/>
                  <a:pt x="1817245" y="926829"/>
                </a:cubicBezTo>
                <a:cubicBezTo>
                  <a:pt x="1809917" y="916268"/>
                  <a:pt x="1806927" y="906764"/>
                  <a:pt x="1808275" y="898317"/>
                </a:cubicBezTo>
                <a:cubicBezTo>
                  <a:pt x="1809623" y="889871"/>
                  <a:pt x="1809623" y="873613"/>
                  <a:pt x="1808275" y="849543"/>
                </a:cubicBezTo>
                <a:cubicBezTo>
                  <a:pt x="1806927" y="825473"/>
                  <a:pt x="1805171" y="807368"/>
                  <a:pt x="1803005" y="795229"/>
                </a:cubicBezTo>
                <a:cubicBezTo>
                  <a:pt x="1800840" y="783090"/>
                  <a:pt x="1797463" y="772880"/>
                  <a:pt x="1792874" y="764598"/>
                </a:cubicBezTo>
                <a:cubicBezTo>
                  <a:pt x="1788285" y="756317"/>
                  <a:pt x="1789784" y="752649"/>
                  <a:pt x="1797370" y="753596"/>
                </a:cubicBezTo>
                <a:cubicBezTo>
                  <a:pt x="1804956" y="754542"/>
                  <a:pt x="1810878" y="755442"/>
                  <a:pt x="1815137" y="756295"/>
                </a:cubicBezTo>
                <a:cubicBezTo>
                  <a:pt x="1819396" y="757149"/>
                  <a:pt x="1829062" y="756808"/>
                  <a:pt x="1844133" y="755274"/>
                </a:cubicBezTo>
                <a:cubicBezTo>
                  <a:pt x="1862216" y="732903"/>
                  <a:pt x="1875495" y="713081"/>
                  <a:pt x="1883970" y="695808"/>
                </a:cubicBezTo>
                <a:cubicBezTo>
                  <a:pt x="1892445" y="678536"/>
                  <a:pt x="1895783" y="665615"/>
                  <a:pt x="1893983" y="657047"/>
                </a:cubicBezTo>
                <a:cubicBezTo>
                  <a:pt x="1892634" y="650621"/>
                  <a:pt x="1894666" y="647409"/>
                  <a:pt x="1900079" y="647411"/>
                </a:cubicBezTo>
                <a:close/>
                <a:moveTo>
                  <a:pt x="1984832" y="221168"/>
                </a:moveTo>
                <a:cubicBezTo>
                  <a:pt x="1987087" y="220959"/>
                  <a:pt x="1990586" y="221788"/>
                  <a:pt x="1995329" y="223654"/>
                </a:cubicBezTo>
                <a:cubicBezTo>
                  <a:pt x="2014301" y="231118"/>
                  <a:pt x="2028724" y="239812"/>
                  <a:pt x="2038597" y="249735"/>
                </a:cubicBezTo>
                <a:cubicBezTo>
                  <a:pt x="2048470" y="259659"/>
                  <a:pt x="2051969" y="271253"/>
                  <a:pt x="2049094" y="284517"/>
                </a:cubicBezTo>
                <a:cubicBezTo>
                  <a:pt x="2046219" y="297782"/>
                  <a:pt x="2039777" y="298718"/>
                  <a:pt x="2029767" y="287325"/>
                </a:cubicBezTo>
                <a:cubicBezTo>
                  <a:pt x="2019758" y="275931"/>
                  <a:pt x="2009210" y="263839"/>
                  <a:pt x="1998125" y="251047"/>
                </a:cubicBezTo>
                <a:cubicBezTo>
                  <a:pt x="1982498" y="231753"/>
                  <a:pt x="1978067" y="221793"/>
                  <a:pt x="1984832" y="221168"/>
                </a:cubicBezTo>
                <a:close/>
                <a:moveTo>
                  <a:pt x="2218306" y="184769"/>
                </a:moveTo>
                <a:cubicBezTo>
                  <a:pt x="2219485" y="184509"/>
                  <a:pt x="2221048" y="184557"/>
                  <a:pt x="2222994" y="184914"/>
                </a:cubicBezTo>
                <a:cubicBezTo>
                  <a:pt x="2230781" y="186341"/>
                  <a:pt x="2237105" y="188531"/>
                  <a:pt x="2241966" y="191485"/>
                </a:cubicBezTo>
                <a:lnTo>
                  <a:pt x="2245914" y="198729"/>
                </a:lnTo>
                <a:lnTo>
                  <a:pt x="2251568" y="198065"/>
                </a:lnTo>
                <a:cubicBezTo>
                  <a:pt x="2254477" y="197403"/>
                  <a:pt x="2257726" y="196383"/>
                  <a:pt x="2261315" y="195002"/>
                </a:cubicBezTo>
                <a:cubicBezTo>
                  <a:pt x="2268492" y="192242"/>
                  <a:pt x="2274576" y="193970"/>
                  <a:pt x="2279566" y="200186"/>
                </a:cubicBezTo>
                <a:cubicBezTo>
                  <a:pt x="2284557" y="206403"/>
                  <a:pt x="2282187" y="210931"/>
                  <a:pt x="2272457" y="213770"/>
                </a:cubicBezTo>
                <a:cubicBezTo>
                  <a:pt x="2262727" y="216609"/>
                  <a:pt x="2252578" y="218029"/>
                  <a:pt x="2242009" y="218029"/>
                </a:cubicBezTo>
                <a:cubicBezTo>
                  <a:pt x="2240461" y="230304"/>
                  <a:pt x="2238808" y="238295"/>
                  <a:pt x="2237051" y="242002"/>
                </a:cubicBezTo>
                <a:cubicBezTo>
                  <a:pt x="2235295" y="245709"/>
                  <a:pt x="2237213" y="245835"/>
                  <a:pt x="2242805" y="242379"/>
                </a:cubicBezTo>
                <a:cubicBezTo>
                  <a:pt x="2248398" y="238923"/>
                  <a:pt x="2257848" y="234872"/>
                  <a:pt x="2271156" y="230225"/>
                </a:cubicBezTo>
                <a:cubicBezTo>
                  <a:pt x="2284464" y="225579"/>
                  <a:pt x="2284872" y="228630"/>
                  <a:pt x="2272382" y="239378"/>
                </a:cubicBezTo>
                <a:cubicBezTo>
                  <a:pt x="2259892" y="250126"/>
                  <a:pt x="2248871" y="258974"/>
                  <a:pt x="2239321" y="265922"/>
                </a:cubicBezTo>
                <a:cubicBezTo>
                  <a:pt x="2229770" y="272870"/>
                  <a:pt x="2221704" y="279670"/>
                  <a:pt x="2215122" y="286324"/>
                </a:cubicBezTo>
                <a:cubicBezTo>
                  <a:pt x="2208539" y="292978"/>
                  <a:pt x="2202434" y="291458"/>
                  <a:pt x="2196805" y="281764"/>
                </a:cubicBezTo>
                <a:cubicBezTo>
                  <a:pt x="2191177" y="272070"/>
                  <a:pt x="2192468" y="264850"/>
                  <a:pt x="2200677" y="260103"/>
                </a:cubicBezTo>
                <a:cubicBezTo>
                  <a:pt x="2208887" y="255357"/>
                  <a:pt x="2214960" y="245501"/>
                  <a:pt x="2218897" y="230537"/>
                </a:cubicBezTo>
                <a:cubicBezTo>
                  <a:pt x="2222833" y="215573"/>
                  <a:pt x="2222553" y="203872"/>
                  <a:pt x="2218058" y="195432"/>
                </a:cubicBezTo>
                <a:cubicBezTo>
                  <a:pt x="2214686" y="189103"/>
                  <a:pt x="2214769" y="185548"/>
                  <a:pt x="2218306" y="184769"/>
                </a:cubicBezTo>
                <a:close/>
                <a:moveTo>
                  <a:pt x="549328" y="181548"/>
                </a:moveTo>
                <a:cubicBezTo>
                  <a:pt x="542631" y="182422"/>
                  <a:pt x="531482" y="184158"/>
                  <a:pt x="515879" y="186753"/>
                </a:cubicBezTo>
                <a:lnTo>
                  <a:pt x="511276" y="191335"/>
                </a:lnTo>
                <a:lnTo>
                  <a:pt x="511276" y="213813"/>
                </a:lnTo>
                <a:cubicBezTo>
                  <a:pt x="521200" y="213024"/>
                  <a:pt x="529883" y="211253"/>
                  <a:pt x="537325" y="208500"/>
                </a:cubicBezTo>
                <a:cubicBezTo>
                  <a:pt x="544768" y="205747"/>
                  <a:pt x="551511" y="207199"/>
                  <a:pt x="557556" y="212856"/>
                </a:cubicBezTo>
                <a:cubicBezTo>
                  <a:pt x="563600" y="218513"/>
                  <a:pt x="559384" y="223489"/>
                  <a:pt x="544908" y="227784"/>
                </a:cubicBezTo>
                <a:cubicBezTo>
                  <a:pt x="530431" y="232079"/>
                  <a:pt x="519221" y="232427"/>
                  <a:pt x="511276" y="228827"/>
                </a:cubicBezTo>
                <a:lnTo>
                  <a:pt x="511276" y="258361"/>
                </a:lnTo>
                <a:cubicBezTo>
                  <a:pt x="519579" y="257529"/>
                  <a:pt x="528979" y="255747"/>
                  <a:pt x="539476" y="253016"/>
                </a:cubicBezTo>
                <a:cubicBezTo>
                  <a:pt x="549973" y="250284"/>
                  <a:pt x="556674" y="250266"/>
                  <a:pt x="559578" y="252962"/>
                </a:cubicBezTo>
                <a:cubicBezTo>
                  <a:pt x="562481" y="255658"/>
                  <a:pt x="564131" y="249854"/>
                  <a:pt x="564525" y="235549"/>
                </a:cubicBezTo>
                <a:cubicBezTo>
                  <a:pt x="564919" y="221245"/>
                  <a:pt x="564683" y="209152"/>
                  <a:pt x="563815" y="199272"/>
                </a:cubicBezTo>
                <a:cubicBezTo>
                  <a:pt x="562947" y="189392"/>
                  <a:pt x="561990" y="183749"/>
                  <a:pt x="560943" y="182343"/>
                </a:cubicBezTo>
                <a:cubicBezTo>
                  <a:pt x="559897" y="180938"/>
                  <a:pt x="556025" y="180673"/>
                  <a:pt x="549328" y="181548"/>
                </a:cubicBezTo>
                <a:close/>
                <a:moveTo>
                  <a:pt x="1888189" y="128960"/>
                </a:moveTo>
                <a:cubicBezTo>
                  <a:pt x="1891557" y="129735"/>
                  <a:pt x="1894991" y="131472"/>
                  <a:pt x="1898490" y="134171"/>
                </a:cubicBezTo>
                <a:cubicBezTo>
                  <a:pt x="1905488" y="139570"/>
                  <a:pt x="1904004" y="144521"/>
                  <a:pt x="1894037" y="149024"/>
                </a:cubicBezTo>
                <a:cubicBezTo>
                  <a:pt x="1884071" y="153527"/>
                  <a:pt x="1872857" y="156617"/>
                  <a:pt x="1860395" y="158295"/>
                </a:cubicBezTo>
                <a:cubicBezTo>
                  <a:pt x="1868497" y="161751"/>
                  <a:pt x="1871197" y="166207"/>
                  <a:pt x="1868494" y="171664"/>
                </a:cubicBezTo>
                <a:cubicBezTo>
                  <a:pt x="1865790" y="177120"/>
                  <a:pt x="1864439" y="186674"/>
                  <a:pt x="1864439" y="200326"/>
                </a:cubicBezTo>
                <a:cubicBezTo>
                  <a:pt x="1885419" y="194992"/>
                  <a:pt x="1901014" y="191406"/>
                  <a:pt x="1911224" y="189571"/>
                </a:cubicBezTo>
                <a:cubicBezTo>
                  <a:pt x="1921434" y="187735"/>
                  <a:pt x="1920954" y="190611"/>
                  <a:pt x="1909783" y="198197"/>
                </a:cubicBezTo>
                <a:cubicBezTo>
                  <a:pt x="1898612" y="205783"/>
                  <a:pt x="1881432" y="214035"/>
                  <a:pt x="1858244" y="222955"/>
                </a:cubicBezTo>
                <a:cubicBezTo>
                  <a:pt x="1835056" y="231875"/>
                  <a:pt x="1820587" y="238683"/>
                  <a:pt x="1814836" y="243379"/>
                </a:cubicBezTo>
                <a:cubicBezTo>
                  <a:pt x="1809086" y="248075"/>
                  <a:pt x="1800593" y="244322"/>
                  <a:pt x="1789357" y="232118"/>
                </a:cubicBezTo>
                <a:cubicBezTo>
                  <a:pt x="1778122" y="219915"/>
                  <a:pt x="1777383" y="214265"/>
                  <a:pt x="1787142" y="215168"/>
                </a:cubicBezTo>
                <a:cubicBezTo>
                  <a:pt x="1796900" y="216072"/>
                  <a:pt x="1814965" y="213670"/>
                  <a:pt x="1841337" y="207962"/>
                </a:cubicBezTo>
                <a:lnTo>
                  <a:pt x="1841337" y="178794"/>
                </a:lnTo>
                <a:cubicBezTo>
                  <a:pt x="1841337" y="172212"/>
                  <a:pt x="1840448" y="166842"/>
                  <a:pt x="1838670" y="162683"/>
                </a:cubicBezTo>
                <a:cubicBezTo>
                  <a:pt x="1833909" y="162683"/>
                  <a:pt x="1829140" y="162443"/>
                  <a:pt x="1824365" y="161962"/>
                </a:cubicBezTo>
                <a:cubicBezTo>
                  <a:pt x="1819590" y="161482"/>
                  <a:pt x="1814478" y="159288"/>
                  <a:pt x="1809028" y="155380"/>
                </a:cubicBezTo>
                <a:cubicBezTo>
                  <a:pt x="1803579" y="151473"/>
                  <a:pt x="1812699" y="147145"/>
                  <a:pt x="1836389" y="142399"/>
                </a:cubicBezTo>
                <a:cubicBezTo>
                  <a:pt x="1857842" y="136118"/>
                  <a:pt x="1871806" y="131826"/>
                  <a:pt x="1878281" y="129525"/>
                </a:cubicBezTo>
                <a:cubicBezTo>
                  <a:pt x="1881518" y="128374"/>
                  <a:pt x="1884821" y="128186"/>
                  <a:pt x="1888189" y="128960"/>
                </a:cubicBezTo>
                <a:close/>
                <a:moveTo>
                  <a:pt x="1970772" y="126794"/>
                </a:moveTo>
                <a:cubicBezTo>
                  <a:pt x="1973438" y="127113"/>
                  <a:pt x="1976698" y="127854"/>
                  <a:pt x="1980552" y="129019"/>
                </a:cubicBezTo>
                <a:cubicBezTo>
                  <a:pt x="1994031" y="132260"/>
                  <a:pt x="1999624" y="137258"/>
                  <a:pt x="1997330" y="144012"/>
                </a:cubicBezTo>
                <a:cubicBezTo>
                  <a:pt x="1995035" y="150766"/>
                  <a:pt x="1992759" y="166193"/>
                  <a:pt x="1990500" y="190292"/>
                </a:cubicBezTo>
                <a:cubicBezTo>
                  <a:pt x="1988241" y="214390"/>
                  <a:pt x="1979648" y="234836"/>
                  <a:pt x="1964720" y="251628"/>
                </a:cubicBezTo>
                <a:cubicBezTo>
                  <a:pt x="1949792" y="268421"/>
                  <a:pt x="1930895" y="280965"/>
                  <a:pt x="1908030" y="289260"/>
                </a:cubicBezTo>
                <a:cubicBezTo>
                  <a:pt x="1885164" y="297556"/>
                  <a:pt x="1883085" y="294678"/>
                  <a:pt x="1901792" y="280624"/>
                </a:cubicBezTo>
                <a:cubicBezTo>
                  <a:pt x="1920498" y="266571"/>
                  <a:pt x="1935574" y="251617"/>
                  <a:pt x="1947017" y="235764"/>
                </a:cubicBezTo>
                <a:cubicBezTo>
                  <a:pt x="1958461" y="219911"/>
                  <a:pt x="1964856" y="201437"/>
                  <a:pt x="1966204" y="180343"/>
                </a:cubicBezTo>
                <a:cubicBezTo>
                  <a:pt x="1967552" y="159249"/>
                  <a:pt x="1966426" y="144256"/>
                  <a:pt x="1962827" y="135365"/>
                </a:cubicBezTo>
                <a:cubicBezTo>
                  <a:pt x="1960128" y="128697"/>
                  <a:pt x="1962776" y="125840"/>
                  <a:pt x="1970772" y="126794"/>
                </a:cubicBezTo>
                <a:close/>
                <a:moveTo>
                  <a:pt x="2212994" y="124195"/>
                </a:moveTo>
                <a:lnTo>
                  <a:pt x="2212659" y="126379"/>
                </a:lnTo>
                <a:cubicBezTo>
                  <a:pt x="2210486" y="139468"/>
                  <a:pt x="2208288" y="150616"/>
                  <a:pt x="2206066" y="159822"/>
                </a:cubicBezTo>
                <a:cubicBezTo>
                  <a:pt x="2202782" y="159837"/>
                  <a:pt x="2202760" y="159844"/>
                  <a:pt x="2206001" y="159844"/>
                </a:cubicBezTo>
                <a:cubicBezTo>
                  <a:pt x="2211995" y="159844"/>
                  <a:pt x="2224565" y="158259"/>
                  <a:pt x="2243709" y="155090"/>
                </a:cubicBezTo>
                <a:lnTo>
                  <a:pt x="2241429" y="130288"/>
                </a:lnTo>
                <a:cubicBezTo>
                  <a:pt x="2237385" y="132038"/>
                  <a:pt x="2233466" y="133375"/>
                  <a:pt x="2229673" y="134300"/>
                </a:cubicBezTo>
                <a:cubicBezTo>
                  <a:pt x="2225880" y="135225"/>
                  <a:pt x="2220746" y="132615"/>
                  <a:pt x="2214272" y="126470"/>
                </a:cubicBezTo>
                <a:close/>
                <a:moveTo>
                  <a:pt x="41880" y="121157"/>
                </a:moveTo>
                <a:cubicBezTo>
                  <a:pt x="45522" y="118682"/>
                  <a:pt x="48029" y="125013"/>
                  <a:pt x="49400" y="140151"/>
                </a:cubicBezTo>
                <a:cubicBezTo>
                  <a:pt x="51228" y="160335"/>
                  <a:pt x="45772" y="180608"/>
                  <a:pt x="33031" y="200971"/>
                </a:cubicBezTo>
                <a:cubicBezTo>
                  <a:pt x="20289" y="221334"/>
                  <a:pt x="10814" y="225665"/>
                  <a:pt x="4605" y="213964"/>
                </a:cubicBezTo>
                <a:cubicBezTo>
                  <a:pt x="-1605" y="202262"/>
                  <a:pt x="-1533" y="192002"/>
                  <a:pt x="4820" y="183182"/>
                </a:cubicBezTo>
                <a:cubicBezTo>
                  <a:pt x="11173" y="174363"/>
                  <a:pt x="16550" y="165608"/>
                  <a:pt x="20953" y="156918"/>
                </a:cubicBezTo>
                <a:cubicBezTo>
                  <a:pt x="26359" y="147812"/>
                  <a:pt x="31995" y="137695"/>
                  <a:pt x="37860" y="126567"/>
                </a:cubicBezTo>
                <a:cubicBezTo>
                  <a:pt x="39326" y="123785"/>
                  <a:pt x="40666" y="121982"/>
                  <a:pt x="41880" y="121157"/>
                </a:cubicBezTo>
                <a:close/>
                <a:moveTo>
                  <a:pt x="2282858" y="120845"/>
                </a:moveTo>
                <a:lnTo>
                  <a:pt x="2264122" y="126739"/>
                </a:lnTo>
                <a:lnTo>
                  <a:pt x="2264122" y="151734"/>
                </a:lnTo>
                <a:lnTo>
                  <a:pt x="2278986" y="148508"/>
                </a:lnTo>
                <a:close/>
                <a:moveTo>
                  <a:pt x="197939" y="113371"/>
                </a:moveTo>
                <a:cubicBezTo>
                  <a:pt x="205253" y="114798"/>
                  <a:pt x="215399" y="118766"/>
                  <a:pt x="228377" y="125277"/>
                </a:cubicBezTo>
                <a:cubicBezTo>
                  <a:pt x="241684" y="130955"/>
                  <a:pt x="252310" y="140409"/>
                  <a:pt x="260255" y="153638"/>
                </a:cubicBezTo>
                <a:cubicBezTo>
                  <a:pt x="268199" y="166867"/>
                  <a:pt x="269372" y="180232"/>
                  <a:pt x="263772" y="193733"/>
                </a:cubicBezTo>
                <a:cubicBezTo>
                  <a:pt x="258172" y="207234"/>
                  <a:pt x="249464" y="204893"/>
                  <a:pt x="237647" y="186710"/>
                </a:cubicBezTo>
                <a:cubicBezTo>
                  <a:pt x="225831" y="168527"/>
                  <a:pt x="214431" y="151401"/>
                  <a:pt x="203446" y="135333"/>
                </a:cubicBezTo>
                <a:cubicBezTo>
                  <a:pt x="192461" y="119264"/>
                  <a:pt x="190626" y="111944"/>
                  <a:pt x="197939" y="113371"/>
                </a:cubicBezTo>
                <a:close/>
                <a:moveTo>
                  <a:pt x="2336214" y="109413"/>
                </a:moveTo>
                <a:cubicBezTo>
                  <a:pt x="2335791" y="108932"/>
                  <a:pt x="2325921" y="111166"/>
                  <a:pt x="2306605" y="116113"/>
                </a:cubicBezTo>
                <a:lnTo>
                  <a:pt x="2299205" y="143625"/>
                </a:lnTo>
                <a:cubicBezTo>
                  <a:pt x="2302977" y="142807"/>
                  <a:pt x="2307974" y="141477"/>
                  <a:pt x="2314198" y="139635"/>
                </a:cubicBezTo>
                <a:cubicBezTo>
                  <a:pt x="2320421" y="137792"/>
                  <a:pt x="2325627" y="137774"/>
                  <a:pt x="2329815" y="139581"/>
                </a:cubicBezTo>
                <a:cubicBezTo>
                  <a:pt x="2332697" y="130375"/>
                  <a:pt x="2334590" y="123165"/>
                  <a:pt x="2335493" y="117952"/>
                </a:cubicBezTo>
                <a:cubicBezTo>
                  <a:pt x="2336397" y="112740"/>
                  <a:pt x="2336637" y="109893"/>
                  <a:pt x="2336214" y="109413"/>
                </a:cubicBezTo>
                <a:close/>
                <a:moveTo>
                  <a:pt x="872186" y="77585"/>
                </a:moveTo>
                <a:cubicBezTo>
                  <a:pt x="881712" y="76702"/>
                  <a:pt x="889008" y="79083"/>
                  <a:pt x="894074" y="84730"/>
                </a:cubicBezTo>
                <a:cubicBezTo>
                  <a:pt x="900828" y="92258"/>
                  <a:pt x="896192" y="98356"/>
                  <a:pt x="880167" y="103024"/>
                </a:cubicBezTo>
                <a:cubicBezTo>
                  <a:pt x="864142" y="107692"/>
                  <a:pt x="850107" y="110650"/>
                  <a:pt x="838061" y="111897"/>
                </a:cubicBezTo>
                <a:cubicBezTo>
                  <a:pt x="845260" y="120215"/>
                  <a:pt x="845754" y="125531"/>
                  <a:pt x="839545" y="127847"/>
                </a:cubicBezTo>
                <a:cubicBezTo>
                  <a:pt x="833336" y="130163"/>
                  <a:pt x="824746" y="134189"/>
                  <a:pt x="813776" y="139925"/>
                </a:cubicBezTo>
                <a:cubicBezTo>
                  <a:pt x="823871" y="143926"/>
                  <a:pt x="833407" y="151318"/>
                  <a:pt x="842384" y="162102"/>
                </a:cubicBezTo>
                <a:lnTo>
                  <a:pt x="850171" y="165221"/>
                </a:lnTo>
                <a:cubicBezTo>
                  <a:pt x="873488" y="139753"/>
                  <a:pt x="884695" y="123040"/>
                  <a:pt x="883792" y="115081"/>
                </a:cubicBezTo>
                <a:cubicBezTo>
                  <a:pt x="882888" y="107122"/>
                  <a:pt x="886753" y="104612"/>
                  <a:pt x="895386" y="107552"/>
                </a:cubicBezTo>
                <a:cubicBezTo>
                  <a:pt x="904019" y="110492"/>
                  <a:pt x="911246" y="115568"/>
                  <a:pt x="917068" y="122781"/>
                </a:cubicBezTo>
                <a:cubicBezTo>
                  <a:pt x="922890" y="129995"/>
                  <a:pt x="922288" y="135006"/>
                  <a:pt x="915261" y="137817"/>
                </a:cubicBezTo>
                <a:cubicBezTo>
                  <a:pt x="908235" y="140628"/>
                  <a:pt x="891048" y="152559"/>
                  <a:pt x="863701" y="173610"/>
                </a:cubicBezTo>
                <a:cubicBezTo>
                  <a:pt x="894848" y="191779"/>
                  <a:pt x="917280" y="203517"/>
                  <a:pt x="930996" y="208823"/>
                </a:cubicBezTo>
                <a:cubicBezTo>
                  <a:pt x="944713" y="214129"/>
                  <a:pt x="960774" y="218832"/>
                  <a:pt x="979179" y="222933"/>
                </a:cubicBezTo>
                <a:cubicBezTo>
                  <a:pt x="997585" y="227035"/>
                  <a:pt x="1000112" y="231068"/>
                  <a:pt x="986762" y="235033"/>
                </a:cubicBezTo>
                <a:cubicBezTo>
                  <a:pt x="973411" y="238998"/>
                  <a:pt x="958293" y="242103"/>
                  <a:pt x="941407" y="244347"/>
                </a:cubicBezTo>
                <a:cubicBezTo>
                  <a:pt x="924522" y="246591"/>
                  <a:pt x="908461" y="239686"/>
                  <a:pt x="893224" y="223633"/>
                </a:cubicBezTo>
                <a:cubicBezTo>
                  <a:pt x="877988" y="207579"/>
                  <a:pt x="862303" y="192661"/>
                  <a:pt x="846170" y="178880"/>
                </a:cubicBezTo>
                <a:cubicBezTo>
                  <a:pt x="856065" y="200247"/>
                  <a:pt x="861012" y="220015"/>
                  <a:pt x="861012" y="238184"/>
                </a:cubicBezTo>
                <a:cubicBezTo>
                  <a:pt x="861012" y="255679"/>
                  <a:pt x="859352" y="269880"/>
                  <a:pt x="856033" y="280785"/>
                </a:cubicBezTo>
                <a:cubicBezTo>
                  <a:pt x="852713" y="291691"/>
                  <a:pt x="846898" y="300829"/>
                  <a:pt x="838588" y="308200"/>
                </a:cubicBezTo>
                <a:cubicBezTo>
                  <a:pt x="830278" y="315571"/>
                  <a:pt x="823756" y="315238"/>
                  <a:pt x="819024" y="307200"/>
                </a:cubicBezTo>
                <a:cubicBezTo>
                  <a:pt x="814292" y="299162"/>
                  <a:pt x="806358" y="290587"/>
                  <a:pt x="795223" y="281474"/>
                </a:cubicBezTo>
                <a:cubicBezTo>
                  <a:pt x="784088" y="272361"/>
                  <a:pt x="785493" y="269156"/>
                  <a:pt x="799439" y="271859"/>
                </a:cubicBezTo>
                <a:cubicBezTo>
                  <a:pt x="813385" y="274562"/>
                  <a:pt x="822609" y="274203"/>
                  <a:pt x="827112" y="270783"/>
                </a:cubicBezTo>
                <a:cubicBezTo>
                  <a:pt x="831615" y="267363"/>
                  <a:pt x="834089" y="257791"/>
                  <a:pt x="834533" y="242067"/>
                </a:cubicBezTo>
                <a:cubicBezTo>
                  <a:pt x="834978" y="226343"/>
                  <a:pt x="834418" y="213383"/>
                  <a:pt x="832855" y="203187"/>
                </a:cubicBezTo>
                <a:cubicBezTo>
                  <a:pt x="820896" y="218789"/>
                  <a:pt x="808014" y="231423"/>
                  <a:pt x="794212" y="241088"/>
                </a:cubicBezTo>
                <a:cubicBezTo>
                  <a:pt x="780410" y="250753"/>
                  <a:pt x="764445" y="257425"/>
                  <a:pt x="746319" y="261103"/>
                </a:cubicBezTo>
                <a:cubicBezTo>
                  <a:pt x="728193" y="264782"/>
                  <a:pt x="725003" y="262889"/>
                  <a:pt x="736747" y="255425"/>
                </a:cubicBezTo>
                <a:cubicBezTo>
                  <a:pt x="748492" y="247961"/>
                  <a:pt x="762567" y="238242"/>
                  <a:pt x="778972" y="226268"/>
                </a:cubicBezTo>
                <a:cubicBezTo>
                  <a:pt x="795377" y="214293"/>
                  <a:pt x="810520" y="199322"/>
                  <a:pt x="824402" y="181354"/>
                </a:cubicBezTo>
                <a:cubicBezTo>
                  <a:pt x="822839" y="177253"/>
                  <a:pt x="821691" y="173732"/>
                  <a:pt x="820960" y="170792"/>
                </a:cubicBezTo>
                <a:cubicBezTo>
                  <a:pt x="816185" y="177274"/>
                  <a:pt x="808466" y="184685"/>
                  <a:pt x="797804" y="193023"/>
                </a:cubicBezTo>
                <a:cubicBezTo>
                  <a:pt x="787142" y="201362"/>
                  <a:pt x="773164" y="207840"/>
                  <a:pt x="755870" y="212458"/>
                </a:cubicBezTo>
                <a:cubicBezTo>
                  <a:pt x="738576" y="217075"/>
                  <a:pt x="738629" y="213455"/>
                  <a:pt x="756031" y="201595"/>
                </a:cubicBezTo>
                <a:cubicBezTo>
                  <a:pt x="773433" y="189736"/>
                  <a:pt x="790372" y="173173"/>
                  <a:pt x="806849" y="151906"/>
                </a:cubicBezTo>
                <a:cubicBezTo>
                  <a:pt x="805516" y="149899"/>
                  <a:pt x="804390" y="148092"/>
                  <a:pt x="803472" y="146486"/>
                </a:cubicBezTo>
                <a:cubicBezTo>
                  <a:pt x="783238" y="158130"/>
                  <a:pt x="765922" y="164640"/>
                  <a:pt x="751525" y="166017"/>
                </a:cubicBezTo>
                <a:cubicBezTo>
                  <a:pt x="737127" y="167394"/>
                  <a:pt x="735797" y="164576"/>
                  <a:pt x="747535" y="157564"/>
                </a:cubicBezTo>
                <a:cubicBezTo>
                  <a:pt x="759272" y="150551"/>
                  <a:pt x="771522" y="142646"/>
                  <a:pt x="784285" y="133848"/>
                </a:cubicBezTo>
                <a:cubicBezTo>
                  <a:pt x="797048" y="125051"/>
                  <a:pt x="805924" y="118465"/>
                  <a:pt x="810915" y="114091"/>
                </a:cubicBezTo>
                <a:cubicBezTo>
                  <a:pt x="799328" y="114091"/>
                  <a:pt x="789906" y="111105"/>
                  <a:pt x="782650" y="105132"/>
                </a:cubicBezTo>
                <a:cubicBezTo>
                  <a:pt x="775394" y="99159"/>
                  <a:pt x="776319" y="95556"/>
                  <a:pt x="785425" y="94323"/>
                </a:cubicBezTo>
                <a:cubicBezTo>
                  <a:pt x="794531" y="93090"/>
                  <a:pt x="805885" y="91340"/>
                  <a:pt x="819487" y="89075"/>
                </a:cubicBezTo>
                <a:cubicBezTo>
                  <a:pt x="833088" y="86809"/>
                  <a:pt x="847231" y="83636"/>
                  <a:pt x="861916" y="79556"/>
                </a:cubicBezTo>
                <a:cubicBezTo>
                  <a:pt x="865587" y="78536"/>
                  <a:pt x="869010" y="77879"/>
                  <a:pt x="872186" y="77585"/>
                </a:cubicBezTo>
                <a:close/>
                <a:moveTo>
                  <a:pt x="2280454" y="72382"/>
                </a:moveTo>
                <a:lnTo>
                  <a:pt x="2262713" y="75599"/>
                </a:lnTo>
                <a:cubicBezTo>
                  <a:pt x="2245914" y="77871"/>
                  <a:pt x="2231376" y="79768"/>
                  <a:pt x="2219101" y="81288"/>
                </a:cubicBezTo>
                <a:cubicBezTo>
                  <a:pt x="2218040" y="89774"/>
                  <a:pt x="2216972" y="97774"/>
                  <a:pt x="2215899" y="105289"/>
                </a:cubicBezTo>
                <a:lnTo>
                  <a:pt x="2213974" y="117820"/>
                </a:lnTo>
                <a:lnTo>
                  <a:pt x="2217649" y="116328"/>
                </a:lnTo>
                <a:cubicBezTo>
                  <a:pt x="2226375" y="115712"/>
                  <a:pt x="2233714" y="114765"/>
                  <a:pt x="2239665" y="113489"/>
                </a:cubicBezTo>
                <a:cubicBezTo>
                  <a:pt x="2238847" y="109474"/>
                  <a:pt x="2236617" y="103820"/>
                  <a:pt x="2232975" y="96528"/>
                </a:cubicBezTo>
                <a:cubicBezTo>
                  <a:pt x="2229333" y="89236"/>
                  <a:pt x="2230899" y="86067"/>
                  <a:pt x="2237675" y="87020"/>
                </a:cubicBezTo>
                <a:cubicBezTo>
                  <a:pt x="2244451" y="87974"/>
                  <a:pt x="2251001" y="89799"/>
                  <a:pt x="2257325" y="92495"/>
                </a:cubicBezTo>
                <a:cubicBezTo>
                  <a:pt x="2263649" y="95191"/>
                  <a:pt x="2266363" y="98403"/>
                  <a:pt x="2265466" y="102131"/>
                </a:cubicBezTo>
                <a:cubicBezTo>
                  <a:pt x="2264570" y="105860"/>
                  <a:pt x="2264122" y="107997"/>
                  <a:pt x="2264122" y="108542"/>
                </a:cubicBezTo>
                <a:lnTo>
                  <a:pt x="2284342" y="103960"/>
                </a:lnTo>
                <a:cubicBezTo>
                  <a:pt x="2285145" y="95958"/>
                  <a:pt x="2283972" y="87971"/>
                  <a:pt x="2280825" y="79997"/>
                </a:cubicBezTo>
                <a:cubicBezTo>
                  <a:pt x="2280038" y="78004"/>
                  <a:pt x="2279626" y="76335"/>
                  <a:pt x="2279589" y="74990"/>
                </a:cubicBezTo>
                <a:close/>
                <a:moveTo>
                  <a:pt x="2334431" y="38805"/>
                </a:moveTo>
                <a:cubicBezTo>
                  <a:pt x="2340413" y="38852"/>
                  <a:pt x="2344642" y="40404"/>
                  <a:pt x="2347120" y="43462"/>
                </a:cubicBezTo>
                <a:cubicBezTo>
                  <a:pt x="2352074" y="49578"/>
                  <a:pt x="2349934" y="54332"/>
                  <a:pt x="2340699" y="57723"/>
                </a:cubicBezTo>
                <a:cubicBezTo>
                  <a:pt x="2331464" y="61115"/>
                  <a:pt x="2320357" y="64374"/>
                  <a:pt x="2307379" y="67500"/>
                </a:cubicBezTo>
                <a:lnTo>
                  <a:pt x="2286737" y="71243"/>
                </a:lnTo>
                <a:lnTo>
                  <a:pt x="2289386" y="71641"/>
                </a:lnTo>
                <a:cubicBezTo>
                  <a:pt x="2298241" y="74043"/>
                  <a:pt x="2305017" y="76954"/>
                  <a:pt x="2309713" y="80374"/>
                </a:cubicBezTo>
                <a:cubicBezTo>
                  <a:pt x="2314409" y="83794"/>
                  <a:pt x="2315822" y="86942"/>
                  <a:pt x="2313951" y="89817"/>
                </a:cubicBezTo>
                <a:cubicBezTo>
                  <a:pt x="2312079" y="92692"/>
                  <a:pt x="2310763" y="95334"/>
                  <a:pt x="2310004" y="97743"/>
                </a:cubicBezTo>
                <a:cubicBezTo>
                  <a:pt x="2323612" y="94445"/>
                  <a:pt x="2332930" y="90469"/>
                  <a:pt x="2337956" y="85816"/>
                </a:cubicBezTo>
                <a:cubicBezTo>
                  <a:pt x="2342982" y="81163"/>
                  <a:pt x="2349457" y="80754"/>
                  <a:pt x="2357380" y="84590"/>
                </a:cubicBezTo>
                <a:cubicBezTo>
                  <a:pt x="2365303" y="88426"/>
                  <a:pt x="2372437" y="93388"/>
                  <a:pt x="2378783" y="99475"/>
                </a:cubicBezTo>
                <a:cubicBezTo>
                  <a:pt x="2385128" y="105562"/>
                  <a:pt x="2384920" y="110503"/>
                  <a:pt x="2378159" y="114296"/>
                </a:cubicBezTo>
                <a:cubicBezTo>
                  <a:pt x="2371397" y="118089"/>
                  <a:pt x="2365697" y="123577"/>
                  <a:pt x="2361058" y="130762"/>
                </a:cubicBezTo>
                <a:cubicBezTo>
                  <a:pt x="2356419" y="137946"/>
                  <a:pt x="2352164" y="145063"/>
                  <a:pt x="2348292" y="152111"/>
                </a:cubicBezTo>
                <a:cubicBezTo>
                  <a:pt x="2344420" y="159159"/>
                  <a:pt x="2338462" y="160432"/>
                  <a:pt x="2330417" y="155929"/>
                </a:cubicBezTo>
                <a:lnTo>
                  <a:pt x="2302393" y="161430"/>
                </a:lnTo>
                <a:lnTo>
                  <a:pt x="2306070" y="162651"/>
                </a:lnTo>
                <a:cubicBezTo>
                  <a:pt x="2309234" y="164135"/>
                  <a:pt x="2312226" y="165996"/>
                  <a:pt x="2315048" y="168233"/>
                </a:cubicBezTo>
                <a:cubicBezTo>
                  <a:pt x="2320690" y="172707"/>
                  <a:pt x="2322350" y="176364"/>
                  <a:pt x="2320027" y="179203"/>
                </a:cubicBezTo>
                <a:cubicBezTo>
                  <a:pt x="2317704" y="182042"/>
                  <a:pt x="2315711" y="190883"/>
                  <a:pt x="2314047" y="205725"/>
                </a:cubicBezTo>
                <a:cubicBezTo>
                  <a:pt x="2334640" y="193307"/>
                  <a:pt x="2344710" y="183451"/>
                  <a:pt x="2344259" y="176159"/>
                </a:cubicBezTo>
                <a:cubicBezTo>
                  <a:pt x="2343807" y="168867"/>
                  <a:pt x="2348145" y="167401"/>
                  <a:pt x="2357272" y="171760"/>
                </a:cubicBezTo>
                <a:cubicBezTo>
                  <a:pt x="2366400" y="176120"/>
                  <a:pt x="2373401" y="181458"/>
                  <a:pt x="2378277" y="187775"/>
                </a:cubicBezTo>
                <a:cubicBezTo>
                  <a:pt x="2383153" y="194092"/>
                  <a:pt x="2381676" y="197555"/>
                  <a:pt x="2373846" y="198164"/>
                </a:cubicBezTo>
                <a:cubicBezTo>
                  <a:pt x="2366016" y="198774"/>
                  <a:pt x="2346005" y="205854"/>
                  <a:pt x="2313811" y="219406"/>
                </a:cubicBezTo>
                <a:cubicBezTo>
                  <a:pt x="2313065" y="230060"/>
                  <a:pt x="2314123" y="239894"/>
                  <a:pt x="2316984" y="248907"/>
                </a:cubicBezTo>
                <a:cubicBezTo>
                  <a:pt x="2319844" y="257920"/>
                  <a:pt x="2325935" y="262426"/>
                  <a:pt x="2335257" y="262426"/>
                </a:cubicBezTo>
                <a:cubicBezTo>
                  <a:pt x="2359391" y="263315"/>
                  <a:pt x="2375703" y="262975"/>
                  <a:pt x="2384193" y="261405"/>
                </a:cubicBezTo>
                <a:cubicBezTo>
                  <a:pt x="2392682" y="259834"/>
                  <a:pt x="2398160" y="255970"/>
                  <a:pt x="2400626" y="249811"/>
                </a:cubicBezTo>
                <a:cubicBezTo>
                  <a:pt x="2403093" y="243651"/>
                  <a:pt x="2406882" y="234312"/>
                  <a:pt x="2411995" y="221793"/>
                </a:cubicBezTo>
                <a:cubicBezTo>
                  <a:pt x="2417107" y="209274"/>
                  <a:pt x="2420047" y="210626"/>
                  <a:pt x="2420814" y="225848"/>
                </a:cubicBezTo>
                <a:cubicBezTo>
                  <a:pt x="2421581" y="241070"/>
                  <a:pt x="2423553" y="253991"/>
                  <a:pt x="2426729" y="264610"/>
                </a:cubicBezTo>
                <a:cubicBezTo>
                  <a:pt x="2429906" y="275229"/>
                  <a:pt x="2420445" y="282718"/>
                  <a:pt x="2398346" y="287077"/>
                </a:cubicBezTo>
                <a:cubicBezTo>
                  <a:pt x="2376248" y="291437"/>
                  <a:pt x="2355297" y="291985"/>
                  <a:pt x="2335493" y="288723"/>
                </a:cubicBezTo>
                <a:cubicBezTo>
                  <a:pt x="2315689" y="285460"/>
                  <a:pt x="2303540" y="279075"/>
                  <a:pt x="2299044" y="269568"/>
                </a:cubicBezTo>
                <a:cubicBezTo>
                  <a:pt x="2294548" y="260060"/>
                  <a:pt x="2292749" y="242952"/>
                  <a:pt x="2293645" y="218244"/>
                </a:cubicBezTo>
                <a:cubicBezTo>
                  <a:pt x="2294541" y="193536"/>
                  <a:pt x="2293415" y="177174"/>
                  <a:pt x="2290268" y="169158"/>
                </a:cubicBezTo>
                <a:lnTo>
                  <a:pt x="2289704" y="163920"/>
                </a:lnTo>
                <a:lnTo>
                  <a:pt x="2269543" y="167878"/>
                </a:lnTo>
                <a:cubicBezTo>
                  <a:pt x="2252420" y="171484"/>
                  <a:pt x="2239224" y="174671"/>
                  <a:pt x="2229953" y="177439"/>
                </a:cubicBezTo>
                <a:cubicBezTo>
                  <a:pt x="2220682" y="180207"/>
                  <a:pt x="2212254" y="179052"/>
                  <a:pt x="2204668" y="173976"/>
                </a:cubicBezTo>
                <a:lnTo>
                  <a:pt x="2203524" y="172370"/>
                </a:lnTo>
                <a:lnTo>
                  <a:pt x="2201936" y="183677"/>
                </a:lnTo>
                <a:cubicBezTo>
                  <a:pt x="2195468" y="205876"/>
                  <a:pt x="2186929" y="225737"/>
                  <a:pt x="2176317" y="243261"/>
                </a:cubicBezTo>
                <a:cubicBezTo>
                  <a:pt x="2165705" y="260784"/>
                  <a:pt x="2150436" y="275132"/>
                  <a:pt x="2130511" y="286303"/>
                </a:cubicBezTo>
                <a:cubicBezTo>
                  <a:pt x="2110585" y="297474"/>
                  <a:pt x="2108093" y="295226"/>
                  <a:pt x="2123036" y="279559"/>
                </a:cubicBezTo>
                <a:cubicBezTo>
                  <a:pt x="2137978" y="263893"/>
                  <a:pt x="2149924" y="246444"/>
                  <a:pt x="2158872" y="227214"/>
                </a:cubicBezTo>
                <a:cubicBezTo>
                  <a:pt x="2167820" y="207984"/>
                  <a:pt x="2174747" y="189008"/>
                  <a:pt x="2179651" y="170287"/>
                </a:cubicBezTo>
                <a:cubicBezTo>
                  <a:pt x="2184555" y="151566"/>
                  <a:pt x="2188133" y="132475"/>
                  <a:pt x="2190385" y="113016"/>
                </a:cubicBezTo>
                <a:cubicBezTo>
                  <a:pt x="2192636" y="93556"/>
                  <a:pt x="2191962" y="79395"/>
                  <a:pt x="2188363" y="70533"/>
                </a:cubicBezTo>
                <a:cubicBezTo>
                  <a:pt x="2184763" y="61671"/>
                  <a:pt x="2186377" y="57913"/>
                  <a:pt x="2193203" y="59261"/>
                </a:cubicBezTo>
                <a:cubicBezTo>
                  <a:pt x="2200028" y="60609"/>
                  <a:pt x="2205894" y="61961"/>
                  <a:pt x="2210798" y="63316"/>
                </a:cubicBezTo>
                <a:cubicBezTo>
                  <a:pt x="2215702" y="64671"/>
                  <a:pt x="2228924" y="63137"/>
                  <a:pt x="2250463" y="58713"/>
                </a:cubicBezTo>
                <a:cubicBezTo>
                  <a:pt x="2272002" y="54289"/>
                  <a:pt x="2292258" y="49112"/>
                  <a:pt x="2311230" y="43182"/>
                </a:cubicBezTo>
                <a:cubicBezTo>
                  <a:pt x="2320716" y="40218"/>
                  <a:pt x="2328449" y="38759"/>
                  <a:pt x="2334431" y="38805"/>
                </a:cubicBezTo>
                <a:close/>
                <a:moveTo>
                  <a:pt x="1886035" y="25189"/>
                </a:moveTo>
                <a:cubicBezTo>
                  <a:pt x="1888735" y="25103"/>
                  <a:pt x="1891736" y="26028"/>
                  <a:pt x="1895037" y="27964"/>
                </a:cubicBezTo>
                <a:cubicBezTo>
                  <a:pt x="1901641" y="31836"/>
                  <a:pt x="1907191" y="36159"/>
                  <a:pt x="1911686" y="40935"/>
                </a:cubicBezTo>
                <a:cubicBezTo>
                  <a:pt x="1916182" y="45710"/>
                  <a:pt x="1914554" y="49983"/>
                  <a:pt x="1906803" y="53755"/>
                </a:cubicBezTo>
                <a:cubicBezTo>
                  <a:pt x="1899053" y="57526"/>
                  <a:pt x="1892524" y="62509"/>
                  <a:pt x="1887218" y="68704"/>
                </a:cubicBezTo>
                <a:cubicBezTo>
                  <a:pt x="1881912" y="74899"/>
                  <a:pt x="1875223" y="81087"/>
                  <a:pt x="1867149" y="87268"/>
                </a:cubicBezTo>
                <a:cubicBezTo>
                  <a:pt x="1890581" y="92846"/>
                  <a:pt x="1905886" y="100249"/>
                  <a:pt x="1913063" y="109477"/>
                </a:cubicBezTo>
                <a:cubicBezTo>
                  <a:pt x="1920240" y="118705"/>
                  <a:pt x="1922287" y="127180"/>
                  <a:pt x="1919204" y="134902"/>
                </a:cubicBezTo>
                <a:cubicBezTo>
                  <a:pt x="1916121" y="142625"/>
                  <a:pt x="1908621" y="140875"/>
                  <a:pt x="1896704" y="129654"/>
                </a:cubicBezTo>
                <a:cubicBezTo>
                  <a:pt x="1884788" y="118433"/>
                  <a:pt x="1872455" y="107394"/>
                  <a:pt x="1859707" y="96539"/>
                </a:cubicBezTo>
                <a:cubicBezTo>
                  <a:pt x="1851174" y="108484"/>
                  <a:pt x="1840846" y="118189"/>
                  <a:pt x="1828721" y="125653"/>
                </a:cubicBezTo>
                <a:cubicBezTo>
                  <a:pt x="1816596" y="133117"/>
                  <a:pt x="1805096" y="138007"/>
                  <a:pt x="1794219" y="140323"/>
                </a:cubicBezTo>
                <a:cubicBezTo>
                  <a:pt x="1783341" y="142639"/>
                  <a:pt x="1784783" y="138344"/>
                  <a:pt x="1798542" y="127438"/>
                </a:cubicBezTo>
                <a:cubicBezTo>
                  <a:pt x="1812302" y="116533"/>
                  <a:pt x="1825219" y="104150"/>
                  <a:pt x="1837293" y="90290"/>
                </a:cubicBezTo>
                <a:cubicBezTo>
                  <a:pt x="1849367" y="76430"/>
                  <a:pt x="1857785" y="66808"/>
                  <a:pt x="1862546" y="61423"/>
                </a:cubicBezTo>
                <a:cubicBezTo>
                  <a:pt x="1867307" y="56038"/>
                  <a:pt x="1864446" y="54687"/>
                  <a:pt x="1853963" y="57369"/>
                </a:cubicBezTo>
                <a:cubicBezTo>
                  <a:pt x="1843481" y="60050"/>
                  <a:pt x="1835013" y="62076"/>
                  <a:pt x="1828560" y="63445"/>
                </a:cubicBezTo>
                <a:cubicBezTo>
                  <a:pt x="1822107" y="64815"/>
                  <a:pt x="1815424" y="62104"/>
                  <a:pt x="1808512" y="55314"/>
                </a:cubicBezTo>
                <a:cubicBezTo>
                  <a:pt x="1801600" y="48524"/>
                  <a:pt x="1804468" y="45129"/>
                  <a:pt x="1817116" y="45129"/>
                </a:cubicBezTo>
                <a:cubicBezTo>
                  <a:pt x="1826566" y="45129"/>
                  <a:pt x="1838168" y="43408"/>
                  <a:pt x="1851920" y="39967"/>
                </a:cubicBezTo>
                <a:cubicBezTo>
                  <a:pt x="1865672" y="36525"/>
                  <a:pt x="1874646" y="32696"/>
                  <a:pt x="1878840" y="28480"/>
                </a:cubicBezTo>
                <a:cubicBezTo>
                  <a:pt x="1880937" y="26372"/>
                  <a:pt x="1883336" y="25275"/>
                  <a:pt x="1886035" y="25189"/>
                </a:cubicBezTo>
                <a:close/>
                <a:moveTo>
                  <a:pt x="2029047" y="20199"/>
                </a:moveTo>
                <a:cubicBezTo>
                  <a:pt x="2037099" y="18793"/>
                  <a:pt x="2044523" y="21088"/>
                  <a:pt x="2051320" y="27082"/>
                </a:cubicBezTo>
                <a:cubicBezTo>
                  <a:pt x="2058118" y="33076"/>
                  <a:pt x="2054196" y="38730"/>
                  <a:pt x="2039554" y="44043"/>
                </a:cubicBezTo>
                <a:cubicBezTo>
                  <a:pt x="2024913" y="49356"/>
                  <a:pt x="2006134" y="53862"/>
                  <a:pt x="1983219" y="57562"/>
                </a:cubicBezTo>
                <a:cubicBezTo>
                  <a:pt x="1991321" y="65421"/>
                  <a:pt x="1992705" y="71218"/>
                  <a:pt x="1987370" y="74953"/>
                </a:cubicBezTo>
                <a:cubicBezTo>
                  <a:pt x="1982036" y="78689"/>
                  <a:pt x="1974357" y="86286"/>
                  <a:pt x="1964333" y="97743"/>
                </a:cubicBezTo>
                <a:cubicBezTo>
                  <a:pt x="1984452" y="94373"/>
                  <a:pt x="1997240" y="90606"/>
                  <a:pt x="2002696" y="86440"/>
                </a:cubicBezTo>
                <a:cubicBezTo>
                  <a:pt x="2008153" y="82274"/>
                  <a:pt x="2014326" y="81876"/>
                  <a:pt x="2021217" y="85246"/>
                </a:cubicBezTo>
                <a:cubicBezTo>
                  <a:pt x="2028107" y="88616"/>
                  <a:pt x="2034073" y="92387"/>
                  <a:pt x="2039113" y="96560"/>
                </a:cubicBezTo>
                <a:cubicBezTo>
                  <a:pt x="2044154" y="100733"/>
                  <a:pt x="2045093" y="106627"/>
                  <a:pt x="2041931" y="114242"/>
                </a:cubicBezTo>
                <a:cubicBezTo>
                  <a:pt x="2038769" y="121856"/>
                  <a:pt x="2037640" y="136401"/>
                  <a:pt x="2038543" y="157875"/>
                </a:cubicBezTo>
                <a:cubicBezTo>
                  <a:pt x="2039447" y="179350"/>
                  <a:pt x="2038249" y="198792"/>
                  <a:pt x="2034951" y="216201"/>
                </a:cubicBezTo>
                <a:cubicBezTo>
                  <a:pt x="2031653" y="233610"/>
                  <a:pt x="2026680" y="238446"/>
                  <a:pt x="2020034" y="230709"/>
                </a:cubicBezTo>
                <a:cubicBezTo>
                  <a:pt x="2013387" y="222973"/>
                  <a:pt x="2010512" y="214143"/>
                  <a:pt x="2011408" y="204219"/>
                </a:cubicBezTo>
                <a:cubicBezTo>
                  <a:pt x="2012304" y="194296"/>
                  <a:pt x="2012534" y="177063"/>
                  <a:pt x="2012096" y="152519"/>
                </a:cubicBezTo>
                <a:cubicBezTo>
                  <a:pt x="2011659" y="127976"/>
                  <a:pt x="2010264" y="114310"/>
                  <a:pt x="2007913" y="111521"/>
                </a:cubicBezTo>
                <a:cubicBezTo>
                  <a:pt x="2005561" y="108732"/>
                  <a:pt x="1998226" y="108237"/>
                  <a:pt x="1985908" y="110037"/>
                </a:cubicBezTo>
                <a:cubicBezTo>
                  <a:pt x="1973589" y="111836"/>
                  <a:pt x="1961450" y="113489"/>
                  <a:pt x="1949491" y="114995"/>
                </a:cubicBezTo>
                <a:lnTo>
                  <a:pt x="1949491" y="162597"/>
                </a:lnTo>
                <a:cubicBezTo>
                  <a:pt x="1949491" y="179604"/>
                  <a:pt x="1948415" y="197368"/>
                  <a:pt x="1946264" y="215889"/>
                </a:cubicBezTo>
                <a:cubicBezTo>
                  <a:pt x="1944113" y="234409"/>
                  <a:pt x="1938685" y="239600"/>
                  <a:pt x="1929981" y="231462"/>
                </a:cubicBezTo>
                <a:cubicBezTo>
                  <a:pt x="1921276" y="223324"/>
                  <a:pt x="1918276" y="212476"/>
                  <a:pt x="1920979" y="198917"/>
                </a:cubicBezTo>
                <a:cubicBezTo>
                  <a:pt x="1923682" y="185358"/>
                  <a:pt x="1925033" y="168304"/>
                  <a:pt x="1925033" y="147755"/>
                </a:cubicBezTo>
                <a:cubicBezTo>
                  <a:pt x="1925033" y="127793"/>
                  <a:pt x="1923456" y="113790"/>
                  <a:pt x="1920301" y="105745"/>
                </a:cubicBezTo>
                <a:cubicBezTo>
                  <a:pt x="1917146" y="97700"/>
                  <a:pt x="1918699" y="94603"/>
                  <a:pt x="1924958" y="96453"/>
                </a:cubicBezTo>
                <a:cubicBezTo>
                  <a:pt x="1931218" y="98303"/>
                  <a:pt x="1937574" y="99177"/>
                  <a:pt x="1944027" y="99077"/>
                </a:cubicBezTo>
                <a:cubicBezTo>
                  <a:pt x="1952961" y="84421"/>
                  <a:pt x="1957428" y="72333"/>
                  <a:pt x="1957428" y="62811"/>
                </a:cubicBezTo>
                <a:cubicBezTo>
                  <a:pt x="1952337" y="63700"/>
                  <a:pt x="1946515" y="64144"/>
                  <a:pt x="1939962" y="64144"/>
                </a:cubicBezTo>
                <a:cubicBezTo>
                  <a:pt x="1932878" y="64144"/>
                  <a:pt x="1926367" y="61911"/>
                  <a:pt x="1920430" y="57444"/>
                </a:cubicBezTo>
                <a:cubicBezTo>
                  <a:pt x="1914493" y="52977"/>
                  <a:pt x="1918093" y="49603"/>
                  <a:pt x="1931228" y="47323"/>
                </a:cubicBezTo>
                <a:cubicBezTo>
                  <a:pt x="1944364" y="45043"/>
                  <a:pt x="1957177" y="42118"/>
                  <a:pt x="1969667" y="38547"/>
                </a:cubicBezTo>
                <a:cubicBezTo>
                  <a:pt x="1982158" y="34976"/>
                  <a:pt x="1993164" y="31377"/>
                  <a:pt x="2002686" y="27749"/>
                </a:cubicBezTo>
                <a:cubicBezTo>
                  <a:pt x="2012208" y="24121"/>
                  <a:pt x="2020995" y="21604"/>
                  <a:pt x="2029047" y="20199"/>
                </a:cubicBezTo>
                <a:close/>
                <a:moveTo>
                  <a:pt x="110124" y="18876"/>
                </a:moveTo>
                <a:cubicBezTo>
                  <a:pt x="118290" y="20288"/>
                  <a:pt x="127393" y="23275"/>
                  <a:pt x="137431" y="27835"/>
                </a:cubicBezTo>
                <a:cubicBezTo>
                  <a:pt x="148960" y="33298"/>
                  <a:pt x="153356" y="39755"/>
                  <a:pt x="150617" y="47205"/>
                </a:cubicBezTo>
                <a:cubicBezTo>
                  <a:pt x="147878" y="54655"/>
                  <a:pt x="146078" y="64180"/>
                  <a:pt x="145218" y="75781"/>
                </a:cubicBezTo>
                <a:cubicBezTo>
                  <a:pt x="144357" y="87383"/>
                  <a:pt x="143927" y="104627"/>
                  <a:pt x="143927" y="127514"/>
                </a:cubicBezTo>
                <a:cubicBezTo>
                  <a:pt x="143927" y="149382"/>
                  <a:pt x="144820" y="169703"/>
                  <a:pt x="146605" y="188474"/>
                </a:cubicBezTo>
                <a:cubicBezTo>
                  <a:pt x="148390" y="207245"/>
                  <a:pt x="148591" y="224507"/>
                  <a:pt x="147207" y="240260"/>
                </a:cubicBezTo>
                <a:cubicBezTo>
                  <a:pt x="145824" y="256013"/>
                  <a:pt x="140847" y="269969"/>
                  <a:pt x="132279" y="282130"/>
                </a:cubicBezTo>
                <a:cubicBezTo>
                  <a:pt x="123711" y="294290"/>
                  <a:pt x="116408" y="296036"/>
                  <a:pt x="110371" y="287368"/>
                </a:cubicBezTo>
                <a:cubicBezTo>
                  <a:pt x="104334" y="278699"/>
                  <a:pt x="98917" y="271529"/>
                  <a:pt x="94120" y="265857"/>
                </a:cubicBezTo>
                <a:cubicBezTo>
                  <a:pt x="89323" y="260186"/>
                  <a:pt x="83802" y="253919"/>
                  <a:pt x="77557" y="247057"/>
                </a:cubicBezTo>
                <a:cubicBezTo>
                  <a:pt x="71312" y="240195"/>
                  <a:pt x="72778" y="237718"/>
                  <a:pt x="81956" y="239625"/>
                </a:cubicBezTo>
                <a:cubicBezTo>
                  <a:pt x="91134" y="241533"/>
                  <a:pt x="98712" y="243107"/>
                  <a:pt x="104692" y="244347"/>
                </a:cubicBezTo>
                <a:cubicBezTo>
                  <a:pt x="110672" y="245587"/>
                  <a:pt x="114182" y="244386"/>
                  <a:pt x="115221" y="240744"/>
                </a:cubicBezTo>
                <a:cubicBezTo>
                  <a:pt x="116261" y="237102"/>
                  <a:pt x="117229" y="229663"/>
                  <a:pt x="118125" y="218427"/>
                </a:cubicBezTo>
                <a:cubicBezTo>
                  <a:pt x="119022" y="207191"/>
                  <a:pt x="119251" y="176428"/>
                  <a:pt x="118814" y="126137"/>
                </a:cubicBezTo>
                <a:cubicBezTo>
                  <a:pt x="118376" y="75846"/>
                  <a:pt x="114777" y="45043"/>
                  <a:pt x="108016" y="33729"/>
                </a:cubicBezTo>
                <a:cubicBezTo>
                  <a:pt x="101254" y="22414"/>
                  <a:pt x="101957" y="17463"/>
                  <a:pt x="110124" y="18876"/>
                </a:cubicBezTo>
                <a:close/>
                <a:moveTo>
                  <a:pt x="1490180" y="11971"/>
                </a:moveTo>
                <a:cubicBezTo>
                  <a:pt x="1491594" y="11718"/>
                  <a:pt x="1493435" y="11768"/>
                  <a:pt x="1495702" y="12122"/>
                </a:cubicBezTo>
                <a:cubicBezTo>
                  <a:pt x="1504773" y="13534"/>
                  <a:pt x="1513796" y="16330"/>
                  <a:pt x="1522773" y="20511"/>
                </a:cubicBezTo>
                <a:cubicBezTo>
                  <a:pt x="1531750" y="24691"/>
                  <a:pt x="1534665" y="29606"/>
                  <a:pt x="1531517" y="35256"/>
                </a:cubicBezTo>
                <a:cubicBezTo>
                  <a:pt x="1528369" y="40906"/>
                  <a:pt x="1526796" y="65779"/>
                  <a:pt x="1526796" y="109875"/>
                </a:cubicBezTo>
                <a:cubicBezTo>
                  <a:pt x="1541509" y="92796"/>
                  <a:pt x="1555282" y="76090"/>
                  <a:pt x="1568117" y="59756"/>
                </a:cubicBezTo>
                <a:cubicBezTo>
                  <a:pt x="1580951" y="43423"/>
                  <a:pt x="1586921" y="30821"/>
                  <a:pt x="1586024" y="21952"/>
                </a:cubicBezTo>
                <a:cubicBezTo>
                  <a:pt x="1585128" y="13082"/>
                  <a:pt x="1589147" y="10325"/>
                  <a:pt x="1598081" y="13681"/>
                </a:cubicBezTo>
                <a:cubicBezTo>
                  <a:pt x="1607015" y="17037"/>
                  <a:pt x="1615812" y="21998"/>
                  <a:pt x="1624474" y="28566"/>
                </a:cubicBezTo>
                <a:cubicBezTo>
                  <a:pt x="1633135" y="35134"/>
                  <a:pt x="1633336" y="40365"/>
                  <a:pt x="1625076" y="44258"/>
                </a:cubicBezTo>
                <a:cubicBezTo>
                  <a:pt x="1616816" y="48151"/>
                  <a:pt x="1603785" y="58552"/>
                  <a:pt x="1585981" y="75459"/>
                </a:cubicBezTo>
                <a:cubicBezTo>
                  <a:pt x="1568178" y="92366"/>
                  <a:pt x="1548449" y="108620"/>
                  <a:pt x="1526796" y="124223"/>
                </a:cubicBezTo>
                <a:lnTo>
                  <a:pt x="1526796" y="128783"/>
                </a:lnTo>
                <a:cubicBezTo>
                  <a:pt x="1554931" y="124352"/>
                  <a:pt x="1576997" y="120358"/>
                  <a:pt x="1592994" y="116802"/>
                </a:cubicBezTo>
                <a:cubicBezTo>
                  <a:pt x="1608990" y="113245"/>
                  <a:pt x="1621853" y="109854"/>
                  <a:pt x="1631583" y="106627"/>
                </a:cubicBezTo>
                <a:cubicBezTo>
                  <a:pt x="1641313" y="103401"/>
                  <a:pt x="1651925" y="106140"/>
                  <a:pt x="1663418" y="114844"/>
                </a:cubicBezTo>
                <a:cubicBezTo>
                  <a:pt x="1674912" y="123549"/>
                  <a:pt x="1673159" y="128740"/>
                  <a:pt x="1658159" y="130418"/>
                </a:cubicBezTo>
                <a:cubicBezTo>
                  <a:pt x="1643159" y="132095"/>
                  <a:pt x="1628331" y="134042"/>
                  <a:pt x="1613676" y="136258"/>
                </a:cubicBezTo>
                <a:cubicBezTo>
                  <a:pt x="1599020" y="138473"/>
                  <a:pt x="1577259" y="141883"/>
                  <a:pt x="1548392" y="146486"/>
                </a:cubicBezTo>
                <a:cubicBezTo>
                  <a:pt x="1564496" y="157657"/>
                  <a:pt x="1579342" y="169125"/>
                  <a:pt x="1592929" y="180892"/>
                </a:cubicBezTo>
                <a:cubicBezTo>
                  <a:pt x="1606516" y="192658"/>
                  <a:pt x="1619032" y="202065"/>
                  <a:pt x="1630475" y="209113"/>
                </a:cubicBezTo>
                <a:cubicBezTo>
                  <a:pt x="1641919" y="216161"/>
                  <a:pt x="1652699" y="221446"/>
                  <a:pt x="1662816" y="224966"/>
                </a:cubicBezTo>
                <a:cubicBezTo>
                  <a:pt x="1672933" y="228487"/>
                  <a:pt x="1684287" y="232022"/>
                  <a:pt x="1696878" y="235571"/>
                </a:cubicBezTo>
                <a:cubicBezTo>
                  <a:pt x="1709468" y="239120"/>
                  <a:pt x="1712082" y="242701"/>
                  <a:pt x="1704718" y="246315"/>
                </a:cubicBezTo>
                <a:cubicBezTo>
                  <a:pt x="1697355" y="249929"/>
                  <a:pt x="1682466" y="252643"/>
                  <a:pt x="1660052" y="254457"/>
                </a:cubicBezTo>
                <a:cubicBezTo>
                  <a:pt x="1637638" y="256271"/>
                  <a:pt x="1622592" y="253840"/>
                  <a:pt x="1614913" y="247165"/>
                </a:cubicBezTo>
                <a:cubicBezTo>
                  <a:pt x="1607233" y="240489"/>
                  <a:pt x="1597224" y="229383"/>
                  <a:pt x="1584884" y="213845"/>
                </a:cubicBezTo>
                <a:cubicBezTo>
                  <a:pt x="1572544" y="198308"/>
                  <a:pt x="1554831" y="176758"/>
                  <a:pt x="1531743" y="149196"/>
                </a:cubicBezTo>
                <a:lnTo>
                  <a:pt x="1526667" y="150078"/>
                </a:lnTo>
                <a:cubicBezTo>
                  <a:pt x="1525806" y="191937"/>
                  <a:pt x="1524939" y="217975"/>
                  <a:pt x="1524064" y="228193"/>
                </a:cubicBezTo>
                <a:cubicBezTo>
                  <a:pt x="1523189" y="238410"/>
                  <a:pt x="1523272" y="243368"/>
                  <a:pt x="1524311" y="243067"/>
                </a:cubicBezTo>
                <a:cubicBezTo>
                  <a:pt x="1525351" y="242766"/>
                  <a:pt x="1531255" y="239475"/>
                  <a:pt x="1542025" y="233194"/>
                </a:cubicBezTo>
                <a:cubicBezTo>
                  <a:pt x="1552794" y="226913"/>
                  <a:pt x="1562395" y="222338"/>
                  <a:pt x="1570827" y="219470"/>
                </a:cubicBezTo>
                <a:cubicBezTo>
                  <a:pt x="1579259" y="216602"/>
                  <a:pt x="1573634" y="225084"/>
                  <a:pt x="1553952" y="244917"/>
                </a:cubicBezTo>
                <a:cubicBezTo>
                  <a:pt x="1534270" y="264749"/>
                  <a:pt x="1519909" y="279850"/>
                  <a:pt x="1510867" y="290218"/>
                </a:cubicBezTo>
                <a:cubicBezTo>
                  <a:pt x="1501826" y="300586"/>
                  <a:pt x="1494770" y="300371"/>
                  <a:pt x="1489701" y="289572"/>
                </a:cubicBezTo>
                <a:cubicBezTo>
                  <a:pt x="1484632" y="278774"/>
                  <a:pt x="1483682" y="270794"/>
                  <a:pt x="1486851" y="265631"/>
                </a:cubicBezTo>
                <a:cubicBezTo>
                  <a:pt x="1490020" y="260469"/>
                  <a:pt x="1492942" y="250983"/>
                  <a:pt x="1495616" y="237173"/>
                </a:cubicBezTo>
                <a:cubicBezTo>
                  <a:pt x="1498291" y="223364"/>
                  <a:pt x="1500983" y="195386"/>
                  <a:pt x="1503694" y="153240"/>
                </a:cubicBezTo>
                <a:cubicBezTo>
                  <a:pt x="1470223" y="159492"/>
                  <a:pt x="1450882" y="162855"/>
                  <a:pt x="1445669" y="163328"/>
                </a:cubicBezTo>
                <a:cubicBezTo>
                  <a:pt x="1440457" y="163802"/>
                  <a:pt x="1433075" y="160191"/>
                  <a:pt x="1423525" y="152498"/>
                </a:cubicBezTo>
                <a:cubicBezTo>
                  <a:pt x="1413974" y="144804"/>
                  <a:pt x="1417322" y="140958"/>
                  <a:pt x="1433570" y="140958"/>
                </a:cubicBezTo>
                <a:cubicBezTo>
                  <a:pt x="1446720" y="140958"/>
                  <a:pt x="1470094" y="138018"/>
                  <a:pt x="1503694" y="132138"/>
                </a:cubicBezTo>
                <a:cubicBezTo>
                  <a:pt x="1503694" y="110284"/>
                  <a:pt x="1503468" y="94019"/>
                  <a:pt x="1503016" y="83342"/>
                </a:cubicBezTo>
                <a:cubicBezTo>
                  <a:pt x="1502564" y="72666"/>
                  <a:pt x="1501256" y="61914"/>
                  <a:pt x="1499090" y="51088"/>
                </a:cubicBezTo>
                <a:cubicBezTo>
                  <a:pt x="1496925" y="40261"/>
                  <a:pt x="1493551" y="30706"/>
                  <a:pt x="1488970" y="22425"/>
                </a:cubicBezTo>
                <a:cubicBezTo>
                  <a:pt x="1485533" y="16214"/>
                  <a:pt x="1485937" y="12729"/>
                  <a:pt x="1490180" y="11971"/>
                </a:cubicBezTo>
                <a:close/>
                <a:moveTo>
                  <a:pt x="512578" y="9422"/>
                </a:moveTo>
                <a:cubicBezTo>
                  <a:pt x="521648" y="10842"/>
                  <a:pt x="529549" y="13158"/>
                  <a:pt x="536282" y="16370"/>
                </a:cubicBezTo>
                <a:cubicBezTo>
                  <a:pt x="543015" y="19582"/>
                  <a:pt x="545015" y="24899"/>
                  <a:pt x="542283" y="32320"/>
                </a:cubicBezTo>
                <a:cubicBezTo>
                  <a:pt x="539551" y="39741"/>
                  <a:pt x="537770" y="52550"/>
                  <a:pt x="536938" y="70748"/>
                </a:cubicBezTo>
                <a:cubicBezTo>
                  <a:pt x="542186" y="69099"/>
                  <a:pt x="547754" y="67561"/>
                  <a:pt x="553641" y="66134"/>
                </a:cubicBezTo>
                <a:cubicBezTo>
                  <a:pt x="559527" y="64707"/>
                  <a:pt x="565188" y="66754"/>
                  <a:pt x="570623" y="72275"/>
                </a:cubicBezTo>
                <a:cubicBezTo>
                  <a:pt x="576058" y="77796"/>
                  <a:pt x="575323" y="82084"/>
                  <a:pt x="568418" y="85138"/>
                </a:cubicBezTo>
                <a:cubicBezTo>
                  <a:pt x="561513" y="88193"/>
                  <a:pt x="550934" y="91305"/>
                  <a:pt x="536680" y="94474"/>
                </a:cubicBezTo>
                <a:cubicBezTo>
                  <a:pt x="535948" y="106147"/>
                  <a:pt x="535583" y="115332"/>
                  <a:pt x="535583" y="122029"/>
                </a:cubicBezTo>
                <a:cubicBezTo>
                  <a:pt x="538451" y="122100"/>
                  <a:pt x="542430" y="121412"/>
                  <a:pt x="547521" y="119964"/>
                </a:cubicBezTo>
                <a:cubicBezTo>
                  <a:pt x="557803" y="108821"/>
                  <a:pt x="567579" y="95571"/>
                  <a:pt x="576850" y="80212"/>
                </a:cubicBezTo>
                <a:cubicBezTo>
                  <a:pt x="586121" y="64854"/>
                  <a:pt x="590083" y="52686"/>
                  <a:pt x="588735" y="43709"/>
                </a:cubicBezTo>
                <a:cubicBezTo>
                  <a:pt x="587387" y="34733"/>
                  <a:pt x="591312" y="32911"/>
                  <a:pt x="600512" y="38246"/>
                </a:cubicBezTo>
                <a:cubicBezTo>
                  <a:pt x="609711" y="43580"/>
                  <a:pt x="616261" y="48911"/>
                  <a:pt x="620161" y="54239"/>
                </a:cubicBezTo>
                <a:cubicBezTo>
                  <a:pt x="624062" y="59566"/>
                  <a:pt x="623804" y="64356"/>
                  <a:pt x="619387" y="68608"/>
                </a:cubicBezTo>
                <a:cubicBezTo>
                  <a:pt x="614970" y="72860"/>
                  <a:pt x="609173" y="79918"/>
                  <a:pt x="601996" y="89785"/>
                </a:cubicBezTo>
                <a:cubicBezTo>
                  <a:pt x="594819" y="99651"/>
                  <a:pt x="586627" y="108147"/>
                  <a:pt x="577420" y="115274"/>
                </a:cubicBezTo>
                <a:cubicBezTo>
                  <a:pt x="582296" y="114428"/>
                  <a:pt x="591499" y="112643"/>
                  <a:pt x="605029" y="109918"/>
                </a:cubicBezTo>
                <a:cubicBezTo>
                  <a:pt x="618559" y="107194"/>
                  <a:pt x="629228" y="107846"/>
                  <a:pt x="637036" y="111876"/>
                </a:cubicBezTo>
                <a:cubicBezTo>
                  <a:pt x="644844" y="115905"/>
                  <a:pt x="649010" y="120655"/>
                  <a:pt x="649534" y="126126"/>
                </a:cubicBezTo>
                <a:cubicBezTo>
                  <a:pt x="650057" y="131597"/>
                  <a:pt x="644439" y="134332"/>
                  <a:pt x="632680" y="134332"/>
                </a:cubicBezTo>
                <a:cubicBezTo>
                  <a:pt x="623861" y="134332"/>
                  <a:pt x="613257" y="134777"/>
                  <a:pt x="600867" y="135666"/>
                </a:cubicBezTo>
                <a:cubicBezTo>
                  <a:pt x="588477" y="136555"/>
                  <a:pt x="575893" y="137846"/>
                  <a:pt x="563116" y="139538"/>
                </a:cubicBezTo>
                <a:cubicBezTo>
                  <a:pt x="544115" y="159428"/>
                  <a:pt x="532686" y="168892"/>
                  <a:pt x="528829" y="167932"/>
                </a:cubicBezTo>
                <a:cubicBezTo>
                  <a:pt x="547456" y="164519"/>
                  <a:pt x="558617" y="161866"/>
                  <a:pt x="562309" y="159973"/>
                </a:cubicBezTo>
                <a:cubicBezTo>
                  <a:pt x="566002" y="158080"/>
                  <a:pt x="570974" y="158585"/>
                  <a:pt x="577227" y="161489"/>
                </a:cubicBezTo>
                <a:cubicBezTo>
                  <a:pt x="583479" y="164393"/>
                  <a:pt x="589574" y="168226"/>
                  <a:pt x="595511" y="172986"/>
                </a:cubicBezTo>
                <a:cubicBezTo>
                  <a:pt x="601447" y="177747"/>
                  <a:pt x="602369" y="182874"/>
                  <a:pt x="598275" y="188366"/>
                </a:cubicBezTo>
                <a:cubicBezTo>
                  <a:pt x="594181" y="193859"/>
                  <a:pt x="591926" y="201699"/>
                  <a:pt x="591510" y="211888"/>
                </a:cubicBezTo>
                <a:cubicBezTo>
                  <a:pt x="591094" y="222077"/>
                  <a:pt x="591560" y="232348"/>
                  <a:pt x="592908" y="242701"/>
                </a:cubicBezTo>
                <a:cubicBezTo>
                  <a:pt x="594256" y="253055"/>
                  <a:pt x="594693" y="262512"/>
                  <a:pt x="594220" y="271074"/>
                </a:cubicBezTo>
                <a:cubicBezTo>
                  <a:pt x="593747" y="279635"/>
                  <a:pt x="590438" y="288906"/>
                  <a:pt x="584293" y="298886"/>
                </a:cubicBezTo>
                <a:cubicBezTo>
                  <a:pt x="578148" y="308867"/>
                  <a:pt x="573226" y="309150"/>
                  <a:pt x="569526" y="299736"/>
                </a:cubicBezTo>
                <a:cubicBezTo>
                  <a:pt x="565826" y="290322"/>
                  <a:pt x="563037" y="283743"/>
                  <a:pt x="561159" y="280000"/>
                </a:cubicBezTo>
                <a:cubicBezTo>
                  <a:pt x="559280" y="276257"/>
                  <a:pt x="555853" y="273992"/>
                  <a:pt x="550877" y="273203"/>
                </a:cubicBezTo>
                <a:cubicBezTo>
                  <a:pt x="545901" y="272414"/>
                  <a:pt x="532471" y="273260"/>
                  <a:pt x="510588" y="275741"/>
                </a:cubicBezTo>
                <a:cubicBezTo>
                  <a:pt x="508824" y="285536"/>
                  <a:pt x="505576" y="290738"/>
                  <a:pt x="500844" y="291347"/>
                </a:cubicBezTo>
                <a:cubicBezTo>
                  <a:pt x="496111" y="291956"/>
                  <a:pt x="492369" y="288977"/>
                  <a:pt x="489615" y="282409"/>
                </a:cubicBezTo>
                <a:cubicBezTo>
                  <a:pt x="486862" y="275842"/>
                  <a:pt x="486385" y="267714"/>
                  <a:pt x="488185" y="258027"/>
                </a:cubicBezTo>
                <a:cubicBezTo>
                  <a:pt x="489984" y="248341"/>
                  <a:pt x="490562" y="232305"/>
                  <a:pt x="489916" y="209920"/>
                </a:cubicBezTo>
                <a:cubicBezTo>
                  <a:pt x="489859" y="214523"/>
                  <a:pt x="484901" y="220578"/>
                  <a:pt x="475042" y="228085"/>
                </a:cubicBezTo>
                <a:cubicBezTo>
                  <a:pt x="465183" y="235592"/>
                  <a:pt x="455009" y="240740"/>
                  <a:pt x="444519" y="243530"/>
                </a:cubicBezTo>
                <a:cubicBezTo>
                  <a:pt x="441896" y="244227"/>
                  <a:pt x="439808" y="244608"/>
                  <a:pt x="438254" y="244674"/>
                </a:cubicBezTo>
                <a:lnTo>
                  <a:pt x="437650" y="244526"/>
                </a:lnTo>
                <a:lnTo>
                  <a:pt x="435339" y="256718"/>
                </a:lnTo>
                <a:cubicBezTo>
                  <a:pt x="432916" y="266181"/>
                  <a:pt x="429508" y="274185"/>
                  <a:pt x="425117" y="280732"/>
                </a:cubicBezTo>
                <a:cubicBezTo>
                  <a:pt x="416333" y="293824"/>
                  <a:pt x="409701" y="295642"/>
                  <a:pt x="405219" y="286185"/>
                </a:cubicBezTo>
                <a:cubicBezTo>
                  <a:pt x="400738" y="276727"/>
                  <a:pt x="393647" y="267474"/>
                  <a:pt x="383946" y="258425"/>
                </a:cubicBezTo>
                <a:cubicBezTo>
                  <a:pt x="374245" y="249377"/>
                  <a:pt x="373818" y="246208"/>
                  <a:pt x="382666" y="248918"/>
                </a:cubicBezTo>
                <a:cubicBezTo>
                  <a:pt x="391514" y="251628"/>
                  <a:pt x="398813" y="252983"/>
                  <a:pt x="404563" y="252983"/>
                </a:cubicBezTo>
                <a:cubicBezTo>
                  <a:pt x="409138" y="252983"/>
                  <a:pt x="412293" y="241318"/>
                  <a:pt x="414028" y="217986"/>
                </a:cubicBezTo>
                <a:cubicBezTo>
                  <a:pt x="415763" y="194655"/>
                  <a:pt x="416100" y="174420"/>
                  <a:pt x="415039" y="157284"/>
                </a:cubicBezTo>
                <a:cubicBezTo>
                  <a:pt x="406507" y="176199"/>
                  <a:pt x="395837" y="192059"/>
                  <a:pt x="383032" y="204865"/>
                </a:cubicBezTo>
                <a:cubicBezTo>
                  <a:pt x="370226" y="217671"/>
                  <a:pt x="357327" y="226891"/>
                  <a:pt x="344335" y="232527"/>
                </a:cubicBezTo>
                <a:cubicBezTo>
                  <a:pt x="331342" y="238163"/>
                  <a:pt x="329905" y="235327"/>
                  <a:pt x="340022" y="224020"/>
                </a:cubicBezTo>
                <a:cubicBezTo>
                  <a:pt x="350139" y="212712"/>
                  <a:pt x="361876" y="198379"/>
                  <a:pt x="375234" y="181021"/>
                </a:cubicBezTo>
                <a:cubicBezTo>
                  <a:pt x="388592" y="163662"/>
                  <a:pt x="400591" y="144335"/>
                  <a:pt x="411232" y="123040"/>
                </a:cubicBezTo>
                <a:cubicBezTo>
                  <a:pt x="411232" y="121147"/>
                  <a:pt x="410594" y="116816"/>
                  <a:pt x="409317" y="110047"/>
                </a:cubicBezTo>
                <a:cubicBezTo>
                  <a:pt x="406191" y="115669"/>
                  <a:pt x="399942" y="121523"/>
                  <a:pt x="390571" y="127610"/>
                </a:cubicBezTo>
                <a:cubicBezTo>
                  <a:pt x="381200" y="133698"/>
                  <a:pt x="371054" y="138366"/>
                  <a:pt x="360134" y="141614"/>
                </a:cubicBezTo>
                <a:cubicBezTo>
                  <a:pt x="349214" y="144862"/>
                  <a:pt x="347744" y="142815"/>
                  <a:pt x="355724" y="135472"/>
                </a:cubicBezTo>
                <a:cubicBezTo>
                  <a:pt x="363705" y="128130"/>
                  <a:pt x="371473" y="121125"/>
                  <a:pt x="379031" y="114457"/>
                </a:cubicBezTo>
                <a:cubicBezTo>
                  <a:pt x="386588" y="107789"/>
                  <a:pt x="393722" y="100447"/>
                  <a:pt x="400433" y="92430"/>
                </a:cubicBezTo>
                <a:cubicBezTo>
                  <a:pt x="396375" y="84156"/>
                  <a:pt x="391231" y="76907"/>
                  <a:pt x="385000" y="70683"/>
                </a:cubicBezTo>
                <a:cubicBezTo>
                  <a:pt x="378769" y="64460"/>
                  <a:pt x="374610" y="58638"/>
                  <a:pt x="372524" y="53217"/>
                </a:cubicBezTo>
                <a:cubicBezTo>
                  <a:pt x="370437" y="47796"/>
                  <a:pt x="375550" y="47954"/>
                  <a:pt x="387861" y="53690"/>
                </a:cubicBezTo>
                <a:cubicBezTo>
                  <a:pt x="400172" y="59426"/>
                  <a:pt x="409683" y="66912"/>
                  <a:pt x="416394" y="76147"/>
                </a:cubicBezTo>
                <a:cubicBezTo>
                  <a:pt x="418746" y="71644"/>
                  <a:pt x="422973" y="64417"/>
                  <a:pt x="429074" y="54465"/>
                </a:cubicBezTo>
                <a:cubicBezTo>
                  <a:pt x="435176" y="44513"/>
                  <a:pt x="437779" y="35962"/>
                  <a:pt x="436883" y="28814"/>
                </a:cubicBezTo>
                <a:cubicBezTo>
                  <a:pt x="435986" y="21665"/>
                  <a:pt x="439880" y="19575"/>
                  <a:pt x="448563" y="22543"/>
                </a:cubicBezTo>
                <a:cubicBezTo>
                  <a:pt x="457246" y="25512"/>
                  <a:pt x="463796" y="30244"/>
                  <a:pt x="468212" y="36740"/>
                </a:cubicBezTo>
                <a:cubicBezTo>
                  <a:pt x="472629" y="43236"/>
                  <a:pt x="472590" y="48137"/>
                  <a:pt x="468094" y="51442"/>
                </a:cubicBezTo>
                <a:cubicBezTo>
                  <a:pt x="463598" y="54748"/>
                  <a:pt x="458106" y="60513"/>
                  <a:pt x="451617" y="68737"/>
                </a:cubicBezTo>
                <a:cubicBezTo>
                  <a:pt x="445128" y="76961"/>
                  <a:pt x="437575" y="86070"/>
                  <a:pt x="428956" y="96066"/>
                </a:cubicBezTo>
                <a:cubicBezTo>
                  <a:pt x="435194" y="112213"/>
                  <a:pt x="438765" y="131375"/>
                  <a:pt x="439668" y="153552"/>
                </a:cubicBezTo>
                <a:cubicBezTo>
                  <a:pt x="440572" y="175729"/>
                  <a:pt x="440568" y="199197"/>
                  <a:pt x="439658" y="223955"/>
                </a:cubicBezTo>
                <a:lnTo>
                  <a:pt x="438609" y="236853"/>
                </a:lnTo>
                <a:lnTo>
                  <a:pt x="438690" y="236743"/>
                </a:lnTo>
                <a:cubicBezTo>
                  <a:pt x="445293" y="229430"/>
                  <a:pt x="453245" y="221564"/>
                  <a:pt x="462544" y="213146"/>
                </a:cubicBezTo>
                <a:cubicBezTo>
                  <a:pt x="471844" y="204729"/>
                  <a:pt x="480387" y="195637"/>
                  <a:pt x="488174" y="185871"/>
                </a:cubicBezTo>
                <a:cubicBezTo>
                  <a:pt x="486697" y="184351"/>
                  <a:pt x="485202" y="180755"/>
                  <a:pt x="483689" y="175084"/>
                </a:cubicBezTo>
                <a:cubicBezTo>
                  <a:pt x="482176" y="169412"/>
                  <a:pt x="485948" y="167716"/>
                  <a:pt x="495004" y="169997"/>
                </a:cubicBezTo>
                <a:cubicBezTo>
                  <a:pt x="504059" y="172277"/>
                  <a:pt x="506745" y="174485"/>
                  <a:pt x="503059" y="176622"/>
                </a:cubicBezTo>
                <a:cubicBezTo>
                  <a:pt x="514245" y="161851"/>
                  <a:pt x="524132" y="150458"/>
                  <a:pt x="532722" y="142442"/>
                </a:cubicBezTo>
                <a:cubicBezTo>
                  <a:pt x="528578" y="144048"/>
                  <a:pt x="519640" y="146228"/>
                  <a:pt x="505909" y="148981"/>
                </a:cubicBezTo>
                <a:cubicBezTo>
                  <a:pt x="492179" y="151734"/>
                  <a:pt x="481839" y="154032"/>
                  <a:pt x="474891" y="155875"/>
                </a:cubicBezTo>
                <a:cubicBezTo>
                  <a:pt x="467944" y="157718"/>
                  <a:pt x="459648" y="154341"/>
                  <a:pt x="450004" y="145744"/>
                </a:cubicBezTo>
                <a:cubicBezTo>
                  <a:pt x="440360" y="137147"/>
                  <a:pt x="442766" y="132848"/>
                  <a:pt x="457221" y="132848"/>
                </a:cubicBezTo>
                <a:cubicBezTo>
                  <a:pt x="468650" y="132848"/>
                  <a:pt x="487070" y="130396"/>
                  <a:pt x="512481" y="125492"/>
                </a:cubicBezTo>
                <a:lnTo>
                  <a:pt x="512481" y="99249"/>
                </a:lnTo>
                <a:cubicBezTo>
                  <a:pt x="504206" y="101042"/>
                  <a:pt x="495161" y="99980"/>
                  <a:pt x="485345" y="96066"/>
                </a:cubicBezTo>
                <a:cubicBezTo>
                  <a:pt x="475530" y="92151"/>
                  <a:pt x="476110" y="88318"/>
                  <a:pt x="487088" y="84568"/>
                </a:cubicBezTo>
                <a:cubicBezTo>
                  <a:pt x="498065" y="80818"/>
                  <a:pt x="506530" y="78284"/>
                  <a:pt x="512481" y="76964"/>
                </a:cubicBezTo>
                <a:cubicBezTo>
                  <a:pt x="512481" y="59842"/>
                  <a:pt x="511828" y="47377"/>
                  <a:pt x="510523" y="39569"/>
                </a:cubicBezTo>
                <a:cubicBezTo>
                  <a:pt x="509218" y="31760"/>
                  <a:pt x="506967" y="24429"/>
                  <a:pt x="503769" y="17574"/>
                </a:cubicBezTo>
                <a:cubicBezTo>
                  <a:pt x="500571" y="10720"/>
                  <a:pt x="503507" y="8002"/>
                  <a:pt x="512578" y="9422"/>
                </a:cubicBezTo>
                <a:close/>
                <a:moveTo>
                  <a:pt x="2265316" y="6023"/>
                </a:moveTo>
                <a:cubicBezTo>
                  <a:pt x="2275218" y="6970"/>
                  <a:pt x="2284693" y="9476"/>
                  <a:pt x="2293742" y="13541"/>
                </a:cubicBezTo>
                <a:cubicBezTo>
                  <a:pt x="2302790" y="17607"/>
                  <a:pt x="2306472" y="24357"/>
                  <a:pt x="2304787" y="33793"/>
                </a:cubicBezTo>
                <a:cubicBezTo>
                  <a:pt x="2303102" y="43229"/>
                  <a:pt x="2297943" y="46255"/>
                  <a:pt x="2289311" y="42871"/>
                </a:cubicBezTo>
                <a:cubicBezTo>
                  <a:pt x="2280678" y="39486"/>
                  <a:pt x="2273959" y="35392"/>
                  <a:pt x="2269155" y="30588"/>
                </a:cubicBezTo>
                <a:cubicBezTo>
                  <a:pt x="2264925" y="26358"/>
                  <a:pt x="2260752" y="20969"/>
                  <a:pt x="2256636" y="14423"/>
                </a:cubicBezTo>
                <a:cubicBezTo>
                  <a:pt x="2252521" y="7877"/>
                  <a:pt x="2255414" y="5077"/>
                  <a:pt x="2265316" y="6023"/>
                </a:cubicBezTo>
                <a:close/>
                <a:moveTo>
                  <a:pt x="817734" y="3270"/>
                </a:moveTo>
                <a:cubicBezTo>
                  <a:pt x="827241" y="3270"/>
                  <a:pt x="835268" y="4281"/>
                  <a:pt x="841814" y="6303"/>
                </a:cubicBezTo>
                <a:cubicBezTo>
                  <a:pt x="848361" y="8325"/>
                  <a:pt x="853871" y="12147"/>
                  <a:pt x="858345" y="17768"/>
                </a:cubicBezTo>
                <a:cubicBezTo>
                  <a:pt x="862819" y="23389"/>
                  <a:pt x="862805" y="30251"/>
                  <a:pt x="858302" y="38353"/>
                </a:cubicBezTo>
                <a:cubicBezTo>
                  <a:pt x="892346" y="34869"/>
                  <a:pt x="913462" y="31072"/>
                  <a:pt x="921650" y="26964"/>
                </a:cubicBezTo>
                <a:cubicBezTo>
                  <a:pt x="929838" y="22855"/>
                  <a:pt x="939141" y="23662"/>
                  <a:pt x="949560" y="29384"/>
                </a:cubicBezTo>
                <a:cubicBezTo>
                  <a:pt x="959978" y="35105"/>
                  <a:pt x="968521" y="41949"/>
                  <a:pt x="975189" y="49915"/>
                </a:cubicBezTo>
                <a:cubicBezTo>
                  <a:pt x="981857" y="57881"/>
                  <a:pt x="979348" y="62674"/>
                  <a:pt x="967660" y="64295"/>
                </a:cubicBezTo>
                <a:cubicBezTo>
                  <a:pt x="955973" y="65915"/>
                  <a:pt x="943124" y="70572"/>
                  <a:pt x="929114" y="78266"/>
                </a:cubicBezTo>
                <a:cubicBezTo>
                  <a:pt x="915104" y="85959"/>
                  <a:pt x="910124" y="84550"/>
                  <a:pt x="914175" y="74039"/>
                </a:cubicBezTo>
                <a:cubicBezTo>
                  <a:pt x="918226" y="63528"/>
                  <a:pt x="921148" y="56551"/>
                  <a:pt x="922941" y="53109"/>
                </a:cubicBezTo>
                <a:cubicBezTo>
                  <a:pt x="924733" y="49668"/>
                  <a:pt x="923858" y="47947"/>
                  <a:pt x="920316" y="47947"/>
                </a:cubicBezTo>
                <a:cubicBezTo>
                  <a:pt x="914451" y="47947"/>
                  <a:pt x="897626" y="50188"/>
                  <a:pt x="869842" y="54669"/>
                </a:cubicBezTo>
                <a:cubicBezTo>
                  <a:pt x="842058" y="59150"/>
                  <a:pt x="818770" y="62527"/>
                  <a:pt x="799977" y="64800"/>
                </a:cubicBezTo>
                <a:cubicBezTo>
                  <a:pt x="781184" y="67073"/>
                  <a:pt x="768697" y="67758"/>
                  <a:pt x="762517" y="66855"/>
                </a:cubicBezTo>
                <a:cubicBezTo>
                  <a:pt x="756752" y="84421"/>
                  <a:pt x="749159" y="97812"/>
                  <a:pt x="739737" y="107025"/>
                </a:cubicBezTo>
                <a:cubicBezTo>
                  <a:pt x="730316" y="116239"/>
                  <a:pt x="723848" y="116085"/>
                  <a:pt x="720335" y="106563"/>
                </a:cubicBezTo>
                <a:cubicBezTo>
                  <a:pt x="716821" y="97041"/>
                  <a:pt x="717596" y="88766"/>
                  <a:pt x="722658" y="81740"/>
                </a:cubicBezTo>
                <a:cubicBezTo>
                  <a:pt x="727720" y="74713"/>
                  <a:pt x="732445" y="67421"/>
                  <a:pt x="736833" y="59864"/>
                </a:cubicBezTo>
                <a:cubicBezTo>
                  <a:pt x="741221" y="52306"/>
                  <a:pt x="746280" y="44355"/>
                  <a:pt x="752009" y="36009"/>
                </a:cubicBezTo>
                <a:cubicBezTo>
                  <a:pt x="757738" y="27663"/>
                  <a:pt x="762431" y="32488"/>
                  <a:pt x="766087" y="50485"/>
                </a:cubicBezTo>
                <a:cubicBezTo>
                  <a:pt x="779252" y="50571"/>
                  <a:pt x="805437" y="47847"/>
                  <a:pt x="844643" y="42311"/>
                </a:cubicBezTo>
                <a:cubicBezTo>
                  <a:pt x="831909" y="34439"/>
                  <a:pt x="821527" y="25963"/>
                  <a:pt x="813496" y="16886"/>
                </a:cubicBezTo>
                <a:cubicBezTo>
                  <a:pt x="805465" y="7809"/>
                  <a:pt x="806878" y="3270"/>
                  <a:pt x="817734" y="3270"/>
                </a:cubicBezTo>
                <a:close/>
                <a:moveTo>
                  <a:pt x="1192784" y="183"/>
                </a:moveTo>
                <a:cubicBezTo>
                  <a:pt x="1195946" y="-537"/>
                  <a:pt x="1201251" y="868"/>
                  <a:pt x="1208701" y="4399"/>
                </a:cubicBezTo>
                <a:cubicBezTo>
                  <a:pt x="1223601" y="11462"/>
                  <a:pt x="1228709" y="18134"/>
                  <a:pt x="1224027" y="24415"/>
                </a:cubicBezTo>
                <a:cubicBezTo>
                  <a:pt x="1219345" y="30696"/>
                  <a:pt x="1215731" y="37005"/>
                  <a:pt x="1213186" y="43344"/>
                </a:cubicBezTo>
                <a:cubicBezTo>
                  <a:pt x="1210641" y="49682"/>
                  <a:pt x="1207152" y="57462"/>
                  <a:pt x="1202721" y="66682"/>
                </a:cubicBezTo>
                <a:cubicBezTo>
                  <a:pt x="1214609" y="64962"/>
                  <a:pt x="1226146" y="62760"/>
                  <a:pt x="1237331" y="60079"/>
                </a:cubicBezTo>
                <a:cubicBezTo>
                  <a:pt x="1248517" y="57397"/>
                  <a:pt x="1259197" y="54454"/>
                  <a:pt x="1269371" y="51249"/>
                </a:cubicBezTo>
                <a:cubicBezTo>
                  <a:pt x="1279545" y="48044"/>
                  <a:pt x="1288978" y="50460"/>
                  <a:pt x="1297668" y="58498"/>
                </a:cubicBezTo>
                <a:cubicBezTo>
                  <a:pt x="1306358" y="66536"/>
                  <a:pt x="1301719" y="72637"/>
                  <a:pt x="1283751" y="76803"/>
                </a:cubicBezTo>
                <a:cubicBezTo>
                  <a:pt x="1265782" y="80969"/>
                  <a:pt x="1249119" y="84382"/>
                  <a:pt x="1233761" y="87042"/>
                </a:cubicBezTo>
                <a:cubicBezTo>
                  <a:pt x="1218402" y="89702"/>
                  <a:pt x="1204879" y="91864"/>
                  <a:pt x="1193192" y="93527"/>
                </a:cubicBezTo>
                <a:cubicBezTo>
                  <a:pt x="1180286" y="119340"/>
                  <a:pt x="1165910" y="143689"/>
                  <a:pt x="1150064" y="166576"/>
                </a:cubicBezTo>
                <a:cubicBezTo>
                  <a:pt x="1150064" y="197229"/>
                  <a:pt x="1149933" y="221218"/>
                  <a:pt x="1149671" y="238545"/>
                </a:cubicBezTo>
                <a:lnTo>
                  <a:pt x="1149427" y="250581"/>
                </a:lnTo>
                <a:lnTo>
                  <a:pt x="1150150" y="250026"/>
                </a:lnTo>
                <a:cubicBezTo>
                  <a:pt x="1157506" y="249359"/>
                  <a:pt x="1183971" y="246021"/>
                  <a:pt x="1229545" y="240013"/>
                </a:cubicBezTo>
                <a:lnTo>
                  <a:pt x="1229545" y="192389"/>
                </a:lnTo>
                <a:cubicBezTo>
                  <a:pt x="1208436" y="195988"/>
                  <a:pt x="1193034" y="194658"/>
                  <a:pt x="1183340" y="188399"/>
                </a:cubicBezTo>
                <a:cubicBezTo>
                  <a:pt x="1173646" y="182139"/>
                  <a:pt x="1173919" y="178066"/>
                  <a:pt x="1184158" y="176181"/>
                </a:cubicBezTo>
                <a:cubicBezTo>
                  <a:pt x="1194397" y="174295"/>
                  <a:pt x="1209526" y="171359"/>
                  <a:pt x="1229545" y="167372"/>
                </a:cubicBezTo>
                <a:cubicBezTo>
                  <a:pt x="1228670" y="135451"/>
                  <a:pt x="1226651" y="116561"/>
                  <a:pt x="1223489" y="110703"/>
                </a:cubicBezTo>
                <a:cubicBezTo>
                  <a:pt x="1220327" y="104845"/>
                  <a:pt x="1221041" y="100995"/>
                  <a:pt x="1225630" y="99152"/>
                </a:cubicBezTo>
                <a:cubicBezTo>
                  <a:pt x="1230218" y="97310"/>
                  <a:pt x="1238120" y="98672"/>
                  <a:pt x="1249334" y="103239"/>
                </a:cubicBezTo>
                <a:cubicBezTo>
                  <a:pt x="1260548" y="107807"/>
                  <a:pt x="1264786" y="113403"/>
                  <a:pt x="1262047" y="120028"/>
                </a:cubicBezTo>
                <a:cubicBezTo>
                  <a:pt x="1259308" y="126653"/>
                  <a:pt x="1257529" y="140370"/>
                  <a:pt x="1256712" y="161177"/>
                </a:cubicBezTo>
                <a:cubicBezTo>
                  <a:pt x="1267281" y="159557"/>
                  <a:pt x="1277272" y="157126"/>
                  <a:pt x="1286687" y="153885"/>
                </a:cubicBezTo>
                <a:cubicBezTo>
                  <a:pt x="1296101" y="150644"/>
                  <a:pt x="1304479" y="152484"/>
                  <a:pt x="1311821" y="159403"/>
                </a:cubicBezTo>
                <a:cubicBezTo>
                  <a:pt x="1319164" y="166322"/>
                  <a:pt x="1317145" y="171961"/>
                  <a:pt x="1305766" y="176321"/>
                </a:cubicBezTo>
                <a:cubicBezTo>
                  <a:pt x="1294387" y="180680"/>
                  <a:pt x="1277964" y="184509"/>
                  <a:pt x="1256497" y="187807"/>
                </a:cubicBezTo>
                <a:cubicBezTo>
                  <a:pt x="1255737" y="204255"/>
                  <a:pt x="1255357" y="220574"/>
                  <a:pt x="1255357" y="236765"/>
                </a:cubicBezTo>
                <a:cubicBezTo>
                  <a:pt x="1276882" y="234183"/>
                  <a:pt x="1295839" y="231738"/>
                  <a:pt x="1312230" y="229430"/>
                </a:cubicBezTo>
                <a:cubicBezTo>
                  <a:pt x="1328621" y="227121"/>
                  <a:pt x="1341237" y="231616"/>
                  <a:pt x="1350078" y="242916"/>
                </a:cubicBezTo>
                <a:cubicBezTo>
                  <a:pt x="1358918" y="254217"/>
                  <a:pt x="1356757" y="259641"/>
                  <a:pt x="1343592" y="259189"/>
                </a:cubicBezTo>
                <a:cubicBezTo>
                  <a:pt x="1330428" y="258737"/>
                  <a:pt x="1316518" y="258063"/>
                  <a:pt x="1301862" y="257167"/>
                </a:cubicBezTo>
                <a:cubicBezTo>
                  <a:pt x="1287207" y="256271"/>
                  <a:pt x="1265513" y="257848"/>
                  <a:pt x="1236783" y="261899"/>
                </a:cubicBezTo>
                <a:cubicBezTo>
                  <a:pt x="1208052" y="265950"/>
                  <a:pt x="1189184" y="269098"/>
                  <a:pt x="1180178" y="271342"/>
                </a:cubicBezTo>
                <a:cubicBezTo>
                  <a:pt x="1171173" y="273587"/>
                  <a:pt x="1162077" y="270762"/>
                  <a:pt x="1152893" y="262867"/>
                </a:cubicBezTo>
                <a:lnTo>
                  <a:pt x="1148968" y="258137"/>
                </a:lnTo>
                <a:lnTo>
                  <a:pt x="1147246" y="277621"/>
                </a:lnTo>
                <a:cubicBezTo>
                  <a:pt x="1146067" y="285011"/>
                  <a:pt x="1144414" y="291802"/>
                  <a:pt x="1142288" y="297994"/>
                </a:cubicBezTo>
                <a:cubicBezTo>
                  <a:pt x="1138036" y="310376"/>
                  <a:pt x="1132619" y="310090"/>
                  <a:pt x="1126037" y="297133"/>
                </a:cubicBezTo>
                <a:cubicBezTo>
                  <a:pt x="1119455" y="284177"/>
                  <a:pt x="1117738" y="272873"/>
                  <a:pt x="1120885" y="263222"/>
                </a:cubicBezTo>
                <a:cubicBezTo>
                  <a:pt x="1124033" y="253571"/>
                  <a:pt x="1125234" y="229960"/>
                  <a:pt x="1124488" y="192389"/>
                </a:cubicBezTo>
                <a:cubicBezTo>
                  <a:pt x="1117175" y="204320"/>
                  <a:pt x="1106667" y="215996"/>
                  <a:pt x="1092965" y="227418"/>
                </a:cubicBezTo>
                <a:cubicBezTo>
                  <a:pt x="1079263" y="238840"/>
                  <a:pt x="1066432" y="246656"/>
                  <a:pt x="1054472" y="250865"/>
                </a:cubicBezTo>
                <a:cubicBezTo>
                  <a:pt x="1042512" y="255073"/>
                  <a:pt x="1040863" y="252478"/>
                  <a:pt x="1049525" y="243078"/>
                </a:cubicBezTo>
                <a:cubicBezTo>
                  <a:pt x="1058186" y="233678"/>
                  <a:pt x="1068834" y="222661"/>
                  <a:pt x="1081468" y="210027"/>
                </a:cubicBezTo>
                <a:cubicBezTo>
                  <a:pt x="1094101" y="197394"/>
                  <a:pt x="1107918" y="180494"/>
                  <a:pt x="1122918" y="159327"/>
                </a:cubicBezTo>
                <a:cubicBezTo>
                  <a:pt x="1122918" y="154724"/>
                  <a:pt x="1122018" y="148257"/>
                  <a:pt x="1120218" y="139925"/>
                </a:cubicBezTo>
                <a:cubicBezTo>
                  <a:pt x="1118419" y="131593"/>
                  <a:pt x="1124868" y="131479"/>
                  <a:pt x="1139567" y="139581"/>
                </a:cubicBezTo>
                <a:cubicBezTo>
                  <a:pt x="1143095" y="135336"/>
                  <a:pt x="1151943" y="120989"/>
                  <a:pt x="1166111" y="96539"/>
                </a:cubicBezTo>
                <a:cubicBezTo>
                  <a:pt x="1157650" y="99235"/>
                  <a:pt x="1149752" y="101034"/>
                  <a:pt x="1142417" y="101938"/>
                </a:cubicBezTo>
                <a:cubicBezTo>
                  <a:pt x="1135082" y="102841"/>
                  <a:pt x="1126847" y="99522"/>
                  <a:pt x="1117712" y="91979"/>
                </a:cubicBezTo>
                <a:cubicBezTo>
                  <a:pt x="1108578" y="84436"/>
                  <a:pt x="1110403" y="80374"/>
                  <a:pt x="1123187" y="79793"/>
                </a:cubicBezTo>
                <a:cubicBezTo>
                  <a:pt x="1135971" y="79212"/>
                  <a:pt x="1152789" y="77258"/>
                  <a:pt x="1173639" y="73931"/>
                </a:cubicBezTo>
                <a:cubicBezTo>
                  <a:pt x="1186617" y="40404"/>
                  <a:pt x="1191980" y="18668"/>
                  <a:pt x="1189729" y="8723"/>
                </a:cubicBezTo>
                <a:cubicBezTo>
                  <a:pt x="1188603" y="3750"/>
                  <a:pt x="1189622" y="904"/>
                  <a:pt x="1192784" y="1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229919" y="2951207"/>
            <a:ext cx="105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5398610" y="1700810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004419" y="1729636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517964" y="4209649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1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/>
          <p:cNvSpPr>
            <a:spLocks noChangeArrowheads="1"/>
          </p:cNvSpPr>
          <p:nvPr/>
        </p:nvSpPr>
        <p:spPr bwMode="auto">
          <a:xfrm>
            <a:off x="2549813" y="1727583"/>
            <a:ext cx="1187057" cy="310843"/>
          </a:xfrm>
          <a:custGeom>
            <a:avLst/>
            <a:gdLst/>
            <a:ahLst/>
            <a:cxnLst/>
            <a:rect l="l" t="t" r="r" b="b"/>
            <a:pathLst>
              <a:path w="1187057" h="310843">
                <a:moveTo>
                  <a:pt x="925750" y="235567"/>
                </a:moveTo>
                <a:cubicBezTo>
                  <a:pt x="929118" y="235341"/>
                  <a:pt x="935121" y="237107"/>
                  <a:pt x="943757" y="240864"/>
                </a:cubicBezTo>
                <a:cubicBezTo>
                  <a:pt x="961030" y="248378"/>
                  <a:pt x="972531" y="255982"/>
                  <a:pt x="978260" y="263676"/>
                </a:cubicBezTo>
                <a:cubicBezTo>
                  <a:pt x="983989" y="271369"/>
                  <a:pt x="985412" y="281135"/>
                  <a:pt x="982529" y="292973"/>
                </a:cubicBezTo>
                <a:cubicBezTo>
                  <a:pt x="979647" y="304811"/>
                  <a:pt x="973585" y="306115"/>
                  <a:pt x="964342" y="296888"/>
                </a:cubicBezTo>
                <a:cubicBezTo>
                  <a:pt x="955100" y="287660"/>
                  <a:pt x="946485" y="278055"/>
                  <a:pt x="938498" y="268075"/>
                </a:cubicBezTo>
                <a:cubicBezTo>
                  <a:pt x="932332" y="259255"/>
                  <a:pt x="927348" y="250637"/>
                  <a:pt x="923548" y="242219"/>
                </a:cubicBezTo>
                <a:cubicBezTo>
                  <a:pt x="921648" y="238010"/>
                  <a:pt x="922382" y="235793"/>
                  <a:pt x="925750" y="235567"/>
                </a:cubicBezTo>
                <a:close/>
                <a:moveTo>
                  <a:pt x="211375" y="235567"/>
                </a:moveTo>
                <a:cubicBezTo>
                  <a:pt x="214743" y="235341"/>
                  <a:pt x="220746" y="237107"/>
                  <a:pt x="229382" y="240864"/>
                </a:cubicBezTo>
                <a:cubicBezTo>
                  <a:pt x="246655" y="248378"/>
                  <a:pt x="258156" y="255982"/>
                  <a:pt x="263885" y="263676"/>
                </a:cubicBezTo>
                <a:cubicBezTo>
                  <a:pt x="269614" y="271369"/>
                  <a:pt x="271037" y="281135"/>
                  <a:pt x="268154" y="292973"/>
                </a:cubicBezTo>
                <a:cubicBezTo>
                  <a:pt x="265272" y="304811"/>
                  <a:pt x="259210" y="306115"/>
                  <a:pt x="249967" y="296888"/>
                </a:cubicBezTo>
                <a:cubicBezTo>
                  <a:pt x="240725" y="287660"/>
                  <a:pt x="232110" y="278055"/>
                  <a:pt x="224123" y="268075"/>
                </a:cubicBezTo>
                <a:cubicBezTo>
                  <a:pt x="217957" y="259255"/>
                  <a:pt x="212973" y="250637"/>
                  <a:pt x="209173" y="242219"/>
                </a:cubicBezTo>
                <a:cubicBezTo>
                  <a:pt x="207273" y="238010"/>
                  <a:pt x="208007" y="235793"/>
                  <a:pt x="211375" y="235567"/>
                </a:cubicBezTo>
                <a:close/>
                <a:moveTo>
                  <a:pt x="1141441" y="218171"/>
                </a:moveTo>
                <a:cubicBezTo>
                  <a:pt x="1138069" y="218361"/>
                  <a:pt x="1134790" y="219640"/>
                  <a:pt x="1131603" y="222010"/>
                </a:cubicBezTo>
                <a:cubicBezTo>
                  <a:pt x="1125228" y="226750"/>
                  <a:pt x="1122041" y="233066"/>
                  <a:pt x="1122041" y="240961"/>
                </a:cubicBezTo>
                <a:cubicBezTo>
                  <a:pt x="1122041" y="248855"/>
                  <a:pt x="1125591" y="254781"/>
                  <a:pt x="1132689" y="258739"/>
                </a:cubicBezTo>
                <a:cubicBezTo>
                  <a:pt x="1139787" y="262697"/>
                  <a:pt x="1146735" y="262496"/>
                  <a:pt x="1153532" y="258137"/>
                </a:cubicBezTo>
                <a:cubicBezTo>
                  <a:pt x="1160330" y="253763"/>
                  <a:pt x="1163524" y="247453"/>
                  <a:pt x="1163115" y="239208"/>
                </a:cubicBezTo>
                <a:cubicBezTo>
                  <a:pt x="1162707" y="230962"/>
                  <a:pt x="1158946" y="224850"/>
                  <a:pt x="1151833" y="220870"/>
                </a:cubicBezTo>
                <a:cubicBezTo>
                  <a:pt x="1148277" y="218880"/>
                  <a:pt x="1144813" y="217981"/>
                  <a:pt x="1141441" y="218171"/>
                </a:cubicBezTo>
                <a:close/>
                <a:moveTo>
                  <a:pt x="1143923" y="195251"/>
                </a:moveTo>
                <a:cubicBezTo>
                  <a:pt x="1149444" y="195373"/>
                  <a:pt x="1155088" y="196646"/>
                  <a:pt x="1160857" y="199069"/>
                </a:cubicBezTo>
                <a:cubicBezTo>
                  <a:pt x="1172393" y="203916"/>
                  <a:pt x="1180055" y="211596"/>
                  <a:pt x="1183840" y="222107"/>
                </a:cubicBezTo>
                <a:cubicBezTo>
                  <a:pt x="1187626" y="232618"/>
                  <a:pt x="1188071" y="243015"/>
                  <a:pt x="1185174" y="253297"/>
                </a:cubicBezTo>
                <a:cubicBezTo>
                  <a:pt x="1182277" y="263579"/>
                  <a:pt x="1176857" y="271448"/>
                  <a:pt x="1168912" y="276904"/>
                </a:cubicBezTo>
                <a:cubicBezTo>
                  <a:pt x="1160968" y="282361"/>
                  <a:pt x="1151528" y="285089"/>
                  <a:pt x="1140594" y="285089"/>
                </a:cubicBezTo>
                <a:cubicBezTo>
                  <a:pt x="1129660" y="285089"/>
                  <a:pt x="1119758" y="280651"/>
                  <a:pt x="1110888" y="271774"/>
                </a:cubicBezTo>
                <a:cubicBezTo>
                  <a:pt x="1102019" y="262898"/>
                  <a:pt x="1097584" y="253354"/>
                  <a:pt x="1097584" y="243144"/>
                </a:cubicBezTo>
                <a:cubicBezTo>
                  <a:pt x="1097584" y="232934"/>
                  <a:pt x="1099972" y="224003"/>
                  <a:pt x="1104747" y="216353"/>
                </a:cubicBezTo>
                <a:cubicBezTo>
                  <a:pt x="1109522" y="208702"/>
                  <a:pt x="1117184" y="202697"/>
                  <a:pt x="1127731" y="198338"/>
                </a:cubicBezTo>
                <a:cubicBezTo>
                  <a:pt x="1133004" y="196158"/>
                  <a:pt x="1138402" y="195129"/>
                  <a:pt x="1143923" y="195251"/>
                </a:cubicBezTo>
                <a:close/>
                <a:moveTo>
                  <a:pt x="610930" y="120752"/>
                </a:moveTo>
                <a:cubicBezTo>
                  <a:pt x="627110" y="119668"/>
                  <a:pt x="640682" y="122041"/>
                  <a:pt x="651647" y="127870"/>
                </a:cubicBezTo>
                <a:cubicBezTo>
                  <a:pt x="666267" y="135643"/>
                  <a:pt x="672706" y="142641"/>
                  <a:pt x="670963" y="148864"/>
                </a:cubicBezTo>
                <a:cubicBezTo>
                  <a:pt x="669221" y="155088"/>
                  <a:pt x="662187" y="157752"/>
                  <a:pt x="649862" y="156855"/>
                </a:cubicBezTo>
                <a:cubicBezTo>
                  <a:pt x="637536" y="155959"/>
                  <a:pt x="620217" y="155511"/>
                  <a:pt x="597903" y="155511"/>
                </a:cubicBezTo>
                <a:cubicBezTo>
                  <a:pt x="575619" y="155511"/>
                  <a:pt x="551678" y="156633"/>
                  <a:pt x="526081" y="158877"/>
                </a:cubicBezTo>
                <a:cubicBezTo>
                  <a:pt x="500483" y="161122"/>
                  <a:pt x="479059" y="163792"/>
                  <a:pt x="461808" y="166890"/>
                </a:cubicBezTo>
                <a:cubicBezTo>
                  <a:pt x="444556" y="169987"/>
                  <a:pt x="429499" y="172913"/>
                  <a:pt x="416636" y="175666"/>
                </a:cubicBezTo>
                <a:cubicBezTo>
                  <a:pt x="403773" y="178420"/>
                  <a:pt x="390386" y="175430"/>
                  <a:pt x="376476" y="166696"/>
                </a:cubicBezTo>
                <a:cubicBezTo>
                  <a:pt x="363871" y="152829"/>
                  <a:pt x="362975" y="146581"/>
                  <a:pt x="373788" y="147950"/>
                </a:cubicBezTo>
                <a:cubicBezTo>
                  <a:pt x="384600" y="149320"/>
                  <a:pt x="403124" y="148889"/>
                  <a:pt x="429359" y="146660"/>
                </a:cubicBezTo>
                <a:cubicBezTo>
                  <a:pt x="455595" y="144430"/>
                  <a:pt x="483601" y="141056"/>
                  <a:pt x="513379" y="136539"/>
                </a:cubicBezTo>
                <a:cubicBezTo>
                  <a:pt x="543156" y="132022"/>
                  <a:pt x="569990" y="127505"/>
                  <a:pt x="593881" y="122987"/>
                </a:cubicBezTo>
                <a:cubicBezTo>
                  <a:pt x="599854" y="121858"/>
                  <a:pt x="605537" y="121113"/>
                  <a:pt x="610930" y="120752"/>
                </a:cubicBezTo>
                <a:close/>
                <a:moveTo>
                  <a:pt x="922612" y="104886"/>
                </a:moveTo>
                <a:cubicBezTo>
                  <a:pt x="913671" y="106227"/>
                  <a:pt x="899091" y="109321"/>
                  <a:pt x="878871" y="114168"/>
                </a:cubicBezTo>
                <a:lnTo>
                  <a:pt x="878871" y="127010"/>
                </a:lnTo>
                <a:cubicBezTo>
                  <a:pt x="888723" y="126207"/>
                  <a:pt x="897105" y="124429"/>
                  <a:pt x="904017" y="121675"/>
                </a:cubicBezTo>
                <a:cubicBezTo>
                  <a:pt x="910929" y="118922"/>
                  <a:pt x="917238" y="119668"/>
                  <a:pt x="922946" y="123912"/>
                </a:cubicBezTo>
                <a:cubicBezTo>
                  <a:pt x="928653" y="128157"/>
                  <a:pt x="929044" y="132212"/>
                  <a:pt x="924118" y="136076"/>
                </a:cubicBezTo>
                <a:cubicBezTo>
                  <a:pt x="919192" y="139941"/>
                  <a:pt x="912004" y="142573"/>
                  <a:pt x="902554" y="143971"/>
                </a:cubicBezTo>
                <a:cubicBezTo>
                  <a:pt x="893104" y="145369"/>
                  <a:pt x="885210" y="145616"/>
                  <a:pt x="878871" y="144713"/>
                </a:cubicBezTo>
                <a:lnTo>
                  <a:pt x="878871" y="155339"/>
                </a:lnTo>
                <a:cubicBezTo>
                  <a:pt x="885152" y="155454"/>
                  <a:pt x="892917" y="153909"/>
                  <a:pt x="902167" y="150703"/>
                </a:cubicBezTo>
                <a:cubicBezTo>
                  <a:pt x="911416" y="147498"/>
                  <a:pt x="918845" y="148405"/>
                  <a:pt x="924452" y="153425"/>
                </a:cubicBezTo>
                <a:cubicBezTo>
                  <a:pt x="930059" y="158444"/>
                  <a:pt x="929385" y="162516"/>
                  <a:pt x="922430" y="165642"/>
                </a:cubicBezTo>
                <a:cubicBezTo>
                  <a:pt x="915475" y="168769"/>
                  <a:pt x="907996" y="171009"/>
                  <a:pt x="899994" y="172364"/>
                </a:cubicBezTo>
                <a:cubicBezTo>
                  <a:pt x="891992" y="173720"/>
                  <a:pt x="884951" y="173049"/>
                  <a:pt x="878871" y="170353"/>
                </a:cubicBezTo>
                <a:lnTo>
                  <a:pt x="878871" y="185045"/>
                </a:lnTo>
                <a:cubicBezTo>
                  <a:pt x="887016" y="185131"/>
                  <a:pt x="895699" y="183578"/>
                  <a:pt x="904920" y="180388"/>
                </a:cubicBezTo>
                <a:cubicBezTo>
                  <a:pt x="914141" y="177197"/>
                  <a:pt x="921551" y="178097"/>
                  <a:pt x="927151" y="183087"/>
                </a:cubicBezTo>
                <a:cubicBezTo>
                  <a:pt x="932751" y="188078"/>
                  <a:pt x="932349" y="192143"/>
                  <a:pt x="925947" y="195284"/>
                </a:cubicBezTo>
                <a:cubicBezTo>
                  <a:pt x="919544" y="198424"/>
                  <a:pt x="911416" y="200453"/>
                  <a:pt x="901565" y="201371"/>
                </a:cubicBezTo>
                <a:cubicBezTo>
                  <a:pt x="891713" y="202289"/>
                  <a:pt x="884034" y="202296"/>
                  <a:pt x="878527" y="201393"/>
                </a:cubicBezTo>
                <a:cubicBezTo>
                  <a:pt x="877824" y="212262"/>
                  <a:pt x="877487" y="217160"/>
                  <a:pt x="877516" y="216084"/>
                </a:cubicBezTo>
                <a:cubicBezTo>
                  <a:pt x="902224" y="213431"/>
                  <a:pt x="921992" y="210943"/>
                  <a:pt x="936820" y="208620"/>
                </a:cubicBezTo>
                <a:cubicBezTo>
                  <a:pt x="937666" y="179452"/>
                  <a:pt x="938089" y="156773"/>
                  <a:pt x="938089" y="140583"/>
                </a:cubicBezTo>
                <a:cubicBezTo>
                  <a:pt x="938089" y="124809"/>
                  <a:pt x="937745" y="114580"/>
                  <a:pt x="937057" y="109898"/>
                </a:cubicBezTo>
                <a:cubicBezTo>
                  <a:pt x="936368" y="105216"/>
                  <a:pt x="931554" y="103546"/>
                  <a:pt x="922612" y="104886"/>
                </a:cubicBezTo>
                <a:close/>
                <a:moveTo>
                  <a:pt x="208237" y="104886"/>
                </a:moveTo>
                <a:cubicBezTo>
                  <a:pt x="199296" y="106227"/>
                  <a:pt x="184716" y="109321"/>
                  <a:pt x="164496" y="114168"/>
                </a:cubicBezTo>
                <a:lnTo>
                  <a:pt x="164496" y="127010"/>
                </a:lnTo>
                <a:cubicBezTo>
                  <a:pt x="174348" y="126207"/>
                  <a:pt x="182730" y="124429"/>
                  <a:pt x="189642" y="121675"/>
                </a:cubicBezTo>
                <a:cubicBezTo>
                  <a:pt x="196554" y="118922"/>
                  <a:pt x="202863" y="119668"/>
                  <a:pt x="208571" y="123912"/>
                </a:cubicBezTo>
                <a:cubicBezTo>
                  <a:pt x="214278" y="128157"/>
                  <a:pt x="214669" y="132212"/>
                  <a:pt x="209743" y="136076"/>
                </a:cubicBezTo>
                <a:cubicBezTo>
                  <a:pt x="204817" y="139941"/>
                  <a:pt x="197629" y="142573"/>
                  <a:pt x="188179" y="143971"/>
                </a:cubicBezTo>
                <a:cubicBezTo>
                  <a:pt x="178729" y="145369"/>
                  <a:pt x="170835" y="145616"/>
                  <a:pt x="164496" y="144713"/>
                </a:cubicBezTo>
                <a:lnTo>
                  <a:pt x="164496" y="155339"/>
                </a:lnTo>
                <a:cubicBezTo>
                  <a:pt x="170777" y="155454"/>
                  <a:pt x="178542" y="153909"/>
                  <a:pt x="187792" y="150703"/>
                </a:cubicBezTo>
                <a:cubicBezTo>
                  <a:pt x="197041" y="147498"/>
                  <a:pt x="204470" y="148405"/>
                  <a:pt x="210077" y="153425"/>
                </a:cubicBezTo>
                <a:cubicBezTo>
                  <a:pt x="215684" y="158444"/>
                  <a:pt x="215010" y="162516"/>
                  <a:pt x="208055" y="165642"/>
                </a:cubicBezTo>
                <a:cubicBezTo>
                  <a:pt x="201100" y="168769"/>
                  <a:pt x="193621" y="171009"/>
                  <a:pt x="185619" y="172364"/>
                </a:cubicBezTo>
                <a:cubicBezTo>
                  <a:pt x="177618" y="173720"/>
                  <a:pt x="170576" y="173049"/>
                  <a:pt x="164496" y="170353"/>
                </a:cubicBezTo>
                <a:lnTo>
                  <a:pt x="164496" y="185045"/>
                </a:lnTo>
                <a:cubicBezTo>
                  <a:pt x="172641" y="185131"/>
                  <a:pt x="181324" y="183578"/>
                  <a:pt x="190545" y="180388"/>
                </a:cubicBezTo>
                <a:cubicBezTo>
                  <a:pt x="199766" y="177197"/>
                  <a:pt x="207176" y="178097"/>
                  <a:pt x="212776" y="183087"/>
                </a:cubicBezTo>
                <a:cubicBezTo>
                  <a:pt x="218376" y="188078"/>
                  <a:pt x="217974" y="192143"/>
                  <a:pt x="211572" y="195284"/>
                </a:cubicBezTo>
                <a:cubicBezTo>
                  <a:pt x="205169" y="198424"/>
                  <a:pt x="197041" y="200453"/>
                  <a:pt x="187190" y="201371"/>
                </a:cubicBezTo>
                <a:cubicBezTo>
                  <a:pt x="177338" y="202289"/>
                  <a:pt x="169659" y="202296"/>
                  <a:pt x="164152" y="201393"/>
                </a:cubicBezTo>
                <a:cubicBezTo>
                  <a:pt x="163449" y="212262"/>
                  <a:pt x="163112" y="217160"/>
                  <a:pt x="163141" y="216084"/>
                </a:cubicBezTo>
                <a:cubicBezTo>
                  <a:pt x="187849" y="213431"/>
                  <a:pt x="207617" y="210943"/>
                  <a:pt x="222445" y="208620"/>
                </a:cubicBezTo>
                <a:cubicBezTo>
                  <a:pt x="223291" y="179452"/>
                  <a:pt x="223714" y="156773"/>
                  <a:pt x="223714" y="140583"/>
                </a:cubicBezTo>
                <a:cubicBezTo>
                  <a:pt x="223714" y="124809"/>
                  <a:pt x="223370" y="114580"/>
                  <a:pt x="222682" y="109898"/>
                </a:cubicBezTo>
                <a:cubicBezTo>
                  <a:pt x="221993" y="105216"/>
                  <a:pt x="217179" y="103546"/>
                  <a:pt x="208237" y="104886"/>
                </a:cubicBezTo>
                <a:close/>
                <a:moveTo>
                  <a:pt x="763413" y="18791"/>
                </a:moveTo>
                <a:cubicBezTo>
                  <a:pt x="765013" y="18551"/>
                  <a:pt x="767068" y="18666"/>
                  <a:pt x="769577" y="19136"/>
                </a:cubicBezTo>
                <a:cubicBezTo>
                  <a:pt x="779615" y="21014"/>
                  <a:pt x="788191" y="24065"/>
                  <a:pt x="795304" y="28288"/>
                </a:cubicBezTo>
                <a:cubicBezTo>
                  <a:pt x="802416" y="32511"/>
                  <a:pt x="804399" y="38043"/>
                  <a:pt x="801251" y="44883"/>
                </a:cubicBezTo>
                <a:cubicBezTo>
                  <a:pt x="798104" y="51724"/>
                  <a:pt x="796530" y="74596"/>
                  <a:pt x="796530" y="113501"/>
                </a:cubicBezTo>
                <a:cubicBezTo>
                  <a:pt x="798222" y="113630"/>
                  <a:pt x="803137" y="112315"/>
                  <a:pt x="811275" y="109554"/>
                </a:cubicBezTo>
                <a:cubicBezTo>
                  <a:pt x="819413" y="106794"/>
                  <a:pt x="825963" y="108500"/>
                  <a:pt x="830925" y="114674"/>
                </a:cubicBezTo>
                <a:cubicBezTo>
                  <a:pt x="835886" y="120847"/>
                  <a:pt x="834040" y="125350"/>
                  <a:pt x="825386" y="128182"/>
                </a:cubicBezTo>
                <a:cubicBezTo>
                  <a:pt x="816731" y="131014"/>
                  <a:pt x="807048" y="133578"/>
                  <a:pt x="796336" y="135872"/>
                </a:cubicBezTo>
                <a:cubicBezTo>
                  <a:pt x="795562" y="155905"/>
                  <a:pt x="795175" y="173193"/>
                  <a:pt x="795175" y="187733"/>
                </a:cubicBezTo>
                <a:cubicBezTo>
                  <a:pt x="807020" y="181438"/>
                  <a:pt x="818531" y="175817"/>
                  <a:pt x="829709" y="170869"/>
                </a:cubicBezTo>
                <a:cubicBezTo>
                  <a:pt x="840888" y="165922"/>
                  <a:pt x="845433" y="166868"/>
                  <a:pt x="843347" y="173709"/>
                </a:cubicBezTo>
                <a:cubicBezTo>
                  <a:pt x="841260" y="180549"/>
                  <a:pt x="826390" y="192129"/>
                  <a:pt x="798735" y="208448"/>
                </a:cubicBezTo>
                <a:cubicBezTo>
                  <a:pt x="771079" y="224767"/>
                  <a:pt x="754366" y="235770"/>
                  <a:pt x="748594" y="241455"/>
                </a:cubicBezTo>
                <a:cubicBezTo>
                  <a:pt x="742822" y="247141"/>
                  <a:pt x="734946" y="245094"/>
                  <a:pt x="724965" y="235314"/>
                </a:cubicBezTo>
                <a:cubicBezTo>
                  <a:pt x="714984" y="225534"/>
                  <a:pt x="712059" y="219909"/>
                  <a:pt x="716189" y="218439"/>
                </a:cubicBezTo>
                <a:cubicBezTo>
                  <a:pt x="720319" y="216970"/>
                  <a:pt x="724137" y="216020"/>
                  <a:pt x="727643" y="215589"/>
                </a:cubicBezTo>
                <a:cubicBezTo>
                  <a:pt x="731149" y="215159"/>
                  <a:pt x="737860" y="212786"/>
                  <a:pt x="747777" y="208469"/>
                </a:cubicBezTo>
                <a:cubicBezTo>
                  <a:pt x="757693" y="204153"/>
                  <a:pt x="765340" y="200073"/>
                  <a:pt x="770717" y="196230"/>
                </a:cubicBezTo>
                <a:lnTo>
                  <a:pt x="770717" y="142003"/>
                </a:lnTo>
                <a:cubicBezTo>
                  <a:pt x="768724" y="142863"/>
                  <a:pt x="764938" y="143978"/>
                  <a:pt x="759360" y="145347"/>
                </a:cubicBezTo>
                <a:cubicBezTo>
                  <a:pt x="753782" y="146717"/>
                  <a:pt x="748153" y="147158"/>
                  <a:pt x="742474" y="146670"/>
                </a:cubicBezTo>
                <a:cubicBezTo>
                  <a:pt x="736796" y="146183"/>
                  <a:pt x="731310" y="142877"/>
                  <a:pt x="726019" y="136754"/>
                </a:cubicBezTo>
                <a:cubicBezTo>
                  <a:pt x="720727" y="130631"/>
                  <a:pt x="722434" y="127268"/>
                  <a:pt x="731138" y="126666"/>
                </a:cubicBezTo>
                <a:cubicBezTo>
                  <a:pt x="739843" y="126063"/>
                  <a:pt x="753036" y="123747"/>
                  <a:pt x="770717" y="119718"/>
                </a:cubicBezTo>
                <a:cubicBezTo>
                  <a:pt x="770717" y="109465"/>
                  <a:pt x="770276" y="94404"/>
                  <a:pt x="769394" y="74535"/>
                </a:cubicBezTo>
                <a:cubicBezTo>
                  <a:pt x="768513" y="54667"/>
                  <a:pt x="765813" y="39997"/>
                  <a:pt x="761296" y="30525"/>
                </a:cubicBezTo>
                <a:cubicBezTo>
                  <a:pt x="757908" y="23422"/>
                  <a:pt x="758614" y="19510"/>
                  <a:pt x="763413" y="18791"/>
                </a:cubicBezTo>
                <a:close/>
                <a:moveTo>
                  <a:pt x="49038" y="18791"/>
                </a:moveTo>
                <a:cubicBezTo>
                  <a:pt x="50638" y="18551"/>
                  <a:pt x="52693" y="18666"/>
                  <a:pt x="55202" y="19136"/>
                </a:cubicBezTo>
                <a:cubicBezTo>
                  <a:pt x="65240" y="21014"/>
                  <a:pt x="73816" y="24065"/>
                  <a:pt x="80929" y="28288"/>
                </a:cubicBezTo>
                <a:cubicBezTo>
                  <a:pt x="88041" y="32511"/>
                  <a:pt x="90024" y="38043"/>
                  <a:pt x="86876" y="44883"/>
                </a:cubicBezTo>
                <a:cubicBezTo>
                  <a:pt x="83729" y="51724"/>
                  <a:pt x="82155" y="74596"/>
                  <a:pt x="82155" y="113501"/>
                </a:cubicBezTo>
                <a:cubicBezTo>
                  <a:pt x="83847" y="113630"/>
                  <a:pt x="88762" y="112315"/>
                  <a:pt x="96900" y="109554"/>
                </a:cubicBezTo>
                <a:cubicBezTo>
                  <a:pt x="105038" y="106794"/>
                  <a:pt x="111588" y="108500"/>
                  <a:pt x="116550" y="114674"/>
                </a:cubicBezTo>
                <a:cubicBezTo>
                  <a:pt x="121511" y="120847"/>
                  <a:pt x="119665" y="125350"/>
                  <a:pt x="111011" y="128182"/>
                </a:cubicBezTo>
                <a:cubicBezTo>
                  <a:pt x="102356" y="131014"/>
                  <a:pt x="92673" y="133578"/>
                  <a:pt x="81961" y="135872"/>
                </a:cubicBezTo>
                <a:cubicBezTo>
                  <a:pt x="81187" y="155905"/>
                  <a:pt x="80800" y="173193"/>
                  <a:pt x="80800" y="187733"/>
                </a:cubicBezTo>
                <a:cubicBezTo>
                  <a:pt x="92645" y="181438"/>
                  <a:pt x="104156" y="175817"/>
                  <a:pt x="115334" y="170869"/>
                </a:cubicBezTo>
                <a:cubicBezTo>
                  <a:pt x="126513" y="165922"/>
                  <a:pt x="131058" y="166868"/>
                  <a:pt x="128972" y="173709"/>
                </a:cubicBezTo>
                <a:cubicBezTo>
                  <a:pt x="126885" y="180549"/>
                  <a:pt x="112015" y="192129"/>
                  <a:pt x="84360" y="208448"/>
                </a:cubicBezTo>
                <a:cubicBezTo>
                  <a:pt x="56704" y="224767"/>
                  <a:pt x="39991" y="235770"/>
                  <a:pt x="34219" y="241455"/>
                </a:cubicBezTo>
                <a:cubicBezTo>
                  <a:pt x="28447" y="247141"/>
                  <a:pt x="20571" y="245094"/>
                  <a:pt x="10590" y="235314"/>
                </a:cubicBezTo>
                <a:cubicBezTo>
                  <a:pt x="609" y="225534"/>
                  <a:pt x="-2316" y="219909"/>
                  <a:pt x="1814" y="218439"/>
                </a:cubicBezTo>
                <a:cubicBezTo>
                  <a:pt x="5944" y="216970"/>
                  <a:pt x="9762" y="216020"/>
                  <a:pt x="13268" y="215589"/>
                </a:cubicBezTo>
                <a:cubicBezTo>
                  <a:pt x="16774" y="215159"/>
                  <a:pt x="23485" y="212786"/>
                  <a:pt x="33402" y="208469"/>
                </a:cubicBezTo>
                <a:cubicBezTo>
                  <a:pt x="43318" y="204153"/>
                  <a:pt x="50965" y="200073"/>
                  <a:pt x="56342" y="196230"/>
                </a:cubicBezTo>
                <a:lnTo>
                  <a:pt x="56342" y="142003"/>
                </a:lnTo>
                <a:cubicBezTo>
                  <a:pt x="54349" y="142863"/>
                  <a:pt x="50563" y="143978"/>
                  <a:pt x="44985" y="145347"/>
                </a:cubicBezTo>
                <a:cubicBezTo>
                  <a:pt x="39407" y="146717"/>
                  <a:pt x="33778" y="147158"/>
                  <a:pt x="28099" y="146670"/>
                </a:cubicBezTo>
                <a:cubicBezTo>
                  <a:pt x="22421" y="146183"/>
                  <a:pt x="16935" y="142877"/>
                  <a:pt x="11644" y="136754"/>
                </a:cubicBezTo>
                <a:cubicBezTo>
                  <a:pt x="6352" y="130631"/>
                  <a:pt x="8059" y="127268"/>
                  <a:pt x="16763" y="126666"/>
                </a:cubicBezTo>
                <a:cubicBezTo>
                  <a:pt x="25468" y="126063"/>
                  <a:pt x="38661" y="123747"/>
                  <a:pt x="56342" y="119718"/>
                </a:cubicBezTo>
                <a:cubicBezTo>
                  <a:pt x="56342" y="109465"/>
                  <a:pt x="55901" y="94404"/>
                  <a:pt x="55019" y="74535"/>
                </a:cubicBezTo>
                <a:cubicBezTo>
                  <a:pt x="54138" y="54667"/>
                  <a:pt x="51438" y="39997"/>
                  <a:pt x="46921" y="30525"/>
                </a:cubicBezTo>
                <a:cubicBezTo>
                  <a:pt x="43533" y="23422"/>
                  <a:pt x="44239" y="19510"/>
                  <a:pt x="49038" y="18791"/>
                </a:cubicBezTo>
                <a:close/>
                <a:moveTo>
                  <a:pt x="903049" y="207"/>
                </a:moveTo>
                <a:cubicBezTo>
                  <a:pt x="909373" y="1167"/>
                  <a:pt x="917048" y="3770"/>
                  <a:pt x="926076" y="8015"/>
                </a:cubicBezTo>
                <a:cubicBezTo>
                  <a:pt x="935103" y="12259"/>
                  <a:pt x="937949" y="16870"/>
                  <a:pt x="934615" y="21846"/>
                </a:cubicBezTo>
                <a:cubicBezTo>
                  <a:pt x="931281" y="26822"/>
                  <a:pt x="926646" y="35326"/>
                  <a:pt x="920709" y="47357"/>
                </a:cubicBezTo>
                <a:cubicBezTo>
                  <a:pt x="930331" y="45751"/>
                  <a:pt x="939197" y="43550"/>
                  <a:pt x="947306" y="40753"/>
                </a:cubicBezTo>
                <a:cubicBezTo>
                  <a:pt x="955416" y="37957"/>
                  <a:pt x="962460" y="39542"/>
                  <a:pt x="968440" y="45507"/>
                </a:cubicBezTo>
                <a:cubicBezTo>
                  <a:pt x="974420" y="51473"/>
                  <a:pt x="974671" y="55750"/>
                  <a:pt x="969193" y="58338"/>
                </a:cubicBezTo>
                <a:cubicBezTo>
                  <a:pt x="963715" y="60927"/>
                  <a:pt x="956337" y="63153"/>
                  <a:pt x="947059" y="65017"/>
                </a:cubicBezTo>
                <a:lnTo>
                  <a:pt x="915611" y="71277"/>
                </a:lnTo>
                <a:cubicBezTo>
                  <a:pt x="912384" y="80168"/>
                  <a:pt x="909588" y="86592"/>
                  <a:pt x="907222" y="90550"/>
                </a:cubicBezTo>
                <a:cubicBezTo>
                  <a:pt x="919124" y="88141"/>
                  <a:pt x="927108" y="85291"/>
                  <a:pt x="931174" y="82000"/>
                </a:cubicBezTo>
                <a:cubicBezTo>
                  <a:pt x="935239" y="78708"/>
                  <a:pt x="941495" y="78766"/>
                  <a:pt x="949941" y="82172"/>
                </a:cubicBezTo>
                <a:cubicBezTo>
                  <a:pt x="958388" y="85577"/>
                  <a:pt x="965300" y="90152"/>
                  <a:pt x="970677" y="95895"/>
                </a:cubicBezTo>
                <a:cubicBezTo>
                  <a:pt x="976055" y="101638"/>
                  <a:pt x="976697" y="106984"/>
                  <a:pt x="972602" y="111931"/>
                </a:cubicBezTo>
                <a:cubicBezTo>
                  <a:pt x="968508" y="116878"/>
                  <a:pt x="966024" y="126737"/>
                  <a:pt x="965149" y="141508"/>
                </a:cubicBezTo>
                <a:cubicBezTo>
                  <a:pt x="964274" y="156278"/>
                  <a:pt x="963407" y="177538"/>
                  <a:pt x="962546" y="205286"/>
                </a:cubicBezTo>
                <a:cubicBezTo>
                  <a:pt x="976270" y="202662"/>
                  <a:pt x="987624" y="200658"/>
                  <a:pt x="996608" y="199274"/>
                </a:cubicBezTo>
                <a:cubicBezTo>
                  <a:pt x="1005592" y="197890"/>
                  <a:pt x="1013859" y="201550"/>
                  <a:pt x="1021409" y="210255"/>
                </a:cubicBezTo>
                <a:cubicBezTo>
                  <a:pt x="1028959" y="218959"/>
                  <a:pt x="1028726" y="223935"/>
                  <a:pt x="1020710" y="225183"/>
                </a:cubicBezTo>
                <a:cubicBezTo>
                  <a:pt x="1012694" y="226431"/>
                  <a:pt x="1002147" y="226828"/>
                  <a:pt x="989069" y="226377"/>
                </a:cubicBezTo>
                <a:cubicBezTo>
                  <a:pt x="975990" y="225925"/>
                  <a:pt x="958796" y="226814"/>
                  <a:pt x="937487" y="229044"/>
                </a:cubicBezTo>
                <a:cubicBezTo>
                  <a:pt x="916177" y="231274"/>
                  <a:pt x="896280" y="233737"/>
                  <a:pt x="877796" y="236433"/>
                </a:cubicBezTo>
                <a:lnTo>
                  <a:pt x="876334" y="236662"/>
                </a:lnTo>
                <a:lnTo>
                  <a:pt x="876752" y="236799"/>
                </a:lnTo>
                <a:cubicBezTo>
                  <a:pt x="884604" y="240713"/>
                  <a:pt x="890903" y="245037"/>
                  <a:pt x="895649" y="249769"/>
                </a:cubicBezTo>
                <a:cubicBezTo>
                  <a:pt x="900654" y="254975"/>
                  <a:pt x="899987" y="259761"/>
                  <a:pt x="893649" y="264127"/>
                </a:cubicBezTo>
                <a:cubicBezTo>
                  <a:pt x="887310" y="268494"/>
                  <a:pt x="878441" y="275463"/>
                  <a:pt x="867041" y="285035"/>
                </a:cubicBezTo>
                <a:cubicBezTo>
                  <a:pt x="855640" y="294607"/>
                  <a:pt x="841913" y="302183"/>
                  <a:pt x="825859" y="307761"/>
                </a:cubicBezTo>
                <a:cubicBezTo>
                  <a:pt x="809805" y="313339"/>
                  <a:pt x="807088" y="311346"/>
                  <a:pt x="817707" y="301781"/>
                </a:cubicBezTo>
                <a:cubicBezTo>
                  <a:pt x="828326" y="292216"/>
                  <a:pt x="837790" y="282404"/>
                  <a:pt x="846100" y="272344"/>
                </a:cubicBezTo>
                <a:cubicBezTo>
                  <a:pt x="854410" y="262285"/>
                  <a:pt x="859634" y="252867"/>
                  <a:pt x="861770" y="244090"/>
                </a:cubicBezTo>
                <a:cubicBezTo>
                  <a:pt x="862305" y="241896"/>
                  <a:pt x="863017" y="240099"/>
                  <a:pt x="863909" y="238698"/>
                </a:cubicBezTo>
                <a:lnTo>
                  <a:pt x="864023" y="238591"/>
                </a:lnTo>
                <a:lnTo>
                  <a:pt x="854081" y="240149"/>
                </a:lnTo>
                <a:cubicBezTo>
                  <a:pt x="847513" y="241278"/>
                  <a:pt x="842282" y="242298"/>
                  <a:pt x="838389" y="243209"/>
                </a:cubicBezTo>
                <a:cubicBezTo>
                  <a:pt x="830602" y="245030"/>
                  <a:pt x="822102" y="242094"/>
                  <a:pt x="812888" y="234400"/>
                </a:cubicBezTo>
                <a:cubicBezTo>
                  <a:pt x="803675" y="226707"/>
                  <a:pt x="806295" y="222860"/>
                  <a:pt x="820750" y="222860"/>
                </a:cubicBezTo>
                <a:cubicBezTo>
                  <a:pt x="832337" y="222860"/>
                  <a:pt x="844046" y="222121"/>
                  <a:pt x="855877" y="220644"/>
                </a:cubicBezTo>
                <a:cubicBezTo>
                  <a:pt x="856694" y="205960"/>
                  <a:pt x="857103" y="185124"/>
                  <a:pt x="857103" y="158135"/>
                </a:cubicBezTo>
                <a:cubicBezTo>
                  <a:pt x="857103" y="132108"/>
                  <a:pt x="854855" y="115014"/>
                  <a:pt x="850359" y="106855"/>
                </a:cubicBezTo>
                <a:cubicBezTo>
                  <a:pt x="845864" y="98695"/>
                  <a:pt x="847427" y="95318"/>
                  <a:pt x="855049" y="96723"/>
                </a:cubicBezTo>
                <a:cubicBezTo>
                  <a:pt x="862670" y="98129"/>
                  <a:pt x="867202" y="98803"/>
                  <a:pt x="868643" y="98745"/>
                </a:cubicBezTo>
                <a:cubicBezTo>
                  <a:pt x="870084" y="98688"/>
                  <a:pt x="875888" y="97985"/>
                  <a:pt x="886056" y="96637"/>
                </a:cubicBezTo>
                <a:cubicBezTo>
                  <a:pt x="887490" y="92393"/>
                  <a:pt x="889540" y="85022"/>
                  <a:pt x="892208" y="74525"/>
                </a:cubicBezTo>
                <a:cubicBezTo>
                  <a:pt x="883862" y="76317"/>
                  <a:pt x="877391" y="77665"/>
                  <a:pt x="872795" y="78569"/>
                </a:cubicBezTo>
                <a:cubicBezTo>
                  <a:pt x="868199" y="79472"/>
                  <a:pt x="861735" y="77016"/>
                  <a:pt x="853403" y="71201"/>
                </a:cubicBezTo>
                <a:cubicBezTo>
                  <a:pt x="845071" y="65386"/>
                  <a:pt x="845853" y="61310"/>
                  <a:pt x="855748" y="58973"/>
                </a:cubicBezTo>
                <a:cubicBezTo>
                  <a:pt x="865642" y="56635"/>
                  <a:pt x="878871" y="54334"/>
                  <a:pt x="895434" y="52068"/>
                </a:cubicBezTo>
                <a:cubicBezTo>
                  <a:pt x="896883" y="46977"/>
                  <a:pt x="898055" y="39689"/>
                  <a:pt x="898951" y="30203"/>
                </a:cubicBezTo>
                <a:cubicBezTo>
                  <a:pt x="899847" y="20717"/>
                  <a:pt x="899173" y="13106"/>
                  <a:pt x="896929" y="7369"/>
                </a:cubicBezTo>
                <a:cubicBezTo>
                  <a:pt x="894685" y="1633"/>
                  <a:pt x="896725" y="-754"/>
                  <a:pt x="903049" y="207"/>
                </a:cubicBezTo>
                <a:close/>
                <a:moveTo>
                  <a:pt x="188674" y="207"/>
                </a:moveTo>
                <a:cubicBezTo>
                  <a:pt x="194998" y="1167"/>
                  <a:pt x="202673" y="3770"/>
                  <a:pt x="211701" y="8015"/>
                </a:cubicBezTo>
                <a:cubicBezTo>
                  <a:pt x="220728" y="12259"/>
                  <a:pt x="223574" y="16870"/>
                  <a:pt x="220240" y="21846"/>
                </a:cubicBezTo>
                <a:cubicBezTo>
                  <a:pt x="216906" y="26822"/>
                  <a:pt x="212271" y="35326"/>
                  <a:pt x="206334" y="47357"/>
                </a:cubicBezTo>
                <a:cubicBezTo>
                  <a:pt x="215956" y="45751"/>
                  <a:pt x="224822" y="43550"/>
                  <a:pt x="232931" y="40753"/>
                </a:cubicBezTo>
                <a:cubicBezTo>
                  <a:pt x="241041" y="37957"/>
                  <a:pt x="248085" y="39542"/>
                  <a:pt x="254065" y="45507"/>
                </a:cubicBezTo>
                <a:cubicBezTo>
                  <a:pt x="260045" y="51473"/>
                  <a:pt x="260296" y="55750"/>
                  <a:pt x="254818" y="58338"/>
                </a:cubicBezTo>
                <a:cubicBezTo>
                  <a:pt x="249340" y="60927"/>
                  <a:pt x="241962" y="63153"/>
                  <a:pt x="232684" y="65017"/>
                </a:cubicBezTo>
                <a:lnTo>
                  <a:pt x="201236" y="71277"/>
                </a:lnTo>
                <a:cubicBezTo>
                  <a:pt x="198009" y="80168"/>
                  <a:pt x="195213" y="86592"/>
                  <a:pt x="192847" y="90550"/>
                </a:cubicBezTo>
                <a:cubicBezTo>
                  <a:pt x="204749" y="88141"/>
                  <a:pt x="212733" y="85291"/>
                  <a:pt x="216799" y="82000"/>
                </a:cubicBezTo>
                <a:cubicBezTo>
                  <a:pt x="220864" y="78708"/>
                  <a:pt x="227120" y="78766"/>
                  <a:pt x="235566" y="82172"/>
                </a:cubicBezTo>
                <a:cubicBezTo>
                  <a:pt x="244013" y="85577"/>
                  <a:pt x="250925" y="90152"/>
                  <a:pt x="256302" y="95895"/>
                </a:cubicBezTo>
                <a:cubicBezTo>
                  <a:pt x="261680" y="101638"/>
                  <a:pt x="262322" y="106984"/>
                  <a:pt x="258227" y="111931"/>
                </a:cubicBezTo>
                <a:cubicBezTo>
                  <a:pt x="254133" y="116878"/>
                  <a:pt x="251649" y="126737"/>
                  <a:pt x="250774" y="141508"/>
                </a:cubicBezTo>
                <a:cubicBezTo>
                  <a:pt x="249899" y="156278"/>
                  <a:pt x="249032" y="177538"/>
                  <a:pt x="248171" y="205286"/>
                </a:cubicBezTo>
                <a:cubicBezTo>
                  <a:pt x="261895" y="202662"/>
                  <a:pt x="273249" y="200658"/>
                  <a:pt x="282233" y="199274"/>
                </a:cubicBezTo>
                <a:cubicBezTo>
                  <a:pt x="291217" y="197890"/>
                  <a:pt x="299484" y="201550"/>
                  <a:pt x="307034" y="210255"/>
                </a:cubicBezTo>
                <a:cubicBezTo>
                  <a:pt x="314584" y="218959"/>
                  <a:pt x="314351" y="223935"/>
                  <a:pt x="306335" y="225183"/>
                </a:cubicBezTo>
                <a:cubicBezTo>
                  <a:pt x="298319" y="226431"/>
                  <a:pt x="287772" y="226828"/>
                  <a:pt x="274694" y="226377"/>
                </a:cubicBezTo>
                <a:cubicBezTo>
                  <a:pt x="261615" y="225925"/>
                  <a:pt x="244421" y="226814"/>
                  <a:pt x="223112" y="229044"/>
                </a:cubicBezTo>
                <a:cubicBezTo>
                  <a:pt x="201802" y="231274"/>
                  <a:pt x="181905" y="233737"/>
                  <a:pt x="163421" y="236433"/>
                </a:cubicBezTo>
                <a:lnTo>
                  <a:pt x="161959" y="236662"/>
                </a:lnTo>
                <a:lnTo>
                  <a:pt x="162377" y="236799"/>
                </a:lnTo>
                <a:cubicBezTo>
                  <a:pt x="170229" y="240713"/>
                  <a:pt x="176528" y="245037"/>
                  <a:pt x="181274" y="249769"/>
                </a:cubicBezTo>
                <a:cubicBezTo>
                  <a:pt x="186279" y="254975"/>
                  <a:pt x="185612" y="259761"/>
                  <a:pt x="179274" y="264127"/>
                </a:cubicBezTo>
                <a:cubicBezTo>
                  <a:pt x="172935" y="268494"/>
                  <a:pt x="164066" y="275463"/>
                  <a:pt x="152666" y="285035"/>
                </a:cubicBezTo>
                <a:cubicBezTo>
                  <a:pt x="141265" y="294607"/>
                  <a:pt x="127538" y="302183"/>
                  <a:pt x="111484" y="307761"/>
                </a:cubicBezTo>
                <a:cubicBezTo>
                  <a:pt x="95430" y="313339"/>
                  <a:pt x="92713" y="311346"/>
                  <a:pt x="103332" y="301781"/>
                </a:cubicBezTo>
                <a:cubicBezTo>
                  <a:pt x="113951" y="292216"/>
                  <a:pt x="123415" y="282404"/>
                  <a:pt x="131725" y="272344"/>
                </a:cubicBezTo>
                <a:cubicBezTo>
                  <a:pt x="140035" y="262285"/>
                  <a:pt x="145259" y="252867"/>
                  <a:pt x="147396" y="244090"/>
                </a:cubicBezTo>
                <a:cubicBezTo>
                  <a:pt x="147930" y="241896"/>
                  <a:pt x="148642" y="240099"/>
                  <a:pt x="149534" y="238698"/>
                </a:cubicBezTo>
                <a:lnTo>
                  <a:pt x="149648" y="238591"/>
                </a:lnTo>
                <a:lnTo>
                  <a:pt x="139706" y="240149"/>
                </a:lnTo>
                <a:cubicBezTo>
                  <a:pt x="133138" y="241278"/>
                  <a:pt x="127907" y="242298"/>
                  <a:pt x="124014" y="243209"/>
                </a:cubicBezTo>
                <a:cubicBezTo>
                  <a:pt x="116227" y="245030"/>
                  <a:pt x="107727" y="242094"/>
                  <a:pt x="98513" y="234400"/>
                </a:cubicBezTo>
                <a:cubicBezTo>
                  <a:pt x="89300" y="226707"/>
                  <a:pt x="91920" y="222860"/>
                  <a:pt x="106375" y="222860"/>
                </a:cubicBezTo>
                <a:cubicBezTo>
                  <a:pt x="117962" y="222860"/>
                  <a:pt x="129671" y="222121"/>
                  <a:pt x="141502" y="220644"/>
                </a:cubicBezTo>
                <a:cubicBezTo>
                  <a:pt x="142319" y="205960"/>
                  <a:pt x="142728" y="185124"/>
                  <a:pt x="142728" y="158135"/>
                </a:cubicBezTo>
                <a:cubicBezTo>
                  <a:pt x="142728" y="132108"/>
                  <a:pt x="140480" y="115014"/>
                  <a:pt x="135984" y="106855"/>
                </a:cubicBezTo>
                <a:cubicBezTo>
                  <a:pt x="131489" y="98695"/>
                  <a:pt x="133052" y="95318"/>
                  <a:pt x="140674" y="96723"/>
                </a:cubicBezTo>
                <a:cubicBezTo>
                  <a:pt x="148295" y="98129"/>
                  <a:pt x="152827" y="98803"/>
                  <a:pt x="154268" y="98745"/>
                </a:cubicBezTo>
                <a:cubicBezTo>
                  <a:pt x="155709" y="98688"/>
                  <a:pt x="161513" y="97985"/>
                  <a:pt x="171681" y="96637"/>
                </a:cubicBezTo>
                <a:cubicBezTo>
                  <a:pt x="173115" y="92393"/>
                  <a:pt x="175165" y="85022"/>
                  <a:pt x="177833" y="74525"/>
                </a:cubicBezTo>
                <a:cubicBezTo>
                  <a:pt x="169487" y="76317"/>
                  <a:pt x="163016" y="77665"/>
                  <a:pt x="158420" y="78569"/>
                </a:cubicBezTo>
                <a:cubicBezTo>
                  <a:pt x="153823" y="79472"/>
                  <a:pt x="147360" y="77016"/>
                  <a:pt x="139028" y="71201"/>
                </a:cubicBezTo>
                <a:cubicBezTo>
                  <a:pt x="130696" y="65386"/>
                  <a:pt x="131478" y="61310"/>
                  <a:pt x="141373" y="58973"/>
                </a:cubicBezTo>
                <a:cubicBezTo>
                  <a:pt x="151267" y="56635"/>
                  <a:pt x="164496" y="54334"/>
                  <a:pt x="181059" y="52068"/>
                </a:cubicBezTo>
                <a:cubicBezTo>
                  <a:pt x="182508" y="46977"/>
                  <a:pt x="183680" y="39689"/>
                  <a:pt x="184576" y="30203"/>
                </a:cubicBezTo>
                <a:cubicBezTo>
                  <a:pt x="185472" y="20717"/>
                  <a:pt x="184798" y="13106"/>
                  <a:pt x="182554" y="7369"/>
                </a:cubicBezTo>
                <a:cubicBezTo>
                  <a:pt x="180310" y="1633"/>
                  <a:pt x="182350" y="-754"/>
                  <a:pt x="188674" y="2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7" name="Group 15"/>
          <p:cNvGrpSpPr/>
          <p:nvPr/>
        </p:nvGrpSpPr>
        <p:grpSpPr bwMode="auto">
          <a:xfrm>
            <a:off x="5305616" y="2048317"/>
            <a:ext cx="3706394" cy="2754283"/>
            <a:chOff x="945" y="829"/>
            <a:chExt cx="3523" cy="2618"/>
          </a:xfrm>
        </p:grpSpPr>
        <p:pic>
          <p:nvPicPr>
            <p:cNvPr id="18" name="Picture 16" descr="010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464"/>
              <a:ext cx="112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0100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387"/>
              <a:ext cx="1633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8" descr="01000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" y="2502"/>
              <a:ext cx="1124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9" descr="01000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2437"/>
              <a:ext cx="1347" cy="1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0100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833"/>
              <a:ext cx="110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1" descr="0100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" y="829"/>
              <a:ext cx="95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22"/>
            <p:cNvGrpSpPr/>
            <p:nvPr/>
          </p:nvGrpSpPr>
          <p:grpSpPr bwMode="auto">
            <a:xfrm>
              <a:off x="1794" y="1311"/>
              <a:ext cx="1407" cy="1114"/>
              <a:chOff x="2109" y="1706"/>
              <a:chExt cx="1315" cy="1022"/>
            </a:xfrm>
          </p:grpSpPr>
          <p:pic>
            <p:nvPicPr>
              <p:cNvPr id="32" name="Picture 23" descr="01000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1706"/>
                <a:ext cx="1315" cy="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Box 1"/>
              <p:cNvSpPr txBox="1">
                <a:spLocks noChangeArrowheads="1"/>
              </p:cNvSpPr>
              <p:nvPr/>
            </p:nvSpPr>
            <p:spPr bwMode="auto">
              <a:xfrm>
                <a:off x="2223" y="2460"/>
                <a:ext cx="767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学校</a:t>
                </a:r>
              </a:p>
            </p:txBody>
          </p:sp>
        </p:grpSp>
      </p:grpSp>
      <p:pic>
        <p:nvPicPr>
          <p:cNvPr id="34" name="Picture 35" descr="北和标志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087" y="2100048"/>
            <a:ext cx="4238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 bwMode="auto">
          <a:xfrm>
            <a:off x="7792779" y="2605167"/>
            <a:ext cx="1341339" cy="1081886"/>
            <a:chOff x="7772382" y="3421410"/>
            <a:chExt cx="838200" cy="684843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7772382" y="3421410"/>
              <a:ext cx="838200" cy="25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北</a:t>
              </a:r>
            </a:p>
          </p:txBody>
        </p:sp>
        <p:grpSp>
          <p:nvGrpSpPr>
            <p:cNvPr id="37" name="Group 49"/>
            <p:cNvGrpSpPr/>
            <p:nvPr/>
          </p:nvGrpSpPr>
          <p:grpSpPr bwMode="auto">
            <a:xfrm>
              <a:off x="7812360" y="3447440"/>
              <a:ext cx="619125" cy="658813"/>
              <a:chOff x="3785" y="1955"/>
              <a:chExt cx="524" cy="557"/>
            </a:xfrm>
          </p:grpSpPr>
          <p:pic>
            <p:nvPicPr>
              <p:cNvPr id="38" name="Picture 5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6" y="1955"/>
                <a:ext cx="126" cy="5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5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" y="2162"/>
                <a:ext cx="52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任意多边形: 形状 41"/>
          <p:cNvSpPr>
            <a:spLocks noChangeArrowheads="1"/>
          </p:cNvSpPr>
          <p:nvPr/>
        </p:nvSpPr>
        <p:spPr bwMode="auto">
          <a:xfrm>
            <a:off x="2610807" y="2422950"/>
            <a:ext cx="2441705" cy="979650"/>
          </a:xfrm>
          <a:custGeom>
            <a:avLst/>
            <a:gdLst/>
            <a:ahLst/>
            <a:cxnLst/>
            <a:rect l="l" t="t" r="r" b="b"/>
            <a:pathLst>
              <a:path w="2441705" h="979650">
                <a:moveTo>
                  <a:pt x="677353" y="960600"/>
                </a:moveTo>
                <a:lnTo>
                  <a:pt x="1034541" y="960600"/>
                </a:lnTo>
                <a:lnTo>
                  <a:pt x="1391728" y="960600"/>
                </a:lnTo>
                <a:lnTo>
                  <a:pt x="1391728" y="979650"/>
                </a:lnTo>
                <a:lnTo>
                  <a:pt x="1034541" y="979650"/>
                </a:lnTo>
                <a:lnTo>
                  <a:pt x="677353" y="979650"/>
                </a:lnTo>
                <a:close/>
                <a:moveTo>
                  <a:pt x="2194508" y="870506"/>
                </a:moveTo>
                <a:cubicBezTo>
                  <a:pt x="2191136" y="870696"/>
                  <a:pt x="2187857" y="871976"/>
                  <a:pt x="2184670" y="874345"/>
                </a:cubicBezTo>
                <a:cubicBezTo>
                  <a:pt x="2178295" y="879085"/>
                  <a:pt x="2175108" y="885402"/>
                  <a:pt x="2175108" y="893296"/>
                </a:cubicBezTo>
                <a:cubicBezTo>
                  <a:pt x="2175108" y="901190"/>
                  <a:pt x="2178657" y="907116"/>
                  <a:pt x="2185756" y="911074"/>
                </a:cubicBezTo>
                <a:cubicBezTo>
                  <a:pt x="2192854" y="915032"/>
                  <a:pt x="2199802" y="914831"/>
                  <a:pt x="2206599" y="910472"/>
                </a:cubicBezTo>
                <a:cubicBezTo>
                  <a:pt x="2213397" y="906098"/>
                  <a:pt x="2216591" y="899788"/>
                  <a:pt x="2216182" y="891543"/>
                </a:cubicBezTo>
                <a:cubicBezTo>
                  <a:pt x="2215774" y="883297"/>
                  <a:pt x="2212013" y="877185"/>
                  <a:pt x="2204900" y="873205"/>
                </a:cubicBezTo>
                <a:cubicBezTo>
                  <a:pt x="2201344" y="871216"/>
                  <a:pt x="2197880" y="870316"/>
                  <a:pt x="2194508" y="870506"/>
                </a:cubicBezTo>
                <a:close/>
                <a:moveTo>
                  <a:pt x="2196990" y="847586"/>
                </a:moveTo>
                <a:cubicBezTo>
                  <a:pt x="2202511" y="847708"/>
                  <a:pt x="2208155" y="848981"/>
                  <a:pt x="2213924" y="851405"/>
                </a:cubicBezTo>
                <a:cubicBezTo>
                  <a:pt x="2225460" y="856251"/>
                  <a:pt x="2233122" y="863931"/>
                  <a:pt x="2236907" y="874442"/>
                </a:cubicBezTo>
                <a:cubicBezTo>
                  <a:pt x="2240693" y="884953"/>
                  <a:pt x="2241138" y="895350"/>
                  <a:pt x="2238241" y="905632"/>
                </a:cubicBezTo>
                <a:cubicBezTo>
                  <a:pt x="2235344" y="915914"/>
                  <a:pt x="2229924" y="923783"/>
                  <a:pt x="2221979" y="929240"/>
                </a:cubicBezTo>
                <a:cubicBezTo>
                  <a:pt x="2214035" y="934696"/>
                  <a:pt x="2204595" y="937424"/>
                  <a:pt x="2193661" y="937424"/>
                </a:cubicBezTo>
                <a:cubicBezTo>
                  <a:pt x="2182726" y="937424"/>
                  <a:pt x="2172825" y="932986"/>
                  <a:pt x="2163955" y="924109"/>
                </a:cubicBezTo>
                <a:cubicBezTo>
                  <a:pt x="2155086" y="915233"/>
                  <a:pt x="2150651" y="905689"/>
                  <a:pt x="2150651" y="895479"/>
                </a:cubicBezTo>
                <a:cubicBezTo>
                  <a:pt x="2150651" y="885269"/>
                  <a:pt x="2153039" y="876339"/>
                  <a:pt x="2157814" y="868688"/>
                </a:cubicBezTo>
                <a:cubicBezTo>
                  <a:pt x="2162589" y="861038"/>
                  <a:pt x="2170250" y="855033"/>
                  <a:pt x="2180798" y="850673"/>
                </a:cubicBezTo>
                <a:cubicBezTo>
                  <a:pt x="2186071" y="848493"/>
                  <a:pt x="2191469" y="847465"/>
                  <a:pt x="2196990" y="847586"/>
                </a:cubicBezTo>
                <a:close/>
                <a:moveTo>
                  <a:pt x="1933822" y="812468"/>
                </a:moveTo>
                <a:cubicBezTo>
                  <a:pt x="1932398" y="812196"/>
                  <a:pt x="1930752" y="812229"/>
                  <a:pt x="1928884" y="812568"/>
                </a:cubicBezTo>
                <a:cubicBezTo>
                  <a:pt x="1921412" y="813923"/>
                  <a:pt x="1909381" y="816529"/>
                  <a:pt x="1892790" y="820387"/>
                </a:cubicBezTo>
                <a:cubicBezTo>
                  <a:pt x="1895428" y="836835"/>
                  <a:pt x="1897120" y="849698"/>
                  <a:pt x="1897866" y="858976"/>
                </a:cubicBezTo>
                <a:cubicBezTo>
                  <a:pt x="1910887" y="857255"/>
                  <a:pt x="1924517" y="854409"/>
                  <a:pt x="1938757" y="850437"/>
                </a:cubicBezTo>
                <a:cubicBezTo>
                  <a:pt x="1940406" y="840685"/>
                  <a:pt x="1941041" y="831597"/>
                  <a:pt x="1940661" y="823172"/>
                </a:cubicBezTo>
                <a:cubicBezTo>
                  <a:pt x="1940376" y="816854"/>
                  <a:pt x="1938096" y="813286"/>
                  <a:pt x="1933822" y="812468"/>
                </a:cubicBezTo>
                <a:close/>
                <a:moveTo>
                  <a:pt x="503550" y="799391"/>
                </a:moveTo>
                <a:cubicBezTo>
                  <a:pt x="505868" y="799702"/>
                  <a:pt x="508673" y="800337"/>
                  <a:pt x="511964" y="801296"/>
                </a:cubicBezTo>
                <a:cubicBezTo>
                  <a:pt x="525129" y="805132"/>
                  <a:pt x="534604" y="810944"/>
                  <a:pt x="540390" y="818730"/>
                </a:cubicBezTo>
                <a:cubicBezTo>
                  <a:pt x="546177" y="826517"/>
                  <a:pt x="547603" y="836096"/>
                  <a:pt x="544671" y="847468"/>
                </a:cubicBezTo>
                <a:cubicBezTo>
                  <a:pt x="541738" y="858840"/>
                  <a:pt x="532492" y="856158"/>
                  <a:pt x="516933" y="839423"/>
                </a:cubicBezTo>
                <a:cubicBezTo>
                  <a:pt x="505246" y="823233"/>
                  <a:pt x="498205" y="811872"/>
                  <a:pt x="495810" y="805340"/>
                </a:cubicBezTo>
                <a:cubicBezTo>
                  <a:pt x="494014" y="800441"/>
                  <a:pt x="496594" y="798458"/>
                  <a:pt x="503550" y="799391"/>
                </a:cubicBezTo>
                <a:close/>
                <a:moveTo>
                  <a:pt x="1942473" y="783862"/>
                </a:moveTo>
                <a:cubicBezTo>
                  <a:pt x="1945925" y="783432"/>
                  <a:pt x="1949634" y="784063"/>
                  <a:pt x="1953599" y="785755"/>
                </a:cubicBezTo>
                <a:cubicBezTo>
                  <a:pt x="1961529" y="789139"/>
                  <a:pt x="1968900" y="793556"/>
                  <a:pt x="1975712" y="799005"/>
                </a:cubicBezTo>
                <a:cubicBezTo>
                  <a:pt x="1982523" y="804455"/>
                  <a:pt x="1982921" y="809284"/>
                  <a:pt x="1976906" y="813493"/>
                </a:cubicBezTo>
                <a:cubicBezTo>
                  <a:pt x="1970890" y="817701"/>
                  <a:pt x="1965795" y="829579"/>
                  <a:pt x="1961622" y="849124"/>
                </a:cubicBezTo>
                <a:cubicBezTo>
                  <a:pt x="1970628" y="861672"/>
                  <a:pt x="1969420" y="868495"/>
                  <a:pt x="1957998" y="869592"/>
                </a:cubicBezTo>
                <a:cubicBezTo>
                  <a:pt x="1946576" y="870689"/>
                  <a:pt x="1926769" y="873367"/>
                  <a:pt x="1898576" y="877626"/>
                </a:cubicBezTo>
                <a:cubicBezTo>
                  <a:pt x="1893112" y="889600"/>
                  <a:pt x="1888283" y="891442"/>
                  <a:pt x="1884089" y="883154"/>
                </a:cubicBezTo>
                <a:cubicBezTo>
                  <a:pt x="1879894" y="874865"/>
                  <a:pt x="1875821" y="862593"/>
                  <a:pt x="1871871" y="846339"/>
                </a:cubicBezTo>
                <a:cubicBezTo>
                  <a:pt x="1867920" y="830084"/>
                  <a:pt x="1863417" y="818458"/>
                  <a:pt x="1858362" y="811460"/>
                </a:cubicBezTo>
                <a:cubicBezTo>
                  <a:pt x="1853307" y="804462"/>
                  <a:pt x="1855311" y="800963"/>
                  <a:pt x="1864374" y="800963"/>
                </a:cubicBezTo>
                <a:cubicBezTo>
                  <a:pt x="1871043" y="800963"/>
                  <a:pt x="1876750" y="801407"/>
                  <a:pt x="1881497" y="802296"/>
                </a:cubicBezTo>
                <a:cubicBezTo>
                  <a:pt x="1886243" y="803186"/>
                  <a:pt x="1894525" y="802357"/>
                  <a:pt x="1906341" y="799812"/>
                </a:cubicBezTo>
                <a:cubicBezTo>
                  <a:pt x="1918157" y="797267"/>
                  <a:pt x="1927005" y="793441"/>
                  <a:pt x="1932885" y="788336"/>
                </a:cubicBezTo>
                <a:cubicBezTo>
                  <a:pt x="1935824" y="785784"/>
                  <a:pt x="1939021" y="784292"/>
                  <a:pt x="1942473" y="783862"/>
                </a:cubicBezTo>
                <a:close/>
                <a:moveTo>
                  <a:pt x="427418" y="772064"/>
                </a:moveTo>
                <a:cubicBezTo>
                  <a:pt x="422492" y="772501"/>
                  <a:pt x="409955" y="774727"/>
                  <a:pt x="389807" y="778743"/>
                </a:cubicBezTo>
                <a:lnTo>
                  <a:pt x="390990" y="817139"/>
                </a:lnTo>
                <a:cubicBezTo>
                  <a:pt x="398921" y="816393"/>
                  <a:pt x="405521" y="814629"/>
                  <a:pt x="410791" y="811847"/>
                </a:cubicBezTo>
                <a:cubicBezTo>
                  <a:pt x="416061" y="809065"/>
                  <a:pt x="421754" y="810682"/>
                  <a:pt x="427870" y="816698"/>
                </a:cubicBezTo>
                <a:cubicBezTo>
                  <a:pt x="433986" y="822713"/>
                  <a:pt x="432229" y="827689"/>
                  <a:pt x="422600" y="831626"/>
                </a:cubicBezTo>
                <a:cubicBezTo>
                  <a:pt x="412970" y="835562"/>
                  <a:pt x="402491" y="837530"/>
                  <a:pt x="391162" y="837530"/>
                </a:cubicBezTo>
                <a:lnTo>
                  <a:pt x="392324" y="872463"/>
                </a:lnTo>
                <a:cubicBezTo>
                  <a:pt x="396856" y="872592"/>
                  <a:pt x="403610" y="870825"/>
                  <a:pt x="412587" y="867161"/>
                </a:cubicBezTo>
                <a:cubicBezTo>
                  <a:pt x="421564" y="863497"/>
                  <a:pt x="427583" y="863691"/>
                  <a:pt x="430645" y="867742"/>
                </a:cubicBezTo>
                <a:cubicBezTo>
                  <a:pt x="433706" y="871793"/>
                  <a:pt x="435961" y="871535"/>
                  <a:pt x="437410" y="866967"/>
                </a:cubicBezTo>
                <a:cubicBezTo>
                  <a:pt x="438858" y="862400"/>
                  <a:pt x="439808" y="846884"/>
                  <a:pt x="440260" y="820419"/>
                </a:cubicBezTo>
                <a:cubicBezTo>
                  <a:pt x="440711" y="793954"/>
                  <a:pt x="439916" y="779169"/>
                  <a:pt x="437872" y="776065"/>
                </a:cubicBezTo>
                <a:cubicBezTo>
                  <a:pt x="435829" y="772960"/>
                  <a:pt x="432344" y="771626"/>
                  <a:pt x="427418" y="772064"/>
                </a:cubicBezTo>
                <a:close/>
                <a:moveTo>
                  <a:pt x="157811" y="726792"/>
                </a:moveTo>
                <a:cubicBezTo>
                  <a:pt x="167337" y="725909"/>
                  <a:pt x="174633" y="728290"/>
                  <a:pt x="179699" y="733937"/>
                </a:cubicBezTo>
                <a:cubicBezTo>
                  <a:pt x="186453" y="741465"/>
                  <a:pt x="181817" y="747563"/>
                  <a:pt x="165792" y="752231"/>
                </a:cubicBezTo>
                <a:cubicBezTo>
                  <a:pt x="149767" y="756899"/>
                  <a:pt x="135732" y="759857"/>
                  <a:pt x="123686" y="761104"/>
                </a:cubicBezTo>
                <a:cubicBezTo>
                  <a:pt x="130885" y="769422"/>
                  <a:pt x="131379" y="774738"/>
                  <a:pt x="125170" y="777054"/>
                </a:cubicBezTo>
                <a:cubicBezTo>
                  <a:pt x="118961" y="779370"/>
                  <a:pt x="110371" y="783396"/>
                  <a:pt x="99401" y="789132"/>
                </a:cubicBezTo>
                <a:cubicBezTo>
                  <a:pt x="109496" y="793133"/>
                  <a:pt x="119032" y="800525"/>
                  <a:pt x="128009" y="811309"/>
                </a:cubicBezTo>
                <a:lnTo>
                  <a:pt x="135796" y="814428"/>
                </a:lnTo>
                <a:cubicBezTo>
                  <a:pt x="159113" y="788960"/>
                  <a:pt x="170320" y="772247"/>
                  <a:pt x="169417" y="764288"/>
                </a:cubicBezTo>
                <a:cubicBezTo>
                  <a:pt x="168513" y="756329"/>
                  <a:pt x="172378" y="753819"/>
                  <a:pt x="181011" y="756759"/>
                </a:cubicBezTo>
                <a:cubicBezTo>
                  <a:pt x="189644" y="759699"/>
                  <a:pt x="196871" y="764775"/>
                  <a:pt x="202693" y="771988"/>
                </a:cubicBezTo>
                <a:cubicBezTo>
                  <a:pt x="208515" y="779202"/>
                  <a:pt x="207913" y="784213"/>
                  <a:pt x="200886" y="787024"/>
                </a:cubicBezTo>
                <a:cubicBezTo>
                  <a:pt x="193860" y="789835"/>
                  <a:pt x="176673" y="801766"/>
                  <a:pt x="149326" y="822817"/>
                </a:cubicBezTo>
                <a:cubicBezTo>
                  <a:pt x="180473" y="840986"/>
                  <a:pt x="202905" y="852724"/>
                  <a:pt x="216621" y="858030"/>
                </a:cubicBezTo>
                <a:cubicBezTo>
                  <a:pt x="230338" y="863336"/>
                  <a:pt x="246399" y="868039"/>
                  <a:pt x="264804" y="872140"/>
                </a:cubicBezTo>
                <a:cubicBezTo>
                  <a:pt x="283210" y="876242"/>
                  <a:pt x="285737" y="880275"/>
                  <a:pt x="272387" y="884240"/>
                </a:cubicBezTo>
                <a:cubicBezTo>
                  <a:pt x="259036" y="888205"/>
                  <a:pt x="243918" y="891310"/>
                  <a:pt x="227032" y="893554"/>
                </a:cubicBezTo>
                <a:cubicBezTo>
                  <a:pt x="210147" y="895798"/>
                  <a:pt x="194085" y="888893"/>
                  <a:pt x="178849" y="872840"/>
                </a:cubicBezTo>
                <a:cubicBezTo>
                  <a:pt x="163613" y="856786"/>
                  <a:pt x="147928" y="841868"/>
                  <a:pt x="131795" y="828087"/>
                </a:cubicBezTo>
                <a:cubicBezTo>
                  <a:pt x="141690" y="849454"/>
                  <a:pt x="146637" y="869222"/>
                  <a:pt x="146637" y="887391"/>
                </a:cubicBezTo>
                <a:cubicBezTo>
                  <a:pt x="146637" y="904886"/>
                  <a:pt x="144977" y="919087"/>
                  <a:pt x="141658" y="929992"/>
                </a:cubicBezTo>
                <a:cubicBezTo>
                  <a:pt x="138338" y="940898"/>
                  <a:pt x="132523" y="950036"/>
                  <a:pt x="124213" y="957407"/>
                </a:cubicBezTo>
                <a:cubicBezTo>
                  <a:pt x="115903" y="964778"/>
                  <a:pt x="109381" y="964445"/>
                  <a:pt x="104649" y="956407"/>
                </a:cubicBezTo>
                <a:cubicBezTo>
                  <a:pt x="99917" y="948369"/>
                  <a:pt x="91983" y="939794"/>
                  <a:pt x="80848" y="930681"/>
                </a:cubicBezTo>
                <a:cubicBezTo>
                  <a:pt x="69713" y="921568"/>
                  <a:pt x="71118" y="918363"/>
                  <a:pt x="85064" y="921066"/>
                </a:cubicBezTo>
                <a:cubicBezTo>
                  <a:pt x="99010" y="923769"/>
                  <a:pt x="108234" y="923410"/>
                  <a:pt x="112737" y="919990"/>
                </a:cubicBezTo>
                <a:cubicBezTo>
                  <a:pt x="117240" y="916570"/>
                  <a:pt x="119714" y="906998"/>
                  <a:pt x="120158" y="891274"/>
                </a:cubicBezTo>
                <a:cubicBezTo>
                  <a:pt x="120603" y="875550"/>
                  <a:pt x="120043" y="862590"/>
                  <a:pt x="118480" y="852394"/>
                </a:cubicBezTo>
                <a:cubicBezTo>
                  <a:pt x="106521" y="867996"/>
                  <a:pt x="93639" y="880630"/>
                  <a:pt x="79837" y="890295"/>
                </a:cubicBezTo>
                <a:cubicBezTo>
                  <a:pt x="66035" y="899960"/>
                  <a:pt x="50070" y="906632"/>
                  <a:pt x="31944" y="910311"/>
                </a:cubicBezTo>
                <a:cubicBezTo>
                  <a:pt x="13818" y="913989"/>
                  <a:pt x="10628" y="912096"/>
                  <a:pt x="22372" y="904632"/>
                </a:cubicBezTo>
                <a:cubicBezTo>
                  <a:pt x="34117" y="897168"/>
                  <a:pt x="48192" y="887449"/>
                  <a:pt x="64597" y="875475"/>
                </a:cubicBezTo>
                <a:cubicBezTo>
                  <a:pt x="81002" y="863500"/>
                  <a:pt x="96145" y="848529"/>
                  <a:pt x="110027" y="830561"/>
                </a:cubicBezTo>
                <a:cubicBezTo>
                  <a:pt x="108464" y="826460"/>
                  <a:pt x="107316" y="822939"/>
                  <a:pt x="106585" y="819999"/>
                </a:cubicBezTo>
                <a:cubicBezTo>
                  <a:pt x="101810" y="826481"/>
                  <a:pt x="94091" y="833892"/>
                  <a:pt x="83429" y="842230"/>
                </a:cubicBezTo>
                <a:cubicBezTo>
                  <a:pt x="72767" y="850569"/>
                  <a:pt x="58789" y="857047"/>
                  <a:pt x="41495" y="861665"/>
                </a:cubicBezTo>
                <a:cubicBezTo>
                  <a:pt x="24201" y="866282"/>
                  <a:pt x="24254" y="862662"/>
                  <a:pt x="41656" y="850802"/>
                </a:cubicBezTo>
                <a:cubicBezTo>
                  <a:pt x="59058" y="838943"/>
                  <a:pt x="75997" y="822380"/>
                  <a:pt x="92474" y="801113"/>
                </a:cubicBezTo>
                <a:cubicBezTo>
                  <a:pt x="91141" y="799106"/>
                  <a:pt x="90015" y="797299"/>
                  <a:pt x="89097" y="795693"/>
                </a:cubicBezTo>
                <a:cubicBezTo>
                  <a:pt x="68863" y="807337"/>
                  <a:pt x="51547" y="813848"/>
                  <a:pt x="37150" y="815224"/>
                </a:cubicBezTo>
                <a:cubicBezTo>
                  <a:pt x="22752" y="816601"/>
                  <a:pt x="21422" y="813783"/>
                  <a:pt x="33160" y="806771"/>
                </a:cubicBezTo>
                <a:cubicBezTo>
                  <a:pt x="44897" y="799758"/>
                  <a:pt x="57147" y="791853"/>
                  <a:pt x="69910" y="783055"/>
                </a:cubicBezTo>
                <a:cubicBezTo>
                  <a:pt x="82673" y="774258"/>
                  <a:pt x="91549" y="767672"/>
                  <a:pt x="96540" y="763298"/>
                </a:cubicBezTo>
                <a:cubicBezTo>
                  <a:pt x="84953" y="763298"/>
                  <a:pt x="75531" y="760312"/>
                  <a:pt x="68275" y="754339"/>
                </a:cubicBezTo>
                <a:cubicBezTo>
                  <a:pt x="61019" y="748366"/>
                  <a:pt x="61944" y="744764"/>
                  <a:pt x="71050" y="743530"/>
                </a:cubicBezTo>
                <a:cubicBezTo>
                  <a:pt x="80156" y="742297"/>
                  <a:pt x="91510" y="740547"/>
                  <a:pt x="105112" y="738282"/>
                </a:cubicBezTo>
                <a:cubicBezTo>
                  <a:pt x="118713" y="736016"/>
                  <a:pt x="132856" y="732843"/>
                  <a:pt x="147541" y="728763"/>
                </a:cubicBezTo>
                <a:cubicBezTo>
                  <a:pt x="151212" y="727743"/>
                  <a:pt x="154635" y="727086"/>
                  <a:pt x="157811" y="726792"/>
                </a:cubicBezTo>
                <a:close/>
                <a:moveTo>
                  <a:pt x="1684953" y="715221"/>
                </a:moveTo>
                <a:cubicBezTo>
                  <a:pt x="1697410" y="714469"/>
                  <a:pt x="1708080" y="717696"/>
                  <a:pt x="1716964" y="724902"/>
                </a:cubicBezTo>
                <a:cubicBezTo>
                  <a:pt x="1728809" y="734510"/>
                  <a:pt x="1727597" y="740160"/>
                  <a:pt x="1713329" y="741852"/>
                </a:cubicBezTo>
                <a:cubicBezTo>
                  <a:pt x="1699060" y="743545"/>
                  <a:pt x="1680737" y="744839"/>
                  <a:pt x="1658359" y="745735"/>
                </a:cubicBezTo>
                <a:cubicBezTo>
                  <a:pt x="1635981" y="746631"/>
                  <a:pt x="1609699" y="749216"/>
                  <a:pt x="1579513" y="753490"/>
                </a:cubicBezTo>
                <a:cubicBezTo>
                  <a:pt x="1591215" y="757878"/>
                  <a:pt x="1595402" y="762520"/>
                  <a:pt x="1592075" y="767418"/>
                </a:cubicBezTo>
                <a:cubicBezTo>
                  <a:pt x="1588748" y="772315"/>
                  <a:pt x="1585013" y="779022"/>
                  <a:pt x="1580868" y="787540"/>
                </a:cubicBezTo>
                <a:cubicBezTo>
                  <a:pt x="1583894" y="787469"/>
                  <a:pt x="1589336" y="787239"/>
                  <a:pt x="1597195" y="786852"/>
                </a:cubicBezTo>
                <a:cubicBezTo>
                  <a:pt x="1605053" y="786465"/>
                  <a:pt x="1611915" y="784891"/>
                  <a:pt x="1617780" y="782131"/>
                </a:cubicBezTo>
                <a:cubicBezTo>
                  <a:pt x="1623645" y="779370"/>
                  <a:pt x="1630349" y="779657"/>
                  <a:pt x="1637892" y="782991"/>
                </a:cubicBezTo>
                <a:cubicBezTo>
                  <a:pt x="1645435" y="786325"/>
                  <a:pt x="1652663" y="790373"/>
                  <a:pt x="1659575" y="795134"/>
                </a:cubicBezTo>
                <a:cubicBezTo>
                  <a:pt x="1666487" y="799894"/>
                  <a:pt x="1667842" y="804881"/>
                  <a:pt x="1663640" y="810094"/>
                </a:cubicBezTo>
                <a:cubicBezTo>
                  <a:pt x="1659438" y="815307"/>
                  <a:pt x="1654885" y="827062"/>
                  <a:pt x="1649981" y="845360"/>
                </a:cubicBezTo>
                <a:cubicBezTo>
                  <a:pt x="1645077" y="863658"/>
                  <a:pt x="1640348" y="878282"/>
                  <a:pt x="1635795" y="889230"/>
                </a:cubicBezTo>
                <a:cubicBezTo>
                  <a:pt x="1631242" y="900179"/>
                  <a:pt x="1625402" y="910397"/>
                  <a:pt x="1618275" y="919883"/>
                </a:cubicBezTo>
                <a:cubicBezTo>
                  <a:pt x="1611148" y="929369"/>
                  <a:pt x="1602336" y="935790"/>
                  <a:pt x="1591839" y="939145"/>
                </a:cubicBezTo>
                <a:cubicBezTo>
                  <a:pt x="1581342" y="942501"/>
                  <a:pt x="1575326" y="939561"/>
                  <a:pt x="1573792" y="930326"/>
                </a:cubicBezTo>
                <a:cubicBezTo>
                  <a:pt x="1572257" y="921091"/>
                  <a:pt x="1565377" y="910038"/>
                  <a:pt x="1553152" y="897168"/>
                </a:cubicBezTo>
                <a:cubicBezTo>
                  <a:pt x="1540927" y="884297"/>
                  <a:pt x="1542885" y="881469"/>
                  <a:pt x="1559025" y="888682"/>
                </a:cubicBezTo>
                <a:cubicBezTo>
                  <a:pt x="1575165" y="895895"/>
                  <a:pt x="1585565" y="899502"/>
                  <a:pt x="1590225" y="899502"/>
                </a:cubicBezTo>
                <a:cubicBezTo>
                  <a:pt x="1594599" y="899502"/>
                  <a:pt x="1599055" y="895185"/>
                  <a:pt x="1603594" y="886552"/>
                </a:cubicBezTo>
                <a:cubicBezTo>
                  <a:pt x="1608133" y="877920"/>
                  <a:pt x="1612876" y="865712"/>
                  <a:pt x="1617823" y="849931"/>
                </a:cubicBezTo>
                <a:cubicBezTo>
                  <a:pt x="1622771" y="834150"/>
                  <a:pt x="1625244" y="822796"/>
                  <a:pt x="1625244" y="815870"/>
                </a:cubicBezTo>
                <a:cubicBezTo>
                  <a:pt x="1625244" y="810320"/>
                  <a:pt x="1623749" y="806695"/>
                  <a:pt x="1620759" y="804996"/>
                </a:cubicBezTo>
                <a:cubicBezTo>
                  <a:pt x="1617769" y="803297"/>
                  <a:pt x="1613776" y="802673"/>
                  <a:pt x="1608778" y="803125"/>
                </a:cubicBezTo>
                <a:cubicBezTo>
                  <a:pt x="1603780" y="803576"/>
                  <a:pt x="1598048" y="803802"/>
                  <a:pt x="1591581" y="803802"/>
                </a:cubicBezTo>
                <a:cubicBezTo>
                  <a:pt x="1585644" y="803802"/>
                  <a:pt x="1580080" y="802447"/>
                  <a:pt x="1574889" y="799737"/>
                </a:cubicBezTo>
                <a:cubicBezTo>
                  <a:pt x="1567718" y="817232"/>
                  <a:pt x="1558408" y="833770"/>
                  <a:pt x="1546957" y="849350"/>
                </a:cubicBezTo>
                <a:cubicBezTo>
                  <a:pt x="1535507" y="864931"/>
                  <a:pt x="1521998" y="879357"/>
                  <a:pt x="1506432" y="892629"/>
                </a:cubicBezTo>
                <a:cubicBezTo>
                  <a:pt x="1490866" y="905901"/>
                  <a:pt x="1472356" y="916911"/>
                  <a:pt x="1450903" y="925658"/>
                </a:cubicBezTo>
                <a:cubicBezTo>
                  <a:pt x="1429450" y="934406"/>
                  <a:pt x="1427385" y="931552"/>
                  <a:pt x="1444708" y="917097"/>
                </a:cubicBezTo>
                <a:cubicBezTo>
                  <a:pt x="1462031" y="902642"/>
                  <a:pt x="1476726" y="889377"/>
                  <a:pt x="1488794" y="877303"/>
                </a:cubicBezTo>
                <a:cubicBezTo>
                  <a:pt x="1500861" y="865228"/>
                  <a:pt x="1512491" y="851362"/>
                  <a:pt x="1523683" y="835702"/>
                </a:cubicBezTo>
                <a:cubicBezTo>
                  <a:pt x="1534876" y="820043"/>
                  <a:pt x="1543351" y="804677"/>
                  <a:pt x="1549108" y="789605"/>
                </a:cubicBezTo>
                <a:cubicBezTo>
                  <a:pt x="1554866" y="774534"/>
                  <a:pt x="1558197" y="763513"/>
                  <a:pt x="1559100" y="756544"/>
                </a:cubicBezTo>
                <a:cubicBezTo>
                  <a:pt x="1537088" y="759240"/>
                  <a:pt x="1517757" y="762388"/>
                  <a:pt x="1501108" y="765987"/>
                </a:cubicBezTo>
                <a:cubicBezTo>
                  <a:pt x="1484459" y="769586"/>
                  <a:pt x="1473184" y="771612"/>
                  <a:pt x="1467283" y="772064"/>
                </a:cubicBezTo>
                <a:cubicBezTo>
                  <a:pt x="1461382" y="772515"/>
                  <a:pt x="1452713" y="768895"/>
                  <a:pt x="1441277" y="761201"/>
                </a:cubicBezTo>
                <a:cubicBezTo>
                  <a:pt x="1429841" y="753507"/>
                  <a:pt x="1431350" y="749661"/>
                  <a:pt x="1445805" y="749661"/>
                </a:cubicBezTo>
                <a:cubicBezTo>
                  <a:pt x="1458152" y="749661"/>
                  <a:pt x="1473066" y="748320"/>
                  <a:pt x="1490547" y="745638"/>
                </a:cubicBezTo>
                <a:cubicBezTo>
                  <a:pt x="1508027" y="742957"/>
                  <a:pt x="1538074" y="738698"/>
                  <a:pt x="1580686" y="732861"/>
                </a:cubicBezTo>
                <a:cubicBezTo>
                  <a:pt x="1623298" y="727025"/>
                  <a:pt x="1653702" y="721837"/>
                  <a:pt x="1671900" y="717298"/>
                </a:cubicBezTo>
                <a:cubicBezTo>
                  <a:pt x="1676450" y="716164"/>
                  <a:pt x="1680800" y="715471"/>
                  <a:pt x="1684953" y="715221"/>
                </a:cubicBezTo>
                <a:close/>
                <a:moveTo>
                  <a:pt x="1567984" y="660336"/>
                </a:moveTo>
                <a:cubicBezTo>
                  <a:pt x="1571884" y="660539"/>
                  <a:pt x="1575900" y="661117"/>
                  <a:pt x="1580030" y="662071"/>
                </a:cubicBezTo>
                <a:cubicBezTo>
                  <a:pt x="1588290" y="663978"/>
                  <a:pt x="1595668" y="667699"/>
                  <a:pt x="1602164" y="673235"/>
                </a:cubicBezTo>
                <a:cubicBezTo>
                  <a:pt x="1608660" y="678770"/>
                  <a:pt x="1611072" y="687066"/>
                  <a:pt x="1609402" y="698122"/>
                </a:cubicBezTo>
                <a:cubicBezTo>
                  <a:pt x="1607731" y="709178"/>
                  <a:pt x="1600719" y="711161"/>
                  <a:pt x="1588365" y="704070"/>
                </a:cubicBezTo>
                <a:cubicBezTo>
                  <a:pt x="1576011" y="696978"/>
                  <a:pt x="1565833" y="689425"/>
                  <a:pt x="1557831" y="681409"/>
                </a:cubicBezTo>
                <a:cubicBezTo>
                  <a:pt x="1549686" y="668803"/>
                  <a:pt x="1549284" y="661952"/>
                  <a:pt x="1556626" y="660855"/>
                </a:cubicBezTo>
                <a:cubicBezTo>
                  <a:pt x="1560297" y="660307"/>
                  <a:pt x="1564083" y="660134"/>
                  <a:pt x="1567984" y="660336"/>
                </a:cubicBezTo>
                <a:close/>
                <a:moveTo>
                  <a:pt x="535646" y="658971"/>
                </a:moveTo>
                <a:cubicBezTo>
                  <a:pt x="537534" y="658913"/>
                  <a:pt x="539869" y="659298"/>
                  <a:pt x="542649" y="660124"/>
                </a:cubicBezTo>
                <a:cubicBezTo>
                  <a:pt x="553770" y="663429"/>
                  <a:pt x="562119" y="667276"/>
                  <a:pt x="567698" y="671664"/>
                </a:cubicBezTo>
                <a:cubicBezTo>
                  <a:pt x="573276" y="676052"/>
                  <a:pt x="573932" y="680871"/>
                  <a:pt x="569666" y="686119"/>
                </a:cubicBezTo>
                <a:cubicBezTo>
                  <a:pt x="565400" y="691368"/>
                  <a:pt x="560359" y="699800"/>
                  <a:pt x="554544" y="711415"/>
                </a:cubicBezTo>
                <a:cubicBezTo>
                  <a:pt x="548729" y="723031"/>
                  <a:pt x="540157" y="734876"/>
                  <a:pt x="528828" y="746950"/>
                </a:cubicBezTo>
                <a:cubicBezTo>
                  <a:pt x="557179" y="746162"/>
                  <a:pt x="574706" y="743265"/>
                  <a:pt x="581410" y="738260"/>
                </a:cubicBezTo>
                <a:cubicBezTo>
                  <a:pt x="588115" y="733255"/>
                  <a:pt x="595883" y="732682"/>
                  <a:pt x="604717" y="736539"/>
                </a:cubicBezTo>
                <a:cubicBezTo>
                  <a:pt x="613550" y="740397"/>
                  <a:pt x="620660" y="745219"/>
                  <a:pt x="626044" y="751005"/>
                </a:cubicBezTo>
                <a:cubicBezTo>
                  <a:pt x="631429" y="756791"/>
                  <a:pt x="631834" y="762176"/>
                  <a:pt x="627260" y="767159"/>
                </a:cubicBezTo>
                <a:cubicBezTo>
                  <a:pt x="622685" y="772143"/>
                  <a:pt x="619512" y="783959"/>
                  <a:pt x="617741" y="802608"/>
                </a:cubicBezTo>
                <a:cubicBezTo>
                  <a:pt x="615970" y="821258"/>
                  <a:pt x="614411" y="840015"/>
                  <a:pt x="613063" y="858879"/>
                </a:cubicBezTo>
                <a:cubicBezTo>
                  <a:pt x="611715" y="877744"/>
                  <a:pt x="607736" y="894016"/>
                  <a:pt x="601125" y="907697"/>
                </a:cubicBezTo>
                <a:cubicBezTo>
                  <a:pt x="594514" y="921378"/>
                  <a:pt x="584257" y="931778"/>
                  <a:pt x="570354" y="938898"/>
                </a:cubicBezTo>
                <a:cubicBezTo>
                  <a:pt x="556451" y="946018"/>
                  <a:pt x="548973" y="944229"/>
                  <a:pt x="547919" y="933531"/>
                </a:cubicBezTo>
                <a:cubicBezTo>
                  <a:pt x="546865" y="922833"/>
                  <a:pt x="541143" y="910658"/>
                  <a:pt x="530754" y="897006"/>
                </a:cubicBezTo>
                <a:cubicBezTo>
                  <a:pt x="520364" y="883354"/>
                  <a:pt x="521770" y="879726"/>
                  <a:pt x="534970" y="886122"/>
                </a:cubicBezTo>
                <a:cubicBezTo>
                  <a:pt x="548170" y="892518"/>
                  <a:pt x="557387" y="896117"/>
                  <a:pt x="562621" y="896920"/>
                </a:cubicBezTo>
                <a:cubicBezTo>
                  <a:pt x="567855" y="897723"/>
                  <a:pt x="572727" y="892916"/>
                  <a:pt x="577237" y="882498"/>
                </a:cubicBezTo>
                <a:cubicBezTo>
                  <a:pt x="581747" y="872080"/>
                  <a:pt x="584902" y="856302"/>
                  <a:pt x="586702" y="835164"/>
                </a:cubicBezTo>
                <a:cubicBezTo>
                  <a:pt x="588502" y="814027"/>
                  <a:pt x="589402" y="796345"/>
                  <a:pt x="589402" y="782120"/>
                </a:cubicBezTo>
                <a:cubicBezTo>
                  <a:pt x="589402" y="769285"/>
                  <a:pt x="588165" y="762040"/>
                  <a:pt x="585691" y="760384"/>
                </a:cubicBezTo>
                <a:cubicBezTo>
                  <a:pt x="583217" y="758727"/>
                  <a:pt x="577069" y="759132"/>
                  <a:pt x="567246" y="761599"/>
                </a:cubicBezTo>
                <a:lnTo>
                  <a:pt x="539110" y="768654"/>
                </a:lnTo>
                <a:cubicBezTo>
                  <a:pt x="532285" y="769586"/>
                  <a:pt x="526219" y="767349"/>
                  <a:pt x="520913" y="761943"/>
                </a:cubicBezTo>
                <a:cubicBezTo>
                  <a:pt x="507189" y="777531"/>
                  <a:pt x="492903" y="789526"/>
                  <a:pt x="478053" y="797930"/>
                </a:cubicBezTo>
                <a:cubicBezTo>
                  <a:pt x="474341" y="800031"/>
                  <a:pt x="471546" y="801309"/>
                  <a:pt x="469668" y="801765"/>
                </a:cubicBezTo>
                <a:lnTo>
                  <a:pt x="468006" y="801132"/>
                </a:lnTo>
                <a:lnTo>
                  <a:pt x="467688" y="806695"/>
                </a:lnTo>
                <a:cubicBezTo>
                  <a:pt x="467482" y="814027"/>
                  <a:pt x="467603" y="823090"/>
                  <a:pt x="468051" y="833884"/>
                </a:cubicBezTo>
                <a:cubicBezTo>
                  <a:pt x="468947" y="855474"/>
                  <a:pt x="468237" y="871821"/>
                  <a:pt x="465922" y="882928"/>
                </a:cubicBezTo>
                <a:cubicBezTo>
                  <a:pt x="463606" y="894034"/>
                  <a:pt x="460494" y="902968"/>
                  <a:pt x="456586" y="909730"/>
                </a:cubicBezTo>
                <a:cubicBezTo>
                  <a:pt x="452678" y="916491"/>
                  <a:pt x="448495" y="916592"/>
                  <a:pt x="444035" y="910031"/>
                </a:cubicBezTo>
                <a:cubicBezTo>
                  <a:pt x="439575" y="903470"/>
                  <a:pt x="436162" y="898021"/>
                  <a:pt x="433796" y="893683"/>
                </a:cubicBezTo>
                <a:cubicBezTo>
                  <a:pt x="431430" y="889345"/>
                  <a:pt x="429117" y="887000"/>
                  <a:pt x="426859" y="886649"/>
                </a:cubicBezTo>
                <a:cubicBezTo>
                  <a:pt x="424600" y="886298"/>
                  <a:pt x="413375" y="887771"/>
                  <a:pt x="393184" y="891070"/>
                </a:cubicBezTo>
                <a:cubicBezTo>
                  <a:pt x="388481" y="911175"/>
                  <a:pt x="383114" y="916674"/>
                  <a:pt x="377084" y="907568"/>
                </a:cubicBezTo>
                <a:cubicBezTo>
                  <a:pt x="371054" y="898462"/>
                  <a:pt x="368039" y="886337"/>
                  <a:pt x="368039" y="871194"/>
                </a:cubicBezTo>
                <a:cubicBezTo>
                  <a:pt x="368039" y="856926"/>
                  <a:pt x="367598" y="839197"/>
                  <a:pt x="366716" y="818010"/>
                </a:cubicBezTo>
                <a:cubicBezTo>
                  <a:pt x="365834" y="796822"/>
                  <a:pt x="362686" y="781485"/>
                  <a:pt x="357273" y="771999"/>
                </a:cubicBezTo>
                <a:cubicBezTo>
                  <a:pt x="351860" y="762513"/>
                  <a:pt x="352781" y="757770"/>
                  <a:pt x="360037" y="757770"/>
                </a:cubicBezTo>
                <a:cubicBezTo>
                  <a:pt x="364827" y="757770"/>
                  <a:pt x="370427" y="758207"/>
                  <a:pt x="376837" y="759082"/>
                </a:cubicBezTo>
                <a:cubicBezTo>
                  <a:pt x="383720" y="750435"/>
                  <a:pt x="391399" y="737063"/>
                  <a:pt x="399874" y="718966"/>
                </a:cubicBezTo>
                <a:cubicBezTo>
                  <a:pt x="408349" y="700868"/>
                  <a:pt x="411013" y="686610"/>
                  <a:pt x="407865" y="676192"/>
                </a:cubicBezTo>
                <a:cubicBezTo>
                  <a:pt x="404718" y="665774"/>
                  <a:pt x="412644" y="664688"/>
                  <a:pt x="431645" y="672933"/>
                </a:cubicBezTo>
                <a:cubicBezTo>
                  <a:pt x="447849" y="680763"/>
                  <a:pt x="452858" y="687657"/>
                  <a:pt x="446670" y="693616"/>
                </a:cubicBezTo>
                <a:cubicBezTo>
                  <a:pt x="440482" y="699574"/>
                  <a:pt x="433817" y="707909"/>
                  <a:pt x="426676" y="718621"/>
                </a:cubicBezTo>
                <a:cubicBezTo>
                  <a:pt x="419535" y="729333"/>
                  <a:pt x="408593" y="742820"/>
                  <a:pt x="393851" y="759082"/>
                </a:cubicBezTo>
                <a:cubicBezTo>
                  <a:pt x="411203" y="756587"/>
                  <a:pt x="423263" y="752364"/>
                  <a:pt x="430032" y="746413"/>
                </a:cubicBezTo>
                <a:cubicBezTo>
                  <a:pt x="436800" y="740461"/>
                  <a:pt x="444128" y="739407"/>
                  <a:pt x="452015" y="743251"/>
                </a:cubicBezTo>
                <a:cubicBezTo>
                  <a:pt x="459902" y="747094"/>
                  <a:pt x="466803" y="751095"/>
                  <a:pt x="472719" y="755253"/>
                </a:cubicBezTo>
                <a:cubicBezTo>
                  <a:pt x="478634" y="759412"/>
                  <a:pt x="479971" y="764291"/>
                  <a:pt x="476731" y="769891"/>
                </a:cubicBezTo>
                <a:cubicBezTo>
                  <a:pt x="473490" y="775491"/>
                  <a:pt x="471009" y="782159"/>
                  <a:pt x="469288" y="789896"/>
                </a:cubicBezTo>
                <a:cubicBezTo>
                  <a:pt x="468858" y="791830"/>
                  <a:pt x="468509" y="794197"/>
                  <a:pt x="468243" y="796997"/>
                </a:cubicBezTo>
                <a:lnTo>
                  <a:pt x="468221" y="797369"/>
                </a:lnTo>
                <a:lnTo>
                  <a:pt x="469410" y="794635"/>
                </a:lnTo>
                <a:cubicBezTo>
                  <a:pt x="471202" y="791802"/>
                  <a:pt x="473911" y="788146"/>
                  <a:pt x="477537" y="783669"/>
                </a:cubicBezTo>
                <a:cubicBezTo>
                  <a:pt x="492042" y="765758"/>
                  <a:pt x="505314" y="745283"/>
                  <a:pt x="517353" y="722246"/>
                </a:cubicBezTo>
                <a:cubicBezTo>
                  <a:pt x="529391" y="699208"/>
                  <a:pt x="533837" y="682269"/>
                  <a:pt x="530689" y="671428"/>
                </a:cubicBezTo>
                <a:cubicBezTo>
                  <a:pt x="528328" y="663297"/>
                  <a:pt x="529981" y="659145"/>
                  <a:pt x="535646" y="658971"/>
                </a:cubicBezTo>
                <a:close/>
                <a:moveTo>
                  <a:pt x="103359" y="652477"/>
                </a:moveTo>
                <a:cubicBezTo>
                  <a:pt x="112866" y="652477"/>
                  <a:pt x="120893" y="653488"/>
                  <a:pt x="127439" y="655510"/>
                </a:cubicBezTo>
                <a:cubicBezTo>
                  <a:pt x="133986" y="657532"/>
                  <a:pt x="139496" y="661354"/>
                  <a:pt x="143970" y="666975"/>
                </a:cubicBezTo>
                <a:cubicBezTo>
                  <a:pt x="148444" y="672596"/>
                  <a:pt x="148430" y="679458"/>
                  <a:pt x="143927" y="687560"/>
                </a:cubicBezTo>
                <a:cubicBezTo>
                  <a:pt x="177971" y="684076"/>
                  <a:pt x="199087" y="680279"/>
                  <a:pt x="207275" y="676171"/>
                </a:cubicBezTo>
                <a:cubicBezTo>
                  <a:pt x="215463" y="672062"/>
                  <a:pt x="224766" y="672869"/>
                  <a:pt x="235184" y="678591"/>
                </a:cubicBezTo>
                <a:cubicBezTo>
                  <a:pt x="245603" y="684312"/>
                  <a:pt x="254146" y="691156"/>
                  <a:pt x="260814" y="699122"/>
                </a:cubicBezTo>
                <a:cubicBezTo>
                  <a:pt x="267482" y="707088"/>
                  <a:pt x="264973" y="711881"/>
                  <a:pt x="253285" y="713502"/>
                </a:cubicBezTo>
                <a:cubicBezTo>
                  <a:pt x="241598" y="715122"/>
                  <a:pt x="228749" y="719779"/>
                  <a:pt x="214739" y="727473"/>
                </a:cubicBezTo>
                <a:cubicBezTo>
                  <a:pt x="200729" y="735166"/>
                  <a:pt x="195749" y="733757"/>
                  <a:pt x="199800" y="723246"/>
                </a:cubicBezTo>
                <a:cubicBezTo>
                  <a:pt x="203851" y="712735"/>
                  <a:pt x="206773" y="705758"/>
                  <a:pt x="208565" y="702317"/>
                </a:cubicBezTo>
                <a:cubicBezTo>
                  <a:pt x="210358" y="698875"/>
                  <a:pt x="209483" y="697154"/>
                  <a:pt x="205941" y="697154"/>
                </a:cubicBezTo>
                <a:cubicBezTo>
                  <a:pt x="200076" y="697154"/>
                  <a:pt x="183251" y="699395"/>
                  <a:pt x="155467" y="703876"/>
                </a:cubicBezTo>
                <a:cubicBezTo>
                  <a:pt x="127683" y="708357"/>
                  <a:pt x="104395" y="711734"/>
                  <a:pt x="85602" y="714007"/>
                </a:cubicBezTo>
                <a:cubicBezTo>
                  <a:pt x="66809" y="716280"/>
                  <a:pt x="54322" y="716965"/>
                  <a:pt x="48142" y="716062"/>
                </a:cubicBezTo>
                <a:cubicBezTo>
                  <a:pt x="42377" y="733628"/>
                  <a:pt x="34784" y="747019"/>
                  <a:pt x="25362" y="756232"/>
                </a:cubicBezTo>
                <a:cubicBezTo>
                  <a:pt x="15941" y="765446"/>
                  <a:pt x="9473" y="765292"/>
                  <a:pt x="5960" y="755770"/>
                </a:cubicBezTo>
                <a:cubicBezTo>
                  <a:pt x="2446" y="746248"/>
                  <a:pt x="3221" y="737973"/>
                  <a:pt x="8283" y="730947"/>
                </a:cubicBezTo>
                <a:cubicBezTo>
                  <a:pt x="13345" y="723920"/>
                  <a:pt x="18070" y="716628"/>
                  <a:pt x="22458" y="709071"/>
                </a:cubicBezTo>
                <a:cubicBezTo>
                  <a:pt x="26846" y="701513"/>
                  <a:pt x="31905" y="693562"/>
                  <a:pt x="37634" y="685216"/>
                </a:cubicBezTo>
                <a:cubicBezTo>
                  <a:pt x="43363" y="676870"/>
                  <a:pt x="48056" y="681695"/>
                  <a:pt x="51712" y="699692"/>
                </a:cubicBezTo>
                <a:cubicBezTo>
                  <a:pt x="64877" y="699778"/>
                  <a:pt x="91062" y="697054"/>
                  <a:pt x="130268" y="691518"/>
                </a:cubicBezTo>
                <a:cubicBezTo>
                  <a:pt x="117534" y="683646"/>
                  <a:pt x="107152" y="675171"/>
                  <a:pt x="99121" y="666093"/>
                </a:cubicBezTo>
                <a:cubicBezTo>
                  <a:pt x="91090" y="657016"/>
                  <a:pt x="92503" y="652477"/>
                  <a:pt x="103359" y="652477"/>
                </a:cubicBezTo>
                <a:close/>
                <a:moveTo>
                  <a:pt x="1900079" y="648918"/>
                </a:moveTo>
                <a:cubicBezTo>
                  <a:pt x="1901884" y="648919"/>
                  <a:pt x="1904064" y="649277"/>
                  <a:pt x="1906621" y="649993"/>
                </a:cubicBezTo>
                <a:cubicBezTo>
                  <a:pt x="1916845" y="652854"/>
                  <a:pt x="1925647" y="657475"/>
                  <a:pt x="1933025" y="663856"/>
                </a:cubicBezTo>
                <a:cubicBezTo>
                  <a:pt x="1940403" y="670237"/>
                  <a:pt x="1940912" y="676110"/>
                  <a:pt x="1934552" y="681473"/>
                </a:cubicBezTo>
                <a:cubicBezTo>
                  <a:pt x="1928192" y="686836"/>
                  <a:pt x="1921534" y="693210"/>
                  <a:pt x="1914579" y="700596"/>
                </a:cubicBezTo>
                <a:cubicBezTo>
                  <a:pt x="1907624" y="707981"/>
                  <a:pt x="1890911" y="725677"/>
                  <a:pt x="1864439" y="753683"/>
                </a:cubicBezTo>
                <a:cubicBezTo>
                  <a:pt x="1940184" y="742068"/>
                  <a:pt x="1984631" y="733990"/>
                  <a:pt x="1997781" y="729452"/>
                </a:cubicBezTo>
                <a:cubicBezTo>
                  <a:pt x="2010931" y="724913"/>
                  <a:pt x="2021310" y="725082"/>
                  <a:pt x="2028917" y="729957"/>
                </a:cubicBezTo>
                <a:cubicBezTo>
                  <a:pt x="2036525" y="734833"/>
                  <a:pt x="2043634" y="740781"/>
                  <a:pt x="2050245" y="747800"/>
                </a:cubicBezTo>
                <a:cubicBezTo>
                  <a:pt x="2056856" y="754820"/>
                  <a:pt x="2057896" y="760807"/>
                  <a:pt x="2053364" y="765761"/>
                </a:cubicBezTo>
                <a:cubicBezTo>
                  <a:pt x="2048832" y="770716"/>
                  <a:pt x="2046119" y="788304"/>
                  <a:pt x="2045222" y="818526"/>
                </a:cubicBezTo>
                <a:cubicBezTo>
                  <a:pt x="2044326" y="848748"/>
                  <a:pt x="2042971" y="871316"/>
                  <a:pt x="2041157" y="886230"/>
                </a:cubicBezTo>
                <a:cubicBezTo>
                  <a:pt x="2039343" y="901144"/>
                  <a:pt x="2036787" y="913551"/>
                  <a:pt x="2033488" y="923453"/>
                </a:cubicBezTo>
                <a:cubicBezTo>
                  <a:pt x="2030190" y="933355"/>
                  <a:pt x="2023497" y="942658"/>
                  <a:pt x="2013409" y="951363"/>
                </a:cubicBezTo>
                <a:cubicBezTo>
                  <a:pt x="2003320" y="960067"/>
                  <a:pt x="1996917" y="959128"/>
                  <a:pt x="1994200" y="948545"/>
                </a:cubicBezTo>
                <a:cubicBezTo>
                  <a:pt x="1991482" y="937962"/>
                  <a:pt x="1984448" y="925787"/>
                  <a:pt x="1973098" y="912021"/>
                </a:cubicBezTo>
                <a:cubicBezTo>
                  <a:pt x="1961748" y="898254"/>
                  <a:pt x="1961120" y="893457"/>
                  <a:pt x="1971216" y="897630"/>
                </a:cubicBezTo>
                <a:cubicBezTo>
                  <a:pt x="1981312" y="901803"/>
                  <a:pt x="1989571" y="904729"/>
                  <a:pt x="1995996" y="906406"/>
                </a:cubicBezTo>
                <a:cubicBezTo>
                  <a:pt x="2002420" y="908084"/>
                  <a:pt x="2007271" y="902825"/>
                  <a:pt x="2010548" y="890629"/>
                </a:cubicBezTo>
                <a:cubicBezTo>
                  <a:pt x="2013824" y="878432"/>
                  <a:pt x="2015911" y="854617"/>
                  <a:pt x="2016807" y="819182"/>
                </a:cubicBezTo>
                <a:cubicBezTo>
                  <a:pt x="2017703" y="783747"/>
                  <a:pt x="2016069" y="763327"/>
                  <a:pt x="2011903" y="757921"/>
                </a:cubicBezTo>
                <a:cubicBezTo>
                  <a:pt x="2007737" y="752514"/>
                  <a:pt x="1997276" y="751159"/>
                  <a:pt x="1980519" y="753855"/>
                </a:cubicBezTo>
                <a:cubicBezTo>
                  <a:pt x="1963763" y="756551"/>
                  <a:pt x="1912471" y="764453"/>
                  <a:pt x="1826645" y="777560"/>
                </a:cubicBezTo>
                <a:cubicBezTo>
                  <a:pt x="1829313" y="804749"/>
                  <a:pt x="1831546" y="828930"/>
                  <a:pt x="1833346" y="850103"/>
                </a:cubicBezTo>
                <a:cubicBezTo>
                  <a:pt x="1835145" y="871276"/>
                  <a:pt x="1836271" y="886707"/>
                  <a:pt x="1836723" y="896393"/>
                </a:cubicBezTo>
                <a:cubicBezTo>
                  <a:pt x="1837175" y="906080"/>
                  <a:pt x="1835873" y="916466"/>
                  <a:pt x="1832819" y="927551"/>
                </a:cubicBezTo>
                <a:cubicBezTo>
                  <a:pt x="1829764" y="938636"/>
                  <a:pt x="1824573" y="938898"/>
                  <a:pt x="1817245" y="928336"/>
                </a:cubicBezTo>
                <a:cubicBezTo>
                  <a:pt x="1809917" y="917775"/>
                  <a:pt x="1806927" y="908271"/>
                  <a:pt x="1808275" y="899824"/>
                </a:cubicBezTo>
                <a:cubicBezTo>
                  <a:pt x="1809623" y="891378"/>
                  <a:pt x="1809623" y="875120"/>
                  <a:pt x="1808275" y="851050"/>
                </a:cubicBezTo>
                <a:cubicBezTo>
                  <a:pt x="1806927" y="826980"/>
                  <a:pt x="1805171" y="808875"/>
                  <a:pt x="1803005" y="796736"/>
                </a:cubicBezTo>
                <a:cubicBezTo>
                  <a:pt x="1800840" y="784597"/>
                  <a:pt x="1797463" y="774387"/>
                  <a:pt x="1792874" y="766105"/>
                </a:cubicBezTo>
                <a:cubicBezTo>
                  <a:pt x="1788285" y="757824"/>
                  <a:pt x="1789784" y="754156"/>
                  <a:pt x="1797370" y="755103"/>
                </a:cubicBezTo>
                <a:cubicBezTo>
                  <a:pt x="1804956" y="756049"/>
                  <a:pt x="1810878" y="756949"/>
                  <a:pt x="1815137" y="757802"/>
                </a:cubicBezTo>
                <a:cubicBezTo>
                  <a:pt x="1819396" y="758656"/>
                  <a:pt x="1829062" y="758315"/>
                  <a:pt x="1844133" y="756781"/>
                </a:cubicBezTo>
                <a:cubicBezTo>
                  <a:pt x="1862216" y="734410"/>
                  <a:pt x="1875495" y="714588"/>
                  <a:pt x="1883970" y="697315"/>
                </a:cubicBezTo>
                <a:cubicBezTo>
                  <a:pt x="1892445" y="680043"/>
                  <a:pt x="1895783" y="667122"/>
                  <a:pt x="1893983" y="658554"/>
                </a:cubicBezTo>
                <a:cubicBezTo>
                  <a:pt x="1892634" y="652128"/>
                  <a:pt x="1894666" y="648916"/>
                  <a:pt x="1900079" y="648918"/>
                </a:cubicBezTo>
                <a:close/>
                <a:moveTo>
                  <a:pt x="873682" y="190438"/>
                </a:moveTo>
                <a:cubicBezTo>
                  <a:pt x="876252" y="189983"/>
                  <a:pt x="878880" y="190232"/>
                  <a:pt x="881565" y="191185"/>
                </a:cubicBezTo>
                <a:cubicBezTo>
                  <a:pt x="886936" y="193093"/>
                  <a:pt x="892500" y="195247"/>
                  <a:pt x="898257" y="197649"/>
                </a:cubicBezTo>
                <a:cubicBezTo>
                  <a:pt x="904015" y="200051"/>
                  <a:pt x="903277" y="205049"/>
                  <a:pt x="896042" y="212642"/>
                </a:cubicBezTo>
                <a:cubicBezTo>
                  <a:pt x="888807" y="220235"/>
                  <a:pt x="884978" y="231643"/>
                  <a:pt x="884555" y="246865"/>
                </a:cubicBezTo>
                <a:cubicBezTo>
                  <a:pt x="884132" y="262087"/>
                  <a:pt x="886871" y="271663"/>
                  <a:pt x="892772" y="275592"/>
                </a:cubicBezTo>
                <a:cubicBezTo>
                  <a:pt x="898673" y="279521"/>
                  <a:pt x="906958" y="281486"/>
                  <a:pt x="917627" y="281486"/>
                </a:cubicBezTo>
                <a:cubicBezTo>
                  <a:pt x="929688" y="281486"/>
                  <a:pt x="940357" y="280073"/>
                  <a:pt x="949635" y="277248"/>
                </a:cubicBezTo>
                <a:cubicBezTo>
                  <a:pt x="958913" y="274423"/>
                  <a:pt x="964922" y="261148"/>
                  <a:pt x="967661" y="237422"/>
                </a:cubicBezTo>
                <a:cubicBezTo>
                  <a:pt x="970400" y="213696"/>
                  <a:pt x="973988" y="212101"/>
                  <a:pt x="978426" y="232636"/>
                </a:cubicBezTo>
                <a:cubicBezTo>
                  <a:pt x="982865" y="253171"/>
                  <a:pt x="986676" y="266393"/>
                  <a:pt x="989859" y="272301"/>
                </a:cubicBezTo>
                <a:cubicBezTo>
                  <a:pt x="993043" y="278209"/>
                  <a:pt x="991114" y="284813"/>
                  <a:pt x="984073" y="292112"/>
                </a:cubicBezTo>
                <a:cubicBezTo>
                  <a:pt x="977032" y="299411"/>
                  <a:pt x="960867" y="304211"/>
                  <a:pt x="935578" y="306513"/>
                </a:cubicBezTo>
                <a:cubicBezTo>
                  <a:pt x="910289" y="308815"/>
                  <a:pt x="891973" y="306287"/>
                  <a:pt x="880630" y="298931"/>
                </a:cubicBezTo>
                <a:cubicBezTo>
                  <a:pt x="869287" y="291574"/>
                  <a:pt x="863378" y="280962"/>
                  <a:pt x="862905" y="267095"/>
                </a:cubicBezTo>
                <a:cubicBezTo>
                  <a:pt x="862432" y="253228"/>
                  <a:pt x="862869" y="241161"/>
                  <a:pt x="864217" y="230894"/>
                </a:cubicBezTo>
                <a:cubicBezTo>
                  <a:pt x="865565" y="220626"/>
                  <a:pt x="864845" y="215707"/>
                  <a:pt x="862056" y="216137"/>
                </a:cubicBezTo>
                <a:cubicBezTo>
                  <a:pt x="859266" y="216568"/>
                  <a:pt x="851046" y="217987"/>
                  <a:pt x="837394" y="220396"/>
                </a:cubicBezTo>
                <a:cubicBezTo>
                  <a:pt x="832188" y="248217"/>
                  <a:pt x="823197" y="267805"/>
                  <a:pt x="810420" y="279163"/>
                </a:cubicBezTo>
                <a:cubicBezTo>
                  <a:pt x="797643" y="290520"/>
                  <a:pt x="782381" y="297819"/>
                  <a:pt x="764635" y="301060"/>
                </a:cubicBezTo>
                <a:cubicBezTo>
                  <a:pt x="746889" y="304301"/>
                  <a:pt x="747764" y="300465"/>
                  <a:pt x="767260" y="289552"/>
                </a:cubicBezTo>
                <a:cubicBezTo>
                  <a:pt x="786755" y="278639"/>
                  <a:pt x="799353" y="264521"/>
                  <a:pt x="805053" y="247198"/>
                </a:cubicBezTo>
                <a:cubicBezTo>
                  <a:pt x="810754" y="229875"/>
                  <a:pt x="812030" y="216184"/>
                  <a:pt x="808882" y="206124"/>
                </a:cubicBezTo>
                <a:cubicBezTo>
                  <a:pt x="805734" y="196065"/>
                  <a:pt x="807656" y="192003"/>
                  <a:pt x="814647" y="193939"/>
                </a:cubicBezTo>
                <a:cubicBezTo>
                  <a:pt x="821638" y="195875"/>
                  <a:pt x="827008" y="197674"/>
                  <a:pt x="830758" y="199338"/>
                </a:cubicBezTo>
                <a:cubicBezTo>
                  <a:pt x="834508" y="201001"/>
                  <a:pt x="838297" y="201851"/>
                  <a:pt x="842126" y="201887"/>
                </a:cubicBezTo>
                <a:cubicBezTo>
                  <a:pt x="845955" y="201923"/>
                  <a:pt x="849687" y="201536"/>
                  <a:pt x="853322" y="200725"/>
                </a:cubicBezTo>
                <a:cubicBezTo>
                  <a:pt x="856958" y="199915"/>
                  <a:pt x="861231" y="197646"/>
                  <a:pt x="866143" y="193917"/>
                </a:cubicBezTo>
                <a:cubicBezTo>
                  <a:pt x="868598" y="192053"/>
                  <a:pt x="871111" y="190893"/>
                  <a:pt x="873682" y="190438"/>
                </a:cubicBezTo>
                <a:close/>
                <a:moveTo>
                  <a:pt x="1832580" y="122664"/>
                </a:moveTo>
                <a:cubicBezTo>
                  <a:pt x="1836222" y="120189"/>
                  <a:pt x="1838729" y="126520"/>
                  <a:pt x="1840100" y="141658"/>
                </a:cubicBezTo>
                <a:cubicBezTo>
                  <a:pt x="1841928" y="161842"/>
                  <a:pt x="1836472" y="182115"/>
                  <a:pt x="1823731" y="202478"/>
                </a:cubicBezTo>
                <a:cubicBezTo>
                  <a:pt x="1810989" y="222841"/>
                  <a:pt x="1801514" y="227172"/>
                  <a:pt x="1795305" y="215471"/>
                </a:cubicBezTo>
                <a:cubicBezTo>
                  <a:pt x="1789095" y="203769"/>
                  <a:pt x="1789167" y="193509"/>
                  <a:pt x="1795520" y="184689"/>
                </a:cubicBezTo>
                <a:cubicBezTo>
                  <a:pt x="1801873" y="175870"/>
                  <a:pt x="1807250" y="167115"/>
                  <a:pt x="1811653" y="158425"/>
                </a:cubicBezTo>
                <a:cubicBezTo>
                  <a:pt x="1817059" y="149319"/>
                  <a:pt x="1822695" y="139202"/>
                  <a:pt x="1828560" y="128074"/>
                </a:cubicBezTo>
                <a:cubicBezTo>
                  <a:pt x="1830026" y="125292"/>
                  <a:pt x="1831366" y="123489"/>
                  <a:pt x="1832580" y="122664"/>
                </a:cubicBezTo>
                <a:close/>
                <a:moveTo>
                  <a:pt x="41880" y="122664"/>
                </a:moveTo>
                <a:cubicBezTo>
                  <a:pt x="45522" y="120189"/>
                  <a:pt x="48029" y="126520"/>
                  <a:pt x="49400" y="141658"/>
                </a:cubicBezTo>
                <a:cubicBezTo>
                  <a:pt x="51228" y="161842"/>
                  <a:pt x="45772" y="182115"/>
                  <a:pt x="33031" y="202478"/>
                </a:cubicBezTo>
                <a:cubicBezTo>
                  <a:pt x="20289" y="222841"/>
                  <a:pt x="10814" y="227172"/>
                  <a:pt x="4605" y="215471"/>
                </a:cubicBezTo>
                <a:cubicBezTo>
                  <a:pt x="-1605" y="203769"/>
                  <a:pt x="-1533" y="193509"/>
                  <a:pt x="4820" y="184689"/>
                </a:cubicBezTo>
                <a:cubicBezTo>
                  <a:pt x="11173" y="175870"/>
                  <a:pt x="16550" y="167115"/>
                  <a:pt x="20953" y="158425"/>
                </a:cubicBezTo>
                <a:cubicBezTo>
                  <a:pt x="26359" y="149319"/>
                  <a:pt x="31994" y="139202"/>
                  <a:pt x="37860" y="128074"/>
                </a:cubicBezTo>
                <a:cubicBezTo>
                  <a:pt x="39326" y="125292"/>
                  <a:pt x="40666" y="123489"/>
                  <a:pt x="41880" y="122664"/>
                </a:cubicBezTo>
                <a:close/>
                <a:moveTo>
                  <a:pt x="1988639" y="114878"/>
                </a:moveTo>
                <a:cubicBezTo>
                  <a:pt x="1995953" y="116305"/>
                  <a:pt x="2006099" y="120273"/>
                  <a:pt x="2019077" y="126784"/>
                </a:cubicBezTo>
                <a:cubicBezTo>
                  <a:pt x="2032384" y="132462"/>
                  <a:pt x="2043010" y="141916"/>
                  <a:pt x="2050955" y="155145"/>
                </a:cubicBezTo>
                <a:cubicBezTo>
                  <a:pt x="2058899" y="168374"/>
                  <a:pt x="2060072" y="181739"/>
                  <a:pt x="2054472" y="195240"/>
                </a:cubicBezTo>
                <a:cubicBezTo>
                  <a:pt x="2048872" y="208741"/>
                  <a:pt x="2040164" y="206400"/>
                  <a:pt x="2028347" y="188217"/>
                </a:cubicBezTo>
                <a:cubicBezTo>
                  <a:pt x="2016531" y="170034"/>
                  <a:pt x="2005131" y="152908"/>
                  <a:pt x="1994146" y="136840"/>
                </a:cubicBezTo>
                <a:cubicBezTo>
                  <a:pt x="1983161" y="120771"/>
                  <a:pt x="1981326" y="113451"/>
                  <a:pt x="1988639" y="114878"/>
                </a:cubicBezTo>
                <a:close/>
                <a:moveTo>
                  <a:pt x="197939" y="114878"/>
                </a:moveTo>
                <a:cubicBezTo>
                  <a:pt x="205253" y="116305"/>
                  <a:pt x="215399" y="120273"/>
                  <a:pt x="228376" y="126784"/>
                </a:cubicBezTo>
                <a:cubicBezTo>
                  <a:pt x="241684" y="132462"/>
                  <a:pt x="252310" y="141916"/>
                  <a:pt x="260255" y="155145"/>
                </a:cubicBezTo>
                <a:cubicBezTo>
                  <a:pt x="268199" y="168374"/>
                  <a:pt x="269372" y="181739"/>
                  <a:pt x="263772" y="195240"/>
                </a:cubicBezTo>
                <a:cubicBezTo>
                  <a:pt x="258172" y="208741"/>
                  <a:pt x="249464" y="206400"/>
                  <a:pt x="237647" y="188217"/>
                </a:cubicBezTo>
                <a:cubicBezTo>
                  <a:pt x="225831" y="170034"/>
                  <a:pt x="214431" y="152908"/>
                  <a:pt x="203446" y="136840"/>
                </a:cubicBezTo>
                <a:cubicBezTo>
                  <a:pt x="192461" y="120771"/>
                  <a:pt x="190626" y="113451"/>
                  <a:pt x="197939" y="114878"/>
                </a:cubicBezTo>
                <a:close/>
                <a:moveTo>
                  <a:pt x="817045" y="96712"/>
                </a:moveTo>
                <a:lnTo>
                  <a:pt x="778499" y="100412"/>
                </a:lnTo>
                <a:cubicBezTo>
                  <a:pt x="778076" y="115605"/>
                  <a:pt x="777419" y="130059"/>
                  <a:pt x="776528" y="143771"/>
                </a:cubicBezTo>
                <a:lnTo>
                  <a:pt x="776358" y="145730"/>
                </a:lnTo>
                <a:lnTo>
                  <a:pt x="784543" y="142088"/>
                </a:lnTo>
                <a:cubicBezTo>
                  <a:pt x="795757" y="139758"/>
                  <a:pt x="808147" y="135796"/>
                  <a:pt x="821713" y="130204"/>
                </a:cubicBezTo>
                <a:cubicBezTo>
                  <a:pt x="821713" y="125988"/>
                  <a:pt x="821509" y="119596"/>
                  <a:pt x="821100" y="111027"/>
                </a:cubicBezTo>
                <a:cubicBezTo>
                  <a:pt x="820691" y="102459"/>
                  <a:pt x="819340" y="97687"/>
                  <a:pt x="817045" y="96712"/>
                </a:cubicBezTo>
                <a:close/>
                <a:moveTo>
                  <a:pt x="535262" y="85476"/>
                </a:moveTo>
                <a:lnTo>
                  <a:pt x="523193" y="89958"/>
                </a:lnTo>
                <a:cubicBezTo>
                  <a:pt x="505942" y="92654"/>
                  <a:pt x="493817" y="94690"/>
                  <a:pt x="486819" y="96067"/>
                </a:cubicBezTo>
                <a:lnTo>
                  <a:pt x="485636" y="128935"/>
                </a:lnTo>
                <a:lnTo>
                  <a:pt x="505834" y="126612"/>
                </a:lnTo>
                <a:cubicBezTo>
                  <a:pt x="513119" y="117606"/>
                  <a:pt x="519524" y="109193"/>
                  <a:pt x="525048" y="101372"/>
                </a:cubicBezTo>
                <a:close/>
                <a:moveTo>
                  <a:pt x="1234136" y="79092"/>
                </a:moveTo>
                <a:cubicBezTo>
                  <a:pt x="1243662" y="78209"/>
                  <a:pt x="1250958" y="80590"/>
                  <a:pt x="1256024" y="86237"/>
                </a:cubicBezTo>
                <a:cubicBezTo>
                  <a:pt x="1262778" y="93765"/>
                  <a:pt x="1258143" y="99863"/>
                  <a:pt x="1242117" y="104531"/>
                </a:cubicBezTo>
                <a:cubicBezTo>
                  <a:pt x="1226092" y="109199"/>
                  <a:pt x="1212057" y="112157"/>
                  <a:pt x="1200011" y="113404"/>
                </a:cubicBezTo>
                <a:cubicBezTo>
                  <a:pt x="1207210" y="121722"/>
                  <a:pt x="1207704" y="127038"/>
                  <a:pt x="1201495" y="129354"/>
                </a:cubicBezTo>
                <a:cubicBezTo>
                  <a:pt x="1195286" y="131670"/>
                  <a:pt x="1186696" y="135696"/>
                  <a:pt x="1175726" y="141432"/>
                </a:cubicBezTo>
                <a:cubicBezTo>
                  <a:pt x="1185821" y="145433"/>
                  <a:pt x="1195358" y="152825"/>
                  <a:pt x="1204334" y="163609"/>
                </a:cubicBezTo>
                <a:lnTo>
                  <a:pt x="1212121" y="166728"/>
                </a:lnTo>
                <a:cubicBezTo>
                  <a:pt x="1235438" y="141260"/>
                  <a:pt x="1246645" y="124547"/>
                  <a:pt x="1245742" y="116588"/>
                </a:cubicBezTo>
                <a:cubicBezTo>
                  <a:pt x="1244838" y="108629"/>
                  <a:pt x="1248703" y="106119"/>
                  <a:pt x="1257336" y="109059"/>
                </a:cubicBezTo>
                <a:cubicBezTo>
                  <a:pt x="1265969" y="111999"/>
                  <a:pt x="1273196" y="117075"/>
                  <a:pt x="1279018" y="124288"/>
                </a:cubicBezTo>
                <a:cubicBezTo>
                  <a:pt x="1284840" y="131502"/>
                  <a:pt x="1284238" y="136513"/>
                  <a:pt x="1277211" y="139324"/>
                </a:cubicBezTo>
                <a:cubicBezTo>
                  <a:pt x="1270185" y="142135"/>
                  <a:pt x="1252998" y="154066"/>
                  <a:pt x="1225651" y="175117"/>
                </a:cubicBezTo>
                <a:cubicBezTo>
                  <a:pt x="1256798" y="193286"/>
                  <a:pt x="1279230" y="205024"/>
                  <a:pt x="1292946" y="210330"/>
                </a:cubicBezTo>
                <a:cubicBezTo>
                  <a:pt x="1306663" y="215636"/>
                  <a:pt x="1322724" y="220339"/>
                  <a:pt x="1341129" y="224440"/>
                </a:cubicBezTo>
                <a:cubicBezTo>
                  <a:pt x="1359535" y="228542"/>
                  <a:pt x="1362062" y="232575"/>
                  <a:pt x="1348712" y="236540"/>
                </a:cubicBezTo>
                <a:cubicBezTo>
                  <a:pt x="1335361" y="240505"/>
                  <a:pt x="1320243" y="243610"/>
                  <a:pt x="1303357" y="245854"/>
                </a:cubicBezTo>
                <a:cubicBezTo>
                  <a:pt x="1286472" y="248098"/>
                  <a:pt x="1270411" y="241193"/>
                  <a:pt x="1255174" y="225140"/>
                </a:cubicBezTo>
                <a:cubicBezTo>
                  <a:pt x="1239938" y="209086"/>
                  <a:pt x="1224253" y="194168"/>
                  <a:pt x="1208120" y="180387"/>
                </a:cubicBezTo>
                <a:cubicBezTo>
                  <a:pt x="1218015" y="201754"/>
                  <a:pt x="1222962" y="221522"/>
                  <a:pt x="1222962" y="239691"/>
                </a:cubicBezTo>
                <a:cubicBezTo>
                  <a:pt x="1222962" y="257186"/>
                  <a:pt x="1221302" y="271387"/>
                  <a:pt x="1217983" y="282292"/>
                </a:cubicBezTo>
                <a:cubicBezTo>
                  <a:pt x="1214663" y="293198"/>
                  <a:pt x="1208848" y="302336"/>
                  <a:pt x="1200538" y="309707"/>
                </a:cubicBezTo>
                <a:cubicBezTo>
                  <a:pt x="1192228" y="317078"/>
                  <a:pt x="1185707" y="316745"/>
                  <a:pt x="1180974" y="308707"/>
                </a:cubicBezTo>
                <a:cubicBezTo>
                  <a:pt x="1176242" y="300669"/>
                  <a:pt x="1168308" y="292094"/>
                  <a:pt x="1157173" y="282981"/>
                </a:cubicBezTo>
                <a:cubicBezTo>
                  <a:pt x="1146038" y="273868"/>
                  <a:pt x="1147443" y="270663"/>
                  <a:pt x="1161389" y="273366"/>
                </a:cubicBezTo>
                <a:cubicBezTo>
                  <a:pt x="1175335" y="276069"/>
                  <a:pt x="1184559" y="275710"/>
                  <a:pt x="1189062" y="272290"/>
                </a:cubicBezTo>
                <a:cubicBezTo>
                  <a:pt x="1193565" y="268870"/>
                  <a:pt x="1196039" y="259298"/>
                  <a:pt x="1196483" y="243574"/>
                </a:cubicBezTo>
                <a:cubicBezTo>
                  <a:pt x="1196928" y="227850"/>
                  <a:pt x="1196369" y="214890"/>
                  <a:pt x="1194805" y="204694"/>
                </a:cubicBezTo>
                <a:cubicBezTo>
                  <a:pt x="1182846" y="220296"/>
                  <a:pt x="1169965" y="232930"/>
                  <a:pt x="1156162" y="242595"/>
                </a:cubicBezTo>
                <a:cubicBezTo>
                  <a:pt x="1142360" y="252260"/>
                  <a:pt x="1126395" y="258932"/>
                  <a:pt x="1108269" y="262610"/>
                </a:cubicBezTo>
                <a:cubicBezTo>
                  <a:pt x="1090143" y="266289"/>
                  <a:pt x="1086953" y="264396"/>
                  <a:pt x="1098697" y="256932"/>
                </a:cubicBezTo>
                <a:cubicBezTo>
                  <a:pt x="1110442" y="249468"/>
                  <a:pt x="1124517" y="239749"/>
                  <a:pt x="1140922" y="227775"/>
                </a:cubicBezTo>
                <a:cubicBezTo>
                  <a:pt x="1157327" y="215800"/>
                  <a:pt x="1172471" y="200829"/>
                  <a:pt x="1186352" y="182861"/>
                </a:cubicBezTo>
                <a:cubicBezTo>
                  <a:pt x="1184789" y="178760"/>
                  <a:pt x="1183642" y="175239"/>
                  <a:pt x="1182910" y="172299"/>
                </a:cubicBezTo>
                <a:cubicBezTo>
                  <a:pt x="1178135" y="178781"/>
                  <a:pt x="1170416" y="186192"/>
                  <a:pt x="1159754" y="194530"/>
                </a:cubicBezTo>
                <a:cubicBezTo>
                  <a:pt x="1149092" y="202869"/>
                  <a:pt x="1135114" y="209347"/>
                  <a:pt x="1117820" y="213965"/>
                </a:cubicBezTo>
                <a:cubicBezTo>
                  <a:pt x="1100526" y="218582"/>
                  <a:pt x="1100579" y="214962"/>
                  <a:pt x="1117981" y="203102"/>
                </a:cubicBezTo>
                <a:cubicBezTo>
                  <a:pt x="1135383" y="191243"/>
                  <a:pt x="1152323" y="174680"/>
                  <a:pt x="1168799" y="153413"/>
                </a:cubicBezTo>
                <a:cubicBezTo>
                  <a:pt x="1167466" y="151406"/>
                  <a:pt x="1166340" y="149599"/>
                  <a:pt x="1165422" y="147993"/>
                </a:cubicBezTo>
                <a:cubicBezTo>
                  <a:pt x="1145188" y="159637"/>
                  <a:pt x="1127872" y="166147"/>
                  <a:pt x="1113475" y="167524"/>
                </a:cubicBezTo>
                <a:cubicBezTo>
                  <a:pt x="1099077" y="168901"/>
                  <a:pt x="1097747" y="166083"/>
                  <a:pt x="1109485" y="159071"/>
                </a:cubicBezTo>
                <a:cubicBezTo>
                  <a:pt x="1121222" y="152058"/>
                  <a:pt x="1133472" y="144153"/>
                  <a:pt x="1146235" y="135355"/>
                </a:cubicBezTo>
                <a:cubicBezTo>
                  <a:pt x="1158998" y="126558"/>
                  <a:pt x="1167874" y="119972"/>
                  <a:pt x="1172865" y="115598"/>
                </a:cubicBezTo>
                <a:cubicBezTo>
                  <a:pt x="1161278" y="115598"/>
                  <a:pt x="1151857" y="112612"/>
                  <a:pt x="1144600" y="106639"/>
                </a:cubicBezTo>
                <a:cubicBezTo>
                  <a:pt x="1137344" y="100666"/>
                  <a:pt x="1138269" y="97063"/>
                  <a:pt x="1147375" y="95830"/>
                </a:cubicBezTo>
                <a:cubicBezTo>
                  <a:pt x="1156481" y="94597"/>
                  <a:pt x="1167835" y="92847"/>
                  <a:pt x="1181437" y="90582"/>
                </a:cubicBezTo>
                <a:cubicBezTo>
                  <a:pt x="1195039" y="88316"/>
                  <a:pt x="1209181" y="85143"/>
                  <a:pt x="1223866" y="81063"/>
                </a:cubicBezTo>
                <a:cubicBezTo>
                  <a:pt x="1227537" y="80043"/>
                  <a:pt x="1230960" y="79386"/>
                  <a:pt x="1234136" y="79092"/>
                </a:cubicBezTo>
                <a:close/>
                <a:moveTo>
                  <a:pt x="1900824" y="20383"/>
                </a:moveTo>
                <a:cubicBezTo>
                  <a:pt x="1908990" y="21795"/>
                  <a:pt x="1918093" y="24782"/>
                  <a:pt x="1928131" y="29342"/>
                </a:cubicBezTo>
                <a:cubicBezTo>
                  <a:pt x="1939660" y="34805"/>
                  <a:pt x="1944056" y="41262"/>
                  <a:pt x="1941317" y="48712"/>
                </a:cubicBezTo>
                <a:cubicBezTo>
                  <a:pt x="1938578" y="56162"/>
                  <a:pt x="1936778" y="65687"/>
                  <a:pt x="1935918" y="77288"/>
                </a:cubicBezTo>
                <a:cubicBezTo>
                  <a:pt x="1935057" y="88890"/>
                  <a:pt x="1934627" y="106134"/>
                  <a:pt x="1934627" y="129021"/>
                </a:cubicBezTo>
                <a:cubicBezTo>
                  <a:pt x="1934627" y="150889"/>
                  <a:pt x="1935520" y="171210"/>
                  <a:pt x="1937305" y="189981"/>
                </a:cubicBezTo>
                <a:cubicBezTo>
                  <a:pt x="1939090" y="208752"/>
                  <a:pt x="1939291" y="226014"/>
                  <a:pt x="1937907" y="241767"/>
                </a:cubicBezTo>
                <a:cubicBezTo>
                  <a:pt x="1936524" y="257520"/>
                  <a:pt x="1931547" y="271476"/>
                  <a:pt x="1922979" y="283637"/>
                </a:cubicBezTo>
                <a:cubicBezTo>
                  <a:pt x="1914411" y="295797"/>
                  <a:pt x="1907108" y="297543"/>
                  <a:pt x="1901071" y="288875"/>
                </a:cubicBezTo>
                <a:cubicBezTo>
                  <a:pt x="1895034" y="280206"/>
                  <a:pt x="1889617" y="273036"/>
                  <a:pt x="1884820" y="267364"/>
                </a:cubicBezTo>
                <a:cubicBezTo>
                  <a:pt x="1880023" y="261693"/>
                  <a:pt x="1874502" y="255426"/>
                  <a:pt x="1868257" y="248564"/>
                </a:cubicBezTo>
                <a:cubicBezTo>
                  <a:pt x="1862012" y="241702"/>
                  <a:pt x="1863478" y="239225"/>
                  <a:pt x="1872656" y="241132"/>
                </a:cubicBezTo>
                <a:cubicBezTo>
                  <a:pt x="1881834" y="243040"/>
                  <a:pt x="1889412" y="244614"/>
                  <a:pt x="1895392" y="245854"/>
                </a:cubicBezTo>
                <a:cubicBezTo>
                  <a:pt x="1901372" y="247094"/>
                  <a:pt x="1904882" y="245893"/>
                  <a:pt x="1905922" y="242251"/>
                </a:cubicBezTo>
                <a:cubicBezTo>
                  <a:pt x="1906961" y="238609"/>
                  <a:pt x="1907929" y="231170"/>
                  <a:pt x="1908825" y="219934"/>
                </a:cubicBezTo>
                <a:cubicBezTo>
                  <a:pt x="1909722" y="208698"/>
                  <a:pt x="1909951" y="177935"/>
                  <a:pt x="1909514" y="127644"/>
                </a:cubicBezTo>
                <a:cubicBezTo>
                  <a:pt x="1909076" y="77353"/>
                  <a:pt x="1905477" y="46550"/>
                  <a:pt x="1898716" y="35236"/>
                </a:cubicBezTo>
                <a:cubicBezTo>
                  <a:pt x="1891954" y="23921"/>
                  <a:pt x="1892657" y="18970"/>
                  <a:pt x="1900824" y="20383"/>
                </a:cubicBezTo>
                <a:close/>
                <a:moveTo>
                  <a:pt x="110124" y="20383"/>
                </a:moveTo>
                <a:cubicBezTo>
                  <a:pt x="118290" y="21795"/>
                  <a:pt x="127393" y="24782"/>
                  <a:pt x="137431" y="29342"/>
                </a:cubicBezTo>
                <a:cubicBezTo>
                  <a:pt x="148960" y="34805"/>
                  <a:pt x="153356" y="41262"/>
                  <a:pt x="150617" y="48712"/>
                </a:cubicBezTo>
                <a:cubicBezTo>
                  <a:pt x="147878" y="56162"/>
                  <a:pt x="146078" y="65687"/>
                  <a:pt x="145218" y="77288"/>
                </a:cubicBezTo>
                <a:cubicBezTo>
                  <a:pt x="144357" y="88890"/>
                  <a:pt x="143927" y="106134"/>
                  <a:pt x="143927" y="129021"/>
                </a:cubicBezTo>
                <a:cubicBezTo>
                  <a:pt x="143927" y="150889"/>
                  <a:pt x="144820" y="171210"/>
                  <a:pt x="146605" y="189981"/>
                </a:cubicBezTo>
                <a:cubicBezTo>
                  <a:pt x="148390" y="208752"/>
                  <a:pt x="148591" y="226014"/>
                  <a:pt x="147207" y="241767"/>
                </a:cubicBezTo>
                <a:cubicBezTo>
                  <a:pt x="145824" y="257520"/>
                  <a:pt x="140847" y="271476"/>
                  <a:pt x="132279" y="283637"/>
                </a:cubicBezTo>
                <a:cubicBezTo>
                  <a:pt x="123711" y="295797"/>
                  <a:pt x="116408" y="297543"/>
                  <a:pt x="110371" y="288875"/>
                </a:cubicBezTo>
                <a:cubicBezTo>
                  <a:pt x="104334" y="280206"/>
                  <a:pt x="98917" y="273036"/>
                  <a:pt x="94120" y="267364"/>
                </a:cubicBezTo>
                <a:cubicBezTo>
                  <a:pt x="89323" y="261693"/>
                  <a:pt x="83802" y="255426"/>
                  <a:pt x="77557" y="248564"/>
                </a:cubicBezTo>
                <a:cubicBezTo>
                  <a:pt x="71312" y="241702"/>
                  <a:pt x="72778" y="239225"/>
                  <a:pt x="81956" y="241132"/>
                </a:cubicBezTo>
                <a:cubicBezTo>
                  <a:pt x="91134" y="243040"/>
                  <a:pt x="98712" y="244614"/>
                  <a:pt x="104692" y="245854"/>
                </a:cubicBezTo>
                <a:cubicBezTo>
                  <a:pt x="110672" y="247094"/>
                  <a:pt x="114182" y="245893"/>
                  <a:pt x="115221" y="242251"/>
                </a:cubicBezTo>
                <a:cubicBezTo>
                  <a:pt x="116261" y="238609"/>
                  <a:pt x="117229" y="231170"/>
                  <a:pt x="118125" y="219934"/>
                </a:cubicBezTo>
                <a:cubicBezTo>
                  <a:pt x="119022" y="208698"/>
                  <a:pt x="119251" y="177935"/>
                  <a:pt x="118814" y="127644"/>
                </a:cubicBezTo>
                <a:cubicBezTo>
                  <a:pt x="118376" y="77353"/>
                  <a:pt x="114777" y="46550"/>
                  <a:pt x="108016" y="35236"/>
                </a:cubicBezTo>
                <a:cubicBezTo>
                  <a:pt x="101254" y="23921"/>
                  <a:pt x="101957" y="18970"/>
                  <a:pt x="110124" y="20383"/>
                </a:cubicBezTo>
                <a:close/>
                <a:moveTo>
                  <a:pt x="2270774" y="14232"/>
                </a:moveTo>
                <a:cubicBezTo>
                  <a:pt x="2272479" y="14423"/>
                  <a:pt x="2274524" y="15003"/>
                  <a:pt x="2276910" y="15973"/>
                </a:cubicBezTo>
                <a:cubicBezTo>
                  <a:pt x="2286453" y="19852"/>
                  <a:pt x="2293455" y="24280"/>
                  <a:pt x="2297915" y="29256"/>
                </a:cubicBezTo>
                <a:cubicBezTo>
                  <a:pt x="2302374" y="34232"/>
                  <a:pt x="2302428" y="38609"/>
                  <a:pt x="2298076" y="42388"/>
                </a:cubicBezTo>
                <a:cubicBezTo>
                  <a:pt x="2293724" y="46167"/>
                  <a:pt x="2288891" y="53591"/>
                  <a:pt x="2283578" y="64662"/>
                </a:cubicBezTo>
                <a:cubicBezTo>
                  <a:pt x="2278265" y="75732"/>
                  <a:pt x="2268625" y="92238"/>
                  <a:pt x="2254657" y="114179"/>
                </a:cubicBezTo>
                <a:cubicBezTo>
                  <a:pt x="2265456" y="124590"/>
                  <a:pt x="2270166" y="134287"/>
                  <a:pt x="2268790" y="143271"/>
                </a:cubicBezTo>
                <a:cubicBezTo>
                  <a:pt x="2267413" y="152255"/>
                  <a:pt x="2266503" y="162505"/>
                  <a:pt x="2266058" y="174020"/>
                </a:cubicBezTo>
                <a:cubicBezTo>
                  <a:pt x="2265947" y="176899"/>
                  <a:pt x="2265821" y="180112"/>
                  <a:pt x="2265682" y="183660"/>
                </a:cubicBezTo>
                <a:lnTo>
                  <a:pt x="2265305" y="193147"/>
                </a:lnTo>
                <a:lnTo>
                  <a:pt x="2274275" y="190680"/>
                </a:lnTo>
                <a:cubicBezTo>
                  <a:pt x="2286550" y="190085"/>
                  <a:pt x="2300711" y="187780"/>
                  <a:pt x="2316758" y="183764"/>
                </a:cubicBezTo>
                <a:cubicBezTo>
                  <a:pt x="2317546" y="176092"/>
                  <a:pt x="2317589" y="168521"/>
                  <a:pt x="2316887" y="161050"/>
                </a:cubicBezTo>
                <a:cubicBezTo>
                  <a:pt x="2312298" y="160390"/>
                  <a:pt x="2308892" y="159185"/>
                  <a:pt x="2306669" y="157436"/>
                </a:cubicBezTo>
                <a:cubicBezTo>
                  <a:pt x="2296129" y="168607"/>
                  <a:pt x="2285926" y="176576"/>
                  <a:pt x="2276060" y="181345"/>
                </a:cubicBezTo>
                <a:cubicBezTo>
                  <a:pt x="2266194" y="186113"/>
                  <a:pt x="2264011" y="184277"/>
                  <a:pt x="2269510" y="175838"/>
                </a:cubicBezTo>
                <a:cubicBezTo>
                  <a:pt x="2275010" y="167399"/>
                  <a:pt x="2280857" y="158368"/>
                  <a:pt x="2287052" y="148746"/>
                </a:cubicBezTo>
                <a:cubicBezTo>
                  <a:pt x="2293247" y="139123"/>
                  <a:pt x="2295671" y="130942"/>
                  <a:pt x="2294323" y="124202"/>
                </a:cubicBezTo>
                <a:lnTo>
                  <a:pt x="2295214" y="120121"/>
                </a:lnTo>
                <a:lnTo>
                  <a:pt x="2293527" y="120123"/>
                </a:lnTo>
                <a:cubicBezTo>
                  <a:pt x="2287747" y="119534"/>
                  <a:pt x="2282535" y="117749"/>
                  <a:pt x="2277889" y="114770"/>
                </a:cubicBezTo>
                <a:cubicBezTo>
                  <a:pt x="2268596" y="108812"/>
                  <a:pt x="2269414" y="105205"/>
                  <a:pt x="2280341" y="103950"/>
                </a:cubicBezTo>
                <a:cubicBezTo>
                  <a:pt x="2291268" y="102696"/>
                  <a:pt x="2311574" y="97831"/>
                  <a:pt x="2341258" y="89356"/>
                </a:cubicBezTo>
                <a:cubicBezTo>
                  <a:pt x="2344614" y="74212"/>
                  <a:pt x="2346291" y="64934"/>
                  <a:pt x="2346291" y="61521"/>
                </a:cubicBezTo>
                <a:cubicBezTo>
                  <a:pt x="2346291" y="60675"/>
                  <a:pt x="2344922" y="61131"/>
                  <a:pt x="2342183" y="62887"/>
                </a:cubicBezTo>
                <a:cubicBezTo>
                  <a:pt x="2339444" y="64644"/>
                  <a:pt x="2334823" y="66444"/>
                  <a:pt x="2328320" y="68286"/>
                </a:cubicBezTo>
                <a:cubicBezTo>
                  <a:pt x="2321816" y="70129"/>
                  <a:pt x="2315313" y="68046"/>
                  <a:pt x="2308810" y="62038"/>
                </a:cubicBezTo>
                <a:cubicBezTo>
                  <a:pt x="2302306" y="56029"/>
                  <a:pt x="2303809" y="52430"/>
                  <a:pt x="2313316" y="51239"/>
                </a:cubicBezTo>
                <a:cubicBezTo>
                  <a:pt x="2322824" y="50049"/>
                  <a:pt x="2330901" y="48210"/>
                  <a:pt x="2337547" y="45722"/>
                </a:cubicBezTo>
                <a:cubicBezTo>
                  <a:pt x="2344194" y="43234"/>
                  <a:pt x="2349328" y="40058"/>
                  <a:pt x="2352949" y="36193"/>
                </a:cubicBezTo>
                <a:cubicBezTo>
                  <a:pt x="2356570" y="32328"/>
                  <a:pt x="2361212" y="31367"/>
                  <a:pt x="2366877" y="33311"/>
                </a:cubicBezTo>
                <a:cubicBezTo>
                  <a:pt x="2372541" y="35254"/>
                  <a:pt x="2378876" y="38520"/>
                  <a:pt x="2385881" y="43108"/>
                </a:cubicBezTo>
                <a:cubicBezTo>
                  <a:pt x="2392887" y="47697"/>
                  <a:pt x="2392395" y="52638"/>
                  <a:pt x="2384408" y="57929"/>
                </a:cubicBezTo>
                <a:cubicBezTo>
                  <a:pt x="2376420" y="63221"/>
                  <a:pt x="2368719" y="71595"/>
                  <a:pt x="2361306" y="83053"/>
                </a:cubicBezTo>
                <a:cubicBezTo>
                  <a:pt x="2370153" y="81404"/>
                  <a:pt x="2378542" y="78966"/>
                  <a:pt x="2386473" y="75740"/>
                </a:cubicBezTo>
                <a:cubicBezTo>
                  <a:pt x="2394403" y="72513"/>
                  <a:pt x="2402537" y="74496"/>
                  <a:pt x="2410876" y="81687"/>
                </a:cubicBezTo>
                <a:cubicBezTo>
                  <a:pt x="2419215" y="88879"/>
                  <a:pt x="2417573" y="93629"/>
                  <a:pt x="2405950" y="95938"/>
                </a:cubicBezTo>
                <a:cubicBezTo>
                  <a:pt x="2394328" y="98247"/>
                  <a:pt x="2383307" y="100753"/>
                  <a:pt x="2372889" y="103456"/>
                </a:cubicBezTo>
                <a:cubicBezTo>
                  <a:pt x="2362471" y="106159"/>
                  <a:pt x="2353268" y="108410"/>
                  <a:pt x="2345280" y="110210"/>
                </a:cubicBezTo>
                <a:cubicBezTo>
                  <a:pt x="2337293" y="112010"/>
                  <a:pt x="2326387" y="114709"/>
                  <a:pt x="2312563" y="118309"/>
                </a:cubicBezTo>
                <a:lnTo>
                  <a:pt x="2307603" y="119208"/>
                </a:lnTo>
                <a:lnTo>
                  <a:pt x="2322512" y="125848"/>
                </a:lnTo>
                <a:cubicBezTo>
                  <a:pt x="2326778" y="128881"/>
                  <a:pt x="2327172" y="132419"/>
                  <a:pt x="2323695" y="136463"/>
                </a:cubicBezTo>
                <a:cubicBezTo>
                  <a:pt x="2320217" y="140507"/>
                  <a:pt x="2317001" y="142945"/>
                  <a:pt x="2314047" y="143777"/>
                </a:cubicBezTo>
                <a:cubicBezTo>
                  <a:pt x="2332546" y="139503"/>
                  <a:pt x="2346395" y="134836"/>
                  <a:pt x="2355595" y="129774"/>
                </a:cubicBezTo>
                <a:cubicBezTo>
                  <a:pt x="2364794" y="124711"/>
                  <a:pt x="2373219" y="124790"/>
                  <a:pt x="2380869" y="130010"/>
                </a:cubicBezTo>
                <a:cubicBezTo>
                  <a:pt x="2388520" y="135230"/>
                  <a:pt x="2388527" y="140174"/>
                  <a:pt x="2380891" y="144841"/>
                </a:cubicBezTo>
                <a:cubicBezTo>
                  <a:pt x="2373255" y="149509"/>
                  <a:pt x="2359972" y="153657"/>
                  <a:pt x="2341043" y="157285"/>
                </a:cubicBezTo>
                <a:cubicBezTo>
                  <a:pt x="2346449" y="160770"/>
                  <a:pt x="2348457" y="164312"/>
                  <a:pt x="2347066" y="167911"/>
                </a:cubicBezTo>
                <a:cubicBezTo>
                  <a:pt x="2345675" y="171511"/>
                  <a:pt x="2344571" y="174716"/>
                  <a:pt x="2343753" y="177526"/>
                </a:cubicBezTo>
                <a:cubicBezTo>
                  <a:pt x="2366640" y="172149"/>
                  <a:pt x="2383131" y="167879"/>
                  <a:pt x="2393227" y="164717"/>
                </a:cubicBezTo>
                <a:cubicBezTo>
                  <a:pt x="2403323" y="161555"/>
                  <a:pt x="2412446" y="164384"/>
                  <a:pt x="2420599" y="173203"/>
                </a:cubicBezTo>
                <a:cubicBezTo>
                  <a:pt x="2428751" y="182022"/>
                  <a:pt x="2424137" y="187220"/>
                  <a:pt x="2406757" y="188798"/>
                </a:cubicBezTo>
                <a:cubicBezTo>
                  <a:pt x="2389377" y="190375"/>
                  <a:pt x="2367924" y="193494"/>
                  <a:pt x="2342398" y="198155"/>
                </a:cubicBezTo>
                <a:cubicBezTo>
                  <a:pt x="2355462" y="215937"/>
                  <a:pt x="2370354" y="231213"/>
                  <a:pt x="2387075" y="243983"/>
                </a:cubicBezTo>
                <a:cubicBezTo>
                  <a:pt x="2403796" y="256753"/>
                  <a:pt x="2418753" y="265998"/>
                  <a:pt x="2431946" y="271720"/>
                </a:cubicBezTo>
                <a:cubicBezTo>
                  <a:pt x="2445139" y="277442"/>
                  <a:pt x="2444956" y="280973"/>
                  <a:pt x="2431397" y="282314"/>
                </a:cubicBezTo>
                <a:cubicBezTo>
                  <a:pt x="2417839" y="283655"/>
                  <a:pt x="2405280" y="283845"/>
                  <a:pt x="2393722" y="282884"/>
                </a:cubicBezTo>
                <a:cubicBezTo>
                  <a:pt x="2382163" y="281923"/>
                  <a:pt x="2373979" y="277840"/>
                  <a:pt x="2369168" y="270634"/>
                </a:cubicBezTo>
                <a:cubicBezTo>
                  <a:pt x="2364356" y="263428"/>
                  <a:pt x="2359362" y="255591"/>
                  <a:pt x="2354186" y="247123"/>
                </a:cubicBezTo>
                <a:cubicBezTo>
                  <a:pt x="2349009" y="238655"/>
                  <a:pt x="2343244" y="226756"/>
                  <a:pt x="2336891" y="211427"/>
                </a:cubicBezTo>
                <a:cubicBezTo>
                  <a:pt x="2333995" y="226168"/>
                  <a:pt x="2327624" y="239867"/>
                  <a:pt x="2317780" y="252522"/>
                </a:cubicBezTo>
                <a:cubicBezTo>
                  <a:pt x="2307935" y="265177"/>
                  <a:pt x="2294254" y="274767"/>
                  <a:pt x="2276738" y="281292"/>
                </a:cubicBezTo>
                <a:cubicBezTo>
                  <a:pt x="2259221" y="287817"/>
                  <a:pt x="2255747" y="286318"/>
                  <a:pt x="2266316" y="276797"/>
                </a:cubicBezTo>
                <a:cubicBezTo>
                  <a:pt x="2276885" y="267275"/>
                  <a:pt x="2286572" y="256566"/>
                  <a:pt x="2295377" y="244671"/>
                </a:cubicBezTo>
                <a:cubicBezTo>
                  <a:pt x="2304181" y="232776"/>
                  <a:pt x="2310806" y="218547"/>
                  <a:pt x="2315252" y="201984"/>
                </a:cubicBezTo>
                <a:cubicBezTo>
                  <a:pt x="2305027" y="204637"/>
                  <a:pt x="2296517" y="206651"/>
                  <a:pt x="2289719" y="208028"/>
                </a:cubicBezTo>
                <a:cubicBezTo>
                  <a:pt x="2282922" y="209405"/>
                  <a:pt x="2275580" y="207006"/>
                  <a:pt x="2267693" y="200833"/>
                </a:cubicBezTo>
                <a:lnTo>
                  <a:pt x="2265167" y="196593"/>
                </a:lnTo>
                <a:lnTo>
                  <a:pt x="2264671" y="208962"/>
                </a:lnTo>
                <a:cubicBezTo>
                  <a:pt x="2264473" y="213848"/>
                  <a:pt x="2264262" y="219068"/>
                  <a:pt x="2264036" y="224623"/>
                </a:cubicBezTo>
                <a:cubicBezTo>
                  <a:pt x="2263133" y="246843"/>
                  <a:pt x="2260107" y="266174"/>
                  <a:pt x="2254959" y="282615"/>
                </a:cubicBezTo>
                <a:cubicBezTo>
                  <a:pt x="2249811" y="299056"/>
                  <a:pt x="2244175" y="301021"/>
                  <a:pt x="2238052" y="288509"/>
                </a:cubicBezTo>
                <a:cubicBezTo>
                  <a:pt x="2231928" y="275997"/>
                  <a:pt x="2230670" y="263761"/>
                  <a:pt x="2234276" y="251802"/>
                </a:cubicBezTo>
                <a:cubicBezTo>
                  <a:pt x="2237883" y="239842"/>
                  <a:pt x="2240805" y="216593"/>
                  <a:pt x="2243042" y="182054"/>
                </a:cubicBezTo>
                <a:cubicBezTo>
                  <a:pt x="2245279" y="147516"/>
                  <a:pt x="2245853" y="128512"/>
                  <a:pt x="2244763" y="125041"/>
                </a:cubicBezTo>
                <a:cubicBezTo>
                  <a:pt x="2235829" y="138120"/>
                  <a:pt x="2226669" y="146114"/>
                  <a:pt x="2217283" y="149025"/>
                </a:cubicBezTo>
                <a:cubicBezTo>
                  <a:pt x="2214937" y="149753"/>
                  <a:pt x="2213155" y="150012"/>
                  <a:pt x="2211938" y="149802"/>
                </a:cubicBezTo>
                <a:lnTo>
                  <a:pt x="2211767" y="149624"/>
                </a:lnTo>
                <a:lnTo>
                  <a:pt x="2211835" y="150718"/>
                </a:lnTo>
                <a:cubicBezTo>
                  <a:pt x="2212228" y="159036"/>
                  <a:pt x="2212539" y="168073"/>
                  <a:pt x="2212766" y="177828"/>
                </a:cubicBezTo>
                <a:cubicBezTo>
                  <a:pt x="2213677" y="216847"/>
                  <a:pt x="2212508" y="243083"/>
                  <a:pt x="2209260" y="256534"/>
                </a:cubicBezTo>
                <a:cubicBezTo>
                  <a:pt x="2206012" y="269985"/>
                  <a:pt x="2200670" y="280453"/>
                  <a:pt x="2193235" y="287939"/>
                </a:cubicBezTo>
                <a:cubicBezTo>
                  <a:pt x="2185799" y="295424"/>
                  <a:pt x="2179690" y="294930"/>
                  <a:pt x="2174908" y="286455"/>
                </a:cubicBezTo>
                <a:cubicBezTo>
                  <a:pt x="2170126" y="277980"/>
                  <a:pt x="2162626" y="269630"/>
                  <a:pt x="2152408" y="261406"/>
                </a:cubicBezTo>
                <a:cubicBezTo>
                  <a:pt x="2142191" y="253182"/>
                  <a:pt x="2142270" y="249747"/>
                  <a:pt x="2152645" y="251102"/>
                </a:cubicBezTo>
                <a:cubicBezTo>
                  <a:pt x="2163020" y="252458"/>
                  <a:pt x="2170007" y="253135"/>
                  <a:pt x="2173607" y="253135"/>
                </a:cubicBezTo>
                <a:cubicBezTo>
                  <a:pt x="2175571" y="253135"/>
                  <a:pt x="2177855" y="251465"/>
                  <a:pt x="2180458" y="248123"/>
                </a:cubicBezTo>
                <a:cubicBezTo>
                  <a:pt x="2183060" y="244782"/>
                  <a:pt x="2185029" y="236432"/>
                  <a:pt x="2186362" y="223075"/>
                </a:cubicBezTo>
                <a:cubicBezTo>
                  <a:pt x="2187696" y="209717"/>
                  <a:pt x="2188363" y="190540"/>
                  <a:pt x="2188363" y="165545"/>
                </a:cubicBezTo>
                <a:cubicBezTo>
                  <a:pt x="2181279" y="180144"/>
                  <a:pt x="2171323" y="192480"/>
                  <a:pt x="2158496" y="202554"/>
                </a:cubicBezTo>
                <a:cubicBezTo>
                  <a:pt x="2145668" y="212628"/>
                  <a:pt x="2132816" y="219776"/>
                  <a:pt x="2119938" y="223999"/>
                </a:cubicBezTo>
                <a:cubicBezTo>
                  <a:pt x="2107061" y="228223"/>
                  <a:pt x="2105924" y="225337"/>
                  <a:pt x="2116529" y="215342"/>
                </a:cubicBezTo>
                <a:cubicBezTo>
                  <a:pt x="2127134" y="205346"/>
                  <a:pt x="2138021" y="194541"/>
                  <a:pt x="2149192" y="182926"/>
                </a:cubicBezTo>
                <a:cubicBezTo>
                  <a:pt x="2160363" y="171310"/>
                  <a:pt x="2172968" y="155421"/>
                  <a:pt x="2187008" y="135259"/>
                </a:cubicBezTo>
                <a:cubicBezTo>
                  <a:pt x="2187008" y="124374"/>
                  <a:pt x="2186692" y="116925"/>
                  <a:pt x="2186061" y="112909"/>
                </a:cubicBezTo>
                <a:cubicBezTo>
                  <a:pt x="2183164" y="116767"/>
                  <a:pt x="2178192" y="121044"/>
                  <a:pt x="2171144" y="125740"/>
                </a:cubicBezTo>
                <a:cubicBezTo>
                  <a:pt x="2164095" y="130437"/>
                  <a:pt x="2154405" y="134646"/>
                  <a:pt x="2142072" y="138367"/>
                </a:cubicBezTo>
                <a:cubicBezTo>
                  <a:pt x="2129740" y="142088"/>
                  <a:pt x="2129553" y="138948"/>
                  <a:pt x="2141513" y="128945"/>
                </a:cubicBezTo>
                <a:cubicBezTo>
                  <a:pt x="2153473" y="118943"/>
                  <a:pt x="2165942" y="106313"/>
                  <a:pt x="2178920" y="91055"/>
                </a:cubicBezTo>
                <a:cubicBezTo>
                  <a:pt x="2175578" y="82566"/>
                  <a:pt x="2169344" y="71685"/>
                  <a:pt x="2160216" y="58413"/>
                </a:cubicBezTo>
                <a:cubicBezTo>
                  <a:pt x="2151089" y="45141"/>
                  <a:pt x="2154090" y="42069"/>
                  <a:pt x="2169219" y="49196"/>
                </a:cubicBezTo>
                <a:cubicBezTo>
                  <a:pt x="2184347" y="56323"/>
                  <a:pt x="2193697" y="64454"/>
                  <a:pt x="2197268" y="73589"/>
                </a:cubicBezTo>
                <a:cubicBezTo>
                  <a:pt x="2206632" y="58990"/>
                  <a:pt x="2210862" y="47242"/>
                  <a:pt x="2209959" y="38344"/>
                </a:cubicBezTo>
                <a:cubicBezTo>
                  <a:pt x="2209056" y="29446"/>
                  <a:pt x="2213200" y="27194"/>
                  <a:pt x="2222392" y="31590"/>
                </a:cubicBezTo>
                <a:cubicBezTo>
                  <a:pt x="2231584" y="35985"/>
                  <a:pt x="2238138" y="41198"/>
                  <a:pt x="2242052" y="47228"/>
                </a:cubicBezTo>
                <a:cubicBezTo>
                  <a:pt x="2245967" y="53258"/>
                  <a:pt x="2245447" y="57893"/>
                  <a:pt x="2240493" y="61134"/>
                </a:cubicBezTo>
                <a:cubicBezTo>
                  <a:pt x="2235538" y="64375"/>
                  <a:pt x="2224063" y="75747"/>
                  <a:pt x="2206066" y="95249"/>
                </a:cubicBezTo>
                <a:cubicBezTo>
                  <a:pt x="2207844" y="103266"/>
                  <a:pt x="2209291" y="114155"/>
                  <a:pt x="2210408" y="127918"/>
                </a:cubicBezTo>
                <a:lnTo>
                  <a:pt x="2211358" y="143098"/>
                </a:lnTo>
                <a:lnTo>
                  <a:pt x="2211411" y="142919"/>
                </a:lnTo>
                <a:cubicBezTo>
                  <a:pt x="2212453" y="140834"/>
                  <a:pt x="2214059" y="138281"/>
                  <a:pt x="2216229" y="135259"/>
                </a:cubicBezTo>
                <a:cubicBezTo>
                  <a:pt x="2224912" y="123170"/>
                  <a:pt x="2233481" y="109561"/>
                  <a:pt x="2241934" y="94432"/>
                </a:cubicBezTo>
                <a:cubicBezTo>
                  <a:pt x="2250388" y="79303"/>
                  <a:pt x="2256622" y="65762"/>
                  <a:pt x="2260637" y="53810"/>
                </a:cubicBezTo>
                <a:cubicBezTo>
                  <a:pt x="2264653" y="41857"/>
                  <a:pt x="2265983" y="31593"/>
                  <a:pt x="2264628" y="23018"/>
                </a:cubicBezTo>
                <a:cubicBezTo>
                  <a:pt x="2263611" y="16586"/>
                  <a:pt x="2265660" y="13657"/>
                  <a:pt x="2270774" y="14232"/>
                </a:cubicBezTo>
                <a:close/>
                <a:moveTo>
                  <a:pt x="1179684" y="4777"/>
                </a:moveTo>
                <a:cubicBezTo>
                  <a:pt x="1189191" y="4777"/>
                  <a:pt x="1197218" y="5788"/>
                  <a:pt x="1203764" y="7810"/>
                </a:cubicBezTo>
                <a:cubicBezTo>
                  <a:pt x="1210311" y="9832"/>
                  <a:pt x="1215821" y="13654"/>
                  <a:pt x="1220295" y="19275"/>
                </a:cubicBezTo>
                <a:cubicBezTo>
                  <a:pt x="1224769" y="24896"/>
                  <a:pt x="1224755" y="31758"/>
                  <a:pt x="1220252" y="39860"/>
                </a:cubicBezTo>
                <a:cubicBezTo>
                  <a:pt x="1254296" y="36376"/>
                  <a:pt x="1275412" y="32579"/>
                  <a:pt x="1283600" y="28471"/>
                </a:cubicBezTo>
                <a:cubicBezTo>
                  <a:pt x="1291788" y="24362"/>
                  <a:pt x="1301091" y="25169"/>
                  <a:pt x="1311510" y="30891"/>
                </a:cubicBezTo>
                <a:cubicBezTo>
                  <a:pt x="1321928" y="36612"/>
                  <a:pt x="1330471" y="43456"/>
                  <a:pt x="1337139" y="51422"/>
                </a:cubicBezTo>
                <a:cubicBezTo>
                  <a:pt x="1343807" y="59388"/>
                  <a:pt x="1341298" y="64181"/>
                  <a:pt x="1329611" y="65802"/>
                </a:cubicBezTo>
                <a:cubicBezTo>
                  <a:pt x="1317923" y="67422"/>
                  <a:pt x="1305074" y="72079"/>
                  <a:pt x="1291064" y="79773"/>
                </a:cubicBezTo>
                <a:cubicBezTo>
                  <a:pt x="1277054" y="87466"/>
                  <a:pt x="1272074" y="86057"/>
                  <a:pt x="1276125" y="75546"/>
                </a:cubicBezTo>
                <a:cubicBezTo>
                  <a:pt x="1280176" y="65035"/>
                  <a:pt x="1283098" y="58058"/>
                  <a:pt x="1284891" y="54616"/>
                </a:cubicBezTo>
                <a:cubicBezTo>
                  <a:pt x="1286683" y="51175"/>
                  <a:pt x="1285808" y="49454"/>
                  <a:pt x="1282266" y="49454"/>
                </a:cubicBezTo>
                <a:cubicBezTo>
                  <a:pt x="1276401" y="49454"/>
                  <a:pt x="1259577" y="51695"/>
                  <a:pt x="1231792" y="56176"/>
                </a:cubicBezTo>
                <a:cubicBezTo>
                  <a:pt x="1204008" y="60657"/>
                  <a:pt x="1180720" y="64034"/>
                  <a:pt x="1161927" y="66307"/>
                </a:cubicBezTo>
                <a:cubicBezTo>
                  <a:pt x="1143134" y="68580"/>
                  <a:pt x="1130647" y="69265"/>
                  <a:pt x="1124467" y="68362"/>
                </a:cubicBezTo>
                <a:cubicBezTo>
                  <a:pt x="1118702" y="85928"/>
                  <a:pt x="1111109" y="99319"/>
                  <a:pt x="1101687" y="108532"/>
                </a:cubicBezTo>
                <a:cubicBezTo>
                  <a:pt x="1092266" y="117746"/>
                  <a:pt x="1085798" y="117592"/>
                  <a:pt x="1082285" y="108070"/>
                </a:cubicBezTo>
                <a:cubicBezTo>
                  <a:pt x="1078772" y="98548"/>
                  <a:pt x="1079546" y="90273"/>
                  <a:pt x="1084608" y="83247"/>
                </a:cubicBezTo>
                <a:cubicBezTo>
                  <a:pt x="1089670" y="76220"/>
                  <a:pt x="1094395" y="68928"/>
                  <a:pt x="1098783" y="61371"/>
                </a:cubicBezTo>
                <a:cubicBezTo>
                  <a:pt x="1103171" y="53813"/>
                  <a:pt x="1108230" y="45862"/>
                  <a:pt x="1113959" y="37516"/>
                </a:cubicBezTo>
                <a:cubicBezTo>
                  <a:pt x="1119688" y="29170"/>
                  <a:pt x="1124381" y="33995"/>
                  <a:pt x="1128037" y="51992"/>
                </a:cubicBezTo>
                <a:cubicBezTo>
                  <a:pt x="1141202" y="52078"/>
                  <a:pt x="1167387" y="49354"/>
                  <a:pt x="1206593" y="43818"/>
                </a:cubicBezTo>
                <a:cubicBezTo>
                  <a:pt x="1193859" y="35946"/>
                  <a:pt x="1183477" y="27470"/>
                  <a:pt x="1175446" y="18393"/>
                </a:cubicBezTo>
                <a:cubicBezTo>
                  <a:pt x="1167416" y="9316"/>
                  <a:pt x="1168828" y="4777"/>
                  <a:pt x="1179684" y="4777"/>
                </a:cubicBezTo>
                <a:close/>
                <a:moveTo>
                  <a:pt x="456915" y="4530"/>
                </a:moveTo>
                <a:cubicBezTo>
                  <a:pt x="458591" y="4292"/>
                  <a:pt x="460732" y="4406"/>
                  <a:pt x="463340" y="4874"/>
                </a:cubicBezTo>
                <a:cubicBezTo>
                  <a:pt x="473773" y="6745"/>
                  <a:pt x="481897" y="9083"/>
                  <a:pt x="487712" y="11886"/>
                </a:cubicBezTo>
                <a:cubicBezTo>
                  <a:pt x="493527" y="14690"/>
                  <a:pt x="495086" y="18895"/>
                  <a:pt x="492390" y="24502"/>
                </a:cubicBezTo>
                <a:cubicBezTo>
                  <a:pt x="489694" y="30109"/>
                  <a:pt x="488346" y="46027"/>
                  <a:pt x="488346" y="72255"/>
                </a:cubicBezTo>
                <a:cubicBezTo>
                  <a:pt x="495574" y="71452"/>
                  <a:pt x="502891" y="69674"/>
                  <a:pt x="510297" y="66920"/>
                </a:cubicBezTo>
                <a:cubicBezTo>
                  <a:pt x="517704" y="64167"/>
                  <a:pt x="526018" y="66644"/>
                  <a:pt x="535239" y="74352"/>
                </a:cubicBezTo>
                <a:lnTo>
                  <a:pt x="538003" y="81209"/>
                </a:lnTo>
                <a:lnTo>
                  <a:pt x="538981" y="79687"/>
                </a:lnTo>
                <a:cubicBezTo>
                  <a:pt x="546510" y="66415"/>
                  <a:pt x="550274" y="56760"/>
                  <a:pt x="550274" y="50723"/>
                </a:cubicBezTo>
                <a:cubicBezTo>
                  <a:pt x="550274" y="40771"/>
                  <a:pt x="554383" y="37752"/>
                  <a:pt x="562600" y="41667"/>
                </a:cubicBezTo>
                <a:cubicBezTo>
                  <a:pt x="570817" y="45582"/>
                  <a:pt x="577592" y="50540"/>
                  <a:pt x="582927" y="56542"/>
                </a:cubicBezTo>
                <a:cubicBezTo>
                  <a:pt x="588262" y="62543"/>
                  <a:pt x="588670" y="66985"/>
                  <a:pt x="584153" y="69867"/>
                </a:cubicBezTo>
                <a:cubicBezTo>
                  <a:pt x="579636" y="72750"/>
                  <a:pt x="573821" y="79077"/>
                  <a:pt x="566708" y="88850"/>
                </a:cubicBezTo>
                <a:cubicBezTo>
                  <a:pt x="559596" y="98623"/>
                  <a:pt x="549672" y="109289"/>
                  <a:pt x="536938" y="120847"/>
                </a:cubicBezTo>
                <a:cubicBezTo>
                  <a:pt x="572401" y="113691"/>
                  <a:pt x="595647" y="108977"/>
                  <a:pt x="606674" y="106704"/>
                </a:cubicBezTo>
                <a:cubicBezTo>
                  <a:pt x="617702" y="104431"/>
                  <a:pt x="628181" y="108170"/>
                  <a:pt x="638112" y="117921"/>
                </a:cubicBezTo>
                <a:cubicBezTo>
                  <a:pt x="648042" y="127673"/>
                  <a:pt x="645400" y="133097"/>
                  <a:pt x="630185" y="134194"/>
                </a:cubicBezTo>
                <a:cubicBezTo>
                  <a:pt x="614970" y="135291"/>
                  <a:pt x="599364" y="136510"/>
                  <a:pt x="583368" y="137851"/>
                </a:cubicBezTo>
                <a:cubicBezTo>
                  <a:pt x="567371" y="139191"/>
                  <a:pt x="547507" y="141619"/>
                  <a:pt x="523774" y="145132"/>
                </a:cubicBezTo>
                <a:cubicBezTo>
                  <a:pt x="507297" y="159845"/>
                  <a:pt x="490468" y="174938"/>
                  <a:pt x="473289" y="190411"/>
                </a:cubicBezTo>
                <a:cubicBezTo>
                  <a:pt x="472529" y="199531"/>
                  <a:pt x="472149" y="208286"/>
                  <a:pt x="472149" y="216675"/>
                </a:cubicBezTo>
                <a:cubicBezTo>
                  <a:pt x="482087" y="212603"/>
                  <a:pt x="493993" y="206017"/>
                  <a:pt x="507867" y="196918"/>
                </a:cubicBezTo>
                <a:cubicBezTo>
                  <a:pt x="521741" y="187819"/>
                  <a:pt x="528678" y="180932"/>
                  <a:pt x="528678" y="176257"/>
                </a:cubicBezTo>
                <a:cubicBezTo>
                  <a:pt x="528678" y="167209"/>
                  <a:pt x="534145" y="165090"/>
                  <a:pt x="545080" y="169901"/>
                </a:cubicBezTo>
                <a:cubicBezTo>
                  <a:pt x="556014" y="174712"/>
                  <a:pt x="564138" y="180656"/>
                  <a:pt x="569451" y="187733"/>
                </a:cubicBezTo>
                <a:cubicBezTo>
                  <a:pt x="574764" y="194810"/>
                  <a:pt x="573509" y="198944"/>
                  <a:pt x="565686" y="200134"/>
                </a:cubicBezTo>
                <a:cubicBezTo>
                  <a:pt x="557864" y="201324"/>
                  <a:pt x="543283" y="205981"/>
                  <a:pt x="521945" y="214105"/>
                </a:cubicBezTo>
                <a:cubicBezTo>
                  <a:pt x="500607" y="222228"/>
                  <a:pt x="483929" y="228219"/>
                  <a:pt x="471912" y="232077"/>
                </a:cubicBezTo>
                <a:cubicBezTo>
                  <a:pt x="471152" y="244122"/>
                  <a:pt x="472353" y="252913"/>
                  <a:pt x="475515" y="258448"/>
                </a:cubicBezTo>
                <a:cubicBezTo>
                  <a:pt x="478677" y="263984"/>
                  <a:pt x="489117" y="266963"/>
                  <a:pt x="506834" y="267386"/>
                </a:cubicBezTo>
                <a:cubicBezTo>
                  <a:pt x="524552" y="267809"/>
                  <a:pt x="537264" y="267009"/>
                  <a:pt x="544972" y="264987"/>
                </a:cubicBezTo>
                <a:cubicBezTo>
                  <a:pt x="552680" y="262965"/>
                  <a:pt x="557968" y="259287"/>
                  <a:pt x="560836" y="253953"/>
                </a:cubicBezTo>
                <a:cubicBezTo>
                  <a:pt x="563704" y="248618"/>
                  <a:pt x="567400" y="239946"/>
                  <a:pt x="571924" y="227936"/>
                </a:cubicBezTo>
                <a:cubicBezTo>
                  <a:pt x="576449" y="215926"/>
                  <a:pt x="580041" y="217851"/>
                  <a:pt x="582701" y="233711"/>
                </a:cubicBezTo>
                <a:cubicBezTo>
                  <a:pt x="585361" y="249572"/>
                  <a:pt x="588971" y="259355"/>
                  <a:pt x="593532" y="263062"/>
                </a:cubicBezTo>
                <a:cubicBezTo>
                  <a:pt x="598092" y="266769"/>
                  <a:pt x="595428" y="272347"/>
                  <a:pt x="585540" y="279797"/>
                </a:cubicBezTo>
                <a:cubicBezTo>
                  <a:pt x="575653" y="287247"/>
                  <a:pt x="560979" y="291890"/>
                  <a:pt x="541520" y="293725"/>
                </a:cubicBezTo>
                <a:cubicBezTo>
                  <a:pt x="522060" y="295561"/>
                  <a:pt x="504776" y="295306"/>
                  <a:pt x="489669" y="292962"/>
                </a:cubicBezTo>
                <a:cubicBezTo>
                  <a:pt x="474562" y="290617"/>
                  <a:pt x="463789" y="284981"/>
                  <a:pt x="457350" y="276054"/>
                </a:cubicBezTo>
                <a:cubicBezTo>
                  <a:pt x="450911" y="267128"/>
                  <a:pt x="447692" y="257258"/>
                  <a:pt x="447692" y="246445"/>
                </a:cubicBezTo>
                <a:cubicBezTo>
                  <a:pt x="447692" y="236493"/>
                  <a:pt x="448136" y="223021"/>
                  <a:pt x="449025" y="206028"/>
                </a:cubicBezTo>
                <a:cubicBezTo>
                  <a:pt x="433595" y="220827"/>
                  <a:pt x="418083" y="233041"/>
                  <a:pt x="402488" y="242670"/>
                </a:cubicBezTo>
                <a:cubicBezTo>
                  <a:pt x="386893" y="252300"/>
                  <a:pt x="370505" y="258950"/>
                  <a:pt x="353326" y="262621"/>
                </a:cubicBezTo>
                <a:cubicBezTo>
                  <a:pt x="336146" y="266292"/>
                  <a:pt x="334752" y="263510"/>
                  <a:pt x="349142" y="254275"/>
                </a:cubicBezTo>
                <a:cubicBezTo>
                  <a:pt x="363532" y="245040"/>
                  <a:pt x="377235" y="236164"/>
                  <a:pt x="390248" y="227645"/>
                </a:cubicBezTo>
                <a:cubicBezTo>
                  <a:pt x="403262" y="219127"/>
                  <a:pt x="421958" y="205095"/>
                  <a:pt x="446336" y="185550"/>
                </a:cubicBezTo>
                <a:cubicBezTo>
                  <a:pt x="440041" y="173002"/>
                  <a:pt x="440346" y="167452"/>
                  <a:pt x="447251" y="168901"/>
                </a:cubicBezTo>
                <a:cubicBezTo>
                  <a:pt x="454155" y="170349"/>
                  <a:pt x="458483" y="171425"/>
                  <a:pt x="460232" y="172127"/>
                </a:cubicBezTo>
                <a:cubicBezTo>
                  <a:pt x="470055" y="162476"/>
                  <a:pt x="479369" y="155335"/>
                  <a:pt x="488174" y="150703"/>
                </a:cubicBezTo>
                <a:cubicBezTo>
                  <a:pt x="466391" y="153356"/>
                  <a:pt x="444530" y="156493"/>
                  <a:pt x="422589" y="160114"/>
                </a:cubicBezTo>
                <a:cubicBezTo>
                  <a:pt x="400649" y="163735"/>
                  <a:pt x="385036" y="166445"/>
                  <a:pt x="375750" y="168245"/>
                </a:cubicBezTo>
                <a:cubicBezTo>
                  <a:pt x="366465" y="170044"/>
                  <a:pt x="356785" y="166872"/>
                  <a:pt x="346711" y="158726"/>
                </a:cubicBezTo>
                <a:cubicBezTo>
                  <a:pt x="336637" y="150581"/>
                  <a:pt x="337028" y="146509"/>
                  <a:pt x="347884" y="146509"/>
                </a:cubicBezTo>
                <a:cubicBezTo>
                  <a:pt x="356072" y="146509"/>
                  <a:pt x="370803" y="145623"/>
                  <a:pt x="392077" y="143852"/>
                </a:cubicBezTo>
                <a:cubicBezTo>
                  <a:pt x="413350" y="142081"/>
                  <a:pt x="436384" y="138722"/>
                  <a:pt x="461179" y="133774"/>
                </a:cubicBezTo>
                <a:lnTo>
                  <a:pt x="461179" y="99401"/>
                </a:lnTo>
                <a:cubicBezTo>
                  <a:pt x="451743" y="100290"/>
                  <a:pt x="443382" y="101412"/>
                  <a:pt x="436098" y="102767"/>
                </a:cubicBezTo>
                <a:cubicBezTo>
                  <a:pt x="428813" y="104122"/>
                  <a:pt x="421273" y="101262"/>
                  <a:pt x="413479" y="94185"/>
                </a:cubicBezTo>
                <a:cubicBezTo>
                  <a:pt x="405686" y="87108"/>
                  <a:pt x="407292" y="83275"/>
                  <a:pt x="418298" y="82687"/>
                </a:cubicBezTo>
                <a:cubicBezTo>
                  <a:pt x="429304" y="82100"/>
                  <a:pt x="443597" y="80601"/>
                  <a:pt x="461179" y="78192"/>
                </a:cubicBezTo>
                <a:cubicBezTo>
                  <a:pt x="461179" y="46313"/>
                  <a:pt x="458931" y="25656"/>
                  <a:pt x="454435" y="16221"/>
                </a:cubicBezTo>
                <a:cubicBezTo>
                  <a:pt x="451063" y="9144"/>
                  <a:pt x="451890" y="5247"/>
                  <a:pt x="456915" y="4530"/>
                </a:cubicBezTo>
                <a:close/>
                <a:moveTo>
                  <a:pt x="1545208" y="1690"/>
                </a:moveTo>
                <a:cubicBezTo>
                  <a:pt x="1548370" y="970"/>
                  <a:pt x="1553676" y="2375"/>
                  <a:pt x="1561126" y="5906"/>
                </a:cubicBezTo>
                <a:cubicBezTo>
                  <a:pt x="1576026" y="12969"/>
                  <a:pt x="1581134" y="19641"/>
                  <a:pt x="1576452" y="25922"/>
                </a:cubicBezTo>
                <a:cubicBezTo>
                  <a:pt x="1571770" y="32203"/>
                  <a:pt x="1568156" y="38512"/>
                  <a:pt x="1565611" y="44851"/>
                </a:cubicBezTo>
                <a:cubicBezTo>
                  <a:pt x="1563066" y="51189"/>
                  <a:pt x="1559577" y="58969"/>
                  <a:pt x="1555146" y="68189"/>
                </a:cubicBezTo>
                <a:cubicBezTo>
                  <a:pt x="1567034" y="66469"/>
                  <a:pt x="1578571" y="64267"/>
                  <a:pt x="1589756" y="61586"/>
                </a:cubicBezTo>
                <a:cubicBezTo>
                  <a:pt x="1600942" y="58904"/>
                  <a:pt x="1611622" y="55961"/>
                  <a:pt x="1621796" y="52756"/>
                </a:cubicBezTo>
                <a:cubicBezTo>
                  <a:pt x="1631970" y="49551"/>
                  <a:pt x="1641403" y="51967"/>
                  <a:pt x="1650093" y="60005"/>
                </a:cubicBezTo>
                <a:cubicBezTo>
                  <a:pt x="1658783" y="68043"/>
                  <a:pt x="1654144" y="74144"/>
                  <a:pt x="1636176" y="78310"/>
                </a:cubicBezTo>
                <a:cubicBezTo>
                  <a:pt x="1618207" y="82476"/>
                  <a:pt x="1601544" y="85889"/>
                  <a:pt x="1586186" y="88549"/>
                </a:cubicBezTo>
                <a:cubicBezTo>
                  <a:pt x="1570827" y="91209"/>
                  <a:pt x="1557304" y="93371"/>
                  <a:pt x="1545617" y="95034"/>
                </a:cubicBezTo>
                <a:cubicBezTo>
                  <a:pt x="1532711" y="120847"/>
                  <a:pt x="1518335" y="145196"/>
                  <a:pt x="1502489" y="168083"/>
                </a:cubicBezTo>
                <a:cubicBezTo>
                  <a:pt x="1502489" y="198736"/>
                  <a:pt x="1502358" y="222725"/>
                  <a:pt x="1502096" y="240052"/>
                </a:cubicBezTo>
                <a:lnTo>
                  <a:pt x="1501852" y="252088"/>
                </a:lnTo>
                <a:lnTo>
                  <a:pt x="1502575" y="251533"/>
                </a:lnTo>
                <a:cubicBezTo>
                  <a:pt x="1509931" y="250866"/>
                  <a:pt x="1536396" y="247528"/>
                  <a:pt x="1581970" y="241520"/>
                </a:cubicBezTo>
                <a:lnTo>
                  <a:pt x="1581970" y="193896"/>
                </a:lnTo>
                <a:cubicBezTo>
                  <a:pt x="1560861" y="197495"/>
                  <a:pt x="1545459" y="196165"/>
                  <a:pt x="1535765" y="189906"/>
                </a:cubicBezTo>
                <a:cubicBezTo>
                  <a:pt x="1526071" y="183646"/>
                  <a:pt x="1526344" y="179573"/>
                  <a:pt x="1536583" y="177688"/>
                </a:cubicBezTo>
                <a:cubicBezTo>
                  <a:pt x="1546822" y="175802"/>
                  <a:pt x="1561951" y="172866"/>
                  <a:pt x="1581970" y="168879"/>
                </a:cubicBezTo>
                <a:cubicBezTo>
                  <a:pt x="1581095" y="136958"/>
                  <a:pt x="1579076" y="118068"/>
                  <a:pt x="1575914" y="112210"/>
                </a:cubicBezTo>
                <a:cubicBezTo>
                  <a:pt x="1572752" y="106352"/>
                  <a:pt x="1573466" y="102502"/>
                  <a:pt x="1578055" y="100659"/>
                </a:cubicBezTo>
                <a:cubicBezTo>
                  <a:pt x="1582643" y="98817"/>
                  <a:pt x="1590545" y="100179"/>
                  <a:pt x="1601759" y="104746"/>
                </a:cubicBezTo>
                <a:cubicBezTo>
                  <a:pt x="1612973" y="109314"/>
                  <a:pt x="1617211" y="114910"/>
                  <a:pt x="1614472" y="121535"/>
                </a:cubicBezTo>
                <a:cubicBezTo>
                  <a:pt x="1611733" y="128160"/>
                  <a:pt x="1609954" y="141877"/>
                  <a:pt x="1609137" y="162684"/>
                </a:cubicBezTo>
                <a:cubicBezTo>
                  <a:pt x="1619706" y="161064"/>
                  <a:pt x="1629697" y="158633"/>
                  <a:pt x="1639112" y="155392"/>
                </a:cubicBezTo>
                <a:cubicBezTo>
                  <a:pt x="1648526" y="152151"/>
                  <a:pt x="1656904" y="153991"/>
                  <a:pt x="1664246" y="160910"/>
                </a:cubicBezTo>
                <a:cubicBezTo>
                  <a:pt x="1671589" y="167829"/>
                  <a:pt x="1669570" y="173468"/>
                  <a:pt x="1658191" y="177828"/>
                </a:cubicBezTo>
                <a:cubicBezTo>
                  <a:pt x="1646812" y="182187"/>
                  <a:pt x="1630389" y="186016"/>
                  <a:pt x="1608922" y="189314"/>
                </a:cubicBezTo>
                <a:cubicBezTo>
                  <a:pt x="1608162" y="205762"/>
                  <a:pt x="1607782" y="222081"/>
                  <a:pt x="1607782" y="238272"/>
                </a:cubicBezTo>
                <a:cubicBezTo>
                  <a:pt x="1629307" y="235690"/>
                  <a:pt x="1648264" y="233245"/>
                  <a:pt x="1664655" y="230937"/>
                </a:cubicBezTo>
                <a:cubicBezTo>
                  <a:pt x="1681046" y="228628"/>
                  <a:pt x="1693662" y="233123"/>
                  <a:pt x="1702503" y="244423"/>
                </a:cubicBezTo>
                <a:cubicBezTo>
                  <a:pt x="1711343" y="255724"/>
                  <a:pt x="1709182" y="261148"/>
                  <a:pt x="1696017" y="260696"/>
                </a:cubicBezTo>
                <a:cubicBezTo>
                  <a:pt x="1682853" y="260244"/>
                  <a:pt x="1668943" y="259570"/>
                  <a:pt x="1654287" y="258674"/>
                </a:cubicBezTo>
                <a:cubicBezTo>
                  <a:pt x="1639632" y="257778"/>
                  <a:pt x="1617938" y="259355"/>
                  <a:pt x="1589208" y="263406"/>
                </a:cubicBezTo>
                <a:cubicBezTo>
                  <a:pt x="1560477" y="267457"/>
                  <a:pt x="1541609" y="270605"/>
                  <a:pt x="1532603" y="272849"/>
                </a:cubicBezTo>
                <a:cubicBezTo>
                  <a:pt x="1523598" y="275094"/>
                  <a:pt x="1514502" y="272269"/>
                  <a:pt x="1505318" y="264374"/>
                </a:cubicBezTo>
                <a:lnTo>
                  <a:pt x="1501393" y="259644"/>
                </a:lnTo>
                <a:lnTo>
                  <a:pt x="1499671" y="279128"/>
                </a:lnTo>
                <a:cubicBezTo>
                  <a:pt x="1498492" y="286518"/>
                  <a:pt x="1496839" y="293309"/>
                  <a:pt x="1494713" y="299501"/>
                </a:cubicBezTo>
                <a:cubicBezTo>
                  <a:pt x="1490461" y="311883"/>
                  <a:pt x="1485044" y="311597"/>
                  <a:pt x="1478462" y="298640"/>
                </a:cubicBezTo>
                <a:cubicBezTo>
                  <a:pt x="1471880" y="285684"/>
                  <a:pt x="1470163" y="274380"/>
                  <a:pt x="1473310" y="264729"/>
                </a:cubicBezTo>
                <a:cubicBezTo>
                  <a:pt x="1476458" y="255078"/>
                  <a:pt x="1477659" y="231467"/>
                  <a:pt x="1476913" y="193896"/>
                </a:cubicBezTo>
                <a:cubicBezTo>
                  <a:pt x="1469600" y="205827"/>
                  <a:pt x="1459092" y="217503"/>
                  <a:pt x="1445390" y="228925"/>
                </a:cubicBezTo>
                <a:cubicBezTo>
                  <a:pt x="1431688" y="240347"/>
                  <a:pt x="1418857" y="248163"/>
                  <a:pt x="1406897" y="252372"/>
                </a:cubicBezTo>
                <a:cubicBezTo>
                  <a:pt x="1394937" y="256580"/>
                  <a:pt x="1393288" y="253985"/>
                  <a:pt x="1401950" y="244585"/>
                </a:cubicBezTo>
                <a:cubicBezTo>
                  <a:pt x="1410611" y="235185"/>
                  <a:pt x="1421259" y="224168"/>
                  <a:pt x="1433893" y="211534"/>
                </a:cubicBezTo>
                <a:cubicBezTo>
                  <a:pt x="1446526" y="198901"/>
                  <a:pt x="1460343" y="182001"/>
                  <a:pt x="1475343" y="160834"/>
                </a:cubicBezTo>
                <a:cubicBezTo>
                  <a:pt x="1475343" y="156231"/>
                  <a:pt x="1474443" y="149764"/>
                  <a:pt x="1472643" y="141432"/>
                </a:cubicBezTo>
                <a:cubicBezTo>
                  <a:pt x="1470844" y="133100"/>
                  <a:pt x="1477293" y="132986"/>
                  <a:pt x="1491992" y="141088"/>
                </a:cubicBezTo>
                <a:cubicBezTo>
                  <a:pt x="1495520" y="136843"/>
                  <a:pt x="1504367" y="122496"/>
                  <a:pt x="1518536" y="98046"/>
                </a:cubicBezTo>
                <a:cubicBezTo>
                  <a:pt x="1510075" y="100742"/>
                  <a:pt x="1502177" y="102541"/>
                  <a:pt x="1494842" y="103445"/>
                </a:cubicBezTo>
                <a:cubicBezTo>
                  <a:pt x="1487507" y="104348"/>
                  <a:pt x="1479272" y="101029"/>
                  <a:pt x="1470137" y="93486"/>
                </a:cubicBezTo>
                <a:cubicBezTo>
                  <a:pt x="1461003" y="85943"/>
                  <a:pt x="1462828" y="81881"/>
                  <a:pt x="1475612" y="81300"/>
                </a:cubicBezTo>
                <a:cubicBezTo>
                  <a:pt x="1488396" y="80719"/>
                  <a:pt x="1505214" y="78765"/>
                  <a:pt x="1526064" y="75438"/>
                </a:cubicBezTo>
                <a:cubicBezTo>
                  <a:pt x="1539042" y="41911"/>
                  <a:pt x="1544405" y="20175"/>
                  <a:pt x="1542154" y="10230"/>
                </a:cubicBezTo>
                <a:cubicBezTo>
                  <a:pt x="1541028" y="5257"/>
                  <a:pt x="1542046" y="2411"/>
                  <a:pt x="1545208" y="1690"/>
                </a:cubicBezTo>
                <a:close/>
                <a:moveTo>
                  <a:pt x="823546" y="128"/>
                </a:moveTo>
                <a:cubicBezTo>
                  <a:pt x="827099" y="402"/>
                  <a:pt x="831471" y="1120"/>
                  <a:pt x="836663" y="2282"/>
                </a:cubicBezTo>
                <a:cubicBezTo>
                  <a:pt x="850200" y="6785"/>
                  <a:pt x="856069" y="10793"/>
                  <a:pt x="854269" y="14306"/>
                </a:cubicBezTo>
                <a:cubicBezTo>
                  <a:pt x="852469" y="17819"/>
                  <a:pt x="851569" y="21383"/>
                  <a:pt x="851569" y="24997"/>
                </a:cubicBezTo>
                <a:cubicBezTo>
                  <a:pt x="866885" y="23305"/>
                  <a:pt x="880106" y="20634"/>
                  <a:pt x="891234" y="16984"/>
                </a:cubicBezTo>
                <a:cubicBezTo>
                  <a:pt x="902362" y="13335"/>
                  <a:pt x="911131" y="14819"/>
                  <a:pt x="917541" y="21437"/>
                </a:cubicBezTo>
                <a:cubicBezTo>
                  <a:pt x="923952" y="28055"/>
                  <a:pt x="918653" y="33705"/>
                  <a:pt x="901645" y="38387"/>
                </a:cubicBezTo>
                <a:cubicBezTo>
                  <a:pt x="884638" y="43069"/>
                  <a:pt x="867494" y="44958"/>
                  <a:pt x="850214" y="44055"/>
                </a:cubicBezTo>
                <a:lnTo>
                  <a:pt x="850214" y="73589"/>
                </a:lnTo>
                <a:cubicBezTo>
                  <a:pt x="886681" y="68369"/>
                  <a:pt x="908360" y="63464"/>
                  <a:pt x="915251" y="58876"/>
                </a:cubicBezTo>
                <a:cubicBezTo>
                  <a:pt x="922141" y="54287"/>
                  <a:pt x="929623" y="54498"/>
                  <a:pt x="937697" y="59510"/>
                </a:cubicBezTo>
                <a:cubicBezTo>
                  <a:pt x="945770" y="64522"/>
                  <a:pt x="953453" y="69788"/>
                  <a:pt x="960745" y="75309"/>
                </a:cubicBezTo>
                <a:cubicBezTo>
                  <a:pt x="968037" y="80830"/>
                  <a:pt x="966528" y="85283"/>
                  <a:pt x="956217" y="88667"/>
                </a:cubicBezTo>
                <a:cubicBezTo>
                  <a:pt x="945906" y="92052"/>
                  <a:pt x="934183" y="97160"/>
                  <a:pt x="921048" y="103993"/>
                </a:cubicBezTo>
                <a:cubicBezTo>
                  <a:pt x="907912" y="110827"/>
                  <a:pt x="904044" y="109461"/>
                  <a:pt x="909443" y="99896"/>
                </a:cubicBezTo>
                <a:cubicBezTo>
                  <a:pt x="914842" y="90331"/>
                  <a:pt x="916444" y="84709"/>
                  <a:pt x="914250" y="83032"/>
                </a:cubicBezTo>
                <a:cubicBezTo>
                  <a:pt x="912056" y="81354"/>
                  <a:pt x="905342" y="81393"/>
                  <a:pt x="894106" y="83150"/>
                </a:cubicBezTo>
                <a:cubicBezTo>
                  <a:pt x="882870" y="84907"/>
                  <a:pt x="862841" y="87871"/>
                  <a:pt x="834017" y="92044"/>
                </a:cubicBezTo>
                <a:cubicBezTo>
                  <a:pt x="845718" y="95443"/>
                  <a:pt x="850218" y="99699"/>
                  <a:pt x="847515" y="104811"/>
                </a:cubicBezTo>
                <a:cubicBezTo>
                  <a:pt x="844811" y="109923"/>
                  <a:pt x="843790" y="116165"/>
                  <a:pt x="844449" y="123536"/>
                </a:cubicBezTo>
                <a:cubicBezTo>
                  <a:pt x="856811" y="120180"/>
                  <a:pt x="867369" y="116193"/>
                  <a:pt x="876123" y="111576"/>
                </a:cubicBezTo>
                <a:cubicBezTo>
                  <a:pt x="884878" y="106958"/>
                  <a:pt x="893095" y="107116"/>
                  <a:pt x="900774" y="112049"/>
                </a:cubicBezTo>
                <a:cubicBezTo>
                  <a:pt x="908453" y="116982"/>
                  <a:pt x="907324" y="121474"/>
                  <a:pt x="897386" y="125525"/>
                </a:cubicBezTo>
                <a:cubicBezTo>
                  <a:pt x="887448" y="129576"/>
                  <a:pt x="870377" y="135775"/>
                  <a:pt x="846170" y="144121"/>
                </a:cubicBezTo>
                <a:cubicBezTo>
                  <a:pt x="846170" y="147261"/>
                  <a:pt x="847260" y="150470"/>
                  <a:pt x="849440" y="153747"/>
                </a:cubicBezTo>
                <a:cubicBezTo>
                  <a:pt x="851620" y="157024"/>
                  <a:pt x="859048" y="158662"/>
                  <a:pt x="871724" y="158662"/>
                </a:cubicBezTo>
                <a:cubicBezTo>
                  <a:pt x="885491" y="158662"/>
                  <a:pt x="895135" y="157676"/>
                  <a:pt x="900656" y="155704"/>
                </a:cubicBezTo>
                <a:cubicBezTo>
                  <a:pt x="906177" y="153732"/>
                  <a:pt x="909930" y="150954"/>
                  <a:pt x="911917" y="147369"/>
                </a:cubicBezTo>
                <a:cubicBezTo>
                  <a:pt x="913903" y="143784"/>
                  <a:pt x="916613" y="136890"/>
                  <a:pt x="920047" y="126687"/>
                </a:cubicBezTo>
                <a:cubicBezTo>
                  <a:pt x="923482" y="116484"/>
                  <a:pt x="926411" y="117161"/>
                  <a:pt x="928834" y="128720"/>
                </a:cubicBezTo>
                <a:cubicBezTo>
                  <a:pt x="931258" y="140278"/>
                  <a:pt x="934058" y="149212"/>
                  <a:pt x="937234" y="155521"/>
                </a:cubicBezTo>
                <a:cubicBezTo>
                  <a:pt x="940411" y="161831"/>
                  <a:pt x="935818" y="167553"/>
                  <a:pt x="923457" y="172687"/>
                </a:cubicBezTo>
                <a:cubicBezTo>
                  <a:pt x="911096" y="177820"/>
                  <a:pt x="894558" y="180154"/>
                  <a:pt x="873843" y="179688"/>
                </a:cubicBezTo>
                <a:cubicBezTo>
                  <a:pt x="853129" y="179222"/>
                  <a:pt x="839961" y="175920"/>
                  <a:pt x="834339" y="169783"/>
                </a:cubicBezTo>
                <a:cubicBezTo>
                  <a:pt x="828718" y="163645"/>
                  <a:pt x="825578" y="156833"/>
                  <a:pt x="824918" y="149348"/>
                </a:cubicBezTo>
                <a:cubicBezTo>
                  <a:pt x="817131" y="152904"/>
                  <a:pt x="809162" y="155593"/>
                  <a:pt x="801009" y="157414"/>
                </a:cubicBezTo>
                <a:cubicBezTo>
                  <a:pt x="792857" y="159235"/>
                  <a:pt x="785271" y="157719"/>
                  <a:pt x="778251" y="152865"/>
                </a:cubicBezTo>
                <a:lnTo>
                  <a:pt x="776065" y="149113"/>
                </a:lnTo>
                <a:lnTo>
                  <a:pt x="773153" y="182689"/>
                </a:lnTo>
                <a:cubicBezTo>
                  <a:pt x="770436" y="207153"/>
                  <a:pt x="764686" y="227248"/>
                  <a:pt x="755902" y="242972"/>
                </a:cubicBezTo>
                <a:cubicBezTo>
                  <a:pt x="747119" y="258696"/>
                  <a:pt x="738733" y="270315"/>
                  <a:pt x="730746" y="277829"/>
                </a:cubicBezTo>
                <a:cubicBezTo>
                  <a:pt x="722758" y="285343"/>
                  <a:pt x="712749" y="292352"/>
                  <a:pt x="700717" y="298855"/>
                </a:cubicBezTo>
                <a:cubicBezTo>
                  <a:pt x="688686" y="305359"/>
                  <a:pt x="689894" y="299902"/>
                  <a:pt x="704342" y="282486"/>
                </a:cubicBezTo>
                <a:cubicBezTo>
                  <a:pt x="718790" y="265070"/>
                  <a:pt x="728692" y="247887"/>
                  <a:pt x="734048" y="230937"/>
                </a:cubicBezTo>
                <a:cubicBezTo>
                  <a:pt x="739404" y="213986"/>
                  <a:pt x="743207" y="196739"/>
                  <a:pt x="745459" y="179193"/>
                </a:cubicBezTo>
                <a:cubicBezTo>
                  <a:pt x="747710" y="161648"/>
                  <a:pt x="749284" y="145225"/>
                  <a:pt x="750180" y="129924"/>
                </a:cubicBezTo>
                <a:cubicBezTo>
                  <a:pt x="751077" y="114623"/>
                  <a:pt x="749499" y="101634"/>
                  <a:pt x="745448" y="90958"/>
                </a:cubicBezTo>
                <a:cubicBezTo>
                  <a:pt x="741397" y="80282"/>
                  <a:pt x="743204" y="75650"/>
                  <a:pt x="750869" y="77062"/>
                </a:cubicBezTo>
                <a:cubicBezTo>
                  <a:pt x="758534" y="78475"/>
                  <a:pt x="764514" y="79827"/>
                  <a:pt x="768808" y="81117"/>
                </a:cubicBezTo>
                <a:cubicBezTo>
                  <a:pt x="773103" y="82408"/>
                  <a:pt x="781066" y="82619"/>
                  <a:pt x="792696" y="81752"/>
                </a:cubicBezTo>
                <a:cubicBezTo>
                  <a:pt x="804325" y="80884"/>
                  <a:pt x="815798" y="79332"/>
                  <a:pt x="827112" y="77095"/>
                </a:cubicBezTo>
                <a:cubicBezTo>
                  <a:pt x="826237" y="61894"/>
                  <a:pt x="825140" y="49239"/>
                  <a:pt x="823821" y="39129"/>
                </a:cubicBezTo>
                <a:cubicBezTo>
                  <a:pt x="822502" y="29019"/>
                  <a:pt x="819121" y="19189"/>
                  <a:pt x="813679" y="9638"/>
                </a:cubicBezTo>
                <a:cubicBezTo>
                  <a:pt x="809597" y="2475"/>
                  <a:pt x="812886" y="-695"/>
                  <a:pt x="823546" y="12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214682" y="2905385"/>
            <a:ext cx="10583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8004417" y="1729636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538825" y="4655638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8172469" y="4561995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792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ChangeArrowheads="1"/>
          </p:cNvSpPr>
          <p:nvPr/>
        </p:nvSpPr>
        <p:spPr bwMode="auto">
          <a:xfrm>
            <a:off x="1714238" y="1709538"/>
            <a:ext cx="6204876" cy="330956"/>
          </a:xfrm>
          <a:custGeom>
            <a:avLst/>
            <a:gdLst/>
            <a:ahLst/>
            <a:cxnLst/>
            <a:rect l="l" t="t" r="r" b="b"/>
            <a:pathLst>
              <a:path w="6204876" h="330956">
                <a:moveTo>
                  <a:pt x="3274322" y="232276"/>
                </a:moveTo>
                <a:cubicBezTo>
                  <a:pt x="3278305" y="231633"/>
                  <a:pt x="3282707" y="231931"/>
                  <a:pt x="3287529" y="233171"/>
                </a:cubicBezTo>
                <a:cubicBezTo>
                  <a:pt x="3297173" y="235652"/>
                  <a:pt x="3303472" y="240869"/>
                  <a:pt x="3306426" y="248820"/>
                </a:cubicBezTo>
                <a:cubicBezTo>
                  <a:pt x="3309380" y="256772"/>
                  <a:pt x="3308964" y="266720"/>
                  <a:pt x="3305178" y="278666"/>
                </a:cubicBezTo>
                <a:cubicBezTo>
                  <a:pt x="3301392" y="290611"/>
                  <a:pt x="3294516" y="302037"/>
                  <a:pt x="3284550" y="312942"/>
                </a:cubicBezTo>
                <a:cubicBezTo>
                  <a:pt x="3274583" y="323848"/>
                  <a:pt x="3264975" y="329785"/>
                  <a:pt x="3255726" y="330753"/>
                </a:cubicBezTo>
                <a:cubicBezTo>
                  <a:pt x="3246477" y="331721"/>
                  <a:pt x="3244670" y="329236"/>
                  <a:pt x="3250305" y="323300"/>
                </a:cubicBezTo>
                <a:cubicBezTo>
                  <a:pt x="3255941" y="317363"/>
                  <a:pt x="3261136" y="311372"/>
                  <a:pt x="3265890" y="305328"/>
                </a:cubicBezTo>
                <a:cubicBezTo>
                  <a:pt x="3270643" y="299283"/>
                  <a:pt x="3274777" y="292045"/>
                  <a:pt x="3278290" y="283613"/>
                </a:cubicBezTo>
                <a:cubicBezTo>
                  <a:pt x="3271966" y="283613"/>
                  <a:pt x="3266650" y="281996"/>
                  <a:pt x="3262340" y="278762"/>
                </a:cubicBezTo>
                <a:cubicBezTo>
                  <a:pt x="3258031" y="275529"/>
                  <a:pt x="3255113" y="271298"/>
                  <a:pt x="3253586" y="266071"/>
                </a:cubicBezTo>
                <a:cubicBezTo>
                  <a:pt x="3252058" y="260844"/>
                  <a:pt x="3251779" y="255962"/>
                  <a:pt x="3252747" y="251423"/>
                </a:cubicBezTo>
                <a:cubicBezTo>
                  <a:pt x="3253715" y="246884"/>
                  <a:pt x="3257343" y="242087"/>
                  <a:pt x="3263631" y="237032"/>
                </a:cubicBezTo>
                <a:cubicBezTo>
                  <a:pt x="3266775" y="234505"/>
                  <a:pt x="3270339" y="232920"/>
                  <a:pt x="3274322" y="232276"/>
                </a:cubicBezTo>
                <a:close/>
                <a:moveTo>
                  <a:pt x="787388" y="222094"/>
                </a:moveTo>
                <a:cubicBezTo>
                  <a:pt x="784016" y="222284"/>
                  <a:pt x="780737" y="223563"/>
                  <a:pt x="777550" y="225933"/>
                </a:cubicBezTo>
                <a:cubicBezTo>
                  <a:pt x="771175" y="230673"/>
                  <a:pt x="767988" y="236989"/>
                  <a:pt x="767988" y="244884"/>
                </a:cubicBezTo>
                <a:cubicBezTo>
                  <a:pt x="767988" y="252778"/>
                  <a:pt x="771537" y="258704"/>
                  <a:pt x="778636" y="262662"/>
                </a:cubicBezTo>
                <a:cubicBezTo>
                  <a:pt x="785734" y="266620"/>
                  <a:pt x="792682" y="266419"/>
                  <a:pt x="799479" y="262060"/>
                </a:cubicBezTo>
                <a:cubicBezTo>
                  <a:pt x="806277" y="257686"/>
                  <a:pt x="809471" y="251376"/>
                  <a:pt x="809062" y="243131"/>
                </a:cubicBezTo>
                <a:cubicBezTo>
                  <a:pt x="808654" y="234885"/>
                  <a:pt x="804893" y="228773"/>
                  <a:pt x="797781" y="224793"/>
                </a:cubicBezTo>
                <a:cubicBezTo>
                  <a:pt x="794224" y="222803"/>
                  <a:pt x="790760" y="221904"/>
                  <a:pt x="787388" y="222094"/>
                </a:cubicBezTo>
                <a:close/>
                <a:moveTo>
                  <a:pt x="789870" y="199174"/>
                </a:moveTo>
                <a:cubicBezTo>
                  <a:pt x="795391" y="199296"/>
                  <a:pt x="801035" y="200569"/>
                  <a:pt x="806804" y="202992"/>
                </a:cubicBezTo>
                <a:cubicBezTo>
                  <a:pt x="818340" y="207839"/>
                  <a:pt x="826002" y="215519"/>
                  <a:pt x="829787" y="226030"/>
                </a:cubicBezTo>
                <a:cubicBezTo>
                  <a:pt x="833573" y="236541"/>
                  <a:pt x="834018" y="246938"/>
                  <a:pt x="831121" y="257220"/>
                </a:cubicBezTo>
                <a:cubicBezTo>
                  <a:pt x="828224" y="267502"/>
                  <a:pt x="822804" y="275371"/>
                  <a:pt x="814859" y="280827"/>
                </a:cubicBezTo>
                <a:cubicBezTo>
                  <a:pt x="806915" y="286284"/>
                  <a:pt x="797476" y="289012"/>
                  <a:pt x="786541" y="289012"/>
                </a:cubicBezTo>
                <a:cubicBezTo>
                  <a:pt x="775607" y="289012"/>
                  <a:pt x="765705" y="284574"/>
                  <a:pt x="756835" y="275697"/>
                </a:cubicBezTo>
                <a:cubicBezTo>
                  <a:pt x="747966" y="266821"/>
                  <a:pt x="743531" y="257277"/>
                  <a:pt x="743531" y="247067"/>
                </a:cubicBezTo>
                <a:cubicBezTo>
                  <a:pt x="743531" y="236857"/>
                  <a:pt x="745919" y="227926"/>
                  <a:pt x="750694" y="220276"/>
                </a:cubicBezTo>
                <a:cubicBezTo>
                  <a:pt x="755469" y="212625"/>
                  <a:pt x="763131" y="206620"/>
                  <a:pt x="773678" y="202261"/>
                </a:cubicBezTo>
                <a:cubicBezTo>
                  <a:pt x="778951" y="200081"/>
                  <a:pt x="784349" y="199052"/>
                  <a:pt x="789870" y="199174"/>
                </a:cubicBezTo>
                <a:close/>
                <a:moveTo>
                  <a:pt x="3803970" y="187096"/>
                </a:moveTo>
                <a:cubicBezTo>
                  <a:pt x="3795545" y="188444"/>
                  <a:pt x="3781044" y="191133"/>
                  <a:pt x="3760465" y="195163"/>
                </a:cubicBezTo>
                <a:lnTo>
                  <a:pt x="3760465" y="217318"/>
                </a:lnTo>
                <a:cubicBezTo>
                  <a:pt x="3767607" y="216530"/>
                  <a:pt x="3775827" y="214081"/>
                  <a:pt x="3785127" y="209973"/>
                </a:cubicBezTo>
                <a:cubicBezTo>
                  <a:pt x="3794427" y="205864"/>
                  <a:pt x="3802540" y="207409"/>
                  <a:pt x="3809466" y="214608"/>
                </a:cubicBezTo>
                <a:cubicBezTo>
                  <a:pt x="3816392" y="221807"/>
                  <a:pt x="3812234" y="227009"/>
                  <a:pt x="3796990" y="230214"/>
                </a:cubicBezTo>
                <a:cubicBezTo>
                  <a:pt x="3781746" y="233419"/>
                  <a:pt x="3769571" y="234570"/>
                  <a:pt x="3760465" y="233666"/>
                </a:cubicBezTo>
                <a:lnTo>
                  <a:pt x="3760465" y="259156"/>
                </a:lnTo>
                <a:cubicBezTo>
                  <a:pt x="3773960" y="257478"/>
                  <a:pt x="3785593" y="255259"/>
                  <a:pt x="3795366" y="252498"/>
                </a:cubicBezTo>
                <a:cubicBezTo>
                  <a:pt x="3805139" y="249738"/>
                  <a:pt x="3812313" y="250605"/>
                  <a:pt x="3816887" y="255101"/>
                </a:cubicBezTo>
                <a:cubicBezTo>
                  <a:pt x="3821461" y="259597"/>
                  <a:pt x="3823527" y="253000"/>
                  <a:pt x="3823082" y="235312"/>
                </a:cubicBezTo>
                <a:cubicBezTo>
                  <a:pt x="3822637" y="217623"/>
                  <a:pt x="3821447" y="204828"/>
                  <a:pt x="3819511" y="196927"/>
                </a:cubicBezTo>
                <a:cubicBezTo>
                  <a:pt x="3817575" y="189025"/>
                  <a:pt x="3812395" y="185748"/>
                  <a:pt x="3803970" y="187096"/>
                </a:cubicBezTo>
                <a:close/>
                <a:moveTo>
                  <a:pt x="3818748" y="162591"/>
                </a:moveTo>
                <a:cubicBezTo>
                  <a:pt x="3821498" y="162497"/>
                  <a:pt x="3824617" y="163062"/>
                  <a:pt x="3828105" y="164285"/>
                </a:cubicBezTo>
                <a:cubicBezTo>
                  <a:pt x="3835081" y="166730"/>
                  <a:pt x="3841297" y="170548"/>
                  <a:pt x="3846754" y="175739"/>
                </a:cubicBezTo>
                <a:cubicBezTo>
                  <a:pt x="3852210" y="180930"/>
                  <a:pt x="3853591" y="185967"/>
                  <a:pt x="3850895" y="190850"/>
                </a:cubicBezTo>
                <a:cubicBezTo>
                  <a:pt x="3848199" y="195733"/>
                  <a:pt x="3846851" y="201881"/>
                  <a:pt x="3846851" y="209295"/>
                </a:cubicBezTo>
                <a:cubicBezTo>
                  <a:pt x="3846851" y="217498"/>
                  <a:pt x="3847976" y="230207"/>
                  <a:pt x="3850228" y="247422"/>
                </a:cubicBezTo>
                <a:cubicBezTo>
                  <a:pt x="3852480" y="264637"/>
                  <a:pt x="3850418" y="280372"/>
                  <a:pt x="3844044" y="294626"/>
                </a:cubicBezTo>
                <a:cubicBezTo>
                  <a:pt x="3837670" y="308881"/>
                  <a:pt x="3832299" y="311369"/>
                  <a:pt x="3827933" y="302090"/>
                </a:cubicBezTo>
                <a:cubicBezTo>
                  <a:pt x="3823566" y="292812"/>
                  <a:pt x="3819834" y="282602"/>
                  <a:pt x="3816736" y="271460"/>
                </a:cubicBezTo>
                <a:cubicBezTo>
                  <a:pt x="3790308" y="275059"/>
                  <a:pt x="3771192" y="276859"/>
                  <a:pt x="3759390" y="276859"/>
                </a:cubicBezTo>
                <a:cubicBezTo>
                  <a:pt x="3753238" y="291256"/>
                  <a:pt x="3747577" y="293605"/>
                  <a:pt x="3742408" y="283903"/>
                </a:cubicBezTo>
                <a:cubicBezTo>
                  <a:pt x="3737238" y="274202"/>
                  <a:pt x="3735105" y="264512"/>
                  <a:pt x="3736008" y="254832"/>
                </a:cubicBezTo>
                <a:cubicBezTo>
                  <a:pt x="3736912" y="245153"/>
                  <a:pt x="3736922" y="233114"/>
                  <a:pt x="3736041" y="218716"/>
                </a:cubicBezTo>
                <a:cubicBezTo>
                  <a:pt x="3735159" y="204319"/>
                  <a:pt x="3732907" y="193288"/>
                  <a:pt x="3729286" y="185623"/>
                </a:cubicBezTo>
                <a:cubicBezTo>
                  <a:pt x="3725665" y="177958"/>
                  <a:pt x="3727343" y="175029"/>
                  <a:pt x="3734320" y="176836"/>
                </a:cubicBezTo>
                <a:cubicBezTo>
                  <a:pt x="3741296" y="178643"/>
                  <a:pt x="3746384" y="179546"/>
                  <a:pt x="3749581" y="179546"/>
                </a:cubicBezTo>
                <a:cubicBezTo>
                  <a:pt x="3753883" y="179546"/>
                  <a:pt x="3760602" y="178714"/>
                  <a:pt x="3769736" y="177051"/>
                </a:cubicBezTo>
                <a:cubicBezTo>
                  <a:pt x="3793627" y="171731"/>
                  <a:pt x="3807584" y="167662"/>
                  <a:pt x="3811606" y="164844"/>
                </a:cubicBezTo>
                <a:cubicBezTo>
                  <a:pt x="3813617" y="163435"/>
                  <a:pt x="3815998" y="162684"/>
                  <a:pt x="3818748" y="162591"/>
                </a:cubicBezTo>
                <a:close/>
                <a:moveTo>
                  <a:pt x="4106580" y="150979"/>
                </a:moveTo>
                <a:cubicBezTo>
                  <a:pt x="4108899" y="151290"/>
                  <a:pt x="4111703" y="151925"/>
                  <a:pt x="4114995" y="152884"/>
                </a:cubicBezTo>
                <a:cubicBezTo>
                  <a:pt x="4128159" y="156720"/>
                  <a:pt x="4137634" y="162532"/>
                  <a:pt x="4143420" y="170318"/>
                </a:cubicBezTo>
                <a:cubicBezTo>
                  <a:pt x="4149207" y="178105"/>
                  <a:pt x="4150634" y="187684"/>
                  <a:pt x="4147701" y="199056"/>
                </a:cubicBezTo>
                <a:cubicBezTo>
                  <a:pt x="4144768" y="210428"/>
                  <a:pt x="4135523" y="207746"/>
                  <a:pt x="4119963" y="191011"/>
                </a:cubicBezTo>
                <a:cubicBezTo>
                  <a:pt x="4108276" y="174821"/>
                  <a:pt x="4101235" y="163460"/>
                  <a:pt x="4098840" y="156928"/>
                </a:cubicBezTo>
                <a:cubicBezTo>
                  <a:pt x="4097044" y="152029"/>
                  <a:pt x="4099624" y="150046"/>
                  <a:pt x="4106580" y="150979"/>
                </a:cubicBezTo>
                <a:close/>
                <a:moveTo>
                  <a:pt x="1963455" y="150979"/>
                </a:moveTo>
                <a:cubicBezTo>
                  <a:pt x="1965774" y="151290"/>
                  <a:pt x="1968578" y="151925"/>
                  <a:pt x="1971870" y="152884"/>
                </a:cubicBezTo>
                <a:cubicBezTo>
                  <a:pt x="1985034" y="156720"/>
                  <a:pt x="1994509" y="162532"/>
                  <a:pt x="2000295" y="170318"/>
                </a:cubicBezTo>
                <a:cubicBezTo>
                  <a:pt x="2006082" y="178105"/>
                  <a:pt x="2007508" y="187684"/>
                  <a:pt x="2004576" y="199056"/>
                </a:cubicBezTo>
                <a:cubicBezTo>
                  <a:pt x="2001643" y="210428"/>
                  <a:pt x="1992397" y="207746"/>
                  <a:pt x="1976838" y="191011"/>
                </a:cubicBezTo>
                <a:cubicBezTo>
                  <a:pt x="1965151" y="174821"/>
                  <a:pt x="1958110" y="163460"/>
                  <a:pt x="1955715" y="156928"/>
                </a:cubicBezTo>
                <a:cubicBezTo>
                  <a:pt x="1953919" y="152029"/>
                  <a:pt x="1956499" y="150046"/>
                  <a:pt x="1963455" y="150979"/>
                </a:cubicBezTo>
                <a:close/>
                <a:moveTo>
                  <a:pt x="465338" y="148636"/>
                </a:moveTo>
                <a:cubicBezTo>
                  <a:pt x="461323" y="161901"/>
                  <a:pt x="455816" y="172727"/>
                  <a:pt x="448818" y="181116"/>
                </a:cubicBezTo>
                <a:cubicBezTo>
                  <a:pt x="441820" y="189505"/>
                  <a:pt x="432700" y="196313"/>
                  <a:pt x="421457" y="201540"/>
                </a:cubicBezTo>
                <a:cubicBezTo>
                  <a:pt x="418646" y="202847"/>
                  <a:pt x="416402" y="203713"/>
                  <a:pt x="414721" y="204136"/>
                </a:cubicBezTo>
                <a:lnTo>
                  <a:pt x="412269" y="204098"/>
                </a:lnTo>
                <a:lnTo>
                  <a:pt x="411520" y="228116"/>
                </a:lnTo>
                <a:lnTo>
                  <a:pt x="469960" y="217343"/>
                </a:lnTo>
                <a:lnTo>
                  <a:pt x="466779" y="213651"/>
                </a:lnTo>
                <a:cubicBezTo>
                  <a:pt x="460427" y="203907"/>
                  <a:pt x="458372" y="195521"/>
                  <a:pt x="460617" y="188494"/>
                </a:cubicBezTo>
                <a:cubicBezTo>
                  <a:pt x="462861" y="181468"/>
                  <a:pt x="464435" y="168182"/>
                  <a:pt x="465338" y="148636"/>
                </a:cubicBezTo>
                <a:close/>
                <a:moveTo>
                  <a:pt x="4545376" y="145415"/>
                </a:moveTo>
                <a:cubicBezTo>
                  <a:pt x="4547027" y="145465"/>
                  <a:pt x="4549083" y="145908"/>
                  <a:pt x="4551546" y="146743"/>
                </a:cubicBezTo>
                <a:cubicBezTo>
                  <a:pt x="4561398" y="150084"/>
                  <a:pt x="4569522" y="154386"/>
                  <a:pt x="4575918" y="159649"/>
                </a:cubicBezTo>
                <a:cubicBezTo>
                  <a:pt x="4582313" y="164912"/>
                  <a:pt x="4583654" y="169870"/>
                  <a:pt x="4579940" y="174524"/>
                </a:cubicBezTo>
                <a:cubicBezTo>
                  <a:pt x="4576226" y="179177"/>
                  <a:pt x="4572831" y="189423"/>
                  <a:pt x="4569755" y="205262"/>
                </a:cubicBezTo>
                <a:cubicBezTo>
                  <a:pt x="4566679" y="221100"/>
                  <a:pt x="4563972" y="234860"/>
                  <a:pt x="4561635" y="246540"/>
                </a:cubicBezTo>
                <a:cubicBezTo>
                  <a:pt x="4559297" y="258220"/>
                  <a:pt x="4553827" y="267319"/>
                  <a:pt x="4545222" y="273837"/>
                </a:cubicBezTo>
                <a:cubicBezTo>
                  <a:pt x="4536618" y="280354"/>
                  <a:pt x="4531707" y="279189"/>
                  <a:pt x="4530488" y="270341"/>
                </a:cubicBezTo>
                <a:cubicBezTo>
                  <a:pt x="4529269" y="261493"/>
                  <a:pt x="4528659" y="255119"/>
                  <a:pt x="4528659" y="251219"/>
                </a:cubicBezTo>
                <a:cubicBezTo>
                  <a:pt x="4502876" y="251219"/>
                  <a:pt x="4477730" y="252552"/>
                  <a:pt x="4453223" y="255219"/>
                </a:cubicBezTo>
                <a:cubicBezTo>
                  <a:pt x="4428715" y="257887"/>
                  <a:pt x="4407531" y="260561"/>
                  <a:pt x="4389671" y="263243"/>
                </a:cubicBezTo>
                <a:cubicBezTo>
                  <a:pt x="4371810" y="265924"/>
                  <a:pt x="4358308" y="269990"/>
                  <a:pt x="4349167" y="275439"/>
                </a:cubicBezTo>
                <a:cubicBezTo>
                  <a:pt x="4340025" y="280888"/>
                  <a:pt x="4334156" y="281344"/>
                  <a:pt x="4331560" y="276805"/>
                </a:cubicBezTo>
                <a:cubicBezTo>
                  <a:pt x="4328965" y="272266"/>
                  <a:pt x="4327423" y="267954"/>
                  <a:pt x="4326936" y="263867"/>
                </a:cubicBezTo>
                <a:cubicBezTo>
                  <a:pt x="4326448" y="259780"/>
                  <a:pt x="4327104" y="255234"/>
                  <a:pt x="4328904" y="250229"/>
                </a:cubicBezTo>
                <a:cubicBezTo>
                  <a:pt x="4330703" y="245224"/>
                  <a:pt x="4331381" y="237965"/>
                  <a:pt x="4330937" y="228450"/>
                </a:cubicBezTo>
                <a:cubicBezTo>
                  <a:pt x="4330492" y="218935"/>
                  <a:pt x="4329624" y="210059"/>
                  <a:pt x="4328334" y="201820"/>
                </a:cubicBezTo>
                <a:cubicBezTo>
                  <a:pt x="4327043" y="193582"/>
                  <a:pt x="4323440" y="184881"/>
                  <a:pt x="4317525" y="175717"/>
                </a:cubicBezTo>
                <a:cubicBezTo>
                  <a:pt x="4311610" y="166554"/>
                  <a:pt x="4313915" y="162915"/>
                  <a:pt x="4324441" y="164801"/>
                </a:cubicBezTo>
                <a:cubicBezTo>
                  <a:pt x="4334966" y="166687"/>
                  <a:pt x="4343316" y="169472"/>
                  <a:pt x="4349489" y="173158"/>
                </a:cubicBezTo>
                <a:cubicBezTo>
                  <a:pt x="4355663" y="176843"/>
                  <a:pt x="4358068" y="181202"/>
                  <a:pt x="4356706" y="186236"/>
                </a:cubicBezTo>
                <a:cubicBezTo>
                  <a:pt x="4355344" y="191269"/>
                  <a:pt x="4354885" y="200820"/>
                  <a:pt x="4355329" y="214888"/>
                </a:cubicBezTo>
                <a:cubicBezTo>
                  <a:pt x="4355774" y="228955"/>
                  <a:pt x="4356168" y="237377"/>
                  <a:pt x="4356512" y="240151"/>
                </a:cubicBezTo>
                <a:cubicBezTo>
                  <a:pt x="4356857" y="242926"/>
                  <a:pt x="4365493" y="243432"/>
                  <a:pt x="4382422" y="241668"/>
                </a:cubicBezTo>
                <a:cubicBezTo>
                  <a:pt x="4399350" y="239904"/>
                  <a:pt x="4422764" y="237889"/>
                  <a:pt x="4452663" y="235624"/>
                </a:cubicBezTo>
                <a:cubicBezTo>
                  <a:pt x="4482563" y="233358"/>
                  <a:pt x="4509207" y="231809"/>
                  <a:pt x="4532596" y="230977"/>
                </a:cubicBezTo>
                <a:cubicBezTo>
                  <a:pt x="4536281" y="224367"/>
                  <a:pt x="4539472" y="212453"/>
                  <a:pt x="4542168" y="195238"/>
                </a:cubicBezTo>
                <a:cubicBezTo>
                  <a:pt x="4544864" y="178023"/>
                  <a:pt x="4544638" y="164801"/>
                  <a:pt x="4541490" y="155573"/>
                </a:cubicBezTo>
                <a:cubicBezTo>
                  <a:pt x="4539129" y="148652"/>
                  <a:pt x="4540425" y="145266"/>
                  <a:pt x="4545376" y="145415"/>
                </a:cubicBezTo>
                <a:close/>
                <a:moveTo>
                  <a:pt x="2402251" y="145415"/>
                </a:moveTo>
                <a:cubicBezTo>
                  <a:pt x="2403902" y="145465"/>
                  <a:pt x="2405958" y="145908"/>
                  <a:pt x="2408421" y="146743"/>
                </a:cubicBezTo>
                <a:cubicBezTo>
                  <a:pt x="2418273" y="150084"/>
                  <a:pt x="2426397" y="154386"/>
                  <a:pt x="2432792" y="159649"/>
                </a:cubicBezTo>
                <a:cubicBezTo>
                  <a:pt x="2439188" y="164912"/>
                  <a:pt x="2440529" y="169870"/>
                  <a:pt x="2436815" y="174524"/>
                </a:cubicBezTo>
                <a:cubicBezTo>
                  <a:pt x="2433101" y="179177"/>
                  <a:pt x="2429706" y="189423"/>
                  <a:pt x="2426630" y="205262"/>
                </a:cubicBezTo>
                <a:cubicBezTo>
                  <a:pt x="2423554" y="221100"/>
                  <a:pt x="2420847" y="234860"/>
                  <a:pt x="2418510" y="246540"/>
                </a:cubicBezTo>
                <a:cubicBezTo>
                  <a:pt x="2416172" y="258220"/>
                  <a:pt x="2410701" y="267319"/>
                  <a:pt x="2402097" y="273837"/>
                </a:cubicBezTo>
                <a:cubicBezTo>
                  <a:pt x="2393493" y="280354"/>
                  <a:pt x="2388582" y="279189"/>
                  <a:pt x="2387363" y="270341"/>
                </a:cubicBezTo>
                <a:cubicBezTo>
                  <a:pt x="2386144" y="261493"/>
                  <a:pt x="2385534" y="255119"/>
                  <a:pt x="2385534" y="251219"/>
                </a:cubicBezTo>
                <a:cubicBezTo>
                  <a:pt x="2359750" y="251219"/>
                  <a:pt x="2334605" y="252552"/>
                  <a:pt x="2310098" y="255219"/>
                </a:cubicBezTo>
                <a:cubicBezTo>
                  <a:pt x="2285590" y="257887"/>
                  <a:pt x="2264406" y="260561"/>
                  <a:pt x="2246545" y="263243"/>
                </a:cubicBezTo>
                <a:cubicBezTo>
                  <a:pt x="2228685" y="265924"/>
                  <a:pt x="2215183" y="269990"/>
                  <a:pt x="2206041" y="275439"/>
                </a:cubicBezTo>
                <a:cubicBezTo>
                  <a:pt x="2196900" y="280888"/>
                  <a:pt x="2191031" y="281344"/>
                  <a:pt x="2188435" y="276805"/>
                </a:cubicBezTo>
                <a:cubicBezTo>
                  <a:pt x="2185840" y="272266"/>
                  <a:pt x="2184298" y="267954"/>
                  <a:pt x="2183811" y="263867"/>
                </a:cubicBezTo>
                <a:cubicBezTo>
                  <a:pt x="2183323" y="259780"/>
                  <a:pt x="2183979" y="255234"/>
                  <a:pt x="2185779" y="250229"/>
                </a:cubicBezTo>
                <a:cubicBezTo>
                  <a:pt x="2187579" y="245224"/>
                  <a:pt x="2188256" y="237965"/>
                  <a:pt x="2187811" y="228450"/>
                </a:cubicBezTo>
                <a:cubicBezTo>
                  <a:pt x="2187367" y="218935"/>
                  <a:pt x="2186499" y="210059"/>
                  <a:pt x="2185209" y="201820"/>
                </a:cubicBezTo>
                <a:cubicBezTo>
                  <a:pt x="2183918" y="193582"/>
                  <a:pt x="2180315" y="184881"/>
                  <a:pt x="2174400" y="175717"/>
                </a:cubicBezTo>
                <a:cubicBezTo>
                  <a:pt x="2168484" y="166554"/>
                  <a:pt x="2170790" y="162915"/>
                  <a:pt x="2181315" y="164801"/>
                </a:cubicBezTo>
                <a:cubicBezTo>
                  <a:pt x="2191841" y="166687"/>
                  <a:pt x="2200191" y="169472"/>
                  <a:pt x="2206364" y="173158"/>
                </a:cubicBezTo>
                <a:cubicBezTo>
                  <a:pt x="2212538" y="176843"/>
                  <a:pt x="2214943" y="181202"/>
                  <a:pt x="2213581" y="186236"/>
                </a:cubicBezTo>
                <a:cubicBezTo>
                  <a:pt x="2212219" y="191269"/>
                  <a:pt x="2211760" y="200820"/>
                  <a:pt x="2212204" y="214888"/>
                </a:cubicBezTo>
                <a:cubicBezTo>
                  <a:pt x="2212649" y="228955"/>
                  <a:pt x="2213043" y="237377"/>
                  <a:pt x="2213387" y="240151"/>
                </a:cubicBezTo>
                <a:cubicBezTo>
                  <a:pt x="2213731" y="242926"/>
                  <a:pt x="2222368" y="243432"/>
                  <a:pt x="2239296" y="241668"/>
                </a:cubicBezTo>
                <a:cubicBezTo>
                  <a:pt x="2256225" y="239904"/>
                  <a:pt x="2279639" y="237889"/>
                  <a:pt x="2309538" y="235624"/>
                </a:cubicBezTo>
                <a:cubicBezTo>
                  <a:pt x="2339438" y="233358"/>
                  <a:pt x="2366082" y="231809"/>
                  <a:pt x="2389471" y="230977"/>
                </a:cubicBezTo>
                <a:cubicBezTo>
                  <a:pt x="2393156" y="224367"/>
                  <a:pt x="2396347" y="212453"/>
                  <a:pt x="2399043" y="195238"/>
                </a:cubicBezTo>
                <a:cubicBezTo>
                  <a:pt x="2401739" y="178023"/>
                  <a:pt x="2401513" y="164801"/>
                  <a:pt x="2398365" y="155573"/>
                </a:cubicBezTo>
                <a:cubicBezTo>
                  <a:pt x="2396004" y="148652"/>
                  <a:pt x="2397300" y="145266"/>
                  <a:pt x="2402251" y="145415"/>
                </a:cubicBezTo>
                <a:close/>
                <a:moveTo>
                  <a:pt x="1579855" y="143136"/>
                </a:moveTo>
                <a:cubicBezTo>
                  <a:pt x="1581580" y="142877"/>
                  <a:pt x="1583833" y="143161"/>
                  <a:pt x="1586613" y="143990"/>
                </a:cubicBezTo>
                <a:cubicBezTo>
                  <a:pt x="1597734" y="147302"/>
                  <a:pt x="1606058" y="150970"/>
                  <a:pt x="1611587" y="154992"/>
                </a:cubicBezTo>
                <a:cubicBezTo>
                  <a:pt x="1617115" y="159015"/>
                  <a:pt x="1620356" y="164485"/>
                  <a:pt x="1621309" y="171405"/>
                </a:cubicBezTo>
                <a:cubicBezTo>
                  <a:pt x="1622263" y="178324"/>
                  <a:pt x="1620797" y="184805"/>
                  <a:pt x="1616910" y="190850"/>
                </a:cubicBezTo>
                <a:cubicBezTo>
                  <a:pt x="1613024" y="196894"/>
                  <a:pt x="1607299" y="195625"/>
                  <a:pt x="1599734" y="187043"/>
                </a:cubicBezTo>
                <a:cubicBezTo>
                  <a:pt x="1592170" y="178460"/>
                  <a:pt x="1585118" y="169494"/>
                  <a:pt x="1578579" y="160144"/>
                </a:cubicBezTo>
                <a:cubicBezTo>
                  <a:pt x="1574255" y="149582"/>
                  <a:pt x="1574681" y="143913"/>
                  <a:pt x="1579855" y="143136"/>
                </a:cubicBezTo>
                <a:close/>
                <a:moveTo>
                  <a:pt x="3687188" y="127548"/>
                </a:moveTo>
                <a:cubicBezTo>
                  <a:pt x="3690269" y="128611"/>
                  <a:pt x="3693289" y="130797"/>
                  <a:pt x="3696246" y="134106"/>
                </a:cubicBezTo>
                <a:cubicBezTo>
                  <a:pt x="3702162" y="140724"/>
                  <a:pt x="3692070" y="147474"/>
                  <a:pt x="3665971" y="154358"/>
                </a:cubicBezTo>
                <a:cubicBezTo>
                  <a:pt x="3672280" y="156107"/>
                  <a:pt x="3674080" y="162696"/>
                  <a:pt x="3671370" y="174126"/>
                </a:cubicBezTo>
                <a:cubicBezTo>
                  <a:pt x="3678368" y="170670"/>
                  <a:pt x="3685147" y="168228"/>
                  <a:pt x="3691708" y="166801"/>
                </a:cubicBezTo>
                <a:cubicBezTo>
                  <a:pt x="3698268" y="165374"/>
                  <a:pt x="3703495" y="167436"/>
                  <a:pt x="3707389" y="172986"/>
                </a:cubicBezTo>
                <a:cubicBezTo>
                  <a:pt x="3711282" y="178535"/>
                  <a:pt x="3709844" y="183034"/>
                  <a:pt x="3703076" y="186483"/>
                </a:cubicBezTo>
                <a:cubicBezTo>
                  <a:pt x="3696307" y="189932"/>
                  <a:pt x="3685222" y="194080"/>
                  <a:pt x="3669821" y="198927"/>
                </a:cubicBezTo>
                <a:lnTo>
                  <a:pt x="3667326" y="244314"/>
                </a:lnTo>
                <a:cubicBezTo>
                  <a:pt x="3677981" y="239409"/>
                  <a:pt x="3689195" y="234806"/>
                  <a:pt x="3700968" y="230504"/>
                </a:cubicBezTo>
                <a:cubicBezTo>
                  <a:pt x="3712741" y="226202"/>
                  <a:pt x="3714512" y="228905"/>
                  <a:pt x="3706281" y="238613"/>
                </a:cubicBezTo>
                <a:cubicBezTo>
                  <a:pt x="3698050" y="248322"/>
                  <a:pt x="3688843" y="257163"/>
                  <a:pt x="3678662" y="265136"/>
                </a:cubicBezTo>
                <a:cubicBezTo>
                  <a:pt x="3668480" y="273109"/>
                  <a:pt x="3659026" y="282229"/>
                  <a:pt x="3650300" y="292497"/>
                </a:cubicBezTo>
                <a:cubicBezTo>
                  <a:pt x="3641575" y="302764"/>
                  <a:pt x="3635229" y="301513"/>
                  <a:pt x="3631264" y="288743"/>
                </a:cubicBezTo>
                <a:cubicBezTo>
                  <a:pt x="3627299" y="275973"/>
                  <a:pt x="3629142" y="265935"/>
                  <a:pt x="3636792" y="258629"/>
                </a:cubicBezTo>
                <a:cubicBezTo>
                  <a:pt x="3644442" y="251323"/>
                  <a:pt x="3648268" y="232655"/>
                  <a:pt x="3648268" y="202627"/>
                </a:cubicBezTo>
                <a:cubicBezTo>
                  <a:pt x="3641528" y="205308"/>
                  <a:pt x="3634390" y="207104"/>
                  <a:pt x="3626854" y="208015"/>
                </a:cubicBezTo>
                <a:cubicBezTo>
                  <a:pt x="3619318" y="208926"/>
                  <a:pt x="3611557" y="207556"/>
                  <a:pt x="3603569" y="203907"/>
                </a:cubicBezTo>
                <a:cubicBezTo>
                  <a:pt x="3595582" y="200257"/>
                  <a:pt x="3596288" y="197124"/>
                  <a:pt x="3605688" y="194507"/>
                </a:cubicBezTo>
                <a:cubicBezTo>
                  <a:pt x="3615088" y="191890"/>
                  <a:pt x="3629317" y="187261"/>
                  <a:pt x="3648375" y="180622"/>
                </a:cubicBezTo>
                <a:cubicBezTo>
                  <a:pt x="3649207" y="169150"/>
                  <a:pt x="3648877" y="162460"/>
                  <a:pt x="3647386" y="160553"/>
                </a:cubicBezTo>
                <a:cubicBezTo>
                  <a:pt x="3627281" y="156595"/>
                  <a:pt x="3620975" y="152755"/>
                  <a:pt x="3628467" y="149034"/>
                </a:cubicBezTo>
                <a:cubicBezTo>
                  <a:pt x="3635960" y="145313"/>
                  <a:pt x="3644446" y="141423"/>
                  <a:pt x="3653925" y="137364"/>
                </a:cubicBezTo>
                <a:cubicBezTo>
                  <a:pt x="3663404" y="133306"/>
                  <a:pt x="3671348" y="130094"/>
                  <a:pt x="3677758" y="127728"/>
                </a:cubicBezTo>
                <a:cubicBezTo>
                  <a:pt x="3680963" y="126545"/>
                  <a:pt x="3684106" y="126485"/>
                  <a:pt x="3687188" y="127548"/>
                </a:cubicBezTo>
                <a:close/>
                <a:moveTo>
                  <a:pt x="4030448" y="123652"/>
                </a:moveTo>
                <a:cubicBezTo>
                  <a:pt x="4025522" y="124089"/>
                  <a:pt x="4012985" y="126315"/>
                  <a:pt x="3992837" y="130331"/>
                </a:cubicBezTo>
                <a:lnTo>
                  <a:pt x="3994020" y="168726"/>
                </a:lnTo>
                <a:cubicBezTo>
                  <a:pt x="4001950" y="167981"/>
                  <a:pt x="4008551" y="166217"/>
                  <a:pt x="4013821" y="163435"/>
                </a:cubicBezTo>
                <a:cubicBezTo>
                  <a:pt x="4019091" y="160653"/>
                  <a:pt x="4024784" y="162270"/>
                  <a:pt x="4030900" y="168286"/>
                </a:cubicBezTo>
                <a:cubicBezTo>
                  <a:pt x="4037016" y="174301"/>
                  <a:pt x="4035259" y="179277"/>
                  <a:pt x="4025630" y="183214"/>
                </a:cubicBezTo>
                <a:cubicBezTo>
                  <a:pt x="4016000" y="187150"/>
                  <a:pt x="4005521" y="189118"/>
                  <a:pt x="3994193" y="189118"/>
                </a:cubicBezTo>
                <a:lnTo>
                  <a:pt x="3995354" y="224051"/>
                </a:lnTo>
                <a:cubicBezTo>
                  <a:pt x="3999885" y="224180"/>
                  <a:pt x="4006640" y="222413"/>
                  <a:pt x="4015617" y="218749"/>
                </a:cubicBezTo>
                <a:cubicBezTo>
                  <a:pt x="4024594" y="215085"/>
                  <a:pt x="4030613" y="215278"/>
                  <a:pt x="4033675" y="219329"/>
                </a:cubicBezTo>
                <a:cubicBezTo>
                  <a:pt x="4036736" y="223381"/>
                  <a:pt x="4038991" y="223122"/>
                  <a:pt x="4040440" y="218555"/>
                </a:cubicBezTo>
                <a:cubicBezTo>
                  <a:pt x="4041888" y="213988"/>
                  <a:pt x="4042838" y="198472"/>
                  <a:pt x="4043290" y="172007"/>
                </a:cubicBezTo>
                <a:cubicBezTo>
                  <a:pt x="4043742" y="145542"/>
                  <a:pt x="4042946" y="130757"/>
                  <a:pt x="4040902" y="127653"/>
                </a:cubicBezTo>
                <a:cubicBezTo>
                  <a:pt x="4038859" y="124548"/>
                  <a:pt x="4035374" y="123214"/>
                  <a:pt x="4030448" y="123652"/>
                </a:cubicBezTo>
                <a:close/>
                <a:moveTo>
                  <a:pt x="1887323" y="123652"/>
                </a:moveTo>
                <a:cubicBezTo>
                  <a:pt x="1882397" y="124089"/>
                  <a:pt x="1869860" y="126315"/>
                  <a:pt x="1849712" y="130331"/>
                </a:cubicBezTo>
                <a:lnTo>
                  <a:pt x="1850895" y="168726"/>
                </a:lnTo>
                <a:cubicBezTo>
                  <a:pt x="1858826" y="167981"/>
                  <a:pt x="1865426" y="166217"/>
                  <a:pt x="1870696" y="163435"/>
                </a:cubicBezTo>
                <a:cubicBezTo>
                  <a:pt x="1875966" y="160653"/>
                  <a:pt x="1881659" y="162270"/>
                  <a:pt x="1887775" y="168286"/>
                </a:cubicBezTo>
                <a:cubicBezTo>
                  <a:pt x="1893891" y="174301"/>
                  <a:pt x="1892134" y="179277"/>
                  <a:pt x="1882505" y="183214"/>
                </a:cubicBezTo>
                <a:cubicBezTo>
                  <a:pt x="1872875" y="187150"/>
                  <a:pt x="1862396" y="189118"/>
                  <a:pt x="1851068" y="189118"/>
                </a:cubicBezTo>
                <a:lnTo>
                  <a:pt x="1852229" y="224051"/>
                </a:lnTo>
                <a:cubicBezTo>
                  <a:pt x="1856761" y="224180"/>
                  <a:pt x="1863515" y="222413"/>
                  <a:pt x="1872492" y="218749"/>
                </a:cubicBezTo>
                <a:cubicBezTo>
                  <a:pt x="1881469" y="215085"/>
                  <a:pt x="1887488" y="215278"/>
                  <a:pt x="1890550" y="219329"/>
                </a:cubicBezTo>
                <a:cubicBezTo>
                  <a:pt x="1893611" y="223381"/>
                  <a:pt x="1895866" y="223122"/>
                  <a:pt x="1897315" y="218555"/>
                </a:cubicBezTo>
                <a:cubicBezTo>
                  <a:pt x="1898763" y="213988"/>
                  <a:pt x="1899713" y="198472"/>
                  <a:pt x="1900165" y="172007"/>
                </a:cubicBezTo>
                <a:cubicBezTo>
                  <a:pt x="1900617" y="145542"/>
                  <a:pt x="1899821" y="130757"/>
                  <a:pt x="1897777" y="127653"/>
                </a:cubicBezTo>
                <a:cubicBezTo>
                  <a:pt x="1895734" y="124548"/>
                  <a:pt x="1892249" y="123214"/>
                  <a:pt x="1887323" y="123652"/>
                </a:cubicBezTo>
                <a:close/>
                <a:moveTo>
                  <a:pt x="4425819" y="114886"/>
                </a:moveTo>
                <a:cubicBezTo>
                  <a:pt x="4412869" y="116693"/>
                  <a:pt x="4400867" y="118313"/>
                  <a:pt x="4389810" y="119747"/>
                </a:cubicBezTo>
                <a:cubicBezTo>
                  <a:pt x="4394256" y="155813"/>
                  <a:pt x="4397239" y="179338"/>
                  <a:pt x="4398759" y="190323"/>
                </a:cubicBezTo>
                <a:cubicBezTo>
                  <a:pt x="4405398" y="188516"/>
                  <a:pt x="4414956" y="186931"/>
                  <a:pt x="4427432" y="185569"/>
                </a:cubicBezTo>
                <a:lnTo>
                  <a:pt x="4427432" y="162123"/>
                </a:lnTo>
                <a:lnTo>
                  <a:pt x="4416720" y="162123"/>
                </a:lnTo>
                <a:cubicBezTo>
                  <a:pt x="4413264" y="162123"/>
                  <a:pt x="4409012" y="160259"/>
                  <a:pt x="4403964" y="156530"/>
                </a:cubicBezTo>
                <a:cubicBezTo>
                  <a:pt x="4398916" y="152802"/>
                  <a:pt x="4400020" y="149661"/>
                  <a:pt x="4407277" y="147109"/>
                </a:cubicBezTo>
                <a:cubicBezTo>
                  <a:pt x="4414533" y="144556"/>
                  <a:pt x="4421251" y="142584"/>
                  <a:pt x="4427432" y="141193"/>
                </a:cubicBezTo>
                <a:cubicBezTo>
                  <a:pt x="4427432" y="127670"/>
                  <a:pt x="4426894" y="118901"/>
                  <a:pt x="4425819" y="114886"/>
                </a:cubicBezTo>
                <a:close/>
                <a:moveTo>
                  <a:pt x="2282693" y="114886"/>
                </a:moveTo>
                <a:cubicBezTo>
                  <a:pt x="2269744" y="116693"/>
                  <a:pt x="2257742" y="118313"/>
                  <a:pt x="2246685" y="119747"/>
                </a:cubicBezTo>
                <a:cubicBezTo>
                  <a:pt x="2251131" y="155813"/>
                  <a:pt x="2254113" y="179338"/>
                  <a:pt x="2255634" y="190323"/>
                </a:cubicBezTo>
                <a:cubicBezTo>
                  <a:pt x="2262273" y="188516"/>
                  <a:pt x="2271831" y="186931"/>
                  <a:pt x="2284307" y="185569"/>
                </a:cubicBezTo>
                <a:lnTo>
                  <a:pt x="2284307" y="162123"/>
                </a:lnTo>
                <a:lnTo>
                  <a:pt x="2273595" y="162123"/>
                </a:lnTo>
                <a:cubicBezTo>
                  <a:pt x="2270139" y="162123"/>
                  <a:pt x="2265887" y="160259"/>
                  <a:pt x="2260839" y="156530"/>
                </a:cubicBezTo>
                <a:cubicBezTo>
                  <a:pt x="2255791" y="152802"/>
                  <a:pt x="2256896" y="149661"/>
                  <a:pt x="2264152" y="147109"/>
                </a:cubicBezTo>
                <a:cubicBezTo>
                  <a:pt x="2271408" y="144556"/>
                  <a:pt x="2278126" y="142584"/>
                  <a:pt x="2284307" y="141193"/>
                </a:cubicBezTo>
                <a:cubicBezTo>
                  <a:pt x="2284307" y="127670"/>
                  <a:pt x="2283769" y="118901"/>
                  <a:pt x="2282693" y="114886"/>
                </a:cubicBezTo>
                <a:close/>
                <a:moveTo>
                  <a:pt x="4483641" y="106613"/>
                </a:moveTo>
                <a:cubicBezTo>
                  <a:pt x="4476089" y="107310"/>
                  <a:pt x="4465505" y="108849"/>
                  <a:pt x="4451889" y="111229"/>
                </a:cubicBezTo>
                <a:cubicBezTo>
                  <a:pt x="4454585" y="113495"/>
                  <a:pt x="4455700" y="116123"/>
                  <a:pt x="4455234" y="119113"/>
                </a:cubicBezTo>
                <a:cubicBezTo>
                  <a:pt x="4454768" y="122103"/>
                  <a:pt x="4453653" y="127843"/>
                  <a:pt x="4451889" y="136332"/>
                </a:cubicBezTo>
                <a:cubicBezTo>
                  <a:pt x="4466315" y="132733"/>
                  <a:pt x="4474873" y="135120"/>
                  <a:pt x="4477562" y="143495"/>
                </a:cubicBezTo>
                <a:cubicBezTo>
                  <a:pt x="4480250" y="151870"/>
                  <a:pt x="4471119" y="157491"/>
                  <a:pt x="4450168" y="160359"/>
                </a:cubicBezTo>
                <a:cubicBezTo>
                  <a:pt x="4449523" y="167629"/>
                  <a:pt x="4449200" y="174914"/>
                  <a:pt x="4449200" y="182213"/>
                </a:cubicBezTo>
                <a:cubicBezTo>
                  <a:pt x="4457532" y="181396"/>
                  <a:pt x="4464064" y="180292"/>
                  <a:pt x="4468796" y="178901"/>
                </a:cubicBezTo>
                <a:cubicBezTo>
                  <a:pt x="4473528" y="177510"/>
                  <a:pt x="4476880" y="177940"/>
                  <a:pt x="4478852" y="180191"/>
                </a:cubicBezTo>
                <a:cubicBezTo>
                  <a:pt x="4480824" y="182443"/>
                  <a:pt x="4483545" y="177969"/>
                  <a:pt x="4487015" y="166769"/>
                </a:cubicBezTo>
                <a:cubicBezTo>
                  <a:pt x="4490486" y="155569"/>
                  <a:pt x="4493795" y="143308"/>
                  <a:pt x="4496942" y="129986"/>
                </a:cubicBezTo>
                <a:cubicBezTo>
                  <a:pt x="4500090" y="116664"/>
                  <a:pt x="4500176" y="109017"/>
                  <a:pt x="4497201" y="107046"/>
                </a:cubicBezTo>
                <a:cubicBezTo>
                  <a:pt x="4495713" y="106060"/>
                  <a:pt x="4491193" y="105915"/>
                  <a:pt x="4483641" y="106613"/>
                </a:cubicBezTo>
                <a:close/>
                <a:moveTo>
                  <a:pt x="2340516" y="106613"/>
                </a:moveTo>
                <a:cubicBezTo>
                  <a:pt x="2332964" y="107310"/>
                  <a:pt x="2322380" y="108849"/>
                  <a:pt x="2308764" y="111229"/>
                </a:cubicBezTo>
                <a:cubicBezTo>
                  <a:pt x="2311460" y="113495"/>
                  <a:pt x="2312575" y="116123"/>
                  <a:pt x="2312109" y="119113"/>
                </a:cubicBezTo>
                <a:cubicBezTo>
                  <a:pt x="2311643" y="122103"/>
                  <a:pt x="2310528" y="127843"/>
                  <a:pt x="2308764" y="136332"/>
                </a:cubicBezTo>
                <a:cubicBezTo>
                  <a:pt x="2323190" y="132733"/>
                  <a:pt x="2331748" y="135120"/>
                  <a:pt x="2334437" y="143495"/>
                </a:cubicBezTo>
                <a:cubicBezTo>
                  <a:pt x="2337125" y="151870"/>
                  <a:pt x="2327994" y="157491"/>
                  <a:pt x="2307043" y="160359"/>
                </a:cubicBezTo>
                <a:cubicBezTo>
                  <a:pt x="2306398" y="167629"/>
                  <a:pt x="2306075" y="174914"/>
                  <a:pt x="2306075" y="182213"/>
                </a:cubicBezTo>
                <a:cubicBezTo>
                  <a:pt x="2314407" y="181396"/>
                  <a:pt x="2320939" y="180292"/>
                  <a:pt x="2325671" y="178901"/>
                </a:cubicBezTo>
                <a:cubicBezTo>
                  <a:pt x="2330403" y="177510"/>
                  <a:pt x="2333755" y="177940"/>
                  <a:pt x="2335727" y="180191"/>
                </a:cubicBezTo>
                <a:cubicBezTo>
                  <a:pt x="2337699" y="182443"/>
                  <a:pt x="2340420" y="177969"/>
                  <a:pt x="2343890" y="166769"/>
                </a:cubicBezTo>
                <a:cubicBezTo>
                  <a:pt x="2347360" y="155569"/>
                  <a:pt x="2350670" y="143308"/>
                  <a:pt x="2353817" y="129986"/>
                </a:cubicBezTo>
                <a:cubicBezTo>
                  <a:pt x="2356965" y="116664"/>
                  <a:pt x="2357051" y="109017"/>
                  <a:pt x="2354075" y="107046"/>
                </a:cubicBezTo>
                <a:cubicBezTo>
                  <a:pt x="2352587" y="106060"/>
                  <a:pt x="2348068" y="105915"/>
                  <a:pt x="2340516" y="106613"/>
                </a:cubicBezTo>
                <a:close/>
                <a:moveTo>
                  <a:pt x="3799442" y="104088"/>
                </a:moveTo>
                <a:cubicBezTo>
                  <a:pt x="3789906" y="106598"/>
                  <a:pt x="3780513" y="109000"/>
                  <a:pt x="3771264" y="111294"/>
                </a:cubicBezTo>
                <a:cubicBezTo>
                  <a:pt x="3772124" y="119812"/>
                  <a:pt x="3772906" y="128603"/>
                  <a:pt x="3773608" y="137666"/>
                </a:cubicBezTo>
                <a:cubicBezTo>
                  <a:pt x="3778584" y="136848"/>
                  <a:pt x="3786350" y="135314"/>
                  <a:pt x="3796904" y="133062"/>
                </a:cubicBezTo>
                <a:close/>
                <a:moveTo>
                  <a:pt x="4500018" y="80919"/>
                </a:moveTo>
                <a:cubicBezTo>
                  <a:pt x="4503636" y="81064"/>
                  <a:pt x="4507708" y="82090"/>
                  <a:pt x="4512236" y="83997"/>
                </a:cubicBezTo>
                <a:cubicBezTo>
                  <a:pt x="4521292" y="87812"/>
                  <a:pt x="4529470" y="92852"/>
                  <a:pt x="4536769" y="99119"/>
                </a:cubicBezTo>
                <a:cubicBezTo>
                  <a:pt x="4544068" y="105386"/>
                  <a:pt x="4545140" y="111097"/>
                  <a:pt x="4539985" y="116252"/>
                </a:cubicBezTo>
                <a:cubicBezTo>
                  <a:pt x="4534829" y="121407"/>
                  <a:pt x="4530043" y="130621"/>
                  <a:pt x="4525626" y="143893"/>
                </a:cubicBezTo>
                <a:cubicBezTo>
                  <a:pt x="4521210" y="157165"/>
                  <a:pt x="4513921" y="172745"/>
                  <a:pt x="4503761" y="190635"/>
                </a:cubicBezTo>
                <a:cubicBezTo>
                  <a:pt x="4493601" y="208524"/>
                  <a:pt x="4485990" y="211059"/>
                  <a:pt x="4480928" y="198239"/>
                </a:cubicBezTo>
                <a:cubicBezTo>
                  <a:pt x="4475866" y="197565"/>
                  <a:pt x="4448720" y="200268"/>
                  <a:pt x="4399490" y="206348"/>
                </a:cubicBezTo>
                <a:cubicBezTo>
                  <a:pt x="4392879" y="219168"/>
                  <a:pt x="4387344" y="220312"/>
                  <a:pt x="4382884" y="209779"/>
                </a:cubicBezTo>
                <a:cubicBezTo>
                  <a:pt x="4378424" y="199246"/>
                  <a:pt x="4375509" y="189452"/>
                  <a:pt x="4374140" y="180396"/>
                </a:cubicBezTo>
                <a:cubicBezTo>
                  <a:pt x="4372771" y="171340"/>
                  <a:pt x="4370110" y="158452"/>
                  <a:pt x="4366160" y="141731"/>
                </a:cubicBezTo>
                <a:cubicBezTo>
                  <a:pt x="4362209" y="125010"/>
                  <a:pt x="4358161" y="113183"/>
                  <a:pt x="4354017" y="106250"/>
                </a:cubicBezTo>
                <a:cubicBezTo>
                  <a:pt x="4349873" y="99316"/>
                  <a:pt x="4351873" y="95850"/>
                  <a:pt x="4360019" y="95850"/>
                </a:cubicBezTo>
                <a:cubicBezTo>
                  <a:pt x="4366171" y="95850"/>
                  <a:pt x="4372100" y="96972"/>
                  <a:pt x="4377808" y="99216"/>
                </a:cubicBezTo>
                <a:cubicBezTo>
                  <a:pt x="4383515" y="101460"/>
                  <a:pt x="4395582" y="101245"/>
                  <a:pt x="4414009" y="98571"/>
                </a:cubicBezTo>
                <a:cubicBezTo>
                  <a:pt x="4432437" y="95896"/>
                  <a:pt x="4448444" y="93462"/>
                  <a:pt x="4462031" y="91268"/>
                </a:cubicBezTo>
                <a:cubicBezTo>
                  <a:pt x="4475618" y="89074"/>
                  <a:pt x="4485119" y="86360"/>
                  <a:pt x="4490532" y="83126"/>
                </a:cubicBezTo>
                <a:cubicBezTo>
                  <a:pt x="4493239" y="81509"/>
                  <a:pt x="4496401" y="80774"/>
                  <a:pt x="4500018" y="80919"/>
                </a:cubicBezTo>
                <a:close/>
                <a:moveTo>
                  <a:pt x="2356893" y="80919"/>
                </a:moveTo>
                <a:cubicBezTo>
                  <a:pt x="2360511" y="81064"/>
                  <a:pt x="2364583" y="82090"/>
                  <a:pt x="2369111" y="83997"/>
                </a:cubicBezTo>
                <a:cubicBezTo>
                  <a:pt x="2378167" y="87812"/>
                  <a:pt x="2386344" y="92852"/>
                  <a:pt x="2393644" y="99119"/>
                </a:cubicBezTo>
                <a:cubicBezTo>
                  <a:pt x="2400943" y="105386"/>
                  <a:pt x="2402015" y="111097"/>
                  <a:pt x="2396859" y="116252"/>
                </a:cubicBezTo>
                <a:cubicBezTo>
                  <a:pt x="2391704" y="121407"/>
                  <a:pt x="2386918" y="130621"/>
                  <a:pt x="2382501" y="143893"/>
                </a:cubicBezTo>
                <a:cubicBezTo>
                  <a:pt x="2378084" y="157165"/>
                  <a:pt x="2370796" y="172745"/>
                  <a:pt x="2360636" y="190635"/>
                </a:cubicBezTo>
                <a:cubicBezTo>
                  <a:pt x="2350476" y="208524"/>
                  <a:pt x="2342865" y="211059"/>
                  <a:pt x="2337803" y="198239"/>
                </a:cubicBezTo>
                <a:cubicBezTo>
                  <a:pt x="2332741" y="197565"/>
                  <a:pt x="2305595" y="200268"/>
                  <a:pt x="2256365" y="206348"/>
                </a:cubicBezTo>
                <a:cubicBezTo>
                  <a:pt x="2249754" y="219168"/>
                  <a:pt x="2244219" y="220312"/>
                  <a:pt x="2239759" y="209779"/>
                </a:cubicBezTo>
                <a:cubicBezTo>
                  <a:pt x="2235299" y="199246"/>
                  <a:pt x="2232384" y="189452"/>
                  <a:pt x="2231015" y="180396"/>
                </a:cubicBezTo>
                <a:cubicBezTo>
                  <a:pt x="2229645" y="171340"/>
                  <a:pt x="2226985" y="158452"/>
                  <a:pt x="2223035" y="141731"/>
                </a:cubicBezTo>
                <a:cubicBezTo>
                  <a:pt x="2219084" y="125010"/>
                  <a:pt x="2215036" y="113183"/>
                  <a:pt x="2210892" y="106250"/>
                </a:cubicBezTo>
                <a:cubicBezTo>
                  <a:pt x="2206748" y="99316"/>
                  <a:pt x="2208748" y="95850"/>
                  <a:pt x="2216893" y="95850"/>
                </a:cubicBezTo>
                <a:cubicBezTo>
                  <a:pt x="2223045" y="95850"/>
                  <a:pt x="2228975" y="96972"/>
                  <a:pt x="2234682" y="99216"/>
                </a:cubicBezTo>
                <a:cubicBezTo>
                  <a:pt x="2240390" y="101460"/>
                  <a:pt x="2252457" y="101245"/>
                  <a:pt x="2270884" y="98571"/>
                </a:cubicBezTo>
                <a:cubicBezTo>
                  <a:pt x="2289312" y="95896"/>
                  <a:pt x="2305319" y="93462"/>
                  <a:pt x="2318906" y="91268"/>
                </a:cubicBezTo>
                <a:cubicBezTo>
                  <a:pt x="2332493" y="89074"/>
                  <a:pt x="2341994" y="86360"/>
                  <a:pt x="2347407" y="83126"/>
                </a:cubicBezTo>
                <a:cubicBezTo>
                  <a:pt x="2350114" y="81509"/>
                  <a:pt x="2353276" y="80774"/>
                  <a:pt x="2356893" y="80919"/>
                </a:cubicBezTo>
                <a:close/>
                <a:moveTo>
                  <a:pt x="202473" y="77564"/>
                </a:moveTo>
                <a:cubicBezTo>
                  <a:pt x="204059" y="77451"/>
                  <a:pt x="206078" y="77745"/>
                  <a:pt x="208531" y="78448"/>
                </a:cubicBezTo>
                <a:cubicBezTo>
                  <a:pt x="216088" y="79380"/>
                  <a:pt x="223427" y="81954"/>
                  <a:pt x="230546" y="86170"/>
                </a:cubicBezTo>
                <a:cubicBezTo>
                  <a:pt x="237666" y="90386"/>
                  <a:pt x="239653" y="96151"/>
                  <a:pt x="236505" y="103464"/>
                </a:cubicBezTo>
                <a:cubicBezTo>
                  <a:pt x="233357" y="110778"/>
                  <a:pt x="232450" y="125605"/>
                  <a:pt x="233784" y="147948"/>
                </a:cubicBezTo>
                <a:cubicBezTo>
                  <a:pt x="235118" y="170290"/>
                  <a:pt x="234020" y="187014"/>
                  <a:pt x="230493" y="198120"/>
                </a:cubicBezTo>
                <a:cubicBezTo>
                  <a:pt x="226965" y="209227"/>
                  <a:pt x="221322" y="209983"/>
                  <a:pt x="213564" y="200390"/>
                </a:cubicBezTo>
                <a:cubicBezTo>
                  <a:pt x="205806" y="190796"/>
                  <a:pt x="202382" y="183009"/>
                  <a:pt x="203293" y="177029"/>
                </a:cubicBezTo>
                <a:cubicBezTo>
                  <a:pt x="204203" y="171050"/>
                  <a:pt x="204877" y="165439"/>
                  <a:pt x="205315" y="160198"/>
                </a:cubicBezTo>
                <a:cubicBezTo>
                  <a:pt x="205752" y="154956"/>
                  <a:pt x="205971" y="144327"/>
                  <a:pt x="205971" y="128309"/>
                </a:cubicBezTo>
                <a:cubicBezTo>
                  <a:pt x="205971" y="112764"/>
                  <a:pt x="203945" y="99865"/>
                  <a:pt x="199894" y="89612"/>
                </a:cubicBezTo>
                <a:cubicBezTo>
                  <a:pt x="196856" y="81922"/>
                  <a:pt x="197716" y="77906"/>
                  <a:pt x="202473" y="77564"/>
                </a:cubicBezTo>
                <a:close/>
                <a:moveTo>
                  <a:pt x="59062" y="66613"/>
                </a:moveTo>
                <a:cubicBezTo>
                  <a:pt x="61565" y="66462"/>
                  <a:pt x="64758" y="66864"/>
                  <a:pt x="68638" y="67822"/>
                </a:cubicBezTo>
                <a:cubicBezTo>
                  <a:pt x="84161" y="71650"/>
                  <a:pt x="93411" y="76892"/>
                  <a:pt x="96387" y="83546"/>
                </a:cubicBezTo>
                <a:cubicBezTo>
                  <a:pt x="99362" y="90199"/>
                  <a:pt x="99057" y="97086"/>
                  <a:pt x="95473" y="104206"/>
                </a:cubicBezTo>
                <a:cubicBezTo>
                  <a:pt x="91887" y="111326"/>
                  <a:pt x="86216" y="111997"/>
                  <a:pt x="78458" y="106217"/>
                </a:cubicBezTo>
                <a:cubicBezTo>
                  <a:pt x="70700" y="100438"/>
                  <a:pt x="62920" y="92680"/>
                  <a:pt x="55119" y="82943"/>
                </a:cubicBezTo>
                <a:cubicBezTo>
                  <a:pt x="50236" y="72511"/>
                  <a:pt x="51550" y="67067"/>
                  <a:pt x="59062" y="66613"/>
                </a:cubicBezTo>
                <a:close/>
                <a:moveTo>
                  <a:pt x="424598" y="65614"/>
                </a:moveTo>
                <a:cubicBezTo>
                  <a:pt x="426889" y="65225"/>
                  <a:pt x="430448" y="66015"/>
                  <a:pt x="435277" y="67983"/>
                </a:cubicBezTo>
                <a:cubicBezTo>
                  <a:pt x="444936" y="71919"/>
                  <a:pt x="451711" y="76989"/>
                  <a:pt x="455605" y="83191"/>
                </a:cubicBezTo>
                <a:cubicBezTo>
                  <a:pt x="459498" y="89393"/>
                  <a:pt x="458358" y="95778"/>
                  <a:pt x="452185" y="102346"/>
                </a:cubicBezTo>
                <a:cubicBezTo>
                  <a:pt x="446011" y="108913"/>
                  <a:pt x="438859" y="105207"/>
                  <a:pt x="430728" y="91225"/>
                </a:cubicBezTo>
                <a:cubicBezTo>
                  <a:pt x="425093" y="82778"/>
                  <a:pt x="422027" y="75809"/>
                  <a:pt x="421533" y="70317"/>
                </a:cubicBezTo>
                <a:cubicBezTo>
                  <a:pt x="421286" y="67571"/>
                  <a:pt x="422307" y="66003"/>
                  <a:pt x="424598" y="65614"/>
                </a:cubicBezTo>
                <a:close/>
                <a:moveTo>
                  <a:pt x="1536204" y="53950"/>
                </a:moveTo>
                <a:cubicBezTo>
                  <a:pt x="1539301" y="53611"/>
                  <a:pt x="1542700" y="54163"/>
                  <a:pt x="1546400" y="55604"/>
                </a:cubicBezTo>
                <a:cubicBezTo>
                  <a:pt x="1553799" y="58486"/>
                  <a:pt x="1560274" y="62222"/>
                  <a:pt x="1565823" y="66811"/>
                </a:cubicBezTo>
                <a:cubicBezTo>
                  <a:pt x="1571373" y="71399"/>
                  <a:pt x="1572022" y="75365"/>
                  <a:pt x="1567770" y="78706"/>
                </a:cubicBezTo>
                <a:cubicBezTo>
                  <a:pt x="1563518" y="82047"/>
                  <a:pt x="1560335" y="87518"/>
                  <a:pt x="1558219" y="95118"/>
                </a:cubicBezTo>
                <a:cubicBezTo>
                  <a:pt x="1556104" y="102718"/>
                  <a:pt x="1553014" y="113750"/>
                  <a:pt x="1548949" y="128212"/>
                </a:cubicBezTo>
                <a:cubicBezTo>
                  <a:pt x="1544883" y="142674"/>
                  <a:pt x="1541137" y="154773"/>
                  <a:pt x="1537709" y="164510"/>
                </a:cubicBezTo>
                <a:cubicBezTo>
                  <a:pt x="1551906" y="181174"/>
                  <a:pt x="1561077" y="193729"/>
                  <a:pt x="1565221" y="202175"/>
                </a:cubicBezTo>
                <a:cubicBezTo>
                  <a:pt x="1569365" y="210621"/>
                  <a:pt x="1569322" y="219555"/>
                  <a:pt x="1565092" y="228977"/>
                </a:cubicBezTo>
                <a:cubicBezTo>
                  <a:pt x="1560862" y="238398"/>
                  <a:pt x="1554172" y="236810"/>
                  <a:pt x="1545023" y="224212"/>
                </a:cubicBezTo>
                <a:cubicBezTo>
                  <a:pt x="1535874" y="211614"/>
                  <a:pt x="1528417" y="199916"/>
                  <a:pt x="1522652" y="189118"/>
                </a:cubicBezTo>
                <a:cubicBezTo>
                  <a:pt x="1512127" y="206298"/>
                  <a:pt x="1500163" y="220204"/>
                  <a:pt x="1486762" y="230838"/>
                </a:cubicBezTo>
                <a:cubicBezTo>
                  <a:pt x="1473361" y="241471"/>
                  <a:pt x="1459577" y="249100"/>
                  <a:pt x="1445409" y="253724"/>
                </a:cubicBezTo>
                <a:cubicBezTo>
                  <a:pt x="1431240" y="258349"/>
                  <a:pt x="1429681" y="255445"/>
                  <a:pt x="1440730" y="245013"/>
                </a:cubicBezTo>
                <a:cubicBezTo>
                  <a:pt x="1451779" y="234580"/>
                  <a:pt x="1462864" y="223804"/>
                  <a:pt x="1473985" y="212683"/>
                </a:cubicBezTo>
                <a:cubicBezTo>
                  <a:pt x="1485106" y="201562"/>
                  <a:pt x="1495492" y="187663"/>
                  <a:pt x="1505143" y="170985"/>
                </a:cubicBezTo>
                <a:cubicBezTo>
                  <a:pt x="1494488" y="158782"/>
                  <a:pt x="1486346" y="149503"/>
                  <a:pt x="1480718" y="143151"/>
                </a:cubicBezTo>
                <a:cubicBezTo>
                  <a:pt x="1475090" y="136798"/>
                  <a:pt x="1468306" y="128448"/>
                  <a:pt x="1460369" y="118102"/>
                </a:cubicBezTo>
                <a:cubicBezTo>
                  <a:pt x="1452432" y="107755"/>
                  <a:pt x="1455935" y="106562"/>
                  <a:pt x="1470877" y="114520"/>
                </a:cubicBezTo>
                <a:cubicBezTo>
                  <a:pt x="1485820" y="122479"/>
                  <a:pt x="1500769" y="133794"/>
                  <a:pt x="1515726" y="148464"/>
                </a:cubicBezTo>
                <a:cubicBezTo>
                  <a:pt x="1517676" y="142842"/>
                  <a:pt x="1520899" y="131273"/>
                  <a:pt x="1525395" y="113757"/>
                </a:cubicBezTo>
                <a:cubicBezTo>
                  <a:pt x="1529890" y="96240"/>
                  <a:pt x="1531597" y="86876"/>
                  <a:pt x="1530514" y="85664"/>
                </a:cubicBezTo>
                <a:cubicBezTo>
                  <a:pt x="1529432" y="84453"/>
                  <a:pt x="1528202" y="83847"/>
                  <a:pt x="1526825" y="83847"/>
                </a:cubicBezTo>
                <a:cubicBezTo>
                  <a:pt x="1525449" y="83847"/>
                  <a:pt x="1520114" y="85173"/>
                  <a:pt x="1510821" y="87826"/>
                </a:cubicBezTo>
                <a:cubicBezTo>
                  <a:pt x="1501529" y="90479"/>
                  <a:pt x="1492541" y="92953"/>
                  <a:pt x="1483858" y="95247"/>
                </a:cubicBezTo>
                <a:cubicBezTo>
                  <a:pt x="1475175" y="97542"/>
                  <a:pt x="1466428" y="95380"/>
                  <a:pt x="1457616" y="88762"/>
                </a:cubicBezTo>
                <a:cubicBezTo>
                  <a:pt x="1448804" y="82144"/>
                  <a:pt x="1450535" y="78534"/>
                  <a:pt x="1462810" y="77931"/>
                </a:cubicBezTo>
                <a:cubicBezTo>
                  <a:pt x="1475086" y="77329"/>
                  <a:pt x="1487741" y="74855"/>
                  <a:pt x="1500776" y="70510"/>
                </a:cubicBezTo>
                <a:cubicBezTo>
                  <a:pt x="1513812" y="66165"/>
                  <a:pt x="1522825" y="61874"/>
                  <a:pt x="1527815" y="57636"/>
                </a:cubicBezTo>
                <a:cubicBezTo>
                  <a:pt x="1530310" y="55518"/>
                  <a:pt x="1533106" y="54289"/>
                  <a:pt x="1536204" y="53950"/>
                </a:cubicBezTo>
                <a:close/>
                <a:moveTo>
                  <a:pt x="5429288" y="39148"/>
                </a:moveTo>
                <a:lnTo>
                  <a:pt x="5521374" y="133622"/>
                </a:lnTo>
                <a:lnTo>
                  <a:pt x="5614922" y="39148"/>
                </a:lnTo>
                <a:lnTo>
                  <a:pt x="5632152" y="61498"/>
                </a:lnTo>
                <a:lnTo>
                  <a:pt x="5541722" y="154465"/>
                </a:lnTo>
                <a:lnTo>
                  <a:pt x="5632152" y="247433"/>
                </a:lnTo>
                <a:lnTo>
                  <a:pt x="5614750" y="267416"/>
                </a:lnTo>
                <a:lnTo>
                  <a:pt x="5521438" y="172921"/>
                </a:lnTo>
                <a:lnTo>
                  <a:pt x="5432730" y="267416"/>
                </a:lnTo>
                <a:lnTo>
                  <a:pt x="5427632" y="267416"/>
                </a:lnTo>
                <a:lnTo>
                  <a:pt x="5411972" y="247433"/>
                </a:lnTo>
                <a:lnTo>
                  <a:pt x="5503757" y="153110"/>
                </a:lnTo>
                <a:lnTo>
                  <a:pt x="5411972" y="60121"/>
                </a:lnTo>
                <a:close/>
                <a:moveTo>
                  <a:pt x="4494716" y="29705"/>
                </a:moveTo>
                <a:cubicBezTo>
                  <a:pt x="4498925" y="30336"/>
                  <a:pt x="4502768" y="31871"/>
                  <a:pt x="4506246" y="34309"/>
                </a:cubicBezTo>
                <a:cubicBezTo>
                  <a:pt x="4513200" y="39184"/>
                  <a:pt x="4512394" y="43676"/>
                  <a:pt x="4503826" y="47785"/>
                </a:cubicBezTo>
                <a:cubicBezTo>
                  <a:pt x="4495257" y="51893"/>
                  <a:pt x="4483918" y="55331"/>
                  <a:pt x="4469807" y="58099"/>
                </a:cubicBezTo>
                <a:cubicBezTo>
                  <a:pt x="4455696" y="60867"/>
                  <a:pt x="4440281" y="63598"/>
                  <a:pt x="4423560" y="66294"/>
                </a:cubicBezTo>
                <a:cubicBezTo>
                  <a:pt x="4406839" y="68990"/>
                  <a:pt x="4393632" y="67151"/>
                  <a:pt x="4383938" y="60777"/>
                </a:cubicBezTo>
                <a:cubicBezTo>
                  <a:pt x="4374244" y="54403"/>
                  <a:pt x="4376245" y="50348"/>
                  <a:pt x="4389939" y="48613"/>
                </a:cubicBezTo>
                <a:cubicBezTo>
                  <a:pt x="4403634" y="46878"/>
                  <a:pt x="4415935" y="44920"/>
                  <a:pt x="4426840" y="42741"/>
                </a:cubicBezTo>
                <a:cubicBezTo>
                  <a:pt x="4437746" y="40561"/>
                  <a:pt x="4446648" y="38603"/>
                  <a:pt x="4453545" y="36868"/>
                </a:cubicBezTo>
                <a:cubicBezTo>
                  <a:pt x="4461963" y="34990"/>
                  <a:pt x="4471112" y="32874"/>
                  <a:pt x="4480993" y="30523"/>
                </a:cubicBezTo>
                <a:cubicBezTo>
                  <a:pt x="4485933" y="29347"/>
                  <a:pt x="4490507" y="29074"/>
                  <a:pt x="4494716" y="29705"/>
                </a:cubicBezTo>
                <a:close/>
                <a:moveTo>
                  <a:pt x="2351591" y="29705"/>
                </a:moveTo>
                <a:cubicBezTo>
                  <a:pt x="2355800" y="30336"/>
                  <a:pt x="2359643" y="31871"/>
                  <a:pt x="2363121" y="34309"/>
                </a:cubicBezTo>
                <a:cubicBezTo>
                  <a:pt x="2370075" y="39184"/>
                  <a:pt x="2369269" y="43676"/>
                  <a:pt x="2360701" y="47785"/>
                </a:cubicBezTo>
                <a:cubicBezTo>
                  <a:pt x="2352132" y="51893"/>
                  <a:pt x="2340793" y="55331"/>
                  <a:pt x="2326682" y="58099"/>
                </a:cubicBezTo>
                <a:cubicBezTo>
                  <a:pt x="2312571" y="60867"/>
                  <a:pt x="2297156" y="63598"/>
                  <a:pt x="2280435" y="66294"/>
                </a:cubicBezTo>
                <a:cubicBezTo>
                  <a:pt x="2263714" y="68990"/>
                  <a:pt x="2250507" y="67151"/>
                  <a:pt x="2240813" y="60777"/>
                </a:cubicBezTo>
                <a:cubicBezTo>
                  <a:pt x="2231119" y="54403"/>
                  <a:pt x="2233119" y="50348"/>
                  <a:pt x="2246814" y="48613"/>
                </a:cubicBezTo>
                <a:cubicBezTo>
                  <a:pt x="2260509" y="46878"/>
                  <a:pt x="2272810" y="44920"/>
                  <a:pt x="2283715" y="42741"/>
                </a:cubicBezTo>
                <a:cubicBezTo>
                  <a:pt x="2294621" y="40561"/>
                  <a:pt x="2303523" y="38603"/>
                  <a:pt x="2310420" y="36868"/>
                </a:cubicBezTo>
                <a:cubicBezTo>
                  <a:pt x="2318838" y="34990"/>
                  <a:pt x="2327987" y="32874"/>
                  <a:pt x="2337867" y="30523"/>
                </a:cubicBezTo>
                <a:cubicBezTo>
                  <a:pt x="2342808" y="29347"/>
                  <a:pt x="2347382" y="29074"/>
                  <a:pt x="2351591" y="29705"/>
                </a:cubicBezTo>
                <a:close/>
                <a:moveTo>
                  <a:pt x="609568" y="23134"/>
                </a:moveTo>
                <a:cubicBezTo>
                  <a:pt x="612168" y="22700"/>
                  <a:pt x="615781" y="23682"/>
                  <a:pt x="620406" y="26081"/>
                </a:cubicBezTo>
                <a:cubicBezTo>
                  <a:pt x="629655" y="30878"/>
                  <a:pt x="636969" y="35961"/>
                  <a:pt x="642347" y="41332"/>
                </a:cubicBezTo>
                <a:cubicBezTo>
                  <a:pt x="647724" y="46702"/>
                  <a:pt x="643913" y="51492"/>
                  <a:pt x="630914" y="55701"/>
                </a:cubicBezTo>
                <a:cubicBezTo>
                  <a:pt x="617914" y="59909"/>
                  <a:pt x="597419" y="70898"/>
                  <a:pt x="569427" y="88665"/>
                </a:cubicBezTo>
                <a:cubicBezTo>
                  <a:pt x="570287" y="100754"/>
                  <a:pt x="570287" y="113043"/>
                  <a:pt x="569427" y="125534"/>
                </a:cubicBezTo>
                <a:cubicBezTo>
                  <a:pt x="596716" y="122006"/>
                  <a:pt x="617613" y="118199"/>
                  <a:pt x="632118" y="114112"/>
                </a:cubicBezTo>
                <a:cubicBezTo>
                  <a:pt x="646624" y="110025"/>
                  <a:pt x="657350" y="110369"/>
                  <a:pt x="664298" y="115144"/>
                </a:cubicBezTo>
                <a:cubicBezTo>
                  <a:pt x="671246" y="119920"/>
                  <a:pt x="674031" y="123935"/>
                  <a:pt x="672655" y="127190"/>
                </a:cubicBezTo>
                <a:cubicBezTo>
                  <a:pt x="671278" y="130445"/>
                  <a:pt x="665148" y="133019"/>
                  <a:pt x="654263" y="134912"/>
                </a:cubicBezTo>
                <a:cubicBezTo>
                  <a:pt x="643379" y="136805"/>
                  <a:pt x="629053" y="138461"/>
                  <a:pt x="611286" y="139881"/>
                </a:cubicBezTo>
                <a:cubicBezTo>
                  <a:pt x="615674" y="138849"/>
                  <a:pt x="619918" y="140193"/>
                  <a:pt x="624020" y="143914"/>
                </a:cubicBezTo>
                <a:cubicBezTo>
                  <a:pt x="628121" y="147636"/>
                  <a:pt x="628809" y="153092"/>
                  <a:pt x="626085" y="160284"/>
                </a:cubicBezTo>
                <a:cubicBezTo>
                  <a:pt x="623360" y="167475"/>
                  <a:pt x="621536" y="194241"/>
                  <a:pt x="620611" y="240582"/>
                </a:cubicBezTo>
                <a:cubicBezTo>
                  <a:pt x="619685" y="286922"/>
                  <a:pt x="614946" y="310626"/>
                  <a:pt x="606392" y="311695"/>
                </a:cubicBezTo>
                <a:cubicBezTo>
                  <a:pt x="597838" y="312763"/>
                  <a:pt x="593561" y="300678"/>
                  <a:pt x="593561" y="275439"/>
                </a:cubicBezTo>
                <a:cubicBezTo>
                  <a:pt x="593561" y="251979"/>
                  <a:pt x="594239" y="225385"/>
                  <a:pt x="595594" y="195657"/>
                </a:cubicBezTo>
                <a:cubicBezTo>
                  <a:pt x="596949" y="165930"/>
                  <a:pt x="596128" y="148457"/>
                  <a:pt x="593131" y="143237"/>
                </a:cubicBezTo>
                <a:cubicBezTo>
                  <a:pt x="588542" y="145029"/>
                  <a:pt x="580483" y="145926"/>
                  <a:pt x="568953" y="145926"/>
                </a:cubicBezTo>
                <a:cubicBezTo>
                  <a:pt x="564680" y="182737"/>
                  <a:pt x="556062" y="212715"/>
                  <a:pt x="543098" y="235860"/>
                </a:cubicBezTo>
                <a:cubicBezTo>
                  <a:pt x="530134" y="259005"/>
                  <a:pt x="514159" y="274324"/>
                  <a:pt x="495173" y="281817"/>
                </a:cubicBezTo>
                <a:cubicBezTo>
                  <a:pt x="476187" y="289310"/>
                  <a:pt x="475290" y="285205"/>
                  <a:pt x="492485" y="269502"/>
                </a:cubicBezTo>
                <a:cubicBezTo>
                  <a:pt x="509678" y="253800"/>
                  <a:pt x="522724" y="232157"/>
                  <a:pt x="531622" y="204573"/>
                </a:cubicBezTo>
                <a:cubicBezTo>
                  <a:pt x="540520" y="176990"/>
                  <a:pt x="544751" y="151515"/>
                  <a:pt x="544313" y="128147"/>
                </a:cubicBezTo>
                <a:cubicBezTo>
                  <a:pt x="543876" y="104780"/>
                  <a:pt x="542076" y="89278"/>
                  <a:pt x="538914" y="81642"/>
                </a:cubicBezTo>
                <a:cubicBezTo>
                  <a:pt x="535752" y="74006"/>
                  <a:pt x="536867" y="70668"/>
                  <a:pt x="542259" y="71629"/>
                </a:cubicBezTo>
                <a:cubicBezTo>
                  <a:pt x="547651" y="72590"/>
                  <a:pt x="553265" y="73909"/>
                  <a:pt x="559102" y="75587"/>
                </a:cubicBezTo>
                <a:cubicBezTo>
                  <a:pt x="575493" y="64631"/>
                  <a:pt x="586918" y="55708"/>
                  <a:pt x="593378" y="48817"/>
                </a:cubicBezTo>
                <a:cubicBezTo>
                  <a:pt x="599839" y="41927"/>
                  <a:pt x="603646" y="35216"/>
                  <a:pt x="604800" y="28684"/>
                </a:cubicBezTo>
                <a:cubicBezTo>
                  <a:pt x="605378" y="25418"/>
                  <a:pt x="606967" y="23568"/>
                  <a:pt x="609568" y="23134"/>
                </a:cubicBezTo>
                <a:close/>
                <a:moveTo>
                  <a:pt x="5852399" y="21916"/>
                </a:moveTo>
                <a:cubicBezTo>
                  <a:pt x="5856287" y="21380"/>
                  <a:pt x="5860641" y="21854"/>
                  <a:pt x="5865463" y="23338"/>
                </a:cubicBezTo>
                <a:cubicBezTo>
                  <a:pt x="5875107" y="26307"/>
                  <a:pt x="5881399" y="31770"/>
                  <a:pt x="5884339" y="39729"/>
                </a:cubicBezTo>
                <a:cubicBezTo>
                  <a:pt x="5887279" y="47688"/>
                  <a:pt x="5887091" y="56453"/>
                  <a:pt x="5883779" y="66025"/>
                </a:cubicBezTo>
                <a:cubicBezTo>
                  <a:pt x="5880467" y="75598"/>
                  <a:pt x="5875555" y="84578"/>
                  <a:pt x="5869045" y="92967"/>
                </a:cubicBezTo>
                <a:cubicBezTo>
                  <a:pt x="5862535" y="101356"/>
                  <a:pt x="5853690" y="110032"/>
                  <a:pt x="5842512" y="118995"/>
                </a:cubicBezTo>
                <a:cubicBezTo>
                  <a:pt x="5831333" y="127957"/>
                  <a:pt x="5824071" y="131542"/>
                  <a:pt x="5820722" y="129750"/>
                </a:cubicBezTo>
                <a:cubicBezTo>
                  <a:pt x="5817373" y="127957"/>
                  <a:pt x="5819825" y="122562"/>
                  <a:pt x="5828079" y="113563"/>
                </a:cubicBezTo>
                <a:cubicBezTo>
                  <a:pt x="5836331" y="104565"/>
                  <a:pt x="5842196" y="97241"/>
                  <a:pt x="5845674" y="91590"/>
                </a:cubicBezTo>
                <a:cubicBezTo>
                  <a:pt x="5849151" y="85940"/>
                  <a:pt x="5853105" y="80212"/>
                  <a:pt x="5857537" y="74404"/>
                </a:cubicBezTo>
                <a:cubicBezTo>
                  <a:pt x="5848975" y="74404"/>
                  <a:pt x="5842562" y="71450"/>
                  <a:pt x="5838296" y="65541"/>
                </a:cubicBezTo>
                <a:cubicBezTo>
                  <a:pt x="5834030" y="59633"/>
                  <a:pt x="5832126" y="52936"/>
                  <a:pt x="5832585" y="45451"/>
                </a:cubicBezTo>
                <a:cubicBezTo>
                  <a:pt x="5833044" y="37965"/>
                  <a:pt x="5836227" y="31666"/>
                  <a:pt x="5842135" y="26554"/>
                </a:cubicBezTo>
                <a:cubicBezTo>
                  <a:pt x="5845089" y="23998"/>
                  <a:pt x="5848511" y="22452"/>
                  <a:pt x="5852399" y="21916"/>
                </a:cubicBezTo>
                <a:close/>
                <a:moveTo>
                  <a:pt x="5782211" y="21916"/>
                </a:moveTo>
                <a:cubicBezTo>
                  <a:pt x="5786099" y="21380"/>
                  <a:pt x="5790453" y="21854"/>
                  <a:pt x="5795275" y="23338"/>
                </a:cubicBezTo>
                <a:cubicBezTo>
                  <a:pt x="5804919" y="26307"/>
                  <a:pt x="5811211" y="31770"/>
                  <a:pt x="5814150" y="39729"/>
                </a:cubicBezTo>
                <a:cubicBezTo>
                  <a:pt x="5817090" y="47688"/>
                  <a:pt x="5816903" y="56453"/>
                  <a:pt x="5813591" y="66025"/>
                </a:cubicBezTo>
                <a:cubicBezTo>
                  <a:pt x="5810279" y="75598"/>
                  <a:pt x="5805367" y="84578"/>
                  <a:pt x="5798857" y="92967"/>
                </a:cubicBezTo>
                <a:cubicBezTo>
                  <a:pt x="5792347" y="101356"/>
                  <a:pt x="5783502" y="110032"/>
                  <a:pt x="5772323" y="118995"/>
                </a:cubicBezTo>
                <a:cubicBezTo>
                  <a:pt x="5761145" y="127957"/>
                  <a:pt x="5753883" y="131542"/>
                  <a:pt x="5750533" y="129750"/>
                </a:cubicBezTo>
                <a:cubicBezTo>
                  <a:pt x="5747185" y="127957"/>
                  <a:pt x="5749637" y="122562"/>
                  <a:pt x="5757891" y="113563"/>
                </a:cubicBezTo>
                <a:cubicBezTo>
                  <a:pt x="5766143" y="104565"/>
                  <a:pt x="5772008" y="97241"/>
                  <a:pt x="5775485" y="91590"/>
                </a:cubicBezTo>
                <a:cubicBezTo>
                  <a:pt x="5778963" y="85940"/>
                  <a:pt x="5782917" y="80212"/>
                  <a:pt x="5787349" y="74404"/>
                </a:cubicBezTo>
                <a:cubicBezTo>
                  <a:pt x="5778787" y="74404"/>
                  <a:pt x="5772373" y="71450"/>
                  <a:pt x="5768107" y="65541"/>
                </a:cubicBezTo>
                <a:cubicBezTo>
                  <a:pt x="5763841" y="59633"/>
                  <a:pt x="5761937" y="52936"/>
                  <a:pt x="5762397" y="45451"/>
                </a:cubicBezTo>
                <a:cubicBezTo>
                  <a:pt x="5762855" y="37965"/>
                  <a:pt x="5766039" y="31666"/>
                  <a:pt x="5771947" y="26554"/>
                </a:cubicBezTo>
                <a:cubicBezTo>
                  <a:pt x="5774901" y="23998"/>
                  <a:pt x="5778322" y="22452"/>
                  <a:pt x="5782211" y="21916"/>
                </a:cubicBezTo>
                <a:close/>
                <a:moveTo>
                  <a:pt x="4785599" y="21916"/>
                </a:moveTo>
                <a:cubicBezTo>
                  <a:pt x="4789487" y="21380"/>
                  <a:pt x="4793842" y="21854"/>
                  <a:pt x="4798664" y="23338"/>
                </a:cubicBezTo>
                <a:cubicBezTo>
                  <a:pt x="4808307" y="26307"/>
                  <a:pt x="4814599" y="31770"/>
                  <a:pt x="4817539" y="39729"/>
                </a:cubicBezTo>
                <a:cubicBezTo>
                  <a:pt x="4820479" y="47688"/>
                  <a:pt x="4820292" y="56453"/>
                  <a:pt x="4816979" y="66025"/>
                </a:cubicBezTo>
                <a:cubicBezTo>
                  <a:pt x="4813667" y="75598"/>
                  <a:pt x="4808755" y="84578"/>
                  <a:pt x="4802245" y="92967"/>
                </a:cubicBezTo>
                <a:cubicBezTo>
                  <a:pt x="4795735" y="101356"/>
                  <a:pt x="4786890" y="110032"/>
                  <a:pt x="4775712" y="118995"/>
                </a:cubicBezTo>
                <a:cubicBezTo>
                  <a:pt x="4764534" y="127957"/>
                  <a:pt x="4757270" y="131542"/>
                  <a:pt x="4753922" y="129750"/>
                </a:cubicBezTo>
                <a:cubicBezTo>
                  <a:pt x="4750574" y="127957"/>
                  <a:pt x="4753026" y="122562"/>
                  <a:pt x="4761279" y="113563"/>
                </a:cubicBezTo>
                <a:cubicBezTo>
                  <a:pt x="4769531" y="104565"/>
                  <a:pt x="4775396" y="97241"/>
                  <a:pt x="4778874" y="91590"/>
                </a:cubicBezTo>
                <a:cubicBezTo>
                  <a:pt x="4782352" y="85940"/>
                  <a:pt x="4786306" y="80212"/>
                  <a:pt x="4790737" y="74404"/>
                </a:cubicBezTo>
                <a:cubicBezTo>
                  <a:pt x="4782176" y="74404"/>
                  <a:pt x="4775762" y="71450"/>
                  <a:pt x="4771496" y="65541"/>
                </a:cubicBezTo>
                <a:cubicBezTo>
                  <a:pt x="4767230" y="59633"/>
                  <a:pt x="4765326" y="52936"/>
                  <a:pt x="4765785" y="45451"/>
                </a:cubicBezTo>
                <a:cubicBezTo>
                  <a:pt x="4766244" y="37965"/>
                  <a:pt x="4769427" y="31666"/>
                  <a:pt x="4775335" y="26554"/>
                </a:cubicBezTo>
                <a:cubicBezTo>
                  <a:pt x="4778290" y="23998"/>
                  <a:pt x="4781711" y="22452"/>
                  <a:pt x="4785599" y="21916"/>
                </a:cubicBezTo>
                <a:close/>
                <a:moveTo>
                  <a:pt x="4715411" y="21916"/>
                </a:moveTo>
                <a:cubicBezTo>
                  <a:pt x="4719299" y="21380"/>
                  <a:pt x="4723653" y="21854"/>
                  <a:pt x="4728475" y="23338"/>
                </a:cubicBezTo>
                <a:cubicBezTo>
                  <a:pt x="4738119" y="26307"/>
                  <a:pt x="4744411" y="31770"/>
                  <a:pt x="4747351" y="39729"/>
                </a:cubicBezTo>
                <a:cubicBezTo>
                  <a:pt x="4750290" y="47688"/>
                  <a:pt x="4750104" y="56453"/>
                  <a:pt x="4746791" y="66025"/>
                </a:cubicBezTo>
                <a:cubicBezTo>
                  <a:pt x="4743479" y="75598"/>
                  <a:pt x="4738567" y="84578"/>
                  <a:pt x="4732057" y="92967"/>
                </a:cubicBezTo>
                <a:cubicBezTo>
                  <a:pt x="4725546" y="101356"/>
                  <a:pt x="4716702" y="110032"/>
                  <a:pt x="4705524" y="118995"/>
                </a:cubicBezTo>
                <a:cubicBezTo>
                  <a:pt x="4694346" y="127957"/>
                  <a:pt x="4687082" y="131542"/>
                  <a:pt x="4683734" y="129750"/>
                </a:cubicBezTo>
                <a:cubicBezTo>
                  <a:pt x="4680385" y="127957"/>
                  <a:pt x="4682838" y="122562"/>
                  <a:pt x="4691091" y="113563"/>
                </a:cubicBezTo>
                <a:cubicBezTo>
                  <a:pt x="4699343" y="104565"/>
                  <a:pt x="4705208" y="97241"/>
                  <a:pt x="4708686" y="91590"/>
                </a:cubicBezTo>
                <a:cubicBezTo>
                  <a:pt x="4712163" y="85940"/>
                  <a:pt x="4716118" y="80212"/>
                  <a:pt x="4720549" y="74404"/>
                </a:cubicBezTo>
                <a:cubicBezTo>
                  <a:pt x="4711988" y="74404"/>
                  <a:pt x="4705574" y="71450"/>
                  <a:pt x="4701308" y="65541"/>
                </a:cubicBezTo>
                <a:cubicBezTo>
                  <a:pt x="4697042" y="59633"/>
                  <a:pt x="4695138" y="52936"/>
                  <a:pt x="4695597" y="45451"/>
                </a:cubicBezTo>
                <a:cubicBezTo>
                  <a:pt x="4696056" y="37965"/>
                  <a:pt x="4699239" y="31666"/>
                  <a:pt x="4705147" y="26554"/>
                </a:cubicBezTo>
                <a:cubicBezTo>
                  <a:pt x="4708101" y="23998"/>
                  <a:pt x="4711523" y="22452"/>
                  <a:pt x="4715411" y="21916"/>
                </a:cubicBezTo>
                <a:close/>
                <a:moveTo>
                  <a:pt x="3101350" y="21596"/>
                </a:moveTo>
                <a:lnTo>
                  <a:pt x="3127077" y="34136"/>
                </a:lnTo>
                <a:lnTo>
                  <a:pt x="3042025" y="286302"/>
                </a:lnTo>
                <a:lnTo>
                  <a:pt x="2969879" y="194517"/>
                </a:lnTo>
                <a:lnTo>
                  <a:pt x="2951359" y="212070"/>
                </a:lnTo>
                <a:lnTo>
                  <a:pt x="2937937" y="199056"/>
                </a:lnTo>
                <a:lnTo>
                  <a:pt x="2976031" y="159262"/>
                </a:lnTo>
                <a:lnTo>
                  <a:pt x="3033485" y="230805"/>
                </a:lnTo>
                <a:close/>
                <a:moveTo>
                  <a:pt x="3635545" y="20800"/>
                </a:moveTo>
                <a:cubicBezTo>
                  <a:pt x="3637255" y="20759"/>
                  <a:pt x="3639380" y="21092"/>
                  <a:pt x="3641922" y="21800"/>
                </a:cubicBezTo>
                <a:cubicBezTo>
                  <a:pt x="3652089" y="24632"/>
                  <a:pt x="3659991" y="27970"/>
                  <a:pt x="3665627" y="31813"/>
                </a:cubicBezTo>
                <a:cubicBezTo>
                  <a:pt x="3671262" y="35657"/>
                  <a:pt x="3671743" y="41120"/>
                  <a:pt x="3667068" y="48204"/>
                </a:cubicBezTo>
                <a:cubicBezTo>
                  <a:pt x="3662393" y="55288"/>
                  <a:pt x="3653932" y="70267"/>
                  <a:pt x="3641686" y="93139"/>
                </a:cubicBezTo>
                <a:cubicBezTo>
                  <a:pt x="3658507" y="89726"/>
                  <a:pt x="3672058" y="85722"/>
                  <a:pt x="3682340" y="81126"/>
                </a:cubicBezTo>
                <a:cubicBezTo>
                  <a:pt x="3692622" y="76530"/>
                  <a:pt x="3701014" y="77523"/>
                  <a:pt x="3707518" y="84105"/>
                </a:cubicBezTo>
                <a:cubicBezTo>
                  <a:pt x="3714021" y="90687"/>
                  <a:pt x="3706571" y="97237"/>
                  <a:pt x="3685169" y="103755"/>
                </a:cubicBezTo>
                <a:cubicBezTo>
                  <a:pt x="3663766" y="110272"/>
                  <a:pt x="3646948" y="113531"/>
                  <a:pt x="3634716" y="113531"/>
                </a:cubicBezTo>
                <a:cubicBezTo>
                  <a:pt x="3621753" y="139458"/>
                  <a:pt x="3606373" y="159438"/>
                  <a:pt x="3588577" y="173470"/>
                </a:cubicBezTo>
                <a:cubicBezTo>
                  <a:pt x="3570780" y="187501"/>
                  <a:pt x="3566883" y="186684"/>
                  <a:pt x="3576886" y="171017"/>
                </a:cubicBezTo>
                <a:cubicBezTo>
                  <a:pt x="3586888" y="155351"/>
                  <a:pt x="3595912" y="140139"/>
                  <a:pt x="3603956" y="125383"/>
                </a:cubicBezTo>
                <a:cubicBezTo>
                  <a:pt x="3612001" y="110627"/>
                  <a:pt x="3619372" y="93544"/>
                  <a:pt x="3626069" y="74135"/>
                </a:cubicBezTo>
                <a:cubicBezTo>
                  <a:pt x="3632766" y="54725"/>
                  <a:pt x="3634541" y="40443"/>
                  <a:pt x="3631393" y="31286"/>
                </a:cubicBezTo>
                <a:cubicBezTo>
                  <a:pt x="3629032" y="24419"/>
                  <a:pt x="3630416" y="20924"/>
                  <a:pt x="3635545" y="20800"/>
                </a:cubicBezTo>
                <a:close/>
                <a:moveTo>
                  <a:pt x="5284998" y="18828"/>
                </a:moveTo>
                <a:cubicBezTo>
                  <a:pt x="5286458" y="18666"/>
                  <a:pt x="5287674" y="18850"/>
                  <a:pt x="5288647" y="19380"/>
                </a:cubicBezTo>
                <a:cubicBezTo>
                  <a:pt x="5292540" y="21503"/>
                  <a:pt x="5290063" y="26902"/>
                  <a:pt x="5281215" y="35578"/>
                </a:cubicBezTo>
                <a:cubicBezTo>
                  <a:pt x="5272367" y="44253"/>
                  <a:pt x="5265764" y="51646"/>
                  <a:pt x="5261404" y="57755"/>
                </a:cubicBezTo>
                <a:cubicBezTo>
                  <a:pt x="5257045" y="63864"/>
                  <a:pt x="5253230" y="70259"/>
                  <a:pt x="5249960" y="76942"/>
                </a:cubicBezTo>
                <a:cubicBezTo>
                  <a:pt x="5259554" y="76039"/>
                  <a:pt x="5266674" y="78910"/>
                  <a:pt x="5271320" y="85557"/>
                </a:cubicBezTo>
                <a:cubicBezTo>
                  <a:pt x="5275966" y="92204"/>
                  <a:pt x="5277791" y="99119"/>
                  <a:pt x="5276795" y="106304"/>
                </a:cubicBezTo>
                <a:cubicBezTo>
                  <a:pt x="5275798" y="113488"/>
                  <a:pt x="5271872" y="119640"/>
                  <a:pt x="5265018" y="124759"/>
                </a:cubicBezTo>
                <a:cubicBezTo>
                  <a:pt x="5258163" y="129879"/>
                  <a:pt x="5250273" y="131205"/>
                  <a:pt x="5241346" y="128739"/>
                </a:cubicBezTo>
                <a:cubicBezTo>
                  <a:pt x="5232419" y="126272"/>
                  <a:pt x="5226196" y="120938"/>
                  <a:pt x="5222675" y="112735"/>
                </a:cubicBezTo>
                <a:cubicBezTo>
                  <a:pt x="5219154" y="104533"/>
                  <a:pt x="5219007" y="95254"/>
                  <a:pt x="5222234" y="84901"/>
                </a:cubicBezTo>
                <a:cubicBezTo>
                  <a:pt x="5225460" y="74547"/>
                  <a:pt x="5230530" y="64989"/>
                  <a:pt x="5237441" y="56228"/>
                </a:cubicBezTo>
                <a:cubicBezTo>
                  <a:pt x="5244354" y="47466"/>
                  <a:pt x="5253643" y="38603"/>
                  <a:pt x="5265308" y="29641"/>
                </a:cubicBezTo>
                <a:cubicBezTo>
                  <a:pt x="5274058" y="22919"/>
                  <a:pt x="5280621" y="19314"/>
                  <a:pt x="5284998" y="18828"/>
                </a:cubicBezTo>
                <a:close/>
                <a:moveTo>
                  <a:pt x="5212106" y="18828"/>
                </a:moveTo>
                <a:cubicBezTo>
                  <a:pt x="5213566" y="18666"/>
                  <a:pt x="5214784" y="18850"/>
                  <a:pt x="5215759" y="19380"/>
                </a:cubicBezTo>
                <a:cubicBezTo>
                  <a:pt x="5219660" y="21503"/>
                  <a:pt x="5217186" y="26902"/>
                  <a:pt x="5208338" y="35578"/>
                </a:cubicBezTo>
                <a:cubicBezTo>
                  <a:pt x="5199490" y="44253"/>
                  <a:pt x="5192887" y="51642"/>
                  <a:pt x="5188527" y="57744"/>
                </a:cubicBezTo>
                <a:cubicBezTo>
                  <a:pt x="5184168" y="63846"/>
                  <a:pt x="5180346" y="70245"/>
                  <a:pt x="5177062" y="76942"/>
                </a:cubicBezTo>
                <a:cubicBezTo>
                  <a:pt x="5186656" y="76039"/>
                  <a:pt x="5193780" y="78907"/>
                  <a:pt x="5198433" y="85546"/>
                </a:cubicBezTo>
                <a:cubicBezTo>
                  <a:pt x="5203086" y="92186"/>
                  <a:pt x="5204911" y="99101"/>
                  <a:pt x="5203907" y="106293"/>
                </a:cubicBezTo>
                <a:cubicBezTo>
                  <a:pt x="5202903" y="113484"/>
                  <a:pt x="5198978" y="119640"/>
                  <a:pt x="5192130" y="124759"/>
                </a:cubicBezTo>
                <a:cubicBezTo>
                  <a:pt x="5185283" y="129879"/>
                  <a:pt x="5177396" y="131205"/>
                  <a:pt x="5168469" y="128739"/>
                </a:cubicBezTo>
                <a:cubicBezTo>
                  <a:pt x="5159542" y="126272"/>
                  <a:pt x="5153319" y="120938"/>
                  <a:pt x="5149798" y="112735"/>
                </a:cubicBezTo>
                <a:cubicBezTo>
                  <a:pt x="5146277" y="104533"/>
                  <a:pt x="5146127" y="95254"/>
                  <a:pt x="5149346" y="84901"/>
                </a:cubicBezTo>
                <a:cubicBezTo>
                  <a:pt x="5152566" y="74547"/>
                  <a:pt x="5157631" y="64989"/>
                  <a:pt x="5164543" y="56228"/>
                </a:cubicBezTo>
                <a:cubicBezTo>
                  <a:pt x="5171455" y="47466"/>
                  <a:pt x="5180744" y="38603"/>
                  <a:pt x="5192410" y="29641"/>
                </a:cubicBezTo>
                <a:cubicBezTo>
                  <a:pt x="5201159" y="22919"/>
                  <a:pt x="5207725" y="19314"/>
                  <a:pt x="5212106" y="18828"/>
                </a:cubicBezTo>
                <a:close/>
                <a:moveTo>
                  <a:pt x="2789448" y="18828"/>
                </a:moveTo>
                <a:cubicBezTo>
                  <a:pt x="2790907" y="18666"/>
                  <a:pt x="2792124" y="18850"/>
                  <a:pt x="2793097" y="19380"/>
                </a:cubicBezTo>
                <a:cubicBezTo>
                  <a:pt x="2796990" y="21503"/>
                  <a:pt x="2794513" y="26902"/>
                  <a:pt x="2785665" y="35578"/>
                </a:cubicBezTo>
                <a:cubicBezTo>
                  <a:pt x="2776817" y="44253"/>
                  <a:pt x="2770214" y="51646"/>
                  <a:pt x="2765854" y="57755"/>
                </a:cubicBezTo>
                <a:cubicBezTo>
                  <a:pt x="2761495" y="63864"/>
                  <a:pt x="2757680" y="70259"/>
                  <a:pt x="2754411" y="76942"/>
                </a:cubicBezTo>
                <a:cubicBezTo>
                  <a:pt x="2764004" y="76039"/>
                  <a:pt x="2771124" y="78910"/>
                  <a:pt x="2775770" y="85557"/>
                </a:cubicBezTo>
                <a:cubicBezTo>
                  <a:pt x="2780417" y="92204"/>
                  <a:pt x="2782241" y="99119"/>
                  <a:pt x="2781245" y="106304"/>
                </a:cubicBezTo>
                <a:cubicBezTo>
                  <a:pt x="2780248" y="113488"/>
                  <a:pt x="2776323" y="119640"/>
                  <a:pt x="2769468" y="124759"/>
                </a:cubicBezTo>
                <a:cubicBezTo>
                  <a:pt x="2762613" y="129879"/>
                  <a:pt x="2754723" y="131205"/>
                  <a:pt x="2745796" y="128739"/>
                </a:cubicBezTo>
                <a:cubicBezTo>
                  <a:pt x="2736869" y="126272"/>
                  <a:pt x="2730646" y="120938"/>
                  <a:pt x="2727125" y="112735"/>
                </a:cubicBezTo>
                <a:cubicBezTo>
                  <a:pt x="2723604" y="104533"/>
                  <a:pt x="2723457" y="95254"/>
                  <a:pt x="2726684" y="84901"/>
                </a:cubicBezTo>
                <a:cubicBezTo>
                  <a:pt x="2729910" y="74547"/>
                  <a:pt x="2734980" y="64989"/>
                  <a:pt x="2741892" y="56228"/>
                </a:cubicBezTo>
                <a:cubicBezTo>
                  <a:pt x="2748804" y="47466"/>
                  <a:pt x="2758093" y="38603"/>
                  <a:pt x="2769758" y="29641"/>
                </a:cubicBezTo>
                <a:cubicBezTo>
                  <a:pt x="2778508" y="22919"/>
                  <a:pt x="2785071" y="19314"/>
                  <a:pt x="2789448" y="18828"/>
                </a:cubicBezTo>
                <a:close/>
                <a:moveTo>
                  <a:pt x="2716556" y="18828"/>
                </a:moveTo>
                <a:cubicBezTo>
                  <a:pt x="2718016" y="18666"/>
                  <a:pt x="2719234" y="18850"/>
                  <a:pt x="2720209" y="19380"/>
                </a:cubicBezTo>
                <a:cubicBezTo>
                  <a:pt x="2724110" y="21503"/>
                  <a:pt x="2721636" y="26902"/>
                  <a:pt x="2712788" y="35578"/>
                </a:cubicBezTo>
                <a:cubicBezTo>
                  <a:pt x="2703940" y="44253"/>
                  <a:pt x="2697337" y="51642"/>
                  <a:pt x="2692977" y="57744"/>
                </a:cubicBezTo>
                <a:cubicBezTo>
                  <a:pt x="2688618" y="63846"/>
                  <a:pt x="2684796" y="70245"/>
                  <a:pt x="2681512" y="76942"/>
                </a:cubicBezTo>
                <a:cubicBezTo>
                  <a:pt x="2691106" y="76039"/>
                  <a:pt x="2698229" y="78907"/>
                  <a:pt x="2702883" y="85546"/>
                </a:cubicBezTo>
                <a:cubicBezTo>
                  <a:pt x="2707536" y="92186"/>
                  <a:pt x="2709361" y="99101"/>
                  <a:pt x="2708357" y="106293"/>
                </a:cubicBezTo>
                <a:cubicBezTo>
                  <a:pt x="2707353" y="113484"/>
                  <a:pt x="2703428" y="119640"/>
                  <a:pt x="2696580" y="124759"/>
                </a:cubicBezTo>
                <a:cubicBezTo>
                  <a:pt x="2689733" y="129879"/>
                  <a:pt x="2681846" y="131205"/>
                  <a:pt x="2672919" y="128739"/>
                </a:cubicBezTo>
                <a:cubicBezTo>
                  <a:pt x="2663992" y="126272"/>
                  <a:pt x="2657768" y="120938"/>
                  <a:pt x="2654248" y="112735"/>
                </a:cubicBezTo>
                <a:cubicBezTo>
                  <a:pt x="2650727" y="104533"/>
                  <a:pt x="2650577" y="95254"/>
                  <a:pt x="2653796" y="84901"/>
                </a:cubicBezTo>
                <a:cubicBezTo>
                  <a:pt x="2657015" y="74547"/>
                  <a:pt x="2662081" y="64989"/>
                  <a:pt x="2668993" y="56228"/>
                </a:cubicBezTo>
                <a:cubicBezTo>
                  <a:pt x="2675905" y="47466"/>
                  <a:pt x="2685194" y="38603"/>
                  <a:pt x="2696860" y="29641"/>
                </a:cubicBezTo>
                <a:cubicBezTo>
                  <a:pt x="2705609" y="22919"/>
                  <a:pt x="2712175" y="19314"/>
                  <a:pt x="2716556" y="18828"/>
                </a:cubicBezTo>
                <a:close/>
                <a:moveTo>
                  <a:pt x="260676" y="12889"/>
                </a:moveTo>
                <a:cubicBezTo>
                  <a:pt x="262444" y="12678"/>
                  <a:pt x="264751" y="12920"/>
                  <a:pt x="267598" y="13616"/>
                </a:cubicBezTo>
                <a:cubicBezTo>
                  <a:pt x="277278" y="15537"/>
                  <a:pt x="286100" y="18789"/>
                  <a:pt x="294067" y="23371"/>
                </a:cubicBezTo>
                <a:cubicBezTo>
                  <a:pt x="302032" y="27952"/>
                  <a:pt x="304872" y="33914"/>
                  <a:pt x="302585" y="41256"/>
                </a:cubicBezTo>
                <a:cubicBezTo>
                  <a:pt x="300297" y="48599"/>
                  <a:pt x="298713" y="56027"/>
                  <a:pt x="297831" y="63541"/>
                </a:cubicBezTo>
                <a:cubicBezTo>
                  <a:pt x="296949" y="71055"/>
                  <a:pt x="296734" y="91798"/>
                  <a:pt x="297185" y="125770"/>
                </a:cubicBezTo>
                <a:cubicBezTo>
                  <a:pt x="297637" y="159742"/>
                  <a:pt x="298770" y="189430"/>
                  <a:pt x="300584" y="214834"/>
                </a:cubicBezTo>
                <a:cubicBezTo>
                  <a:pt x="302398" y="240238"/>
                  <a:pt x="301656" y="259289"/>
                  <a:pt x="298358" y="271987"/>
                </a:cubicBezTo>
                <a:cubicBezTo>
                  <a:pt x="295059" y="284685"/>
                  <a:pt x="289108" y="295196"/>
                  <a:pt x="280504" y="303521"/>
                </a:cubicBezTo>
                <a:cubicBezTo>
                  <a:pt x="271900" y="311845"/>
                  <a:pt x="265727" y="310293"/>
                  <a:pt x="261984" y="298864"/>
                </a:cubicBezTo>
                <a:cubicBezTo>
                  <a:pt x="258241" y="287435"/>
                  <a:pt x="250669" y="274808"/>
                  <a:pt x="239269" y="260984"/>
                </a:cubicBezTo>
                <a:cubicBezTo>
                  <a:pt x="227869" y="247160"/>
                  <a:pt x="228854" y="242274"/>
                  <a:pt x="242226" y="246325"/>
                </a:cubicBezTo>
                <a:cubicBezTo>
                  <a:pt x="255599" y="250376"/>
                  <a:pt x="263049" y="252183"/>
                  <a:pt x="264576" y="251746"/>
                </a:cubicBezTo>
                <a:cubicBezTo>
                  <a:pt x="266103" y="251308"/>
                  <a:pt x="267515" y="246522"/>
                  <a:pt x="268813" y="237387"/>
                </a:cubicBezTo>
                <a:cubicBezTo>
                  <a:pt x="270112" y="228253"/>
                  <a:pt x="270760" y="210342"/>
                  <a:pt x="270760" y="183655"/>
                </a:cubicBezTo>
                <a:cubicBezTo>
                  <a:pt x="270760" y="155835"/>
                  <a:pt x="270319" y="125706"/>
                  <a:pt x="269437" y="93268"/>
                </a:cubicBezTo>
                <a:cubicBezTo>
                  <a:pt x="268555" y="60831"/>
                  <a:pt x="265182" y="38750"/>
                  <a:pt x="259316" y="27027"/>
                </a:cubicBezTo>
                <a:cubicBezTo>
                  <a:pt x="254918" y="18235"/>
                  <a:pt x="255371" y="13522"/>
                  <a:pt x="260676" y="12889"/>
                </a:cubicBezTo>
                <a:close/>
                <a:moveTo>
                  <a:pt x="4138676" y="10559"/>
                </a:moveTo>
                <a:cubicBezTo>
                  <a:pt x="4140565" y="10501"/>
                  <a:pt x="4142899" y="10886"/>
                  <a:pt x="4145679" y="11712"/>
                </a:cubicBezTo>
                <a:cubicBezTo>
                  <a:pt x="4156800" y="15017"/>
                  <a:pt x="4165149" y="18864"/>
                  <a:pt x="4170728" y="23252"/>
                </a:cubicBezTo>
                <a:cubicBezTo>
                  <a:pt x="4176306" y="27640"/>
                  <a:pt x="4176962" y="32459"/>
                  <a:pt x="4172696" y="37707"/>
                </a:cubicBezTo>
                <a:cubicBezTo>
                  <a:pt x="4168430" y="42956"/>
                  <a:pt x="4163389" y="51388"/>
                  <a:pt x="4157574" y="63003"/>
                </a:cubicBezTo>
                <a:cubicBezTo>
                  <a:pt x="4151759" y="74619"/>
                  <a:pt x="4143187" y="86464"/>
                  <a:pt x="4131859" y="98538"/>
                </a:cubicBezTo>
                <a:cubicBezTo>
                  <a:pt x="4160209" y="97750"/>
                  <a:pt x="4177737" y="94853"/>
                  <a:pt x="4184441" y="89848"/>
                </a:cubicBezTo>
                <a:cubicBezTo>
                  <a:pt x="4191145" y="84843"/>
                  <a:pt x="4198914" y="84270"/>
                  <a:pt x="4207747" y="88127"/>
                </a:cubicBezTo>
                <a:cubicBezTo>
                  <a:pt x="4216581" y="91985"/>
                  <a:pt x="4223690" y="96807"/>
                  <a:pt x="4229075" y="102593"/>
                </a:cubicBezTo>
                <a:cubicBezTo>
                  <a:pt x="4234459" y="108379"/>
                  <a:pt x="4234864" y="113764"/>
                  <a:pt x="4230290" y="118747"/>
                </a:cubicBezTo>
                <a:cubicBezTo>
                  <a:pt x="4225715" y="123730"/>
                  <a:pt x="4222543" y="135547"/>
                  <a:pt x="4220772" y="154196"/>
                </a:cubicBezTo>
                <a:cubicBezTo>
                  <a:pt x="4219000" y="172846"/>
                  <a:pt x="4217441" y="191603"/>
                  <a:pt x="4216093" y="210467"/>
                </a:cubicBezTo>
                <a:cubicBezTo>
                  <a:pt x="4214745" y="229332"/>
                  <a:pt x="4210766" y="245604"/>
                  <a:pt x="4204155" y="259285"/>
                </a:cubicBezTo>
                <a:cubicBezTo>
                  <a:pt x="4197544" y="272965"/>
                  <a:pt x="4187287" y="283366"/>
                  <a:pt x="4173384" y="290486"/>
                </a:cubicBezTo>
                <a:cubicBezTo>
                  <a:pt x="4159481" y="297606"/>
                  <a:pt x="4152003" y="295817"/>
                  <a:pt x="4150949" y="285119"/>
                </a:cubicBezTo>
                <a:cubicBezTo>
                  <a:pt x="4149895" y="274421"/>
                  <a:pt x="4144173" y="262246"/>
                  <a:pt x="4133784" y="248594"/>
                </a:cubicBezTo>
                <a:cubicBezTo>
                  <a:pt x="4123394" y="234942"/>
                  <a:pt x="4124800" y="231314"/>
                  <a:pt x="4138000" y="237710"/>
                </a:cubicBezTo>
                <a:cubicBezTo>
                  <a:pt x="4151200" y="244106"/>
                  <a:pt x="4160417" y="247705"/>
                  <a:pt x="4165651" y="248508"/>
                </a:cubicBezTo>
                <a:cubicBezTo>
                  <a:pt x="4170886" y="249311"/>
                  <a:pt x="4175758" y="244504"/>
                  <a:pt x="4180268" y="234086"/>
                </a:cubicBezTo>
                <a:cubicBezTo>
                  <a:pt x="4184778" y="223667"/>
                  <a:pt x="4187933" y="207890"/>
                  <a:pt x="4189732" y="186752"/>
                </a:cubicBezTo>
                <a:cubicBezTo>
                  <a:pt x="4191532" y="165615"/>
                  <a:pt x="4192432" y="147933"/>
                  <a:pt x="4192432" y="133708"/>
                </a:cubicBezTo>
                <a:cubicBezTo>
                  <a:pt x="4192432" y="120873"/>
                  <a:pt x="4191195" y="113628"/>
                  <a:pt x="4188721" y="111972"/>
                </a:cubicBezTo>
                <a:cubicBezTo>
                  <a:pt x="4186247" y="110315"/>
                  <a:pt x="4180099" y="110720"/>
                  <a:pt x="4170276" y="113187"/>
                </a:cubicBezTo>
                <a:lnTo>
                  <a:pt x="4142141" y="120242"/>
                </a:lnTo>
                <a:cubicBezTo>
                  <a:pt x="4135315" y="121174"/>
                  <a:pt x="4129249" y="118937"/>
                  <a:pt x="4123943" y="113531"/>
                </a:cubicBezTo>
                <a:cubicBezTo>
                  <a:pt x="4110219" y="129119"/>
                  <a:pt x="4095933" y="141114"/>
                  <a:pt x="4081083" y="149518"/>
                </a:cubicBezTo>
                <a:cubicBezTo>
                  <a:pt x="4077371" y="151619"/>
                  <a:pt x="4074576" y="152897"/>
                  <a:pt x="4072698" y="153353"/>
                </a:cubicBezTo>
                <a:lnTo>
                  <a:pt x="4071036" y="152720"/>
                </a:lnTo>
                <a:lnTo>
                  <a:pt x="4070718" y="158283"/>
                </a:lnTo>
                <a:cubicBezTo>
                  <a:pt x="4070512" y="165615"/>
                  <a:pt x="4070633" y="174678"/>
                  <a:pt x="4071081" y="185472"/>
                </a:cubicBezTo>
                <a:cubicBezTo>
                  <a:pt x="4071977" y="207061"/>
                  <a:pt x="4071267" y="223409"/>
                  <a:pt x="4068952" y="234516"/>
                </a:cubicBezTo>
                <a:cubicBezTo>
                  <a:pt x="4066636" y="245622"/>
                  <a:pt x="4063524" y="254556"/>
                  <a:pt x="4059616" y="261318"/>
                </a:cubicBezTo>
                <a:cubicBezTo>
                  <a:pt x="4055709" y="268079"/>
                  <a:pt x="4051525" y="268179"/>
                  <a:pt x="4047065" y="261619"/>
                </a:cubicBezTo>
                <a:cubicBezTo>
                  <a:pt x="4042605" y="255058"/>
                  <a:pt x="4039192" y="249609"/>
                  <a:pt x="4036826" y="245271"/>
                </a:cubicBezTo>
                <a:cubicBezTo>
                  <a:pt x="4034460" y="240933"/>
                  <a:pt x="4032147" y="238588"/>
                  <a:pt x="4029889" y="238237"/>
                </a:cubicBezTo>
                <a:cubicBezTo>
                  <a:pt x="4027630" y="237886"/>
                  <a:pt x="4016405" y="239359"/>
                  <a:pt x="3996214" y="242657"/>
                </a:cubicBezTo>
                <a:cubicBezTo>
                  <a:pt x="3991511" y="262762"/>
                  <a:pt x="3986144" y="268262"/>
                  <a:pt x="3980114" y="259156"/>
                </a:cubicBezTo>
                <a:cubicBezTo>
                  <a:pt x="3974084" y="250050"/>
                  <a:pt x="3971069" y="237925"/>
                  <a:pt x="3971069" y="222782"/>
                </a:cubicBezTo>
                <a:cubicBezTo>
                  <a:pt x="3971069" y="208513"/>
                  <a:pt x="3970628" y="190785"/>
                  <a:pt x="3969746" y="169598"/>
                </a:cubicBezTo>
                <a:cubicBezTo>
                  <a:pt x="3968864" y="148410"/>
                  <a:pt x="3965716" y="133073"/>
                  <a:pt x="3960303" y="123587"/>
                </a:cubicBezTo>
                <a:cubicBezTo>
                  <a:pt x="3954890" y="114101"/>
                  <a:pt x="3955811" y="109358"/>
                  <a:pt x="3963067" y="109358"/>
                </a:cubicBezTo>
                <a:cubicBezTo>
                  <a:pt x="3967857" y="109358"/>
                  <a:pt x="3973457" y="109795"/>
                  <a:pt x="3979867" y="110670"/>
                </a:cubicBezTo>
                <a:cubicBezTo>
                  <a:pt x="3986750" y="102023"/>
                  <a:pt x="3994429" y="88651"/>
                  <a:pt x="4002904" y="70553"/>
                </a:cubicBezTo>
                <a:cubicBezTo>
                  <a:pt x="4011379" y="52456"/>
                  <a:pt x="4014043" y="38198"/>
                  <a:pt x="4010895" y="27780"/>
                </a:cubicBezTo>
                <a:cubicBezTo>
                  <a:pt x="4007747" y="17362"/>
                  <a:pt x="4015674" y="16276"/>
                  <a:pt x="4034675" y="24521"/>
                </a:cubicBezTo>
                <a:cubicBezTo>
                  <a:pt x="4050879" y="32351"/>
                  <a:pt x="4055888" y="39245"/>
                  <a:pt x="4049700" y="45203"/>
                </a:cubicBezTo>
                <a:cubicBezTo>
                  <a:pt x="4043512" y="51162"/>
                  <a:pt x="4036847" y="59497"/>
                  <a:pt x="4029706" y="70209"/>
                </a:cubicBezTo>
                <a:cubicBezTo>
                  <a:pt x="4022565" y="80921"/>
                  <a:pt x="4011623" y="94408"/>
                  <a:pt x="3996881" y="110670"/>
                </a:cubicBezTo>
                <a:cubicBezTo>
                  <a:pt x="4014233" y="108175"/>
                  <a:pt x="4026293" y="103952"/>
                  <a:pt x="4033062" y="98001"/>
                </a:cubicBezTo>
                <a:cubicBezTo>
                  <a:pt x="4039830" y="92049"/>
                  <a:pt x="4047158" y="90995"/>
                  <a:pt x="4055045" y="94839"/>
                </a:cubicBezTo>
                <a:cubicBezTo>
                  <a:pt x="4062932" y="98682"/>
                  <a:pt x="4069834" y="102683"/>
                  <a:pt x="4075749" y="106841"/>
                </a:cubicBezTo>
                <a:cubicBezTo>
                  <a:pt x="4081664" y="111000"/>
                  <a:pt x="4083001" y="115879"/>
                  <a:pt x="4079761" y="121479"/>
                </a:cubicBezTo>
                <a:cubicBezTo>
                  <a:pt x="4076520" y="127079"/>
                  <a:pt x="4074039" y="133747"/>
                  <a:pt x="4072318" y="141484"/>
                </a:cubicBezTo>
                <a:cubicBezTo>
                  <a:pt x="4071888" y="143418"/>
                  <a:pt x="4071539" y="145785"/>
                  <a:pt x="4071273" y="148585"/>
                </a:cubicBezTo>
                <a:lnTo>
                  <a:pt x="4071251" y="148957"/>
                </a:lnTo>
                <a:lnTo>
                  <a:pt x="4072440" y="146223"/>
                </a:lnTo>
                <a:cubicBezTo>
                  <a:pt x="4074232" y="143390"/>
                  <a:pt x="4076941" y="139734"/>
                  <a:pt x="4080567" y="135256"/>
                </a:cubicBezTo>
                <a:cubicBezTo>
                  <a:pt x="4095073" y="117346"/>
                  <a:pt x="4108344" y="96871"/>
                  <a:pt x="4120383" y="73834"/>
                </a:cubicBezTo>
                <a:cubicBezTo>
                  <a:pt x="4132421" y="50796"/>
                  <a:pt x="4136867" y="33857"/>
                  <a:pt x="4133719" y="23016"/>
                </a:cubicBezTo>
                <a:cubicBezTo>
                  <a:pt x="4131358" y="14885"/>
                  <a:pt x="4133011" y="10733"/>
                  <a:pt x="4138676" y="10559"/>
                </a:cubicBezTo>
                <a:close/>
                <a:moveTo>
                  <a:pt x="1995551" y="10559"/>
                </a:moveTo>
                <a:cubicBezTo>
                  <a:pt x="1997439" y="10501"/>
                  <a:pt x="1999774" y="10886"/>
                  <a:pt x="2002554" y="11712"/>
                </a:cubicBezTo>
                <a:cubicBezTo>
                  <a:pt x="2013675" y="15017"/>
                  <a:pt x="2022024" y="18864"/>
                  <a:pt x="2027603" y="23252"/>
                </a:cubicBezTo>
                <a:cubicBezTo>
                  <a:pt x="2033181" y="27640"/>
                  <a:pt x="2033837" y="32459"/>
                  <a:pt x="2029571" y="37707"/>
                </a:cubicBezTo>
                <a:cubicBezTo>
                  <a:pt x="2025305" y="42956"/>
                  <a:pt x="2020264" y="51388"/>
                  <a:pt x="2014449" y="63003"/>
                </a:cubicBezTo>
                <a:cubicBezTo>
                  <a:pt x="2008634" y="74619"/>
                  <a:pt x="2000062" y="86464"/>
                  <a:pt x="1988734" y="98538"/>
                </a:cubicBezTo>
                <a:cubicBezTo>
                  <a:pt x="2017084" y="97750"/>
                  <a:pt x="2034611" y="94853"/>
                  <a:pt x="2041315" y="89848"/>
                </a:cubicBezTo>
                <a:cubicBezTo>
                  <a:pt x="2048020" y="84843"/>
                  <a:pt x="2055788" y="84270"/>
                  <a:pt x="2064622" y="88127"/>
                </a:cubicBezTo>
                <a:cubicBezTo>
                  <a:pt x="2073456" y="91985"/>
                  <a:pt x="2080565" y="96807"/>
                  <a:pt x="2085949" y="102593"/>
                </a:cubicBezTo>
                <a:cubicBezTo>
                  <a:pt x="2091334" y="108379"/>
                  <a:pt x="2091739" y="113764"/>
                  <a:pt x="2087165" y="118747"/>
                </a:cubicBezTo>
                <a:cubicBezTo>
                  <a:pt x="2082590" y="123730"/>
                  <a:pt x="2079417" y="135547"/>
                  <a:pt x="2077646" y="154196"/>
                </a:cubicBezTo>
                <a:cubicBezTo>
                  <a:pt x="2075875" y="172846"/>
                  <a:pt x="2074316" y="191603"/>
                  <a:pt x="2072968" y="210467"/>
                </a:cubicBezTo>
                <a:cubicBezTo>
                  <a:pt x="2071620" y="229332"/>
                  <a:pt x="2067640" y="245604"/>
                  <a:pt x="2061030" y="259285"/>
                </a:cubicBezTo>
                <a:cubicBezTo>
                  <a:pt x="2054419" y="272965"/>
                  <a:pt x="2044162" y="283366"/>
                  <a:pt x="2030259" y="290486"/>
                </a:cubicBezTo>
                <a:cubicBezTo>
                  <a:pt x="2016356" y="297606"/>
                  <a:pt x="2008878" y="295817"/>
                  <a:pt x="2007824" y="285119"/>
                </a:cubicBezTo>
                <a:cubicBezTo>
                  <a:pt x="2006770" y="274421"/>
                  <a:pt x="2001048" y="262246"/>
                  <a:pt x="1990659" y="248594"/>
                </a:cubicBezTo>
                <a:cubicBezTo>
                  <a:pt x="1980269" y="234942"/>
                  <a:pt x="1981675" y="231314"/>
                  <a:pt x="1994875" y="237710"/>
                </a:cubicBezTo>
                <a:cubicBezTo>
                  <a:pt x="2008075" y="244106"/>
                  <a:pt x="2017292" y="247705"/>
                  <a:pt x="2022526" y="248508"/>
                </a:cubicBezTo>
                <a:cubicBezTo>
                  <a:pt x="2027760" y="249311"/>
                  <a:pt x="2032632" y="244504"/>
                  <a:pt x="2037142" y="234086"/>
                </a:cubicBezTo>
                <a:cubicBezTo>
                  <a:pt x="2041653" y="223667"/>
                  <a:pt x="2044807" y="207890"/>
                  <a:pt x="2046607" y="186752"/>
                </a:cubicBezTo>
                <a:cubicBezTo>
                  <a:pt x="2048407" y="165615"/>
                  <a:pt x="2049307" y="147933"/>
                  <a:pt x="2049307" y="133708"/>
                </a:cubicBezTo>
                <a:cubicBezTo>
                  <a:pt x="2049307" y="120873"/>
                  <a:pt x="2048070" y="113628"/>
                  <a:pt x="2045596" y="111972"/>
                </a:cubicBezTo>
                <a:cubicBezTo>
                  <a:pt x="2043122" y="110315"/>
                  <a:pt x="2036974" y="110720"/>
                  <a:pt x="2027151" y="113187"/>
                </a:cubicBezTo>
                <a:lnTo>
                  <a:pt x="1999015" y="120242"/>
                </a:lnTo>
                <a:cubicBezTo>
                  <a:pt x="1992190" y="121174"/>
                  <a:pt x="1986124" y="118937"/>
                  <a:pt x="1980818" y="113531"/>
                </a:cubicBezTo>
                <a:cubicBezTo>
                  <a:pt x="1967094" y="129119"/>
                  <a:pt x="1952808" y="141114"/>
                  <a:pt x="1937958" y="149518"/>
                </a:cubicBezTo>
                <a:cubicBezTo>
                  <a:pt x="1934246" y="151619"/>
                  <a:pt x="1931451" y="152897"/>
                  <a:pt x="1929574" y="153353"/>
                </a:cubicBezTo>
                <a:lnTo>
                  <a:pt x="1927911" y="152720"/>
                </a:lnTo>
                <a:lnTo>
                  <a:pt x="1927593" y="158283"/>
                </a:lnTo>
                <a:cubicBezTo>
                  <a:pt x="1927387" y="165615"/>
                  <a:pt x="1927508" y="174678"/>
                  <a:pt x="1927956" y="185472"/>
                </a:cubicBezTo>
                <a:cubicBezTo>
                  <a:pt x="1928853" y="207061"/>
                  <a:pt x="1928143" y="223409"/>
                  <a:pt x="1925827" y="234516"/>
                </a:cubicBezTo>
                <a:cubicBezTo>
                  <a:pt x="1923511" y="245622"/>
                  <a:pt x="1920399" y="254556"/>
                  <a:pt x="1916491" y="261318"/>
                </a:cubicBezTo>
                <a:cubicBezTo>
                  <a:pt x="1912583" y="268079"/>
                  <a:pt x="1908400" y="268179"/>
                  <a:pt x="1903940" y="261619"/>
                </a:cubicBezTo>
                <a:cubicBezTo>
                  <a:pt x="1899480" y="255058"/>
                  <a:pt x="1896067" y="249609"/>
                  <a:pt x="1893701" y="245271"/>
                </a:cubicBezTo>
                <a:cubicBezTo>
                  <a:pt x="1891335" y="240933"/>
                  <a:pt x="1889023" y="238588"/>
                  <a:pt x="1886764" y="238237"/>
                </a:cubicBezTo>
                <a:cubicBezTo>
                  <a:pt x="1884505" y="237886"/>
                  <a:pt x="1873281" y="239359"/>
                  <a:pt x="1853090" y="242657"/>
                </a:cubicBezTo>
                <a:cubicBezTo>
                  <a:pt x="1848386" y="262762"/>
                  <a:pt x="1843019" y="268262"/>
                  <a:pt x="1836989" y="259156"/>
                </a:cubicBezTo>
                <a:cubicBezTo>
                  <a:pt x="1830959" y="250050"/>
                  <a:pt x="1827944" y="237925"/>
                  <a:pt x="1827944" y="222782"/>
                </a:cubicBezTo>
                <a:cubicBezTo>
                  <a:pt x="1827944" y="208513"/>
                  <a:pt x="1827503" y="190785"/>
                  <a:pt x="1826621" y="169598"/>
                </a:cubicBezTo>
                <a:cubicBezTo>
                  <a:pt x="1825739" y="148410"/>
                  <a:pt x="1822592" y="133073"/>
                  <a:pt x="1817178" y="123587"/>
                </a:cubicBezTo>
                <a:cubicBezTo>
                  <a:pt x="1811765" y="114101"/>
                  <a:pt x="1812686" y="109358"/>
                  <a:pt x="1819942" y="109358"/>
                </a:cubicBezTo>
                <a:cubicBezTo>
                  <a:pt x="1824732" y="109358"/>
                  <a:pt x="1830332" y="109795"/>
                  <a:pt x="1836742" y="110670"/>
                </a:cubicBezTo>
                <a:cubicBezTo>
                  <a:pt x="1843625" y="102023"/>
                  <a:pt x="1851304" y="88651"/>
                  <a:pt x="1859779" y="70553"/>
                </a:cubicBezTo>
                <a:cubicBezTo>
                  <a:pt x="1868254" y="52456"/>
                  <a:pt x="1870918" y="38198"/>
                  <a:pt x="1867770" y="27780"/>
                </a:cubicBezTo>
                <a:cubicBezTo>
                  <a:pt x="1864623" y="17362"/>
                  <a:pt x="1872549" y="16276"/>
                  <a:pt x="1891550" y="24521"/>
                </a:cubicBezTo>
                <a:cubicBezTo>
                  <a:pt x="1907754" y="32351"/>
                  <a:pt x="1912763" y="39245"/>
                  <a:pt x="1906575" y="45203"/>
                </a:cubicBezTo>
                <a:cubicBezTo>
                  <a:pt x="1900387" y="51162"/>
                  <a:pt x="1893723" y="59497"/>
                  <a:pt x="1886581" y="70209"/>
                </a:cubicBezTo>
                <a:cubicBezTo>
                  <a:pt x="1879440" y="80921"/>
                  <a:pt x="1868498" y="94408"/>
                  <a:pt x="1853756" y="110670"/>
                </a:cubicBezTo>
                <a:cubicBezTo>
                  <a:pt x="1871108" y="108175"/>
                  <a:pt x="1883168" y="103952"/>
                  <a:pt x="1889937" y="98001"/>
                </a:cubicBezTo>
                <a:cubicBezTo>
                  <a:pt x="1896705" y="92049"/>
                  <a:pt x="1904033" y="90995"/>
                  <a:pt x="1911920" y="94839"/>
                </a:cubicBezTo>
                <a:cubicBezTo>
                  <a:pt x="1919807" y="98682"/>
                  <a:pt x="1926709" y="102683"/>
                  <a:pt x="1932624" y="106841"/>
                </a:cubicBezTo>
                <a:cubicBezTo>
                  <a:pt x="1938539" y="111000"/>
                  <a:pt x="1939877" y="115879"/>
                  <a:pt x="1936636" y="121479"/>
                </a:cubicBezTo>
                <a:cubicBezTo>
                  <a:pt x="1933395" y="127079"/>
                  <a:pt x="1930914" y="133747"/>
                  <a:pt x="1929193" y="141484"/>
                </a:cubicBezTo>
                <a:cubicBezTo>
                  <a:pt x="1928763" y="143418"/>
                  <a:pt x="1928414" y="145785"/>
                  <a:pt x="1928148" y="148585"/>
                </a:cubicBezTo>
                <a:lnTo>
                  <a:pt x="1928127" y="148957"/>
                </a:lnTo>
                <a:lnTo>
                  <a:pt x="1929315" y="146223"/>
                </a:lnTo>
                <a:cubicBezTo>
                  <a:pt x="1931107" y="143390"/>
                  <a:pt x="1933816" y="139734"/>
                  <a:pt x="1937442" y="135256"/>
                </a:cubicBezTo>
                <a:cubicBezTo>
                  <a:pt x="1951947" y="117346"/>
                  <a:pt x="1965219" y="96871"/>
                  <a:pt x="1977258" y="73834"/>
                </a:cubicBezTo>
                <a:cubicBezTo>
                  <a:pt x="1989296" y="50796"/>
                  <a:pt x="1993742" y="33857"/>
                  <a:pt x="1990594" y="23016"/>
                </a:cubicBezTo>
                <a:cubicBezTo>
                  <a:pt x="1988233" y="14885"/>
                  <a:pt x="1989886" y="10733"/>
                  <a:pt x="1995551" y="10559"/>
                </a:cubicBezTo>
                <a:close/>
                <a:moveTo>
                  <a:pt x="3802536" y="10013"/>
                </a:moveTo>
                <a:cubicBezTo>
                  <a:pt x="3804161" y="9964"/>
                  <a:pt x="3806187" y="10294"/>
                  <a:pt x="3808616" y="11002"/>
                </a:cubicBezTo>
                <a:cubicBezTo>
                  <a:pt x="3818332" y="13834"/>
                  <a:pt x="3826007" y="17122"/>
                  <a:pt x="3831643" y="20865"/>
                </a:cubicBezTo>
                <a:cubicBezTo>
                  <a:pt x="3837279" y="24607"/>
                  <a:pt x="3838724" y="29705"/>
                  <a:pt x="3835977" y="36158"/>
                </a:cubicBezTo>
                <a:cubicBezTo>
                  <a:pt x="3833231" y="42611"/>
                  <a:pt x="3829657" y="56651"/>
                  <a:pt x="3825255" y="78276"/>
                </a:cubicBezTo>
                <a:cubicBezTo>
                  <a:pt x="3830245" y="77602"/>
                  <a:pt x="3835034" y="76533"/>
                  <a:pt x="3839623" y="75071"/>
                </a:cubicBezTo>
                <a:cubicBezTo>
                  <a:pt x="3844212" y="73608"/>
                  <a:pt x="3849712" y="75960"/>
                  <a:pt x="3856122" y="82126"/>
                </a:cubicBezTo>
                <a:cubicBezTo>
                  <a:pt x="3862532" y="88292"/>
                  <a:pt x="3861596" y="92587"/>
                  <a:pt x="3853315" y="95011"/>
                </a:cubicBezTo>
                <a:cubicBezTo>
                  <a:pt x="3845033" y="97434"/>
                  <a:pt x="3835049" y="99427"/>
                  <a:pt x="3823362" y="100990"/>
                </a:cubicBezTo>
                <a:lnTo>
                  <a:pt x="3818500" y="128223"/>
                </a:lnTo>
                <a:cubicBezTo>
                  <a:pt x="3840269" y="125613"/>
                  <a:pt x="3855885" y="123612"/>
                  <a:pt x="3865350" y="122221"/>
                </a:cubicBezTo>
                <a:cubicBezTo>
                  <a:pt x="3874814" y="120830"/>
                  <a:pt x="3883995" y="125333"/>
                  <a:pt x="3892894" y="135730"/>
                </a:cubicBezTo>
                <a:cubicBezTo>
                  <a:pt x="3901792" y="146126"/>
                  <a:pt x="3895715" y="150651"/>
                  <a:pt x="3874664" y="149303"/>
                </a:cubicBezTo>
                <a:cubicBezTo>
                  <a:pt x="3853612" y="147955"/>
                  <a:pt x="3827581" y="149754"/>
                  <a:pt x="3796571" y="154702"/>
                </a:cubicBezTo>
                <a:cubicBezTo>
                  <a:pt x="3765560" y="159649"/>
                  <a:pt x="3744942" y="163474"/>
                  <a:pt x="3734718" y="166178"/>
                </a:cubicBezTo>
                <a:cubicBezTo>
                  <a:pt x="3724493" y="168881"/>
                  <a:pt x="3714501" y="166938"/>
                  <a:pt x="3704743" y="160348"/>
                </a:cubicBezTo>
                <a:cubicBezTo>
                  <a:pt x="3694985" y="153759"/>
                  <a:pt x="3695626" y="150149"/>
                  <a:pt x="3706668" y="149518"/>
                </a:cubicBezTo>
                <a:cubicBezTo>
                  <a:pt x="3717710" y="148887"/>
                  <a:pt x="3733341" y="146571"/>
                  <a:pt x="3753561" y="142570"/>
                </a:cubicBezTo>
                <a:lnTo>
                  <a:pt x="3750011" y="114886"/>
                </a:lnTo>
                <a:cubicBezTo>
                  <a:pt x="3747674" y="115747"/>
                  <a:pt x="3743254" y="116413"/>
                  <a:pt x="3736750" y="116887"/>
                </a:cubicBezTo>
                <a:cubicBezTo>
                  <a:pt x="3730247" y="117360"/>
                  <a:pt x="3723547" y="115187"/>
                  <a:pt x="3716649" y="110369"/>
                </a:cubicBezTo>
                <a:cubicBezTo>
                  <a:pt x="3709751" y="105551"/>
                  <a:pt x="3710260" y="102206"/>
                  <a:pt x="3718176" y="100334"/>
                </a:cubicBezTo>
                <a:cubicBezTo>
                  <a:pt x="3726092" y="98463"/>
                  <a:pt x="3735184" y="96373"/>
                  <a:pt x="3745451" y="94064"/>
                </a:cubicBezTo>
                <a:cubicBezTo>
                  <a:pt x="3742010" y="76641"/>
                  <a:pt x="3737550" y="63132"/>
                  <a:pt x="3732072" y="53539"/>
                </a:cubicBezTo>
                <a:cubicBezTo>
                  <a:pt x="3726594" y="43945"/>
                  <a:pt x="3728806" y="39847"/>
                  <a:pt x="3738708" y="41246"/>
                </a:cubicBezTo>
                <a:cubicBezTo>
                  <a:pt x="3748610" y="42644"/>
                  <a:pt x="3756285" y="44440"/>
                  <a:pt x="3761735" y="46634"/>
                </a:cubicBezTo>
                <a:cubicBezTo>
                  <a:pt x="3767184" y="48828"/>
                  <a:pt x="3769675" y="52897"/>
                  <a:pt x="3769209" y="58841"/>
                </a:cubicBezTo>
                <a:cubicBezTo>
                  <a:pt x="3768743" y="64785"/>
                  <a:pt x="3768898" y="74863"/>
                  <a:pt x="3769672" y="89074"/>
                </a:cubicBezTo>
                <a:cubicBezTo>
                  <a:pt x="3779983" y="87353"/>
                  <a:pt x="3790358" y="85374"/>
                  <a:pt x="3800797" y="83137"/>
                </a:cubicBezTo>
                <a:cubicBezTo>
                  <a:pt x="3800797" y="72611"/>
                  <a:pt x="3801246" y="61888"/>
                  <a:pt x="3802142" y="50968"/>
                </a:cubicBezTo>
                <a:cubicBezTo>
                  <a:pt x="3803038" y="40048"/>
                  <a:pt x="3801912" y="29949"/>
                  <a:pt x="3798765" y="20671"/>
                </a:cubicBezTo>
                <a:cubicBezTo>
                  <a:pt x="3796404" y="13712"/>
                  <a:pt x="3797661" y="10160"/>
                  <a:pt x="3802536" y="10013"/>
                </a:cubicBezTo>
                <a:close/>
                <a:moveTo>
                  <a:pt x="98264" y="9276"/>
                </a:moveTo>
                <a:cubicBezTo>
                  <a:pt x="99970" y="9003"/>
                  <a:pt x="102187" y="9102"/>
                  <a:pt x="104916" y="9572"/>
                </a:cubicBezTo>
                <a:cubicBezTo>
                  <a:pt x="115828" y="11450"/>
                  <a:pt x="124852" y="14218"/>
                  <a:pt x="131986" y="17875"/>
                </a:cubicBezTo>
                <a:cubicBezTo>
                  <a:pt x="139121" y="21531"/>
                  <a:pt x="141547" y="27296"/>
                  <a:pt x="139268" y="35169"/>
                </a:cubicBezTo>
                <a:cubicBezTo>
                  <a:pt x="136987" y="43042"/>
                  <a:pt x="135403" y="53815"/>
                  <a:pt x="134514" y="67488"/>
                </a:cubicBezTo>
                <a:cubicBezTo>
                  <a:pt x="134069" y="74325"/>
                  <a:pt x="133628" y="82130"/>
                  <a:pt x="133191" y="90905"/>
                </a:cubicBezTo>
                <a:lnTo>
                  <a:pt x="133140" y="92043"/>
                </a:lnTo>
                <a:lnTo>
                  <a:pt x="136030" y="88579"/>
                </a:lnTo>
                <a:cubicBezTo>
                  <a:pt x="145186" y="79143"/>
                  <a:pt x="152389" y="70485"/>
                  <a:pt x="157637" y="62605"/>
                </a:cubicBezTo>
                <a:cubicBezTo>
                  <a:pt x="162886" y="54725"/>
                  <a:pt x="165797" y="47268"/>
                  <a:pt x="166371" y="40235"/>
                </a:cubicBezTo>
                <a:cubicBezTo>
                  <a:pt x="166944" y="33201"/>
                  <a:pt x="172293" y="32071"/>
                  <a:pt x="182417" y="36847"/>
                </a:cubicBezTo>
                <a:cubicBezTo>
                  <a:pt x="189515" y="40905"/>
                  <a:pt x="195467" y="46505"/>
                  <a:pt x="200271" y="53646"/>
                </a:cubicBezTo>
                <a:cubicBezTo>
                  <a:pt x="205075" y="60788"/>
                  <a:pt x="204580" y="65534"/>
                  <a:pt x="198787" y="67886"/>
                </a:cubicBezTo>
                <a:cubicBezTo>
                  <a:pt x="192993" y="70238"/>
                  <a:pt x="185404" y="74095"/>
                  <a:pt x="176018" y="79459"/>
                </a:cubicBezTo>
                <a:cubicBezTo>
                  <a:pt x="166632" y="84822"/>
                  <a:pt x="155332" y="90042"/>
                  <a:pt x="142118" y="95118"/>
                </a:cubicBezTo>
                <a:cubicBezTo>
                  <a:pt x="138814" y="96387"/>
                  <a:pt x="136209" y="97203"/>
                  <a:pt x="134304" y="97565"/>
                </a:cubicBezTo>
                <a:lnTo>
                  <a:pt x="132899" y="97459"/>
                </a:lnTo>
                <a:lnTo>
                  <a:pt x="131889" y="120135"/>
                </a:lnTo>
                <a:cubicBezTo>
                  <a:pt x="141297" y="117453"/>
                  <a:pt x="148474" y="116112"/>
                  <a:pt x="153421" y="116112"/>
                </a:cubicBezTo>
                <a:cubicBezTo>
                  <a:pt x="160448" y="116112"/>
                  <a:pt x="165592" y="118772"/>
                  <a:pt x="168855" y="124093"/>
                </a:cubicBezTo>
                <a:cubicBezTo>
                  <a:pt x="172117" y="129413"/>
                  <a:pt x="169339" y="133482"/>
                  <a:pt x="160520" y="136300"/>
                </a:cubicBezTo>
                <a:cubicBezTo>
                  <a:pt x="151700" y="139118"/>
                  <a:pt x="142157" y="142398"/>
                  <a:pt x="131889" y="146141"/>
                </a:cubicBezTo>
                <a:cubicBezTo>
                  <a:pt x="131889" y="152938"/>
                  <a:pt x="131445" y="160015"/>
                  <a:pt x="130556" y="167371"/>
                </a:cubicBezTo>
                <a:cubicBezTo>
                  <a:pt x="141053" y="165765"/>
                  <a:pt x="151367" y="163564"/>
                  <a:pt x="161498" y="160768"/>
                </a:cubicBezTo>
                <a:cubicBezTo>
                  <a:pt x="171630" y="157971"/>
                  <a:pt x="179352" y="160262"/>
                  <a:pt x="184665" y="167640"/>
                </a:cubicBezTo>
                <a:cubicBezTo>
                  <a:pt x="189978" y="175018"/>
                  <a:pt x="185518" y="179768"/>
                  <a:pt x="171286" y="181891"/>
                </a:cubicBezTo>
                <a:cubicBezTo>
                  <a:pt x="157053" y="184013"/>
                  <a:pt x="142845" y="186652"/>
                  <a:pt x="128663" y="189807"/>
                </a:cubicBezTo>
                <a:cubicBezTo>
                  <a:pt x="124389" y="214572"/>
                  <a:pt x="116470" y="236441"/>
                  <a:pt x="104905" y="255413"/>
                </a:cubicBezTo>
                <a:cubicBezTo>
                  <a:pt x="93339" y="274385"/>
                  <a:pt x="78949" y="288553"/>
                  <a:pt x="61733" y="297917"/>
                </a:cubicBezTo>
                <a:cubicBezTo>
                  <a:pt x="44518" y="307282"/>
                  <a:pt x="41589" y="305238"/>
                  <a:pt x="52946" y="291787"/>
                </a:cubicBezTo>
                <a:cubicBezTo>
                  <a:pt x="64304" y="278336"/>
                  <a:pt x="74424" y="262727"/>
                  <a:pt x="83308" y="244959"/>
                </a:cubicBezTo>
                <a:cubicBezTo>
                  <a:pt x="92192" y="227192"/>
                  <a:pt x="97989" y="211281"/>
                  <a:pt x="100699" y="197228"/>
                </a:cubicBezTo>
                <a:cubicBezTo>
                  <a:pt x="90676" y="199838"/>
                  <a:pt x="79437" y="202921"/>
                  <a:pt x="66982" y="206477"/>
                </a:cubicBezTo>
                <a:cubicBezTo>
                  <a:pt x="54527" y="210033"/>
                  <a:pt x="44342" y="213880"/>
                  <a:pt x="36427" y="218017"/>
                </a:cubicBezTo>
                <a:cubicBezTo>
                  <a:pt x="28511" y="222155"/>
                  <a:pt x="19021" y="218347"/>
                  <a:pt x="7958" y="206595"/>
                </a:cubicBezTo>
                <a:cubicBezTo>
                  <a:pt x="-3106" y="194844"/>
                  <a:pt x="-2632" y="189416"/>
                  <a:pt x="9377" y="190312"/>
                </a:cubicBezTo>
                <a:cubicBezTo>
                  <a:pt x="21387" y="191208"/>
                  <a:pt x="53219" y="186085"/>
                  <a:pt x="104873" y="174943"/>
                </a:cubicBezTo>
                <a:cubicBezTo>
                  <a:pt x="105690" y="162539"/>
                  <a:pt x="106099" y="154666"/>
                  <a:pt x="106099" y="151325"/>
                </a:cubicBezTo>
                <a:cubicBezTo>
                  <a:pt x="94469" y="153132"/>
                  <a:pt x="86399" y="153791"/>
                  <a:pt x="81889" y="153304"/>
                </a:cubicBezTo>
                <a:cubicBezTo>
                  <a:pt x="77379" y="152816"/>
                  <a:pt x="72188" y="150446"/>
                  <a:pt x="66315" y="146194"/>
                </a:cubicBezTo>
                <a:cubicBezTo>
                  <a:pt x="60443" y="141943"/>
                  <a:pt x="61984" y="138605"/>
                  <a:pt x="70940" y="136181"/>
                </a:cubicBezTo>
                <a:cubicBezTo>
                  <a:pt x="79896" y="133758"/>
                  <a:pt x="91644" y="130524"/>
                  <a:pt x="106185" y="126480"/>
                </a:cubicBezTo>
                <a:cubicBezTo>
                  <a:pt x="107920" y="86600"/>
                  <a:pt x="108135" y="61673"/>
                  <a:pt x="106830" y="51700"/>
                </a:cubicBezTo>
                <a:cubicBezTo>
                  <a:pt x="105525" y="41726"/>
                  <a:pt x="102151" y="31742"/>
                  <a:pt x="96709" y="21746"/>
                </a:cubicBezTo>
                <a:cubicBezTo>
                  <a:pt x="92628" y="14250"/>
                  <a:pt x="93146" y="10093"/>
                  <a:pt x="98264" y="9276"/>
                </a:cubicBezTo>
                <a:close/>
                <a:moveTo>
                  <a:pt x="461351" y="8206"/>
                </a:moveTo>
                <a:cubicBezTo>
                  <a:pt x="462866" y="8120"/>
                  <a:pt x="464782" y="8374"/>
                  <a:pt x="467102" y="8969"/>
                </a:cubicBezTo>
                <a:cubicBezTo>
                  <a:pt x="476380" y="11350"/>
                  <a:pt x="483382" y="14171"/>
                  <a:pt x="488107" y="17434"/>
                </a:cubicBezTo>
                <a:cubicBezTo>
                  <a:pt x="492832" y="20696"/>
                  <a:pt x="494055" y="25511"/>
                  <a:pt x="491775" y="31878"/>
                </a:cubicBezTo>
                <a:cubicBezTo>
                  <a:pt x="489494" y="38245"/>
                  <a:pt x="487938" y="54614"/>
                  <a:pt x="487107" y="80986"/>
                </a:cubicBezTo>
                <a:cubicBezTo>
                  <a:pt x="496069" y="67019"/>
                  <a:pt x="501393" y="56102"/>
                  <a:pt x="503078" y="48236"/>
                </a:cubicBezTo>
                <a:cubicBezTo>
                  <a:pt x="504763" y="40371"/>
                  <a:pt x="509377" y="38675"/>
                  <a:pt x="516920" y="43149"/>
                </a:cubicBezTo>
                <a:cubicBezTo>
                  <a:pt x="524463" y="47623"/>
                  <a:pt x="529701" y="52596"/>
                  <a:pt x="532633" y="58067"/>
                </a:cubicBezTo>
                <a:cubicBezTo>
                  <a:pt x="535566" y="63537"/>
                  <a:pt x="533049" y="67356"/>
                  <a:pt x="525083" y="69521"/>
                </a:cubicBezTo>
                <a:cubicBezTo>
                  <a:pt x="517117" y="71686"/>
                  <a:pt x="504458" y="80212"/>
                  <a:pt x="487107" y="95097"/>
                </a:cubicBezTo>
                <a:lnTo>
                  <a:pt x="487107" y="103937"/>
                </a:lnTo>
                <a:cubicBezTo>
                  <a:pt x="491438" y="103206"/>
                  <a:pt x="497271" y="101672"/>
                  <a:pt x="504605" y="99334"/>
                </a:cubicBezTo>
                <a:cubicBezTo>
                  <a:pt x="511940" y="96997"/>
                  <a:pt x="518056" y="99216"/>
                  <a:pt x="522954" y="105992"/>
                </a:cubicBezTo>
                <a:cubicBezTo>
                  <a:pt x="527851" y="112767"/>
                  <a:pt x="525657" y="117295"/>
                  <a:pt x="516371" y="119575"/>
                </a:cubicBezTo>
                <a:cubicBezTo>
                  <a:pt x="507086" y="121855"/>
                  <a:pt x="497245" y="123734"/>
                  <a:pt x="486848" y="125211"/>
                </a:cubicBezTo>
                <a:lnTo>
                  <a:pt x="485752" y="143108"/>
                </a:lnTo>
                <a:cubicBezTo>
                  <a:pt x="497367" y="143108"/>
                  <a:pt x="506796" y="145198"/>
                  <a:pt x="514038" y="149378"/>
                </a:cubicBezTo>
                <a:cubicBezTo>
                  <a:pt x="521279" y="153558"/>
                  <a:pt x="524291" y="159205"/>
                  <a:pt x="523072" y="166317"/>
                </a:cubicBezTo>
                <a:cubicBezTo>
                  <a:pt x="521853" y="173430"/>
                  <a:pt x="515844" y="174871"/>
                  <a:pt x="505046" y="170641"/>
                </a:cubicBezTo>
                <a:cubicBezTo>
                  <a:pt x="494248" y="166411"/>
                  <a:pt x="487817" y="162223"/>
                  <a:pt x="485752" y="158079"/>
                </a:cubicBezTo>
                <a:cubicBezTo>
                  <a:pt x="486626" y="180005"/>
                  <a:pt x="485271" y="197185"/>
                  <a:pt x="481686" y="209618"/>
                </a:cubicBezTo>
                <a:lnTo>
                  <a:pt x="479239" y="215632"/>
                </a:lnTo>
                <a:lnTo>
                  <a:pt x="480944" y="215318"/>
                </a:lnTo>
                <a:cubicBezTo>
                  <a:pt x="498919" y="212149"/>
                  <a:pt x="510962" y="215314"/>
                  <a:pt x="517070" y="224815"/>
                </a:cubicBezTo>
                <a:cubicBezTo>
                  <a:pt x="523179" y="234315"/>
                  <a:pt x="517737" y="238839"/>
                  <a:pt x="500744" y="238388"/>
                </a:cubicBezTo>
                <a:cubicBezTo>
                  <a:pt x="483751" y="237936"/>
                  <a:pt x="465145" y="239693"/>
                  <a:pt x="444925" y="243658"/>
                </a:cubicBezTo>
                <a:cubicBezTo>
                  <a:pt x="424705" y="247623"/>
                  <a:pt x="411379" y="251900"/>
                  <a:pt x="404948" y="256489"/>
                </a:cubicBezTo>
                <a:cubicBezTo>
                  <a:pt x="398516" y="261077"/>
                  <a:pt x="393028" y="259385"/>
                  <a:pt x="388482" y="251412"/>
                </a:cubicBezTo>
                <a:cubicBezTo>
                  <a:pt x="383936" y="243439"/>
                  <a:pt x="382789" y="236602"/>
                  <a:pt x="385041" y="230902"/>
                </a:cubicBezTo>
                <a:cubicBezTo>
                  <a:pt x="387292" y="225202"/>
                  <a:pt x="388866" y="214551"/>
                  <a:pt x="389762" y="198948"/>
                </a:cubicBezTo>
                <a:cubicBezTo>
                  <a:pt x="390658" y="183346"/>
                  <a:pt x="391332" y="159495"/>
                  <a:pt x="391784" y="127394"/>
                </a:cubicBezTo>
                <a:cubicBezTo>
                  <a:pt x="392235" y="95294"/>
                  <a:pt x="390662" y="73909"/>
                  <a:pt x="387063" y="63240"/>
                </a:cubicBezTo>
                <a:cubicBezTo>
                  <a:pt x="383463" y="52571"/>
                  <a:pt x="385406" y="48204"/>
                  <a:pt x="392891" y="50140"/>
                </a:cubicBezTo>
                <a:cubicBezTo>
                  <a:pt x="400377" y="52076"/>
                  <a:pt x="407375" y="55385"/>
                  <a:pt x="413886" y="60067"/>
                </a:cubicBezTo>
                <a:cubicBezTo>
                  <a:pt x="420396" y="64749"/>
                  <a:pt x="422289" y="70059"/>
                  <a:pt x="419564" y="75996"/>
                </a:cubicBezTo>
                <a:cubicBezTo>
                  <a:pt x="416840" y="81932"/>
                  <a:pt x="415255" y="92157"/>
                  <a:pt x="414811" y="106669"/>
                </a:cubicBezTo>
                <a:cubicBezTo>
                  <a:pt x="414366" y="121181"/>
                  <a:pt x="413918" y="138795"/>
                  <a:pt x="413466" y="159509"/>
                </a:cubicBezTo>
                <a:cubicBezTo>
                  <a:pt x="413240" y="169867"/>
                  <a:pt x="412965" y="180762"/>
                  <a:pt x="412641" y="192197"/>
                </a:cubicBezTo>
                <a:lnTo>
                  <a:pt x="412401" y="199864"/>
                </a:lnTo>
                <a:lnTo>
                  <a:pt x="414864" y="196034"/>
                </a:lnTo>
                <a:cubicBezTo>
                  <a:pt x="421712" y="187136"/>
                  <a:pt x="428957" y="176610"/>
                  <a:pt x="436600" y="164457"/>
                </a:cubicBezTo>
                <a:cubicBezTo>
                  <a:pt x="444244" y="152303"/>
                  <a:pt x="451127" y="140727"/>
                  <a:pt x="457250" y="129728"/>
                </a:cubicBezTo>
                <a:cubicBezTo>
                  <a:pt x="451643" y="130589"/>
                  <a:pt x="445807" y="131704"/>
                  <a:pt x="439741" y="133073"/>
                </a:cubicBezTo>
                <a:cubicBezTo>
                  <a:pt x="433675" y="134443"/>
                  <a:pt x="427427" y="131808"/>
                  <a:pt x="420995" y="125168"/>
                </a:cubicBezTo>
                <a:cubicBezTo>
                  <a:pt x="414563" y="118529"/>
                  <a:pt x="416836" y="114922"/>
                  <a:pt x="427813" y="114348"/>
                </a:cubicBezTo>
                <a:cubicBezTo>
                  <a:pt x="438791" y="113775"/>
                  <a:pt x="451299" y="111925"/>
                  <a:pt x="465338" y="108799"/>
                </a:cubicBezTo>
                <a:cubicBezTo>
                  <a:pt x="465338" y="97599"/>
                  <a:pt x="465116" y="81828"/>
                  <a:pt x="464671" y="61487"/>
                </a:cubicBezTo>
                <a:cubicBezTo>
                  <a:pt x="464227" y="41145"/>
                  <a:pt x="462201" y="26712"/>
                  <a:pt x="458595" y="18187"/>
                </a:cubicBezTo>
                <a:cubicBezTo>
                  <a:pt x="455890" y="11793"/>
                  <a:pt x="456809" y="8466"/>
                  <a:pt x="461351" y="8206"/>
                </a:cubicBezTo>
                <a:close/>
                <a:moveTo>
                  <a:pt x="1640453" y="357"/>
                </a:moveTo>
                <a:cubicBezTo>
                  <a:pt x="1644712" y="-111"/>
                  <a:pt x="1652682" y="1792"/>
                  <a:pt x="1664362" y="6065"/>
                </a:cubicBezTo>
                <a:cubicBezTo>
                  <a:pt x="1678903" y="12117"/>
                  <a:pt x="1685026" y="18222"/>
                  <a:pt x="1682732" y="24382"/>
                </a:cubicBezTo>
                <a:cubicBezTo>
                  <a:pt x="1680437" y="30541"/>
                  <a:pt x="1678864" y="39184"/>
                  <a:pt x="1678010" y="50312"/>
                </a:cubicBezTo>
                <a:cubicBezTo>
                  <a:pt x="1677157" y="61440"/>
                  <a:pt x="1676731" y="76160"/>
                  <a:pt x="1676731" y="94473"/>
                </a:cubicBezTo>
                <a:cubicBezTo>
                  <a:pt x="1692261" y="92752"/>
                  <a:pt x="1704687" y="90522"/>
                  <a:pt x="1714008" y="87783"/>
                </a:cubicBezTo>
                <a:cubicBezTo>
                  <a:pt x="1723329" y="85044"/>
                  <a:pt x="1732044" y="88332"/>
                  <a:pt x="1740154" y="97646"/>
                </a:cubicBezTo>
                <a:cubicBezTo>
                  <a:pt x="1748263" y="106960"/>
                  <a:pt x="1745266" y="112151"/>
                  <a:pt x="1731162" y="113219"/>
                </a:cubicBezTo>
                <a:cubicBezTo>
                  <a:pt x="1717059" y="114287"/>
                  <a:pt x="1698915" y="116055"/>
                  <a:pt x="1676731" y="118521"/>
                </a:cubicBezTo>
                <a:cubicBezTo>
                  <a:pt x="1677591" y="174420"/>
                  <a:pt x="1678706" y="211962"/>
                  <a:pt x="1680075" y="231149"/>
                </a:cubicBezTo>
                <a:cubicBezTo>
                  <a:pt x="1681445" y="250337"/>
                  <a:pt x="1680204" y="264501"/>
                  <a:pt x="1676354" y="273643"/>
                </a:cubicBezTo>
                <a:cubicBezTo>
                  <a:pt x="1672504" y="282785"/>
                  <a:pt x="1666502" y="290557"/>
                  <a:pt x="1658350" y="296960"/>
                </a:cubicBezTo>
                <a:cubicBezTo>
                  <a:pt x="1650198" y="303363"/>
                  <a:pt x="1644526" y="301542"/>
                  <a:pt x="1641335" y="291497"/>
                </a:cubicBezTo>
                <a:cubicBezTo>
                  <a:pt x="1638145" y="281451"/>
                  <a:pt x="1630845" y="270176"/>
                  <a:pt x="1619438" y="257672"/>
                </a:cubicBezTo>
                <a:cubicBezTo>
                  <a:pt x="1608030" y="245167"/>
                  <a:pt x="1608543" y="240944"/>
                  <a:pt x="1620976" y="245002"/>
                </a:cubicBezTo>
                <a:cubicBezTo>
                  <a:pt x="1633409" y="249060"/>
                  <a:pt x="1642070" y="251089"/>
                  <a:pt x="1646960" y="251089"/>
                </a:cubicBezTo>
                <a:cubicBezTo>
                  <a:pt x="1649599" y="251089"/>
                  <a:pt x="1650918" y="242105"/>
                  <a:pt x="1650918" y="224137"/>
                </a:cubicBezTo>
                <a:lnTo>
                  <a:pt x="1650918" y="121640"/>
                </a:lnTo>
                <a:cubicBezTo>
                  <a:pt x="1642587" y="122515"/>
                  <a:pt x="1633208" y="123630"/>
                  <a:pt x="1622783" y="124985"/>
                </a:cubicBezTo>
                <a:cubicBezTo>
                  <a:pt x="1612357" y="126340"/>
                  <a:pt x="1603065" y="127921"/>
                  <a:pt x="1594905" y="129728"/>
                </a:cubicBezTo>
                <a:cubicBezTo>
                  <a:pt x="1586746" y="131535"/>
                  <a:pt x="1577844" y="128452"/>
                  <a:pt x="1568200" y="120479"/>
                </a:cubicBezTo>
                <a:cubicBezTo>
                  <a:pt x="1558557" y="112506"/>
                  <a:pt x="1559241" y="108222"/>
                  <a:pt x="1570254" y="107626"/>
                </a:cubicBezTo>
                <a:cubicBezTo>
                  <a:pt x="1581268" y="107031"/>
                  <a:pt x="1592984" y="106071"/>
                  <a:pt x="1605402" y="104744"/>
                </a:cubicBezTo>
                <a:cubicBezTo>
                  <a:pt x="1617821" y="103418"/>
                  <a:pt x="1632993" y="101528"/>
                  <a:pt x="1650918" y="99076"/>
                </a:cubicBezTo>
                <a:cubicBezTo>
                  <a:pt x="1650918" y="86342"/>
                  <a:pt x="1650481" y="70729"/>
                  <a:pt x="1649606" y="52237"/>
                </a:cubicBezTo>
                <a:cubicBezTo>
                  <a:pt x="1648731" y="33746"/>
                  <a:pt x="1645132" y="19291"/>
                  <a:pt x="1638808" y="8873"/>
                </a:cubicBezTo>
                <a:cubicBezTo>
                  <a:pt x="1635646" y="3663"/>
                  <a:pt x="1636194" y="825"/>
                  <a:pt x="1640453" y="357"/>
                </a:cubicBezTo>
                <a:close/>
                <a:moveTo>
                  <a:pt x="6119033" y="0"/>
                </a:moveTo>
                <a:cubicBezTo>
                  <a:pt x="6176207" y="46290"/>
                  <a:pt x="6204795" y="95161"/>
                  <a:pt x="6204795" y="146614"/>
                </a:cubicBezTo>
                <a:cubicBezTo>
                  <a:pt x="6206602" y="206886"/>
                  <a:pt x="6178438" y="257500"/>
                  <a:pt x="6120303" y="298455"/>
                </a:cubicBezTo>
                <a:lnTo>
                  <a:pt x="6102061" y="276794"/>
                </a:lnTo>
                <a:cubicBezTo>
                  <a:pt x="6149757" y="241030"/>
                  <a:pt x="6174049" y="199601"/>
                  <a:pt x="6174939" y="152508"/>
                </a:cubicBezTo>
                <a:cubicBezTo>
                  <a:pt x="6176745" y="104454"/>
                  <a:pt x="6152001" y="61204"/>
                  <a:pt x="6100707" y="22757"/>
                </a:cubicBezTo>
                <a:close/>
                <a:moveTo>
                  <a:pt x="1358550" y="0"/>
                </a:moveTo>
                <a:lnTo>
                  <a:pt x="1376941" y="22757"/>
                </a:lnTo>
                <a:cubicBezTo>
                  <a:pt x="1325646" y="61204"/>
                  <a:pt x="1300881" y="104468"/>
                  <a:pt x="1302645" y="152551"/>
                </a:cubicBezTo>
                <a:cubicBezTo>
                  <a:pt x="1303534" y="199630"/>
                  <a:pt x="1327848" y="241037"/>
                  <a:pt x="1375586" y="276773"/>
                </a:cubicBezTo>
                <a:lnTo>
                  <a:pt x="1357281" y="298455"/>
                </a:lnTo>
                <a:cubicBezTo>
                  <a:pt x="1299189" y="257514"/>
                  <a:pt x="1271046" y="206197"/>
                  <a:pt x="1272853" y="144506"/>
                </a:cubicBezTo>
                <a:cubicBezTo>
                  <a:pt x="1272853" y="94415"/>
                  <a:pt x="1301419" y="46247"/>
                  <a:pt x="13585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Rectangle 51"/>
          <p:cNvSpPr>
            <a:spLocks noChangeArrowheads="1"/>
          </p:cNvSpPr>
          <p:nvPr/>
        </p:nvSpPr>
        <p:spPr bwMode="auto">
          <a:xfrm>
            <a:off x="1028437" y="2276872"/>
            <a:ext cx="8136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、面向东方站着，前面是东，左边是南。（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074786" y="2276872"/>
            <a:ext cx="5760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1028437" y="4232015"/>
            <a:ext cx="8208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、刮风时，树枝偏向西北方，说明刮的是西北风。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Rectangle 51"/>
          <p:cNvSpPr>
            <a:spLocks noChangeArrowheads="1"/>
          </p:cNvSpPr>
          <p:nvPr/>
        </p:nvSpPr>
        <p:spPr bwMode="auto">
          <a:xfrm>
            <a:off x="1028437" y="3136188"/>
            <a:ext cx="81927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、地图通常是按上北下南，左东右西绘制的。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285344" y="4664061"/>
            <a:ext cx="591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8276185" y="3568234"/>
            <a:ext cx="584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1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3062288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062288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62288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3062288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4170370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4170370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4170370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4170370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642938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1233380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5735" y="1063711"/>
            <a:ext cx="1613262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课堂小结</a:t>
            </a:r>
          </a:p>
        </p:txBody>
      </p: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3647728" y="2132856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认识东北、东南、西南、西北</a:t>
            </a:r>
          </a:p>
        </p:txBody>
      </p:sp>
      <p:sp>
        <p:nvSpPr>
          <p:cNvPr id="26" name="WordArt 9"/>
          <p:cNvSpPr>
            <a:spLocks noTextEdit="1"/>
          </p:cNvSpPr>
          <p:nvPr/>
        </p:nvSpPr>
        <p:spPr>
          <a:xfrm>
            <a:off x="2310383" y="2695296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27" name="WordArt 9"/>
          <p:cNvSpPr>
            <a:spLocks noTextEdit="1"/>
          </p:cNvSpPr>
          <p:nvPr/>
        </p:nvSpPr>
        <p:spPr>
          <a:xfrm>
            <a:off x="2310383" y="3288386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28" name="WordArt 9"/>
          <p:cNvSpPr>
            <a:spLocks noTextEdit="1"/>
          </p:cNvSpPr>
          <p:nvPr/>
        </p:nvSpPr>
        <p:spPr>
          <a:xfrm>
            <a:off x="2310383" y="3904336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29" name="WordArt 9"/>
          <p:cNvSpPr>
            <a:spLocks noTextEdit="1"/>
          </p:cNvSpPr>
          <p:nvPr/>
        </p:nvSpPr>
        <p:spPr>
          <a:xfrm>
            <a:off x="2310383" y="4458056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30" name="WordArt 9"/>
          <p:cNvSpPr>
            <a:spLocks noTextEdit="1"/>
          </p:cNvSpPr>
          <p:nvPr/>
        </p:nvSpPr>
        <p:spPr>
          <a:xfrm>
            <a:off x="2764058" y="4956531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304824" y="2577501"/>
            <a:ext cx="2768600" cy="3152140"/>
            <a:chOff x="5879020" y="1635646"/>
            <a:chExt cx="2768600" cy="3152140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1EFE2">
                    <a:alpha val="100000"/>
                  </a:srgbClr>
                </a:clrFrom>
                <a:clrTo>
                  <a:srgbClr val="E1EFE2">
                    <a:alpha val="100000"/>
                    <a:alpha val="0"/>
                  </a:srgbClr>
                </a:clrTo>
              </a:clrChange>
            </a:blip>
            <a:srcRect l="20000" t="46172" r="29933" b="3397"/>
            <a:stretch>
              <a:fillRect/>
            </a:stretch>
          </p:blipFill>
          <p:spPr>
            <a:xfrm>
              <a:off x="5879020" y="1635646"/>
              <a:ext cx="2768600" cy="3152140"/>
            </a:xfrm>
            <a:prstGeom prst="ellipse">
              <a:avLst/>
            </a:prstGeom>
            <a:noFill/>
            <a:ln w="9525">
              <a:noFill/>
            </a:ln>
          </p:spPr>
        </p:pic>
        <p:sp>
          <p:nvSpPr>
            <p:cNvPr id="32" name="椭圆 31"/>
            <p:cNvSpPr/>
            <p:nvPr/>
          </p:nvSpPr>
          <p:spPr>
            <a:xfrm rot="18720000">
              <a:off x="6271452" y="2457336"/>
              <a:ext cx="757555" cy="4972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rot="19200000">
              <a:off x="7460172" y="3581286"/>
              <a:ext cx="757555" cy="4972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 rot="1980000">
              <a:off x="6424487" y="3614306"/>
              <a:ext cx="757555" cy="4972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 rot="1980000">
              <a:off x="7457632" y="2458606"/>
              <a:ext cx="757555" cy="49720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6" name="直接箭头连接符 35"/>
            <p:cNvCxnSpPr/>
            <p:nvPr/>
          </p:nvCxnSpPr>
          <p:spPr>
            <a:xfrm flipH="1" flipV="1">
              <a:off x="6801856" y="2803051"/>
              <a:ext cx="804560" cy="83219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/>
            <p:cNvCxnSpPr/>
            <p:nvPr/>
          </p:nvCxnSpPr>
          <p:spPr>
            <a:xfrm flipH="1">
              <a:off x="6854139" y="2829913"/>
              <a:ext cx="752276" cy="78617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970" y="1952213"/>
            <a:ext cx="8597833" cy="3997067"/>
          </a:xfrm>
          <a:prstGeom prst="rect">
            <a:avLst/>
          </a:prstGeom>
        </p:spPr>
      </p:pic>
      <p:sp>
        <p:nvSpPr>
          <p:cNvPr id="19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1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243013" y="4358500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1738" y="3113900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2077755" y="4757001"/>
            <a:ext cx="5068887" cy="398462"/>
            <a:chOff x="7206155" y="5040852"/>
            <a:chExt cx="5067096" cy="397459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altLang="zh-CN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7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242695" y="3416300"/>
            <a:ext cx="5716905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dist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3443692" y="1969313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3983692" y="1969313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4480220" y="1969313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4982796" y="1969313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3417605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三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3983692" y="1969313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4467557" y="199289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4982796" y="1969313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705788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5940" y="4157694"/>
            <a:ext cx="1605714" cy="16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6755779" y="1943172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101868" y="3355223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6721487" y="5227937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10110888" y="2382401"/>
            <a:ext cx="1928495" cy="1718032"/>
          </a:xfrm>
          <a:prstGeom prst="wedgeRoundRectCallout">
            <a:avLst>
              <a:gd name="adj1" fmla="val -35960"/>
              <a:gd name="adj2" fmla="val 68090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先确定方向，再描述其他建筑物的位置。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11378" y="1133558"/>
            <a:ext cx="6584023" cy="326522"/>
          </a:xfrm>
          <a:custGeom>
            <a:avLst/>
            <a:gdLst/>
            <a:ahLst/>
            <a:cxnLst/>
            <a:rect l="l" t="t" r="r" b="b"/>
            <a:pathLst>
              <a:path w="6584023" h="326522">
                <a:moveTo>
                  <a:pt x="6490694" y="241216"/>
                </a:moveTo>
                <a:lnTo>
                  <a:pt x="6536748" y="241216"/>
                </a:lnTo>
                <a:lnTo>
                  <a:pt x="6536748" y="287248"/>
                </a:lnTo>
                <a:lnTo>
                  <a:pt x="6490694" y="287248"/>
                </a:lnTo>
                <a:close/>
                <a:moveTo>
                  <a:pt x="3397408" y="224707"/>
                </a:moveTo>
                <a:cubicBezTo>
                  <a:pt x="3395078" y="224112"/>
                  <a:pt x="3387456" y="224692"/>
                  <a:pt x="3374543" y="226449"/>
                </a:cubicBezTo>
                <a:cubicBezTo>
                  <a:pt x="3361629" y="228206"/>
                  <a:pt x="3344819" y="230712"/>
                  <a:pt x="3324112" y="233967"/>
                </a:cubicBezTo>
                <a:cubicBezTo>
                  <a:pt x="3326822" y="246300"/>
                  <a:pt x="3329389" y="261307"/>
                  <a:pt x="3331812" y="278988"/>
                </a:cubicBezTo>
                <a:cubicBezTo>
                  <a:pt x="3347673" y="278156"/>
                  <a:pt x="3368595" y="275231"/>
                  <a:pt x="3394579" y="270212"/>
                </a:cubicBezTo>
                <a:cubicBezTo>
                  <a:pt x="3397003" y="260504"/>
                  <a:pt x="3398663" y="250641"/>
                  <a:pt x="3399559" y="240624"/>
                </a:cubicBezTo>
                <a:cubicBezTo>
                  <a:pt x="3400456" y="230608"/>
                  <a:pt x="3399739" y="225302"/>
                  <a:pt x="3397408" y="224707"/>
                </a:cubicBezTo>
                <a:close/>
                <a:moveTo>
                  <a:pt x="3407410" y="194937"/>
                </a:moveTo>
                <a:cubicBezTo>
                  <a:pt x="3411641" y="195087"/>
                  <a:pt x="3416391" y="196467"/>
                  <a:pt x="3421661" y="199077"/>
                </a:cubicBezTo>
                <a:cubicBezTo>
                  <a:pt x="3432201" y="204297"/>
                  <a:pt x="3441074" y="210277"/>
                  <a:pt x="3448280" y="217017"/>
                </a:cubicBezTo>
                <a:cubicBezTo>
                  <a:pt x="3455486" y="223757"/>
                  <a:pt x="3454880" y="230622"/>
                  <a:pt x="3446462" y="237613"/>
                </a:cubicBezTo>
                <a:cubicBezTo>
                  <a:pt x="3438045" y="244604"/>
                  <a:pt x="3430108" y="254782"/>
                  <a:pt x="3422650" y="268147"/>
                </a:cubicBezTo>
                <a:cubicBezTo>
                  <a:pt x="3436145" y="284265"/>
                  <a:pt x="3436173" y="292604"/>
                  <a:pt x="3422736" y="293163"/>
                </a:cubicBezTo>
                <a:cubicBezTo>
                  <a:pt x="3409300" y="293723"/>
                  <a:pt x="3379329" y="295723"/>
                  <a:pt x="3332823" y="299165"/>
                </a:cubicBezTo>
                <a:cubicBezTo>
                  <a:pt x="3329167" y="312817"/>
                  <a:pt x="3324112" y="315620"/>
                  <a:pt x="3317659" y="307575"/>
                </a:cubicBezTo>
                <a:cubicBezTo>
                  <a:pt x="3311205" y="299530"/>
                  <a:pt x="3305739" y="285438"/>
                  <a:pt x="3301257" y="265297"/>
                </a:cubicBezTo>
                <a:cubicBezTo>
                  <a:pt x="3296776" y="245156"/>
                  <a:pt x="3292241" y="231719"/>
                  <a:pt x="3287652" y="224986"/>
                </a:cubicBezTo>
                <a:cubicBezTo>
                  <a:pt x="3283063" y="218254"/>
                  <a:pt x="3284002" y="214321"/>
                  <a:pt x="3290470" y="213188"/>
                </a:cubicBezTo>
                <a:cubicBezTo>
                  <a:pt x="3296937" y="212055"/>
                  <a:pt x="3303064" y="212166"/>
                  <a:pt x="3308850" y="213521"/>
                </a:cubicBezTo>
                <a:cubicBezTo>
                  <a:pt x="3314636" y="214877"/>
                  <a:pt x="3323864" y="214898"/>
                  <a:pt x="3336534" y="213586"/>
                </a:cubicBezTo>
                <a:cubicBezTo>
                  <a:pt x="3349203" y="212274"/>
                  <a:pt x="3360733" y="210532"/>
                  <a:pt x="3371122" y="208359"/>
                </a:cubicBezTo>
                <a:cubicBezTo>
                  <a:pt x="3381512" y="206186"/>
                  <a:pt x="3389898" y="202791"/>
                  <a:pt x="3396279" y="198174"/>
                </a:cubicBezTo>
                <a:cubicBezTo>
                  <a:pt x="3399470" y="195865"/>
                  <a:pt x="3403180" y="194786"/>
                  <a:pt x="3407410" y="194937"/>
                </a:cubicBezTo>
                <a:close/>
                <a:moveTo>
                  <a:pt x="4173338" y="179162"/>
                </a:moveTo>
                <a:cubicBezTo>
                  <a:pt x="4171621" y="179076"/>
                  <a:pt x="4169580" y="179308"/>
                  <a:pt x="4167216" y="179858"/>
                </a:cubicBezTo>
                <a:cubicBezTo>
                  <a:pt x="4157758" y="182059"/>
                  <a:pt x="4150430" y="184085"/>
                  <a:pt x="4145232" y="185934"/>
                </a:cubicBezTo>
                <a:cubicBezTo>
                  <a:pt x="4140034" y="187784"/>
                  <a:pt x="4135047" y="188258"/>
                  <a:pt x="4130272" y="187354"/>
                </a:cubicBezTo>
                <a:cubicBezTo>
                  <a:pt x="4131132" y="198038"/>
                  <a:pt x="4132702" y="209237"/>
                  <a:pt x="4134982" y="220953"/>
                </a:cubicBezTo>
                <a:cubicBezTo>
                  <a:pt x="4157568" y="217368"/>
                  <a:pt x="4171758" y="215576"/>
                  <a:pt x="4177551" y="215576"/>
                </a:cubicBezTo>
                <a:cubicBezTo>
                  <a:pt x="4178326" y="205538"/>
                  <a:pt x="4179161" y="196525"/>
                  <a:pt x="4180057" y="188537"/>
                </a:cubicBezTo>
                <a:cubicBezTo>
                  <a:pt x="4180729" y="182547"/>
                  <a:pt x="4178490" y="179422"/>
                  <a:pt x="4173338" y="179162"/>
                </a:cubicBezTo>
                <a:close/>
                <a:moveTo>
                  <a:pt x="1985641" y="175222"/>
                </a:moveTo>
                <a:lnTo>
                  <a:pt x="1935223" y="179176"/>
                </a:lnTo>
                <a:lnTo>
                  <a:pt x="1939706" y="180363"/>
                </a:lnTo>
                <a:cubicBezTo>
                  <a:pt x="1951371" y="184809"/>
                  <a:pt x="1957695" y="190133"/>
                  <a:pt x="1958678" y="196335"/>
                </a:cubicBezTo>
                <a:cubicBezTo>
                  <a:pt x="1959660" y="202537"/>
                  <a:pt x="1958090" y="208441"/>
                  <a:pt x="1953967" y="214048"/>
                </a:cubicBezTo>
                <a:cubicBezTo>
                  <a:pt x="1949844" y="219656"/>
                  <a:pt x="1945180" y="218515"/>
                  <a:pt x="1939974" y="210628"/>
                </a:cubicBezTo>
                <a:cubicBezTo>
                  <a:pt x="1934769" y="202741"/>
                  <a:pt x="1930324" y="195571"/>
                  <a:pt x="1926638" y="189118"/>
                </a:cubicBezTo>
                <a:cubicBezTo>
                  <a:pt x="1925900" y="186548"/>
                  <a:pt x="1925618" y="184437"/>
                  <a:pt x="1925793" y="182787"/>
                </a:cubicBezTo>
                <a:lnTo>
                  <a:pt x="1927385" y="179791"/>
                </a:lnTo>
                <a:lnTo>
                  <a:pt x="1901987" y="181783"/>
                </a:lnTo>
                <a:cubicBezTo>
                  <a:pt x="1889956" y="205803"/>
                  <a:pt x="1882348" y="218408"/>
                  <a:pt x="1879165" y="219598"/>
                </a:cubicBezTo>
                <a:cubicBezTo>
                  <a:pt x="1916048" y="219641"/>
                  <a:pt x="1949876" y="219641"/>
                  <a:pt x="1980651" y="219598"/>
                </a:cubicBezTo>
                <a:cubicBezTo>
                  <a:pt x="1982214" y="211137"/>
                  <a:pt x="1983877" y="196345"/>
                  <a:pt x="1985641" y="175222"/>
                </a:cubicBezTo>
                <a:close/>
                <a:moveTo>
                  <a:pt x="5852613" y="172238"/>
                </a:moveTo>
                <a:cubicBezTo>
                  <a:pt x="5855522" y="172557"/>
                  <a:pt x="5859542" y="174190"/>
                  <a:pt x="5864672" y="177137"/>
                </a:cubicBezTo>
                <a:cubicBezTo>
                  <a:pt x="5874932" y="183031"/>
                  <a:pt x="5881246" y="189839"/>
                  <a:pt x="5883612" y="197561"/>
                </a:cubicBezTo>
                <a:cubicBezTo>
                  <a:pt x="5885978" y="205283"/>
                  <a:pt x="5885300" y="213389"/>
                  <a:pt x="5881580" y="221878"/>
                </a:cubicBezTo>
                <a:cubicBezTo>
                  <a:pt x="5877858" y="230368"/>
                  <a:pt x="5872512" y="230446"/>
                  <a:pt x="5865543" y="222115"/>
                </a:cubicBezTo>
                <a:cubicBezTo>
                  <a:pt x="5858574" y="213783"/>
                  <a:pt x="5853168" y="205279"/>
                  <a:pt x="5849324" y="196604"/>
                </a:cubicBezTo>
                <a:cubicBezTo>
                  <a:pt x="5846542" y="186967"/>
                  <a:pt x="5845840" y="179840"/>
                  <a:pt x="5847216" y="175222"/>
                </a:cubicBezTo>
                <a:cubicBezTo>
                  <a:pt x="5847904" y="172914"/>
                  <a:pt x="5849704" y="171919"/>
                  <a:pt x="5852613" y="172238"/>
                </a:cubicBezTo>
                <a:close/>
                <a:moveTo>
                  <a:pt x="6249144" y="163725"/>
                </a:moveTo>
                <a:cubicBezTo>
                  <a:pt x="6243328" y="164162"/>
                  <a:pt x="6225321" y="166475"/>
                  <a:pt x="6195120" y="170662"/>
                </a:cubicBezTo>
                <a:lnTo>
                  <a:pt x="6195120" y="180449"/>
                </a:lnTo>
                <a:cubicBezTo>
                  <a:pt x="6202520" y="179632"/>
                  <a:pt x="6212184" y="177628"/>
                  <a:pt x="6224116" y="174437"/>
                </a:cubicBezTo>
                <a:cubicBezTo>
                  <a:pt x="6236047" y="171247"/>
                  <a:pt x="6244996" y="172487"/>
                  <a:pt x="6250962" y="178159"/>
                </a:cubicBezTo>
                <a:cubicBezTo>
                  <a:pt x="6256926" y="183830"/>
                  <a:pt x="6255048" y="188129"/>
                  <a:pt x="6245326" y="191054"/>
                </a:cubicBezTo>
                <a:cubicBezTo>
                  <a:pt x="6235603" y="193979"/>
                  <a:pt x="6218868" y="195858"/>
                  <a:pt x="6195120" y="196690"/>
                </a:cubicBezTo>
                <a:lnTo>
                  <a:pt x="6195120" y="206090"/>
                </a:lnTo>
                <a:cubicBezTo>
                  <a:pt x="6203811" y="205215"/>
                  <a:pt x="6214088" y="203422"/>
                  <a:pt x="6225956" y="200712"/>
                </a:cubicBezTo>
                <a:cubicBezTo>
                  <a:pt x="6237822" y="198002"/>
                  <a:pt x="6246447" y="199819"/>
                  <a:pt x="6251832" y="206165"/>
                </a:cubicBezTo>
                <a:cubicBezTo>
                  <a:pt x="6257217" y="212510"/>
                  <a:pt x="6252958" y="217038"/>
                  <a:pt x="6239055" y="219749"/>
                </a:cubicBezTo>
                <a:cubicBezTo>
                  <a:pt x="6225152" y="222459"/>
                  <a:pt x="6210958" y="223362"/>
                  <a:pt x="6196476" y="222459"/>
                </a:cubicBezTo>
                <a:lnTo>
                  <a:pt x="6196476" y="233085"/>
                </a:lnTo>
                <a:cubicBezTo>
                  <a:pt x="6209224" y="233171"/>
                  <a:pt x="6220524" y="231845"/>
                  <a:pt x="6230376" y="229106"/>
                </a:cubicBezTo>
                <a:cubicBezTo>
                  <a:pt x="6240228" y="226367"/>
                  <a:pt x="6248060" y="228711"/>
                  <a:pt x="6253876" y="236140"/>
                </a:cubicBezTo>
                <a:cubicBezTo>
                  <a:pt x="6259690" y="243568"/>
                  <a:pt x="6253356" y="248318"/>
                  <a:pt x="6234872" y="250390"/>
                </a:cubicBezTo>
                <a:cubicBezTo>
                  <a:pt x="6216386" y="252462"/>
                  <a:pt x="6204032" y="253047"/>
                  <a:pt x="6197810" y="252143"/>
                </a:cubicBezTo>
                <a:lnTo>
                  <a:pt x="6197810" y="266835"/>
                </a:lnTo>
                <a:cubicBezTo>
                  <a:pt x="6215505" y="266878"/>
                  <a:pt x="6237948" y="265666"/>
                  <a:pt x="6265136" y="263200"/>
                </a:cubicBezTo>
                <a:lnTo>
                  <a:pt x="6265136" y="187290"/>
                </a:lnTo>
                <a:cubicBezTo>
                  <a:pt x="6265136" y="173007"/>
                  <a:pt x="6263924" y="165399"/>
                  <a:pt x="6261502" y="164467"/>
                </a:cubicBezTo>
                <a:cubicBezTo>
                  <a:pt x="6259077" y="163535"/>
                  <a:pt x="6254958" y="163288"/>
                  <a:pt x="6249144" y="163725"/>
                </a:cubicBezTo>
                <a:close/>
                <a:moveTo>
                  <a:pt x="4815324" y="154614"/>
                </a:moveTo>
                <a:cubicBezTo>
                  <a:pt x="4817643" y="154925"/>
                  <a:pt x="4820447" y="155560"/>
                  <a:pt x="4823738" y="156519"/>
                </a:cubicBezTo>
                <a:cubicBezTo>
                  <a:pt x="4836903" y="160355"/>
                  <a:pt x="4846378" y="166167"/>
                  <a:pt x="4852164" y="173953"/>
                </a:cubicBezTo>
                <a:cubicBezTo>
                  <a:pt x="4857950" y="181740"/>
                  <a:pt x="4859377" y="191319"/>
                  <a:pt x="4856444" y="202691"/>
                </a:cubicBezTo>
                <a:cubicBezTo>
                  <a:pt x="4853512" y="214063"/>
                  <a:pt x="4844267" y="211381"/>
                  <a:pt x="4828707" y="194646"/>
                </a:cubicBezTo>
                <a:cubicBezTo>
                  <a:pt x="4817020" y="178456"/>
                  <a:pt x="4809979" y="167095"/>
                  <a:pt x="4807584" y="160563"/>
                </a:cubicBezTo>
                <a:cubicBezTo>
                  <a:pt x="4805788" y="155664"/>
                  <a:pt x="4808368" y="153681"/>
                  <a:pt x="4815324" y="154614"/>
                </a:cubicBezTo>
                <a:close/>
                <a:moveTo>
                  <a:pt x="4187330" y="153252"/>
                </a:moveTo>
                <a:cubicBezTo>
                  <a:pt x="4190304" y="153272"/>
                  <a:pt x="4193619" y="154121"/>
                  <a:pt x="4197276" y="155799"/>
                </a:cubicBezTo>
                <a:cubicBezTo>
                  <a:pt x="4204590" y="159154"/>
                  <a:pt x="4211000" y="163033"/>
                  <a:pt x="4216506" y="167436"/>
                </a:cubicBezTo>
                <a:cubicBezTo>
                  <a:pt x="4222013" y="171838"/>
                  <a:pt x="4221533" y="177295"/>
                  <a:pt x="4215065" y="183805"/>
                </a:cubicBezTo>
                <a:cubicBezTo>
                  <a:pt x="4208598" y="190315"/>
                  <a:pt x="4203729" y="199414"/>
                  <a:pt x="4200460" y="211102"/>
                </a:cubicBezTo>
                <a:cubicBezTo>
                  <a:pt x="4205507" y="215992"/>
                  <a:pt x="4209021" y="220613"/>
                  <a:pt x="4211000" y="224965"/>
                </a:cubicBezTo>
                <a:cubicBezTo>
                  <a:pt x="4212979" y="229317"/>
                  <a:pt x="4209745" y="231787"/>
                  <a:pt x="4201299" y="232375"/>
                </a:cubicBezTo>
                <a:cubicBezTo>
                  <a:pt x="4192852" y="232963"/>
                  <a:pt x="4170826" y="234956"/>
                  <a:pt x="4135219" y="238355"/>
                </a:cubicBezTo>
                <a:cubicBezTo>
                  <a:pt x="4132767" y="253857"/>
                  <a:pt x="4128640" y="258263"/>
                  <a:pt x="4122840" y="251573"/>
                </a:cubicBezTo>
                <a:cubicBezTo>
                  <a:pt x="4117039" y="244884"/>
                  <a:pt x="4113476" y="238222"/>
                  <a:pt x="4112149" y="231590"/>
                </a:cubicBezTo>
                <a:cubicBezTo>
                  <a:pt x="4110823" y="224958"/>
                  <a:pt x="4109249" y="216633"/>
                  <a:pt x="4107428" y="206617"/>
                </a:cubicBezTo>
                <a:cubicBezTo>
                  <a:pt x="4105607" y="196600"/>
                  <a:pt x="4102634" y="187716"/>
                  <a:pt x="4098512" y="179965"/>
                </a:cubicBezTo>
                <a:cubicBezTo>
                  <a:pt x="4094389" y="172214"/>
                  <a:pt x="4095504" y="168339"/>
                  <a:pt x="4101856" y="168339"/>
                </a:cubicBezTo>
                <a:cubicBezTo>
                  <a:pt x="4106560" y="168339"/>
                  <a:pt x="4111780" y="168558"/>
                  <a:pt x="4117516" y="168995"/>
                </a:cubicBezTo>
                <a:cubicBezTo>
                  <a:pt x="4123252" y="169432"/>
                  <a:pt x="4132753" y="168848"/>
                  <a:pt x="4146017" y="167242"/>
                </a:cubicBezTo>
                <a:cubicBezTo>
                  <a:pt x="4163713" y="162811"/>
                  <a:pt x="4174852" y="158957"/>
                  <a:pt x="4179433" y="155680"/>
                </a:cubicBezTo>
                <a:cubicBezTo>
                  <a:pt x="4181724" y="154042"/>
                  <a:pt x="4184357" y="153233"/>
                  <a:pt x="4187330" y="153252"/>
                </a:cubicBezTo>
                <a:close/>
                <a:moveTo>
                  <a:pt x="524877" y="150511"/>
                </a:moveTo>
                <a:cubicBezTo>
                  <a:pt x="527362" y="150840"/>
                  <a:pt x="530412" y="151631"/>
                  <a:pt x="534025" y="152884"/>
                </a:cubicBezTo>
                <a:cubicBezTo>
                  <a:pt x="548480" y="157896"/>
                  <a:pt x="554331" y="163517"/>
                  <a:pt x="551578" y="169748"/>
                </a:cubicBezTo>
                <a:cubicBezTo>
                  <a:pt x="548825" y="175979"/>
                  <a:pt x="546602" y="187648"/>
                  <a:pt x="544910" y="204756"/>
                </a:cubicBezTo>
                <a:cubicBezTo>
                  <a:pt x="545856" y="204240"/>
                  <a:pt x="551976" y="199640"/>
                  <a:pt x="563269" y="190957"/>
                </a:cubicBezTo>
                <a:cubicBezTo>
                  <a:pt x="574562" y="182274"/>
                  <a:pt x="581986" y="174079"/>
                  <a:pt x="585543" y="166371"/>
                </a:cubicBezTo>
                <a:cubicBezTo>
                  <a:pt x="589099" y="158663"/>
                  <a:pt x="595588" y="161130"/>
                  <a:pt x="605009" y="173770"/>
                </a:cubicBezTo>
                <a:cubicBezTo>
                  <a:pt x="614431" y="186411"/>
                  <a:pt x="614861" y="193829"/>
                  <a:pt x="606300" y="196023"/>
                </a:cubicBezTo>
                <a:cubicBezTo>
                  <a:pt x="597739" y="198217"/>
                  <a:pt x="588196" y="201949"/>
                  <a:pt x="577670" y="207219"/>
                </a:cubicBezTo>
                <a:cubicBezTo>
                  <a:pt x="567144" y="212489"/>
                  <a:pt x="556159" y="217583"/>
                  <a:pt x="544716" y="222502"/>
                </a:cubicBezTo>
                <a:cubicBezTo>
                  <a:pt x="543913" y="237488"/>
                  <a:pt x="544967" y="248512"/>
                  <a:pt x="547878" y="255574"/>
                </a:cubicBezTo>
                <a:cubicBezTo>
                  <a:pt x="550789" y="262637"/>
                  <a:pt x="557766" y="267179"/>
                  <a:pt x="568808" y="269201"/>
                </a:cubicBezTo>
                <a:cubicBezTo>
                  <a:pt x="579849" y="271223"/>
                  <a:pt x="592447" y="271198"/>
                  <a:pt x="606601" y="269126"/>
                </a:cubicBezTo>
                <a:cubicBezTo>
                  <a:pt x="620755" y="267053"/>
                  <a:pt x="629065" y="262726"/>
                  <a:pt x="631532" y="256144"/>
                </a:cubicBezTo>
                <a:cubicBezTo>
                  <a:pt x="633998" y="249562"/>
                  <a:pt x="637633" y="238674"/>
                  <a:pt x="642437" y="223481"/>
                </a:cubicBezTo>
                <a:cubicBezTo>
                  <a:pt x="647241" y="208287"/>
                  <a:pt x="650396" y="209406"/>
                  <a:pt x="651902" y="226836"/>
                </a:cubicBezTo>
                <a:cubicBezTo>
                  <a:pt x="653408" y="244267"/>
                  <a:pt x="656197" y="257227"/>
                  <a:pt x="660269" y="265716"/>
                </a:cubicBezTo>
                <a:cubicBezTo>
                  <a:pt x="664342" y="274206"/>
                  <a:pt x="659549" y="281716"/>
                  <a:pt x="645890" y="288248"/>
                </a:cubicBezTo>
                <a:cubicBezTo>
                  <a:pt x="632231" y="294780"/>
                  <a:pt x="613058" y="297817"/>
                  <a:pt x="588371" y="297358"/>
                </a:cubicBezTo>
                <a:cubicBezTo>
                  <a:pt x="563685" y="296899"/>
                  <a:pt x="546663" y="292730"/>
                  <a:pt x="537306" y="284850"/>
                </a:cubicBezTo>
                <a:cubicBezTo>
                  <a:pt x="527949" y="276970"/>
                  <a:pt x="522801" y="266405"/>
                  <a:pt x="521861" y="253154"/>
                </a:cubicBezTo>
                <a:cubicBezTo>
                  <a:pt x="520922" y="239904"/>
                  <a:pt x="520901" y="223513"/>
                  <a:pt x="521797" y="203982"/>
                </a:cubicBezTo>
                <a:cubicBezTo>
                  <a:pt x="522693" y="184450"/>
                  <a:pt x="521341" y="169798"/>
                  <a:pt x="517742" y="160025"/>
                </a:cubicBezTo>
                <a:cubicBezTo>
                  <a:pt x="515042" y="152696"/>
                  <a:pt x="517421" y="149524"/>
                  <a:pt x="524877" y="150511"/>
                </a:cubicBezTo>
                <a:close/>
                <a:moveTo>
                  <a:pt x="5925714" y="141448"/>
                </a:moveTo>
                <a:cubicBezTo>
                  <a:pt x="5927230" y="141359"/>
                  <a:pt x="5929092" y="141614"/>
                  <a:pt x="5931300" y="142215"/>
                </a:cubicBezTo>
                <a:cubicBezTo>
                  <a:pt x="5940134" y="144617"/>
                  <a:pt x="5948484" y="148517"/>
                  <a:pt x="5956349" y="153916"/>
                </a:cubicBezTo>
                <a:cubicBezTo>
                  <a:pt x="5964214" y="159315"/>
                  <a:pt x="5965512" y="164216"/>
                  <a:pt x="5960242" y="168619"/>
                </a:cubicBezTo>
                <a:cubicBezTo>
                  <a:pt x="5954972" y="173021"/>
                  <a:pt x="5947720" y="183135"/>
                  <a:pt x="5938485" y="198959"/>
                </a:cubicBezTo>
                <a:cubicBezTo>
                  <a:pt x="5929250" y="214783"/>
                  <a:pt x="5920237" y="227958"/>
                  <a:pt x="5911446" y="238484"/>
                </a:cubicBezTo>
                <a:cubicBezTo>
                  <a:pt x="5944400" y="234928"/>
                  <a:pt x="5968409" y="231565"/>
                  <a:pt x="5983474" y="228396"/>
                </a:cubicBezTo>
                <a:cubicBezTo>
                  <a:pt x="5998538" y="225227"/>
                  <a:pt x="6010322" y="228120"/>
                  <a:pt x="6018826" y="237075"/>
                </a:cubicBezTo>
                <a:cubicBezTo>
                  <a:pt x="6027329" y="246031"/>
                  <a:pt x="6029947" y="251681"/>
                  <a:pt x="6026678" y="254025"/>
                </a:cubicBezTo>
                <a:cubicBezTo>
                  <a:pt x="6023408" y="256370"/>
                  <a:pt x="6012868" y="257542"/>
                  <a:pt x="5995057" y="257542"/>
                </a:cubicBezTo>
                <a:cubicBezTo>
                  <a:pt x="5979082" y="257542"/>
                  <a:pt x="5958554" y="258664"/>
                  <a:pt x="5933472" y="260909"/>
                </a:cubicBezTo>
                <a:cubicBezTo>
                  <a:pt x="5908392" y="263153"/>
                  <a:pt x="5885418" y="266530"/>
                  <a:pt x="5864554" y="271040"/>
                </a:cubicBezTo>
                <a:cubicBezTo>
                  <a:pt x="5843688" y="275550"/>
                  <a:pt x="5829298" y="277325"/>
                  <a:pt x="5821383" y="276364"/>
                </a:cubicBezTo>
                <a:cubicBezTo>
                  <a:pt x="5813467" y="275403"/>
                  <a:pt x="5806902" y="271614"/>
                  <a:pt x="5801690" y="264996"/>
                </a:cubicBezTo>
                <a:cubicBezTo>
                  <a:pt x="5796477" y="258378"/>
                  <a:pt x="5800514" y="254796"/>
                  <a:pt x="5813800" y="254251"/>
                </a:cubicBezTo>
                <a:cubicBezTo>
                  <a:pt x="5827086" y="253706"/>
                  <a:pt x="5853598" y="249548"/>
                  <a:pt x="5893334" y="241775"/>
                </a:cubicBezTo>
                <a:cubicBezTo>
                  <a:pt x="5899042" y="231164"/>
                  <a:pt x="5905710" y="215637"/>
                  <a:pt x="5913339" y="195195"/>
                </a:cubicBezTo>
                <a:cubicBezTo>
                  <a:pt x="5920968" y="174753"/>
                  <a:pt x="5923660" y="160212"/>
                  <a:pt x="5921416" y="151572"/>
                </a:cubicBezTo>
                <a:cubicBezTo>
                  <a:pt x="5919733" y="145092"/>
                  <a:pt x="5921165" y="141717"/>
                  <a:pt x="5925714" y="141448"/>
                </a:cubicBezTo>
                <a:close/>
                <a:moveTo>
                  <a:pt x="2976351" y="140212"/>
                </a:moveTo>
                <a:cubicBezTo>
                  <a:pt x="2979952" y="140576"/>
                  <a:pt x="2983027" y="141924"/>
                  <a:pt x="2985576" y="144258"/>
                </a:cubicBezTo>
                <a:cubicBezTo>
                  <a:pt x="2990674" y="148926"/>
                  <a:pt x="2991061" y="153404"/>
                  <a:pt x="2986738" y="157691"/>
                </a:cubicBezTo>
                <a:cubicBezTo>
                  <a:pt x="2982414" y="161979"/>
                  <a:pt x="2971074" y="165779"/>
                  <a:pt x="2952719" y="169092"/>
                </a:cubicBezTo>
                <a:cubicBezTo>
                  <a:pt x="2959014" y="170655"/>
                  <a:pt x="2961714" y="173677"/>
                  <a:pt x="2960818" y="178159"/>
                </a:cubicBezTo>
                <a:cubicBezTo>
                  <a:pt x="2959921" y="182640"/>
                  <a:pt x="2959473" y="194202"/>
                  <a:pt x="2959473" y="212844"/>
                </a:cubicBezTo>
                <a:cubicBezTo>
                  <a:pt x="2969999" y="210334"/>
                  <a:pt x="2978223" y="208359"/>
                  <a:pt x="2984145" y="206918"/>
                </a:cubicBezTo>
                <a:cubicBezTo>
                  <a:pt x="2990068" y="205477"/>
                  <a:pt x="2993736" y="206724"/>
                  <a:pt x="2995148" y="210661"/>
                </a:cubicBezTo>
                <a:cubicBezTo>
                  <a:pt x="2996560" y="214597"/>
                  <a:pt x="2991126" y="218895"/>
                  <a:pt x="2978843" y="223556"/>
                </a:cubicBezTo>
                <a:cubicBezTo>
                  <a:pt x="2966561" y="228217"/>
                  <a:pt x="2951106" y="234752"/>
                  <a:pt x="2932478" y="243163"/>
                </a:cubicBezTo>
                <a:cubicBezTo>
                  <a:pt x="2913850" y="251573"/>
                  <a:pt x="2901919" y="257198"/>
                  <a:pt x="2896685" y="260038"/>
                </a:cubicBezTo>
                <a:cubicBezTo>
                  <a:pt x="2891450" y="262877"/>
                  <a:pt x="2883259" y="259385"/>
                  <a:pt x="2872109" y="249562"/>
                </a:cubicBezTo>
                <a:cubicBezTo>
                  <a:pt x="2860959" y="239739"/>
                  <a:pt x="2862401" y="234559"/>
                  <a:pt x="2876433" y="234021"/>
                </a:cubicBezTo>
                <a:cubicBezTo>
                  <a:pt x="2890465" y="233483"/>
                  <a:pt x="2910465" y="228604"/>
                  <a:pt x="2936436" y="219383"/>
                </a:cubicBezTo>
                <a:cubicBezTo>
                  <a:pt x="2937282" y="198590"/>
                  <a:pt x="2935948" y="183869"/>
                  <a:pt x="2932435" y="175222"/>
                </a:cubicBezTo>
                <a:cubicBezTo>
                  <a:pt x="2919485" y="177015"/>
                  <a:pt x="2908806" y="175810"/>
                  <a:pt x="2900395" y="171609"/>
                </a:cubicBezTo>
                <a:cubicBezTo>
                  <a:pt x="2891985" y="167407"/>
                  <a:pt x="2891823" y="164270"/>
                  <a:pt x="2899911" y="162198"/>
                </a:cubicBezTo>
                <a:cubicBezTo>
                  <a:pt x="2907999" y="160126"/>
                  <a:pt x="2918370" y="157057"/>
                  <a:pt x="2931026" y="152991"/>
                </a:cubicBezTo>
                <a:cubicBezTo>
                  <a:pt x="2943681" y="148926"/>
                  <a:pt x="2954662" y="145287"/>
                  <a:pt x="2963969" y="142075"/>
                </a:cubicBezTo>
                <a:cubicBezTo>
                  <a:pt x="2968622" y="140469"/>
                  <a:pt x="2972750" y="139848"/>
                  <a:pt x="2976351" y="140212"/>
                </a:cubicBezTo>
                <a:close/>
                <a:moveTo>
                  <a:pt x="464548" y="132543"/>
                </a:moveTo>
                <a:cubicBezTo>
                  <a:pt x="469228" y="131966"/>
                  <a:pt x="475103" y="134186"/>
                  <a:pt x="482175" y="139203"/>
                </a:cubicBezTo>
                <a:cubicBezTo>
                  <a:pt x="491603" y="145893"/>
                  <a:pt x="495174" y="151106"/>
                  <a:pt x="492887" y="154841"/>
                </a:cubicBezTo>
                <a:cubicBezTo>
                  <a:pt x="490600" y="158577"/>
                  <a:pt x="489237" y="168712"/>
                  <a:pt x="488800" y="185246"/>
                </a:cubicBezTo>
                <a:cubicBezTo>
                  <a:pt x="488362" y="201780"/>
                  <a:pt x="488606" y="216020"/>
                  <a:pt x="489531" y="227966"/>
                </a:cubicBezTo>
                <a:cubicBezTo>
                  <a:pt x="490456" y="239911"/>
                  <a:pt x="490919" y="251548"/>
                  <a:pt x="490919" y="262877"/>
                </a:cubicBezTo>
                <a:cubicBezTo>
                  <a:pt x="490919" y="275410"/>
                  <a:pt x="486893" y="286879"/>
                  <a:pt x="478841" y="297283"/>
                </a:cubicBezTo>
                <a:cubicBezTo>
                  <a:pt x="470789" y="307686"/>
                  <a:pt x="464569" y="307694"/>
                  <a:pt x="460180" y="297304"/>
                </a:cubicBezTo>
                <a:cubicBezTo>
                  <a:pt x="455792" y="286915"/>
                  <a:pt x="449669" y="277891"/>
                  <a:pt x="441811" y="270233"/>
                </a:cubicBezTo>
                <a:cubicBezTo>
                  <a:pt x="433952" y="262576"/>
                  <a:pt x="434110" y="259424"/>
                  <a:pt x="442284" y="260780"/>
                </a:cubicBezTo>
                <a:cubicBezTo>
                  <a:pt x="450458" y="262135"/>
                  <a:pt x="456746" y="262812"/>
                  <a:pt x="461148" y="262812"/>
                </a:cubicBezTo>
                <a:cubicBezTo>
                  <a:pt x="463787" y="262812"/>
                  <a:pt x="465106" y="255183"/>
                  <a:pt x="465106" y="239925"/>
                </a:cubicBezTo>
                <a:cubicBezTo>
                  <a:pt x="465106" y="222014"/>
                  <a:pt x="464891" y="203849"/>
                  <a:pt x="464461" y="185429"/>
                </a:cubicBezTo>
                <a:cubicBezTo>
                  <a:pt x="464031" y="167009"/>
                  <a:pt x="462643" y="157326"/>
                  <a:pt x="460299" y="156379"/>
                </a:cubicBezTo>
                <a:cubicBezTo>
                  <a:pt x="457954" y="155433"/>
                  <a:pt x="453218" y="155619"/>
                  <a:pt x="446091" y="156939"/>
                </a:cubicBezTo>
                <a:cubicBezTo>
                  <a:pt x="438964" y="158258"/>
                  <a:pt x="432762" y="159247"/>
                  <a:pt x="427485" y="159907"/>
                </a:cubicBezTo>
                <a:lnTo>
                  <a:pt x="427485" y="179094"/>
                </a:lnTo>
                <a:cubicBezTo>
                  <a:pt x="434110" y="179180"/>
                  <a:pt x="440312" y="178528"/>
                  <a:pt x="446091" y="177137"/>
                </a:cubicBezTo>
                <a:cubicBezTo>
                  <a:pt x="451870" y="175746"/>
                  <a:pt x="456513" y="177363"/>
                  <a:pt x="460019" y="181987"/>
                </a:cubicBezTo>
                <a:cubicBezTo>
                  <a:pt x="463525" y="186612"/>
                  <a:pt x="462224" y="190462"/>
                  <a:pt x="456115" y="193538"/>
                </a:cubicBezTo>
                <a:cubicBezTo>
                  <a:pt x="450006" y="196614"/>
                  <a:pt x="439817" y="197256"/>
                  <a:pt x="425549" y="195464"/>
                </a:cubicBezTo>
                <a:cubicBezTo>
                  <a:pt x="424975" y="200368"/>
                  <a:pt x="424266" y="207961"/>
                  <a:pt x="423419" y="218243"/>
                </a:cubicBezTo>
                <a:cubicBezTo>
                  <a:pt x="429801" y="218343"/>
                  <a:pt x="436164" y="217469"/>
                  <a:pt x="442510" y="215619"/>
                </a:cubicBezTo>
                <a:cubicBezTo>
                  <a:pt x="448855" y="213769"/>
                  <a:pt x="454236" y="216035"/>
                  <a:pt x="458653" y="222416"/>
                </a:cubicBezTo>
                <a:cubicBezTo>
                  <a:pt x="463070" y="228797"/>
                  <a:pt x="460998" y="232874"/>
                  <a:pt x="452437" y="234645"/>
                </a:cubicBezTo>
                <a:cubicBezTo>
                  <a:pt x="443876" y="236416"/>
                  <a:pt x="433594" y="236405"/>
                  <a:pt x="421591" y="234612"/>
                </a:cubicBezTo>
                <a:cubicBezTo>
                  <a:pt x="419110" y="258819"/>
                  <a:pt x="414087" y="276790"/>
                  <a:pt x="406523" y="288528"/>
                </a:cubicBezTo>
                <a:cubicBezTo>
                  <a:pt x="398959" y="300265"/>
                  <a:pt x="393108" y="300036"/>
                  <a:pt x="388971" y="287840"/>
                </a:cubicBezTo>
                <a:cubicBezTo>
                  <a:pt x="384834" y="275643"/>
                  <a:pt x="385468" y="264526"/>
                  <a:pt x="390874" y="254488"/>
                </a:cubicBezTo>
                <a:cubicBezTo>
                  <a:pt x="396281" y="244450"/>
                  <a:pt x="400557" y="228131"/>
                  <a:pt x="403705" y="205530"/>
                </a:cubicBezTo>
                <a:cubicBezTo>
                  <a:pt x="406853" y="182930"/>
                  <a:pt x="406627" y="166575"/>
                  <a:pt x="403028" y="156465"/>
                </a:cubicBezTo>
                <a:cubicBezTo>
                  <a:pt x="399428" y="146356"/>
                  <a:pt x="401023" y="141752"/>
                  <a:pt x="407814" y="142656"/>
                </a:cubicBezTo>
                <a:cubicBezTo>
                  <a:pt x="414604" y="143559"/>
                  <a:pt x="420978" y="143803"/>
                  <a:pt x="426936" y="143387"/>
                </a:cubicBezTo>
                <a:cubicBezTo>
                  <a:pt x="432895" y="142971"/>
                  <a:pt x="438645" y="142125"/>
                  <a:pt x="444188" y="140849"/>
                </a:cubicBezTo>
                <a:cubicBezTo>
                  <a:pt x="449730" y="139573"/>
                  <a:pt x="455090" y="137307"/>
                  <a:pt x="460267" y="134052"/>
                </a:cubicBezTo>
                <a:cubicBezTo>
                  <a:pt x="461561" y="133238"/>
                  <a:pt x="462988" y="132735"/>
                  <a:pt x="464548" y="132543"/>
                </a:cubicBezTo>
                <a:close/>
                <a:moveTo>
                  <a:pt x="1327571" y="128310"/>
                </a:moveTo>
                <a:cubicBezTo>
                  <a:pt x="1343751" y="127226"/>
                  <a:pt x="1357323" y="129599"/>
                  <a:pt x="1368288" y="135428"/>
                </a:cubicBezTo>
                <a:cubicBezTo>
                  <a:pt x="1382908" y="143201"/>
                  <a:pt x="1389347" y="150199"/>
                  <a:pt x="1387604" y="156422"/>
                </a:cubicBezTo>
                <a:cubicBezTo>
                  <a:pt x="1385862" y="162646"/>
                  <a:pt x="1378828" y="165310"/>
                  <a:pt x="1366503" y="164413"/>
                </a:cubicBezTo>
                <a:cubicBezTo>
                  <a:pt x="1354177" y="163517"/>
                  <a:pt x="1336858" y="163069"/>
                  <a:pt x="1314545" y="163069"/>
                </a:cubicBezTo>
                <a:cubicBezTo>
                  <a:pt x="1292260" y="163069"/>
                  <a:pt x="1268319" y="164191"/>
                  <a:pt x="1242722" y="166435"/>
                </a:cubicBezTo>
                <a:cubicBezTo>
                  <a:pt x="1217124" y="168680"/>
                  <a:pt x="1195700" y="171350"/>
                  <a:pt x="1178449" y="174448"/>
                </a:cubicBezTo>
                <a:cubicBezTo>
                  <a:pt x="1161198" y="177545"/>
                  <a:pt x="1146140" y="180471"/>
                  <a:pt x="1133277" y="183224"/>
                </a:cubicBezTo>
                <a:cubicBezTo>
                  <a:pt x="1120414" y="185978"/>
                  <a:pt x="1107027" y="182988"/>
                  <a:pt x="1093117" y="174254"/>
                </a:cubicBezTo>
                <a:cubicBezTo>
                  <a:pt x="1080512" y="160387"/>
                  <a:pt x="1079616" y="154139"/>
                  <a:pt x="1090429" y="155508"/>
                </a:cubicBezTo>
                <a:cubicBezTo>
                  <a:pt x="1101241" y="156878"/>
                  <a:pt x="1119765" y="156447"/>
                  <a:pt x="1146000" y="154218"/>
                </a:cubicBezTo>
                <a:cubicBezTo>
                  <a:pt x="1172236" y="151988"/>
                  <a:pt x="1200242" y="148614"/>
                  <a:pt x="1230020" y="144097"/>
                </a:cubicBezTo>
                <a:cubicBezTo>
                  <a:pt x="1259797" y="139580"/>
                  <a:pt x="1286631" y="135063"/>
                  <a:pt x="1310522" y="130545"/>
                </a:cubicBezTo>
                <a:cubicBezTo>
                  <a:pt x="1316495" y="129416"/>
                  <a:pt x="1322178" y="128671"/>
                  <a:pt x="1327571" y="128310"/>
                </a:cubicBezTo>
                <a:close/>
                <a:moveTo>
                  <a:pt x="4739192" y="127287"/>
                </a:moveTo>
                <a:cubicBezTo>
                  <a:pt x="4734266" y="127724"/>
                  <a:pt x="4721729" y="129950"/>
                  <a:pt x="4701581" y="133966"/>
                </a:cubicBezTo>
                <a:lnTo>
                  <a:pt x="4702765" y="172361"/>
                </a:lnTo>
                <a:cubicBezTo>
                  <a:pt x="4710695" y="171616"/>
                  <a:pt x="4717295" y="169852"/>
                  <a:pt x="4722565" y="167070"/>
                </a:cubicBezTo>
                <a:cubicBezTo>
                  <a:pt x="4727835" y="164288"/>
                  <a:pt x="4733528" y="165905"/>
                  <a:pt x="4739644" y="171921"/>
                </a:cubicBezTo>
                <a:cubicBezTo>
                  <a:pt x="4745760" y="177936"/>
                  <a:pt x="4744003" y="182912"/>
                  <a:pt x="4734374" y="186849"/>
                </a:cubicBezTo>
                <a:cubicBezTo>
                  <a:pt x="4724745" y="190785"/>
                  <a:pt x="4714265" y="192753"/>
                  <a:pt x="4702937" y="192753"/>
                </a:cubicBezTo>
                <a:lnTo>
                  <a:pt x="4704098" y="227686"/>
                </a:lnTo>
                <a:cubicBezTo>
                  <a:pt x="4708630" y="227815"/>
                  <a:pt x="4715384" y="226048"/>
                  <a:pt x="4724361" y="222384"/>
                </a:cubicBezTo>
                <a:cubicBezTo>
                  <a:pt x="4733338" y="218720"/>
                  <a:pt x="4739357" y="218913"/>
                  <a:pt x="4742419" y="222964"/>
                </a:cubicBezTo>
                <a:cubicBezTo>
                  <a:pt x="4745481" y="227016"/>
                  <a:pt x="4747735" y="226757"/>
                  <a:pt x="4749184" y="222190"/>
                </a:cubicBezTo>
                <a:cubicBezTo>
                  <a:pt x="4750632" y="217623"/>
                  <a:pt x="4751582" y="202107"/>
                  <a:pt x="4752034" y="175642"/>
                </a:cubicBezTo>
                <a:cubicBezTo>
                  <a:pt x="4752486" y="149177"/>
                  <a:pt x="4751690" y="134392"/>
                  <a:pt x="4749646" y="131288"/>
                </a:cubicBezTo>
                <a:cubicBezTo>
                  <a:pt x="4747603" y="128183"/>
                  <a:pt x="4744118" y="126849"/>
                  <a:pt x="4739192" y="127287"/>
                </a:cubicBezTo>
                <a:close/>
                <a:moveTo>
                  <a:pt x="3075634" y="123377"/>
                </a:moveTo>
                <a:cubicBezTo>
                  <a:pt x="3078714" y="123305"/>
                  <a:pt x="3081982" y="124006"/>
                  <a:pt x="3085438" y="125480"/>
                </a:cubicBezTo>
                <a:cubicBezTo>
                  <a:pt x="3092350" y="128427"/>
                  <a:pt x="3097605" y="131901"/>
                  <a:pt x="3101205" y="135902"/>
                </a:cubicBezTo>
                <a:cubicBezTo>
                  <a:pt x="3104804" y="139902"/>
                  <a:pt x="3104087" y="144620"/>
                  <a:pt x="3099054" y="150055"/>
                </a:cubicBezTo>
                <a:cubicBezTo>
                  <a:pt x="3094020" y="155490"/>
                  <a:pt x="3090195" y="169798"/>
                  <a:pt x="3087578" y="192979"/>
                </a:cubicBezTo>
                <a:cubicBezTo>
                  <a:pt x="3084961" y="216160"/>
                  <a:pt x="3085366" y="233734"/>
                  <a:pt x="3088793" y="245701"/>
                </a:cubicBezTo>
                <a:cubicBezTo>
                  <a:pt x="3092221" y="257668"/>
                  <a:pt x="3098097" y="264634"/>
                  <a:pt x="3106421" y="266598"/>
                </a:cubicBezTo>
                <a:cubicBezTo>
                  <a:pt x="3114746" y="268563"/>
                  <a:pt x="3122324" y="269187"/>
                  <a:pt x="3129158" y="268470"/>
                </a:cubicBezTo>
                <a:cubicBezTo>
                  <a:pt x="3135990" y="267753"/>
                  <a:pt x="3140210" y="264784"/>
                  <a:pt x="3141816" y="259564"/>
                </a:cubicBezTo>
                <a:cubicBezTo>
                  <a:pt x="3143422" y="254344"/>
                  <a:pt x="3146011" y="244579"/>
                  <a:pt x="3149581" y="230267"/>
                </a:cubicBezTo>
                <a:cubicBezTo>
                  <a:pt x="3153152" y="215956"/>
                  <a:pt x="3155866" y="215486"/>
                  <a:pt x="3157723" y="228858"/>
                </a:cubicBezTo>
                <a:cubicBezTo>
                  <a:pt x="3159580" y="242231"/>
                  <a:pt x="3161376" y="251301"/>
                  <a:pt x="3163111" y="256069"/>
                </a:cubicBezTo>
                <a:cubicBezTo>
                  <a:pt x="3164846" y="260837"/>
                  <a:pt x="3167560" y="265308"/>
                  <a:pt x="3171253" y="269481"/>
                </a:cubicBezTo>
                <a:cubicBezTo>
                  <a:pt x="3174945" y="273654"/>
                  <a:pt x="3173684" y="278533"/>
                  <a:pt x="3167467" y="284118"/>
                </a:cubicBezTo>
                <a:cubicBezTo>
                  <a:pt x="3161251" y="289704"/>
                  <a:pt x="3152908" y="293196"/>
                  <a:pt x="3142440" y="294594"/>
                </a:cubicBezTo>
                <a:cubicBezTo>
                  <a:pt x="3131972" y="295992"/>
                  <a:pt x="3120080" y="295515"/>
                  <a:pt x="3106765" y="293163"/>
                </a:cubicBezTo>
                <a:cubicBezTo>
                  <a:pt x="3093450" y="290812"/>
                  <a:pt x="3082867" y="285205"/>
                  <a:pt x="3075016" y="276342"/>
                </a:cubicBezTo>
                <a:cubicBezTo>
                  <a:pt x="3067165" y="267480"/>
                  <a:pt x="3063913" y="247454"/>
                  <a:pt x="3065261" y="216264"/>
                </a:cubicBezTo>
                <a:cubicBezTo>
                  <a:pt x="3066609" y="185074"/>
                  <a:pt x="3067735" y="165485"/>
                  <a:pt x="3068638" y="157498"/>
                </a:cubicBezTo>
                <a:cubicBezTo>
                  <a:pt x="3069541" y="149510"/>
                  <a:pt x="3068598" y="145732"/>
                  <a:pt x="3065810" y="146162"/>
                </a:cubicBezTo>
                <a:cubicBezTo>
                  <a:pt x="3063020" y="146592"/>
                  <a:pt x="3051422" y="148442"/>
                  <a:pt x="3031016" y="151712"/>
                </a:cubicBezTo>
                <a:cubicBezTo>
                  <a:pt x="3031016" y="160818"/>
                  <a:pt x="3030113" y="174570"/>
                  <a:pt x="3028306" y="192968"/>
                </a:cubicBezTo>
                <a:cubicBezTo>
                  <a:pt x="3039018" y="193714"/>
                  <a:pt x="3047547" y="195410"/>
                  <a:pt x="3053893" y="198056"/>
                </a:cubicBezTo>
                <a:cubicBezTo>
                  <a:pt x="3060239" y="200701"/>
                  <a:pt x="3063411" y="207007"/>
                  <a:pt x="3063411" y="216974"/>
                </a:cubicBezTo>
                <a:cubicBezTo>
                  <a:pt x="3063411" y="228733"/>
                  <a:pt x="3057836" y="230680"/>
                  <a:pt x="3046687" y="222814"/>
                </a:cubicBezTo>
                <a:cubicBezTo>
                  <a:pt x="3035537" y="214948"/>
                  <a:pt x="3029038" y="209431"/>
                  <a:pt x="3027188" y="206262"/>
                </a:cubicBezTo>
                <a:cubicBezTo>
                  <a:pt x="3023230" y="231888"/>
                  <a:pt x="3013744" y="251502"/>
                  <a:pt x="2998729" y="265103"/>
                </a:cubicBezTo>
                <a:cubicBezTo>
                  <a:pt x="2983715" y="278705"/>
                  <a:pt x="2969343" y="287370"/>
                  <a:pt x="2955612" y="291098"/>
                </a:cubicBezTo>
                <a:cubicBezTo>
                  <a:pt x="2941881" y="294827"/>
                  <a:pt x="2939451" y="292575"/>
                  <a:pt x="2948320" y="284344"/>
                </a:cubicBezTo>
                <a:cubicBezTo>
                  <a:pt x="2957190" y="276113"/>
                  <a:pt x="2966023" y="268036"/>
                  <a:pt x="2974821" y="260113"/>
                </a:cubicBezTo>
                <a:cubicBezTo>
                  <a:pt x="2983619" y="252190"/>
                  <a:pt x="2990430" y="242532"/>
                  <a:pt x="2995256" y="231138"/>
                </a:cubicBezTo>
                <a:cubicBezTo>
                  <a:pt x="3000081" y="219745"/>
                  <a:pt x="3003172" y="208018"/>
                  <a:pt x="3004527" y="195958"/>
                </a:cubicBezTo>
                <a:cubicBezTo>
                  <a:pt x="3005882" y="183898"/>
                  <a:pt x="3006122" y="173573"/>
                  <a:pt x="3005247" y="164983"/>
                </a:cubicBezTo>
                <a:cubicBezTo>
                  <a:pt x="3004372" y="156394"/>
                  <a:pt x="3002573" y="148499"/>
                  <a:pt x="2999848" y="141301"/>
                </a:cubicBezTo>
                <a:cubicBezTo>
                  <a:pt x="2997123" y="134102"/>
                  <a:pt x="2999353" y="131205"/>
                  <a:pt x="3006538" y="132610"/>
                </a:cubicBezTo>
                <a:cubicBezTo>
                  <a:pt x="3013722" y="134016"/>
                  <a:pt x="3019093" y="134693"/>
                  <a:pt x="3022649" y="134643"/>
                </a:cubicBezTo>
                <a:cubicBezTo>
                  <a:pt x="3026205" y="134593"/>
                  <a:pt x="3033128" y="133933"/>
                  <a:pt x="3043417" y="132664"/>
                </a:cubicBezTo>
                <a:cubicBezTo>
                  <a:pt x="3053706" y="131395"/>
                  <a:pt x="3061554" y="129144"/>
                  <a:pt x="3066960" y="125910"/>
                </a:cubicBezTo>
                <a:cubicBezTo>
                  <a:pt x="3069664" y="124293"/>
                  <a:pt x="3072555" y="123449"/>
                  <a:pt x="3075634" y="123377"/>
                </a:cubicBezTo>
                <a:close/>
                <a:moveTo>
                  <a:pt x="1635500" y="117822"/>
                </a:moveTo>
                <a:cubicBezTo>
                  <a:pt x="1629879" y="118259"/>
                  <a:pt x="1614298" y="120937"/>
                  <a:pt x="1588758" y="125856"/>
                </a:cubicBezTo>
                <a:cubicBezTo>
                  <a:pt x="1589618" y="134217"/>
                  <a:pt x="1590823" y="145215"/>
                  <a:pt x="1592372" y="158853"/>
                </a:cubicBezTo>
                <a:cubicBezTo>
                  <a:pt x="1616363" y="154436"/>
                  <a:pt x="1631119" y="151884"/>
                  <a:pt x="1636640" y="151195"/>
                </a:cubicBezTo>
                <a:cubicBezTo>
                  <a:pt x="1637902" y="148084"/>
                  <a:pt x="1639433" y="141634"/>
                  <a:pt x="1641233" y="131847"/>
                </a:cubicBezTo>
                <a:cubicBezTo>
                  <a:pt x="1643032" y="122060"/>
                  <a:pt x="1641121" y="117385"/>
                  <a:pt x="1635500" y="117822"/>
                </a:cubicBezTo>
                <a:close/>
                <a:moveTo>
                  <a:pt x="921125" y="117822"/>
                </a:moveTo>
                <a:cubicBezTo>
                  <a:pt x="915504" y="118259"/>
                  <a:pt x="899923" y="120937"/>
                  <a:pt x="874383" y="125856"/>
                </a:cubicBezTo>
                <a:cubicBezTo>
                  <a:pt x="875243" y="134217"/>
                  <a:pt x="876448" y="145215"/>
                  <a:pt x="877997" y="158853"/>
                </a:cubicBezTo>
                <a:cubicBezTo>
                  <a:pt x="901988" y="154436"/>
                  <a:pt x="916744" y="151884"/>
                  <a:pt x="922265" y="151195"/>
                </a:cubicBezTo>
                <a:cubicBezTo>
                  <a:pt x="923527" y="148084"/>
                  <a:pt x="925058" y="141634"/>
                  <a:pt x="926858" y="131847"/>
                </a:cubicBezTo>
                <a:cubicBezTo>
                  <a:pt x="928657" y="122060"/>
                  <a:pt x="926747" y="117385"/>
                  <a:pt x="921125" y="117822"/>
                </a:cubicBezTo>
                <a:close/>
                <a:moveTo>
                  <a:pt x="5496286" y="117790"/>
                </a:moveTo>
                <a:cubicBezTo>
                  <a:pt x="5506762" y="119209"/>
                  <a:pt x="5515326" y="121827"/>
                  <a:pt x="5521980" y="125641"/>
                </a:cubicBezTo>
                <a:cubicBezTo>
                  <a:pt x="5530484" y="129140"/>
                  <a:pt x="5533154" y="133966"/>
                  <a:pt x="5529992" y="140118"/>
                </a:cubicBezTo>
                <a:cubicBezTo>
                  <a:pt x="5526830" y="146269"/>
                  <a:pt x="5525698" y="171279"/>
                  <a:pt x="5526594" y="215145"/>
                </a:cubicBezTo>
                <a:cubicBezTo>
                  <a:pt x="5527490" y="259012"/>
                  <a:pt x="5525945" y="288743"/>
                  <a:pt x="5521959" y="304338"/>
                </a:cubicBezTo>
                <a:cubicBezTo>
                  <a:pt x="5517972" y="319933"/>
                  <a:pt x="5512104" y="321539"/>
                  <a:pt x="5504352" y="309156"/>
                </a:cubicBezTo>
                <a:cubicBezTo>
                  <a:pt x="5496602" y="296774"/>
                  <a:pt x="5493400" y="287051"/>
                  <a:pt x="5494748" y="279988"/>
                </a:cubicBezTo>
                <a:cubicBezTo>
                  <a:pt x="5496096" y="272926"/>
                  <a:pt x="5497670" y="258650"/>
                  <a:pt x="5499470" y="237161"/>
                </a:cubicBezTo>
                <a:cubicBezTo>
                  <a:pt x="5501270" y="215672"/>
                  <a:pt x="5501066" y="193947"/>
                  <a:pt x="5498856" y="171985"/>
                </a:cubicBezTo>
                <a:cubicBezTo>
                  <a:pt x="5496648" y="150023"/>
                  <a:pt x="5493049" y="135145"/>
                  <a:pt x="5488058" y="127351"/>
                </a:cubicBezTo>
                <a:cubicBezTo>
                  <a:pt x="5483068" y="119557"/>
                  <a:pt x="5485810" y="116370"/>
                  <a:pt x="5496286" y="117790"/>
                </a:cubicBezTo>
                <a:close/>
                <a:moveTo>
                  <a:pt x="2276837" y="117790"/>
                </a:moveTo>
                <a:cubicBezTo>
                  <a:pt x="2287312" y="119209"/>
                  <a:pt x="2295877" y="121827"/>
                  <a:pt x="2302531" y="125641"/>
                </a:cubicBezTo>
                <a:cubicBezTo>
                  <a:pt x="2311035" y="129140"/>
                  <a:pt x="2313705" y="133966"/>
                  <a:pt x="2310543" y="140118"/>
                </a:cubicBezTo>
                <a:cubicBezTo>
                  <a:pt x="2307381" y="146269"/>
                  <a:pt x="2306249" y="171279"/>
                  <a:pt x="2307145" y="215145"/>
                </a:cubicBezTo>
                <a:cubicBezTo>
                  <a:pt x="2308041" y="259012"/>
                  <a:pt x="2306496" y="288743"/>
                  <a:pt x="2302509" y="304338"/>
                </a:cubicBezTo>
                <a:cubicBezTo>
                  <a:pt x="2298523" y="319933"/>
                  <a:pt x="2292654" y="321539"/>
                  <a:pt x="2284903" y="309156"/>
                </a:cubicBezTo>
                <a:cubicBezTo>
                  <a:pt x="2277152" y="296774"/>
                  <a:pt x="2273951" y="287051"/>
                  <a:pt x="2275299" y="279988"/>
                </a:cubicBezTo>
                <a:cubicBezTo>
                  <a:pt x="2276647" y="272926"/>
                  <a:pt x="2278220" y="258650"/>
                  <a:pt x="2280020" y="237161"/>
                </a:cubicBezTo>
                <a:cubicBezTo>
                  <a:pt x="2281820" y="215672"/>
                  <a:pt x="2281616" y="193947"/>
                  <a:pt x="2279407" y="171985"/>
                </a:cubicBezTo>
                <a:cubicBezTo>
                  <a:pt x="2277199" y="150023"/>
                  <a:pt x="2273599" y="135145"/>
                  <a:pt x="2268609" y="127351"/>
                </a:cubicBezTo>
                <a:cubicBezTo>
                  <a:pt x="2263619" y="119557"/>
                  <a:pt x="2266361" y="116370"/>
                  <a:pt x="2276837" y="117790"/>
                </a:cubicBezTo>
                <a:close/>
                <a:moveTo>
                  <a:pt x="1934591" y="116423"/>
                </a:moveTo>
                <a:cubicBezTo>
                  <a:pt x="1936188" y="116311"/>
                  <a:pt x="1938180" y="116619"/>
                  <a:pt x="1940566" y="117349"/>
                </a:cubicBezTo>
                <a:cubicBezTo>
                  <a:pt x="1950110" y="120267"/>
                  <a:pt x="1956659" y="124082"/>
                  <a:pt x="1960216" y="128792"/>
                </a:cubicBezTo>
                <a:cubicBezTo>
                  <a:pt x="1963772" y="133503"/>
                  <a:pt x="1963973" y="139720"/>
                  <a:pt x="1960818" y="147442"/>
                </a:cubicBezTo>
                <a:cubicBezTo>
                  <a:pt x="1957663" y="155164"/>
                  <a:pt x="1952540" y="155297"/>
                  <a:pt x="1945449" y="147840"/>
                </a:cubicBezTo>
                <a:cubicBezTo>
                  <a:pt x="1938358" y="140383"/>
                  <a:pt x="1933493" y="134037"/>
                  <a:pt x="1930854" y="128803"/>
                </a:cubicBezTo>
                <a:cubicBezTo>
                  <a:pt x="1928552" y="120887"/>
                  <a:pt x="1929798" y="116761"/>
                  <a:pt x="1934591" y="116423"/>
                </a:cubicBezTo>
                <a:close/>
                <a:moveTo>
                  <a:pt x="1498124" y="116061"/>
                </a:moveTo>
                <a:cubicBezTo>
                  <a:pt x="1502423" y="116195"/>
                  <a:pt x="1507478" y="117811"/>
                  <a:pt x="1513289" y="120909"/>
                </a:cubicBezTo>
                <a:cubicBezTo>
                  <a:pt x="1524912" y="127104"/>
                  <a:pt x="1528393" y="133098"/>
                  <a:pt x="1523732" y="138891"/>
                </a:cubicBezTo>
                <a:cubicBezTo>
                  <a:pt x="1519072" y="144685"/>
                  <a:pt x="1515906" y="150511"/>
                  <a:pt x="1514236" y="156369"/>
                </a:cubicBezTo>
                <a:cubicBezTo>
                  <a:pt x="1512565" y="162227"/>
                  <a:pt x="1510841" y="178915"/>
                  <a:pt x="1509062" y="206434"/>
                </a:cubicBezTo>
                <a:cubicBezTo>
                  <a:pt x="1508202" y="221505"/>
                  <a:pt x="1507973" y="227213"/>
                  <a:pt x="1508374" y="223556"/>
                </a:cubicBezTo>
                <a:cubicBezTo>
                  <a:pt x="1548469" y="196625"/>
                  <a:pt x="1561315" y="192018"/>
                  <a:pt x="1546910" y="209736"/>
                </a:cubicBezTo>
                <a:cubicBezTo>
                  <a:pt x="1532505" y="227453"/>
                  <a:pt x="1522252" y="240015"/>
                  <a:pt x="1516150" y="247422"/>
                </a:cubicBezTo>
                <a:cubicBezTo>
                  <a:pt x="1510048" y="254828"/>
                  <a:pt x="1503678" y="263544"/>
                  <a:pt x="1497038" y="273568"/>
                </a:cubicBezTo>
                <a:cubicBezTo>
                  <a:pt x="1490399" y="283591"/>
                  <a:pt x="1484204" y="283215"/>
                  <a:pt x="1478453" y="272438"/>
                </a:cubicBezTo>
                <a:cubicBezTo>
                  <a:pt x="1472703" y="261662"/>
                  <a:pt x="1472079" y="252333"/>
                  <a:pt x="1476582" y="244453"/>
                </a:cubicBezTo>
                <a:cubicBezTo>
                  <a:pt x="1481085" y="236573"/>
                  <a:pt x="1484007" y="223448"/>
                  <a:pt x="1485347" y="205079"/>
                </a:cubicBezTo>
                <a:cubicBezTo>
                  <a:pt x="1486688" y="186709"/>
                  <a:pt x="1487359" y="174025"/>
                  <a:pt x="1487359" y="167027"/>
                </a:cubicBezTo>
                <a:lnTo>
                  <a:pt x="1487359" y="148141"/>
                </a:lnTo>
                <a:cubicBezTo>
                  <a:pt x="1487359" y="144599"/>
                  <a:pt x="1484261" y="145033"/>
                  <a:pt x="1478066" y="149442"/>
                </a:cubicBezTo>
                <a:cubicBezTo>
                  <a:pt x="1471871" y="153852"/>
                  <a:pt x="1463912" y="157674"/>
                  <a:pt x="1454190" y="160907"/>
                </a:cubicBezTo>
                <a:cubicBezTo>
                  <a:pt x="1444467" y="164141"/>
                  <a:pt x="1435644" y="162474"/>
                  <a:pt x="1427721" y="155906"/>
                </a:cubicBezTo>
                <a:cubicBezTo>
                  <a:pt x="1419798" y="149338"/>
                  <a:pt x="1420117" y="145735"/>
                  <a:pt x="1428678" y="145097"/>
                </a:cubicBezTo>
                <a:cubicBezTo>
                  <a:pt x="1437240" y="144459"/>
                  <a:pt x="1447790" y="141548"/>
                  <a:pt x="1460331" y="136364"/>
                </a:cubicBezTo>
                <a:cubicBezTo>
                  <a:pt x="1472871" y="131180"/>
                  <a:pt x="1481927" y="125759"/>
                  <a:pt x="1487498" y="120102"/>
                </a:cubicBezTo>
                <a:cubicBezTo>
                  <a:pt x="1490284" y="117274"/>
                  <a:pt x="1493826" y="115926"/>
                  <a:pt x="1498124" y="116061"/>
                </a:cubicBezTo>
                <a:close/>
                <a:moveTo>
                  <a:pt x="783749" y="116061"/>
                </a:moveTo>
                <a:cubicBezTo>
                  <a:pt x="788048" y="116195"/>
                  <a:pt x="793103" y="117811"/>
                  <a:pt x="798914" y="120909"/>
                </a:cubicBezTo>
                <a:cubicBezTo>
                  <a:pt x="810537" y="127104"/>
                  <a:pt x="814018" y="133098"/>
                  <a:pt x="809358" y="138891"/>
                </a:cubicBezTo>
                <a:cubicBezTo>
                  <a:pt x="804697" y="144685"/>
                  <a:pt x="801531" y="150511"/>
                  <a:pt x="799861" y="156369"/>
                </a:cubicBezTo>
                <a:cubicBezTo>
                  <a:pt x="798190" y="162227"/>
                  <a:pt x="796466" y="178915"/>
                  <a:pt x="794687" y="206434"/>
                </a:cubicBezTo>
                <a:cubicBezTo>
                  <a:pt x="793827" y="221505"/>
                  <a:pt x="793597" y="227213"/>
                  <a:pt x="793999" y="223556"/>
                </a:cubicBezTo>
                <a:cubicBezTo>
                  <a:pt x="834094" y="196625"/>
                  <a:pt x="846939" y="192018"/>
                  <a:pt x="832535" y="209736"/>
                </a:cubicBezTo>
                <a:cubicBezTo>
                  <a:pt x="818130" y="227453"/>
                  <a:pt x="807877" y="240015"/>
                  <a:pt x="801775" y="247422"/>
                </a:cubicBezTo>
                <a:cubicBezTo>
                  <a:pt x="795673" y="254828"/>
                  <a:pt x="789303" y="263544"/>
                  <a:pt x="782663" y="273568"/>
                </a:cubicBezTo>
                <a:cubicBezTo>
                  <a:pt x="776024" y="283591"/>
                  <a:pt x="769829" y="283215"/>
                  <a:pt x="764078" y="272438"/>
                </a:cubicBezTo>
                <a:cubicBezTo>
                  <a:pt x="758328" y="261662"/>
                  <a:pt x="757704" y="252333"/>
                  <a:pt x="762207" y="244453"/>
                </a:cubicBezTo>
                <a:cubicBezTo>
                  <a:pt x="766710" y="236573"/>
                  <a:pt x="769631" y="223448"/>
                  <a:pt x="770972" y="205079"/>
                </a:cubicBezTo>
                <a:cubicBezTo>
                  <a:pt x="772313" y="186709"/>
                  <a:pt x="772983" y="174025"/>
                  <a:pt x="772983" y="167027"/>
                </a:cubicBezTo>
                <a:lnTo>
                  <a:pt x="772983" y="148141"/>
                </a:lnTo>
                <a:cubicBezTo>
                  <a:pt x="772983" y="144599"/>
                  <a:pt x="769886" y="145033"/>
                  <a:pt x="763691" y="149442"/>
                </a:cubicBezTo>
                <a:cubicBezTo>
                  <a:pt x="757496" y="153852"/>
                  <a:pt x="749537" y="157674"/>
                  <a:pt x="739814" y="160907"/>
                </a:cubicBezTo>
                <a:cubicBezTo>
                  <a:pt x="730092" y="164141"/>
                  <a:pt x="721269" y="162474"/>
                  <a:pt x="713346" y="155906"/>
                </a:cubicBezTo>
                <a:cubicBezTo>
                  <a:pt x="705423" y="149338"/>
                  <a:pt x="705742" y="145735"/>
                  <a:pt x="714303" y="145097"/>
                </a:cubicBezTo>
                <a:cubicBezTo>
                  <a:pt x="722864" y="144459"/>
                  <a:pt x="733415" y="141548"/>
                  <a:pt x="745956" y="136364"/>
                </a:cubicBezTo>
                <a:cubicBezTo>
                  <a:pt x="758496" y="131180"/>
                  <a:pt x="767552" y="125759"/>
                  <a:pt x="773123" y="120102"/>
                </a:cubicBezTo>
                <a:cubicBezTo>
                  <a:pt x="775909" y="117274"/>
                  <a:pt x="779451" y="115926"/>
                  <a:pt x="783749" y="116061"/>
                </a:cubicBezTo>
                <a:close/>
                <a:moveTo>
                  <a:pt x="79213" y="107957"/>
                </a:moveTo>
                <a:cubicBezTo>
                  <a:pt x="83506" y="108328"/>
                  <a:pt x="88666" y="110182"/>
                  <a:pt x="94692" y="113520"/>
                </a:cubicBezTo>
                <a:cubicBezTo>
                  <a:pt x="106745" y="120195"/>
                  <a:pt x="110007" y="126856"/>
                  <a:pt x="104479" y="133503"/>
                </a:cubicBezTo>
                <a:cubicBezTo>
                  <a:pt x="98951" y="140150"/>
                  <a:pt x="95334" y="146879"/>
                  <a:pt x="93627" y="153691"/>
                </a:cubicBezTo>
                <a:cubicBezTo>
                  <a:pt x="91921" y="160502"/>
                  <a:pt x="90164" y="176061"/>
                  <a:pt x="88357" y="200368"/>
                </a:cubicBezTo>
                <a:cubicBezTo>
                  <a:pt x="84830" y="221290"/>
                  <a:pt x="85611" y="229801"/>
                  <a:pt x="90702" y="225901"/>
                </a:cubicBezTo>
                <a:cubicBezTo>
                  <a:pt x="95793" y="222000"/>
                  <a:pt x="105917" y="215701"/>
                  <a:pt x="121074" y="207004"/>
                </a:cubicBezTo>
                <a:cubicBezTo>
                  <a:pt x="136232" y="198307"/>
                  <a:pt x="139147" y="200049"/>
                  <a:pt x="129818" y="212231"/>
                </a:cubicBezTo>
                <a:cubicBezTo>
                  <a:pt x="120490" y="224413"/>
                  <a:pt x="110208" y="236122"/>
                  <a:pt x="98973" y="247357"/>
                </a:cubicBezTo>
                <a:cubicBezTo>
                  <a:pt x="87737" y="258593"/>
                  <a:pt x="79047" y="268498"/>
                  <a:pt x="72902" y="277074"/>
                </a:cubicBezTo>
                <a:cubicBezTo>
                  <a:pt x="66757" y="285649"/>
                  <a:pt x="60817" y="284828"/>
                  <a:pt x="55081" y="274611"/>
                </a:cubicBezTo>
                <a:cubicBezTo>
                  <a:pt x="49345" y="264393"/>
                  <a:pt x="47376" y="256714"/>
                  <a:pt x="49176" y="251573"/>
                </a:cubicBezTo>
                <a:cubicBezTo>
                  <a:pt x="50976" y="246432"/>
                  <a:pt x="53453" y="240445"/>
                  <a:pt x="56608" y="233612"/>
                </a:cubicBezTo>
                <a:cubicBezTo>
                  <a:pt x="59763" y="226779"/>
                  <a:pt x="62237" y="213937"/>
                  <a:pt x="64029" y="195087"/>
                </a:cubicBezTo>
                <a:cubicBezTo>
                  <a:pt x="65822" y="176237"/>
                  <a:pt x="66718" y="158573"/>
                  <a:pt x="66718" y="142096"/>
                </a:cubicBezTo>
                <a:cubicBezTo>
                  <a:pt x="66388" y="138985"/>
                  <a:pt x="61871" y="139397"/>
                  <a:pt x="53167" y="143333"/>
                </a:cubicBezTo>
                <a:cubicBezTo>
                  <a:pt x="44462" y="147270"/>
                  <a:pt x="36349" y="150417"/>
                  <a:pt x="28827" y="152776"/>
                </a:cubicBezTo>
                <a:cubicBezTo>
                  <a:pt x="21306" y="155135"/>
                  <a:pt x="13591" y="153113"/>
                  <a:pt x="5682" y="146710"/>
                </a:cubicBezTo>
                <a:cubicBezTo>
                  <a:pt x="-2226" y="140308"/>
                  <a:pt x="-1879" y="136482"/>
                  <a:pt x="6726" y="135235"/>
                </a:cubicBezTo>
                <a:cubicBezTo>
                  <a:pt x="15330" y="133987"/>
                  <a:pt x="26569" y="130983"/>
                  <a:pt x="40443" y="126222"/>
                </a:cubicBezTo>
                <a:cubicBezTo>
                  <a:pt x="54317" y="121461"/>
                  <a:pt x="63814" y="116485"/>
                  <a:pt x="68933" y="111294"/>
                </a:cubicBezTo>
                <a:cubicBezTo>
                  <a:pt x="71493" y="108698"/>
                  <a:pt x="74919" y="107586"/>
                  <a:pt x="79213" y="107957"/>
                </a:cubicBezTo>
                <a:close/>
                <a:moveTo>
                  <a:pt x="1977811" y="107634"/>
                </a:moveTo>
                <a:cubicBezTo>
                  <a:pt x="1974871" y="107679"/>
                  <a:pt x="1970992" y="108146"/>
                  <a:pt x="1966174" y="109035"/>
                </a:cubicBezTo>
                <a:cubicBezTo>
                  <a:pt x="1956537" y="110813"/>
                  <a:pt x="1942513" y="112541"/>
                  <a:pt x="1924100" y="114219"/>
                </a:cubicBezTo>
                <a:cubicBezTo>
                  <a:pt x="1920242" y="126595"/>
                  <a:pt x="1915166" y="141473"/>
                  <a:pt x="1908871" y="158853"/>
                </a:cubicBezTo>
                <a:cubicBezTo>
                  <a:pt x="1933751" y="158007"/>
                  <a:pt x="1959362" y="156343"/>
                  <a:pt x="1985705" y="153863"/>
                </a:cubicBezTo>
                <a:cubicBezTo>
                  <a:pt x="1986566" y="125397"/>
                  <a:pt x="1985935" y="110365"/>
                  <a:pt x="1983812" y="108766"/>
                </a:cubicBezTo>
                <a:cubicBezTo>
                  <a:pt x="1982751" y="107967"/>
                  <a:pt x="1980751" y="107589"/>
                  <a:pt x="1977811" y="107634"/>
                </a:cubicBezTo>
                <a:close/>
                <a:moveTo>
                  <a:pt x="2728366" y="103679"/>
                </a:moveTo>
                <a:lnTo>
                  <a:pt x="2705587" y="107250"/>
                </a:lnTo>
                <a:lnTo>
                  <a:pt x="2705587" y="126458"/>
                </a:lnTo>
                <a:lnTo>
                  <a:pt x="2727011" y="123124"/>
                </a:lnTo>
                <a:cubicBezTo>
                  <a:pt x="2727011" y="117159"/>
                  <a:pt x="2727463" y="110677"/>
                  <a:pt x="2728366" y="103679"/>
                </a:cubicBezTo>
                <a:close/>
                <a:moveTo>
                  <a:pt x="5956320" y="99326"/>
                </a:moveTo>
                <a:cubicBezTo>
                  <a:pt x="5961602" y="99880"/>
                  <a:pt x="5966326" y="101736"/>
                  <a:pt x="5970492" y="104894"/>
                </a:cubicBezTo>
                <a:cubicBezTo>
                  <a:pt x="5978824" y="111211"/>
                  <a:pt x="5978454" y="116388"/>
                  <a:pt x="5969384" y="120425"/>
                </a:cubicBezTo>
                <a:cubicBezTo>
                  <a:pt x="5960314" y="124462"/>
                  <a:pt x="5945113" y="128749"/>
                  <a:pt x="5923782" y="133288"/>
                </a:cubicBezTo>
                <a:cubicBezTo>
                  <a:pt x="5902452" y="137827"/>
                  <a:pt x="5886114" y="140551"/>
                  <a:pt x="5874772" y="141462"/>
                </a:cubicBezTo>
                <a:cubicBezTo>
                  <a:pt x="5863428" y="142373"/>
                  <a:pt x="5854308" y="140386"/>
                  <a:pt x="5847410" y="135504"/>
                </a:cubicBezTo>
                <a:cubicBezTo>
                  <a:pt x="5840512" y="130621"/>
                  <a:pt x="5840308" y="127459"/>
                  <a:pt x="5846797" y="126017"/>
                </a:cubicBezTo>
                <a:cubicBezTo>
                  <a:pt x="5853286" y="124576"/>
                  <a:pt x="5867458" y="120672"/>
                  <a:pt x="5889312" y="114305"/>
                </a:cubicBezTo>
                <a:cubicBezTo>
                  <a:pt x="5909503" y="109917"/>
                  <a:pt x="5925998" y="105672"/>
                  <a:pt x="5938796" y="101571"/>
                </a:cubicBezTo>
                <a:cubicBezTo>
                  <a:pt x="5945196" y="99520"/>
                  <a:pt x="5951037" y="98772"/>
                  <a:pt x="5956320" y="99326"/>
                </a:cubicBezTo>
                <a:close/>
                <a:moveTo>
                  <a:pt x="5049661" y="94677"/>
                </a:moveTo>
                <a:cubicBezTo>
                  <a:pt x="5048184" y="94383"/>
                  <a:pt x="5041530" y="96129"/>
                  <a:pt x="5029700" y="99915"/>
                </a:cubicBezTo>
                <a:cubicBezTo>
                  <a:pt x="5030560" y="119389"/>
                  <a:pt x="5031385" y="136339"/>
                  <a:pt x="5032173" y="150765"/>
                </a:cubicBezTo>
                <a:cubicBezTo>
                  <a:pt x="5033048" y="150923"/>
                  <a:pt x="5038970" y="149044"/>
                  <a:pt x="5049941" y="145129"/>
                </a:cubicBezTo>
                <a:cubicBezTo>
                  <a:pt x="5051648" y="129025"/>
                  <a:pt x="5052723" y="117944"/>
                  <a:pt x="5053167" y="111885"/>
                </a:cubicBezTo>
                <a:cubicBezTo>
                  <a:pt x="5053612" y="105826"/>
                  <a:pt x="5053508" y="101517"/>
                  <a:pt x="5052855" y="98958"/>
                </a:cubicBezTo>
                <a:cubicBezTo>
                  <a:pt x="5052203" y="96398"/>
                  <a:pt x="5051138" y="94971"/>
                  <a:pt x="5049661" y="94677"/>
                </a:cubicBezTo>
                <a:close/>
                <a:moveTo>
                  <a:pt x="1649347" y="90276"/>
                </a:moveTo>
                <a:cubicBezTo>
                  <a:pt x="1655058" y="89471"/>
                  <a:pt x="1662496" y="92160"/>
                  <a:pt x="1671659" y="98344"/>
                </a:cubicBezTo>
                <a:cubicBezTo>
                  <a:pt x="1683877" y="106590"/>
                  <a:pt x="1686307" y="113760"/>
                  <a:pt x="1678951" y="119855"/>
                </a:cubicBezTo>
                <a:cubicBezTo>
                  <a:pt x="1671594" y="125949"/>
                  <a:pt x="1666274" y="135600"/>
                  <a:pt x="1662990" y="148808"/>
                </a:cubicBezTo>
                <a:cubicBezTo>
                  <a:pt x="1671093" y="156365"/>
                  <a:pt x="1673308" y="161294"/>
                  <a:pt x="1669637" y="163596"/>
                </a:cubicBezTo>
                <a:cubicBezTo>
                  <a:pt x="1665966" y="165898"/>
                  <a:pt x="1654307" y="167687"/>
                  <a:pt x="1634661" y="168963"/>
                </a:cubicBezTo>
                <a:cubicBezTo>
                  <a:pt x="1647252" y="174656"/>
                  <a:pt x="1651945" y="180066"/>
                  <a:pt x="1648740" y="185192"/>
                </a:cubicBezTo>
                <a:cubicBezTo>
                  <a:pt x="1645535" y="190319"/>
                  <a:pt x="1643061" y="200934"/>
                  <a:pt x="1641319" y="217038"/>
                </a:cubicBezTo>
                <a:cubicBezTo>
                  <a:pt x="1639576" y="233142"/>
                  <a:pt x="1640369" y="246188"/>
                  <a:pt x="1643695" y="256176"/>
                </a:cubicBezTo>
                <a:cubicBezTo>
                  <a:pt x="1647023" y="266164"/>
                  <a:pt x="1655239" y="271567"/>
                  <a:pt x="1668346" y="272384"/>
                </a:cubicBezTo>
                <a:cubicBezTo>
                  <a:pt x="1681453" y="273202"/>
                  <a:pt x="1691764" y="272621"/>
                  <a:pt x="1699278" y="270642"/>
                </a:cubicBezTo>
                <a:cubicBezTo>
                  <a:pt x="1706792" y="268663"/>
                  <a:pt x="1711822" y="263085"/>
                  <a:pt x="1714368" y="253907"/>
                </a:cubicBezTo>
                <a:cubicBezTo>
                  <a:pt x="1716913" y="244729"/>
                  <a:pt x="1719942" y="234243"/>
                  <a:pt x="1723456" y="222448"/>
                </a:cubicBezTo>
                <a:cubicBezTo>
                  <a:pt x="1726969" y="210653"/>
                  <a:pt x="1730128" y="214106"/>
                  <a:pt x="1732931" y="232805"/>
                </a:cubicBezTo>
                <a:cubicBezTo>
                  <a:pt x="1735735" y="251505"/>
                  <a:pt x="1739628" y="264214"/>
                  <a:pt x="1744611" y="270932"/>
                </a:cubicBezTo>
                <a:cubicBezTo>
                  <a:pt x="1749594" y="277651"/>
                  <a:pt x="1745031" y="284075"/>
                  <a:pt x="1730920" y="290206"/>
                </a:cubicBezTo>
                <a:cubicBezTo>
                  <a:pt x="1716809" y="296336"/>
                  <a:pt x="1699543" y="299401"/>
                  <a:pt x="1679123" y="299401"/>
                </a:cubicBezTo>
                <a:cubicBezTo>
                  <a:pt x="1659248" y="299401"/>
                  <a:pt x="1644140" y="295687"/>
                  <a:pt x="1633801" y="288259"/>
                </a:cubicBezTo>
                <a:cubicBezTo>
                  <a:pt x="1623461" y="280831"/>
                  <a:pt x="1619192" y="262472"/>
                  <a:pt x="1620991" y="233182"/>
                </a:cubicBezTo>
                <a:cubicBezTo>
                  <a:pt x="1622791" y="203892"/>
                  <a:pt x="1622221" y="183217"/>
                  <a:pt x="1619281" y="171157"/>
                </a:cubicBezTo>
                <a:cubicBezTo>
                  <a:pt x="1615639" y="172060"/>
                  <a:pt x="1610864" y="172871"/>
                  <a:pt x="1604955" y="173588"/>
                </a:cubicBezTo>
                <a:cubicBezTo>
                  <a:pt x="1616657" y="181088"/>
                  <a:pt x="1620809" y="186784"/>
                  <a:pt x="1617410" y="190678"/>
                </a:cubicBezTo>
                <a:cubicBezTo>
                  <a:pt x="1614011" y="194571"/>
                  <a:pt x="1609867" y="202071"/>
                  <a:pt x="1604977" y="213177"/>
                </a:cubicBezTo>
                <a:cubicBezTo>
                  <a:pt x="1600087" y="224284"/>
                  <a:pt x="1593480" y="235627"/>
                  <a:pt x="1585155" y="247207"/>
                </a:cubicBezTo>
                <a:cubicBezTo>
                  <a:pt x="1576831" y="258786"/>
                  <a:pt x="1567506" y="268090"/>
                  <a:pt x="1557181" y="275116"/>
                </a:cubicBezTo>
                <a:cubicBezTo>
                  <a:pt x="1546856" y="282143"/>
                  <a:pt x="1537137" y="286596"/>
                  <a:pt x="1528024" y="288474"/>
                </a:cubicBezTo>
                <a:cubicBezTo>
                  <a:pt x="1518911" y="290353"/>
                  <a:pt x="1518538" y="287194"/>
                  <a:pt x="1526905" y="278999"/>
                </a:cubicBezTo>
                <a:cubicBezTo>
                  <a:pt x="1535273" y="270803"/>
                  <a:pt x="1544759" y="260518"/>
                  <a:pt x="1555363" y="248142"/>
                </a:cubicBezTo>
                <a:cubicBezTo>
                  <a:pt x="1565968" y="235767"/>
                  <a:pt x="1574608" y="221276"/>
                  <a:pt x="1581283" y="204670"/>
                </a:cubicBezTo>
                <a:cubicBezTo>
                  <a:pt x="1584621" y="196367"/>
                  <a:pt x="1586936" y="189873"/>
                  <a:pt x="1588228" y="185187"/>
                </a:cubicBezTo>
                <a:lnTo>
                  <a:pt x="1589014" y="181383"/>
                </a:lnTo>
                <a:lnTo>
                  <a:pt x="1587631" y="183806"/>
                </a:lnTo>
                <a:cubicBezTo>
                  <a:pt x="1583655" y="188853"/>
                  <a:pt x="1580170" y="187290"/>
                  <a:pt x="1577175" y="179116"/>
                </a:cubicBezTo>
                <a:cubicBezTo>
                  <a:pt x="1573181" y="168217"/>
                  <a:pt x="1569643" y="157258"/>
                  <a:pt x="1566560" y="146237"/>
                </a:cubicBezTo>
                <a:cubicBezTo>
                  <a:pt x="1563476" y="135217"/>
                  <a:pt x="1559855" y="125792"/>
                  <a:pt x="1555697" y="117962"/>
                </a:cubicBezTo>
                <a:cubicBezTo>
                  <a:pt x="1551538" y="110132"/>
                  <a:pt x="1554607" y="106891"/>
                  <a:pt x="1564903" y="108239"/>
                </a:cubicBezTo>
                <a:cubicBezTo>
                  <a:pt x="1575200" y="109587"/>
                  <a:pt x="1589472" y="108304"/>
                  <a:pt x="1607719" y="104389"/>
                </a:cubicBezTo>
                <a:cubicBezTo>
                  <a:pt x="1625967" y="100474"/>
                  <a:pt x="1638131" y="96426"/>
                  <a:pt x="1644212" y="92246"/>
                </a:cubicBezTo>
                <a:cubicBezTo>
                  <a:pt x="1645732" y="91201"/>
                  <a:pt x="1647444" y="90545"/>
                  <a:pt x="1649347" y="90276"/>
                </a:cubicBezTo>
                <a:close/>
                <a:moveTo>
                  <a:pt x="934972" y="90276"/>
                </a:moveTo>
                <a:cubicBezTo>
                  <a:pt x="940683" y="89471"/>
                  <a:pt x="948120" y="92160"/>
                  <a:pt x="957284" y="98344"/>
                </a:cubicBezTo>
                <a:cubicBezTo>
                  <a:pt x="969502" y="106590"/>
                  <a:pt x="971932" y="113760"/>
                  <a:pt x="964576" y="119855"/>
                </a:cubicBezTo>
                <a:cubicBezTo>
                  <a:pt x="957219" y="125949"/>
                  <a:pt x="951899" y="135600"/>
                  <a:pt x="948615" y="148808"/>
                </a:cubicBezTo>
                <a:cubicBezTo>
                  <a:pt x="956717" y="156365"/>
                  <a:pt x="958933" y="161294"/>
                  <a:pt x="955262" y="163596"/>
                </a:cubicBezTo>
                <a:cubicBezTo>
                  <a:pt x="951591" y="165898"/>
                  <a:pt x="939932" y="167687"/>
                  <a:pt x="920286" y="168963"/>
                </a:cubicBezTo>
                <a:cubicBezTo>
                  <a:pt x="932877" y="174656"/>
                  <a:pt x="937570" y="180066"/>
                  <a:pt x="934365" y="185192"/>
                </a:cubicBezTo>
                <a:cubicBezTo>
                  <a:pt x="931160" y="190319"/>
                  <a:pt x="928686" y="200934"/>
                  <a:pt x="926944" y="217038"/>
                </a:cubicBezTo>
                <a:cubicBezTo>
                  <a:pt x="925201" y="233142"/>
                  <a:pt x="925993" y="246188"/>
                  <a:pt x="929320" y="256176"/>
                </a:cubicBezTo>
                <a:cubicBezTo>
                  <a:pt x="932648" y="266164"/>
                  <a:pt x="940864" y="271567"/>
                  <a:pt x="953971" y="272384"/>
                </a:cubicBezTo>
                <a:cubicBezTo>
                  <a:pt x="967078" y="273202"/>
                  <a:pt x="977389" y="272621"/>
                  <a:pt x="984903" y="270642"/>
                </a:cubicBezTo>
                <a:cubicBezTo>
                  <a:pt x="992417" y="268663"/>
                  <a:pt x="997447" y="263085"/>
                  <a:pt x="999993" y="253907"/>
                </a:cubicBezTo>
                <a:cubicBezTo>
                  <a:pt x="1002538" y="244729"/>
                  <a:pt x="1005567" y="234243"/>
                  <a:pt x="1009081" y="222448"/>
                </a:cubicBezTo>
                <a:cubicBezTo>
                  <a:pt x="1012594" y="210653"/>
                  <a:pt x="1015752" y="214106"/>
                  <a:pt x="1018556" y="232805"/>
                </a:cubicBezTo>
                <a:cubicBezTo>
                  <a:pt x="1021360" y="251505"/>
                  <a:pt x="1025253" y="264214"/>
                  <a:pt x="1030236" y="270932"/>
                </a:cubicBezTo>
                <a:cubicBezTo>
                  <a:pt x="1035219" y="277651"/>
                  <a:pt x="1030656" y="284075"/>
                  <a:pt x="1016545" y="290206"/>
                </a:cubicBezTo>
                <a:cubicBezTo>
                  <a:pt x="1002434" y="296336"/>
                  <a:pt x="985168" y="299401"/>
                  <a:pt x="964748" y="299401"/>
                </a:cubicBezTo>
                <a:cubicBezTo>
                  <a:pt x="944872" y="299401"/>
                  <a:pt x="929765" y="295687"/>
                  <a:pt x="919426" y="288259"/>
                </a:cubicBezTo>
                <a:cubicBezTo>
                  <a:pt x="909086" y="280831"/>
                  <a:pt x="904817" y="262472"/>
                  <a:pt x="906616" y="233182"/>
                </a:cubicBezTo>
                <a:cubicBezTo>
                  <a:pt x="908416" y="203892"/>
                  <a:pt x="907846" y="183217"/>
                  <a:pt x="904906" y="171157"/>
                </a:cubicBezTo>
                <a:cubicBezTo>
                  <a:pt x="901264" y="172060"/>
                  <a:pt x="896488" y="172871"/>
                  <a:pt x="890580" y="173588"/>
                </a:cubicBezTo>
                <a:cubicBezTo>
                  <a:pt x="902282" y="181088"/>
                  <a:pt x="906433" y="186784"/>
                  <a:pt x="903035" y="190678"/>
                </a:cubicBezTo>
                <a:cubicBezTo>
                  <a:pt x="899636" y="194571"/>
                  <a:pt x="895492" y="202071"/>
                  <a:pt x="890602" y="213177"/>
                </a:cubicBezTo>
                <a:cubicBezTo>
                  <a:pt x="885712" y="224284"/>
                  <a:pt x="879105" y="235627"/>
                  <a:pt x="870780" y="247207"/>
                </a:cubicBezTo>
                <a:cubicBezTo>
                  <a:pt x="862456" y="258786"/>
                  <a:pt x="853131" y="268090"/>
                  <a:pt x="842806" y="275116"/>
                </a:cubicBezTo>
                <a:cubicBezTo>
                  <a:pt x="832481" y="282143"/>
                  <a:pt x="822762" y="286596"/>
                  <a:pt x="813649" y="288474"/>
                </a:cubicBezTo>
                <a:cubicBezTo>
                  <a:pt x="804536" y="290353"/>
                  <a:pt x="804163" y="287194"/>
                  <a:pt x="812530" y="278999"/>
                </a:cubicBezTo>
                <a:cubicBezTo>
                  <a:pt x="820898" y="270803"/>
                  <a:pt x="830384" y="260518"/>
                  <a:pt x="840988" y="248142"/>
                </a:cubicBezTo>
                <a:cubicBezTo>
                  <a:pt x="851593" y="235767"/>
                  <a:pt x="860233" y="221276"/>
                  <a:pt x="866908" y="204670"/>
                </a:cubicBezTo>
                <a:cubicBezTo>
                  <a:pt x="870246" y="196367"/>
                  <a:pt x="872561" y="189873"/>
                  <a:pt x="873853" y="185187"/>
                </a:cubicBezTo>
                <a:lnTo>
                  <a:pt x="874639" y="181383"/>
                </a:lnTo>
                <a:lnTo>
                  <a:pt x="873256" y="183806"/>
                </a:lnTo>
                <a:cubicBezTo>
                  <a:pt x="869280" y="188853"/>
                  <a:pt x="865795" y="187290"/>
                  <a:pt x="862800" y="179116"/>
                </a:cubicBezTo>
                <a:cubicBezTo>
                  <a:pt x="858806" y="168217"/>
                  <a:pt x="855268" y="157258"/>
                  <a:pt x="852185" y="146237"/>
                </a:cubicBezTo>
                <a:cubicBezTo>
                  <a:pt x="849101" y="135217"/>
                  <a:pt x="845480" y="125792"/>
                  <a:pt x="841322" y="117962"/>
                </a:cubicBezTo>
                <a:cubicBezTo>
                  <a:pt x="837163" y="110132"/>
                  <a:pt x="840232" y="106891"/>
                  <a:pt x="850528" y="108239"/>
                </a:cubicBezTo>
                <a:cubicBezTo>
                  <a:pt x="860824" y="109587"/>
                  <a:pt x="875096" y="108304"/>
                  <a:pt x="893345" y="104389"/>
                </a:cubicBezTo>
                <a:cubicBezTo>
                  <a:pt x="911592" y="100474"/>
                  <a:pt x="923756" y="96426"/>
                  <a:pt x="929837" y="92246"/>
                </a:cubicBezTo>
                <a:cubicBezTo>
                  <a:pt x="931357" y="91201"/>
                  <a:pt x="933069" y="90545"/>
                  <a:pt x="934972" y="90276"/>
                </a:cubicBezTo>
                <a:close/>
                <a:moveTo>
                  <a:pt x="3044860" y="84314"/>
                </a:moveTo>
                <a:cubicBezTo>
                  <a:pt x="3047937" y="84345"/>
                  <a:pt x="3051844" y="84780"/>
                  <a:pt x="3056582" y="85621"/>
                </a:cubicBezTo>
                <a:cubicBezTo>
                  <a:pt x="3075532" y="88984"/>
                  <a:pt x="3084720" y="96882"/>
                  <a:pt x="3084147" y="109315"/>
                </a:cubicBezTo>
                <a:cubicBezTo>
                  <a:pt x="3083573" y="121748"/>
                  <a:pt x="3076626" y="124960"/>
                  <a:pt x="3063303" y="118951"/>
                </a:cubicBezTo>
                <a:cubicBezTo>
                  <a:pt x="3055116" y="112570"/>
                  <a:pt x="3047210" y="104579"/>
                  <a:pt x="3039589" y="94978"/>
                </a:cubicBezTo>
                <a:cubicBezTo>
                  <a:pt x="3033872" y="87778"/>
                  <a:pt x="3035629" y="84223"/>
                  <a:pt x="3044860" y="84314"/>
                </a:cubicBezTo>
                <a:close/>
                <a:moveTo>
                  <a:pt x="1986733" y="79846"/>
                </a:moveTo>
                <a:cubicBezTo>
                  <a:pt x="1990594" y="79555"/>
                  <a:pt x="1994467" y="80376"/>
                  <a:pt x="1998353" y="82309"/>
                </a:cubicBezTo>
                <a:cubicBezTo>
                  <a:pt x="2006126" y="86173"/>
                  <a:pt x="2012952" y="90690"/>
                  <a:pt x="2018831" y="95860"/>
                </a:cubicBezTo>
                <a:cubicBezTo>
                  <a:pt x="2024711" y="101030"/>
                  <a:pt x="2025625" y="106544"/>
                  <a:pt x="2021574" y="112401"/>
                </a:cubicBezTo>
                <a:cubicBezTo>
                  <a:pt x="2017523" y="118259"/>
                  <a:pt x="2015497" y="131047"/>
                  <a:pt x="2015497" y="150765"/>
                </a:cubicBezTo>
                <a:cubicBezTo>
                  <a:pt x="2034900" y="149905"/>
                  <a:pt x="2052452" y="148338"/>
                  <a:pt x="2068154" y="146065"/>
                </a:cubicBezTo>
                <a:cubicBezTo>
                  <a:pt x="2083857" y="143792"/>
                  <a:pt x="2095655" y="148306"/>
                  <a:pt x="2103550" y="159606"/>
                </a:cubicBezTo>
                <a:cubicBezTo>
                  <a:pt x="2111444" y="170906"/>
                  <a:pt x="2110171" y="176334"/>
                  <a:pt x="2099732" y="175889"/>
                </a:cubicBezTo>
                <a:cubicBezTo>
                  <a:pt x="2089292" y="175445"/>
                  <a:pt x="2077580" y="174996"/>
                  <a:pt x="2064595" y="174545"/>
                </a:cubicBezTo>
                <a:cubicBezTo>
                  <a:pt x="2051609" y="174093"/>
                  <a:pt x="2034720" y="173867"/>
                  <a:pt x="2013927" y="173867"/>
                </a:cubicBezTo>
                <a:cubicBezTo>
                  <a:pt x="2013124" y="195033"/>
                  <a:pt x="2011848" y="211188"/>
                  <a:pt x="2010098" y="222330"/>
                </a:cubicBezTo>
                <a:cubicBezTo>
                  <a:pt x="2015705" y="222330"/>
                  <a:pt x="2025557" y="223542"/>
                  <a:pt x="2039653" y="225965"/>
                </a:cubicBezTo>
                <a:cubicBezTo>
                  <a:pt x="2053750" y="228389"/>
                  <a:pt x="2062020" y="234935"/>
                  <a:pt x="2064465" y="245604"/>
                </a:cubicBezTo>
                <a:cubicBezTo>
                  <a:pt x="2066910" y="256273"/>
                  <a:pt x="2061852" y="259787"/>
                  <a:pt x="2049290" y="256144"/>
                </a:cubicBezTo>
                <a:cubicBezTo>
                  <a:pt x="2036728" y="252502"/>
                  <a:pt x="2022918" y="248924"/>
                  <a:pt x="2007861" y="245411"/>
                </a:cubicBezTo>
                <a:cubicBezTo>
                  <a:pt x="2002828" y="273632"/>
                  <a:pt x="1993886" y="294407"/>
                  <a:pt x="1981038" y="307737"/>
                </a:cubicBezTo>
                <a:cubicBezTo>
                  <a:pt x="1968189" y="321066"/>
                  <a:pt x="1959140" y="323013"/>
                  <a:pt x="1953892" y="313577"/>
                </a:cubicBezTo>
                <a:cubicBezTo>
                  <a:pt x="1948643" y="304141"/>
                  <a:pt x="1940699" y="294891"/>
                  <a:pt x="1930058" y="285828"/>
                </a:cubicBezTo>
                <a:cubicBezTo>
                  <a:pt x="1919418" y="276765"/>
                  <a:pt x="1921540" y="273585"/>
                  <a:pt x="1936425" y="276289"/>
                </a:cubicBezTo>
                <a:cubicBezTo>
                  <a:pt x="1951310" y="278992"/>
                  <a:pt x="1961005" y="278827"/>
                  <a:pt x="1965507" y="275794"/>
                </a:cubicBezTo>
                <a:cubicBezTo>
                  <a:pt x="1970010" y="272761"/>
                  <a:pt x="1974025" y="261651"/>
                  <a:pt x="1977553" y="242464"/>
                </a:cubicBezTo>
                <a:cubicBezTo>
                  <a:pt x="1930087" y="239925"/>
                  <a:pt x="1899119" y="239976"/>
                  <a:pt x="1884650" y="242614"/>
                </a:cubicBezTo>
                <a:cubicBezTo>
                  <a:pt x="1870181" y="245253"/>
                  <a:pt x="1858934" y="248626"/>
                  <a:pt x="1850911" y="252735"/>
                </a:cubicBezTo>
                <a:cubicBezTo>
                  <a:pt x="1842888" y="256843"/>
                  <a:pt x="1837241" y="253728"/>
                  <a:pt x="1833972" y="243389"/>
                </a:cubicBezTo>
                <a:cubicBezTo>
                  <a:pt x="1830702" y="233049"/>
                  <a:pt x="1833688" y="225990"/>
                  <a:pt x="1842931" y="222212"/>
                </a:cubicBezTo>
                <a:cubicBezTo>
                  <a:pt x="1852173" y="218433"/>
                  <a:pt x="1863297" y="205466"/>
                  <a:pt x="1876304" y="183310"/>
                </a:cubicBezTo>
                <a:cubicBezTo>
                  <a:pt x="1847107" y="185992"/>
                  <a:pt x="1827934" y="188236"/>
                  <a:pt x="1818785" y="190043"/>
                </a:cubicBezTo>
                <a:cubicBezTo>
                  <a:pt x="1809636" y="191850"/>
                  <a:pt x="1800516" y="188003"/>
                  <a:pt x="1791424" y="178503"/>
                </a:cubicBezTo>
                <a:cubicBezTo>
                  <a:pt x="1782333" y="169002"/>
                  <a:pt x="1784742" y="164711"/>
                  <a:pt x="1798652" y="165629"/>
                </a:cubicBezTo>
                <a:cubicBezTo>
                  <a:pt x="1812562" y="166547"/>
                  <a:pt x="1840977" y="165292"/>
                  <a:pt x="1883897" y="161864"/>
                </a:cubicBezTo>
                <a:cubicBezTo>
                  <a:pt x="1895040" y="133141"/>
                  <a:pt x="1898811" y="113534"/>
                  <a:pt x="1895212" y="103044"/>
                </a:cubicBezTo>
                <a:cubicBezTo>
                  <a:pt x="1891612" y="92555"/>
                  <a:pt x="1892781" y="87794"/>
                  <a:pt x="1898718" y="88762"/>
                </a:cubicBezTo>
                <a:cubicBezTo>
                  <a:pt x="1904654" y="89730"/>
                  <a:pt x="1909774" y="91081"/>
                  <a:pt x="1914076" y="92816"/>
                </a:cubicBezTo>
                <a:cubicBezTo>
                  <a:pt x="1918378" y="94552"/>
                  <a:pt x="1927721" y="94781"/>
                  <a:pt x="1942104" y="93505"/>
                </a:cubicBezTo>
                <a:cubicBezTo>
                  <a:pt x="1956487" y="92228"/>
                  <a:pt x="1967515" y="89077"/>
                  <a:pt x="1975187" y="84051"/>
                </a:cubicBezTo>
                <a:cubicBezTo>
                  <a:pt x="1979023" y="81538"/>
                  <a:pt x="1982871" y="80136"/>
                  <a:pt x="1986733" y="79846"/>
                </a:cubicBezTo>
                <a:close/>
                <a:moveTo>
                  <a:pt x="3342568" y="71285"/>
                </a:moveTo>
                <a:cubicBezTo>
                  <a:pt x="3338639" y="78412"/>
                  <a:pt x="3332487" y="85524"/>
                  <a:pt x="3324112" y="92623"/>
                </a:cubicBezTo>
                <a:cubicBezTo>
                  <a:pt x="3332816" y="93856"/>
                  <a:pt x="3339510" y="96584"/>
                  <a:pt x="3344192" y="100807"/>
                </a:cubicBezTo>
                <a:cubicBezTo>
                  <a:pt x="3348874" y="105031"/>
                  <a:pt x="3356263" y="111330"/>
                  <a:pt x="3366358" y="119704"/>
                </a:cubicBezTo>
                <a:cubicBezTo>
                  <a:pt x="3373342" y="110182"/>
                  <a:pt x="3379046" y="100997"/>
                  <a:pt x="3383469" y="92150"/>
                </a:cubicBezTo>
                <a:cubicBezTo>
                  <a:pt x="3387894" y="83302"/>
                  <a:pt x="3390105" y="77221"/>
                  <a:pt x="3390105" y="73909"/>
                </a:cubicBezTo>
                <a:cubicBezTo>
                  <a:pt x="3390105" y="72159"/>
                  <a:pt x="3386836" y="71958"/>
                  <a:pt x="3380297" y="73306"/>
                </a:cubicBezTo>
                <a:cubicBezTo>
                  <a:pt x="3373757" y="74654"/>
                  <a:pt x="3367304" y="76002"/>
                  <a:pt x="3360937" y="77350"/>
                </a:cubicBezTo>
                <a:cubicBezTo>
                  <a:pt x="3354570" y="78698"/>
                  <a:pt x="3348447" y="76676"/>
                  <a:pt x="3342568" y="71285"/>
                </a:cubicBezTo>
                <a:close/>
                <a:moveTo>
                  <a:pt x="5057886" y="67722"/>
                </a:moveTo>
                <a:cubicBezTo>
                  <a:pt x="5060559" y="67358"/>
                  <a:pt x="5063664" y="67664"/>
                  <a:pt x="5067202" y="68639"/>
                </a:cubicBezTo>
                <a:cubicBezTo>
                  <a:pt x="5074279" y="70589"/>
                  <a:pt x="5080823" y="74231"/>
                  <a:pt x="5086831" y="79566"/>
                </a:cubicBezTo>
                <a:cubicBezTo>
                  <a:pt x="5092840" y="84901"/>
                  <a:pt x="5092875" y="91214"/>
                  <a:pt x="5086938" y="98506"/>
                </a:cubicBezTo>
                <a:cubicBezTo>
                  <a:pt x="5081002" y="105798"/>
                  <a:pt x="5076320" y="119496"/>
                  <a:pt x="5072892" y="139601"/>
                </a:cubicBezTo>
                <a:cubicBezTo>
                  <a:pt x="5080091" y="149582"/>
                  <a:pt x="5079994" y="155752"/>
                  <a:pt x="5072602" y="158111"/>
                </a:cubicBezTo>
                <a:cubicBezTo>
                  <a:pt x="5065210" y="160470"/>
                  <a:pt x="5052171" y="163678"/>
                  <a:pt x="5033485" y="167737"/>
                </a:cubicBezTo>
                <a:cubicBezTo>
                  <a:pt x="5032596" y="179998"/>
                  <a:pt x="5029839" y="186784"/>
                  <a:pt x="5025214" y="188096"/>
                </a:cubicBezTo>
                <a:cubicBezTo>
                  <a:pt x="5020590" y="189408"/>
                  <a:pt x="5017478" y="185816"/>
                  <a:pt x="5015879" y="177320"/>
                </a:cubicBezTo>
                <a:cubicBezTo>
                  <a:pt x="5014280" y="168823"/>
                  <a:pt x="5012126" y="154408"/>
                  <a:pt x="5009415" y="134073"/>
                </a:cubicBezTo>
                <a:cubicBezTo>
                  <a:pt x="5006705" y="113739"/>
                  <a:pt x="5003310" y="99287"/>
                  <a:pt x="4999230" y="90719"/>
                </a:cubicBezTo>
                <a:cubicBezTo>
                  <a:pt x="4995150" y="82151"/>
                  <a:pt x="4996520" y="78347"/>
                  <a:pt x="5003338" y="79308"/>
                </a:cubicBezTo>
                <a:cubicBezTo>
                  <a:pt x="5010157" y="80269"/>
                  <a:pt x="5014771" y="81168"/>
                  <a:pt x="5017181" y="82007"/>
                </a:cubicBezTo>
                <a:cubicBezTo>
                  <a:pt x="5019590" y="82846"/>
                  <a:pt x="5023304" y="82871"/>
                  <a:pt x="5028323" y="82083"/>
                </a:cubicBezTo>
                <a:cubicBezTo>
                  <a:pt x="5033342" y="81294"/>
                  <a:pt x="5037501" y="80071"/>
                  <a:pt x="5040799" y="78415"/>
                </a:cubicBezTo>
                <a:cubicBezTo>
                  <a:pt x="5044097" y="76759"/>
                  <a:pt x="5047553" y="74228"/>
                  <a:pt x="5051167" y="70822"/>
                </a:cubicBezTo>
                <a:cubicBezTo>
                  <a:pt x="5052974" y="69119"/>
                  <a:pt x="5055213" y="68086"/>
                  <a:pt x="5057886" y="67722"/>
                </a:cubicBezTo>
                <a:close/>
                <a:moveTo>
                  <a:pt x="2728571" y="65571"/>
                </a:moveTo>
                <a:cubicBezTo>
                  <a:pt x="2727678" y="65297"/>
                  <a:pt x="2726466" y="65369"/>
                  <a:pt x="2724935" y="65789"/>
                </a:cubicBezTo>
                <a:cubicBezTo>
                  <a:pt x="2721874" y="66628"/>
                  <a:pt x="2715424" y="68560"/>
                  <a:pt x="2705587" y="71586"/>
                </a:cubicBezTo>
                <a:lnTo>
                  <a:pt x="2705587" y="88665"/>
                </a:lnTo>
                <a:lnTo>
                  <a:pt x="2729872" y="85223"/>
                </a:lnTo>
                <a:cubicBezTo>
                  <a:pt x="2730661" y="75300"/>
                  <a:pt x="2730801" y="69370"/>
                  <a:pt x="2730292" y="67434"/>
                </a:cubicBezTo>
                <a:cubicBezTo>
                  <a:pt x="2730037" y="66466"/>
                  <a:pt x="2729464" y="65845"/>
                  <a:pt x="2728571" y="65571"/>
                </a:cubicBezTo>
                <a:close/>
                <a:moveTo>
                  <a:pt x="6193615" y="51043"/>
                </a:moveTo>
                <a:cubicBezTo>
                  <a:pt x="6187979" y="51904"/>
                  <a:pt x="6179482" y="52692"/>
                  <a:pt x="6168125" y="53409"/>
                </a:cubicBezTo>
                <a:cubicBezTo>
                  <a:pt x="6170734" y="62143"/>
                  <a:pt x="6173610" y="72546"/>
                  <a:pt x="6176751" y="84621"/>
                </a:cubicBezTo>
                <a:cubicBezTo>
                  <a:pt x="6188480" y="82886"/>
                  <a:pt x="6197702" y="81767"/>
                  <a:pt x="6204413" y="81265"/>
                </a:cubicBezTo>
                <a:cubicBezTo>
                  <a:pt x="6197214" y="73694"/>
                  <a:pt x="6193615" y="63620"/>
                  <a:pt x="6193615" y="51043"/>
                </a:cubicBezTo>
                <a:close/>
                <a:moveTo>
                  <a:pt x="1560111" y="47067"/>
                </a:moveTo>
                <a:cubicBezTo>
                  <a:pt x="1562452" y="46964"/>
                  <a:pt x="1565498" y="47372"/>
                  <a:pt x="1569248" y="48290"/>
                </a:cubicBezTo>
                <a:cubicBezTo>
                  <a:pt x="1583144" y="50255"/>
                  <a:pt x="1592343" y="54542"/>
                  <a:pt x="1596846" y="61153"/>
                </a:cubicBezTo>
                <a:cubicBezTo>
                  <a:pt x="1601349" y="67764"/>
                  <a:pt x="1602163" y="75604"/>
                  <a:pt x="1599287" y="84675"/>
                </a:cubicBezTo>
                <a:cubicBezTo>
                  <a:pt x="1596412" y="93745"/>
                  <a:pt x="1590701" y="95355"/>
                  <a:pt x="1582154" y="89504"/>
                </a:cubicBezTo>
                <a:cubicBezTo>
                  <a:pt x="1573608" y="83653"/>
                  <a:pt x="1565570" y="74403"/>
                  <a:pt x="1558041" y="61755"/>
                </a:cubicBezTo>
                <a:cubicBezTo>
                  <a:pt x="1552395" y="52269"/>
                  <a:pt x="1553085" y="47373"/>
                  <a:pt x="1560111" y="47067"/>
                </a:cubicBezTo>
                <a:close/>
                <a:moveTo>
                  <a:pt x="845736" y="47067"/>
                </a:moveTo>
                <a:cubicBezTo>
                  <a:pt x="848077" y="46964"/>
                  <a:pt x="851123" y="47372"/>
                  <a:pt x="854873" y="48290"/>
                </a:cubicBezTo>
                <a:cubicBezTo>
                  <a:pt x="868769" y="50255"/>
                  <a:pt x="877968" y="54542"/>
                  <a:pt x="882471" y="61153"/>
                </a:cubicBezTo>
                <a:cubicBezTo>
                  <a:pt x="886974" y="67764"/>
                  <a:pt x="887788" y="75604"/>
                  <a:pt x="884912" y="84675"/>
                </a:cubicBezTo>
                <a:cubicBezTo>
                  <a:pt x="882037" y="93745"/>
                  <a:pt x="876326" y="95355"/>
                  <a:pt x="867779" y="89504"/>
                </a:cubicBezTo>
                <a:cubicBezTo>
                  <a:pt x="859233" y="83653"/>
                  <a:pt x="851195" y="74403"/>
                  <a:pt x="843667" y="61755"/>
                </a:cubicBezTo>
                <a:cubicBezTo>
                  <a:pt x="838020" y="52269"/>
                  <a:pt x="838710" y="47373"/>
                  <a:pt x="845736" y="47067"/>
                </a:cubicBezTo>
                <a:close/>
                <a:moveTo>
                  <a:pt x="4543500" y="46578"/>
                </a:moveTo>
                <a:cubicBezTo>
                  <a:pt x="4554161" y="45988"/>
                  <a:pt x="4563946" y="48602"/>
                  <a:pt x="4572857" y="54420"/>
                </a:cubicBezTo>
                <a:cubicBezTo>
                  <a:pt x="4584738" y="62178"/>
                  <a:pt x="4588431" y="68054"/>
                  <a:pt x="4583935" y="72048"/>
                </a:cubicBezTo>
                <a:cubicBezTo>
                  <a:pt x="4579439" y="76042"/>
                  <a:pt x="4571764" y="78039"/>
                  <a:pt x="4560908" y="78039"/>
                </a:cubicBezTo>
                <a:cubicBezTo>
                  <a:pt x="4551056" y="78039"/>
                  <a:pt x="4536756" y="78261"/>
                  <a:pt x="4518006" y="78706"/>
                </a:cubicBezTo>
                <a:cubicBezTo>
                  <a:pt x="4499256" y="79150"/>
                  <a:pt x="4477140" y="81014"/>
                  <a:pt x="4451657" y="84298"/>
                </a:cubicBezTo>
                <a:lnTo>
                  <a:pt x="4451657" y="117015"/>
                </a:lnTo>
                <a:cubicBezTo>
                  <a:pt x="4472235" y="114434"/>
                  <a:pt x="4485927" y="111537"/>
                  <a:pt x="4492731" y="108325"/>
                </a:cubicBezTo>
                <a:cubicBezTo>
                  <a:pt x="4499536" y="105113"/>
                  <a:pt x="4506240" y="105181"/>
                  <a:pt x="4512843" y="108530"/>
                </a:cubicBezTo>
                <a:cubicBezTo>
                  <a:pt x="4519447" y="111878"/>
                  <a:pt x="4526198" y="115890"/>
                  <a:pt x="4533095" y="120565"/>
                </a:cubicBezTo>
                <a:cubicBezTo>
                  <a:pt x="4539993" y="125240"/>
                  <a:pt x="4540968" y="131427"/>
                  <a:pt x="4536021" y="139128"/>
                </a:cubicBezTo>
                <a:cubicBezTo>
                  <a:pt x="4531073" y="146829"/>
                  <a:pt x="4529274" y="158986"/>
                  <a:pt x="4530622" y="175599"/>
                </a:cubicBezTo>
                <a:cubicBezTo>
                  <a:pt x="4531969" y="192212"/>
                  <a:pt x="4527775" y="207549"/>
                  <a:pt x="4518038" y="221609"/>
                </a:cubicBezTo>
                <a:cubicBezTo>
                  <a:pt x="4508301" y="235670"/>
                  <a:pt x="4501400" y="238599"/>
                  <a:pt x="4497334" y="230396"/>
                </a:cubicBezTo>
                <a:cubicBezTo>
                  <a:pt x="4493269" y="222194"/>
                  <a:pt x="4486189" y="212493"/>
                  <a:pt x="4476093" y="201293"/>
                </a:cubicBezTo>
                <a:cubicBezTo>
                  <a:pt x="4465997" y="190093"/>
                  <a:pt x="4463811" y="184963"/>
                  <a:pt x="4469532" y="185902"/>
                </a:cubicBezTo>
                <a:cubicBezTo>
                  <a:pt x="4475254" y="186842"/>
                  <a:pt x="4481646" y="188193"/>
                  <a:pt x="4488709" y="189957"/>
                </a:cubicBezTo>
                <a:cubicBezTo>
                  <a:pt x="4495771" y="191721"/>
                  <a:pt x="4499883" y="189200"/>
                  <a:pt x="4501045" y="182396"/>
                </a:cubicBezTo>
                <a:cubicBezTo>
                  <a:pt x="4502206" y="175592"/>
                  <a:pt x="4502357" y="166048"/>
                  <a:pt x="4501497" y="153766"/>
                </a:cubicBezTo>
                <a:cubicBezTo>
                  <a:pt x="4500636" y="141483"/>
                  <a:pt x="4499059" y="134338"/>
                  <a:pt x="4496764" y="132331"/>
                </a:cubicBezTo>
                <a:cubicBezTo>
                  <a:pt x="4494470" y="130323"/>
                  <a:pt x="4490100" y="129538"/>
                  <a:pt x="4483654" y="129975"/>
                </a:cubicBezTo>
                <a:cubicBezTo>
                  <a:pt x="4477208" y="130413"/>
                  <a:pt x="4466507" y="131807"/>
                  <a:pt x="4451550" y="134159"/>
                </a:cubicBezTo>
                <a:cubicBezTo>
                  <a:pt x="4450675" y="193226"/>
                  <a:pt x="4448839" y="239581"/>
                  <a:pt x="4446043" y="273223"/>
                </a:cubicBezTo>
                <a:cubicBezTo>
                  <a:pt x="4443247" y="306865"/>
                  <a:pt x="4438342" y="323687"/>
                  <a:pt x="4431330" y="323687"/>
                </a:cubicBezTo>
                <a:cubicBezTo>
                  <a:pt x="4424977" y="323687"/>
                  <a:pt x="4421801" y="309712"/>
                  <a:pt x="4421801" y="281763"/>
                </a:cubicBezTo>
                <a:cubicBezTo>
                  <a:pt x="4421801" y="255664"/>
                  <a:pt x="4422253" y="207997"/>
                  <a:pt x="4423156" y="138762"/>
                </a:cubicBezTo>
                <a:cubicBezTo>
                  <a:pt x="4410909" y="141344"/>
                  <a:pt x="4396562" y="143868"/>
                  <a:pt x="4380114" y="146334"/>
                </a:cubicBezTo>
                <a:cubicBezTo>
                  <a:pt x="4380114" y="156014"/>
                  <a:pt x="4379651" y="168296"/>
                  <a:pt x="4378726" y="183181"/>
                </a:cubicBezTo>
                <a:cubicBezTo>
                  <a:pt x="4377802" y="198066"/>
                  <a:pt x="4375557" y="211033"/>
                  <a:pt x="4371994" y="222083"/>
                </a:cubicBezTo>
                <a:cubicBezTo>
                  <a:pt x="4368430" y="233132"/>
                  <a:pt x="4363017" y="233816"/>
                  <a:pt x="4355753" y="224137"/>
                </a:cubicBezTo>
                <a:cubicBezTo>
                  <a:pt x="4348490" y="214457"/>
                  <a:pt x="4346210" y="205842"/>
                  <a:pt x="4348913" y="198292"/>
                </a:cubicBezTo>
                <a:cubicBezTo>
                  <a:pt x="4351616" y="190742"/>
                  <a:pt x="4353416" y="180858"/>
                  <a:pt x="4354312" y="168640"/>
                </a:cubicBezTo>
                <a:cubicBezTo>
                  <a:pt x="4355208" y="156422"/>
                  <a:pt x="4353409" y="144764"/>
                  <a:pt x="4348913" y="133664"/>
                </a:cubicBezTo>
                <a:cubicBezTo>
                  <a:pt x="4344418" y="122565"/>
                  <a:pt x="4347909" y="118589"/>
                  <a:pt x="4359389" y="121737"/>
                </a:cubicBezTo>
                <a:cubicBezTo>
                  <a:pt x="4370868" y="124885"/>
                  <a:pt x="4379730" y="126476"/>
                  <a:pt x="4385975" y="126512"/>
                </a:cubicBezTo>
                <a:cubicBezTo>
                  <a:pt x="4392221" y="126548"/>
                  <a:pt x="4404614" y="124953"/>
                  <a:pt x="4423156" y="121726"/>
                </a:cubicBezTo>
                <a:lnTo>
                  <a:pt x="4423156" y="86127"/>
                </a:lnTo>
                <a:cubicBezTo>
                  <a:pt x="4387564" y="90629"/>
                  <a:pt x="4363056" y="93774"/>
                  <a:pt x="4349634" y="95559"/>
                </a:cubicBezTo>
                <a:cubicBezTo>
                  <a:pt x="4336211" y="97344"/>
                  <a:pt x="4326449" y="98470"/>
                  <a:pt x="4320347" y="98936"/>
                </a:cubicBezTo>
                <a:cubicBezTo>
                  <a:pt x="4314246" y="99402"/>
                  <a:pt x="4306459" y="94881"/>
                  <a:pt x="4296987" y="85374"/>
                </a:cubicBezTo>
                <a:cubicBezTo>
                  <a:pt x="4287515" y="75866"/>
                  <a:pt x="4289082" y="72019"/>
                  <a:pt x="4301687" y="73833"/>
                </a:cubicBezTo>
                <a:cubicBezTo>
                  <a:pt x="4314292" y="75647"/>
                  <a:pt x="4338280" y="74536"/>
                  <a:pt x="4373650" y="70499"/>
                </a:cubicBezTo>
                <a:cubicBezTo>
                  <a:pt x="4409020" y="66463"/>
                  <a:pt x="4440597" y="62652"/>
                  <a:pt x="4468381" y="59067"/>
                </a:cubicBezTo>
                <a:cubicBezTo>
                  <a:pt x="4496166" y="55482"/>
                  <a:pt x="4517554" y="51871"/>
                  <a:pt x="4532547" y="48236"/>
                </a:cubicBezTo>
                <a:cubicBezTo>
                  <a:pt x="4536295" y="47327"/>
                  <a:pt x="4539946" y="46775"/>
                  <a:pt x="4543500" y="46578"/>
                </a:cubicBezTo>
                <a:close/>
                <a:moveTo>
                  <a:pt x="6241712" y="44289"/>
                </a:moveTo>
                <a:cubicBezTo>
                  <a:pt x="6230914" y="46971"/>
                  <a:pt x="6219434" y="48598"/>
                  <a:pt x="6207274" y="49172"/>
                </a:cubicBezTo>
                <a:cubicBezTo>
                  <a:pt x="6217168" y="56270"/>
                  <a:pt x="6220768" y="65835"/>
                  <a:pt x="6218072" y="77867"/>
                </a:cubicBezTo>
                <a:cubicBezTo>
                  <a:pt x="6223722" y="77049"/>
                  <a:pt x="6230060" y="76289"/>
                  <a:pt x="6237087" y="75587"/>
                </a:cubicBezTo>
                <a:cubicBezTo>
                  <a:pt x="6238722" y="63240"/>
                  <a:pt x="6239758" y="54890"/>
                  <a:pt x="6240195" y="50538"/>
                </a:cubicBezTo>
                <a:cubicBezTo>
                  <a:pt x="6240632" y="46186"/>
                  <a:pt x="6241138" y="44103"/>
                  <a:pt x="6241712" y="44289"/>
                </a:cubicBezTo>
                <a:close/>
                <a:moveTo>
                  <a:pt x="4191779" y="37597"/>
                </a:moveTo>
                <a:cubicBezTo>
                  <a:pt x="4196390" y="36682"/>
                  <a:pt x="4203192" y="39132"/>
                  <a:pt x="4212183" y="44945"/>
                </a:cubicBezTo>
                <a:cubicBezTo>
                  <a:pt x="4224171" y="52696"/>
                  <a:pt x="4227842" y="58715"/>
                  <a:pt x="4223196" y="63003"/>
                </a:cubicBezTo>
                <a:cubicBezTo>
                  <a:pt x="4218550" y="67291"/>
                  <a:pt x="4214725" y="75579"/>
                  <a:pt x="4211720" y="87869"/>
                </a:cubicBezTo>
                <a:cubicBezTo>
                  <a:pt x="4208716" y="100159"/>
                  <a:pt x="4206006" y="110731"/>
                  <a:pt x="4203590" y="119586"/>
                </a:cubicBezTo>
                <a:cubicBezTo>
                  <a:pt x="4201173" y="128441"/>
                  <a:pt x="4194899" y="136776"/>
                  <a:pt x="4184768" y="144592"/>
                </a:cubicBezTo>
                <a:cubicBezTo>
                  <a:pt x="4174637" y="152407"/>
                  <a:pt x="4168442" y="152117"/>
                  <a:pt x="4166183" y="143721"/>
                </a:cubicBezTo>
                <a:cubicBezTo>
                  <a:pt x="4163924" y="135324"/>
                  <a:pt x="4160275" y="127201"/>
                  <a:pt x="4155234" y="119349"/>
                </a:cubicBezTo>
                <a:cubicBezTo>
                  <a:pt x="4150194" y="111498"/>
                  <a:pt x="4151033" y="108505"/>
                  <a:pt x="4157751" y="110369"/>
                </a:cubicBezTo>
                <a:cubicBezTo>
                  <a:pt x="4164470" y="112233"/>
                  <a:pt x="4169542" y="113355"/>
                  <a:pt x="4172970" y="113735"/>
                </a:cubicBezTo>
                <a:cubicBezTo>
                  <a:pt x="4176397" y="114115"/>
                  <a:pt x="4180011" y="106941"/>
                  <a:pt x="4183811" y="92214"/>
                </a:cubicBezTo>
                <a:cubicBezTo>
                  <a:pt x="4187611" y="77487"/>
                  <a:pt x="4189063" y="68743"/>
                  <a:pt x="4188167" y="65982"/>
                </a:cubicBezTo>
                <a:cubicBezTo>
                  <a:pt x="4187270" y="63222"/>
                  <a:pt x="4183276" y="62741"/>
                  <a:pt x="4176185" y="64541"/>
                </a:cubicBezTo>
                <a:cubicBezTo>
                  <a:pt x="4169094" y="66341"/>
                  <a:pt x="4158744" y="68072"/>
                  <a:pt x="4145135" y="69736"/>
                </a:cubicBezTo>
                <a:cubicBezTo>
                  <a:pt x="4151732" y="71428"/>
                  <a:pt x="4156303" y="73970"/>
                  <a:pt x="4158848" y="77361"/>
                </a:cubicBezTo>
                <a:cubicBezTo>
                  <a:pt x="4161394" y="80753"/>
                  <a:pt x="4161437" y="84101"/>
                  <a:pt x="4158977" y="87406"/>
                </a:cubicBezTo>
                <a:cubicBezTo>
                  <a:pt x="4156518" y="90712"/>
                  <a:pt x="4150262" y="100359"/>
                  <a:pt x="4140209" y="116349"/>
                </a:cubicBezTo>
                <a:cubicBezTo>
                  <a:pt x="4130157" y="132338"/>
                  <a:pt x="4117412" y="144796"/>
                  <a:pt x="4101975" y="153723"/>
                </a:cubicBezTo>
                <a:cubicBezTo>
                  <a:pt x="4086538" y="162650"/>
                  <a:pt x="4084039" y="160423"/>
                  <a:pt x="4094478" y="147044"/>
                </a:cubicBezTo>
                <a:cubicBezTo>
                  <a:pt x="4104918" y="133664"/>
                  <a:pt x="4113694" y="119145"/>
                  <a:pt x="4120807" y="103485"/>
                </a:cubicBezTo>
                <a:cubicBezTo>
                  <a:pt x="4127920" y="87826"/>
                  <a:pt x="4130293" y="78440"/>
                  <a:pt x="4127927" y="75328"/>
                </a:cubicBezTo>
                <a:cubicBezTo>
                  <a:pt x="4118606" y="75328"/>
                  <a:pt x="4111016" y="72457"/>
                  <a:pt x="4105158" y="66714"/>
                </a:cubicBezTo>
                <a:cubicBezTo>
                  <a:pt x="4099300" y="60970"/>
                  <a:pt x="4102556" y="57808"/>
                  <a:pt x="4114924" y="57228"/>
                </a:cubicBezTo>
                <a:cubicBezTo>
                  <a:pt x="4127292" y="56647"/>
                  <a:pt x="4141496" y="54621"/>
                  <a:pt x="4157536" y="51151"/>
                </a:cubicBezTo>
                <a:cubicBezTo>
                  <a:pt x="4173575" y="47681"/>
                  <a:pt x="4183696" y="43841"/>
                  <a:pt x="4187898" y="39632"/>
                </a:cubicBezTo>
                <a:cubicBezTo>
                  <a:pt x="4188948" y="38580"/>
                  <a:pt x="4190242" y="37901"/>
                  <a:pt x="4191779" y="37597"/>
                </a:cubicBezTo>
                <a:close/>
                <a:moveTo>
                  <a:pt x="1488800" y="36051"/>
                </a:moveTo>
                <a:cubicBezTo>
                  <a:pt x="1500229" y="36051"/>
                  <a:pt x="1510973" y="38073"/>
                  <a:pt x="1521033" y="42117"/>
                </a:cubicBezTo>
                <a:cubicBezTo>
                  <a:pt x="1531093" y="46160"/>
                  <a:pt x="1535305" y="54506"/>
                  <a:pt x="1533670" y="67155"/>
                </a:cubicBezTo>
                <a:cubicBezTo>
                  <a:pt x="1532036" y="79803"/>
                  <a:pt x="1525711" y="83262"/>
                  <a:pt x="1514698" y="77533"/>
                </a:cubicBezTo>
                <a:cubicBezTo>
                  <a:pt x="1503685" y="71804"/>
                  <a:pt x="1493227" y="63458"/>
                  <a:pt x="1483325" y="52495"/>
                </a:cubicBezTo>
                <a:cubicBezTo>
                  <a:pt x="1473424" y="41532"/>
                  <a:pt x="1475248" y="36051"/>
                  <a:pt x="1488800" y="36051"/>
                </a:cubicBezTo>
                <a:close/>
                <a:moveTo>
                  <a:pt x="774425" y="36051"/>
                </a:moveTo>
                <a:cubicBezTo>
                  <a:pt x="785854" y="36051"/>
                  <a:pt x="796598" y="38073"/>
                  <a:pt x="806658" y="42117"/>
                </a:cubicBezTo>
                <a:cubicBezTo>
                  <a:pt x="816718" y="46160"/>
                  <a:pt x="820930" y="54506"/>
                  <a:pt x="819295" y="67155"/>
                </a:cubicBezTo>
                <a:cubicBezTo>
                  <a:pt x="817660" y="79803"/>
                  <a:pt x="811336" y="83262"/>
                  <a:pt x="800323" y="77533"/>
                </a:cubicBezTo>
                <a:cubicBezTo>
                  <a:pt x="789310" y="71804"/>
                  <a:pt x="778852" y="63458"/>
                  <a:pt x="768950" y="52495"/>
                </a:cubicBezTo>
                <a:cubicBezTo>
                  <a:pt x="759048" y="41532"/>
                  <a:pt x="760873" y="36051"/>
                  <a:pt x="774425" y="36051"/>
                </a:cubicBezTo>
                <a:close/>
                <a:moveTo>
                  <a:pt x="207029" y="36034"/>
                </a:moveTo>
                <a:cubicBezTo>
                  <a:pt x="209734" y="35654"/>
                  <a:pt x="213180" y="35703"/>
                  <a:pt x="217365" y="36180"/>
                </a:cubicBezTo>
                <a:cubicBezTo>
                  <a:pt x="234108" y="38087"/>
                  <a:pt x="244483" y="42611"/>
                  <a:pt x="248491" y="49753"/>
                </a:cubicBezTo>
                <a:cubicBezTo>
                  <a:pt x="252499" y="56894"/>
                  <a:pt x="253001" y="64068"/>
                  <a:pt x="249996" y="71274"/>
                </a:cubicBezTo>
                <a:cubicBezTo>
                  <a:pt x="246992" y="78480"/>
                  <a:pt x="240009" y="78566"/>
                  <a:pt x="229045" y="71532"/>
                </a:cubicBezTo>
                <a:cubicBezTo>
                  <a:pt x="218082" y="64498"/>
                  <a:pt x="209288" y="57661"/>
                  <a:pt x="202663" y="51022"/>
                </a:cubicBezTo>
                <a:cubicBezTo>
                  <a:pt x="197458" y="42170"/>
                  <a:pt x="198913" y="37175"/>
                  <a:pt x="207029" y="36034"/>
                </a:cubicBezTo>
                <a:close/>
                <a:moveTo>
                  <a:pt x="6296340" y="35822"/>
                </a:moveTo>
                <a:cubicBezTo>
                  <a:pt x="6294642" y="35605"/>
                  <a:pt x="6292096" y="35714"/>
                  <a:pt x="6288701" y="36147"/>
                </a:cubicBezTo>
                <a:cubicBezTo>
                  <a:pt x="6281910" y="37015"/>
                  <a:pt x="6273210" y="38030"/>
                  <a:pt x="6262598" y="39191"/>
                </a:cubicBezTo>
                <a:cubicBezTo>
                  <a:pt x="6267100" y="41443"/>
                  <a:pt x="6268600" y="44508"/>
                  <a:pt x="6267094" y="48387"/>
                </a:cubicBezTo>
                <a:cubicBezTo>
                  <a:pt x="6265588" y="52266"/>
                  <a:pt x="6264186" y="55944"/>
                  <a:pt x="6262888" y="59422"/>
                </a:cubicBezTo>
                <a:cubicBezTo>
                  <a:pt x="6261590" y="62899"/>
                  <a:pt x="6259249" y="67248"/>
                  <a:pt x="6255866" y="72468"/>
                </a:cubicBezTo>
                <a:cubicBezTo>
                  <a:pt x="6267396" y="69772"/>
                  <a:pt x="6279376" y="69320"/>
                  <a:pt x="6291810" y="71112"/>
                </a:cubicBezTo>
                <a:cubicBezTo>
                  <a:pt x="6294735" y="63756"/>
                  <a:pt x="6296645" y="57367"/>
                  <a:pt x="6297542" y="51947"/>
                </a:cubicBezTo>
                <a:cubicBezTo>
                  <a:pt x="6298438" y="46526"/>
                  <a:pt x="6298886" y="41693"/>
                  <a:pt x="6298886" y="37449"/>
                </a:cubicBezTo>
                <a:cubicBezTo>
                  <a:pt x="6298886" y="36581"/>
                  <a:pt x="6298038" y="36039"/>
                  <a:pt x="6296340" y="35822"/>
                </a:cubicBezTo>
                <a:close/>
                <a:moveTo>
                  <a:pt x="6519260" y="32136"/>
                </a:moveTo>
                <a:cubicBezTo>
                  <a:pt x="6545244" y="28436"/>
                  <a:pt x="6565872" y="41256"/>
                  <a:pt x="6581144" y="70596"/>
                </a:cubicBezTo>
                <a:cubicBezTo>
                  <a:pt x="6590236" y="102560"/>
                  <a:pt x="6577796" y="134281"/>
                  <a:pt x="6543824" y="165758"/>
                </a:cubicBezTo>
                <a:cubicBezTo>
                  <a:pt x="6533700" y="180958"/>
                  <a:pt x="6528638" y="198955"/>
                  <a:pt x="6528638" y="219749"/>
                </a:cubicBezTo>
                <a:lnTo>
                  <a:pt x="6496200" y="219749"/>
                </a:lnTo>
                <a:cubicBezTo>
                  <a:pt x="6495225" y="183239"/>
                  <a:pt x="6510174" y="149991"/>
                  <a:pt x="6541050" y="120005"/>
                </a:cubicBezTo>
                <a:cubicBezTo>
                  <a:pt x="6547976" y="109652"/>
                  <a:pt x="6551001" y="98646"/>
                  <a:pt x="6550127" y="86987"/>
                </a:cubicBezTo>
                <a:cubicBezTo>
                  <a:pt x="6545408" y="71112"/>
                  <a:pt x="6536452" y="63627"/>
                  <a:pt x="6523260" y="64530"/>
                </a:cubicBezTo>
                <a:lnTo>
                  <a:pt x="6517969" y="64530"/>
                </a:lnTo>
                <a:cubicBezTo>
                  <a:pt x="6501692" y="65305"/>
                  <a:pt x="6494006" y="79250"/>
                  <a:pt x="6494910" y="106368"/>
                </a:cubicBezTo>
                <a:lnTo>
                  <a:pt x="6461096" y="106368"/>
                </a:lnTo>
                <a:cubicBezTo>
                  <a:pt x="6460134" y="69255"/>
                  <a:pt x="6471872" y="46469"/>
                  <a:pt x="6496308" y="38008"/>
                </a:cubicBezTo>
                <a:cubicBezTo>
                  <a:pt x="6500280" y="35025"/>
                  <a:pt x="6507930" y="33068"/>
                  <a:pt x="6519260" y="32136"/>
                </a:cubicBezTo>
                <a:close/>
                <a:moveTo>
                  <a:pt x="5872234" y="32007"/>
                </a:moveTo>
                <a:cubicBezTo>
                  <a:pt x="5878944" y="32007"/>
                  <a:pt x="5887878" y="33398"/>
                  <a:pt x="5899035" y="36180"/>
                </a:cubicBezTo>
                <a:cubicBezTo>
                  <a:pt x="5910894" y="38173"/>
                  <a:pt x="5919752" y="43188"/>
                  <a:pt x="5925611" y="51226"/>
                </a:cubicBezTo>
                <a:cubicBezTo>
                  <a:pt x="5931468" y="59264"/>
                  <a:pt x="5932124" y="67090"/>
                  <a:pt x="5927579" y="74705"/>
                </a:cubicBezTo>
                <a:cubicBezTo>
                  <a:pt x="5923033" y="82319"/>
                  <a:pt x="5914440" y="81900"/>
                  <a:pt x="5901799" y="73446"/>
                </a:cubicBezTo>
                <a:cubicBezTo>
                  <a:pt x="5889158" y="64993"/>
                  <a:pt x="5878808" y="55973"/>
                  <a:pt x="5870748" y="46386"/>
                </a:cubicBezTo>
                <a:cubicBezTo>
                  <a:pt x="5862689" y="36800"/>
                  <a:pt x="5863184" y="32007"/>
                  <a:pt x="5872234" y="32007"/>
                </a:cubicBezTo>
                <a:close/>
                <a:moveTo>
                  <a:pt x="63343" y="29603"/>
                </a:moveTo>
                <a:cubicBezTo>
                  <a:pt x="66418" y="29406"/>
                  <a:pt x="69966" y="29770"/>
                  <a:pt x="73989" y="30695"/>
                </a:cubicBezTo>
                <a:cubicBezTo>
                  <a:pt x="82607" y="31655"/>
                  <a:pt x="90978" y="33405"/>
                  <a:pt x="99102" y="35943"/>
                </a:cubicBezTo>
                <a:cubicBezTo>
                  <a:pt x="107225" y="38481"/>
                  <a:pt x="111535" y="45906"/>
                  <a:pt x="112029" y="58217"/>
                </a:cubicBezTo>
                <a:cubicBezTo>
                  <a:pt x="112524" y="70528"/>
                  <a:pt x="107903" y="75031"/>
                  <a:pt x="98166" y="71725"/>
                </a:cubicBezTo>
                <a:cubicBezTo>
                  <a:pt x="88429" y="68420"/>
                  <a:pt x="77828" y="61612"/>
                  <a:pt x="66363" y="51301"/>
                </a:cubicBezTo>
                <a:cubicBezTo>
                  <a:pt x="54898" y="40991"/>
                  <a:pt x="51292" y="34516"/>
                  <a:pt x="55543" y="31878"/>
                </a:cubicBezTo>
                <a:cubicBezTo>
                  <a:pt x="57669" y="30558"/>
                  <a:pt x="60269" y="29800"/>
                  <a:pt x="63343" y="29603"/>
                </a:cubicBezTo>
                <a:close/>
                <a:moveTo>
                  <a:pt x="2942502" y="21273"/>
                </a:moveTo>
                <a:cubicBezTo>
                  <a:pt x="2948395" y="22234"/>
                  <a:pt x="2955623" y="24607"/>
                  <a:pt x="2964184" y="28393"/>
                </a:cubicBezTo>
                <a:cubicBezTo>
                  <a:pt x="2972745" y="32179"/>
                  <a:pt x="2975563" y="36140"/>
                  <a:pt x="2972637" y="40277"/>
                </a:cubicBezTo>
                <a:cubicBezTo>
                  <a:pt x="2969712" y="44415"/>
                  <a:pt x="2965324" y="50204"/>
                  <a:pt x="2959473" y="57647"/>
                </a:cubicBezTo>
                <a:cubicBezTo>
                  <a:pt x="2963374" y="57647"/>
                  <a:pt x="2971677" y="55618"/>
                  <a:pt x="2984382" y="51560"/>
                </a:cubicBezTo>
                <a:cubicBezTo>
                  <a:pt x="2997087" y="47501"/>
                  <a:pt x="3005337" y="49337"/>
                  <a:pt x="3009130" y="57066"/>
                </a:cubicBezTo>
                <a:cubicBezTo>
                  <a:pt x="3012923" y="64796"/>
                  <a:pt x="3006291" y="70671"/>
                  <a:pt x="2989233" y="74694"/>
                </a:cubicBezTo>
                <a:cubicBezTo>
                  <a:pt x="2972175" y="78716"/>
                  <a:pt x="2960248" y="77128"/>
                  <a:pt x="2953450" y="69929"/>
                </a:cubicBezTo>
                <a:cubicBezTo>
                  <a:pt x="2949747" y="76056"/>
                  <a:pt x="2945970" y="81695"/>
                  <a:pt x="2942118" y="86846"/>
                </a:cubicBezTo>
                <a:lnTo>
                  <a:pt x="2939270" y="90229"/>
                </a:lnTo>
                <a:lnTo>
                  <a:pt x="2941966" y="89756"/>
                </a:lnTo>
                <a:cubicBezTo>
                  <a:pt x="2944789" y="89796"/>
                  <a:pt x="2948345" y="90242"/>
                  <a:pt x="2952633" y="91096"/>
                </a:cubicBezTo>
                <a:cubicBezTo>
                  <a:pt x="2969784" y="94508"/>
                  <a:pt x="2977513" y="102184"/>
                  <a:pt x="2975821" y="114122"/>
                </a:cubicBezTo>
                <a:cubicBezTo>
                  <a:pt x="2974129" y="126061"/>
                  <a:pt x="2967812" y="129068"/>
                  <a:pt x="2956870" y="123146"/>
                </a:cubicBezTo>
                <a:cubicBezTo>
                  <a:pt x="2949442" y="117568"/>
                  <a:pt x="2942591" y="109978"/>
                  <a:pt x="2936318" y="100377"/>
                </a:cubicBezTo>
                <a:lnTo>
                  <a:pt x="2934458" y="95944"/>
                </a:lnTo>
                <a:lnTo>
                  <a:pt x="2930340" y="100834"/>
                </a:lnTo>
                <a:cubicBezTo>
                  <a:pt x="2922341" y="109184"/>
                  <a:pt x="2914044" y="115581"/>
                  <a:pt x="2905450" y="120027"/>
                </a:cubicBezTo>
                <a:cubicBezTo>
                  <a:pt x="2888264" y="128918"/>
                  <a:pt x="2884459" y="127538"/>
                  <a:pt x="2894039" y="115886"/>
                </a:cubicBezTo>
                <a:cubicBezTo>
                  <a:pt x="2903618" y="104235"/>
                  <a:pt x="2913742" y="89371"/>
                  <a:pt x="2924411" y="71295"/>
                </a:cubicBezTo>
                <a:cubicBezTo>
                  <a:pt x="2935080" y="53219"/>
                  <a:pt x="2939289" y="40123"/>
                  <a:pt x="2937038" y="32007"/>
                </a:cubicBezTo>
                <a:cubicBezTo>
                  <a:pt x="2934787" y="23890"/>
                  <a:pt x="2936608" y="20312"/>
                  <a:pt x="2942502" y="21273"/>
                </a:cubicBezTo>
                <a:close/>
                <a:moveTo>
                  <a:pt x="5165263" y="21174"/>
                </a:moveTo>
                <a:cubicBezTo>
                  <a:pt x="5168525" y="21064"/>
                  <a:pt x="5172391" y="21854"/>
                  <a:pt x="5176862" y="23542"/>
                </a:cubicBezTo>
                <a:cubicBezTo>
                  <a:pt x="5185803" y="26919"/>
                  <a:pt x="5192533" y="31017"/>
                  <a:pt x="5197050" y="35836"/>
                </a:cubicBezTo>
                <a:lnTo>
                  <a:pt x="5198125" y="47832"/>
                </a:lnTo>
                <a:lnTo>
                  <a:pt x="5199801" y="46191"/>
                </a:lnTo>
                <a:cubicBezTo>
                  <a:pt x="5200891" y="45862"/>
                  <a:pt x="5202386" y="45874"/>
                  <a:pt x="5204288" y="46225"/>
                </a:cubicBezTo>
                <a:cubicBezTo>
                  <a:pt x="5211895" y="47630"/>
                  <a:pt x="5216914" y="48530"/>
                  <a:pt x="5219345" y="48925"/>
                </a:cubicBezTo>
                <a:cubicBezTo>
                  <a:pt x="5221776" y="49319"/>
                  <a:pt x="5226060" y="49107"/>
                  <a:pt x="5232198" y="48290"/>
                </a:cubicBezTo>
                <a:cubicBezTo>
                  <a:pt x="5238336" y="47473"/>
                  <a:pt x="5244756" y="45809"/>
                  <a:pt x="5251460" y="43300"/>
                </a:cubicBezTo>
                <a:cubicBezTo>
                  <a:pt x="5258164" y="40790"/>
                  <a:pt x="5263137" y="37599"/>
                  <a:pt x="5266378" y="33727"/>
                </a:cubicBezTo>
                <a:cubicBezTo>
                  <a:pt x="5269619" y="29856"/>
                  <a:pt x="5275315" y="29863"/>
                  <a:pt x="5283467" y="33749"/>
                </a:cubicBezTo>
                <a:cubicBezTo>
                  <a:pt x="5291620" y="37635"/>
                  <a:pt x="5298608" y="42687"/>
                  <a:pt x="5304429" y="48903"/>
                </a:cubicBezTo>
                <a:cubicBezTo>
                  <a:pt x="5310252" y="55119"/>
                  <a:pt x="5308638" y="60074"/>
                  <a:pt x="5299589" y="63767"/>
                </a:cubicBezTo>
                <a:cubicBezTo>
                  <a:pt x="5290541" y="67459"/>
                  <a:pt x="5276616" y="83352"/>
                  <a:pt x="5257816" y="111444"/>
                </a:cubicBezTo>
                <a:cubicBezTo>
                  <a:pt x="5279026" y="126874"/>
                  <a:pt x="5294226" y="143416"/>
                  <a:pt x="5303418" y="161069"/>
                </a:cubicBezTo>
                <a:cubicBezTo>
                  <a:pt x="5312611" y="178721"/>
                  <a:pt x="5312539" y="196740"/>
                  <a:pt x="5303203" y="215124"/>
                </a:cubicBezTo>
                <a:cubicBezTo>
                  <a:pt x="5293868" y="233508"/>
                  <a:pt x="5285242" y="236871"/>
                  <a:pt x="5277326" y="225212"/>
                </a:cubicBezTo>
                <a:cubicBezTo>
                  <a:pt x="5269410" y="213554"/>
                  <a:pt x="5258978" y="202279"/>
                  <a:pt x="5246029" y="191387"/>
                </a:cubicBezTo>
                <a:cubicBezTo>
                  <a:pt x="5233080" y="180496"/>
                  <a:pt x="5233807" y="176624"/>
                  <a:pt x="5248212" y="179772"/>
                </a:cubicBezTo>
                <a:cubicBezTo>
                  <a:pt x="5262617" y="182919"/>
                  <a:pt x="5270941" y="184436"/>
                  <a:pt x="5273185" y="184321"/>
                </a:cubicBezTo>
                <a:cubicBezTo>
                  <a:pt x="5275430" y="184207"/>
                  <a:pt x="5275462" y="179324"/>
                  <a:pt x="5273282" y="169673"/>
                </a:cubicBezTo>
                <a:cubicBezTo>
                  <a:pt x="5271103" y="160022"/>
                  <a:pt x="5266790" y="150468"/>
                  <a:pt x="5260344" y="141010"/>
                </a:cubicBezTo>
                <a:cubicBezTo>
                  <a:pt x="5253898" y="131553"/>
                  <a:pt x="5248241" y="124989"/>
                  <a:pt x="5243372" y="121317"/>
                </a:cubicBezTo>
                <a:cubicBezTo>
                  <a:pt x="5238504" y="117646"/>
                  <a:pt x="5237421" y="113248"/>
                  <a:pt x="5240124" y="108121"/>
                </a:cubicBezTo>
                <a:cubicBezTo>
                  <a:pt x="5242827" y="102994"/>
                  <a:pt x="5247101" y="93505"/>
                  <a:pt x="5252944" y="79652"/>
                </a:cubicBezTo>
                <a:cubicBezTo>
                  <a:pt x="5258788" y="65799"/>
                  <a:pt x="5261728" y="58916"/>
                  <a:pt x="5261763" y="59002"/>
                </a:cubicBezTo>
                <a:cubicBezTo>
                  <a:pt x="5261799" y="59088"/>
                  <a:pt x="5259491" y="59794"/>
                  <a:pt x="5254837" y="61121"/>
                </a:cubicBezTo>
                <a:cubicBezTo>
                  <a:pt x="5250184" y="62447"/>
                  <a:pt x="5243082" y="64215"/>
                  <a:pt x="5233531" y="66423"/>
                </a:cubicBezTo>
                <a:lnTo>
                  <a:pt x="5233531" y="157584"/>
                </a:lnTo>
                <a:cubicBezTo>
                  <a:pt x="5233531" y="203243"/>
                  <a:pt x="5233062" y="239807"/>
                  <a:pt x="5232122" y="267276"/>
                </a:cubicBezTo>
                <a:cubicBezTo>
                  <a:pt x="5231183" y="294744"/>
                  <a:pt x="5227523" y="313200"/>
                  <a:pt x="5221141" y="322643"/>
                </a:cubicBezTo>
                <a:cubicBezTo>
                  <a:pt x="5214760" y="332086"/>
                  <a:pt x="5210476" y="324289"/>
                  <a:pt x="5208289" y="299251"/>
                </a:cubicBezTo>
                <a:cubicBezTo>
                  <a:pt x="5206102" y="274213"/>
                  <a:pt x="5205460" y="246368"/>
                  <a:pt x="5206364" y="215716"/>
                </a:cubicBezTo>
                <a:cubicBezTo>
                  <a:pt x="5207267" y="185063"/>
                  <a:pt x="5207944" y="153536"/>
                  <a:pt x="5208396" y="121135"/>
                </a:cubicBezTo>
                <a:cubicBezTo>
                  <a:pt x="5208848" y="88733"/>
                  <a:pt x="5206374" y="67796"/>
                  <a:pt x="5200975" y="58325"/>
                </a:cubicBezTo>
                <a:cubicBezTo>
                  <a:pt x="5199625" y="55957"/>
                  <a:pt x="5198682" y="53929"/>
                  <a:pt x="5198145" y="52240"/>
                </a:cubicBezTo>
                <a:lnTo>
                  <a:pt x="5198034" y="51093"/>
                </a:lnTo>
                <a:lnTo>
                  <a:pt x="5195890" y="55148"/>
                </a:lnTo>
                <a:cubicBezTo>
                  <a:pt x="5193677" y="60792"/>
                  <a:pt x="5192243" y="69343"/>
                  <a:pt x="5191586" y="80803"/>
                </a:cubicBezTo>
                <a:cubicBezTo>
                  <a:pt x="5190712" y="96082"/>
                  <a:pt x="5190045" y="114137"/>
                  <a:pt x="5189586" y="134966"/>
                </a:cubicBezTo>
                <a:cubicBezTo>
                  <a:pt x="5189127" y="155795"/>
                  <a:pt x="5187507" y="173856"/>
                  <a:pt x="5184724" y="189150"/>
                </a:cubicBezTo>
                <a:cubicBezTo>
                  <a:pt x="5181943" y="204444"/>
                  <a:pt x="5175636" y="217193"/>
                  <a:pt x="5165806" y="227396"/>
                </a:cubicBezTo>
                <a:cubicBezTo>
                  <a:pt x="5155976" y="237599"/>
                  <a:pt x="5148924" y="237728"/>
                  <a:pt x="5144651" y="227783"/>
                </a:cubicBezTo>
                <a:cubicBezTo>
                  <a:pt x="5140378" y="217838"/>
                  <a:pt x="5134071" y="208814"/>
                  <a:pt x="5125732" y="200712"/>
                </a:cubicBezTo>
                <a:cubicBezTo>
                  <a:pt x="5117394" y="192610"/>
                  <a:pt x="5119157" y="189681"/>
                  <a:pt x="5131024" y="191925"/>
                </a:cubicBezTo>
                <a:cubicBezTo>
                  <a:pt x="5142890" y="194169"/>
                  <a:pt x="5149465" y="195091"/>
                  <a:pt x="5150749" y="194689"/>
                </a:cubicBezTo>
                <a:cubicBezTo>
                  <a:pt x="5152032" y="194288"/>
                  <a:pt x="5153750" y="190004"/>
                  <a:pt x="5155901" y="181837"/>
                </a:cubicBezTo>
                <a:cubicBezTo>
                  <a:pt x="5158052" y="173670"/>
                  <a:pt x="5160027" y="161467"/>
                  <a:pt x="5161826" y="145226"/>
                </a:cubicBezTo>
                <a:cubicBezTo>
                  <a:pt x="5163626" y="128986"/>
                  <a:pt x="5164752" y="109867"/>
                  <a:pt x="5165203" y="87869"/>
                </a:cubicBezTo>
                <a:cubicBezTo>
                  <a:pt x="5165655" y="65871"/>
                  <a:pt x="5165115" y="53556"/>
                  <a:pt x="5163580" y="50925"/>
                </a:cubicBezTo>
                <a:cubicBezTo>
                  <a:pt x="5162046" y="48294"/>
                  <a:pt x="5158877" y="47634"/>
                  <a:pt x="5154072" y="48946"/>
                </a:cubicBezTo>
                <a:cubicBezTo>
                  <a:pt x="5149268" y="50258"/>
                  <a:pt x="5143360" y="51717"/>
                  <a:pt x="5136348" y="53323"/>
                </a:cubicBezTo>
                <a:cubicBezTo>
                  <a:pt x="5141740" y="57984"/>
                  <a:pt x="5143514" y="62537"/>
                  <a:pt x="5141671" y="66982"/>
                </a:cubicBezTo>
                <a:cubicBezTo>
                  <a:pt x="5139829" y="71428"/>
                  <a:pt x="5138499" y="75959"/>
                  <a:pt x="5137681" y="80577"/>
                </a:cubicBezTo>
                <a:cubicBezTo>
                  <a:pt x="5141295" y="79774"/>
                  <a:pt x="5145185" y="78896"/>
                  <a:pt x="5149350" y="77942"/>
                </a:cubicBezTo>
                <a:cubicBezTo>
                  <a:pt x="5153516" y="76988"/>
                  <a:pt x="5157113" y="78465"/>
                  <a:pt x="5160138" y="82373"/>
                </a:cubicBezTo>
                <a:cubicBezTo>
                  <a:pt x="5163164" y="86281"/>
                  <a:pt x="5162264" y="90310"/>
                  <a:pt x="5157438" y="94462"/>
                </a:cubicBezTo>
                <a:cubicBezTo>
                  <a:pt x="5152613" y="98613"/>
                  <a:pt x="5145461" y="101879"/>
                  <a:pt x="5135982" y="104260"/>
                </a:cubicBezTo>
                <a:cubicBezTo>
                  <a:pt x="5135265" y="111358"/>
                  <a:pt x="5134032" y="118306"/>
                  <a:pt x="5132282" y="125103"/>
                </a:cubicBezTo>
                <a:cubicBezTo>
                  <a:pt x="5133086" y="124343"/>
                  <a:pt x="5136366" y="122805"/>
                  <a:pt x="5142123" y="120489"/>
                </a:cubicBezTo>
                <a:cubicBezTo>
                  <a:pt x="5147881" y="118173"/>
                  <a:pt x="5152857" y="119141"/>
                  <a:pt x="5157051" y="123393"/>
                </a:cubicBezTo>
                <a:cubicBezTo>
                  <a:pt x="5161246" y="127645"/>
                  <a:pt x="5161196" y="131883"/>
                  <a:pt x="5156900" y="136106"/>
                </a:cubicBezTo>
                <a:cubicBezTo>
                  <a:pt x="5152606" y="140329"/>
                  <a:pt x="5143346" y="144527"/>
                  <a:pt x="5129120" y="148700"/>
                </a:cubicBezTo>
                <a:cubicBezTo>
                  <a:pt x="5126640" y="164446"/>
                  <a:pt x="5120294" y="182059"/>
                  <a:pt x="5110084" y="201540"/>
                </a:cubicBezTo>
                <a:cubicBezTo>
                  <a:pt x="5099874" y="221021"/>
                  <a:pt x="5086824" y="235225"/>
                  <a:pt x="5070935" y="244152"/>
                </a:cubicBezTo>
                <a:cubicBezTo>
                  <a:pt x="5055046" y="253079"/>
                  <a:pt x="5051665" y="251717"/>
                  <a:pt x="5060792" y="240065"/>
                </a:cubicBezTo>
                <a:cubicBezTo>
                  <a:pt x="5069920" y="228414"/>
                  <a:pt x="5078033" y="215719"/>
                  <a:pt x="5085132" y="201981"/>
                </a:cubicBezTo>
                <a:cubicBezTo>
                  <a:pt x="5092230" y="188243"/>
                  <a:pt x="5098447" y="172569"/>
                  <a:pt x="5103781" y="154960"/>
                </a:cubicBezTo>
                <a:cubicBezTo>
                  <a:pt x="5102606" y="156767"/>
                  <a:pt x="5100382" y="157670"/>
                  <a:pt x="5097113" y="157670"/>
                </a:cubicBezTo>
                <a:cubicBezTo>
                  <a:pt x="5093413" y="157670"/>
                  <a:pt x="5089100" y="155279"/>
                  <a:pt x="5084174" y="150496"/>
                </a:cubicBezTo>
                <a:cubicBezTo>
                  <a:pt x="5079248" y="145714"/>
                  <a:pt x="5079633" y="142373"/>
                  <a:pt x="5085325" y="140472"/>
                </a:cubicBezTo>
                <a:cubicBezTo>
                  <a:pt x="5091018" y="138572"/>
                  <a:pt x="5098181" y="136059"/>
                  <a:pt x="5106814" y="132933"/>
                </a:cubicBezTo>
                <a:cubicBezTo>
                  <a:pt x="5108392" y="125763"/>
                  <a:pt x="5109632" y="117360"/>
                  <a:pt x="5110535" y="107723"/>
                </a:cubicBezTo>
                <a:cubicBezTo>
                  <a:pt x="5103624" y="109530"/>
                  <a:pt x="5097396" y="108013"/>
                  <a:pt x="5091853" y="103174"/>
                </a:cubicBezTo>
                <a:cubicBezTo>
                  <a:pt x="5086311" y="98334"/>
                  <a:pt x="5086906" y="94971"/>
                  <a:pt x="5093639" y="93085"/>
                </a:cubicBezTo>
                <a:cubicBezTo>
                  <a:pt x="5100371" y="91199"/>
                  <a:pt x="5106506" y="89217"/>
                  <a:pt x="5112041" y="87138"/>
                </a:cubicBezTo>
                <a:cubicBezTo>
                  <a:pt x="5113733" y="73213"/>
                  <a:pt x="5113912" y="63684"/>
                  <a:pt x="5112579" y="58550"/>
                </a:cubicBezTo>
                <a:cubicBezTo>
                  <a:pt x="5108951" y="57819"/>
                  <a:pt x="5105230" y="54786"/>
                  <a:pt x="5101415" y="49452"/>
                </a:cubicBezTo>
                <a:cubicBezTo>
                  <a:pt x="5097601" y="44117"/>
                  <a:pt x="5099766" y="41450"/>
                  <a:pt x="5107911" y="41450"/>
                </a:cubicBezTo>
                <a:cubicBezTo>
                  <a:pt x="5113647" y="41450"/>
                  <a:pt x="5122283" y="39528"/>
                  <a:pt x="5133820" y="35685"/>
                </a:cubicBezTo>
                <a:cubicBezTo>
                  <a:pt x="5145357" y="31842"/>
                  <a:pt x="5153179" y="28013"/>
                  <a:pt x="5157288" y="24198"/>
                </a:cubicBezTo>
                <a:cubicBezTo>
                  <a:pt x="5159342" y="22291"/>
                  <a:pt x="5162000" y="21283"/>
                  <a:pt x="5165263" y="21174"/>
                </a:cubicBezTo>
                <a:close/>
                <a:moveTo>
                  <a:pt x="5799526" y="20411"/>
                </a:moveTo>
                <a:cubicBezTo>
                  <a:pt x="5800935" y="20423"/>
                  <a:pt x="5802652" y="20796"/>
                  <a:pt x="5804680" y="21531"/>
                </a:cubicBezTo>
                <a:cubicBezTo>
                  <a:pt x="5812790" y="24471"/>
                  <a:pt x="5820012" y="28848"/>
                  <a:pt x="5826351" y="34663"/>
                </a:cubicBezTo>
                <a:cubicBezTo>
                  <a:pt x="5832690" y="40478"/>
                  <a:pt x="5834149" y="45081"/>
                  <a:pt x="5830729" y="48473"/>
                </a:cubicBezTo>
                <a:cubicBezTo>
                  <a:pt x="5827308" y="51864"/>
                  <a:pt x="5822276" y="60648"/>
                  <a:pt x="5815628" y="74823"/>
                </a:cubicBezTo>
                <a:cubicBezTo>
                  <a:pt x="5808982" y="88998"/>
                  <a:pt x="5798180" y="110154"/>
                  <a:pt x="5783224" y="138289"/>
                </a:cubicBezTo>
                <a:cubicBezTo>
                  <a:pt x="5796717" y="147897"/>
                  <a:pt x="5802780" y="158330"/>
                  <a:pt x="5801410" y="169587"/>
                </a:cubicBezTo>
                <a:cubicBezTo>
                  <a:pt x="5800040" y="180844"/>
                  <a:pt x="5799126" y="199784"/>
                  <a:pt x="5798668" y="226406"/>
                </a:cubicBezTo>
                <a:cubicBezTo>
                  <a:pt x="5798209" y="253029"/>
                  <a:pt x="5795978" y="273650"/>
                  <a:pt x="5791978" y="288270"/>
                </a:cubicBezTo>
                <a:cubicBezTo>
                  <a:pt x="5787977" y="302890"/>
                  <a:pt x="5782116" y="303969"/>
                  <a:pt x="5774394" y="291507"/>
                </a:cubicBezTo>
                <a:cubicBezTo>
                  <a:pt x="5766671" y="279045"/>
                  <a:pt x="5764391" y="268165"/>
                  <a:pt x="5767553" y="258865"/>
                </a:cubicBezTo>
                <a:cubicBezTo>
                  <a:pt x="5770715" y="249566"/>
                  <a:pt x="5772740" y="238405"/>
                  <a:pt x="5773630" y="225384"/>
                </a:cubicBezTo>
                <a:cubicBezTo>
                  <a:pt x="5774518" y="212364"/>
                  <a:pt x="5774964" y="197414"/>
                  <a:pt x="5774964" y="180535"/>
                </a:cubicBezTo>
                <a:cubicBezTo>
                  <a:pt x="5774964" y="164173"/>
                  <a:pt x="5774676" y="154300"/>
                  <a:pt x="5774104" y="150916"/>
                </a:cubicBezTo>
                <a:cubicBezTo>
                  <a:pt x="5766660" y="161958"/>
                  <a:pt x="5758390" y="171799"/>
                  <a:pt x="5749291" y="180439"/>
                </a:cubicBezTo>
                <a:cubicBezTo>
                  <a:pt x="5740192" y="189079"/>
                  <a:pt x="5729824" y="195768"/>
                  <a:pt x="5718187" y="200508"/>
                </a:cubicBezTo>
                <a:cubicBezTo>
                  <a:pt x="5706550" y="205247"/>
                  <a:pt x="5706672" y="200630"/>
                  <a:pt x="5718552" y="186655"/>
                </a:cubicBezTo>
                <a:cubicBezTo>
                  <a:pt x="5730434" y="172681"/>
                  <a:pt x="5742164" y="156788"/>
                  <a:pt x="5753744" y="138977"/>
                </a:cubicBezTo>
                <a:cubicBezTo>
                  <a:pt x="5765323" y="121167"/>
                  <a:pt x="5775580" y="100718"/>
                  <a:pt x="5784514" y="77630"/>
                </a:cubicBezTo>
                <a:cubicBezTo>
                  <a:pt x="5793448" y="54542"/>
                  <a:pt x="5797014" y="38686"/>
                  <a:pt x="5795216" y="30060"/>
                </a:cubicBezTo>
                <a:cubicBezTo>
                  <a:pt x="5793866" y="23591"/>
                  <a:pt x="5795302" y="20374"/>
                  <a:pt x="5799526" y="20411"/>
                </a:cubicBezTo>
                <a:close/>
                <a:moveTo>
                  <a:pt x="1657490" y="19090"/>
                </a:moveTo>
                <a:cubicBezTo>
                  <a:pt x="1660164" y="19459"/>
                  <a:pt x="1663302" y="20223"/>
                  <a:pt x="1666905" y="21381"/>
                </a:cubicBezTo>
                <a:cubicBezTo>
                  <a:pt x="1678764" y="25338"/>
                  <a:pt x="1686476" y="29805"/>
                  <a:pt x="1690040" y="34781"/>
                </a:cubicBezTo>
                <a:cubicBezTo>
                  <a:pt x="1693603" y="39758"/>
                  <a:pt x="1691914" y="43629"/>
                  <a:pt x="1684974" y="46397"/>
                </a:cubicBezTo>
                <a:cubicBezTo>
                  <a:pt x="1678033" y="49165"/>
                  <a:pt x="1668769" y="55894"/>
                  <a:pt x="1657183" y="66584"/>
                </a:cubicBezTo>
                <a:cubicBezTo>
                  <a:pt x="1645596" y="77275"/>
                  <a:pt x="1635091" y="84779"/>
                  <a:pt x="1625670" y="89095"/>
                </a:cubicBezTo>
                <a:cubicBezTo>
                  <a:pt x="1616248" y="93411"/>
                  <a:pt x="1614255" y="91393"/>
                  <a:pt x="1619690" y="83040"/>
                </a:cubicBezTo>
                <a:cubicBezTo>
                  <a:pt x="1625125" y="74687"/>
                  <a:pt x="1630976" y="65158"/>
                  <a:pt x="1637242" y="54453"/>
                </a:cubicBezTo>
                <a:cubicBezTo>
                  <a:pt x="1643509" y="43748"/>
                  <a:pt x="1646417" y="34401"/>
                  <a:pt x="1645965" y="26414"/>
                </a:cubicBezTo>
                <a:cubicBezTo>
                  <a:pt x="1645626" y="20423"/>
                  <a:pt x="1649468" y="17982"/>
                  <a:pt x="1657490" y="19090"/>
                </a:cubicBezTo>
                <a:close/>
                <a:moveTo>
                  <a:pt x="943115" y="19090"/>
                </a:moveTo>
                <a:cubicBezTo>
                  <a:pt x="945789" y="19459"/>
                  <a:pt x="948927" y="20223"/>
                  <a:pt x="952530" y="21381"/>
                </a:cubicBezTo>
                <a:cubicBezTo>
                  <a:pt x="964389" y="25338"/>
                  <a:pt x="972101" y="29805"/>
                  <a:pt x="975664" y="34781"/>
                </a:cubicBezTo>
                <a:cubicBezTo>
                  <a:pt x="979228" y="39758"/>
                  <a:pt x="977539" y="43629"/>
                  <a:pt x="970599" y="46397"/>
                </a:cubicBezTo>
                <a:cubicBezTo>
                  <a:pt x="963658" y="49165"/>
                  <a:pt x="954394" y="55894"/>
                  <a:pt x="942807" y="66584"/>
                </a:cubicBezTo>
                <a:cubicBezTo>
                  <a:pt x="931221" y="77275"/>
                  <a:pt x="920716" y="84779"/>
                  <a:pt x="911295" y="89095"/>
                </a:cubicBezTo>
                <a:cubicBezTo>
                  <a:pt x="901873" y="93411"/>
                  <a:pt x="899880" y="91393"/>
                  <a:pt x="905315" y="83040"/>
                </a:cubicBezTo>
                <a:cubicBezTo>
                  <a:pt x="910750" y="74687"/>
                  <a:pt x="916601" y="65158"/>
                  <a:pt x="922867" y="54453"/>
                </a:cubicBezTo>
                <a:cubicBezTo>
                  <a:pt x="929134" y="43748"/>
                  <a:pt x="932041" y="34401"/>
                  <a:pt x="931590" y="26414"/>
                </a:cubicBezTo>
                <a:cubicBezTo>
                  <a:pt x="931251" y="20423"/>
                  <a:pt x="935093" y="17982"/>
                  <a:pt x="943115" y="19090"/>
                </a:cubicBezTo>
                <a:close/>
                <a:moveTo>
                  <a:pt x="3042105" y="14664"/>
                </a:moveTo>
                <a:cubicBezTo>
                  <a:pt x="3043559" y="14494"/>
                  <a:pt x="3045330" y="14707"/>
                  <a:pt x="3047418" y="15304"/>
                </a:cubicBezTo>
                <a:cubicBezTo>
                  <a:pt x="3055771" y="17692"/>
                  <a:pt x="3062773" y="20581"/>
                  <a:pt x="3068423" y="23973"/>
                </a:cubicBezTo>
                <a:cubicBezTo>
                  <a:pt x="3074073" y="27364"/>
                  <a:pt x="3075202" y="31318"/>
                  <a:pt x="3071811" y="35836"/>
                </a:cubicBezTo>
                <a:cubicBezTo>
                  <a:pt x="3068419" y="40353"/>
                  <a:pt x="3064716" y="44913"/>
                  <a:pt x="3060701" y="49516"/>
                </a:cubicBezTo>
                <a:cubicBezTo>
                  <a:pt x="3069878" y="48699"/>
                  <a:pt x="3081448" y="46246"/>
                  <a:pt x="3095408" y="42160"/>
                </a:cubicBezTo>
                <a:cubicBezTo>
                  <a:pt x="3109368" y="38073"/>
                  <a:pt x="3118997" y="39894"/>
                  <a:pt x="3124296" y="47623"/>
                </a:cubicBezTo>
                <a:cubicBezTo>
                  <a:pt x="3129595" y="55353"/>
                  <a:pt x="3122027" y="61228"/>
                  <a:pt x="3101592" y="65251"/>
                </a:cubicBezTo>
                <a:cubicBezTo>
                  <a:pt x="3081157" y="69273"/>
                  <a:pt x="3065727" y="69033"/>
                  <a:pt x="3055302" y="64530"/>
                </a:cubicBezTo>
                <a:cubicBezTo>
                  <a:pt x="3042754" y="81839"/>
                  <a:pt x="3029468" y="94491"/>
                  <a:pt x="3015443" y="102485"/>
                </a:cubicBezTo>
                <a:cubicBezTo>
                  <a:pt x="3001418" y="110480"/>
                  <a:pt x="2998500" y="108902"/>
                  <a:pt x="3006688" y="97753"/>
                </a:cubicBezTo>
                <a:cubicBezTo>
                  <a:pt x="3014876" y="86603"/>
                  <a:pt x="3022523" y="74421"/>
                  <a:pt x="3029629" y="61207"/>
                </a:cubicBezTo>
                <a:cubicBezTo>
                  <a:pt x="3036735" y="47992"/>
                  <a:pt x="3039387" y="36441"/>
                  <a:pt x="3037588" y="26554"/>
                </a:cubicBezTo>
                <a:cubicBezTo>
                  <a:pt x="3036238" y="19138"/>
                  <a:pt x="3037744" y="15175"/>
                  <a:pt x="3042105" y="14664"/>
                </a:cubicBezTo>
                <a:close/>
                <a:moveTo>
                  <a:pt x="6305664" y="14336"/>
                </a:moveTo>
                <a:cubicBezTo>
                  <a:pt x="6307864" y="14236"/>
                  <a:pt x="6310172" y="14555"/>
                  <a:pt x="6312588" y="15293"/>
                </a:cubicBezTo>
                <a:cubicBezTo>
                  <a:pt x="6317420" y="16770"/>
                  <a:pt x="6323204" y="19667"/>
                  <a:pt x="6329936" y="23983"/>
                </a:cubicBezTo>
                <a:cubicBezTo>
                  <a:pt x="6336669" y="28300"/>
                  <a:pt x="6341304" y="32329"/>
                  <a:pt x="6343843" y="36072"/>
                </a:cubicBezTo>
                <a:cubicBezTo>
                  <a:pt x="6346381" y="39815"/>
                  <a:pt x="6344962" y="43307"/>
                  <a:pt x="6339584" y="46548"/>
                </a:cubicBezTo>
                <a:cubicBezTo>
                  <a:pt x="6334206" y="49789"/>
                  <a:pt x="6329345" y="54671"/>
                  <a:pt x="6325000" y="61196"/>
                </a:cubicBezTo>
                <a:cubicBezTo>
                  <a:pt x="6320655" y="67721"/>
                  <a:pt x="6316410" y="74665"/>
                  <a:pt x="6312266" y="82029"/>
                </a:cubicBezTo>
                <a:cubicBezTo>
                  <a:pt x="6308120" y="89393"/>
                  <a:pt x="6304296" y="93942"/>
                  <a:pt x="6300790" y="95677"/>
                </a:cubicBezTo>
                <a:cubicBezTo>
                  <a:pt x="6297284" y="97412"/>
                  <a:pt x="6294569" y="97491"/>
                  <a:pt x="6292648" y="95914"/>
                </a:cubicBezTo>
                <a:cubicBezTo>
                  <a:pt x="6290726" y="94336"/>
                  <a:pt x="6289450" y="91977"/>
                  <a:pt x="6288820" y="88837"/>
                </a:cubicBezTo>
                <a:cubicBezTo>
                  <a:pt x="6278752" y="88837"/>
                  <a:pt x="6265398" y="89737"/>
                  <a:pt x="6248756" y="91536"/>
                </a:cubicBezTo>
                <a:lnTo>
                  <a:pt x="6232804" y="93292"/>
                </a:lnTo>
                <a:lnTo>
                  <a:pt x="6239916" y="96118"/>
                </a:lnTo>
                <a:cubicBezTo>
                  <a:pt x="6244239" y="99051"/>
                  <a:pt x="6245412" y="102274"/>
                  <a:pt x="6243433" y="105787"/>
                </a:cubicBezTo>
                <a:cubicBezTo>
                  <a:pt x="6241454" y="109300"/>
                  <a:pt x="6239295" y="112591"/>
                  <a:pt x="6236958" y="115660"/>
                </a:cubicBezTo>
                <a:cubicBezTo>
                  <a:pt x="6257894" y="113036"/>
                  <a:pt x="6274078" y="110354"/>
                  <a:pt x="6285507" y="107615"/>
                </a:cubicBezTo>
                <a:cubicBezTo>
                  <a:pt x="6296936" y="104876"/>
                  <a:pt x="6307673" y="107755"/>
                  <a:pt x="6317718" y="116252"/>
                </a:cubicBezTo>
                <a:cubicBezTo>
                  <a:pt x="6327764" y="124748"/>
                  <a:pt x="6324064" y="129276"/>
                  <a:pt x="6306619" y="129836"/>
                </a:cubicBezTo>
                <a:cubicBezTo>
                  <a:pt x="6289174" y="130395"/>
                  <a:pt x="6263559" y="132410"/>
                  <a:pt x="6229774" y="135880"/>
                </a:cubicBezTo>
                <a:cubicBezTo>
                  <a:pt x="6226978" y="140067"/>
                  <a:pt x="6222624" y="145474"/>
                  <a:pt x="6216717" y="152099"/>
                </a:cubicBezTo>
                <a:cubicBezTo>
                  <a:pt x="6242414" y="148686"/>
                  <a:pt x="6257314" y="145585"/>
                  <a:pt x="6261416" y="142796"/>
                </a:cubicBezTo>
                <a:cubicBezTo>
                  <a:pt x="6265516" y="140006"/>
                  <a:pt x="6273938" y="141906"/>
                  <a:pt x="6286679" y="148496"/>
                </a:cubicBezTo>
                <a:cubicBezTo>
                  <a:pt x="6299420" y="155085"/>
                  <a:pt x="6303958" y="160986"/>
                  <a:pt x="6300295" y="166199"/>
                </a:cubicBezTo>
                <a:cubicBezTo>
                  <a:pt x="6296630" y="171411"/>
                  <a:pt x="6293932" y="182045"/>
                  <a:pt x="6292196" y="198099"/>
                </a:cubicBezTo>
                <a:cubicBezTo>
                  <a:pt x="6290460" y="214152"/>
                  <a:pt x="6289594" y="234813"/>
                  <a:pt x="6289594" y="260081"/>
                </a:cubicBezTo>
                <a:cubicBezTo>
                  <a:pt x="6314444" y="258331"/>
                  <a:pt x="6331904" y="256772"/>
                  <a:pt x="6341972" y="255402"/>
                </a:cubicBezTo>
                <a:cubicBezTo>
                  <a:pt x="6352038" y="254033"/>
                  <a:pt x="6361348" y="256732"/>
                  <a:pt x="6369902" y="263501"/>
                </a:cubicBezTo>
                <a:cubicBezTo>
                  <a:pt x="6378456" y="270269"/>
                  <a:pt x="6381212" y="275693"/>
                  <a:pt x="6378174" y="279773"/>
                </a:cubicBezTo>
                <a:cubicBezTo>
                  <a:pt x="6375133" y="283853"/>
                  <a:pt x="6365636" y="284993"/>
                  <a:pt x="6349682" y="283193"/>
                </a:cubicBezTo>
                <a:cubicBezTo>
                  <a:pt x="6333729" y="281394"/>
                  <a:pt x="6312570" y="281394"/>
                  <a:pt x="6286206" y="283193"/>
                </a:cubicBezTo>
                <a:cubicBezTo>
                  <a:pt x="6259841" y="284993"/>
                  <a:pt x="6229672" y="287456"/>
                  <a:pt x="6195702" y="290582"/>
                </a:cubicBezTo>
                <a:cubicBezTo>
                  <a:pt x="6161729" y="293708"/>
                  <a:pt x="6139562" y="295960"/>
                  <a:pt x="6129202" y="297336"/>
                </a:cubicBezTo>
                <a:cubicBezTo>
                  <a:pt x="6118841" y="298713"/>
                  <a:pt x="6109900" y="298168"/>
                  <a:pt x="6102378" y="295702"/>
                </a:cubicBezTo>
                <a:cubicBezTo>
                  <a:pt x="6094857" y="293235"/>
                  <a:pt x="6089508" y="288707"/>
                  <a:pt x="6086332" y="282118"/>
                </a:cubicBezTo>
                <a:cubicBezTo>
                  <a:pt x="6083156" y="275529"/>
                  <a:pt x="6085629" y="272693"/>
                  <a:pt x="6093753" y="273611"/>
                </a:cubicBezTo>
                <a:cubicBezTo>
                  <a:pt x="6101876" y="274528"/>
                  <a:pt x="6128410" y="273288"/>
                  <a:pt x="6173352" y="269889"/>
                </a:cubicBezTo>
                <a:cubicBezTo>
                  <a:pt x="6172462" y="230411"/>
                  <a:pt x="6171358" y="204329"/>
                  <a:pt x="6170040" y="191645"/>
                </a:cubicBezTo>
                <a:cubicBezTo>
                  <a:pt x="6168720" y="178962"/>
                  <a:pt x="6166469" y="169199"/>
                  <a:pt x="6163286" y="162359"/>
                </a:cubicBezTo>
                <a:cubicBezTo>
                  <a:pt x="6160102" y="155519"/>
                  <a:pt x="6161396" y="152572"/>
                  <a:pt x="6167168" y="153518"/>
                </a:cubicBezTo>
                <a:cubicBezTo>
                  <a:pt x="6172940" y="154465"/>
                  <a:pt x="6178284" y="155142"/>
                  <a:pt x="6183204" y="155551"/>
                </a:cubicBezTo>
                <a:cubicBezTo>
                  <a:pt x="6188122" y="155960"/>
                  <a:pt x="6192360" y="155978"/>
                  <a:pt x="6195916" y="155605"/>
                </a:cubicBezTo>
                <a:cubicBezTo>
                  <a:pt x="6197192" y="153698"/>
                  <a:pt x="6200025" y="147639"/>
                  <a:pt x="6204413" y="137429"/>
                </a:cubicBezTo>
                <a:cubicBezTo>
                  <a:pt x="6181741" y="141917"/>
                  <a:pt x="6167160" y="144839"/>
                  <a:pt x="6160672" y="146194"/>
                </a:cubicBezTo>
                <a:cubicBezTo>
                  <a:pt x="6154182" y="147549"/>
                  <a:pt x="6146801" y="144602"/>
                  <a:pt x="6138527" y="137353"/>
                </a:cubicBezTo>
                <a:cubicBezTo>
                  <a:pt x="6130252" y="130104"/>
                  <a:pt x="6133343" y="126480"/>
                  <a:pt x="6147798" y="126480"/>
                </a:cubicBezTo>
                <a:cubicBezTo>
                  <a:pt x="6160159" y="126480"/>
                  <a:pt x="6180601" y="124386"/>
                  <a:pt x="6209124" y="120199"/>
                </a:cubicBezTo>
                <a:cubicBezTo>
                  <a:pt x="6211153" y="114370"/>
                  <a:pt x="6212449" y="109300"/>
                  <a:pt x="6213014" y="104991"/>
                </a:cubicBezTo>
                <a:lnTo>
                  <a:pt x="6212566" y="95519"/>
                </a:lnTo>
                <a:lnTo>
                  <a:pt x="6178493" y="99269"/>
                </a:lnTo>
                <a:cubicBezTo>
                  <a:pt x="6177360" y="107601"/>
                  <a:pt x="6174556" y="110878"/>
                  <a:pt x="6170082" y="109100"/>
                </a:cubicBezTo>
                <a:cubicBezTo>
                  <a:pt x="6165608" y="107321"/>
                  <a:pt x="6161901" y="102994"/>
                  <a:pt x="6158962" y="96118"/>
                </a:cubicBezTo>
                <a:cubicBezTo>
                  <a:pt x="6156021" y="89242"/>
                  <a:pt x="6152601" y="80387"/>
                  <a:pt x="6148702" y="69553"/>
                </a:cubicBezTo>
                <a:cubicBezTo>
                  <a:pt x="6144800" y="58719"/>
                  <a:pt x="6140512" y="50197"/>
                  <a:pt x="6135838" y="43988"/>
                </a:cubicBezTo>
                <a:cubicBezTo>
                  <a:pt x="6131163" y="37779"/>
                  <a:pt x="6132278" y="35136"/>
                  <a:pt x="6139182" y="36061"/>
                </a:cubicBezTo>
                <a:cubicBezTo>
                  <a:pt x="6146088" y="36986"/>
                  <a:pt x="6151540" y="37671"/>
                  <a:pt x="6155542" y="38116"/>
                </a:cubicBezTo>
                <a:cubicBezTo>
                  <a:pt x="6159542" y="38560"/>
                  <a:pt x="6165630" y="38564"/>
                  <a:pt x="6173804" y="38126"/>
                </a:cubicBezTo>
                <a:cubicBezTo>
                  <a:pt x="6181978" y="37689"/>
                  <a:pt x="6195702" y="35656"/>
                  <a:pt x="6214974" y="32028"/>
                </a:cubicBezTo>
                <a:cubicBezTo>
                  <a:pt x="6234248" y="28400"/>
                  <a:pt x="6252144" y="25274"/>
                  <a:pt x="6268664" y="22650"/>
                </a:cubicBezTo>
                <a:cubicBezTo>
                  <a:pt x="6285184" y="20025"/>
                  <a:pt x="6295426" y="17774"/>
                  <a:pt x="6299392" y="15895"/>
                </a:cubicBezTo>
                <a:cubicBezTo>
                  <a:pt x="6301374" y="14956"/>
                  <a:pt x="6303464" y="14436"/>
                  <a:pt x="6305664" y="14336"/>
                </a:cubicBezTo>
                <a:close/>
                <a:moveTo>
                  <a:pt x="4847420" y="14194"/>
                </a:moveTo>
                <a:cubicBezTo>
                  <a:pt x="4849308" y="14136"/>
                  <a:pt x="4851643" y="14521"/>
                  <a:pt x="4854423" y="15347"/>
                </a:cubicBezTo>
                <a:cubicBezTo>
                  <a:pt x="4865543" y="18652"/>
                  <a:pt x="4873893" y="22499"/>
                  <a:pt x="4879472" y="26887"/>
                </a:cubicBezTo>
                <a:cubicBezTo>
                  <a:pt x="4885050" y="31275"/>
                  <a:pt x="4885706" y="36094"/>
                  <a:pt x="4881439" y="41342"/>
                </a:cubicBezTo>
                <a:cubicBezTo>
                  <a:pt x="4877173" y="46591"/>
                  <a:pt x="4872133" y="55023"/>
                  <a:pt x="4866318" y="66638"/>
                </a:cubicBezTo>
                <a:cubicBezTo>
                  <a:pt x="4860503" y="78254"/>
                  <a:pt x="4851931" y="90099"/>
                  <a:pt x="4840602" y="102173"/>
                </a:cubicBezTo>
                <a:cubicBezTo>
                  <a:pt x="4868953" y="101385"/>
                  <a:pt x="4886480" y="98488"/>
                  <a:pt x="4893184" y="93483"/>
                </a:cubicBezTo>
                <a:cubicBezTo>
                  <a:pt x="4899888" y="88478"/>
                  <a:pt x="4907658" y="87905"/>
                  <a:pt x="4916491" y="91762"/>
                </a:cubicBezTo>
                <a:cubicBezTo>
                  <a:pt x="4925325" y="95620"/>
                  <a:pt x="4932433" y="100442"/>
                  <a:pt x="4937818" y="106228"/>
                </a:cubicBezTo>
                <a:cubicBezTo>
                  <a:pt x="4943203" y="112014"/>
                  <a:pt x="4943608" y="117399"/>
                  <a:pt x="4939034" y="122382"/>
                </a:cubicBezTo>
                <a:cubicBezTo>
                  <a:pt x="4934459" y="127365"/>
                  <a:pt x="4931286" y="139182"/>
                  <a:pt x="4929515" y="157831"/>
                </a:cubicBezTo>
                <a:cubicBezTo>
                  <a:pt x="4927744" y="176481"/>
                  <a:pt x="4926185" y="195238"/>
                  <a:pt x="4924837" y="214102"/>
                </a:cubicBezTo>
                <a:cubicBezTo>
                  <a:pt x="4923489" y="232967"/>
                  <a:pt x="4919510" y="249239"/>
                  <a:pt x="4912899" y="262920"/>
                </a:cubicBezTo>
                <a:cubicBezTo>
                  <a:pt x="4906288" y="276600"/>
                  <a:pt x="4896031" y="287001"/>
                  <a:pt x="4882128" y="294121"/>
                </a:cubicBezTo>
                <a:cubicBezTo>
                  <a:pt x="4868225" y="301241"/>
                  <a:pt x="4860746" y="299452"/>
                  <a:pt x="4859692" y="288754"/>
                </a:cubicBezTo>
                <a:cubicBezTo>
                  <a:pt x="4858638" y="278056"/>
                  <a:pt x="4852917" y="265881"/>
                  <a:pt x="4842528" y="252229"/>
                </a:cubicBezTo>
                <a:cubicBezTo>
                  <a:pt x="4832138" y="238577"/>
                  <a:pt x="4833543" y="234949"/>
                  <a:pt x="4846744" y="241345"/>
                </a:cubicBezTo>
                <a:cubicBezTo>
                  <a:pt x="4859944" y="247741"/>
                  <a:pt x="4869161" y="251340"/>
                  <a:pt x="4874395" y="252143"/>
                </a:cubicBezTo>
                <a:cubicBezTo>
                  <a:pt x="4879630" y="252946"/>
                  <a:pt x="4884501" y="248139"/>
                  <a:pt x="4889011" y="237721"/>
                </a:cubicBezTo>
                <a:cubicBezTo>
                  <a:pt x="4893521" y="227302"/>
                  <a:pt x="4896676" y="211525"/>
                  <a:pt x="4898476" y="190387"/>
                </a:cubicBezTo>
                <a:cubicBezTo>
                  <a:pt x="4900275" y="169250"/>
                  <a:pt x="4901175" y="151568"/>
                  <a:pt x="4901175" y="137343"/>
                </a:cubicBezTo>
                <a:cubicBezTo>
                  <a:pt x="4901175" y="124508"/>
                  <a:pt x="4899938" y="117263"/>
                  <a:pt x="4897465" y="115607"/>
                </a:cubicBezTo>
                <a:cubicBezTo>
                  <a:pt x="4894991" y="113950"/>
                  <a:pt x="4888843" y="114355"/>
                  <a:pt x="4879020" y="116822"/>
                </a:cubicBezTo>
                <a:lnTo>
                  <a:pt x="4850884" y="123877"/>
                </a:lnTo>
                <a:cubicBezTo>
                  <a:pt x="4844059" y="124809"/>
                  <a:pt x="4837993" y="122572"/>
                  <a:pt x="4832687" y="117166"/>
                </a:cubicBezTo>
                <a:cubicBezTo>
                  <a:pt x="4818963" y="132754"/>
                  <a:pt x="4804677" y="144749"/>
                  <a:pt x="4789828" y="153153"/>
                </a:cubicBezTo>
                <a:cubicBezTo>
                  <a:pt x="4786115" y="155254"/>
                  <a:pt x="4783320" y="156532"/>
                  <a:pt x="4781443" y="156988"/>
                </a:cubicBezTo>
                <a:lnTo>
                  <a:pt x="4779780" y="156355"/>
                </a:lnTo>
                <a:lnTo>
                  <a:pt x="4779462" y="161918"/>
                </a:lnTo>
                <a:cubicBezTo>
                  <a:pt x="4779256" y="169250"/>
                  <a:pt x="4779377" y="178313"/>
                  <a:pt x="4779825" y="189107"/>
                </a:cubicBezTo>
                <a:cubicBezTo>
                  <a:pt x="4780721" y="210696"/>
                  <a:pt x="4780011" y="227044"/>
                  <a:pt x="4777696" y="238151"/>
                </a:cubicBezTo>
                <a:cubicBezTo>
                  <a:pt x="4775380" y="249257"/>
                  <a:pt x="4772268" y="258191"/>
                  <a:pt x="4768360" y="264953"/>
                </a:cubicBezTo>
                <a:cubicBezTo>
                  <a:pt x="4764452" y="271714"/>
                  <a:pt x="4760269" y="271814"/>
                  <a:pt x="4755809" y="265254"/>
                </a:cubicBezTo>
                <a:cubicBezTo>
                  <a:pt x="4751349" y="258693"/>
                  <a:pt x="4747936" y="253244"/>
                  <a:pt x="4745570" y="248906"/>
                </a:cubicBezTo>
                <a:cubicBezTo>
                  <a:pt x="4743204" y="244568"/>
                  <a:pt x="4740892" y="242223"/>
                  <a:pt x="4738633" y="241872"/>
                </a:cubicBezTo>
                <a:cubicBezTo>
                  <a:pt x="4736374" y="241521"/>
                  <a:pt x="4725150" y="242994"/>
                  <a:pt x="4704959" y="246292"/>
                </a:cubicBezTo>
                <a:cubicBezTo>
                  <a:pt x="4700255" y="266397"/>
                  <a:pt x="4694888" y="271897"/>
                  <a:pt x="4688858" y="262791"/>
                </a:cubicBezTo>
                <a:cubicBezTo>
                  <a:pt x="4682828" y="253685"/>
                  <a:pt x="4679813" y="241560"/>
                  <a:pt x="4679813" y="226417"/>
                </a:cubicBezTo>
                <a:cubicBezTo>
                  <a:pt x="4679813" y="212148"/>
                  <a:pt x="4679372" y="194420"/>
                  <a:pt x="4678490" y="173233"/>
                </a:cubicBezTo>
                <a:cubicBezTo>
                  <a:pt x="4677608" y="152045"/>
                  <a:pt x="4674460" y="136708"/>
                  <a:pt x="4669047" y="127222"/>
                </a:cubicBezTo>
                <a:cubicBezTo>
                  <a:pt x="4663634" y="117736"/>
                  <a:pt x="4664555" y="112993"/>
                  <a:pt x="4671811" y="112993"/>
                </a:cubicBezTo>
                <a:cubicBezTo>
                  <a:pt x="4676601" y="112993"/>
                  <a:pt x="4682201" y="113430"/>
                  <a:pt x="4688611" y="114305"/>
                </a:cubicBezTo>
                <a:cubicBezTo>
                  <a:pt x="4695494" y="105658"/>
                  <a:pt x="4703173" y="92286"/>
                  <a:pt x="4711648" y="74188"/>
                </a:cubicBezTo>
                <a:cubicBezTo>
                  <a:pt x="4720123" y="56091"/>
                  <a:pt x="4722787" y="41833"/>
                  <a:pt x="4719639" y="31415"/>
                </a:cubicBezTo>
                <a:cubicBezTo>
                  <a:pt x="4716492" y="20997"/>
                  <a:pt x="4724418" y="19911"/>
                  <a:pt x="4743419" y="28156"/>
                </a:cubicBezTo>
                <a:cubicBezTo>
                  <a:pt x="4759624" y="35986"/>
                  <a:pt x="4764631" y="42880"/>
                  <a:pt x="4758444" y="48838"/>
                </a:cubicBezTo>
                <a:cubicBezTo>
                  <a:pt x="4752256" y="54797"/>
                  <a:pt x="4745592" y="63132"/>
                  <a:pt x="4738450" y="73844"/>
                </a:cubicBezTo>
                <a:cubicBezTo>
                  <a:pt x="4731309" y="84556"/>
                  <a:pt x="4720367" y="98043"/>
                  <a:pt x="4705625" y="114305"/>
                </a:cubicBezTo>
                <a:cubicBezTo>
                  <a:pt x="4722977" y="111810"/>
                  <a:pt x="4735037" y="107587"/>
                  <a:pt x="4741806" y="101636"/>
                </a:cubicBezTo>
                <a:cubicBezTo>
                  <a:pt x="4748574" y="95684"/>
                  <a:pt x="4755902" y="94630"/>
                  <a:pt x="4763789" y="98474"/>
                </a:cubicBezTo>
                <a:cubicBezTo>
                  <a:pt x="4771676" y="102317"/>
                  <a:pt x="4778578" y="106318"/>
                  <a:pt x="4784493" y="110476"/>
                </a:cubicBezTo>
                <a:cubicBezTo>
                  <a:pt x="4790408" y="114635"/>
                  <a:pt x="4791745" y="119514"/>
                  <a:pt x="4788504" y="125114"/>
                </a:cubicBezTo>
                <a:cubicBezTo>
                  <a:pt x="4785264" y="130714"/>
                  <a:pt x="4782783" y="137382"/>
                  <a:pt x="4781062" y="145119"/>
                </a:cubicBezTo>
                <a:cubicBezTo>
                  <a:pt x="4780632" y="147053"/>
                  <a:pt x="4780283" y="149420"/>
                  <a:pt x="4780017" y="152220"/>
                </a:cubicBezTo>
                <a:lnTo>
                  <a:pt x="4779996" y="152592"/>
                </a:lnTo>
                <a:lnTo>
                  <a:pt x="4781184" y="149858"/>
                </a:lnTo>
                <a:cubicBezTo>
                  <a:pt x="4782976" y="147025"/>
                  <a:pt x="4785685" y="143369"/>
                  <a:pt x="4789311" y="138891"/>
                </a:cubicBezTo>
                <a:cubicBezTo>
                  <a:pt x="4803816" y="120981"/>
                  <a:pt x="4817088" y="100506"/>
                  <a:pt x="4829127" y="77469"/>
                </a:cubicBezTo>
                <a:cubicBezTo>
                  <a:pt x="4841165" y="54431"/>
                  <a:pt x="4845611" y="37492"/>
                  <a:pt x="4842463" y="26651"/>
                </a:cubicBezTo>
                <a:cubicBezTo>
                  <a:pt x="4840102" y="18520"/>
                  <a:pt x="4841755" y="14368"/>
                  <a:pt x="4847420" y="14194"/>
                </a:cubicBezTo>
                <a:close/>
                <a:moveTo>
                  <a:pt x="437296" y="10728"/>
                </a:moveTo>
                <a:cubicBezTo>
                  <a:pt x="440797" y="10487"/>
                  <a:pt x="446722" y="12612"/>
                  <a:pt x="455072" y="17100"/>
                </a:cubicBezTo>
                <a:cubicBezTo>
                  <a:pt x="471771" y="26077"/>
                  <a:pt x="476722" y="34276"/>
                  <a:pt x="469925" y="41697"/>
                </a:cubicBezTo>
                <a:cubicBezTo>
                  <a:pt x="463127" y="49118"/>
                  <a:pt x="454993" y="58604"/>
                  <a:pt x="445521" y="70155"/>
                </a:cubicBezTo>
                <a:cubicBezTo>
                  <a:pt x="436050" y="81706"/>
                  <a:pt x="427750" y="91052"/>
                  <a:pt x="420623" y="98194"/>
                </a:cubicBezTo>
                <a:cubicBezTo>
                  <a:pt x="413496" y="105335"/>
                  <a:pt x="412108" y="108458"/>
                  <a:pt x="416461" y="107562"/>
                </a:cubicBezTo>
                <a:cubicBezTo>
                  <a:pt x="420813" y="106665"/>
                  <a:pt x="427237" y="105597"/>
                  <a:pt x="435734" y="104357"/>
                </a:cubicBezTo>
                <a:cubicBezTo>
                  <a:pt x="444231" y="103116"/>
                  <a:pt x="457169" y="100517"/>
                  <a:pt x="474549" y="96559"/>
                </a:cubicBezTo>
                <a:cubicBezTo>
                  <a:pt x="470176" y="88715"/>
                  <a:pt x="466608" y="79591"/>
                  <a:pt x="463848" y="69187"/>
                </a:cubicBezTo>
                <a:cubicBezTo>
                  <a:pt x="461087" y="58783"/>
                  <a:pt x="466867" y="58565"/>
                  <a:pt x="481185" y="68531"/>
                </a:cubicBezTo>
                <a:cubicBezTo>
                  <a:pt x="495504" y="78498"/>
                  <a:pt x="504305" y="87564"/>
                  <a:pt x="507589" y="95731"/>
                </a:cubicBezTo>
                <a:cubicBezTo>
                  <a:pt x="510873" y="103898"/>
                  <a:pt x="510153" y="112437"/>
                  <a:pt x="505428" y="121350"/>
                </a:cubicBezTo>
                <a:cubicBezTo>
                  <a:pt x="500702" y="130262"/>
                  <a:pt x="495594" y="131700"/>
                  <a:pt x="490101" y="125663"/>
                </a:cubicBezTo>
                <a:cubicBezTo>
                  <a:pt x="484609" y="119625"/>
                  <a:pt x="480938" y="114097"/>
                  <a:pt x="479088" y="109078"/>
                </a:cubicBezTo>
                <a:cubicBezTo>
                  <a:pt x="462697" y="115373"/>
                  <a:pt x="447113" y="121389"/>
                  <a:pt x="432335" y="127125"/>
                </a:cubicBezTo>
                <a:cubicBezTo>
                  <a:pt x="417558" y="132861"/>
                  <a:pt x="407408" y="137135"/>
                  <a:pt x="401887" y="139945"/>
                </a:cubicBezTo>
                <a:cubicBezTo>
                  <a:pt x="396367" y="142756"/>
                  <a:pt x="392061" y="141939"/>
                  <a:pt x="388971" y="137493"/>
                </a:cubicBezTo>
                <a:cubicBezTo>
                  <a:pt x="385880" y="133048"/>
                  <a:pt x="383851" y="128172"/>
                  <a:pt x="382883" y="122866"/>
                </a:cubicBezTo>
                <a:cubicBezTo>
                  <a:pt x="381915" y="117560"/>
                  <a:pt x="383148" y="113645"/>
                  <a:pt x="386583" y="111122"/>
                </a:cubicBezTo>
                <a:cubicBezTo>
                  <a:pt x="390017" y="108598"/>
                  <a:pt x="394563" y="104077"/>
                  <a:pt x="400221" y="97559"/>
                </a:cubicBezTo>
                <a:cubicBezTo>
                  <a:pt x="405878" y="91042"/>
                  <a:pt x="413607" y="78727"/>
                  <a:pt x="423409" y="60615"/>
                </a:cubicBezTo>
                <a:cubicBezTo>
                  <a:pt x="433210" y="42504"/>
                  <a:pt x="436763" y="28479"/>
                  <a:pt x="434067" y="18541"/>
                </a:cubicBezTo>
                <a:cubicBezTo>
                  <a:pt x="432719" y="13572"/>
                  <a:pt x="433795" y="10968"/>
                  <a:pt x="437296" y="10728"/>
                </a:cubicBezTo>
                <a:close/>
                <a:moveTo>
                  <a:pt x="4021537" y="9120"/>
                </a:moveTo>
                <a:cubicBezTo>
                  <a:pt x="4027431" y="10081"/>
                  <a:pt x="4035328" y="12888"/>
                  <a:pt x="4045230" y="17541"/>
                </a:cubicBezTo>
                <a:cubicBezTo>
                  <a:pt x="4055132" y="22194"/>
                  <a:pt x="4058280" y="27568"/>
                  <a:pt x="4054673" y="33663"/>
                </a:cubicBezTo>
                <a:cubicBezTo>
                  <a:pt x="4051067" y="39758"/>
                  <a:pt x="4049665" y="56744"/>
                  <a:pt x="4050468" y="84621"/>
                </a:cubicBezTo>
                <a:cubicBezTo>
                  <a:pt x="4060005" y="81022"/>
                  <a:pt x="4067816" y="81663"/>
                  <a:pt x="4073904" y="86546"/>
                </a:cubicBezTo>
                <a:cubicBezTo>
                  <a:pt x="4079991" y="91429"/>
                  <a:pt x="4079252" y="95896"/>
                  <a:pt x="4071688" y="99947"/>
                </a:cubicBezTo>
                <a:cubicBezTo>
                  <a:pt x="4064124" y="103998"/>
                  <a:pt x="4057108" y="107458"/>
                  <a:pt x="4050640" y="110326"/>
                </a:cubicBezTo>
                <a:lnTo>
                  <a:pt x="4050640" y="131858"/>
                </a:lnTo>
                <a:cubicBezTo>
                  <a:pt x="4054168" y="130194"/>
                  <a:pt x="4058990" y="128430"/>
                  <a:pt x="4065106" y="126566"/>
                </a:cubicBezTo>
                <a:cubicBezTo>
                  <a:pt x="4071222" y="124702"/>
                  <a:pt x="4077539" y="126286"/>
                  <a:pt x="4084057" y="131320"/>
                </a:cubicBezTo>
                <a:cubicBezTo>
                  <a:pt x="4090574" y="136353"/>
                  <a:pt x="4087581" y="141103"/>
                  <a:pt x="4075076" y="145570"/>
                </a:cubicBezTo>
                <a:cubicBezTo>
                  <a:pt x="4062571" y="150037"/>
                  <a:pt x="4052175" y="152988"/>
                  <a:pt x="4043886" y="154422"/>
                </a:cubicBezTo>
                <a:cubicBezTo>
                  <a:pt x="4051085" y="157993"/>
                  <a:pt x="4054010" y="161563"/>
                  <a:pt x="4052662" y="165134"/>
                </a:cubicBezTo>
                <a:cubicBezTo>
                  <a:pt x="4051314" y="168705"/>
                  <a:pt x="4050640" y="172462"/>
                  <a:pt x="4050640" y="176405"/>
                </a:cubicBezTo>
                <a:cubicBezTo>
                  <a:pt x="4053021" y="175703"/>
                  <a:pt x="4058563" y="173727"/>
                  <a:pt x="4067268" y="170479"/>
                </a:cubicBezTo>
                <a:cubicBezTo>
                  <a:pt x="4075972" y="167231"/>
                  <a:pt x="4082802" y="168977"/>
                  <a:pt x="4087756" y="175717"/>
                </a:cubicBezTo>
                <a:cubicBezTo>
                  <a:pt x="4092711" y="182457"/>
                  <a:pt x="4089879" y="187207"/>
                  <a:pt x="4079260" y="189968"/>
                </a:cubicBezTo>
                <a:cubicBezTo>
                  <a:pt x="4068641" y="192728"/>
                  <a:pt x="4058649" y="194108"/>
                  <a:pt x="4049285" y="194108"/>
                </a:cubicBezTo>
                <a:lnTo>
                  <a:pt x="4049285" y="227966"/>
                </a:lnTo>
                <a:cubicBezTo>
                  <a:pt x="4084677" y="247813"/>
                  <a:pt x="4115494" y="261070"/>
                  <a:pt x="4141737" y="267738"/>
                </a:cubicBezTo>
                <a:cubicBezTo>
                  <a:pt x="4167979" y="274406"/>
                  <a:pt x="4194451" y="278795"/>
                  <a:pt x="4221153" y="280903"/>
                </a:cubicBezTo>
                <a:cubicBezTo>
                  <a:pt x="4247854" y="283011"/>
                  <a:pt x="4258254" y="286147"/>
                  <a:pt x="4252353" y="290313"/>
                </a:cubicBezTo>
                <a:cubicBezTo>
                  <a:pt x="4246452" y="294479"/>
                  <a:pt x="4235113" y="298602"/>
                  <a:pt x="4218335" y="302682"/>
                </a:cubicBezTo>
                <a:cubicBezTo>
                  <a:pt x="4201557" y="306762"/>
                  <a:pt x="4185410" y="309483"/>
                  <a:pt x="4169894" y="310845"/>
                </a:cubicBezTo>
                <a:cubicBezTo>
                  <a:pt x="4154377" y="312207"/>
                  <a:pt x="4137779" y="306815"/>
                  <a:pt x="4120097" y="294669"/>
                </a:cubicBezTo>
                <a:cubicBezTo>
                  <a:pt x="4102416" y="282523"/>
                  <a:pt x="4081712" y="269420"/>
                  <a:pt x="4057986" y="255359"/>
                </a:cubicBezTo>
                <a:cubicBezTo>
                  <a:pt x="4034260" y="241298"/>
                  <a:pt x="4013298" y="227629"/>
                  <a:pt x="3995101" y="214350"/>
                </a:cubicBezTo>
                <a:cubicBezTo>
                  <a:pt x="3979140" y="240693"/>
                  <a:pt x="3961659" y="258528"/>
                  <a:pt x="3942659" y="267857"/>
                </a:cubicBezTo>
                <a:cubicBezTo>
                  <a:pt x="3923658" y="277185"/>
                  <a:pt x="3920299" y="275113"/>
                  <a:pt x="3932581" y="261640"/>
                </a:cubicBezTo>
                <a:cubicBezTo>
                  <a:pt x="3944863" y="248167"/>
                  <a:pt x="3954991" y="234566"/>
                  <a:pt x="3962964" y="220835"/>
                </a:cubicBezTo>
                <a:cubicBezTo>
                  <a:pt x="3970937" y="207104"/>
                  <a:pt x="3975476" y="195367"/>
                  <a:pt x="3976580" y="185623"/>
                </a:cubicBezTo>
                <a:cubicBezTo>
                  <a:pt x="3977685" y="175878"/>
                  <a:pt x="3981130" y="172759"/>
                  <a:pt x="3986916" y="176266"/>
                </a:cubicBezTo>
                <a:cubicBezTo>
                  <a:pt x="3992702" y="179772"/>
                  <a:pt x="3998696" y="183984"/>
                  <a:pt x="4004899" y="188903"/>
                </a:cubicBezTo>
                <a:cubicBezTo>
                  <a:pt x="4011101" y="193822"/>
                  <a:pt x="4010151" y="198432"/>
                  <a:pt x="4002048" y="202734"/>
                </a:cubicBezTo>
                <a:cubicBezTo>
                  <a:pt x="4010810" y="206305"/>
                  <a:pt x="4018905" y="211023"/>
                  <a:pt x="4026334" y="216888"/>
                </a:cubicBezTo>
                <a:cubicBezTo>
                  <a:pt x="4027137" y="185268"/>
                  <a:pt x="4025968" y="166425"/>
                  <a:pt x="4022827" y="160359"/>
                </a:cubicBezTo>
                <a:cubicBezTo>
                  <a:pt x="3991222" y="169135"/>
                  <a:pt x="3972701" y="175380"/>
                  <a:pt x="3967266" y="179094"/>
                </a:cubicBezTo>
                <a:cubicBezTo>
                  <a:pt x="3961831" y="182808"/>
                  <a:pt x="3955981" y="183217"/>
                  <a:pt x="3949714" y="180320"/>
                </a:cubicBezTo>
                <a:cubicBezTo>
                  <a:pt x="3943447" y="177424"/>
                  <a:pt x="3937302" y="172967"/>
                  <a:pt x="3931280" y="166952"/>
                </a:cubicBezTo>
                <a:cubicBezTo>
                  <a:pt x="3925257" y="160936"/>
                  <a:pt x="3929519" y="157652"/>
                  <a:pt x="3944067" y="157100"/>
                </a:cubicBezTo>
                <a:cubicBezTo>
                  <a:pt x="3958616" y="156548"/>
                  <a:pt x="3986439" y="150270"/>
                  <a:pt x="4027538" y="138268"/>
                </a:cubicBezTo>
                <a:lnTo>
                  <a:pt x="4027538" y="115832"/>
                </a:lnTo>
                <a:cubicBezTo>
                  <a:pt x="4017385" y="116721"/>
                  <a:pt x="4008322" y="115865"/>
                  <a:pt x="4000349" y="113262"/>
                </a:cubicBezTo>
                <a:cubicBezTo>
                  <a:pt x="3992376" y="110659"/>
                  <a:pt x="3991648" y="107106"/>
                  <a:pt x="3998166" y="102604"/>
                </a:cubicBezTo>
                <a:cubicBezTo>
                  <a:pt x="4004683" y="98101"/>
                  <a:pt x="4014022" y="94229"/>
                  <a:pt x="4026183" y="90988"/>
                </a:cubicBezTo>
                <a:cubicBezTo>
                  <a:pt x="4026183" y="79731"/>
                  <a:pt x="4025964" y="67739"/>
                  <a:pt x="4025527" y="55012"/>
                </a:cubicBezTo>
                <a:cubicBezTo>
                  <a:pt x="4025090" y="42285"/>
                  <a:pt x="4022842" y="31214"/>
                  <a:pt x="4018784" y="21800"/>
                </a:cubicBezTo>
                <a:cubicBezTo>
                  <a:pt x="4014725" y="12386"/>
                  <a:pt x="4015643" y="8159"/>
                  <a:pt x="4021537" y="9120"/>
                </a:cubicBezTo>
                <a:close/>
                <a:moveTo>
                  <a:pt x="522436" y="6945"/>
                </a:moveTo>
                <a:cubicBezTo>
                  <a:pt x="525202" y="7389"/>
                  <a:pt x="528617" y="8354"/>
                  <a:pt x="532681" y="9840"/>
                </a:cubicBezTo>
                <a:cubicBezTo>
                  <a:pt x="548936" y="15784"/>
                  <a:pt x="555245" y="22528"/>
                  <a:pt x="551610" y="30071"/>
                </a:cubicBezTo>
                <a:cubicBezTo>
                  <a:pt x="547975" y="37614"/>
                  <a:pt x="545741" y="52649"/>
                  <a:pt x="544910" y="75178"/>
                </a:cubicBezTo>
                <a:cubicBezTo>
                  <a:pt x="551277" y="71994"/>
                  <a:pt x="558063" y="67646"/>
                  <a:pt x="565269" y="62132"/>
                </a:cubicBezTo>
                <a:cubicBezTo>
                  <a:pt x="572475" y="56618"/>
                  <a:pt x="577240" y="50889"/>
                  <a:pt x="579563" y="44945"/>
                </a:cubicBezTo>
                <a:cubicBezTo>
                  <a:pt x="581886" y="39001"/>
                  <a:pt x="586206" y="38019"/>
                  <a:pt x="592523" y="41998"/>
                </a:cubicBezTo>
                <a:cubicBezTo>
                  <a:pt x="598840" y="45978"/>
                  <a:pt x="604181" y="50810"/>
                  <a:pt x="608548" y="56496"/>
                </a:cubicBezTo>
                <a:cubicBezTo>
                  <a:pt x="612914" y="62182"/>
                  <a:pt x="611187" y="66735"/>
                  <a:pt x="603364" y="70155"/>
                </a:cubicBezTo>
                <a:cubicBezTo>
                  <a:pt x="595541" y="73575"/>
                  <a:pt x="576057" y="80763"/>
                  <a:pt x="544910" y="91719"/>
                </a:cubicBezTo>
                <a:cubicBezTo>
                  <a:pt x="544910" y="102274"/>
                  <a:pt x="545709" y="109942"/>
                  <a:pt x="547308" y="114725"/>
                </a:cubicBezTo>
                <a:cubicBezTo>
                  <a:pt x="548907" y="119507"/>
                  <a:pt x="551685" y="122440"/>
                  <a:pt x="555643" y="123522"/>
                </a:cubicBezTo>
                <a:cubicBezTo>
                  <a:pt x="559601" y="124605"/>
                  <a:pt x="566793" y="125146"/>
                  <a:pt x="577218" y="125146"/>
                </a:cubicBezTo>
                <a:cubicBezTo>
                  <a:pt x="587930" y="125146"/>
                  <a:pt x="595807" y="123598"/>
                  <a:pt x="600847" y="120500"/>
                </a:cubicBezTo>
                <a:cubicBezTo>
                  <a:pt x="605888" y="117403"/>
                  <a:pt x="611147" y="108175"/>
                  <a:pt x="616625" y="92816"/>
                </a:cubicBezTo>
                <a:cubicBezTo>
                  <a:pt x="622103" y="77458"/>
                  <a:pt x="625229" y="78032"/>
                  <a:pt x="626004" y="94537"/>
                </a:cubicBezTo>
                <a:cubicBezTo>
                  <a:pt x="626778" y="111043"/>
                  <a:pt x="628528" y="122232"/>
                  <a:pt x="631252" y="128104"/>
                </a:cubicBezTo>
                <a:cubicBezTo>
                  <a:pt x="633977" y="133976"/>
                  <a:pt x="628925" y="139472"/>
                  <a:pt x="616098" y="144592"/>
                </a:cubicBezTo>
                <a:cubicBezTo>
                  <a:pt x="603271" y="149711"/>
                  <a:pt x="588963" y="152271"/>
                  <a:pt x="573174" y="152271"/>
                </a:cubicBezTo>
                <a:cubicBezTo>
                  <a:pt x="557859" y="152271"/>
                  <a:pt x="545956" y="149277"/>
                  <a:pt x="537467" y="143290"/>
                </a:cubicBezTo>
                <a:cubicBezTo>
                  <a:pt x="528978" y="137303"/>
                  <a:pt x="524020" y="129050"/>
                  <a:pt x="522593" y="118532"/>
                </a:cubicBezTo>
                <a:cubicBezTo>
                  <a:pt x="521166" y="108013"/>
                  <a:pt x="520678" y="91146"/>
                  <a:pt x="521130" y="67929"/>
                </a:cubicBezTo>
                <a:cubicBezTo>
                  <a:pt x="521582" y="44712"/>
                  <a:pt x="519556" y="27740"/>
                  <a:pt x="515053" y="17014"/>
                </a:cubicBezTo>
                <a:cubicBezTo>
                  <a:pt x="511676" y="8969"/>
                  <a:pt x="514137" y="5613"/>
                  <a:pt x="522436" y="6945"/>
                </a:cubicBezTo>
                <a:close/>
                <a:moveTo>
                  <a:pt x="3339251" y="5150"/>
                </a:moveTo>
                <a:cubicBezTo>
                  <a:pt x="3341035" y="5231"/>
                  <a:pt x="3343174" y="5755"/>
                  <a:pt x="3345665" y="6721"/>
                </a:cubicBezTo>
                <a:cubicBezTo>
                  <a:pt x="3355632" y="10586"/>
                  <a:pt x="3363081" y="15207"/>
                  <a:pt x="3368014" y="20585"/>
                </a:cubicBezTo>
                <a:cubicBezTo>
                  <a:pt x="3372948" y="25962"/>
                  <a:pt x="3373220" y="30798"/>
                  <a:pt x="3368832" y="35093"/>
                </a:cubicBezTo>
                <a:cubicBezTo>
                  <a:pt x="3364444" y="39388"/>
                  <a:pt x="3358536" y="46677"/>
                  <a:pt x="3351107" y="56959"/>
                </a:cubicBezTo>
                <a:cubicBezTo>
                  <a:pt x="3356342" y="56500"/>
                  <a:pt x="3362970" y="55862"/>
                  <a:pt x="3370993" y="55044"/>
                </a:cubicBezTo>
                <a:cubicBezTo>
                  <a:pt x="3379017" y="54227"/>
                  <a:pt x="3386700" y="51979"/>
                  <a:pt x="3394042" y="48301"/>
                </a:cubicBezTo>
                <a:cubicBezTo>
                  <a:pt x="3401384" y="44622"/>
                  <a:pt x="3407712" y="44239"/>
                  <a:pt x="3413025" y="47150"/>
                </a:cubicBezTo>
                <a:cubicBezTo>
                  <a:pt x="3418338" y="50061"/>
                  <a:pt x="3424644" y="54446"/>
                  <a:pt x="3431943" y="60303"/>
                </a:cubicBezTo>
                <a:cubicBezTo>
                  <a:pt x="3439242" y="66161"/>
                  <a:pt x="3439110" y="72181"/>
                  <a:pt x="3431545" y="78361"/>
                </a:cubicBezTo>
                <a:cubicBezTo>
                  <a:pt x="3423981" y="84542"/>
                  <a:pt x="3415968" y="94085"/>
                  <a:pt x="3407507" y="106992"/>
                </a:cubicBezTo>
                <a:cubicBezTo>
                  <a:pt x="3399047" y="119898"/>
                  <a:pt x="3392400" y="129054"/>
                  <a:pt x="3387567" y="134460"/>
                </a:cubicBezTo>
                <a:cubicBezTo>
                  <a:pt x="3417008" y="153863"/>
                  <a:pt x="3437740" y="166453"/>
                  <a:pt x="3449764" y="172232"/>
                </a:cubicBezTo>
                <a:cubicBezTo>
                  <a:pt x="3461788" y="178012"/>
                  <a:pt x="3473971" y="182884"/>
                  <a:pt x="3486310" y="186849"/>
                </a:cubicBezTo>
                <a:cubicBezTo>
                  <a:pt x="3498650" y="190814"/>
                  <a:pt x="3511148" y="194227"/>
                  <a:pt x="3523803" y="197088"/>
                </a:cubicBezTo>
                <a:cubicBezTo>
                  <a:pt x="3536458" y="199948"/>
                  <a:pt x="3539584" y="203530"/>
                  <a:pt x="3533181" y="207832"/>
                </a:cubicBezTo>
                <a:cubicBezTo>
                  <a:pt x="3526779" y="212134"/>
                  <a:pt x="3511897" y="214973"/>
                  <a:pt x="3488537" y="216350"/>
                </a:cubicBezTo>
                <a:cubicBezTo>
                  <a:pt x="3465176" y="217727"/>
                  <a:pt x="3447531" y="213378"/>
                  <a:pt x="3435600" y="203304"/>
                </a:cubicBezTo>
                <a:cubicBezTo>
                  <a:pt x="3423669" y="193230"/>
                  <a:pt x="3403177" y="176219"/>
                  <a:pt x="3374123" y="152271"/>
                </a:cubicBezTo>
                <a:cubicBezTo>
                  <a:pt x="3348598" y="176993"/>
                  <a:pt x="3324191" y="195517"/>
                  <a:pt x="3300902" y="207843"/>
                </a:cubicBezTo>
                <a:cubicBezTo>
                  <a:pt x="3277614" y="220168"/>
                  <a:pt x="3255386" y="228385"/>
                  <a:pt x="3234220" y="232494"/>
                </a:cubicBezTo>
                <a:cubicBezTo>
                  <a:pt x="3213054" y="236602"/>
                  <a:pt x="3213506" y="232458"/>
                  <a:pt x="3235575" y="220061"/>
                </a:cubicBezTo>
                <a:cubicBezTo>
                  <a:pt x="3257645" y="207664"/>
                  <a:pt x="3278485" y="194775"/>
                  <a:pt x="3298095" y="181396"/>
                </a:cubicBezTo>
                <a:cubicBezTo>
                  <a:pt x="3317705" y="168016"/>
                  <a:pt x="3336222" y="152594"/>
                  <a:pt x="3353645" y="135127"/>
                </a:cubicBezTo>
                <a:cubicBezTo>
                  <a:pt x="3338488" y="119955"/>
                  <a:pt x="3325331" y="109472"/>
                  <a:pt x="3314174" y="103679"/>
                </a:cubicBezTo>
                <a:cubicBezTo>
                  <a:pt x="3301612" y="117661"/>
                  <a:pt x="3287731" y="127681"/>
                  <a:pt x="3272530" y="133740"/>
                </a:cubicBezTo>
                <a:cubicBezTo>
                  <a:pt x="3257330" y="139798"/>
                  <a:pt x="3257666" y="134969"/>
                  <a:pt x="3273541" y="119253"/>
                </a:cubicBezTo>
                <a:cubicBezTo>
                  <a:pt x="3289416" y="103536"/>
                  <a:pt x="3303588" y="85030"/>
                  <a:pt x="3316056" y="63734"/>
                </a:cubicBezTo>
                <a:cubicBezTo>
                  <a:pt x="3328525" y="42439"/>
                  <a:pt x="3334085" y="26647"/>
                  <a:pt x="3332737" y="16358"/>
                </a:cubicBezTo>
                <a:cubicBezTo>
                  <a:pt x="3331727" y="8641"/>
                  <a:pt x="3333898" y="4905"/>
                  <a:pt x="3339251" y="5150"/>
                </a:cubicBezTo>
                <a:close/>
                <a:moveTo>
                  <a:pt x="3713857" y="4613"/>
                </a:moveTo>
                <a:cubicBezTo>
                  <a:pt x="3717019" y="3893"/>
                  <a:pt x="3722325" y="5298"/>
                  <a:pt x="3729775" y="8829"/>
                </a:cubicBezTo>
                <a:cubicBezTo>
                  <a:pt x="3744674" y="15892"/>
                  <a:pt x="3749783" y="22564"/>
                  <a:pt x="3745101" y="28845"/>
                </a:cubicBezTo>
                <a:cubicBezTo>
                  <a:pt x="3740419" y="35126"/>
                  <a:pt x="3736805" y="41435"/>
                  <a:pt x="3734260" y="47774"/>
                </a:cubicBezTo>
                <a:cubicBezTo>
                  <a:pt x="3731714" y="54112"/>
                  <a:pt x="3728226" y="61892"/>
                  <a:pt x="3723795" y="71112"/>
                </a:cubicBezTo>
                <a:cubicBezTo>
                  <a:pt x="3735683" y="69392"/>
                  <a:pt x="3747220" y="67190"/>
                  <a:pt x="3758405" y="64509"/>
                </a:cubicBezTo>
                <a:cubicBezTo>
                  <a:pt x="3769590" y="61827"/>
                  <a:pt x="3780270" y="58884"/>
                  <a:pt x="3790445" y="55679"/>
                </a:cubicBezTo>
                <a:cubicBezTo>
                  <a:pt x="3800619" y="52474"/>
                  <a:pt x="3810051" y="54890"/>
                  <a:pt x="3818741" y="62928"/>
                </a:cubicBezTo>
                <a:cubicBezTo>
                  <a:pt x="3827432" y="70965"/>
                  <a:pt x="3822793" y="77067"/>
                  <a:pt x="3804824" y="81233"/>
                </a:cubicBezTo>
                <a:cubicBezTo>
                  <a:pt x="3786856" y="85399"/>
                  <a:pt x="3770193" y="88812"/>
                  <a:pt x="3754834" y="91472"/>
                </a:cubicBezTo>
                <a:cubicBezTo>
                  <a:pt x="3739476" y="94132"/>
                  <a:pt x="3725953" y="96294"/>
                  <a:pt x="3714266" y="97957"/>
                </a:cubicBezTo>
                <a:cubicBezTo>
                  <a:pt x="3701360" y="123770"/>
                  <a:pt x="3686984" y="148119"/>
                  <a:pt x="3671138" y="171006"/>
                </a:cubicBezTo>
                <a:cubicBezTo>
                  <a:pt x="3671138" y="201659"/>
                  <a:pt x="3671006" y="225648"/>
                  <a:pt x="3670744" y="242974"/>
                </a:cubicBezTo>
                <a:lnTo>
                  <a:pt x="3670501" y="255011"/>
                </a:lnTo>
                <a:lnTo>
                  <a:pt x="3671224" y="254456"/>
                </a:lnTo>
                <a:cubicBezTo>
                  <a:pt x="3678580" y="253789"/>
                  <a:pt x="3705045" y="250451"/>
                  <a:pt x="3750618" y="244443"/>
                </a:cubicBezTo>
                <a:lnTo>
                  <a:pt x="3750618" y="196819"/>
                </a:lnTo>
                <a:cubicBezTo>
                  <a:pt x="3729510" y="200418"/>
                  <a:pt x="3714108" y="199088"/>
                  <a:pt x="3704414" y="192829"/>
                </a:cubicBezTo>
                <a:cubicBezTo>
                  <a:pt x="3694720" y="186569"/>
                  <a:pt x="3694993" y="182496"/>
                  <a:pt x="3705231" y="180611"/>
                </a:cubicBezTo>
                <a:cubicBezTo>
                  <a:pt x="3715470" y="178725"/>
                  <a:pt x="3730600" y="175789"/>
                  <a:pt x="3750618" y="171802"/>
                </a:cubicBezTo>
                <a:cubicBezTo>
                  <a:pt x="3749744" y="139881"/>
                  <a:pt x="3747725" y="120991"/>
                  <a:pt x="3744563" y="115133"/>
                </a:cubicBezTo>
                <a:cubicBezTo>
                  <a:pt x="3741401" y="109275"/>
                  <a:pt x="3742115" y="105425"/>
                  <a:pt x="3746703" y="103582"/>
                </a:cubicBezTo>
                <a:cubicBezTo>
                  <a:pt x="3751293" y="101740"/>
                  <a:pt x="3759194" y="103102"/>
                  <a:pt x="3770408" y="107669"/>
                </a:cubicBezTo>
                <a:cubicBezTo>
                  <a:pt x="3781622" y="112237"/>
                  <a:pt x="3785860" y="117833"/>
                  <a:pt x="3783120" y="124458"/>
                </a:cubicBezTo>
                <a:cubicBezTo>
                  <a:pt x="3780381" y="131083"/>
                  <a:pt x="3778603" y="144800"/>
                  <a:pt x="3777786" y="165607"/>
                </a:cubicBezTo>
                <a:cubicBezTo>
                  <a:pt x="3788355" y="163987"/>
                  <a:pt x="3798346" y="161556"/>
                  <a:pt x="3807760" y="158315"/>
                </a:cubicBezTo>
                <a:cubicBezTo>
                  <a:pt x="3817175" y="155074"/>
                  <a:pt x="3825553" y="156914"/>
                  <a:pt x="3832895" y="163833"/>
                </a:cubicBezTo>
                <a:cubicBezTo>
                  <a:pt x="3840238" y="170752"/>
                  <a:pt x="3838219" y="176391"/>
                  <a:pt x="3826840" y="180751"/>
                </a:cubicBezTo>
                <a:cubicBezTo>
                  <a:pt x="3815461" y="185110"/>
                  <a:pt x="3799038" y="188939"/>
                  <a:pt x="3777571" y="192237"/>
                </a:cubicBezTo>
                <a:cubicBezTo>
                  <a:pt x="3776811" y="208685"/>
                  <a:pt x="3776431" y="225004"/>
                  <a:pt x="3776431" y="241194"/>
                </a:cubicBezTo>
                <a:cubicBezTo>
                  <a:pt x="3797955" y="238613"/>
                  <a:pt x="3816913" y="236168"/>
                  <a:pt x="3833304" y="233859"/>
                </a:cubicBezTo>
                <a:cubicBezTo>
                  <a:pt x="3849695" y="231551"/>
                  <a:pt x="3862310" y="236046"/>
                  <a:pt x="3871151" y="247346"/>
                </a:cubicBezTo>
                <a:cubicBezTo>
                  <a:pt x="3879992" y="258647"/>
                  <a:pt x="3877830" y="264071"/>
                  <a:pt x="3864666" y="263619"/>
                </a:cubicBezTo>
                <a:cubicBezTo>
                  <a:pt x="3851502" y="263167"/>
                  <a:pt x="3837592" y="262493"/>
                  <a:pt x="3822936" y="261597"/>
                </a:cubicBezTo>
                <a:cubicBezTo>
                  <a:pt x="3808280" y="260701"/>
                  <a:pt x="3786587" y="262278"/>
                  <a:pt x="3757856" y="266329"/>
                </a:cubicBezTo>
                <a:cubicBezTo>
                  <a:pt x="3729126" y="270380"/>
                  <a:pt x="3710258" y="273528"/>
                  <a:pt x="3701252" y="275772"/>
                </a:cubicBezTo>
                <a:cubicBezTo>
                  <a:pt x="3692247" y="278017"/>
                  <a:pt x="3683151" y="275192"/>
                  <a:pt x="3673966" y="267297"/>
                </a:cubicBezTo>
                <a:lnTo>
                  <a:pt x="3670042" y="262567"/>
                </a:lnTo>
                <a:lnTo>
                  <a:pt x="3668320" y="282051"/>
                </a:lnTo>
                <a:cubicBezTo>
                  <a:pt x="3667140" y="289441"/>
                  <a:pt x="3665488" y="296232"/>
                  <a:pt x="3663362" y="302424"/>
                </a:cubicBezTo>
                <a:cubicBezTo>
                  <a:pt x="3659110" y="314806"/>
                  <a:pt x="3653693" y="314520"/>
                  <a:pt x="3647111" y="301563"/>
                </a:cubicBezTo>
                <a:cubicBezTo>
                  <a:pt x="3640528" y="288607"/>
                  <a:pt x="3638811" y="277303"/>
                  <a:pt x="3641959" y="267652"/>
                </a:cubicBezTo>
                <a:cubicBezTo>
                  <a:pt x="3645107" y="258001"/>
                  <a:pt x="3646308" y="234390"/>
                  <a:pt x="3645562" y="196819"/>
                </a:cubicBezTo>
                <a:cubicBezTo>
                  <a:pt x="3638248" y="208750"/>
                  <a:pt x="3627741" y="220426"/>
                  <a:pt x="3614038" y="231848"/>
                </a:cubicBezTo>
                <a:cubicBezTo>
                  <a:pt x="3600336" y="243270"/>
                  <a:pt x="3587505" y="251086"/>
                  <a:pt x="3575546" y="255294"/>
                </a:cubicBezTo>
                <a:cubicBezTo>
                  <a:pt x="3563586" y="259503"/>
                  <a:pt x="3561937" y="256908"/>
                  <a:pt x="3570598" y="247508"/>
                </a:cubicBezTo>
                <a:cubicBezTo>
                  <a:pt x="3579260" y="238108"/>
                  <a:pt x="3589908" y="227091"/>
                  <a:pt x="3602541" y="214457"/>
                </a:cubicBezTo>
                <a:cubicBezTo>
                  <a:pt x="3615175" y="201823"/>
                  <a:pt x="3628992" y="184924"/>
                  <a:pt x="3643992" y="163757"/>
                </a:cubicBezTo>
                <a:cubicBezTo>
                  <a:pt x="3643992" y="159154"/>
                  <a:pt x="3643092" y="152687"/>
                  <a:pt x="3641292" y="144355"/>
                </a:cubicBezTo>
                <a:cubicBezTo>
                  <a:pt x="3639493" y="136023"/>
                  <a:pt x="3645942" y="135909"/>
                  <a:pt x="3660641" y="144011"/>
                </a:cubicBezTo>
                <a:cubicBezTo>
                  <a:pt x="3664168" y="139766"/>
                  <a:pt x="3673017" y="125419"/>
                  <a:pt x="3687184" y="100969"/>
                </a:cubicBezTo>
                <a:cubicBezTo>
                  <a:pt x="3678724" y="103665"/>
                  <a:pt x="3670826" y="105464"/>
                  <a:pt x="3663491" y="106368"/>
                </a:cubicBezTo>
                <a:cubicBezTo>
                  <a:pt x="3656156" y="107271"/>
                  <a:pt x="3647921" y="103952"/>
                  <a:pt x="3638786" y="96409"/>
                </a:cubicBezTo>
                <a:cubicBezTo>
                  <a:pt x="3629652" y="88866"/>
                  <a:pt x="3631476" y="84804"/>
                  <a:pt x="3644260" y="84223"/>
                </a:cubicBezTo>
                <a:cubicBezTo>
                  <a:pt x="3657045" y="83642"/>
                  <a:pt x="3673862" y="81688"/>
                  <a:pt x="3694713" y="78361"/>
                </a:cubicBezTo>
                <a:cubicBezTo>
                  <a:pt x="3707691" y="44834"/>
                  <a:pt x="3713054" y="23098"/>
                  <a:pt x="3710803" y="13153"/>
                </a:cubicBezTo>
                <a:cubicBezTo>
                  <a:pt x="3709677" y="8180"/>
                  <a:pt x="3710695" y="5334"/>
                  <a:pt x="3713857" y="4613"/>
                </a:cubicBezTo>
                <a:close/>
                <a:moveTo>
                  <a:pt x="4417049" y="3706"/>
                </a:moveTo>
                <a:cubicBezTo>
                  <a:pt x="4420161" y="3447"/>
                  <a:pt x="4424108" y="3731"/>
                  <a:pt x="4428889" y="4560"/>
                </a:cubicBezTo>
                <a:cubicBezTo>
                  <a:pt x="4448011" y="7872"/>
                  <a:pt x="4459286" y="13766"/>
                  <a:pt x="4462714" y="22241"/>
                </a:cubicBezTo>
                <a:cubicBezTo>
                  <a:pt x="4466141" y="30716"/>
                  <a:pt x="4466385" y="38757"/>
                  <a:pt x="4463445" y="46365"/>
                </a:cubicBezTo>
                <a:cubicBezTo>
                  <a:pt x="4460505" y="53972"/>
                  <a:pt x="4453059" y="54015"/>
                  <a:pt x="4441106" y="46494"/>
                </a:cubicBezTo>
                <a:cubicBezTo>
                  <a:pt x="4429154" y="38972"/>
                  <a:pt x="4419306" y="30379"/>
                  <a:pt x="4411562" y="20714"/>
                </a:cubicBezTo>
                <a:cubicBezTo>
                  <a:pt x="4405883" y="10152"/>
                  <a:pt x="4407712" y="4483"/>
                  <a:pt x="4417049" y="3706"/>
                </a:cubicBezTo>
                <a:close/>
                <a:moveTo>
                  <a:pt x="5494496" y="3221"/>
                </a:moveTo>
                <a:cubicBezTo>
                  <a:pt x="5496202" y="3307"/>
                  <a:pt x="5498286" y="3767"/>
                  <a:pt x="5500750" y="4603"/>
                </a:cubicBezTo>
                <a:cubicBezTo>
                  <a:pt x="5510602" y="7944"/>
                  <a:pt x="5518954" y="12497"/>
                  <a:pt x="5525809" y="18262"/>
                </a:cubicBezTo>
                <a:cubicBezTo>
                  <a:pt x="5532664" y="24026"/>
                  <a:pt x="5534352" y="28895"/>
                  <a:pt x="5530874" y="32867"/>
                </a:cubicBezTo>
                <a:cubicBezTo>
                  <a:pt x="5527398" y="36839"/>
                  <a:pt x="5524182" y="40675"/>
                  <a:pt x="5521228" y="44375"/>
                </a:cubicBezTo>
                <a:cubicBezTo>
                  <a:pt x="5552202" y="76569"/>
                  <a:pt x="5573913" y="98000"/>
                  <a:pt x="5586360" y="108669"/>
                </a:cubicBezTo>
                <a:cubicBezTo>
                  <a:pt x="5598808" y="119339"/>
                  <a:pt x="5611628" y="128416"/>
                  <a:pt x="5624822" y="135902"/>
                </a:cubicBezTo>
                <a:cubicBezTo>
                  <a:pt x="5638014" y="143387"/>
                  <a:pt x="5653068" y="150270"/>
                  <a:pt x="5669982" y="156551"/>
                </a:cubicBezTo>
                <a:cubicBezTo>
                  <a:pt x="5686896" y="162832"/>
                  <a:pt x="5688208" y="167514"/>
                  <a:pt x="5673918" y="170598"/>
                </a:cubicBezTo>
                <a:cubicBezTo>
                  <a:pt x="5659628" y="173681"/>
                  <a:pt x="5643955" y="174753"/>
                  <a:pt x="5626897" y="173813"/>
                </a:cubicBezTo>
                <a:cubicBezTo>
                  <a:pt x="5609839" y="172874"/>
                  <a:pt x="5597836" y="167938"/>
                  <a:pt x="5590888" y="159004"/>
                </a:cubicBezTo>
                <a:cubicBezTo>
                  <a:pt x="5583940" y="150070"/>
                  <a:pt x="5574354" y="137522"/>
                  <a:pt x="5562129" y="121361"/>
                </a:cubicBezTo>
                <a:cubicBezTo>
                  <a:pt x="5549904" y="105199"/>
                  <a:pt x="5533323" y="83560"/>
                  <a:pt x="5512386" y="56442"/>
                </a:cubicBezTo>
                <a:cubicBezTo>
                  <a:pt x="5502535" y="76834"/>
                  <a:pt x="5491948" y="94953"/>
                  <a:pt x="5480626" y="110799"/>
                </a:cubicBezTo>
                <a:cubicBezTo>
                  <a:pt x="5469305" y="126645"/>
                  <a:pt x="5455424" y="143244"/>
                  <a:pt x="5438983" y="160595"/>
                </a:cubicBezTo>
                <a:cubicBezTo>
                  <a:pt x="5422542" y="177947"/>
                  <a:pt x="5403319" y="191696"/>
                  <a:pt x="5381314" y="201841"/>
                </a:cubicBezTo>
                <a:cubicBezTo>
                  <a:pt x="5359308" y="211987"/>
                  <a:pt x="5356738" y="209381"/>
                  <a:pt x="5373602" y="194022"/>
                </a:cubicBezTo>
                <a:cubicBezTo>
                  <a:pt x="5390466" y="178664"/>
                  <a:pt x="5406535" y="162223"/>
                  <a:pt x="5421807" y="144699"/>
                </a:cubicBezTo>
                <a:cubicBezTo>
                  <a:pt x="5437079" y="127175"/>
                  <a:pt x="5450032" y="110218"/>
                  <a:pt x="5460665" y="93827"/>
                </a:cubicBezTo>
                <a:cubicBezTo>
                  <a:pt x="5471299" y="77436"/>
                  <a:pt x="5479300" y="61956"/>
                  <a:pt x="5484670" y="47387"/>
                </a:cubicBezTo>
                <a:cubicBezTo>
                  <a:pt x="5490041" y="32817"/>
                  <a:pt x="5491600" y="21208"/>
                  <a:pt x="5489349" y="12561"/>
                </a:cubicBezTo>
                <a:cubicBezTo>
                  <a:pt x="5487660" y="6076"/>
                  <a:pt x="5489376" y="2962"/>
                  <a:pt x="5494496" y="3221"/>
                </a:cubicBezTo>
                <a:close/>
                <a:moveTo>
                  <a:pt x="2275046" y="3221"/>
                </a:moveTo>
                <a:cubicBezTo>
                  <a:pt x="2276752" y="3307"/>
                  <a:pt x="2278837" y="3767"/>
                  <a:pt x="2281300" y="4603"/>
                </a:cubicBezTo>
                <a:cubicBezTo>
                  <a:pt x="2291152" y="7944"/>
                  <a:pt x="2299505" y="12497"/>
                  <a:pt x="2306360" y="18262"/>
                </a:cubicBezTo>
                <a:cubicBezTo>
                  <a:pt x="2313214" y="24026"/>
                  <a:pt x="2314903" y="28895"/>
                  <a:pt x="2311425" y="32867"/>
                </a:cubicBezTo>
                <a:cubicBezTo>
                  <a:pt x="2307948" y="36839"/>
                  <a:pt x="2304732" y="40675"/>
                  <a:pt x="2301778" y="44375"/>
                </a:cubicBezTo>
                <a:cubicBezTo>
                  <a:pt x="2332753" y="76569"/>
                  <a:pt x="2354464" y="98000"/>
                  <a:pt x="2366911" y="108669"/>
                </a:cubicBezTo>
                <a:cubicBezTo>
                  <a:pt x="2379359" y="119339"/>
                  <a:pt x="2392179" y="128416"/>
                  <a:pt x="2405372" y="135902"/>
                </a:cubicBezTo>
                <a:cubicBezTo>
                  <a:pt x="2418565" y="143387"/>
                  <a:pt x="2433618" y="150270"/>
                  <a:pt x="2450532" y="156551"/>
                </a:cubicBezTo>
                <a:cubicBezTo>
                  <a:pt x="2467447" y="162832"/>
                  <a:pt x="2468759" y="167514"/>
                  <a:pt x="2454469" y="170598"/>
                </a:cubicBezTo>
                <a:cubicBezTo>
                  <a:pt x="2440179" y="173681"/>
                  <a:pt x="2424505" y="174753"/>
                  <a:pt x="2407447" y="173813"/>
                </a:cubicBezTo>
                <a:cubicBezTo>
                  <a:pt x="2390390" y="172874"/>
                  <a:pt x="2378387" y="167938"/>
                  <a:pt x="2371439" y="159004"/>
                </a:cubicBezTo>
                <a:cubicBezTo>
                  <a:pt x="2364491" y="150070"/>
                  <a:pt x="2354905" y="137522"/>
                  <a:pt x="2342680" y="121361"/>
                </a:cubicBezTo>
                <a:cubicBezTo>
                  <a:pt x="2330455" y="105199"/>
                  <a:pt x="2313874" y="83560"/>
                  <a:pt x="2292937" y="56442"/>
                </a:cubicBezTo>
                <a:cubicBezTo>
                  <a:pt x="2283085" y="76834"/>
                  <a:pt x="2272499" y="94953"/>
                  <a:pt x="2261177" y="110799"/>
                </a:cubicBezTo>
                <a:cubicBezTo>
                  <a:pt x="2249856" y="126645"/>
                  <a:pt x="2235974" y="143244"/>
                  <a:pt x="2219533" y="160595"/>
                </a:cubicBezTo>
                <a:cubicBezTo>
                  <a:pt x="2203092" y="177947"/>
                  <a:pt x="2183869" y="191696"/>
                  <a:pt x="2161864" y="201841"/>
                </a:cubicBezTo>
                <a:cubicBezTo>
                  <a:pt x="2139859" y="211987"/>
                  <a:pt x="2137289" y="209381"/>
                  <a:pt x="2154153" y="194022"/>
                </a:cubicBezTo>
                <a:cubicBezTo>
                  <a:pt x="2171017" y="178664"/>
                  <a:pt x="2187085" y="162223"/>
                  <a:pt x="2202357" y="144699"/>
                </a:cubicBezTo>
                <a:cubicBezTo>
                  <a:pt x="2217629" y="127175"/>
                  <a:pt x="2230582" y="110218"/>
                  <a:pt x="2241216" y="93827"/>
                </a:cubicBezTo>
                <a:cubicBezTo>
                  <a:pt x="2251849" y="77436"/>
                  <a:pt x="2259851" y="61956"/>
                  <a:pt x="2265221" y="47387"/>
                </a:cubicBezTo>
                <a:cubicBezTo>
                  <a:pt x="2270592" y="32817"/>
                  <a:pt x="2272151" y="21208"/>
                  <a:pt x="2269900" y="12561"/>
                </a:cubicBezTo>
                <a:cubicBezTo>
                  <a:pt x="2268211" y="6076"/>
                  <a:pt x="2269926" y="2962"/>
                  <a:pt x="2275046" y="3221"/>
                </a:cubicBezTo>
                <a:close/>
                <a:moveTo>
                  <a:pt x="173033" y="3129"/>
                </a:moveTo>
                <a:cubicBezTo>
                  <a:pt x="179120" y="4599"/>
                  <a:pt x="186122" y="8008"/>
                  <a:pt x="194037" y="13357"/>
                </a:cubicBezTo>
                <a:cubicBezTo>
                  <a:pt x="201953" y="18706"/>
                  <a:pt x="203319" y="24023"/>
                  <a:pt x="198135" y="29307"/>
                </a:cubicBezTo>
                <a:cubicBezTo>
                  <a:pt x="192951" y="34592"/>
                  <a:pt x="185986" y="47745"/>
                  <a:pt x="177238" y="68768"/>
                </a:cubicBezTo>
                <a:lnTo>
                  <a:pt x="161363" y="99205"/>
                </a:lnTo>
                <a:cubicBezTo>
                  <a:pt x="170355" y="106045"/>
                  <a:pt x="174402" y="117360"/>
                  <a:pt x="173506" y="133148"/>
                </a:cubicBezTo>
                <a:cubicBezTo>
                  <a:pt x="172609" y="148937"/>
                  <a:pt x="172161" y="187648"/>
                  <a:pt x="172161" y="249282"/>
                </a:cubicBezTo>
                <a:cubicBezTo>
                  <a:pt x="185010" y="247547"/>
                  <a:pt x="198906" y="244715"/>
                  <a:pt x="213848" y="240786"/>
                </a:cubicBezTo>
                <a:lnTo>
                  <a:pt x="213848" y="215705"/>
                </a:lnTo>
                <a:cubicBezTo>
                  <a:pt x="207883" y="217512"/>
                  <a:pt x="202505" y="218415"/>
                  <a:pt x="197716" y="218415"/>
                </a:cubicBezTo>
                <a:cubicBezTo>
                  <a:pt x="193600" y="218415"/>
                  <a:pt x="187609" y="216619"/>
                  <a:pt x="179744" y="213027"/>
                </a:cubicBezTo>
                <a:cubicBezTo>
                  <a:pt x="171878" y="209435"/>
                  <a:pt x="172194" y="206301"/>
                  <a:pt x="180690" y="203627"/>
                </a:cubicBezTo>
                <a:cubicBezTo>
                  <a:pt x="189187" y="200952"/>
                  <a:pt x="200239" y="197615"/>
                  <a:pt x="213848" y="193614"/>
                </a:cubicBezTo>
                <a:lnTo>
                  <a:pt x="213848" y="168468"/>
                </a:lnTo>
                <a:cubicBezTo>
                  <a:pt x="209590" y="170261"/>
                  <a:pt x="203455" y="170673"/>
                  <a:pt x="195446" y="169705"/>
                </a:cubicBezTo>
                <a:cubicBezTo>
                  <a:pt x="187437" y="168737"/>
                  <a:pt x="182203" y="166177"/>
                  <a:pt x="179744" y="162026"/>
                </a:cubicBezTo>
                <a:cubicBezTo>
                  <a:pt x="177284" y="157874"/>
                  <a:pt x="179461" y="155211"/>
                  <a:pt x="186272" y="154035"/>
                </a:cubicBezTo>
                <a:cubicBezTo>
                  <a:pt x="193084" y="152859"/>
                  <a:pt x="202276" y="150342"/>
                  <a:pt x="213848" y="146485"/>
                </a:cubicBezTo>
                <a:cubicBezTo>
                  <a:pt x="213848" y="137006"/>
                  <a:pt x="213519" y="127685"/>
                  <a:pt x="212859" y="118521"/>
                </a:cubicBezTo>
                <a:cubicBezTo>
                  <a:pt x="205001" y="120328"/>
                  <a:pt x="198153" y="121231"/>
                  <a:pt x="192317" y="121231"/>
                </a:cubicBezTo>
                <a:cubicBezTo>
                  <a:pt x="186150" y="121231"/>
                  <a:pt x="180321" y="119030"/>
                  <a:pt x="174829" y="114628"/>
                </a:cubicBezTo>
                <a:cubicBezTo>
                  <a:pt x="169336" y="110225"/>
                  <a:pt x="171760" y="106863"/>
                  <a:pt x="182099" y="104539"/>
                </a:cubicBezTo>
                <a:cubicBezTo>
                  <a:pt x="192439" y="102216"/>
                  <a:pt x="205187" y="98606"/>
                  <a:pt x="220344" y="93709"/>
                </a:cubicBezTo>
                <a:cubicBezTo>
                  <a:pt x="235502" y="88812"/>
                  <a:pt x="247075" y="84721"/>
                  <a:pt x="255062" y="81437"/>
                </a:cubicBezTo>
                <a:cubicBezTo>
                  <a:pt x="263050" y="78153"/>
                  <a:pt x="271026" y="79408"/>
                  <a:pt x="278992" y="85202"/>
                </a:cubicBezTo>
                <a:cubicBezTo>
                  <a:pt x="286959" y="90995"/>
                  <a:pt x="286840" y="95953"/>
                  <a:pt x="278637" y="100076"/>
                </a:cubicBezTo>
                <a:cubicBezTo>
                  <a:pt x="270435" y="104199"/>
                  <a:pt x="256088" y="108426"/>
                  <a:pt x="235595" y="112756"/>
                </a:cubicBezTo>
                <a:cubicBezTo>
                  <a:pt x="241891" y="116356"/>
                  <a:pt x="244343" y="119754"/>
                  <a:pt x="242952" y="122952"/>
                </a:cubicBezTo>
                <a:cubicBezTo>
                  <a:pt x="241561" y="126150"/>
                  <a:pt x="240457" y="131829"/>
                  <a:pt x="239639" y="139988"/>
                </a:cubicBezTo>
                <a:cubicBezTo>
                  <a:pt x="238076" y="139988"/>
                  <a:pt x="241436" y="138407"/>
                  <a:pt x="249717" y="135245"/>
                </a:cubicBezTo>
                <a:cubicBezTo>
                  <a:pt x="257999" y="132083"/>
                  <a:pt x="265140" y="133492"/>
                  <a:pt x="271141" y="139472"/>
                </a:cubicBezTo>
                <a:cubicBezTo>
                  <a:pt x="277143" y="145452"/>
                  <a:pt x="275565" y="150417"/>
                  <a:pt x="266409" y="154368"/>
                </a:cubicBezTo>
                <a:cubicBezTo>
                  <a:pt x="257253" y="158319"/>
                  <a:pt x="248265" y="161406"/>
                  <a:pt x="239446" y="163628"/>
                </a:cubicBezTo>
                <a:lnTo>
                  <a:pt x="238306" y="187204"/>
                </a:lnTo>
                <a:cubicBezTo>
                  <a:pt x="240930" y="187318"/>
                  <a:pt x="246024" y="185773"/>
                  <a:pt x="253589" y="182568"/>
                </a:cubicBezTo>
                <a:cubicBezTo>
                  <a:pt x="261153" y="179363"/>
                  <a:pt x="268144" y="181292"/>
                  <a:pt x="274561" y="188354"/>
                </a:cubicBezTo>
                <a:cubicBezTo>
                  <a:pt x="280979" y="195417"/>
                  <a:pt x="278924" y="200605"/>
                  <a:pt x="268399" y="203917"/>
                </a:cubicBezTo>
                <a:cubicBezTo>
                  <a:pt x="257873" y="207230"/>
                  <a:pt x="247749" y="210012"/>
                  <a:pt x="238026" y="212263"/>
                </a:cubicBezTo>
                <a:cubicBezTo>
                  <a:pt x="237309" y="223076"/>
                  <a:pt x="236950" y="230920"/>
                  <a:pt x="236950" y="235795"/>
                </a:cubicBezTo>
                <a:cubicBezTo>
                  <a:pt x="248738" y="233185"/>
                  <a:pt x="261168" y="230733"/>
                  <a:pt x="274239" y="228439"/>
                </a:cubicBezTo>
                <a:cubicBezTo>
                  <a:pt x="287310" y="226144"/>
                  <a:pt x="298309" y="230199"/>
                  <a:pt x="307235" y="240603"/>
                </a:cubicBezTo>
                <a:cubicBezTo>
                  <a:pt x="316162" y="251007"/>
                  <a:pt x="311208" y="255757"/>
                  <a:pt x="292372" y="254854"/>
                </a:cubicBezTo>
                <a:cubicBezTo>
                  <a:pt x="273536" y="253950"/>
                  <a:pt x="253277" y="255495"/>
                  <a:pt x="231594" y="259489"/>
                </a:cubicBezTo>
                <a:cubicBezTo>
                  <a:pt x="209912" y="263483"/>
                  <a:pt x="196181" y="266634"/>
                  <a:pt x="190402" y="268943"/>
                </a:cubicBezTo>
                <a:cubicBezTo>
                  <a:pt x="184623" y="271252"/>
                  <a:pt x="178450" y="271051"/>
                  <a:pt x="171882" y="268341"/>
                </a:cubicBezTo>
                <a:cubicBezTo>
                  <a:pt x="171108" y="288689"/>
                  <a:pt x="168774" y="303901"/>
                  <a:pt x="164880" y="313975"/>
                </a:cubicBezTo>
                <a:cubicBezTo>
                  <a:pt x="160987" y="324049"/>
                  <a:pt x="155799" y="321941"/>
                  <a:pt x="149317" y="307651"/>
                </a:cubicBezTo>
                <a:cubicBezTo>
                  <a:pt x="142836" y="293361"/>
                  <a:pt x="141172" y="278906"/>
                  <a:pt x="144327" y="264286"/>
                </a:cubicBezTo>
                <a:cubicBezTo>
                  <a:pt x="147482" y="249666"/>
                  <a:pt x="149507" y="223011"/>
                  <a:pt x="150404" y="184321"/>
                </a:cubicBezTo>
                <a:cubicBezTo>
                  <a:pt x="151300" y="145631"/>
                  <a:pt x="150665" y="123246"/>
                  <a:pt x="148500" y="117166"/>
                </a:cubicBezTo>
                <a:cubicBezTo>
                  <a:pt x="133658" y="138117"/>
                  <a:pt x="121042" y="151231"/>
                  <a:pt x="110653" y="156508"/>
                </a:cubicBezTo>
                <a:cubicBezTo>
                  <a:pt x="100263" y="161786"/>
                  <a:pt x="97578" y="160223"/>
                  <a:pt x="102597" y="151819"/>
                </a:cubicBezTo>
                <a:cubicBezTo>
                  <a:pt x="107616" y="143416"/>
                  <a:pt x="114614" y="132026"/>
                  <a:pt x="123591" y="117650"/>
                </a:cubicBezTo>
                <a:cubicBezTo>
                  <a:pt x="132568" y="103274"/>
                  <a:pt x="140194" y="89138"/>
                  <a:pt x="146467" y="75242"/>
                </a:cubicBezTo>
                <a:cubicBezTo>
                  <a:pt x="152741" y="61347"/>
                  <a:pt x="157441" y="49075"/>
                  <a:pt x="160567" y="38427"/>
                </a:cubicBezTo>
                <a:cubicBezTo>
                  <a:pt x="163693" y="27780"/>
                  <a:pt x="165031" y="18867"/>
                  <a:pt x="164579" y="11690"/>
                </a:cubicBezTo>
                <a:cubicBezTo>
                  <a:pt x="164127" y="4513"/>
                  <a:pt x="166945" y="1659"/>
                  <a:pt x="173033" y="3129"/>
                </a:cubicBezTo>
                <a:close/>
                <a:moveTo>
                  <a:pt x="1923142" y="532"/>
                </a:moveTo>
                <a:cubicBezTo>
                  <a:pt x="1924775" y="641"/>
                  <a:pt x="1926719" y="1120"/>
                  <a:pt x="1928972" y="1968"/>
                </a:cubicBezTo>
                <a:cubicBezTo>
                  <a:pt x="1937985" y="5359"/>
                  <a:pt x="1944761" y="9356"/>
                  <a:pt x="1949299" y="13960"/>
                </a:cubicBezTo>
                <a:cubicBezTo>
                  <a:pt x="1953838" y="18563"/>
                  <a:pt x="1953885" y="22560"/>
                  <a:pt x="1949439" y="25952"/>
                </a:cubicBezTo>
                <a:cubicBezTo>
                  <a:pt x="1944994" y="29343"/>
                  <a:pt x="1938670" y="34954"/>
                  <a:pt x="1930467" y="42783"/>
                </a:cubicBezTo>
                <a:cubicBezTo>
                  <a:pt x="1958402" y="41952"/>
                  <a:pt x="1980740" y="38367"/>
                  <a:pt x="1997482" y="32028"/>
                </a:cubicBezTo>
                <a:cubicBezTo>
                  <a:pt x="2014224" y="25690"/>
                  <a:pt x="2027263" y="25650"/>
                  <a:pt x="2036599" y="31910"/>
                </a:cubicBezTo>
                <a:cubicBezTo>
                  <a:pt x="2045934" y="38169"/>
                  <a:pt x="2045583" y="43586"/>
                  <a:pt x="2035545" y="48161"/>
                </a:cubicBezTo>
                <a:cubicBezTo>
                  <a:pt x="2025506" y="52735"/>
                  <a:pt x="2011661" y="56378"/>
                  <a:pt x="1994008" y="59088"/>
                </a:cubicBezTo>
                <a:cubicBezTo>
                  <a:pt x="1976356" y="61798"/>
                  <a:pt x="1962069" y="63383"/>
                  <a:pt x="1951149" y="63842"/>
                </a:cubicBezTo>
                <a:cubicBezTo>
                  <a:pt x="1940229" y="64301"/>
                  <a:pt x="1930876" y="62279"/>
                  <a:pt x="1923089" y="57776"/>
                </a:cubicBezTo>
                <a:cubicBezTo>
                  <a:pt x="1898926" y="82570"/>
                  <a:pt x="1879466" y="97545"/>
                  <a:pt x="1864710" y="102700"/>
                </a:cubicBezTo>
                <a:cubicBezTo>
                  <a:pt x="1849954" y="107856"/>
                  <a:pt x="1848089" y="104772"/>
                  <a:pt x="1859117" y="93451"/>
                </a:cubicBezTo>
                <a:cubicBezTo>
                  <a:pt x="1870145" y="82129"/>
                  <a:pt x="1882743" y="67416"/>
                  <a:pt x="1896911" y="49312"/>
                </a:cubicBezTo>
                <a:cubicBezTo>
                  <a:pt x="1911079" y="31207"/>
                  <a:pt x="1917711" y="17943"/>
                  <a:pt x="1916808" y="9518"/>
                </a:cubicBezTo>
                <a:cubicBezTo>
                  <a:pt x="1916130" y="3199"/>
                  <a:pt x="1918242" y="204"/>
                  <a:pt x="1923142" y="532"/>
                </a:cubicBezTo>
                <a:close/>
                <a:moveTo>
                  <a:pt x="2681183" y="343"/>
                </a:moveTo>
                <a:cubicBezTo>
                  <a:pt x="2689322" y="1749"/>
                  <a:pt x="2696546" y="3835"/>
                  <a:pt x="2702855" y="6603"/>
                </a:cubicBezTo>
                <a:cubicBezTo>
                  <a:pt x="2709165" y="9371"/>
                  <a:pt x="2711198" y="13339"/>
                  <a:pt x="2708953" y="18509"/>
                </a:cubicBezTo>
                <a:cubicBezTo>
                  <a:pt x="2706709" y="23679"/>
                  <a:pt x="2705587" y="34918"/>
                  <a:pt x="2705587" y="52226"/>
                </a:cubicBezTo>
                <a:cubicBezTo>
                  <a:pt x="2716557" y="49817"/>
                  <a:pt x="2724287" y="46741"/>
                  <a:pt x="2728775" y="42998"/>
                </a:cubicBezTo>
                <a:cubicBezTo>
                  <a:pt x="2733264" y="39256"/>
                  <a:pt x="2738749" y="38592"/>
                  <a:pt x="2745230" y="41009"/>
                </a:cubicBezTo>
                <a:cubicBezTo>
                  <a:pt x="2751712" y="43425"/>
                  <a:pt x="2758198" y="46831"/>
                  <a:pt x="2764687" y="51226"/>
                </a:cubicBezTo>
                <a:cubicBezTo>
                  <a:pt x="2771176" y="55621"/>
                  <a:pt x="2772283" y="60006"/>
                  <a:pt x="2768010" y="64380"/>
                </a:cubicBezTo>
                <a:cubicBezTo>
                  <a:pt x="2763737" y="68753"/>
                  <a:pt x="2759571" y="74153"/>
                  <a:pt x="2755512" y="80577"/>
                </a:cubicBezTo>
                <a:cubicBezTo>
                  <a:pt x="2766354" y="77981"/>
                  <a:pt x="2775858" y="75981"/>
                  <a:pt x="2784024" y="74576"/>
                </a:cubicBezTo>
                <a:cubicBezTo>
                  <a:pt x="2792191" y="73170"/>
                  <a:pt x="2800057" y="76995"/>
                  <a:pt x="2807621" y="86051"/>
                </a:cubicBezTo>
                <a:cubicBezTo>
                  <a:pt x="2815185" y="95107"/>
                  <a:pt x="2811740" y="99635"/>
                  <a:pt x="2797285" y="99635"/>
                </a:cubicBezTo>
                <a:cubicBezTo>
                  <a:pt x="2785670" y="99635"/>
                  <a:pt x="2770412" y="100044"/>
                  <a:pt x="2751511" y="100861"/>
                </a:cubicBezTo>
                <a:cubicBezTo>
                  <a:pt x="2750508" y="103371"/>
                  <a:pt x="2749597" y="110376"/>
                  <a:pt x="2748780" y="121877"/>
                </a:cubicBezTo>
                <a:cubicBezTo>
                  <a:pt x="2755075" y="131599"/>
                  <a:pt x="2753892" y="137228"/>
                  <a:pt x="2745230" y="138762"/>
                </a:cubicBezTo>
                <a:lnTo>
                  <a:pt x="2705587" y="144957"/>
                </a:lnTo>
                <a:lnTo>
                  <a:pt x="2705587" y="160208"/>
                </a:lnTo>
                <a:cubicBezTo>
                  <a:pt x="2710291" y="160280"/>
                  <a:pt x="2717202" y="158946"/>
                  <a:pt x="2726323" y="156207"/>
                </a:cubicBezTo>
                <a:cubicBezTo>
                  <a:pt x="2735443" y="153468"/>
                  <a:pt x="2743940" y="155182"/>
                  <a:pt x="2751813" y="161348"/>
                </a:cubicBezTo>
                <a:cubicBezTo>
                  <a:pt x="2759685" y="167514"/>
                  <a:pt x="2758778" y="171813"/>
                  <a:pt x="2749092" y="174244"/>
                </a:cubicBezTo>
                <a:cubicBezTo>
                  <a:pt x="2739405" y="176674"/>
                  <a:pt x="2724903" y="179094"/>
                  <a:pt x="2705587" y="181503"/>
                </a:cubicBezTo>
                <a:lnTo>
                  <a:pt x="2705587" y="193958"/>
                </a:lnTo>
                <a:cubicBezTo>
                  <a:pt x="2730812" y="191362"/>
                  <a:pt x="2747575" y="188688"/>
                  <a:pt x="2755878" y="185934"/>
                </a:cubicBezTo>
                <a:cubicBezTo>
                  <a:pt x="2764181" y="183181"/>
                  <a:pt x="2772721" y="185476"/>
                  <a:pt x="2781497" y="192818"/>
                </a:cubicBezTo>
                <a:cubicBezTo>
                  <a:pt x="2790273" y="200160"/>
                  <a:pt x="2785713" y="204910"/>
                  <a:pt x="2767816" y="207068"/>
                </a:cubicBezTo>
                <a:cubicBezTo>
                  <a:pt x="2749920" y="209227"/>
                  <a:pt x="2729177" y="211525"/>
                  <a:pt x="2705587" y="213962"/>
                </a:cubicBezTo>
                <a:cubicBezTo>
                  <a:pt x="2705587" y="249913"/>
                  <a:pt x="2703336" y="268348"/>
                  <a:pt x="2698833" y="269265"/>
                </a:cubicBezTo>
                <a:cubicBezTo>
                  <a:pt x="2711280" y="272248"/>
                  <a:pt x="2725369" y="274614"/>
                  <a:pt x="2741100" y="276364"/>
                </a:cubicBezTo>
                <a:cubicBezTo>
                  <a:pt x="2761750" y="279045"/>
                  <a:pt x="2782139" y="279927"/>
                  <a:pt x="2802265" y="279010"/>
                </a:cubicBezTo>
                <a:cubicBezTo>
                  <a:pt x="2822391" y="278092"/>
                  <a:pt x="2827249" y="281232"/>
                  <a:pt x="2816838" y="288431"/>
                </a:cubicBezTo>
                <a:cubicBezTo>
                  <a:pt x="2806427" y="295630"/>
                  <a:pt x="2792245" y="301058"/>
                  <a:pt x="2774291" y="304714"/>
                </a:cubicBezTo>
                <a:cubicBezTo>
                  <a:pt x="2756337" y="308371"/>
                  <a:pt x="2741079" y="309285"/>
                  <a:pt x="2728517" y="307457"/>
                </a:cubicBezTo>
                <a:cubicBezTo>
                  <a:pt x="2715955" y="305629"/>
                  <a:pt x="2695918" y="297602"/>
                  <a:pt x="2668406" y="283376"/>
                </a:cubicBezTo>
                <a:cubicBezTo>
                  <a:pt x="2640895" y="269151"/>
                  <a:pt x="2612225" y="252896"/>
                  <a:pt x="2582397" y="234612"/>
                </a:cubicBezTo>
                <a:cubicBezTo>
                  <a:pt x="2573707" y="247346"/>
                  <a:pt x="2563533" y="257912"/>
                  <a:pt x="2551874" y="266308"/>
                </a:cubicBezTo>
                <a:cubicBezTo>
                  <a:pt x="2540216" y="274704"/>
                  <a:pt x="2528697" y="280067"/>
                  <a:pt x="2517318" y="282397"/>
                </a:cubicBezTo>
                <a:cubicBezTo>
                  <a:pt x="2505939" y="284728"/>
                  <a:pt x="2504036" y="282656"/>
                  <a:pt x="2511607" y="276181"/>
                </a:cubicBezTo>
                <a:cubicBezTo>
                  <a:pt x="2519179" y="269706"/>
                  <a:pt x="2527363" y="262508"/>
                  <a:pt x="2536161" y="254585"/>
                </a:cubicBezTo>
                <a:cubicBezTo>
                  <a:pt x="2544959" y="246662"/>
                  <a:pt x="2554133" y="236426"/>
                  <a:pt x="2563683" y="223879"/>
                </a:cubicBezTo>
                <a:cubicBezTo>
                  <a:pt x="2551953" y="217397"/>
                  <a:pt x="2540700" y="212948"/>
                  <a:pt x="2529923" y="210532"/>
                </a:cubicBezTo>
                <a:cubicBezTo>
                  <a:pt x="2519146" y="208115"/>
                  <a:pt x="2517798" y="204297"/>
                  <a:pt x="2525879" y="199077"/>
                </a:cubicBezTo>
                <a:cubicBezTo>
                  <a:pt x="2533960" y="193857"/>
                  <a:pt x="2540477" y="192492"/>
                  <a:pt x="2545432" y="194980"/>
                </a:cubicBezTo>
                <a:cubicBezTo>
                  <a:pt x="2550387" y="197468"/>
                  <a:pt x="2558492" y="201623"/>
                  <a:pt x="2569749" y="207445"/>
                </a:cubicBezTo>
                <a:cubicBezTo>
                  <a:pt x="2575629" y="195485"/>
                  <a:pt x="2579013" y="184565"/>
                  <a:pt x="2579902" y="174685"/>
                </a:cubicBezTo>
                <a:cubicBezTo>
                  <a:pt x="2580791" y="164804"/>
                  <a:pt x="2580279" y="159724"/>
                  <a:pt x="2578364" y="159445"/>
                </a:cubicBezTo>
                <a:cubicBezTo>
                  <a:pt x="2576450" y="159165"/>
                  <a:pt x="2573345" y="160147"/>
                  <a:pt x="2569050" y="162391"/>
                </a:cubicBezTo>
                <a:cubicBezTo>
                  <a:pt x="2564755" y="164636"/>
                  <a:pt x="2560539" y="162861"/>
                  <a:pt x="2556402" y="157068"/>
                </a:cubicBezTo>
                <a:cubicBezTo>
                  <a:pt x="2552265" y="151274"/>
                  <a:pt x="2552265" y="145932"/>
                  <a:pt x="2556402" y="141042"/>
                </a:cubicBezTo>
                <a:cubicBezTo>
                  <a:pt x="2560539" y="136152"/>
                  <a:pt x="2565286" y="128348"/>
                  <a:pt x="2570642" y="117628"/>
                </a:cubicBezTo>
                <a:cubicBezTo>
                  <a:pt x="2575998" y="106909"/>
                  <a:pt x="2579329" y="99420"/>
                  <a:pt x="2580633" y="95161"/>
                </a:cubicBezTo>
                <a:cubicBezTo>
                  <a:pt x="2581938" y="90902"/>
                  <a:pt x="2582426" y="88557"/>
                  <a:pt x="2582096" y="88127"/>
                </a:cubicBezTo>
                <a:cubicBezTo>
                  <a:pt x="2581766" y="87697"/>
                  <a:pt x="2577665" y="89056"/>
                  <a:pt x="2569792" y="92203"/>
                </a:cubicBezTo>
                <a:cubicBezTo>
                  <a:pt x="2561920" y="95351"/>
                  <a:pt x="2553986" y="93881"/>
                  <a:pt x="2545991" y="87794"/>
                </a:cubicBezTo>
                <a:cubicBezTo>
                  <a:pt x="2537997" y="81706"/>
                  <a:pt x="2537911" y="78326"/>
                  <a:pt x="2545733" y="77652"/>
                </a:cubicBezTo>
                <a:cubicBezTo>
                  <a:pt x="2553555" y="76978"/>
                  <a:pt x="2560357" y="76020"/>
                  <a:pt x="2566136" y="74780"/>
                </a:cubicBezTo>
                <a:cubicBezTo>
                  <a:pt x="2571915" y="73539"/>
                  <a:pt x="2576880" y="71044"/>
                  <a:pt x="2581031" y="67294"/>
                </a:cubicBezTo>
                <a:cubicBezTo>
                  <a:pt x="2585183" y="63544"/>
                  <a:pt x="2592866" y="64602"/>
                  <a:pt x="2604080" y="70467"/>
                </a:cubicBezTo>
                <a:cubicBezTo>
                  <a:pt x="2616857" y="78254"/>
                  <a:pt x="2620395" y="84610"/>
                  <a:pt x="2614695" y="89536"/>
                </a:cubicBezTo>
                <a:cubicBezTo>
                  <a:pt x="2608995" y="94462"/>
                  <a:pt x="2604058" y="101098"/>
                  <a:pt x="2599885" y="109444"/>
                </a:cubicBezTo>
                <a:cubicBezTo>
                  <a:pt x="2595712" y="117790"/>
                  <a:pt x="2589553" y="129319"/>
                  <a:pt x="2581408" y="144032"/>
                </a:cubicBezTo>
                <a:cubicBezTo>
                  <a:pt x="2583200" y="144032"/>
                  <a:pt x="2585799" y="143129"/>
                  <a:pt x="2589205" y="141322"/>
                </a:cubicBezTo>
                <a:cubicBezTo>
                  <a:pt x="2592611" y="139515"/>
                  <a:pt x="2597784" y="142075"/>
                  <a:pt x="2604725" y="149001"/>
                </a:cubicBezTo>
                <a:cubicBezTo>
                  <a:pt x="2611666" y="155928"/>
                  <a:pt x="2613519" y="161223"/>
                  <a:pt x="2610285" y="164887"/>
                </a:cubicBezTo>
                <a:cubicBezTo>
                  <a:pt x="2607052" y="168551"/>
                  <a:pt x="2604782" y="175172"/>
                  <a:pt x="2603477" y="184751"/>
                </a:cubicBezTo>
                <a:cubicBezTo>
                  <a:pt x="2602173" y="194331"/>
                  <a:pt x="2598415" y="206527"/>
                  <a:pt x="2592206" y="221340"/>
                </a:cubicBezTo>
                <a:cubicBezTo>
                  <a:pt x="2641149" y="243855"/>
                  <a:pt x="2672956" y="258130"/>
                  <a:pt x="2687626" y="264168"/>
                </a:cubicBezTo>
                <a:cubicBezTo>
                  <a:pt x="2689547" y="264168"/>
                  <a:pt x="2689626" y="264160"/>
                  <a:pt x="2687862" y="264146"/>
                </a:cubicBezTo>
                <a:cubicBezTo>
                  <a:pt x="2684263" y="262396"/>
                  <a:pt x="2682463" y="246701"/>
                  <a:pt x="2682463" y="217060"/>
                </a:cubicBezTo>
                <a:cubicBezTo>
                  <a:pt x="2658085" y="222351"/>
                  <a:pt x="2642214" y="226148"/>
                  <a:pt x="2634850" y="228450"/>
                </a:cubicBezTo>
                <a:cubicBezTo>
                  <a:pt x="2627486" y="230751"/>
                  <a:pt x="2619409" y="228131"/>
                  <a:pt x="2610619" y="220588"/>
                </a:cubicBezTo>
                <a:cubicBezTo>
                  <a:pt x="2601828" y="213045"/>
                  <a:pt x="2603642" y="208983"/>
                  <a:pt x="2616061" y="208402"/>
                </a:cubicBezTo>
                <a:cubicBezTo>
                  <a:pt x="2628480" y="207821"/>
                  <a:pt x="2650614" y="204598"/>
                  <a:pt x="2682463" y="198733"/>
                </a:cubicBezTo>
                <a:lnTo>
                  <a:pt x="2682463" y="186021"/>
                </a:lnTo>
                <a:cubicBezTo>
                  <a:pt x="2674175" y="187770"/>
                  <a:pt x="2667023" y="189330"/>
                  <a:pt x="2661007" y="190699"/>
                </a:cubicBezTo>
                <a:cubicBezTo>
                  <a:pt x="2654991" y="192069"/>
                  <a:pt x="2648291" y="189509"/>
                  <a:pt x="2640905" y="183020"/>
                </a:cubicBezTo>
                <a:cubicBezTo>
                  <a:pt x="2633520" y="176531"/>
                  <a:pt x="2635255" y="172706"/>
                  <a:pt x="2646111" y="171544"/>
                </a:cubicBezTo>
                <a:cubicBezTo>
                  <a:pt x="2656966" y="170383"/>
                  <a:pt x="2669084" y="168626"/>
                  <a:pt x="2682463" y="166274"/>
                </a:cubicBezTo>
                <a:lnTo>
                  <a:pt x="2682463" y="150916"/>
                </a:lnTo>
                <a:cubicBezTo>
                  <a:pt x="2676010" y="152637"/>
                  <a:pt x="2669134" y="154418"/>
                  <a:pt x="2661835" y="156261"/>
                </a:cubicBezTo>
                <a:cubicBezTo>
                  <a:pt x="2654536" y="158104"/>
                  <a:pt x="2646702" y="156078"/>
                  <a:pt x="2638335" y="150184"/>
                </a:cubicBezTo>
                <a:cubicBezTo>
                  <a:pt x="2629967" y="144291"/>
                  <a:pt x="2631720" y="140458"/>
                  <a:pt x="2643594" y="138687"/>
                </a:cubicBezTo>
                <a:cubicBezTo>
                  <a:pt x="2655468" y="136916"/>
                  <a:pt x="2668424" y="134467"/>
                  <a:pt x="2682463" y="131341"/>
                </a:cubicBezTo>
                <a:lnTo>
                  <a:pt x="2682463" y="110433"/>
                </a:lnTo>
                <a:cubicBezTo>
                  <a:pt x="2657239" y="116628"/>
                  <a:pt x="2641404" y="120877"/>
                  <a:pt x="2634958" y="123178"/>
                </a:cubicBezTo>
                <a:cubicBezTo>
                  <a:pt x="2628512" y="125480"/>
                  <a:pt x="2620420" y="122630"/>
                  <a:pt x="2610683" y="114628"/>
                </a:cubicBezTo>
                <a:cubicBezTo>
                  <a:pt x="2600947" y="106626"/>
                  <a:pt x="2602739" y="102338"/>
                  <a:pt x="2616061" y="101765"/>
                </a:cubicBezTo>
                <a:cubicBezTo>
                  <a:pt x="2629383" y="101191"/>
                  <a:pt x="2651517" y="97979"/>
                  <a:pt x="2682463" y="92128"/>
                </a:cubicBezTo>
                <a:lnTo>
                  <a:pt x="2682463" y="76684"/>
                </a:lnTo>
                <a:cubicBezTo>
                  <a:pt x="2673530" y="79380"/>
                  <a:pt x="2666467" y="81402"/>
                  <a:pt x="2661276" y="82749"/>
                </a:cubicBezTo>
                <a:cubicBezTo>
                  <a:pt x="2656084" y="84097"/>
                  <a:pt x="2649771" y="81767"/>
                  <a:pt x="2642336" y="75759"/>
                </a:cubicBezTo>
                <a:cubicBezTo>
                  <a:pt x="2634901" y="69750"/>
                  <a:pt x="2636402" y="66151"/>
                  <a:pt x="2646842" y="64960"/>
                </a:cubicBezTo>
                <a:cubicBezTo>
                  <a:pt x="2657282" y="63770"/>
                  <a:pt x="2668711" y="61619"/>
                  <a:pt x="2681130" y="58507"/>
                </a:cubicBezTo>
                <a:cubicBezTo>
                  <a:pt x="2681130" y="50176"/>
                  <a:pt x="2680696" y="41672"/>
                  <a:pt x="2679828" y="32996"/>
                </a:cubicBezTo>
                <a:cubicBezTo>
                  <a:pt x="2678961" y="24320"/>
                  <a:pt x="2676935" y="16358"/>
                  <a:pt x="2673752" y="9109"/>
                </a:cubicBezTo>
                <a:cubicBezTo>
                  <a:pt x="2670568" y="1860"/>
                  <a:pt x="2673046" y="-1062"/>
                  <a:pt x="2681183" y="3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1850540" y="2492898"/>
            <a:ext cx="2167255" cy="1459865"/>
          </a:xfrm>
          <a:prstGeom prst="wedgeRoundRectCallout">
            <a:avLst>
              <a:gd name="adj1" fmla="val -34913"/>
              <a:gd name="adj2" fmla="val 73066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相对</a:t>
            </a: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相对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9338133" y="3176450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pic>
        <p:nvPicPr>
          <p:cNvPr id="13" name="SS3.EPS" descr="id:2147497888;FounderCES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344" y="2321421"/>
            <a:ext cx="4481011" cy="2954556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6784" y="4423292"/>
            <a:ext cx="1605714" cy="16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2" grpId="0" animBg="1"/>
      <p:bldP spid="9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3920" y1="36889" x2="58352" y2="45778"/>
                        <a14:foregroundMark x1="42094" y1="33111" x2="34744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7368" y="3897876"/>
            <a:ext cx="1605714" cy="16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7042799" y="1440887"/>
            <a:ext cx="504055" cy="42629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388888" y="2852938"/>
            <a:ext cx="497243" cy="4277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34" name="WordArt 8"/>
          <p:cNvSpPr>
            <a:spLocks noChangeArrowheads="1" noChangeShapeType="1" noTextEdit="1"/>
          </p:cNvSpPr>
          <p:nvPr/>
        </p:nvSpPr>
        <p:spPr bwMode="auto">
          <a:xfrm>
            <a:off x="7008507" y="4725652"/>
            <a:ext cx="474084" cy="46438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968662" y="1853117"/>
            <a:ext cx="2167255" cy="1459865"/>
          </a:xfrm>
          <a:prstGeom prst="wedgeRoundRectCallout">
            <a:avLst>
              <a:gd name="adj1" fmla="val -31788"/>
              <a:gd name="adj2" fmla="val 79777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右面这几个建筑的位置该如何形容呢？</a:t>
            </a:r>
          </a:p>
        </p:txBody>
      </p:sp>
      <p:grpSp>
        <p:nvGrpSpPr>
          <p:cNvPr id="12296" name="组合 5"/>
          <p:cNvGrpSpPr/>
          <p:nvPr/>
        </p:nvGrpSpPr>
        <p:grpSpPr>
          <a:xfrm>
            <a:off x="4592674" y="1885784"/>
            <a:ext cx="5507926" cy="2816737"/>
            <a:chOff x="906" y="1109"/>
            <a:chExt cx="9647" cy="5507"/>
          </a:xfrm>
        </p:grpSpPr>
        <p:grpSp>
          <p:nvGrpSpPr>
            <p:cNvPr id="12297" name="组合 1"/>
            <p:cNvGrpSpPr/>
            <p:nvPr/>
          </p:nvGrpSpPr>
          <p:grpSpPr>
            <a:xfrm>
              <a:off x="906" y="1109"/>
              <a:ext cx="9647" cy="5507"/>
              <a:chOff x="1409928" y="1596536"/>
              <a:chExt cx="6324144" cy="3642214"/>
            </a:xfrm>
          </p:grpSpPr>
          <p:pic>
            <p:nvPicPr>
              <p:cNvPr id="12298" name="图片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9928" y="1885950"/>
                <a:ext cx="6324144" cy="33528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299" name="圆角矩形 12"/>
              <p:cNvSpPr/>
              <p:nvPr/>
            </p:nvSpPr>
            <p:spPr>
              <a:xfrm>
                <a:off x="5651835" y="1596536"/>
                <a:ext cx="1095109" cy="418758"/>
              </a:xfrm>
              <a:prstGeom prst="roundRect">
                <a:avLst>
                  <a:gd name="adj" fmla="val 16667"/>
                </a:avLst>
              </a:prstGeom>
              <a:solidFill>
                <a:srgbClr val="FFE1E1"/>
              </a:solidFill>
              <a:ln w="12700" cap="flat" cmpd="sng">
                <a:solidFill>
                  <a:srgbClr val="3399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多功能厅</a:t>
                </a:r>
              </a:p>
            </p:txBody>
          </p:sp>
          <p:sp>
            <p:nvSpPr>
              <p:cNvPr id="12300" name="圆角矩形 14"/>
              <p:cNvSpPr/>
              <p:nvPr/>
            </p:nvSpPr>
            <p:spPr>
              <a:xfrm>
                <a:off x="2098675" y="3708401"/>
                <a:ext cx="865187" cy="307975"/>
              </a:xfrm>
              <a:prstGeom prst="roundRect">
                <a:avLst>
                  <a:gd name="adj" fmla="val 16667"/>
                </a:avLst>
              </a:prstGeom>
              <a:solidFill>
                <a:srgbClr val="FFE1E1"/>
              </a:solidFill>
              <a:ln w="12700" cap="flat" cmpd="sng">
                <a:solidFill>
                  <a:srgbClr val="3399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科技楼</a:t>
                </a:r>
              </a:p>
            </p:txBody>
          </p:sp>
          <p:sp>
            <p:nvSpPr>
              <p:cNvPr id="12301" name="圆角矩形 15"/>
              <p:cNvSpPr/>
              <p:nvPr/>
            </p:nvSpPr>
            <p:spPr>
              <a:xfrm>
                <a:off x="5481638" y="4249738"/>
                <a:ext cx="863600" cy="307975"/>
              </a:xfrm>
              <a:prstGeom prst="roundRect">
                <a:avLst>
                  <a:gd name="adj" fmla="val 16667"/>
                </a:avLst>
              </a:prstGeom>
              <a:solidFill>
                <a:srgbClr val="FFE1E1"/>
              </a:solidFill>
              <a:ln w="12700" cap="flat" cmpd="sng">
                <a:solidFill>
                  <a:srgbClr val="3399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存车处</a:t>
                </a:r>
              </a:p>
            </p:txBody>
          </p:sp>
          <p:sp>
            <p:nvSpPr>
              <p:cNvPr id="12302" name="圆角矩形 11"/>
              <p:cNvSpPr/>
              <p:nvPr/>
            </p:nvSpPr>
            <p:spPr>
              <a:xfrm>
                <a:off x="1979712" y="1706563"/>
                <a:ext cx="720725" cy="307975"/>
              </a:xfrm>
              <a:prstGeom prst="roundRect">
                <a:avLst>
                  <a:gd name="adj" fmla="val 16667"/>
                </a:avLst>
              </a:prstGeom>
              <a:solidFill>
                <a:srgbClr val="FFE1E1"/>
              </a:solidFill>
              <a:ln w="12700" cap="flat" cmpd="sng">
                <a:solidFill>
                  <a:srgbClr val="3399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餐厅</a:t>
                </a:r>
              </a:p>
            </p:txBody>
          </p:sp>
        </p:grpSp>
        <p:grpSp>
          <p:nvGrpSpPr>
            <p:cNvPr id="12303" name="组合 16"/>
            <p:cNvGrpSpPr/>
            <p:nvPr/>
          </p:nvGrpSpPr>
          <p:grpSpPr>
            <a:xfrm>
              <a:off x="7831" y="2554"/>
              <a:ext cx="680" cy="243"/>
              <a:chOff x="7912" y="5670"/>
              <a:chExt cx="680" cy="24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912" y="5670"/>
                <a:ext cx="68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7912" y="5913"/>
                <a:ext cx="680" cy="0"/>
              </a:xfrm>
              <a:prstGeom prst="line">
                <a:avLst/>
              </a:prstGeom>
              <a:ln>
                <a:solidFill>
                  <a:srgbClr val="4389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2592202" y="4722777"/>
            <a:ext cx="2908935" cy="800735"/>
          </a:xfrm>
          <a:prstGeom prst="wedgeRoundRectCallout">
            <a:avLst>
              <a:gd name="adj1" fmla="val -57618"/>
              <a:gd name="adj2" fmla="val -32791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可以借助指南针辨认方向。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7731125" y="4071620"/>
            <a:ext cx="2037080" cy="1610360"/>
            <a:chOff x="1222" y="4803"/>
            <a:chExt cx="4042" cy="3070"/>
          </a:xfrm>
        </p:grpSpPr>
        <p:sp>
          <p:nvSpPr>
            <p:cNvPr id="28" name="椭圆形标注 27"/>
            <p:cNvSpPr/>
            <p:nvPr/>
          </p:nvSpPr>
          <p:spPr>
            <a:xfrm>
              <a:off x="1222" y="4803"/>
              <a:ext cx="4043" cy="3071"/>
            </a:xfrm>
            <a:prstGeom prst="wedgeEllipseCallout">
              <a:avLst>
                <a:gd name="adj1" fmla="val -58743"/>
                <a:gd name="adj2" fmla="val -108263"/>
              </a:avLst>
            </a:prstGeom>
            <a:solidFill>
              <a:srgbClr val="E1E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/>
            <a:srcRect l="13620" t="46172" r="29933" b="3397"/>
            <a:stretch>
              <a:fillRect/>
            </a:stretch>
          </p:blipFill>
          <p:spPr>
            <a:xfrm>
              <a:off x="1689" y="4875"/>
              <a:ext cx="2955" cy="2984"/>
            </a:xfrm>
            <a:prstGeom prst="ellipse">
              <a:avLst/>
            </a:prstGeom>
            <a:noFill/>
            <a:ln w="9525">
              <a:noFill/>
            </a:ln>
          </p:spPr>
        </p:pic>
      </p:grp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9625153" y="2674165"/>
            <a:ext cx="475447" cy="46731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079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 dirty="0">
                <a:ln w="9525">
                  <a:solidFill>
                    <a:prstClr val="black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50800" dist="38100" dir="2700000" algn="tl" rotWithShape="0">
                    <a:srgbClr val="000000">
                      <a:alpha val="39998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22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400" y="317500"/>
            <a:ext cx="11633200" cy="619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2638"/>
          <a:stretch>
            <a:fillRect/>
          </a:stretch>
        </p:blipFill>
        <p:spPr>
          <a:xfrm>
            <a:off x="6197600" y="685800"/>
            <a:ext cx="5829300" cy="548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379787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65537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906462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208087" y="2513013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994025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clrChange>
              <a:clrFrom>
                <a:srgbClr val="E1EFE2">
                  <a:alpha val="100000"/>
                </a:srgbClr>
              </a:clrFrom>
              <a:clrTo>
                <a:srgbClr val="E1EFE2">
                  <a:alpha val="100000"/>
                  <a:alpha val="0"/>
                </a:srgbClr>
              </a:clrTo>
            </a:clrChange>
          </a:blip>
          <a:srcRect l="20000" t="46172" r="29933" b="3397"/>
          <a:stretch>
            <a:fillRect/>
          </a:stretch>
        </p:blipFill>
        <p:spPr>
          <a:xfrm>
            <a:off x="4420215" y="1944485"/>
            <a:ext cx="2768600" cy="31521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1224758" y="2318959"/>
            <a:ext cx="3225800" cy="919480"/>
          </a:xfrm>
          <a:prstGeom prst="wedgeRoundRectCallout">
            <a:avLst>
              <a:gd name="adj1" fmla="val -55944"/>
              <a:gd name="adj2" fmla="val -6422"/>
              <a:gd name="adj3" fmla="val 16667"/>
            </a:avLst>
          </a:prstGeom>
          <a:noFill/>
          <a:ln w="19050">
            <a:solidFill>
              <a:srgbClr val="3399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举手回答：观察指南针，你发现了什么？</a:t>
            </a:r>
          </a:p>
        </p:txBody>
      </p:sp>
      <p:sp>
        <p:nvSpPr>
          <p:cNvPr id="27" name="WordArt 9"/>
          <p:cNvSpPr>
            <a:spLocks noTextEdit="1"/>
          </p:cNvSpPr>
          <p:nvPr/>
        </p:nvSpPr>
        <p:spPr>
          <a:xfrm>
            <a:off x="7619365" y="2320560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3" name="WordArt 9"/>
          <p:cNvSpPr>
            <a:spLocks noTextEdit="1"/>
          </p:cNvSpPr>
          <p:nvPr/>
        </p:nvSpPr>
        <p:spPr>
          <a:xfrm>
            <a:off x="7619365" y="2913650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9" name="WordArt 9"/>
          <p:cNvSpPr>
            <a:spLocks noTextEdit="1"/>
          </p:cNvSpPr>
          <p:nvPr/>
        </p:nvSpPr>
        <p:spPr>
          <a:xfrm>
            <a:off x="7619365" y="3529600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10" name="WordArt 9"/>
          <p:cNvSpPr>
            <a:spLocks noTextEdit="1"/>
          </p:cNvSpPr>
          <p:nvPr/>
        </p:nvSpPr>
        <p:spPr>
          <a:xfrm>
            <a:off x="7619365" y="4083320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方向在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北面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之间；</a:t>
            </a:r>
          </a:p>
        </p:txBody>
      </p:sp>
      <p:sp>
        <p:nvSpPr>
          <p:cNvPr id="11" name="椭圆 10"/>
          <p:cNvSpPr/>
          <p:nvPr/>
        </p:nvSpPr>
        <p:spPr>
          <a:xfrm rot="18720000">
            <a:off x="4812649" y="2766177"/>
            <a:ext cx="757555" cy="49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 rot="19200000">
            <a:off x="6001369" y="3890127"/>
            <a:ext cx="757555" cy="49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 rot="1980000">
            <a:off x="4965684" y="3923147"/>
            <a:ext cx="757555" cy="49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 rot="1980000">
            <a:off x="5998829" y="2767447"/>
            <a:ext cx="757555" cy="4972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54826" y="1104521"/>
            <a:ext cx="4545629" cy="318962"/>
          </a:xfrm>
          <a:custGeom>
            <a:avLst/>
            <a:gdLst/>
            <a:ahLst/>
            <a:cxnLst/>
            <a:rect l="l" t="t" r="r" b="b"/>
            <a:pathLst>
              <a:path w="4545629" h="318962">
                <a:moveTo>
                  <a:pt x="4180945" y="232967"/>
                </a:moveTo>
                <a:cubicBezTo>
                  <a:pt x="4183836" y="232490"/>
                  <a:pt x="4188173" y="233589"/>
                  <a:pt x="4193956" y="236264"/>
                </a:cubicBezTo>
                <a:cubicBezTo>
                  <a:pt x="4205521" y="241613"/>
                  <a:pt x="4212975" y="248747"/>
                  <a:pt x="4216316" y="257666"/>
                </a:cubicBezTo>
                <a:cubicBezTo>
                  <a:pt x="4219657" y="266586"/>
                  <a:pt x="4217754" y="275187"/>
                  <a:pt x="4210605" y="283468"/>
                </a:cubicBezTo>
                <a:cubicBezTo>
                  <a:pt x="4203456" y="291750"/>
                  <a:pt x="4195408" y="286139"/>
                  <a:pt x="4186460" y="266636"/>
                </a:cubicBezTo>
                <a:cubicBezTo>
                  <a:pt x="4179892" y="253529"/>
                  <a:pt x="4176608" y="244359"/>
                  <a:pt x="4176608" y="239125"/>
                </a:cubicBezTo>
                <a:cubicBezTo>
                  <a:pt x="4176608" y="235496"/>
                  <a:pt x="4178054" y="233444"/>
                  <a:pt x="4180945" y="232967"/>
                </a:cubicBezTo>
                <a:close/>
                <a:moveTo>
                  <a:pt x="1462272" y="231980"/>
                </a:moveTo>
                <a:cubicBezTo>
                  <a:pt x="1467004" y="231986"/>
                  <a:pt x="1471744" y="233238"/>
                  <a:pt x="1476490" y="235737"/>
                </a:cubicBezTo>
                <a:cubicBezTo>
                  <a:pt x="1485983" y="240734"/>
                  <a:pt x="1490730" y="248625"/>
                  <a:pt x="1490730" y="259409"/>
                </a:cubicBezTo>
                <a:cubicBezTo>
                  <a:pt x="1490730" y="270193"/>
                  <a:pt x="1485234" y="277843"/>
                  <a:pt x="1474242" y="282360"/>
                </a:cubicBezTo>
                <a:cubicBezTo>
                  <a:pt x="1463251" y="286877"/>
                  <a:pt x="1453550" y="286329"/>
                  <a:pt x="1445139" y="280715"/>
                </a:cubicBezTo>
                <a:cubicBezTo>
                  <a:pt x="1436728" y="275101"/>
                  <a:pt x="1432760" y="267439"/>
                  <a:pt x="1433233" y="257731"/>
                </a:cubicBezTo>
                <a:cubicBezTo>
                  <a:pt x="1433706" y="248023"/>
                  <a:pt x="1438661" y="240680"/>
                  <a:pt x="1448097" y="235704"/>
                </a:cubicBezTo>
                <a:cubicBezTo>
                  <a:pt x="1452815" y="233216"/>
                  <a:pt x="1457540" y="231975"/>
                  <a:pt x="1462272" y="231980"/>
                </a:cubicBezTo>
                <a:close/>
                <a:moveTo>
                  <a:pt x="4248517" y="225143"/>
                </a:moveTo>
                <a:cubicBezTo>
                  <a:pt x="4250463" y="225232"/>
                  <a:pt x="4252851" y="225698"/>
                  <a:pt x="4255680" y="226541"/>
                </a:cubicBezTo>
                <a:cubicBezTo>
                  <a:pt x="4266994" y="229911"/>
                  <a:pt x="4275892" y="235303"/>
                  <a:pt x="4282374" y="242717"/>
                </a:cubicBezTo>
                <a:cubicBezTo>
                  <a:pt x="4289357" y="250905"/>
                  <a:pt x="4291151" y="260240"/>
                  <a:pt x="4287751" y="270723"/>
                </a:cubicBezTo>
                <a:cubicBezTo>
                  <a:pt x="4284353" y="281206"/>
                  <a:pt x="4278871" y="283536"/>
                  <a:pt x="4271307" y="277714"/>
                </a:cubicBezTo>
                <a:cubicBezTo>
                  <a:pt x="4263743" y="271892"/>
                  <a:pt x="4257817" y="265403"/>
                  <a:pt x="4253529" y="258247"/>
                </a:cubicBezTo>
                <a:cubicBezTo>
                  <a:pt x="4249241" y="251091"/>
                  <a:pt x="4245699" y="243176"/>
                  <a:pt x="4242903" y="234500"/>
                </a:cubicBezTo>
                <a:cubicBezTo>
                  <a:pt x="4240805" y="227993"/>
                  <a:pt x="4242677" y="224874"/>
                  <a:pt x="4248517" y="225143"/>
                </a:cubicBezTo>
                <a:close/>
                <a:moveTo>
                  <a:pt x="4133918" y="223691"/>
                </a:moveTo>
                <a:cubicBezTo>
                  <a:pt x="4137293" y="223547"/>
                  <a:pt x="4139431" y="228635"/>
                  <a:pt x="4140331" y="238952"/>
                </a:cubicBezTo>
                <a:cubicBezTo>
                  <a:pt x="4142131" y="259588"/>
                  <a:pt x="4137470" y="277836"/>
                  <a:pt x="4126349" y="293696"/>
                </a:cubicBezTo>
                <a:cubicBezTo>
                  <a:pt x="4115228" y="309556"/>
                  <a:pt x="4107327" y="312321"/>
                  <a:pt x="4102645" y="301988"/>
                </a:cubicBezTo>
                <a:cubicBezTo>
                  <a:pt x="4097963" y="291656"/>
                  <a:pt x="4097497" y="282884"/>
                  <a:pt x="4101247" y="275671"/>
                </a:cubicBezTo>
                <a:cubicBezTo>
                  <a:pt x="4104997" y="268457"/>
                  <a:pt x="4111274" y="256505"/>
                  <a:pt x="4120079" y="239813"/>
                </a:cubicBezTo>
                <a:cubicBezTo>
                  <a:pt x="4125930" y="229208"/>
                  <a:pt x="4130543" y="223834"/>
                  <a:pt x="4133918" y="223691"/>
                </a:cubicBezTo>
                <a:close/>
                <a:moveTo>
                  <a:pt x="4500013" y="223573"/>
                </a:moveTo>
                <a:cubicBezTo>
                  <a:pt x="4496641" y="223763"/>
                  <a:pt x="4493361" y="225042"/>
                  <a:pt x="4490175" y="227412"/>
                </a:cubicBezTo>
                <a:cubicBezTo>
                  <a:pt x="4483800" y="232152"/>
                  <a:pt x="4480613" y="238468"/>
                  <a:pt x="4480613" y="246363"/>
                </a:cubicBezTo>
                <a:cubicBezTo>
                  <a:pt x="4480613" y="254257"/>
                  <a:pt x="4484163" y="260183"/>
                  <a:pt x="4491261" y="264141"/>
                </a:cubicBezTo>
                <a:cubicBezTo>
                  <a:pt x="4498359" y="268099"/>
                  <a:pt x="4505307" y="267898"/>
                  <a:pt x="4512104" y="263539"/>
                </a:cubicBezTo>
                <a:cubicBezTo>
                  <a:pt x="4518901" y="259165"/>
                  <a:pt x="4522096" y="252855"/>
                  <a:pt x="4521687" y="244610"/>
                </a:cubicBezTo>
                <a:cubicBezTo>
                  <a:pt x="4521279" y="236364"/>
                  <a:pt x="4517517" y="230252"/>
                  <a:pt x="4510405" y="226272"/>
                </a:cubicBezTo>
                <a:cubicBezTo>
                  <a:pt x="4506849" y="224282"/>
                  <a:pt x="4503385" y="223383"/>
                  <a:pt x="4500013" y="223573"/>
                </a:cubicBezTo>
                <a:close/>
                <a:moveTo>
                  <a:pt x="4317116" y="217501"/>
                </a:moveTo>
                <a:cubicBezTo>
                  <a:pt x="4320929" y="217910"/>
                  <a:pt x="4326033" y="219238"/>
                  <a:pt x="4332429" y="221486"/>
                </a:cubicBezTo>
                <a:cubicBezTo>
                  <a:pt x="4351185" y="230176"/>
                  <a:pt x="4364576" y="239275"/>
                  <a:pt x="4372599" y="248783"/>
                </a:cubicBezTo>
                <a:cubicBezTo>
                  <a:pt x="4380623" y="258290"/>
                  <a:pt x="4383232" y="268966"/>
                  <a:pt x="4380429" y="280812"/>
                </a:cubicBezTo>
                <a:cubicBezTo>
                  <a:pt x="4377625" y="292657"/>
                  <a:pt x="4370401" y="293696"/>
                  <a:pt x="4358757" y="283931"/>
                </a:cubicBezTo>
                <a:cubicBezTo>
                  <a:pt x="4347113" y="274165"/>
                  <a:pt x="4333418" y="259068"/>
                  <a:pt x="4317673" y="238641"/>
                </a:cubicBezTo>
                <a:cubicBezTo>
                  <a:pt x="4305863" y="223320"/>
                  <a:pt x="4305678" y="216273"/>
                  <a:pt x="4317116" y="217501"/>
                </a:cubicBezTo>
                <a:close/>
                <a:moveTo>
                  <a:pt x="4502495" y="200653"/>
                </a:moveTo>
                <a:cubicBezTo>
                  <a:pt x="4508015" y="200775"/>
                  <a:pt x="4513660" y="202048"/>
                  <a:pt x="4519429" y="204471"/>
                </a:cubicBezTo>
                <a:cubicBezTo>
                  <a:pt x="4530965" y="209318"/>
                  <a:pt x="4538627" y="216998"/>
                  <a:pt x="4542413" y="227509"/>
                </a:cubicBezTo>
                <a:cubicBezTo>
                  <a:pt x="4546198" y="238020"/>
                  <a:pt x="4546643" y="248417"/>
                  <a:pt x="4543746" y="258699"/>
                </a:cubicBezTo>
                <a:cubicBezTo>
                  <a:pt x="4540849" y="268981"/>
                  <a:pt x="4535429" y="276850"/>
                  <a:pt x="4527484" y="282306"/>
                </a:cubicBezTo>
                <a:cubicBezTo>
                  <a:pt x="4519539" y="287763"/>
                  <a:pt x="4510100" y="290491"/>
                  <a:pt x="4499166" y="290491"/>
                </a:cubicBezTo>
                <a:cubicBezTo>
                  <a:pt x="4488231" y="290491"/>
                  <a:pt x="4478329" y="286053"/>
                  <a:pt x="4469460" y="277176"/>
                </a:cubicBezTo>
                <a:cubicBezTo>
                  <a:pt x="4460591" y="268300"/>
                  <a:pt x="4456156" y="258756"/>
                  <a:pt x="4456156" y="248546"/>
                </a:cubicBezTo>
                <a:cubicBezTo>
                  <a:pt x="4456156" y="238336"/>
                  <a:pt x="4458543" y="229405"/>
                  <a:pt x="4463319" y="221755"/>
                </a:cubicBezTo>
                <a:cubicBezTo>
                  <a:pt x="4468094" y="214104"/>
                  <a:pt x="4475755" y="208099"/>
                  <a:pt x="4486303" y="203740"/>
                </a:cubicBezTo>
                <a:cubicBezTo>
                  <a:pt x="4491576" y="201560"/>
                  <a:pt x="4496973" y="200531"/>
                  <a:pt x="4502495" y="200653"/>
                </a:cubicBezTo>
                <a:close/>
                <a:moveTo>
                  <a:pt x="3172527" y="165535"/>
                </a:moveTo>
                <a:cubicBezTo>
                  <a:pt x="3171103" y="165263"/>
                  <a:pt x="3169457" y="165296"/>
                  <a:pt x="3167589" y="165635"/>
                </a:cubicBezTo>
                <a:cubicBezTo>
                  <a:pt x="3160117" y="166990"/>
                  <a:pt x="3148086" y="169596"/>
                  <a:pt x="3131494" y="173454"/>
                </a:cubicBezTo>
                <a:cubicBezTo>
                  <a:pt x="3134133" y="189902"/>
                  <a:pt x="3135825" y="202765"/>
                  <a:pt x="3136571" y="212043"/>
                </a:cubicBezTo>
                <a:cubicBezTo>
                  <a:pt x="3149592" y="210322"/>
                  <a:pt x="3163222" y="207476"/>
                  <a:pt x="3177462" y="203503"/>
                </a:cubicBezTo>
                <a:cubicBezTo>
                  <a:pt x="3179111" y="193752"/>
                  <a:pt x="3179746" y="184664"/>
                  <a:pt x="3179366" y="176239"/>
                </a:cubicBezTo>
                <a:cubicBezTo>
                  <a:pt x="3179081" y="169920"/>
                  <a:pt x="3176801" y="166352"/>
                  <a:pt x="3172527" y="165535"/>
                </a:cubicBezTo>
                <a:close/>
                <a:moveTo>
                  <a:pt x="826587" y="156487"/>
                </a:moveTo>
                <a:cubicBezTo>
                  <a:pt x="830341" y="155663"/>
                  <a:pt x="836943" y="156568"/>
                  <a:pt x="846393" y="159203"/>
                </a:cubicBezTo>
                <a:cubicBezTo>
                  <a:pt x="865293" y="164473"/>
                  <a:pt x="874991" y="172529"/>
                  <a:pt x="875485" y="183370"/>
                </a:cubicBezTo>
                <a:cubicBezTo>
                  <a:pt x="875980" y="194211"/>
                  <a:pt x="873861" y="200825"/>
                  <a:pt x="869129" y="203213"/>
                </a:cubicBezTo>
                <a:cubicBezTo>
                  <a:pt x="864397" y="205601"/>
                  <a:pt x="856381" y="201991"/>
                  <a:pt x="845081" y="192383"/>
                </a:cubicBezTo>
                <a:cubicBezTo>
                  <a:pt x="834827" y="182129"/>
                  <a:pt x="827758" y="172719"/>
                  <a:pt x="823871" y="164150"/>
                </a:cubicBezTo>
                <a:cubicBezTo>
                  <a:pt x="821928" y="159866"/>
                  <a:pt x="822834" y="157312"/>
                  <a:pt x="826587" y="156487"/>
                </a:cubicBezTo>
                <a:close/>
                <a:moveTo>
                  <a:pt x="127318" y="153772"/>
                </a:moveTo>
                <a:cubicBezTo>
                  <a:pt x="124199" y="153126"/>
                  <a:pt x="108270" y="155292"/>
                  <a:pt x="79533" y="160268"/>
                </a:cubicBezTo>
                <a:lnTo>
                  <a:pt x="83211" y="197201"/>
                </a:lnTo>
                <a:cubicBezTo>
                  <a:pt x="101380" y="193602"/>
                  <a:pt x="115964" y="191128"/>
                  <a:pt x="126963" y="189780"/>
                </a:cubicBezTo>
                <a:cubicBezTo>
                  <a:pt x="129429" y="176659"/>
                  <a:pt x="130885" y="167538"/>
                  <a:pt x="131329" y="162419"/>
                </a:cubicBezTo>
                <a:cubicBezTo>
                  <a:pt x="131774" y="157299"/>
                  <a:pt x="130437" y="154417"/>
                  <a:pt x="127318" y="153772"/>
                </a:cubicBezTo>
                <a:close/>
                <a:moveTo>
                  <a:pt x="3532955" y="152458"/>
                </a:moveTo>
                <a:cubicBezTo>
                  <a:pt x="3535273" y="152769"/>
                  <a:pt x="3538078" y="153404"/>
                  <a:pt x="3541369" y="154363"/>
                </a:cubicBezTo>
                <a:cubicBezTo>
                  <a:pt x="3554534" y="158199"/>
                  <a:pt x="3564009" y="164011"/>
                  <a:pt x="3569795" y="171797"/>
                </a:cubicBezTo>
                <a:cubicBezTo>
                  <a:pt x="3575582" y="179584"/>
                  <a:pt x="3577008" y="189163"/>
                  <a:pt x="3574076" y="200535"/>
                </a:cubicBezTo>
                <a:cubicBezTo>
                  <a:pt x="3571143" y="211907"/>
                  <a:pt x="3561897" y="209225"/>
                  <a:pt x="3546338" y="192490"/>
                </a:cubicBezTo>
                <a:cubicBezTo>
                  <a:pt x="3534651" y="176300"/>
                  <a:pt x="3527610" y="164939"/>
                  <a:pt x="3525215" y="158407"/>
                </a:cubicBezTo>
                <a:cubicBezTo>
                  <a:pt x="3523419" y="153508"/>
                  <a:pt x="3525999" y="151525"/>
                  <a:pt x="3532955" y="152458"/>
                </a:cubicBezTo>
                <a:close/>
                <a:moveTo>
                  <a:pt x="4277921" y="142005"/>
                </a:moveTo>
                <a:cubicBezTo>
                  <a:pt x="4271970" y="142005"/>
                  <a:pt x="4258648" y="143361"/>
                  <a:pt x="4237955" y="146071"/>
                </a:cubicBezTo>
                <a:lnTo>
                  <a:pt x="4191622" y="152266"/>
                </a:lnTo>
                <a:lnTo>
                  <a:pt x="4194268" y="171367"/>
                </a:lnTo>
                <a:lnTo>
                  <a:pt x="4196656" y="195846"/>
                </a:lnTo>
                <a:cubicBezTo>
                  <a:pt x="4210580" y="194125"/>
                  <a:pt x="4236887" y="191114"/>
                  <a:pt x="4275577" y="186811"/>
                </a:cubicBezTo>
                <a:cubicBezTo>
                  <a:pt x="4278889" y="170349"/>
                  <a:pt x="4280997" y="158766"/>
                  <a:pt x="4281901" y="152062"/>
                </a:cubicBezTo>
                <a:cubicBezTo>
                  <a:pt x="4282805" y="145358"/>
                  <a:pt x="4281477" y="142005"/>
                  <a:pt x="4277921" y="142005"/>
                </a:cubicBezTo>
                <a:close/>
                <a:moveTo>
                  <a:pt x="3181178" y="136929"/>
                </a:moveTo>
                <a:cubicBezTo>
                  <a:pt x="3184630" y="136499"/>
                  <a:pt x="3188339" y="137130"/>
                  <a:pt x="3192304" y="138822"/>
                </a:cubicBezTo>
                <a:cubicBezTo>
                  <a:pt x="3200234" y="142206"/>
                  <a:pt x="3207605" y="146623"/>
                  <a:pt x="3214417" y="152072"/>
                </a:cubicBezTo>
                <a:cubicBezTo>
                  <a:pt x="3221228" y="157522"/>
                  <a:pt x="3221626" y="162351"/>
                  <a:pt x="3215611" y="166559"/>
                </a:cubicBezTo>
                <a:cubicBezTo>
                  <a:pt x="3209595" y="170768"/>
                  <a:pt x="3204500" y="182646"/>
                  <a:pt x="3200327" y="202191"/>
                </a:cubicBezTo>
                <a:cubicBezTo>
                  <a:pt x="3209333" y="214739"/>
                  <a:pt x="3208125" y="221561"/>
                  <a:pt x="3196703" y="222658"/>
                </a:cubicBezTo>
                <a:cubicBezTo>
                  <a:pt x="3185281" y="223755"/>
                  <a:pt x="3165473" y="226433"/>
                  <a:pt x="3137281" y="230692"/>
                </a:cubicBezTo>
                <a:cubicBezTo>
                  <a:pt x="3131817" y="242667"/>
                  <a:pt x="3126988" y="244509"/>
                  <a:pt x="3122794" y="236221"/>
                </a:cubicBezTo>
                <a:cubicBezTo>
                  <a:pt x="3118599" y="227932"/>
                  <a:pt x="3114526" y="215660"/>
                  <a:pt x="3110576" y="199406"/>
                </a:cubicBezTo>
                <a:cubicBezTo>
                  <a:pt x="3106625" y="183151"/>
                  <a:pt x="3102122" y="171525"/>
                  <a:pt x="3097067" y="164527"/>
                </a:cubicBezTo>
                <a:cubicBezTo>
                  <a:pt x="3092012" y="157529"/>
                  <a:pt x="3094016" y="154030"/>
                  <a:pt x="3103079" y="154030"/>
                </a:cubicBezTo>
                <a:cubicBezTo>
                  <a:pt x="3109748" y="154030"/>
                  <a:pt x="3115455" y="154474"/>
                  <a:pt x="3120202" y="155363"/>
                </a:cubicBezTo>
                <a:cubicBezTo>
                  <a:pt x="3124948" y="156252"/>
                  <a:pt x="3133230" y="155424"/>
                  <a:pt x="3145046" y="152879"/>
                </a:cubicBezTo>
                <a:cubicBezTo>
                  <a:pt x="3156862" y="150334"/>
                  <a:pt x="3165710" y="146508"/>
                  <a:pt x="3171590" y="141403"/>
                </a:cubicBezTo>
                <a:cubicBezTo>
                  <a:pt x="3174529" y="138851"/>
                  <a:pt x="3177726" y="137359"/>
                  <a:pt x="3181178" y="136929"/>
                </a:cubicBezTo>
                <a:close/>
                <a:moveTo>
                  <a:pt x="1185557" y="133087"/>
                </a:moveTo>
                <a:cubicBezTo>
                  <a:pt x="1187058" y="132987"/>
                  <a:pt x="1188978" y="133296"/>
                  <a:pt x="1191317" y="134014"/>
                </a:cubicBezTo>
                <a:cubicBezTo>
                  <a:pt x="1200674" y="136890"/>
                  <a:pt x="1208350" y="140747"/>
                  <a:pt x="1214344" y="145587"/>
                </a:cubicBezTo>
                <a:cubicBezTo>
                  <a:pt x="1220338" y="150427"/>
                  <a:pt x="1221088" y="155575"/>
                  <a:pt x="1216592" y="161031"/>
                </a:cubicBezTo>
                <a:cubicBezTo>
                  <a:pt x="1212096" y="166488"/>
                  <a:pt x="1209848" y="176745"/>
                  <a:pt x="1209848" y="191802"/>
                </a:cubicBezTo>
                <a:cubicBezTo>
                  <a:pt x="1219672" y="186008"/>
                  <a:pt x="1229534" y="179233"/>
                  <a:pt x="1239436" y="171475"/>
                </a:cubicBezTo>
                <a:cubicBezTo>
                  <a:pt x="1249338" y="163717"/>
                  <a:pt x="1254579" y="156615"/>
                  <a:pt x="1255160" y="150169"/>
                </a:cubicBezTo>
                <a:cubicBezTo>
                  <a:pt x="1255741" y="143723"/>
                  <a:pt x="1260333" y="142715"/>
                  <a:pt x="1268937" y="147146"/>
                </a:cubicBezTo>
                <a:cubicBezTo>
                  <a:pt x="1277541" y="151578"/>
                  <a:pt x="1284464" y="157722"/>
                  <a:pt x="1289705" y="165581"/>
                </a:cubicBezTo>
                <a:cubicBezTo>
                  <a:pt x="1294947" y="173439"/>
                  <a:pt x="1291907" y="178437"/>
                  <a:pt x="1280585" y="180573"/>
                </a:cubicBezTo>
                <a:cubicBezTo>
                  <a:pt x="1269264" y="182710"/>
                  <a:pt x="1245627" y="192763"/>
                  <a:pt x="1209676" y="210731"/>
                </a:cubicBezTo>
                <a:cubicBezTo>
                  <a:pt x="1208859" y="230320"/>
                  <a:pt x="1210264" y="243308"/>
                  <a:pt x="1213892" y="249697"/>
                </a:cubicBezTo>
                <a:cubicBezTo>
                  <a:pt x="1217521" y="256085"/>
                  <a:pt x="1230086" y="259298"/>
                  <a:pt x="1251589" y="259333"/>
                </a:cubicBezTo>
                <a:cubicBezTo>
                  <a:pt x="1273092" y="259369"/>
                  <a:pt x="1285446" y="256587"/>
                  <a:pt x="1288651" y="250987"/>
                </a:cubicBezTo>
                <a:cubicBezTo>
                  <a:pt x="1291857" y="245388"/>
                  <a:pt x="1295746" y="235023"/>
                  <a:pt x="1300321" y="219894"/>
                </a:cubicBezTo>
                <a:cubicBezTo>
                  <a:pt x="1304895" y="204765"/>
                  <a:pt x="1308262" y="205873"/>
                  <a:pt x="1310420" y="223218"/>
                </a:cubicBezTo>
                <a:cubicBezTo>
                  <a:pt x="1312578" y="240562"/>
                  <a:pt x="1315927" y="252332"/>
                  <a:pt x="1320465" y="258527"/>
                </a:cubicBezTo>
                <a:cubicBezTo>
                  <a:pt x="1325004" y="264722"/>
                  <a:pt x="1320662" y="271146"/>
                  <a:pt x="1307441" y="277800"/>
                </a:cubicBezTo>
                <a:cubicBezTo>
                  <a:pt x="1294219" y="284454"/>
                  <a:pt x="1274763" y="287555"/>
                  <a:pt x="1249073" y="287103"/>
                </a:cubicBezTo>
                <a:cubicBezTo>
                  <a:pt x="1223382" y="286652"/>
                  <a:pt x="1206568" y="281948"/>
                  <a:pt x="1198631" y="272993"/>
                </a:cubicBezTo>
                <a:cubicBezTo>
                  <a:pt x="1190694" y="264037"/>
                  <a:pt x="1187177" y="243036"/>
                  <a:pt x="1188080" y="209989"/>
                </a:cubicBezTo>
                <a:cubicBezTo>
                  <a:pt x="1188983" y="176942"/>
                  <a:pt x="1187410" y="155299"/>
                  <a:pt x="1183358" y="145060"/>
                </a:cubicBezTo>
                <a:cubicBezTo>
                  <a:pt x="1180320" y="137381"/>
                  <a:pt x="1181053" y="133390"/>
                  <a:pt x="1185557" y="133087"/>
                </a:cubicBezTo>
                <a:close/>
                <a:moveTo>
                  <a:pt x="1462288" y="130747"/>
                </a:moveTo>
                <a:cubicBezTo>
                  <a:pt x="1467020" y="130753"/>
                  <a:pt x="1471758" y="132003"/>
                  <a:pt x="1476501" y="134498"/>
                </a:cubicBezTo>
                <a:cubicBezTo>
                  <a:pt x="1485987" y="139489"/>
                  <a:pt x="1490730" y="147383"/>
                  <a:pt x="1490730" y="158181"/>
                </a:cubicBezTo>
                <a:cubicBezTo>
                  <a:pt x="1490730" y="168965"/>
                  <a:pt x="1485234" y="176616"/>
                  <a:pt x="1474242" y="181133"/>
                </a:cubicBezTo>
                <a:cubicBezTo>
                  <a:pt x="1463251" y="185650"/>
                  <a:pt x="1453550" y="185101"/>
                  <a:pt x="1445139" y="179487"/>
                </a:cubicBezTo>
                <a:cubicBezTo>
                  <a:pt x="1436728" y="173873"/>
                  <a:pt x="1432760" y="166208"/>
                  <a:pt x="1433233" y="156493"/>
                </a:cubicBezTo>
                <a:cubicBezTo>
                  <a:pt x="1433706" y="146777"/>
                  <a:pt x="1438664" y="139435"/>
                  <a:pt x="1448107" y="134466"/>
                </a:cubicBezTo>
                <a:cubicBezTo>
                  <a:pt x="1452829" y="131982"/>
                  <a:pt x="1457556" y="130742"/>
                  <a:pt x="1462288" y="130747"/>
                </a:cubicBezTo>
                <a:close/>
                <a:moveTo>
                  <a:pt x="3456823" y="125131"/>
                </a:moveTo>
                <a:cubicBezTo>
                  <a:pt x="3451897" y="125568"/>
                  <a:pt x="3439360" y="127794"/>
                  <a:pt x="3419212" y="131810"/>
                </a:cubicBezTo>
                <a:lnTo>
                  <a:pt x="3420395" y="170205"/>
                </a:lnTo>
                <a:cubicBezTo>
                  <a:pt x="3428325" y="169460"/>
                  <a:pt x="3434926" y="167696"/>
                  <a:pt x="3440196" y="164914"/>
                </a:cubicBezTo>
                <a:cubicBezTo>
                  <a:pt x="3445466" y="162132"/>
                  <a:pt x="3451159" y="163749"/>
                  <a:pt x="3457275" y="169765"/>
                </a:cubicBezTo>
                <a:cubicBezTo>
                  <a:pt x="3463391" y="175780"/>
                  <a:pt x="3461634" y="180756"/>
                  <a:pt x="3452005" y="184693"/>
                </a:cubicBezTo>
                <a:cubicBezTo>
                  <a:pt x="3442375" y="188629"/>
                  <a:pt x="3431896" y="190597"/>
                  <a:pt x="3420568" y="190597"/>
                </a:cubicBezTo>
                <a:lnTo>
                  <a:pt x="3421729" y="225530"/>
                </a:lnTo>
                <a:cubicBezTo>
                  <a:pt x="3426260" y="225659"/>
                  <a:pt x="3433015" y="223892"/>
                  <a:pt x="3441992" y="220228"/>
                </a:cubicBezTo>
                <a:cubicBezTo>
                  <a:pt x="3450969" y="216564"/>
                  <a:pt x="3456988" y="216757"/>
                  <a:pt x="3460050" y="220808"/>
                </a:cubicBezTo>
                <a:cubicBezTo>
                  <a:pt x="3463111" y="224860"/>
                  <a:pt x="3465366" y="224601"/>
                  <a:pt x="3466815" y="220034"/>
                </a:cubicBezTo>
                <a:cubicBezTo>
                  <a:pt x="3468263" y="215467"/>
                  <a:pt x="3469213" y="199951"/>
                  <a:pt x="3469665" y="173486"/>
                </a:cubicBezTo>
                <a:cubicBezTo>
                  <a:pt x="3470117" y="147021"/>
                  <a:pt x="3469321" y="132236"/>
                  <a:pt x="3467277" y="129132"/>
                </a:cubicBezTo>
                <a:cubicBezTo>
                  <a:pt x="3465234" y="126027"/>
                  <a:pt x="3461749" y="124693"/>
                  <a:pt x="3456823" y="125131"/>
                </a:cubicBezTo>
                <a:close/>
                <a:moveTo>
                  <a:pt x="138097" y="124620"/>
                </a:moveTo>
                <a:cubicBezTo>
                  <a:pt x="141440" y="124527"/>
                  <a:pt x="145325" y="125435"/>
                  <a:pt x="149753" y="127346"/>
                </a:cubicBezTo>
                <a:cubicBezTo>
                  <a:pt x="158608" y="131168"/>
                  <a:pt x="166216" y="136040"/>
                  <a:pt x="172575" y="141962"/>
                </a:cubicBezTo>
                <a:cubicBezTo>
                  <a:pt x="178935" y="147885"/>
                  <a:pt x="178828" y="153420"/>
                  <a:pt x="172253" y="158568"/>
                </a:cubicBezTo>
                <a:cubicBezTo>
                  <a:pt x="165678" y="163717"/>
                  <a:pt x="159063" y="174629"/>
                  <a:pt x="152410" y="191307"/>
                </a:cubicBezTo>
                <a:cubicBezTo>
                  <a:pt x="164111" y="203195"/>
                  <a:pt x="163104" y="209422"/>
                  <a:pt x="149387" y="209989"/>
                </a:cubicBezTo>
                <a:cubicBezTo>
                  <a:pt x="135671" y="210555"/>
                  <a:pt x="114372" y="212954"/>
                  <a:pt x="85491" y="217184"/>
                </a:cubicBezTo>
                <a:cubicBezTo>
                  <a:pt x="80572" y="232757"/>
                  <a:pt x="75187" y="236016"/>
                  <a:pt x="69337" y="226960"/>
                </a:cubicBezTo>
                <a:cubicBezTo>
                  <a:pt x="63486" y="217905"/>
                  <a:pt x="59442" y="205776"/>
                  <a:pt x="57205" y="190576"/>
                </a:cubicBezTo>
                <a:cubicBezTo>
                  <a:pt x="54968" y="175375"/>
                  <a:pt x="51354" y="163458"/>
                  <a:pt x="46364" y="154826"/>
                </a:cubicBezTo>
                <a:cubicBezTo>
                  <a:pt x="41373" y="146193"/>
                  <a:pt x="42499" y="141876"/>
                  <a:pt x="49741" y="141876"/>
                </a:cubicBezTo>
                <a:cubicBezTo>
                  <a:pt x="55520" y="141876"/>
                  <a:pt x="60794" y="142321"/>
                  <a:pt x="65562" y="143210"/>
                </a:cubicBezTo>
                <a:cubicBezTo>
                  <a:pt x="70330" y="144099"/>
                  <a:pt x="81081" y="142819"/>
                  <a:pt x="97816" y="139370"/>
                </a:cubicBezTo>
                <a:cubicBezTo>
                  <a:pt x="114551" y="135922"/>
                  <a:pt x="125177" y="132100"/>
                  <a:pt x="129695" y="127905"/>
                </a:cubicBezTo>
                <a:cubicBezTo>
                  <a:pt x="131953" y="125808"/>
                  <a:pt x="134754" y="124713"/>
                  <a:pt x="138097" y="124620"/>
                </a:cubicBezTo>
                <a:close/>
                <a:moveTo>
                  <a:pt x="1117472" y="121130"/>
                </a:moveTo>
                <a:cubicBezTo>
                  <a:pt x="1123804" y="122614"/>
                  <a:pt x="1129533" y="125604"/>
                  <a:pt x="1134659" y="130099"/>
                </a:cubicBezTo>
                <a:cubicBezTo>
                  <a:pt x="1139786" y="134595"/>
                  <a:pt x="1139811" y="139621"/>
                  <a:pt x="1134734" y="145178"/>
                </a:cubicBezTo>
                <a:cubicBezTo>
                  <a:pt x="1129658" y="150735"/>
                  <a:pt x="1126059" y="158819"/>
                  <a:pt x="1123936" y="169431"/>
                </a:cubicBezTo>
                <a:cubicBezTo>
                  <a:pt x="1121814" y="180043"/>
                  <a:pt x="1120753" y="200542"/>
                  <a:pt x="1120753" y="230929"/>
                </a:cubicBezTo>
                <a:cubicBezTo>
                  <a:pt x="1133831" y="223071"/>
                  <a:pt x="1145651" y="217284"/>
                  <a:pt x="1156212" y="213570"/>
                </a:cubicBezTo>
                <a:cubicBezTo>
                  <a:pt x="1166774" y="209856"/>
                  <a:pt x="1167556" y="212574"/>
                  <a:pt x="1158557" y="221723"/>
                </a:cubicBezTo>
                <a:cubicBezTo>
                  <a:pt x="1149559" y="230872"/>
                  <a:pt x="1140417" y="240092"/>
                  <a:pt x="1131131" y="249385"/>
                </a:cubicBezTo>
                <a:cubicBezTo>
                  <a:pt x="1121846" y="258677"/>
                  <a:pt x="1113855" y="267852"/>
                  <a:pt x="1107158" y="276907"/>
                </a:cubicBezTo>
                <a:cubicBezTo>
                  <a:pt x="1100461" y="285963"/>
                  <a:pt x="1094277" y="284852"/>
                  <a:pt x="1088606" y="273573"/>
                </a:cubicBezTo>
                <a:cubicBezTo>
                  <a:pt x="1082934" y="262295"/>
                  <a:pt x="1082353" y="253630"/>
                  <a:pt x="1086863" y="247578"/>
                </a:cubicBezTo>
                <a:cubicBezTo>
                  <a:pt x="1091373" y="241527"/>
                  <a:pt x="1094302" y="234679"/>
                  <a:pt x="1095650" y="227036"/>
                </a:cubicBezTo>
                <a:cubicBezTo>
                  <a:pt x="1096998" y="219392"/>
                  <a:pt x="1097894" y="205769"/>
                  <a:pt x="1098339" y="186166"/>
                </a:cubicBezTo>
                <a:cubicBezTo>
                  <a:pt x="1098784" y="166563"/>
                  <a:pt x="1099006" y="154969"/>
                  <a:pt x="1099006" y="151384"/>
                </a:cubicBezTo>
                <a:cubicBezTo>
                  <a:pt x="1099006" y="150538"/>
                  <a:pt x="1095966" y="152065"/>
                  <a:pt x="1089885" y="155966"/>
                </a:cubicBezTo>
                <a:cubicBezTo>
                  <a:pt x="1083805" y="159866"/>
                  <a:pt x="1076789" y="163240"/>
                  <a:pt x="1068838" y="166086"/>
                </a:cubicBezTo>
                <a:cubicBezTo>
                  <a:pt x="1060886" y="168933"/>
                  <a:pt x="1052228" y="167380"/>
                  <a:pt x="1042864" y="161429"/>
                </a:cubicBezTo>
                <a:cubicBezTo>
                  <a:pt x="1033500" y="155478"/>
                  <a:pt x="1033994" y="151879"/>
                  <a:pt x="1044348" y="150631"/>
                </a:cubicBezTo>
                <a:cubicBezTo>
                  <a:pt x="1054702" y="149383"/>
                  <a:pt x="1065704" y="146390"/>
                  <a:pt x="1077356" y="141651"/>
                </a:cubicBezTo>
                <a:cubicBezTo>
                  <a:pt x="1089007" y="136911"/>
                  <a:pt x="1097023" y="131935"/>
                  <a:pt x="1101404" y="126722"/>
                </a:cubicBezTo>
                <a:cubicBezTo>
                  <a:pt x="1105785" y="121510"/>
                  <a:pt x="1111141" y="119645"/>
                  <a:pt x="1117472" y="121130"/>
                </a:cubicBezTo>
                <a:close/>
                <a:moveTo>
                  <a:pt x="2423218" y="115634"/>
                </a:moveTo>
                <a:cubicBezTo>
                  <a:pt x="2433693" y="117053"/>
                  <a:pt x="2442258" y="119671"/>
                  <a:pt x="2448912" y="123485"/>
                </a:cubicBezTo>
                <a:cubicBezTo>
                  <a:pt x="2457416" y="126984"/>
                  <a:pt x="2460086" y="131810"/>
                  <a:pt x="2456924" y="137962"/>
                </a:cubicBezTo>
                <a:cubicBezTo>
                  <a:pt x="2453762" y="144113"/>
                  <a:pt x="2452629" y="169123"/>
                  <a:pt x="2453526" y="212989"/>
                </a:cubicBezTo>
                <a:cubicBezTo>
                  <a:pt x="2454422" y="256856"/>
                  <a:pt x="2452877" y="286587"/>
                  <a:pt x="2448890" y="302182"/>
                </a:cubicBezTo>
                <a:cubicBezTo>
                  <a:pt x="2444904" y="317777"/>
                  <a:pt x="2439035" y="319383"/>
                  <a:pt x="2431284" y="307000"/>
                </a:cubicBezTo>
                <a:cubicBezTo>
                  <a:pt x="2423533" y="294618"/>
                  <a:pt x="2420332" y="284895"/>
                  <a:pt x="2421680" y="277832"/>
                </a:cubicBezTo>
                <a:cubicBezTo>
                  <a:pt x="2423028" y="270770"/>
                  <a:pt x="2424602" y="256494"/>
                  <a:pt x="2426401" y="235005"/>
                </a:cubicBezTo>
                <a:cubicBezTo>
                  <a:pt x="2428201" y="213516"/>
                  <a:pt x="2427996" y="191791"/>
                  <a:pt x="2425788" y="169829"/>
                </a:cubicBezTo>
                <a:cubicBezTo>
                  <a:pt x="2423580" y="147867"/>
                  <a:pt x="2419980" y="132989"/>
                  <a:pt x="2414990" y="125195"/>
                </a:cubicBezTo>
                <a:cubicBezTo>
                  <a:pt x="2410000" y="117401"/>
                  <a:pt x="2412742" y="114214"/>
                  <a:pt x="2423218" y="115634"/>
                </a:cubicBezTo>
                <a:close/>
                <a:moveTo>
                  <a:pt x="762930" y="101760"/>
                </a:moveTo>
                <a:cubicBezTo>
                  <a:pt x="767101" y="102150"/>
                  <a:pt x="772082" y="104025"/>
                  <a:pt x="777872" y="107385"/>
                </a:cubicBezTo>
                <a:cubicBezTo>
                  <a:pt x="789451" y="114103"/>
                  <a:pt x="793345" y="119678"/>
                  <a:pt x="789552" y="124109"/>
                </a:cubicBezTo>
                <a:cubicBezTo>
                  <a:pt x="785759" y="128540"/>
                  <a:pt x="782819" y="133688"/>
                  <a:pt x="780733" y="139553"/>
                </a:cubicBezTo>
                <a:cubicBezTo>
                  <a:pt x="778646" y="145418"/>
                  <a:pt x="776717" y="158956"/>
                  <a:pt x="774946" y="180165"/>
                </a:cubicBezTo>
                <a:cubicBezTo>
                  <a:pt x="773175" y="201374"/>
                  <a:pt x="772702" y="213115"/>
                  <a:pt x="773526" y="215388"/>
                </a:cubicBezTo>
                <a:cubicBezTo>
                  <a:pt x="774351" y="217661"/>
                  <a:pt x="776269" y="218087"/>
                  <a:pt x="779280" y="216668"/>
                </a:cubicBezTo>
                <a:cubicBezTo>
                  <a:pt x="800848" y="203690"/>
                  <a:pt x="814077" y="197850"/>
                  <a:pt x="818967" y="199148"/>
                </a:cubicBezTo>
                <a:cubicBezTo>
                  <a:pt x="823857" y="200445"/>
                  <a:pt x="817555" y="208820"/>
                  <a:pt x="800059" y="224272"/>
                </a:cubicBezTo>
                <a:cubicBezTo>
                  <a:pt x="782564" y="239723"/>
                  <a:pt x="769045" y="253271"/>
                  <a:pt x="759502" y="264915"/>
                </a:cubicBezTo>
                <a:cubicBezTo>
                  <a:pt x="749958" y="276560"/>
                  <a:pt x="743154" y="276965"/>
                  <a:pt x="739088" y="266131"/>
                </a:cubicBezTo>
                <a:cubicBezTo>
                  <a:pt x="735023" y="255297"/>
                  <a:pt x="734579" y="247087"/>
                  <a:pt x="737755" y="241501"/>
                </a:cubicBezTo>
                <a:cubicBezTo>
                  <a:pt x="740931" y="235916"/>
                  <a:pt x="743412" y="229330"/>
                  <a:pt x="745197" y="221744"/>
                </a:cubicBezTo>
                <a:cubicBezTo>
                  <a:pt x="746983" y="214158"/>
                  <a:pt x="748320" y="198707"/>
                  <a:pt x="749209" y="175389"/>
                </a:cubicBezTo>
                <a:cubicBezTo>
                  <a:pt x="750098" y="152072"/>
                  <a:pt x="750769" y="138205"/>
                  <a:pt x="751220" y="133789"/>
                </a:cubicBezTo>
                <a:cubicBezTo>
                  <a:pt x="751672" y="129372"/>
                  <a:pt x="747675" y="129279"/>
                  <a:pt x="739228" y="133509"/>
                </a:cubicBezTo>
                <a:cubicBezTo>
                  <a:pt x="730782" y="137739"/>
                  <a:pt x="722350" y="141339"/>
                  <a:pt x="713932" y="144307"/>
                </a:cubicBezTo>
                <a:cubicBezTo>
                  <a:pt x="705515" y="147275"/>
                  <a:pt x="697140" y="145003"/>
                  <a:pt x="688808" y="137488"/>
                </a:cubicBezTo>
                <a:cubicBezTo>
                  <a:pt x="680476" y="129974"/>
                  <a:pt x="681323" y="125916"/>
                  <a:pt x="691346" y="125313"/>
                </a:cubicBezTo>
                <a:cubicBezTo>
                  <a:pt x="701370" y="124711"/>
                  <a:pt x="712850" y="122471"/>
                  <a:pt x="725784" y="118591"/>
                </a:cubicBezTo>
                <a:cubicBezTo>
                  <a:pt x="738719" y="114712"/>
                  <a:pt x="747739" y="110195"/>
                  <a:pt x="752844" y="105040"/>
                </a:cubicBezTo>
                <a:cubicBezTo>
                  <a:pt x="755397" y="102462"/>
                  <a:pt x="758759" y="101369"/>
                  <a:pt x="762930" y="101760"/>
                </a:cubicBezTo>
                <a:close/>
                <a:moveTo>
                  <a:pt x="2205015" y="96124"/>
                </a:moveTo>
                <a:lnTo>
                  <a:pt x="2137688" y="195867"/>
                </a:lnTo>
                <a:lnTo>
                  <a:pt x="2205015" y="195867"/>
                </a:lnTo>
                <a:close/>
                <a:moveTo>
                  <a:pt x="521931" y="81271"/>
                </a:moveTo>
                <a:cubicBezTo>
                  <a:pt x="516281" y="82167"/>
                  <a:pt x="504917" y="83741"/>
                  <a:pt x="487837" y="85993"/>
                </a:cubicBezTo>
                <a:cubicBezTo>
                  <a:pt x="470758" y="88244"/>
                  <a:pt x="450804" y="91793"/>
                  <a:pt x="427974" y="96640"/>
                </a:cubicBezTo>
                <a:cubicBezTo>
                  <a:pt x="428791" y="102936"/>
                  <a:pt x="429494" y="107661"/>
                  <a:pt x="430082" y="110815"/>
                </a:cubicBezTo>
                <a:cubicBezTo>
                  <a:pt x="443189" y="108220"/>
                  <a:pt x="454070" y="105782"/>
                  <a:pt x="462724" y="103502"/>
                </a:cubicBezTo>
                <a:cubicBezTo>
                  <a:pt x="471378" y="101222"/>
                  <a:pt x="480072" y="99171"/>
                  <a:pt x="488805" y="97350"/>
                </a:cubicBezTo>
                <a:cubicBezTo>
                  <a:pt x="497538" y="95529"/>
                  <a:pt x="503307" y="97830"/>
                  <a:pt x="506110" y="104255"/>
                </a:cubicBezTo>
                <a:cubicBezTo>
                  <a:pt x="508914" y="110679"/>
                  <a:pt x="499765" y="116103"/>
                  <a:pt x="478663" y="120527"/>
                </a:cubicBezTo>
                <a:cubicBezTo>
                  <a:pt x="457562" y="124951"/>
                  <a:pt x="442013" y="126712"/>
                  <a:pt x="432018" y="125808"/>
                </a:cubicBezTo>
                <a:cubicBezTo>
                  <a:pt x="435560" y="131788"/>
                  <a:pt x="437675" y="138033"/>
                  <a:pt x="438364" y="144544"/>
                </a:cubicBezTo>
                <a:cubicBezTo>
                  <a:pt x="472135" y="137431"/>
                  <a:pt x="492125" y="133179"/>
                  <a:pt x="498334" y="131788"/>
                </a:cubicBezTo>
                <a:cubicBezTo>
                  <a:pt x="504544" y="130397"/>
                  <a:pt x="510653" y="130605"/>
                  <a:pt x="516661" y="132412"/>
                </a:cubicBezTo>
                <a:cubicBezTo>
                  <a:pt x="524921" y="108851"/>
                  <a:pt x="529277" y="94213"/>
                  <a:pt x="529729" y="88499"/>
                </a:cubicBezTo>
                <a:cubicBezTo>
                  <a:pt x="530180" y="82784"/>
                  <a:pt x="527581" y="80375"/>
                  <a:pt x="521931" y="81271"/>
                </a:cubicBezTo>
                <a:close/>
                <a:moveTo>
                  <a:pt x="150328" y="77940"/>
                </a:moveTo>
                <a:cubicBezTo>
                  <a:pt x="155810" y="78508"/>
                  <a:pt x="160268" y="80271"/>
                  <a:pt x="163702" y="83229"/>
                </a:cubicBezTo>
                <a:cubicBezTo>
                  <a:pt x="170571" y="89144"/>
                  <a:pt x="169428" y="94109"/>
                  <a:pt x="160272" y="98124"/>
                </a:cubicBezTo>
                <a:cubicBezTo>
                  <a:pt x="151115" y="102140"/>
                  <a:pt x="135029" y="105735"/>
                  <a:pt x="112013" y="108912"/>
                </a:cubicBezTo>
                <a:cubicBezTo>
                  <a:pt x="88997" y="112088"/>
                  <a:pt x="71954" y="110859"/>
                  <a:pt x="60883" y="105223"/>
                </a:cubicBezTo>
                <a:cubicBezTo>
                  <a:pt x="49813" y="99587"/>
                  <a:pt x="48572" y="95762"/>
                  <a:pt x="57162" y="93747"/>
                </a:cubicBezTo>
                <a:cubicBezTo>
                  <a:pt x="65752" y="91732"/>
                  <a:pt x="76564" y="89793"/>
                  <a:pt x="89599" y="87929"/>
                </a:cubicBezTo>
                <a:cubicBezTo>
                  <a:pt x="102018" y="86165"/>
                  <a:pt x="115756" y="83462"/>
                  <a:pt x="130813" y="79819"/>
                </a:cubicBezTo>
                <a:cubicBezTo>
                  <a:pt x="138342" y="77998"/>
                  <a:pt x="144847" y="77371"/>
                  <a:pt x="150328" y="77940"/>
                </a:cubicBezTo>
                <a:close/>
                <a:moveTo>
                  <a:pt x="2923658" y="68288"/>
                </a:moveTo>
                <a:cubicBezTo>
                  <a:pt x="2936115" y="67536"/>
                  <a:pt x="2946785" y="70763"/>
                  <a:pt x="2955669" y="77969"/>
                </a:cubicBezTo>
                <a:cubicBezTo>
                  <a:pt x="2967514" y="87577"/>
                  <a:pt x="2966303" y="93227"/>
                  <a:pt x="2952034" y="94919"/>
                </a:cubicBezTo>
                <a:cubicBezTo>
                  <a:pt x="2937766" y="96612"/>
                  <a:pt x="2919442" y="97906"/>
                  <a:pt x="2897064" y="98802"/>
                </a:cubicBezTo>
                <a:cubicBezTo>
                  <a:pt x="2874686" y="99698"/>
                  <a:pt x="2848404" y="102283"/>
                  <a:pt x="2818218" y="106556"/>
                </a:cubicBezTo>
                <a:cubicBezTo>
                  <a:pt x="2829920" y="110945"/>
                  <a:pt x="2834107" y="115587"/>
                  <a:pt x="2830780" y="120484"/>
                </a:cubicBezTo>
                <a:cubicBezTo>
                  <a:pt x="2827453" y="125382"/>
                  <a:pt x="2823718" y="132089"/>
                  <a:pt x="2819573" y="140607"/>
                </a:cubicBezTo>
                <a:cubicBezTo>
                  <a:pt x="2822599" y="140536"/>
                  <a:pt x="2828041" y="140306"/>
                  <a:pt x="2835900" y="139919"/>
                </a:cubicBezTo>
                <a:cubicBezTo>
                  <a:pt x="2843758" y="139532"/>
                  <a:pt x="2850620" y="137958"/>
                  <a:pt x="2856485" y="135197"/>
                </a:cubicBezTo>
                <a:cubicBezTo>
                  <a:pt x="2862350" y="132437"/>
                  <a:pt x="2869054" y="132724"/>
                  <a:pt x="2876597" y="136058"/>
                </a:cubicBezTo>
                <a:cubicBezTo>
                  <a:pt x="2884140" y="139392"/>
                  <a:pt x="2891368" y="143439"/>
                  <a:pt x="2898280" y="148200"/>
                </a:cubicBezTo>
                <a:cubicBezTo>
                  <a:pt x="2905192" y="152961"/>
                  <a:pt x="2906547" y="157948"/>
                  <a:pt x="2902345" y="163161"/>
                </a:cubicBezTo>
                <a:cubicBezTo>
                  <a:pt x="2898144" y="168374"/>
                  <a:pt x="2893590" y="180129"/>
                  <a:pt x="2888686" y="198427"/>
                </a:cubicBezTo>
                <a:cubicBezTo>
                  <a:pt x="2883782" y="216725"/>
                  <a:pt x="2879053" y="231349"/>
                  <a:pt x="2874500" y="242297"/>
                </a:cubicBezTo>
                <a:cubicBezTo>
                  <a:pt x="2869947" y="253246"/>
                  <a:pt x="2864107" y="263463"/>
                  <a:pt x="2856980" y="272949"/>
                </a:cubicBezTo>
                <a:cubicBezTo>
                  <a:pt x="2849853" y="282436"/>
                  <a:pt x="2841041" y="288856"/>
                  <a:pt x="2830544" y="292212"/>
                </a:cubicBezTo>
                <a:cubicBezTo>
                  <a:pt x="2820047" y="295568"/>
                  <a:pt x="2814031" y="292628"/>
                  <a:pt x="2812496" y="283393"/>
                </a:cubicBezTo>
                <a:cubicBezTo>
                  <a:pt x="2810962" y="274158"/>
                  <a:pt x="2804082" y="263105"/>
                  <a:pt x="2791857" y="250235"/>
                </a:cubicBezTo>
                <a:cubicBezTo>
                  <a:pt x="2779632" y="237364"/>
                  <a:pt x="2781590" y="234536"/>
                  <a:pt x="2797730" y="241749"/>
                </a:cubicBezTo>
                <a:cubicBezTo>
                  <a:pt x="2813870" y="248962"/>
                  <a:pt x="2824270" y="252568"/>
                  <a:pt x="2828930" y="252568"/>
                </a:cubicBezTo>
                <a:cubicBezTo>
                  <a:pt x="2833304" y="252568"/>
                  <a:pt x="2837760" y="248252"/>
                  <a:pt x="2842299" y="239619"/>
                </a:cubicBezTo>
                <a:cubicBezTo>
                  <a:pt x="2846838" y="230986"/>
                  <a:pt x="2851581" y="218779"/>
                  <a:pt x="2856528" y="202998"/>
                </a:cubicBezTo>
                <a:cubicBezTo>
                  <a:pt x="2861475" y="187217"/>
                  <a:pt x="2863949" y="175863"/>
                  <a:pt x="2863949" y="168936"/>
                </a:cubicBezTo>
                <a:cubicBezTo>
                  <a:pt x="2863949" y="163387"/>
                  <a:pt x="2862454" y="159762"/>
                  <a:pt x="2859464" y="158063"/>
                </a:cubicBezTo>
                <a:cubicBezTo>
                  <a:pt x="2856474" y="156364"/>
                  <a:pt x="2852481" y="155740"/>
                  <a:pt x="2847483" y="156192"/>
                </a:cubicBezTo>
                <a:cubicBezTo>
                  <a:pt x="2842485" y="156643"/>
                  <a:pt x="2836753" y="156869"/>
                  <a:pt x="2830286" y="156869"/>
                </a:cubicBezTo>
                <a:cubicBezTo>
                  <a:pt x="2824349" y="156869"/>
                  <a:pt x="2818785" y="155514"/>
                  <a:pt x="2813594" y="152804"/>
                </a:cubicBezTo>
                <a:cubicBezTo>
                  <a:pt x="2806423" y="170299"/>
                  <a:pt x="2797113" y="186837"/>
                  <a:pt x="2785662" y="202417"/>
                </a:cubicBezTo>
                <a:cubicBezTo>
                  <a:pt x="2774212" y="217998"/>
                  <a:pt x="2760703" y="232424"/>
                  <a:pt x="2745137" y="245696"/>
                </a:cubicBezTo>
                <a:cubicBezTo>
                  <a:pt x="2729571" y="258968"/>
                  <a:pt x="2711061" y="269978"/>
                  <a:pt x="2689608" y="278725"/>
                </a:cubicBezTo>
                <a:cubicBezTo>
                  <a:pt x="2668155" y="287473"/>
                  <a:pt x="2666090" y="284619"/>
                  <a:pt x="2683413" y="270164"/>
                </a:cubicBezTo>
                <a:cubicBezTo>
                  <a:pt x="2700736" y="255709"/>
                  <a:pt x="2715431" y="242444"/>
                  <a:pt x="2727498" y="230370"/>
                </a:cubicBezTo>
                <a:cubicBezTo>
                  <a:pt x="2739566" y="218295"/>
                  <a:pt x="2751196" y="204428"/>
                  <a:pt x="2762388" y="188769"/>
                </a:cubicBezTo>
                <a:cubicBezTo>
                  <a:pt x="2773581" y="173109"/>
                  <a:pt x="2782056" y="157744"/>
                  <a:pt x="2787813" y="142672"/>
                </a:cubicBezTo>
                <a:cubicBezTo>
                  <a:pt x="2793571" y="127601"/>
                  <a:pt x="2796902" y="116580"/>
                  <a:pt x="2797805" y="109611"/>
                </a:cubicBezTo>
                <a:cubicBezTo>
                  <a:pt x="2775793" y="112307"/>
                  <a:pt x="2756462" y="115455"/>
                  <a:pt x="2739813" y="119054"/>
                </a:cubicBezTo>
                <a:cubicBezTo>
                  <a:pt x="2723164" y="122653"/>
                  <a:pt x="2711889" y="124679"/>
                  <a:pt x="2705988" y="125131"/>
                </a:cubicBezTo>
                <a:cubicBezTo>
                  <a:pt x="2700087" y="125582"/>
                  <a:pt x="2691418" y="121961"/>
                  <a:pt x="2679982" y="114268"/>
                </a:cubicBezTo>
                <a:cubicBezTo>
                  <a:pt x="2668546" y="106574"/>
                  <a:pt x="2670055" y="102728"/>
                  <a:pt x="2684510" y="102728"/>
                </a:cubicBezTo>
                <a:cubicBezTo>
                  <a:pt x="2696857" y="102728"/>
                  <a:pt x="2711771" y="101387"/>
                  <a:pt x="2729252" y="98705"/>
                </a:cubicBezTo>
                <a:cubicBezTo>
                  <a:pt x="2746732" y="96024"/>
                  <a:pt x="2776779" y="91765"/>
                  <a:pt x="2819391" y="85928"/>
                </a:cubicBezTo>
                <a:cubicBezTo>
                  <a:pt x="2862002" y="80092"/>
                  <a:pt x="2892407" y="74904"/>
                  <a:pt x="2910605" y="70365"/>
                </a:cubicBezTo>
                <a:cubicBezTo>
                  <a:pt x="2915154" y="69231"/>
                  <a:pt x="2919505" y="68538"/>
                  <a:pt x="2923658" y="68288"/>
                </a:cubicBezTo>
                <a:close/>
                <a:moveTo>
                  <a:pt x="1998326" y="62414"/>
                </a:moveTo>
                <a:cubicBezTo>
                  <a:pt x="2007585" y="61633"/>
                  <a:pt x="2015648" y="64326"/>
                  <a:pt x="2022515" y="70494"/>
                </a:cubicBezTo>
                <a:cubicBezTo>
                  <a:pt x="2031671" y="78719"/>
                  <a:pt x="2030147" y="83695"/>
                  <a:pt x="2017944" y="85423"/>
                </a:cubicBezTo>
                <a:cubicBezTo>
                  <a:pt x="2005740" y="87151"/>
                  <a:pt x="1988446" y="89714"/>
                  <a:pt x="1966061" y="93113"/>
                </a:cubicBezTo>
                <a:cubicBezTo>
                  <a:pt x="1978652" y="99193"/>
                  <a:pt x="1983739" y="104904"/>
                  <a:pt x="1981323" y="110245"/>
                </a:cubicBezTo>
                <a:cubicBezTo>
                  <a:pt x="1978906" y="115587"/>
                  <a:pt x="1972019" y="133179"/>
                  <a:pt x="1960662" y="163021"/>
                </a:cubicBezTo>
                <a:cubicBezTo>
                  <a:pt x="1982660" y="181262"/>
                  <a:pt x="1997158" y="194928"/>
                  <a:pt x="2004156" y="204020"/>
                </a:cubicBezTo>
                <a:cubicBezTo>
                  <a:pt x="2011154" y="213111"/>
                  <a:pt x="2012046" y="221923"/>
                  <a:pt x="2006834" y="230456"/>
                </a:cubicBezTo>
                <a:cubicBezTo>
                  <a:pt x="2001621" y="238988"/>
                  <a:pt x="1993451" y="237189"/>
                  <a:pt x="1982323" y="225057"/>
                </a:cubicBezTo>
                <a:cubicBezTo>
                  <a:pt x="1971195" y="212925"/>
                  <a:pt x="1959586" y="200542"/>
                  <a:pt x="1947498" y="187908"/>
                </a:cubicBezTo>
                <a:cubicBezTo>
                  <a:pt x="1933745" y="206192"/>
                  <a:pt x="1920330" y="219070"/>
                  <a:pt x="1907252" y="226541"/>
                </a:cubicBezTo>
                <a:cubicBezTo>
                  <a:pt x="1900713" y="230277"/>
                  <a:pt x="1894458" y="233251"/>
                  <a:pt x="1888487" y="235465"/>
                </a:cubicBezTo>
                <a:lnTo>
                  <a:pt x="1874437" y="239054"/>
                </a:lnTo>
                <a:lnTo>
                  <a:pt x="1881633" y="240609"/>
                </a:lnTo>
                <a:cubicBezTo>
                  <a:pt x="1899845" y="245054"/>
                  <a:pt x="1924313" y="249277"/>
                  <a:pt x="1955037" y="253278"/>
                </a:cubicBezTo>
                <a:cubicBezTo>
                  <a:pt x="1985761" y="257279"/>
                  <a:pt x="2015750" y="257480"/>
                  <a:pt x="2045004" y="253881"/>
                </a:cubicBezTo>
                <a:cubicBezTo>
                  <a:pt x="2074258" y="250281"/>
                  <a:pt x="2084400" y="252070"/>
                  <a:pt x="2075430" y="259247"/>
                </a:cubicBezTo>
                <a:cubicBezTo>
                  <a:pt x="2066460" y="266425"/>
                  <a:pt x="2053077" y="274326"/>
                  <a:pt x="2035281" y="282952"/>
                </a:cubicBezTo>
                <a:cubicBezTo>
                  <a:pt x="2017485" y="291577"/>
                  <a:pt x="2003586" y="295431"/>
                  <a:pt x="1993583" y="294514"/>
                </a:cubicBezTo>
                <a:cubicBezTo>
                  <a:pt x="1983581" y="293596"/>
                  <a:pt x="1966688" y="289097"/>
                  <a:pt x="1942905" y="281016"/>
                </a:cubicBezTo>
                <a:cubicBezTo>
                  <a:pt x="1919122" y="272935"/>
                  <a:pt x="1898648" y="266349"/>
                  <a:pt x="1881482" y="261259"/>
                </a:cubicBezTo>
                <a:cubicBezTo>
                  <a:pt x="1864317" y="256168"/>
                  <a:pt x="1850142" y="252117"/>
                  <a:pt x="1838957" y="249105"/>
                </a:cubicBezTo>
                <a:cubicBezTo>
                  <a:pt x="1827771" y="246094"/>
                  <a:pt x="1818109" y="246997"/>
                  <a:pt x="1809971" y="251816"/>
                </a:cubicBezTo>
                <a:cubicBezTo>
                  <a:pt x="1801833" y="256634"/>
                  <a:pt x="1794886" y="260233"/>
                  <a:pt x="1789128" y="262614"/>
                </a:cubicBezTo>
                <a:cubicBezTo>
                  <a:pt x="1783370" y="264994"/>
                  <a:pt x="1776297" y="262517"/>
                  <a:pt x="1767908" y="255182"/>
                </a:cubicBezTo>
                <a:cubicBezTo>
                  <a:pt x="1759519" y="247847"/>
                  <a:pt x="1759605" y="243577"/>
                  <a:pt x="1768166" y="242373"/>
                </a:cubicBezTo>
                <a:cubicBezTo>
                  <a:pt x="1776727" y="241168"/>
                  <a:pt x="1785224" y="239010"/>
                  <a:pt x="1793656" y="235898"/>
                </a:cubicBezTo>
                <a:cubicBezTo>
                  <a:pt x="1802088" y="232786"/>
                  <a:pt x="1810011" y="230499"/>
                  <a:pt x="1817425" y="229036"/>
                </a:cubicBezTo>
                <a:cubicBezTo>
                  <a:pt x="1816564" y="217679"/>
                  <a:pt x="1813650" y="206956"/>
                  <a:pt x="1808681" y="196868"/>
                </a:cubicBezTo>
                <a:cubicBezTo>
                  <a:pt x="1803712" y="186779"/>
                  <a:pt x="1801905" y="178422"/>
                  <a:pt x="1803260" y="171797"/>
                </a:cubicBezTo>
                <a:cubicBezTo>
                  <a:pt x="1804615" y="165172"/>
                  <a:pt x="1806189" y="159902"/>
                  <a:pt x="1807982" y="155987"/>
                </a:cubicBezTo>
                <a:cubicBezTo>
                  <a:pt x="1809774" y="152072"/>
                  <a:pt x="1807082" y="151915"/>
                  <a:pt x="1799905" y="155514"/>
                </a:cubicBezTo>
                <a:cubicBezTo>
                  <a:pt x="1792727" y="159113"/>
                  <a:pt x="1785080" y="158841"/>
                  <a:pt x="1776964" y="154697"/>
                </a:cubicBezTo>
                <a:cubicBezTo>
                  <a:pt x="1768847" y="150552"/>
                  <a:pt x="1768076" y="147430"/>
                  <a:pt x="1774651" y="145329"/>
                </a:cubicBezTo>
                <a:cubicBezTo>
                  <a:pt x="1781227" y="143228"/>
                  <a:pt x="1787705" y="140478"/>
                  <a:pt x="1794086" y="137080"/>
                </a:cubicBezTo>
                <a:cubicBezTo>
                  <a:pt x="1800467" y="133681"/>
                  <a:pt x="1806049" y="129576"/>
                  <a:pt x="1810832" y="124765"/>
                </a:cubicBezTo>
                <a:cubicBezTo>
                  <a:pt x="1815614" y="119954"/>
                  <a:pt x="1823785" y="121209"/>
                  <a:pt x="1835343" y="128529"/>
                </a:cubicBezTo>
                <a:cubicBezTo>
                  <a:pt x="1846901" y="135850"/>
                  <a:pt x="1849006" y="142568"/>
                  <a:pt x="1841656" y="148684"/>
                </a:cubicBezTo>
                <a:cubicBezTo>
                  <a:pt x="1834307" y="154801"/>
                  <a:pt x="1829808" y="162132"/>
                  <a:pt x="1828158" y="170679"/>
                </a:cubicBezTo>
                <a:cubicBezTo>
                  <a:pt x="1826509" y="179225"/>
                  <a:pt x="1828610" y="188511"/>
                  <a:pt x="1834461" y="198535"/>
                </a:cubicBezTo>
                <a:cubicBezTo>
                  <a:pt x="1840312" y="208558"/>
                  <a:pt x="1840534" y="219235"/>
                  <a:pt x="1835128" y="230563"/>
                </a:cubicBezTo>
                <a:lnTo>
                  <a:pt x="1864929" y="237000"/>
                </a:lnTo>
                <a:lnTo>
                  <a:pt x="1871222" y="230854"/>
                </a:lnTo>
                <a:cubicBezTo>
                  <a:pt x="1881891" y="223490"/>
                  <a:pt x="1892313" y="214499"/>
                  <a:pt x="1902487" y="203880"/>
                </a:cubicBezTo>
                <a:cubicBezTo>
                  <a:pt x="1912662" y="193261"/>
                  <a:pt x="1921198" y="182423"/>
                  <a:pt x="1928095" y="171367"/>
                </a:cubicBezTo>
                <a:cubicBezTo>
                  <a:pt x="1911045" y="156554"/>
                  <a:pt x="1898009" y="144332"/>
                  <a:pt x="1888990" y="134703"/>
                </a:cubicBezTo>
                <a:cubicBezTo>
                  <a:pt x="1879970" y="125073"/>
                  <a:pt x="1883074" y="123062"/>
                  <a:pt x="1898304" y="128669"/>
                </a:cubicBezTo>
                <a:cubicBezTo>
                  <a:pt x="1913533" y="134276"/>
                  <a:pt x="1927730" y="141367"/>
                  <a:pt x="1940894" y="149943"/>
                </a:cubicBezTo>
                <a:cubicBezTo>
                  <a:pt x="1948566" y="131802"/>
                  <a:pt x="1952015" y="113863"/>
                  <a:pt x="1951240" y="96124"/>
                </a:cubicBezTo>
                <a:cubicBezTo>
                  <a:pt x="1930992" y="99695"/>
                  <a:pt x="1915232" y="103061"/>
                  <a:pt x="1903961" y="106223"/>
                </a:cubicBezTo>
                <a:cubicBezTo>
                  <a:pt x="1892689" y="109385"/>
                  <a:pt x="1881748" y="106893"/>
                  <a:pt x="1871136" y="98748"/>
                </a:cubicBezTo>
                <a:cubicBezTo>
                  <a:pt x="1860524" y="90603"/>
                  <a:pt x="1860646" y="86530"/>
                  <a:pt x="1871502" y="86530"/>
                </a:cubicBezTo>
                <a:cubicBezTo>
                  <a:pt x="1880192" y="86530"/>
                  <a:pt x="1892334" y="85197"/>
                  <a:pt x="1907929" y="82529"/>
                </a:cubicBezTo>
                <a:cubicBezTo>
                  <a:pt x="1923524" y="79862"/>
                  <a:pt x="1937528" y="77198"/>
                  <a:pt x="1949939" y="74538"/>
                </a:cubicBezTo>
                <a:cubicBezTo>
                  <a:pt x="1962350" y="71878"/>
                  <a:pt x="1975260" y="68483"/>
                  <a:pt x="1988668" y="64353"/>
                </a:cubicBezTo>
                <a:cubicBezTo>
                  <a:pt x="1992020" y="63321"/>
                  <a:pt x="1995239" y="62674"/>
                  <a:pt x="1998326" y="62414"/>
                </a:cubicBezTo>
                <a:close/>
                <a:moveTo>
                  <a:pt x="1794992" y="39019"/>
                </a:moveTo>
                <a:cubicBezTo>
                  <a:pt x="1797536" y="38338"/>
                  <a:pt x="1801600" y="38476"/>
                  <a:pt x="1807186" y="39434"/>
                </a:cubicBezTo>
                <a:cubicBezTo>
                  <a:pt x="1818357" y="41348"/>
                  <a:pt x="1827606" y="46023"/>
                  <a:pt x="1834934" y="53458"/>
                </a:cubicBezTo>
                <a:cubicBezTo>
                  <a:pt x="1842262" y="60894"/>
                  <a:pt x="1844510" y="68964"/>
                  <a:pt x="1841678" y="77668"/>
                </a:cubicBezTo>
                <a:cubicBezTo>
                  <a:pt x="1838845" y="86373"/>
                  <a:pt x="1833177" y="88527"/>
                  <a:pt x="1824674" y="84132"/>
                </a:cubicBezTo>
                <a:cubicBezTo>
                  <a:pt x="1816170" y="79737"/>
                  <a:pt x="1808649" y="73330"/>
                  <a:pt x="1802109" y="64912"/>
                </a:cubicBezTo>
                <a:cubicBezTo>
                  <a:pt x="1796316" y="55290"/>
                  <a:pt x="1792921" y="48160"/>
                  <a:pt x="1791924" y="43520"/>
                </a:cubicBezTo>
                <a:cubicBezTo>
                  <a:pt x="1791426" y="41201"/>
                  <a:pt x="1792449" y="39701"/>
                  <a:pt x="1794992" y="39019"/>
                </a:cubicBezTo>
                <a:close/>
                <a:moveTo>
                  <a:pt x="2211963" y="37939"/>
                </a:moveTo>
                <a:lnTo>
                  <a:pt x="2238915" y="37939"/>
                </a:lnTo>
                <a:lnTo>
                  <a:pt x="2238915" y="195867"/>
                </a:lnTo>
                <a:lnTo>
                  <a:pt x="2271310" y="195867"/>
                </a:lnTo>
                <a:lnTo>
                  <a:pt x="2271310" y="225702"/>
                </a:lnTo>
                <a:lnTo>
                  <a:pt x="2238915" y="225702"/>
                </a:lnTo>
                <a:lnTo>
                  <a:pt x="2238915" y="276983"/>
                </a:lnTo>
                <a:lnTo>
                  <a:pt x="2205015" y="276983"/>
                </a:lnTo>
                <a:lnTo>
                  <a:pt x="2205015" y="225702"/>
                </a:lnTo>
                <a:lnTo>
                  <a:pt x="2101077" y="225702"/>
                </a:lnTo>
                <a:lnTo>
                  <a:pt x="2101077" y="198104"/>
                </a:lnTo>
                <a:close/>
                <a:moveTo>
                  <a:pt x="1105825" y="36605"/>
                </a:moveTo>
                <a:cubicBezTo>
                  <a:pt x="1115203" y="36605"/>
                  <a:pt x="1125435" y="38118"/>
                  <a:pt x="1136520" y="41144"/>
                </a:cubicBezTo>
                <a:cubicBezTo>
                  <a:pt x="1147605" y="44169"/>
                  <a:pt x="1152606" y="52290"/>
                  <a:pt x="1151523" y="65504"/>
                </a:cubicBezTo>
                <a:cubicBezTo>
                  <a:pt x="1150441" y="78719"/>
                  <a:pt x="1143919" y="82497"/>
                  <a:pt x="1131960" y="76840"/>
                </a:cubicBezTo>
                <a:cubicBezTo>
                  <a:pt x="1120000" y="71183"/>
                  <a:pt x="1109718" y="63063"/>
                  <a:pt x="1101114" y="52480"/>
                </a:cubicBezTo>
                <a:cubicBezTo>
                  <a:pt x="1092510" y="41896"/>
                  <a:pt x="1094080" y="36605"/>
                  <a:pt x="1105825" y="36605"/>
                </a:cubicBezTo>
                <a:close/>
                <a:moveTo>
                  <a:pt x="761427" y="27140"/>
                </a:moveTo>
                <a:cubicBezTo>
                  <a:pt x="772053" y="27140"/>
                  <a:pt x="782371" y="29399"/>
                  <a:pt x="792380" y="33916"/>
                </a:cubicBezTo>
                <a:cubicBezTo>
                  <a:pt x="802390" y="38433"/>
                  <a:pt x="806842" y="47457"/>
                  <a:pt x="805738" y="60987"/>
                </a:cubicBezTo>
                <a:cubicBezTo>
                  <a:pt x="804634" y="74517"/>
                  <a:pt x="797865" y="77521"/>
                  <a:pt x="785432" y="70000"/>
                </a:cubicBezTo>
                <a:cubicBezTo>
                  <a:pt x="773000" y="62478"/>
                  <a:pt x="762728" y="53455"/>
                  <a:pt x="754619" y="42929"/>
                </a:cubicBezTo>
                <a:cubicBezTo>
                  <a:pt x="746510" y="32403"/>
                  <a:pt x="748779" y="27140"/>
                  <a:pt x="761427" y="27140"/>
                </a:cubicBezTo>
                <a:close/>
                <a:moveTo>
                  <a:pt x="183115" y="21341"/>
                </a:moveTo>
                <a:cubicBezTo>
                  <a:pt x="189921" y="20426"/>
                  <a:pt x="197694" y="22263"/>
                  <a:pt x="206433" y="26850"/>
                </a:cubicBezTo>
                <a:cubicBezTo>
                  <a:pt x="218084" y="32966"/>
                  <a:pt x="227291" y="38828"/>
                  <a:pt x="234052" y="44435"/>
                </a:cubicBezTo>
                <a:cubicBezTo>
                  <a:pt x="240813" y="50042"/>
                  <a:pt x="242373" y="55351"/>
                  <a:pt x="238730" y="60363"/>
                </a:cubicBezTo>
                <a:cubicBezTo>
                  <a:pt x="235088" y="65375"/>
                  <a:pt x="232829" y="75739"/>
                  <a:pt x="231955" y="91456"/>
                </a:cubicBezTo>
                <a:cubicBezTo>
                  <a:pt x="231080" y="107173"/>
                  <a:pt x="231542" y="133885"/>
                  <a:pt x="233342" y="171593"/>
                </a:cubicBezTo>
                <a:cubicBezTo>
                  <a:pt x="235142" y="209300"/>
                  <a:pt x="236726" y="237812"/>
                  <a:pt x="238096" y="257129"/>
                </a:cubicBezTo>
                <a:cubicBezTo>
                  <a:pt x="239465" y="276445"/>
                  <a:pt x="235317" y="293133"/>
                  <a:pt x="225652" y="307194"/>
                </a:cubicBezTo>
                <a:cubicBezTo>
                  <a:pt x="215987" y="321255"/>
                  <a:pt x="207756" y="321728"/>
                  <a:pt x="200958" y="308614"/>
                </a:cubicBezTo>
                <a:cubicBezTo>
                  <a:pt x="194161" y="295500"/>
                  <a:pt x="184119" y="282425"/>
                  <a:pt x="170833" y="269390"/>
                </a:cubicBezTo>
                <a:cubicBezTo>
                  <a:pt x="157547" y="256354"/>
                  <a:pt x="158802" y="252084"/>
                  <a:pt x="174597" y="256580"/>
                </a:cubicBezTo>
                <a:cubicBezTo>
                  <a:pt x="190393" y="261076"/>
                  <a:pt x="199169" y="261463"/>
                  <a:pt x="200926" y="257742"/>
                </a:cubicBezTo>
                <a:cubicBezTo>
                  <a:pt x="202683" y="254020"/>
                  <a:pt x="203783" y="244620"/>
                  <a:pt x="204228" y="229542"/>
                </a:cubicBezTo>
                <a:cubicBezTo>
                  <a:pt x="204672" y="214463"/>
                  <a:pt x="203783" y="183133"/>
                  <a:pt x="201561" y="135552"/>
                </a:cubicBezTo>
                <a:cubicBezTo>
                  <a:pt x="199338" y="87972"/>
                  <a:pt x="196111" y="62066"/>
                  <a:pt x="191881" y="57836"/>
                </a:cubicBezTo>
                <a:cubicBezTo>
                  <a:pt x="187651" y="53605"/>
                  <a:pt x="180954" y="51279"/>
                  <a:pt x="171790" y="50855"/>
                </a:cubicBezTo>
                <a:cubicBezTo>
                  <a:pt x="162627" y="50432"/>
                  <a:pt x="147939" y="51347"/>
                  <a:pt x="127726" y="53598"/>
                </a:cubicBezTo>
                <a:cubicBezTo>
                  <a:pt x="107514" y="55849"/>
                  <a:pt x="77489" y="59098"/>
                  <a:pt x="37652" y="63342"/>
                </a:cubicBezTo>
                <a:cubicBezTo>
                  <a:pt x="38527" y="126626"/>
                  <a:pt x="38516" y="174565"/>
                  <a:pt x="37620" y="207160"/>
                </a:cubicBezTo>
                <a:cubicBezTo>
                  <a:pt x="36723" y="239755"/>
                  <a:pt x="33490" y="264718"/>
                  <a:pt x="27918" y="282048"/>
                </a:cubicBezTo>
                <a:cubicBezTo>
                  <a:pt x="22347" y="299379"/>
                  <a:pt x="15805" y="300899"/>
                  <a:pt x="8290" y="286609"/>
                </a:cubicBezTo>
                <a:cubicBezTo>
                  <a:pt x="776" y="272319"/>
                  <a:pt x="-1630" y="261216"/>
                  <a:pt x="1074" y="253300"/>
                </a:cubicBezTo>
                <a:cubicBezTo>
                  <a:pt x="3777" y="245384"/>
                  <a:pt x="6476" y="229280"/>
                  <a:pt x="9172" y="204988"/>
                </a:cubicBezTo>
                <a:cubicBezTo>
                  <a:pt x="11868" y="180695"/>
                  <a:pt x="13216" y="151578"/>
                  <a:pt x="13216" y="117634"/>
                </a:cubicBezTo>
                <a:cubicBezTo>
                  <a:pt x="13216" y="83462"/>
                  <a:pt x="10517" y="61632"/>
                  <a:pt x="5118" y="52146"/>
                </a:cubicBezTo>
                <a:cubicBezTo>
                  <a:pt x="-282" y="42660"/>
                  <a:pt x="819" y="38390"/>
                  <a:pt x="8419" y="39337"/>
                </a:cubicBezTo>
                <a:cubicBezTo>
                  <a:pt x="16020" y="40283"/>
                  <a:pt x="22430" y="41409"/>
                  <a:pt x="27650" y="42714"/>
                </a:cubicBezTo>
                <a:cubicBezTo>
                  <a:pt x="32869" y="44019"/>
                  <a:pt x="46231" y="43793"/>
                  <a:pt x="67734" y="42036"/>
                </a:cubicBezTo>
                <a:cubicBezTo>
                  <a:pt x="89237" y="40280"/>
                  <a:pt x="110708" y="37612"/>
                  <a:pt x="132147" y="34034"/>
                </a:cubicBezTo>
                <a:cubicBezTo>
                  <a:pt x="153585" y="30457"/>
                  <a:pt x="168413" y="26836"/>
                  <a:pt x="176630" y="23172"/>
                </a:cubicBezTo>
                <a:cubicBezTo>
                  <a:pt x="178684" y="22256"/>
                  <a:pt x="180846" y="21645"/>
                  <a:pt x="183115" y="21341"/>
                </a:cubicBezTo>
                <a:close/>
                <a:moveTo>
                  <a:pt x="1215708" y="17338"/>
                </a:moveTo>
                <a:cubicBezTo>
                  <a:pt x="1217312" y="17454"/>
                  <a:pt x="1219202" y="17943"/>
                  <a:pt x="1221378" y="18805"/>
                </a:cubicBezTo>
                <a:cubicBezTo>
                  <a:pt x="1230083" y="22254"/>
                  <a:pt x="1236410" y="26936"/>
                  <a:pt x="1240361" y="32851"/>
                </a:cubicBezTo>
                <a:cubicBezTo>
                  <a:pt x="1244312" y="38767"/>
                  <a:pt x="1244770" y="43137"/>
                  <a:pt x="1241737" y="45962"/>
                </a:cubicBezTo>
                <a:cubicBezTo>
                  <a:pt x="1238705" y="48787"/>
                  <a:pt x="1235718" y="52379"/>
                  <a:pt x="1232778" y="56739"/>
                </a:cubicBezTo>
                <a:cubicBezTo>
                  <a:pt x="1253299" y="75051"/>
                  <a:pt x="1268977" y="88542"/>
                  <a:pt x="1279811" y="97210"/>
                </a:cubicBezTo>
                <a:cubicBezTo>
                  <a:pt x="1290645" y="105879"/>
                  <a:pt x="1302042" y="113314"/>
                  <a:pt x="1314001" y="119516"/>
                </a:cubicBezTo>
                <a:cubicBezTo>
                  <a:pt x="1325961" y="125719"/>
                  <a:pt x="1338136" y="131616"/>
                  <a:pt x="1350526" y="137209"/>
                </a:cubicBezTo>
                <a:cubicBezTo>
                  <a:pt x="1362916" y="142801"/>
                  <a:pt x="1362901" y="146573"/>
                  <a:pt x="1350483" y="148523"/>
                </a:cubicBezTo>
                <a:cubicBezTo>
                  <a:pt x="1338064" y="150473"/>
                  <a:pt x="1325133" y="151674"/>
                  <a:pt x="1311689" y="152126"/>
                </a:cubicBezTo>
                <a:cubicBezTo>
                  <a:pt x="1298245" y="152578"/>
                  <a:pt x="1287705" y="148283"/>
                  <a:pt x="1280069" y="139241"/>
                </a:cubicBezTo>
                <a:cubicBezTo>
                  <a:pt x="1272433" y="130200"/>
                  <a:pt x="1254124" y="106829"/>
                  <a:pt x="1225142" y="69129"/>
                </a:cubicBezTo>
                <a:cubicBezTo>
                  <a:pt x="1213598" y="91227"/>
                  <a:pt x="1201373" y="110346"/>
                  <a:pt x="1188467" y="126486"/>
                </a:cubicBezTo>
                <a:cubicBezTo>
                  <a:pt x="1175561" y="142626"/>
                  <a:pt x="1161472" y="153972"/>
                  <a:pt x="1146199" y="160526"/>
                </a:cubicBezTo>
                <a:cubicBezTo>
                  <a:pt x="1130927" y="167079"/>
                  <a:pt x="1128575" y="164480"/>
                  <a:pt x="1139144" y="152728"/>
                </a:cubicBezTo>
                <a:cubicBezTo>
                  <a:pt x="1149713" y="140977"/>
                  <a:pt x="1160317" y="127787"/>
                  <a:pt x="1170958" y="113160"/>
                </a:cubicBezTo>
                <a:cubicBezTo>
                  <a:pt x="1181598" y="98533"/>
                  <a:pt x="1190712" y="82537"/>
                  <a:pt x="1198297" y="65171"/>
                </a:cubicBezTo>
                <a:cubicBezTo>
                  <a:pt x="1205883" y="47805"/>
                  <a:pt x="1209451" y="34873"/>
                  <a:pt x="1208999" y="26377"/>
                </a:cubicBezTo>
                <a:cubicBezTo>
                  <a:pt x="1208660" y="20004"/>
                  <a:pt x="1210896" y="16992"/>
                  <a:pt x="1215708" y="17338"/>
                </a:cubicBezTo>
                <a:close/>
                <a:moveTo>
                  <a:pt x="1922782" y="16342"/>
                </a:moveTo>
                <a:cubicBezTo>
                  <a:pt x="1932677" y="16342"/>
                  <a:pt x="1942812" y="19336"/>
                  <a:pt x="1953187" y="25323"/>
                </a:cubicBezTo>
                <a:cubicBezTo>
                  <a:pt x="1963562" y="31310"/>
                  <a:pt x="1967366" y="40556"/>
                  <a:pt x="1964598" y="53060"/>
                </a:cubicBezTo>
                <a:cubicBezTo>
                  <a:pt x="1961831" y="65565"/>
                  <a:pt x="1952725" y="65497"/>
                  <a:pt x="1937280" y="52856"/>
                </a:cubicBezTo>
                <a:cubicBezTo>
                  <a:pt x="1921836" y="40215"/>
                  <a:pt x="1912622" y="30969"/>
                  <a:pt x="1909639" y="25118"/>
                </a:cubicBezTo>
                <a:cubicBezTo>
                  <a:pt x="1906657" y="19268"/>
                  <a:pt x="1911038" y="16342"/>
                  <a:pt x="1922782" y="16342"/>
                </a:cubicBezTo>
                <a:close/>
                <a:moveTo>
                  <a:pt x="3811313" y="14385"/>
                </a:moveTo>
                <a:cubicBezTo>
                  <a:pt x="3819881" y="15790"/>
                  <a:pt x="3827557" y="17852"/>
                  <a:pt x="3834340" y="20569"/>
                </a:cubicBezTo>
                <a:cubicBezTo>
                  <a:pt x="3841123" y="23286"/>
                  <a:pt x="3842923" y="28617"/>
                  <a:pt x="3839739" y="36562"/>
                </a:cubicBezTo>
                <a:cubicBezTo>
                  <a:pt x="3836555" y="44506"/>
                  <a:pt x="3834103" y="64755"/>
                  <a:pt x="3832382" y="97307"/>
                </a:cubicBezTo>
                <a:cubicBezTo>
                  <a:pt x="3835853" y="95672"/>
                  <a:pt x="3840295" y="94138"/>
                  <a:pt x="3845708" y="92704"/>
                </a:cubicBezTo>
                <a:cubicBezTo>
                  <a:pt x="3851121" y="91270"/>
                  <a:pt x="3856553" y="93281"/>
                  <a:pt x="3862002" y="98737"/>
                </a:cubicBezTo>
                <a:cubicBezTo>
                  <a:pt x="3867451" y="104194"/>
                  <a:pt x="3865186" y="109381"/>
                  <a:pt x="3855205" y="114300"/>
                </a:cubicBezTo>
                <a:cubicBezTo>
                  <a:pt x="3845224" y="119219"/>
                  <a:pt x="3837552" y="122015"/>
                  <a:pt x="3832189" y="122689"/>
                </a:cubicBezTo>
                <a:lnTo>
                  <a:pt x="3831027" y="154008"/>
                </a:lnTo>
                <a:cubicBezTo>
                  <a:pt x="3848121" y="145003"/>
                  <a:pt x="3853964" y="144637"/>
                  <a:pt x="3848558" y="152911"/>
                </a:cubicBezTo>
                <a:cubicBezTo>
                  <a:pt x="3843152" y="161185"/>
                  <a:pt x="3837308" y="167674"/>
                  <a:pt x="3831027" y="172378"/>
                </a:cubicBezTo>
                <a:cubicBezTo>
                  <a:pt x="3831027" y="189930"/>
                  <a:pt x="3830787" y="208960"/>
                  <a:pt x="3830307" y="229466"/>
                </a:cubicBezTo>
                <a:cubicBezTo>
                  <a:pt x="3829826" y="249973"/>
                  <a:pt x="3828654" y="265593"/>
                  <a:pt x="3826790" y="276327"/>
                </a:cubicBezTo>
                <a:cubicBezTo>
                  <a:pt x="3824925" y="287060"/>
                  <a:pt x="3821667" y="294130"/>
                  <a:pt x="3817013" y="297536"/>
                </a:cubicBezTo>
                <a:cubicBezTo>
                  <a:pt x="3812360" y="300942"/>
                  <a:pt x="3808104" y="296600"/>
                  <a:pt x="3804247" y="284511"/>
                </a:cubicBezTo>
                <a:cubicBezTo>
                  <a:pt x="3800389" y="272422"/>
                  <a:pt x="3799586" y="262241"/>
                  <a:pt x="3801838" y="253967"/>
                </a:cubicBezTo>
                <a:cubicBezTo>
                  <a:pt x="3804089" y="245692"/>
                  <a:pt x="3805441" y="235733"/>
                  <a:pt x="3805893" y="224089"/>
                </a:cubicBezTo>
                <a:cubicBezTo>
                  <a:pt x="3806344" y="212445"/>
                  <a:pt x="3807022" y="199036"/>
                  <a:pt x="3807925" y="183865"/>
                </a:cubicBezTo>
                <a:cubicBezTo>
                  <a:pt x="3785512" y="203855"/>
                  <a:pt x="3770508" y="217625"/>
                  <a:pt x="3762915" y="225175"/>
                </a:cubicBezTo>
                <a:cubicBezTo>
                  <a:pt x="3755322" y="232725"/>
                  <a:pt x="3747202" y="232933"/>
                  <a:pt x="3738554" y="225799"/>
                </a:cubicBezTo>
                <a:cubicBezTo>
                  <a:pt x="3729907" y="218665"/>
                  <a:pt x="3725885" y="213298"/>
                  <a:pt x="3726487" y="209698"/>
                </a:cubicBezTo>
                <a:cubicBezTo>
                  <a:pt x="3727090" y="206099"/>
                  <a:pt x="3730445" y="204041"/>
                  <a:pt x="3736554" y="203525"/>
                </a:cubicBezTo>
                <a:cubicBezTo>
                  <a:pt x="3742663" y="203009"/>
                  <a:pt x="3751113" y="199947"/>
                  <a:pt x="3761904" y="194340"/>
                </a:cubicBezTo>
                <a:cubicBezTo>
                  <a:pt x="3772695" y="188733"/>
                  <a:pt x="3788035" y="178573"/>
                  <a:pt x="3807925" y="163860"/>
                </a:cubicBezTo>
                <a:lnTo>
                  <a:pt x="3807925" y="127163"/>
                </a:lnTo>
                <a:cubicBezTo>
                  <a:pt x="3804039" y="128942"/>
                  <a:pt x="3798486" y="130060"/>
                  <a:pt x="3791266" y="130519"/>
                </a:cubicBezTo>
                <a:cubicBezTo>
                  <a:pt x="3784045" y="130978"/>
                  <a:pt x="3777617" y="130311"/>
                  <a:pt x="3771982" y="128518"/>
                </a:cubicBezTo>
                <a:cubicBezTo>
                  <a:pt x="3763793" y="141238"/>
                  <a:pt x="3753339" y="151165"/>
                  <a:pt x="3740619" y="158300"/>
                </a:cubicBezTo>
                <a:cubicBezTo>
                  <a:pt x="3727900" y="165434"/>
                  <a:pt x="3726505" y="161680"/>
                  <a:pt x="3736436" y="147039"/>
                </a:cubicBezTo>
                <a:cubicBezTo>
                  <a:pt x="3746366" y="132398"/>
                  <a:pt x="3754465" y="117537"/>
                  <a:pt x="3760732" y="102459"/>
                </a:cubicBezTo>
                <a:cubicBezTo>
                  <a:pt x="3766998" y="87380"/>
                  <a:pt x="3769454" y="76227"/>
                  <a:pt x="3768099" y="68999"/>
                </a:cubicBezTo>
                <a:cubicBezTo>
                  <a:pt x="3766744" y="61772"/>
                  <a:pt x="3772620" y="61510"/>
                  <a:pt x="3785727" y="68214"/>
                </a:cubicBezTo>
                <a:cubicBezTo>
                  <a:pt x="3798833" y="74918"/>
                  <a:pt x="3803447" y="80536"/>
                  <a:pt x="3799569" y="85068"/>
                </a:cubicBezTo>
                <a:cubicBezTo>
                  <a:pt x="3795689" y="89599"/>
                  <a:pt x="3789075" y="99085"/>
                  <a:pt x="3779725" y="113526"/>
                </a:cubicBezTo>
                <a:cubicBezTo>
                  <a:pt x="3780858" y="113526"/>
                  <a:pt x="3785171" y="112206"/>
                  <a:pt x="3792664" y="109568"/>
                </a:cubicBezTo>
                <a:cubicBezTo>
                  <a:pt x="3800156" y="106929"/>
                  <a:pt x="3805688" y="105015"/>
                  <a:pt x="3809259" y="103825"/>
                </a:cubicBezTo>
                <a:cubicBezTo>
                  <a:pt x="3809259" y="74470"/>
                  <a:pt x="3809047" y="55054"/>
                  <a:pt x="3808624" y="45575"/>
                </a:cubicBezTo>
                <a:cubicBezTo>
                  <a:pt x="3808201" y="36096"/>
                  <a:pt x="3806402" y="28176"/>
                  <a:pt x="3803225" y="21817"/>
                </a:cubicBezTo>
                <a:cubicBezTo>
                  <a:pt x="3800049" y="15457"/>
                  <a:pt x="3802745" y="12979"/>
                  <a:pt x="3811313" y="14385"/>
                </a:cubicBezTo>
                <a:close/>
                <a:moveTo>
                  <a:pt x="2806689" y="13403"/>
                </a:moveTo>
                <a:cubicBezTo>
                  <a:pt x="2810589" y="13606"/>
                  <a:pt x="2814604" y="14184"/>
                  <a:pt x="2818734" y="15138"/>
                </a:cubicBezTo>
                <a:cubicBezTo>
                  <a:pt x="2826994" y="17045"/>
                  <a:pt x="2834372" y="20766"/>
                  <a:pt x="2840869" y="26301"/>
                </a:cubicBezTo>
                <a:cubicBezTo>
                  <a:pt x="2847365" y="31837"/>
                  <a:pt x="2849777" y="40133"/>
                  <a:pt x="2848107" y="51189"/>
                </a:cubicBezTo>
                <a:cubicBezTo>
                  <a:pt x="2846436" y="62245"/>
                  <a:pt x="2839424" y="64228"/>
                  <a:pt x="2827070" y="57137"/>
                </a:cubicBezTo>
                <a:cubicBezTo>
                  <a:pt x="2814716" y="50045"/>
                  <a:pt x="2804538" y="42492"/>
                  <a:pt x="2796536" y="34475"/>
                </a:cubicBezTo>
                <a:cubicBezTo>
                  <a:pt x="2788391" y="21870"/>
                  <a:pt x="2787989" y="15019"/>
                  <a:pt x="2795331" y="13922"/>
                </a:cubicBezTo>
                <a:cubicBezTo>
                  <a:pt x="2799002" y="13374"/>
                  <a:pt x="2802788" y="13201"/>
                  <a:pt x="2806689" y="13403"/>
                </a:cubicBezTo>
                <a:close/>
                <a:moveTo>
                  <a:pt x="3565051" y="12038"/>
                </a:moveTo>
                <a:cubicBezTo>
                  <a:pt x="3566939" y="11980"/>
                  <a:pt x="3569274" y="12365"/>
                  <a:pt x="3572054" y="13191"/>
                </a:cubicBezTo>
                <a:cubicBezTo>
                  <a:pt x="3583175" y="16496"/>
                  <a:pt x="3591524" y="20343"/>
                  <a:pt x="3597103" y="24731"/>
                </a:cubicBezTo>
                <a:cubicBezTo>
                  <a:pt x="3602681" y="29119"/>
                  <a:pt x="3603337" y="33938"/>
                  <a:pt x="3599071" y="39186"/>
                </a:cubicBezTo>
                <a:cubicBezTo>
                  <a:pt x="3594805" y="44435"/>
                  <a:pt x="3589764" y="52867"/>
                  <a:pt x="3583949" y="64482"/>
                </a:cubicBezTo>
                <a:cubicBezTo>
                  <a:pt x="3578134" y="76098"/>
                  <a:pt x="3569562" y="87943"/>
                  <a:pt x="3558234" y="100017"/>
                </a:cubicBezTo>
                <a:cubicBezTo>
                  <a:pt x="3586584" y="99229"/>
                  <a:pt x="3604111" y="96332"/>
                  <a:pt x="3610815" y="91327"/>
                </a:cubicBezTo>
                <a:cubicBezTo>
                  <a:pt x="3617519" y="86322"/>
                  <a:pt x="3625288" y="85749"/>
                  <a:pt x="3634122" y="89606"/>
                </a:cubicBezTo>
                <a:cubicBezTo>
                  <a:pt x="3642955" y="93464"/>
                  <a:pt x="3650065" y="98286"/>
                  <a:pt x="3655449" y="104072"/>
                </a:cubicBezTo>
                <a:cubicBezTo>
                  <a:pt x="3660834" y="109858"/>
                  <a:pt x="3661239" y="115243"/>
                  <a:pt x="3656665" y="120226"/>
                </a:cubicBezTo>
                <a:cubicBezTo>
                  <a:pt x="3652090" y="125209"/>
                  <a:pt x="3648917" y="137026"/>
                  <a:pt x="3647146" y="155675"/>
                </a:cubicBezTo>
                <a:cubicBezTo>
                  <a:pt x="3645375" y="174325"/>
                  <a:pt x="3643816" y="193082"/>
                  <a:pt x="3642468" y="211946"/>
                </a:cubicBezTo>
                <a:cubicBezTo>
                  <a:pt x="3641120" y="230811"/>
                  <a:pt x="3637140" y="247083"/>
                  <a:pt x="3630530" y="260764"/>
                </a:cubicBezTo>
                <a:cubicBezTo>
                  <a:pt x="3623919" y="274444"/>
                  <a:pt x="3613662" y="284845"/>
                  <a:pt x="3599759" y="291965"/>
                </a:cubicBezTo>
                <a:cubicBezTo>
                  <a:pt x="3585856" y="299085"/>
                  <a:pt x="3578378" y="297296"/>
                  <a:pt x="3577324" y="286598"/>
                </a:cubicBezTo>
                <a:cubicBezTo>
                  <a:pt x="3576270" y="275900"/>
                  <a:pt x="3570548" y="263725"/>
                  <a:pt x="3560159" y="250073"/>
                </a:cubicBezTo>
                <a:cubicBezTo>
                  <a:pt x="3549769" y="236421"/>
                  <a:pt x="3551174" y="232793"/>
                  <a:pt x="3564375" y="239189"/>
                </a:cubicBezTo>
                <a:cubicBezTo>
                  <a:pt x="3577575" y="245585"/>
                  <a:pt x="3586792" y="249184"/>
                  <a:pt x="3592026" y="249987"/>
                </a:cubicBezTo>
                <a:cubicBezTo>
                  <a:pt x="3597260" y="250790"/>
                  <a:pt x="3602132" y="245983"/>
                  <a:pt x="3606642" y="235565"/>
                </a:cubicBezTo>
                <a:cubicBezTo>
                  <a:pt x="3611152" y="225146"/>
                  <a:pt x="3614307" y="209369"/>
                  <a:pt x="3616107" y="188231"/>
                </a:cubicBezTo>
                <a:cubicBezTo>
                  <a:pt x="3617907" y="167094"/>
                  <a:pt x="3618807" y="149412"/>
                  <a:pt x="3618807" y="135187"/>
                </a:cubicBezTo>
                <a:cubicBezTo>
                  <a:pt x="3618807" y="122352"/>
                  <a:pt x="3617570" y="115107"/>
                  <a:pt x="3615096" y="113451"/>
                </a:cubicBezTo>
                <a:cubicBezTo>
                  <a:pt x="3612622" y="111794"/>
                  <a:pt x="3606474" y="112199"/>
                  <a:pt x="3596651" y="114666"/>
                </a:cubicBezTo>
                <a:lnTo>
                  <a:pt x="3568515" y="121721"/>
                </a:lnTo>
                <a:cubicBezTo>
                  <a:pt x="3561689" y="122653"/>
                  <a:pt x="3555624" y="120416"/>
                  <a:pt x="3550318" y="115010"/>
                </a:cubicBezTo>
                <a:cubicBezTo>
                  <a:pt x="3536594" y="130598"/>
                  <a:pt x="3522308" y="142593"/>
                  <a:pt x="3507458" y="150997"/>
                </a:cubicBezTo>
                <a:cubicBezTo>
                  <a:pt x="3503746" y="153098"/>
                  <a:pt x="3500951" y="154376"/>
                  <a:pt x="3499073" y="154832"/>
                </a:cubicBezTo>
                <a:lnTo>
                  <a:pt x="3497411" y="154199"/>
                </a:lnTo>
                <a:lnTo>
                  <a:pt x="3497093" y="159762"/>
                </a:lnTo>
                <a:cubicBezTo>
                  <a:pt x="3496887" y="167094"/>
                  <a:pt x="3497008" y="176157"/>
                  <a:pt x="3497456" y="186951"/>
                </a:cubicBezTo>
                <a:cubicBezTo>
                  <a:pt x="3498352" y="208540"/>
                  <a:pt x="3497642" y="224888"/>
                  <a:pt x="3495327" y="235995"/>
                </a:cubicBezTo>
                <a:cubicBezTo>
                  <a:pt x="3493011" y="247101"/>
                  <a:pt x="3489899" y="256035"/>
                  <a:pt x="3485991" y="262797"/>
                </a:cubicBezTo>
                <a:cubicBezTo>
                  <a:pt x="3482084" y="269558"/>
                  <a:pt x="3477900" y="269658"/>
                  <a:pt x="3473440" y="263098"/>
                </a:cubicBezTo>
                <a:cubicBezTo>
                  <a:pt x="3468980" y="256537"/>
                  <a:pt x="3465567" y="251088"/>
                  <a:pt x="3463201" y="246750"/>
                </a:cubicBezTo>
                <a:cubicBezTo>
                  <a:pt x="3460835" y="242412"/>
                  <a:pt x="3458522" y="240067"/>
                  <a:pt x="3456264" y="239716"/>
                </a:cubicBezTo>
                <a:cubicBezTo>
                  <a:pt x="3454005" y="239365"/>
                  <a:pt x="3442780" y="240838"/>
                  <a:pt x="3422589" y="244136"/>
                </a:cubicBezTo>
                <a:cubicBezTo>
                  <a:pt x="3417886" y="264241"/>
                  <a:pt x="3412519" y="269741"/>
                  <a:pt x="3406489" y="260635"/>
                </a:cubicBezTo>
                <a:cubicBezTo>
                  <a:pt x="3400459" y="251529"/>
                  <a:pt x="3397444" y="239404"/>
                  <a:pt x="3397444" y="224261"/>
                </a:cubicBezTo>
                <a:cubicBezTo>
                  <a:pt x="3397444" y="209992"/>
                  <a:pt x="3397003" y="192264"/>
                  <a:pt x="3396121" y="171077"/>
                </a:cubicBezTo>
                <a:cubicBezTo>
                  <a:pt x="3395239" y="149889"/>
                  <a:pt x="3392091" y="134552"/>
                  <a:pt x="3386678" y="125066"/>
                </a:cubicBezTo>
                <a:cubicBezTo>
                  <a:pt x="3381265" y="115580"/>
                  <a:pt x="3382186" y="110837"/>
                  <a:pt x="3389442" y="110837"/>
                </a:cubicBezTo>
                <a:cubicBezTo>
                  <a:pt x="3394232" y="110837"/>
                  <a:pt x="3399832" y="111274"/>
                  <a:pt x="3406242" y="112149"/>
                </a:cubicBezTo>
                <a:cubicBezTo>
                  <a:pt x="3413125" y="103502"/>
                  <a:pt x="3420804" y="90130"/>
                  <a:pt x="3429279" y="72032"/>
                </a:cubicBezTo>
                <a:cubicBezTo>
                  <a:pt x="3437754" y="53935"/>
                  <a:pt x="3440418" y="39677"/>
                  <a:pt x="3437270" y="29259"/>
                </a:cubicBezTo>
                <a:cubicBezTo>
                  <a:pt x="3434122" y="18841"/>
                  <a:pt x="3442049" y="17755"/>
                  <a:pt x="3461050" y="26000"/>
                </a:cubicBezTo>
                <a:cubicBezTo>
                  <a:pt x="3477254" y="33830"/>
                  <a:pt x="3482263" y="40724"/>
                  <a:pt x="3476075" y="46682"/>
                </a:cubicBezTo>
                <a:cubicBezTo>
                  <a:pt x="3469887" y="52641"/>
                  <a:pt x="3463222" y="60976"/>
                  <a:pt x="3456081" y="71688"/>
                </a:cubicBezTo>
                <a:cubicBezTo>
                  <a:pt x="3448940" y="82400"/>
                  <a:pt x="3437998" y="95887"/>
                  <a:pt x="3423256" y="112149"/>
                </a:cubicBezTo>
                <a:cubicBezTo>
                  <a:pt x="3440608" y="109654"/>
                  <a:pt x="3452668" y="105431"/>
                  <a:pt x="3459437" y="99480"/>
                </a:cubicBezTo>
                <a:cubicBezTo>
                  <a:pt x="3466205" y="93528"/>
                  <a:pt x="3473533" y="92474"/>
                  <a:pt x="3481420" y="96318"/>
                </a:cubicBezTo>
                <a:cubicBezTo>
                  <a:pt x="3489307" y="100161"/>
                  <a:pt x="3496209" y="104162"/>
                  <a:pt x="3502124" y="108320"/>
                </a:cubicBezTo>
                <a:cubicBezTo>
                  <a:pt x="3508039" y="112479"/>
                  <a:pt x="3509376" y="117358"/>
                  <a:pt x="3506136" y="122958"/>
                </a:cubicBezTo>
                <a:cubicBezTo>
                  <a:pt x="3502895" y="128558"/>
                  <a:pt x="3500414" y="135226"/>
                  <a:pt x="3498693" y="142963"/>
                </a:cubicBezTo>
                <a:cubicBezTo>
                  <a:pt x="3498263" y="144897"/>
                  <a:pt x="3497914" y="147264"/>
                  <a:pt x="3497648" y="150064"/>
                </a:cubicBezTo>
                <a:lnTo>
                  <a:pt x="3497626" y="150436"/>
                </a:lnTo>
                <a:lnTo>
                  <a:pt x="3498815" y="147702"/>
                </a:lnTo>
                <a:cubicBezTo>
                  <a:pt x="3500607" y="144869"/>
                  <a:pt x="3503316" y="141213"/>
                  <a:pt x="3506942" y="136735"/>
                </a:cubicBezTo>
                <a:cubicBezTo>
                  <a:pt x="3521447" y="118825"/>
                  <a:pt x="3534719" y="98350"/>
                  <a:pt x="3546758" y="75313"/>
                </a:cubicBezTo>
                <a:cubicBezTo>
                  <a:pt x="3558796" y="52275"/>
                  <a:pt x="3563242" y="35336"/>
                  <a:pt x="3560094" y="24495"/>
                </a:cubicBezTo>
                <a:cubicBezTo>
                  <a:pt x="3557733" y="16364"/>
                  <a:pt x="3559385" y="12212"/>
                  <a:pt x="3565051" y="12038"/>
                </a:cubicBezTo>
                <a:close/>
                <a:moveTo>
                  <a:pt x="4213212" y="10650"/>
                </a:moveTo>
                <a:cubicBezTo>
                  <a:pt x="4214932" y="10431"/>
                  <a:pt x="4217146" y="10554"/>
                  <a:pt x="4219855" y="11018"/>
                </a:cubicBezTo>
                <a:cubicBezTo>
                  <a:pt x="4230689" y="12875"/>
                  <a:pt x="4239715" y="15410"/>
                  <a:pt x="4246936" y="18622"/>
                </a:cubicBezTo>
                <a:cubicBezTo>
                  <a:pt x="4254156" y="21834"/>
                  <a:pt x="4256623" y="26284"/>
                  <a:pt x="4254335" y="31969"/>
                </a:cubicBezTo>
                <a:cubicBezTo>
                  <a:pt x="4252048" y="37655"/>
                  <a:pt x="4250489" y="48636"/>
                  <a:pt x="4249657" y="64912"/>
                </a:cubicBezTo>
                <a:cubicBezTo>
                  <a:pt x="4269389" y="62331"/>
                  <a:pt x="4285213" y="58538"/>
                  <a:pt x="4297130" y="53534"/>
                </a:cubicBezTo>
                <a:cubicBezTo>
                  <a:pt x="4309047" y="48529"/>
                  <a:pt x="4319863" y="50027"/>
                  <a:pt x="4329579" y="58029"/>
                </a:cubicBezTo>
                <a:cubicBezTo>
                  <a:pt x="4339294" y="66031"/>
                  <a:pt x="4330611" y="73029"/>
                  <a:pt x="4303529" y="79023"/>
                </a:cubicBezTo>
                <a:cubicBezTo>
                  <a:pt x="4276448" y="85017"/>
                  <a:pt x="4257974" y="86215"/>
                  <a:pt x="4248108" y="82615"/>
                </a:cubicBezTo>
                <a:lnTo>
                  <a:pt x="4246968" y="125658"/>
                </a:lnTo>
                <a:cubicBezTo>
                  <a:pt x="4261208" y="124869"/>
                  <a:pt x="4271454" y="122872"/>
                  <a:pt x="4277707" y="119667"/>
                </a:cubicBezTo>
                <a:cubicBezTo>
                  <a:pt x="4283959" y="116462"/>
                  <a:pt x="4292043" y="116756"/>
                  <a:pt x="4301959" y="120549"/>
                </a:cubicBezTo>
                <a:cubicBezTo>
                  <a:pt x="4311875" y="124342"/>
                  <a:pt x="4320261" y="128920"/>
                  <a:pt x="4327115" y="134283"/>
                </a:cubicBezTo>
                <a:cubicBezTo>
                  <a:pt x="4333970" y="139646"/>
                  <a:pt x="4334805" y="144709"/>
                  <a:pt x="4329621" y="149470"/>
                </a:cubicBezTo>
                <a:cubicBezTo>
                  <a:pt x="4324437" y="154230"/>
                  <a:pt x="4320049" y="158185"/>
                  <a:pt x="4316457" y="161332"/>
                </a:cubicBezTo>
                <a:cubicBezTo>
                  <a:pt x="4312865" y="164480"/>
                  <a:pt x="4308151" y="172794"/>
                  <a:pt x="4302314" y="186274"/>
                </a:cubicBezTo>
                <a:cubicBezTo>
                  <a:pt x="4312209" y="199954"/>
                  <a:pt x="4312008" y="206572"/>
                  <a:pt x="4301712" y="206128"/>
                </a:cubicBezTo>
                <a:cubicBezTo>
                  <a:pt x="4291415" y="205683"/>
                  <a:pt x="4256196" y="208515"/>
                  <a:pt x="4196053" y="214624"/>
                </a:cubicBezTo>
                <a:cubicBezTo>
                  <a:pt x="4193745" y="221106"/>
                  <a:pt x="4190260" y="223210"/>
                  <a:pt x="4185599" y="220938"/>
                </a:cubicBezTo>
                <a:cubicBezTo>
                  <a:pt x="4180939" y="218665"/>
                  <a:pt x="4177393" y="213886"/>
                  <a:pt x="4174963" y="206601"/>
                </a:cubicBezTo>
                <a:cubicBezTo>
                  <a:pt x="4172532" y="199316"/>
                  <a:pt x="4169761" y="188557"/>
                  <a:pt x="4166649" y="174325"/>
                </a:cubicBezTo>
                <a:cubicBezTo>
                  <a:pt x="4163537" y="160092"/>
                  <a:pt x="4160145" y="149097"/>
                  <a:pt x="4156474" y="141339"/>
                </a:cubicBezTo>
                <a:cubicBezTo>
                  <a:pt x="4152803" y="133581"/>
                  <a:pt x="4154521" y="130175"/>
                  <a:pt x="4161626" y="131121"/>
                </a:cubicBezTo>
                <a:cubicBezTo>
                  <a:pt x="4168732" y="132068"/>
                  <a:pt x="4173794" y="132971"/>
                  <a:pt x="4176812" y="133832"/>
                </a:cubicBezTo>
                <a:cubicBezTo>
                  <a:pt x="4179831" y="134692"/>
                  <a:pt x="4184678" y="134914"/>
                  <a:pt x="4191353" y="134498"/>
                </a:cubicBezTo>
                <a:cubicBezTo>
                  <a:pt x="4198029" y="134082"/>
                  <a:pt x="4207963" y="132706"/>
                  <a:pt x="4221156" y="130368"/>
                </a:cubicBezTo>
                <a:cubicBezTo>
                  <a:pt x="4221156" y="92396"/>
                  <a:pt x="4220722" y="67081"/>
                  <a:pt x="4219855" y="54426"/>
                </a:cubicBezTo>
                <a:cubicBezTo>
                  <a:pt x="4218987" y="41771"/>
                  <a:pt x="4216062" y="30908"/>
                  <a:pt x="4211078" y="21838"/>
                </a:cubicBezTo>
                <a:cubicBezTo>
                  <a:pt x="4207341" y="15035"/>
                  <a:pt x="4208052" y="11306"/>
                  <a:pt x="4213212" y="10650"/>
                </a:cubicBezTo>
                <a:close/>
                <a:moveTo>
                  <a:pt x="890722" y="8305"/>
                </a:moveTo>
                <a:cubicBezTo>
                  <a:pt x="892436" y="8208"/>
                  <a:pt x="894606" y="8453"/>
                  <a:pt x="897232" y="9039"/>
                </a:cubicBezTo>
                <a:cubicBezTo>
                  <a:pt x="907737" y="11384"/>
                  <a:pt x="916538" y="14410"/>
                  <a:pt x="923636" y="18117"/>
                </a:cubicBezTo>
                <a:cubicBezTo>
                  <a:pt x="930735" y="21824"/>
                  <a:pt x="932025" y="28259"/>
                  <a:pt x="927508" y="37422"/>
                </a:cubicBezTo>
                <a:cubicBezTo>
                  <a:pt x="922991" y="46586"/>
                  <a:pt x="921148" y="66547"/>
                  <a:pt x="921980" y="97307"/>
                </a:cubicBezTo>
                <a:cubicBezTo>
                  <a:pt x="938213" y="94754"/>
                  <a:pt x="951005" y="92091"/>
                  <a:pt x="960354" y="89316"/>
                </a:cubicBezTo>
                <a:cubicBezTo>
                  <a:pt x="969704" y="86541"/>
                  <a:pt x="979169" y="89617"/>
                  <a:pt x="988748" y="98544"/>
                </a:cubicBezTo>
                <a:cubicBezTo>
                  <a:pt x="998327" y="107471"/>
                  <a:pt x="996485" y="112221"/>
                  <a:pt x="983220" y="112794"/>
                </a:cubicBezTo>
                <a:cubicBezTo>
                  <a:pt x="969955" y="113368"/>
                  <a:pt x="949592" y="115727"/>
                  <a:pt x="922130" y="119871"/>
                </a:cubicBezTo>
                <a:cubicBezTo>
                  <a:pt x="922991" y="151563"/>
                  <a:pt x="924554" y="185173"/>
                  <a:pt x="926820" y="220701"/>
                </a:cubicBezTo>
                <a:cubicBezTo>
                  <a:pt x="929085" y="256229"/>
                  <a:pt x="924934" y="281468"/>
                  <a:pt x="914365" y="296417"/>
                </a:cubicBezTo>
                <a:cubicBezTo>
                  <a:pt x="903797" y="311367"/>
                  <a:pt x="895823" y="313905"/>
                  <a:pt x="890446" y="304032"/>
                </a:cubicBezTo>
                <a:cubicBezTo>
                  <a:pt x="885068" y="294159"/>
                  <a:pt x="875930" y="283558"/>
                  <a:pt x="863031" y="272229"/>
                </a:cubicBezTo>
                <a:cubicBezTo>
                  <a:pt x="850132" y="260900"/>
                  <a:pt x="851082" y="256810"/>
                  <a:pt x="865881" y="259957"/>
                </a:cubicBezTo>
                <a:cubicBezTo>
                  <a:pt x="880680" y="263105"/>
                  <a:pt x="889689" y="264396"/>
                  <a:pt x="892909" y="263829"/>
                </a:cubicBezTo>
                <a:cubicBezTo>
                  <a:pt x="896128" y="263263"/>
                  <a:pt x="898175" y="252690"/>
                  <a:pt x="899050" y="232112"/>
                </a:cubicBezTo>
                <a:cubicBezTo>
                  <a:pt x="899925" y="211534"/>
                  <a:pt x="899516" y="175203"/>
                  <a:pt x="897824" y="123119"/>
                </a:cubicBezTo>
                <a:lnTo>
                  <a:pt x="873689" y="128303"/>
                </a:lnTo>
                <a:cubicBezTo>
                  <a:pt x="855965" y="132032"/>
                  <a:pt x="843535" y="134800"/>
                  <a:pt x="836401" y="136606"/>
                </a:cubicBezTo>
                <a:cubicBezTo>
                  <a:pt x="829267" y="138413"/>
                  <a:pt x="820372" y="135864"/>
                  <a:pt x="809718" y="128959"/>
                </a:cubicBezTo>
                <a:cubicBezTo>
                  <a:pt x="799063" y="122055"/>
                  <a:pt x="799909" y="117996"/>
                  <a:pt x="812256" y="116785"/>
                </a:cubicBezTo>
                <a:cubicBezTo>
                  <a:pt x="824603" y="115573"/>
                  <a:pt x="853075" y="110679"/>
                  <a:pt x="897673" y="102104"/>
                </a:cubicBezTo>
                <a:cubicBezTo>
                  <a:pt x="897673" y="71502"/>
                  <a:pt x="897017" y="52042"/>
                  <a:pt x="895705" y="43725"/>
                </a:cubicBezTo>
                <a:cubicBezTo>
                  <a:pt x="894393" y="35407"/>
                  <a:pt x="891693" y="26961"/>
                  <a:pt x="887606" y="18386"/>
                </a:cubicBezTo>
                <a:cubicBezTo>
                  <a:pt x="884541" y="11954"/>
                  <a:pt x="885580" y="8594"/>
                  <a:pt x="890722" y="8305"/>
                </a:cubicBezTo>
                <a:close/>
                <a:moveTo>
                  <a:pt x="3138784" y="1985"/>
                </a:moveTo>
                <a:cubicBezTo>
                  <a:pt x="3140589" y="1986"/>
                  <a:pt x="3142769" y="2344"/>
                  <a:pt x="3145326" y="3060"/>
                </a:cubicBezTo>
                <a:cubicBezTo>
                  <a:pt x="3155550" y="5920"/>
                  <a:pt x="3164351" y="10542"/>
                  <a:pt x="3171730" y="16923"/>
                </a:cubicBezTo>
                <a:cubicBezTo>
                  <a:pt x="3179108" y="23304"/>
                  <a:pt x="3179617" y="29177"/>
                  <a:pt x="3173257" y="34540"/>
                </a:cubicBezTo>
                <a:cubicBezTo>
                  <a:pt x="3166897" y="39903"/>
                  <a:pt x="3160240" y="46277"/>
                  <a:pt x="3153284" y="53663"/>
                </a:cubicBezTo>
                <a:cubicBezTo>
                  <a:pt x="3146329" y="61048"/>
                  <a:pt x="3129616" y="78744"/>
                  <a:pt x="3103144" y="106750"/>
                </a:cubicBezTo>
                <a:cubicBezTo>
                  <a:pt x="3178889" y="95134"/>
                  <a:pt x="3223336" y="87057"/>
                  <a:pt x="3236486" y="82519"/>
                </a:cubicBezTo>
                <a:cubicBezTo>
                  <a:pt x="3249636" y="77980"/>
                  <a:pt x="3260015" y="78148"/>
                  <a:pt x="3267622" y="83024"/>
                </a:cubicBezTo>
                <a:cubicBezTo>
                  <a:pt x="3275230" y="87900"/>
                  <a:pt x="3282339" y="93847"/>
                  <a:pt x="3288950" y="100867"/>
                </a:cubicBezTo>
                <a:cubicBezTo>
                  <a:pt x="3295561" y="107886"/>
                  <a:pt x="3296600" y="113874"/>
                  <a:pt x="3292069" y="118828"/>
                </a:cubicBezTo>
                <a:cubicBezTo>
                  <a:pt x="3287538" y="123783"/>
                  <a:pt x="3284823" y="141371"/>
                  <a:pt x="3283927" y="171593"/>
                </a:cubicBezTo>
                <a:cubicBezTo>
                  <a:pt x="3283031" y="201815"/>
                  <a:pt x="3281676" y="224383"/>
                  <a:pt x="3279862" y="239297"/>
                </a:cubicBezTo>
                <a:cubicBezTo>
                  <a:pt x="3278048" y="254210"/>
                  <a:pt x="3275492" y="266618"/>
                  <a:pt x="3272193" y="276520"/>
                </a:cubicBezTo>
                <a:cubicBezTo>
                  <a:pt x="3268895" y="286422"/>
                  <a:pt x="3262202" y="295725"/>
                  <a:pt x="3252114" y="304430"/>
                </a:cubicBezTo>
                <a:cubicBezTo>
                  <a:pt x="3242025" y="313134"/>
                  <a:pt x="3235622" y="312195"/>
                  <a:pt x="3232905" y="301612"/>
                </a:cubicBezTo>
                <a:cubicBezTo>
                  <a:pt x="3230187" y="291029"/>
                  <a:pt x="3223153" y="278854"/>
                  <a:pt x="3211803" y="265087"/>
                </a:cubicBezTo>
                <a:cubicBezTo>
                  <a:pt x="3200453" y="251321"/>
                  <a:pt x="3199825" y="246524"/>
                  <a:pt x="3209921" y="250697"/>
                </a:cubicBezTo>
                <a:cubicBezTo>
                  <a:pt x="3220017" y="254870"/>
                  <a:pt x="3228277" y="257795"/>
                  <a:pt x="3234701" y="259473"/>
                </a:cubicBezTo>
                <a:cubicBezTo>
                  <a:pt x="3241125" y="261151"/>
                  <a:pt x="3245976" y="255892"/>
                  <a:pt x="3249253" y="243695"/>
                </a:cubicBezTo>
                <a:cubicBezTo>
                  <a:pt x="3252530" y="231499"/>
                  <a:pt x="3254616" y="207684"/>
                  <a:pt x="3255512" y="172249"/>
                </a:cubicBezTo>
                <a:cubicBezTo>
                  <a:pt x="3256408" y="136814"/>
                  <a:pt x="3254774" y="116394"/>
                  <a:pt x="3250608" y="110988"/>
                </a:cubicBezTo>
                <a:cubicBezTo>
                  <a:pt x="3246442" y="105581"/>
                  <a:pt x="3235981" y="104226"/>
                  <a:pt x="3219224" y="106922"/>
                </a:cubicBezTo>
                <a:cubicBezTo>
                  <a:pt x="3202468" y="109618"/>
                  <a:pt x="3151176" y="117520"/>
                  <a:pt x="3065350" y="130626"/>
                </a:cubicBezTo>
                <a:cubicBezTo>
                  <a:pt x="3068018" y="157816"/>
                  <a:pt x="3070251" y="181997"/>
                  <a:pt x="3072051" y="203170"/>
                </a:cubicBezTo>
                <a:cubicBezTo>
                  <a:pt x="3073850" y="224343"/>
                  <a:pt x="3074976" y="239773"/>
                  <a:pt x="3075428" y="249460"/>
                </a:cubicBezTo>
                <a:cubicBezTo>
                  <a:pt x="3075880" y="259147"/>
                  <a:pt x="3074578" y="269533"/>
                  <a:pt x="3071524" y="280618"/>
                </a:cubicBezTo>
                <a:cubicBezTo>
                  <a:pt x="3068469" y="291703"/>
                  <a:pt x="3063278" y="291965"/>
                  <a:pt x="3055950" y="281403"/>
                </a:cubicBezTo>
                <a:cubicBezTo>
                  <a:pt x="3048622" y="270841"/>
                  <a:pt x="3045633" y="261338"/>
                  <a:pt x="3046980" y="252891"/>
                </a:cubicBezTo>
                <a:cubicBezTo>
                  <a:pt x="3048328" y="244445"/>
                  <a:pt x="3048328" y="228187"/>
                  <a:pt x="3046980" y="204116"/>
                </a:cubicBezTo>
                <a:cubicBezTo>
                  <a:pt x="3045633" y="180046"/>
                  <a:pt x="3043876" y="161942"/>
                  <a:pt x="3041710" y="149803"/>
                </a:cubicBezTo>
                <a:cubicBezTo>
                  <a:pt x="3039545" y="137664"/>
                  <a:pt x="3036168" y="127454"/>
                  <a:pt x="3031579" y="119172"/>
                </a:cubicBezTo>
                <a:cubicBezTo>
                  <a:pt x="3026990" y="110891"/>
                  <a:pt x="3028489" y="107223"/>
                  <a:pt x="3036075" y="108170"/>
                </a:cubicBezTo>
                <a:cubicBezTo>
                  <a:pt x="3043661" y="109116"/>
                  <a:pt x="3049583" y="110016"/>
                  <a:pt x="3053842" y="110869"/>
                </a:cubicBezTo>
                <a:cubicBezTo>
                  <a:pt x="3058101" y="111723"/>
                  <a:pt x="3067767" y="111382"/>
                  <a:pt x="3082838" y="109848"/>
                </a:cubicBezTo>
                <a:cubicBezTo>
                  <a:pt x="3100921" y="87477"/>
                  <a:pt x="3114200" y="67655"/>
                  <a:pt x="3122675" y="50382"/>
                </a:cubicBezTo>
                <a:cubicBezTo>
                  <a:pt x="3131150" y="33109"/>
                  <a:pt x="3134488" y="20189"/>
                  <a:pt x="3132688" y="11621"/>
                </a:cubicBezTo>
                <a:cubicBezTo>
                  <a:pt x="3131339" y="5194"/>
                  <a:pt x="3133371" y="1983"/>
                  <a:pt x="3138784" y="1985"/>
                </a:cubicBezTo>
                <a:close/>
                <a:moveTo>
                  <a:pt x="2421427" y="1065"/>
                </a:moveTo>
                <a:cubicBezTo>
                  <a:pt x="2423133" y="1151"/>
                  <a:pt x="2425218" y="1611"/>
                  <a:pt x="2427681" y="2447"/>
                </a:cubicBezTo>
                <a:cubicBezTo>
                  <a:pt x="2437533" y="5788"/>
                  <a:pt x="2445886" y="10341"/>
                  <a:pt x="2452741" y="16106"/>
                </a:cubicBezTo>
                <a:cubicBezTo>
                  <a:pt x="2459595" y="21870"/>
                  <a:pt x="2461284" y="26739"/>
                  <a:pt x="2457806" y="30711"/>
                </a:cubicBezTo>
                <a:cubicBezTo>
                  <a:pt x="2454329" y="34683"/>
                  <a:pt x="2451113" y="38519"/>
                  <a:pt x="2448159" y="42219"/>
                </a:cubicBezTo>
                <a:cubicBezTo>
                  <a:pt x="2479134" y="74413"/>
                  <a:pt x="2500845" y="95844"/>
                  <a:pt x="2513292" y="106513"/>
                </a:cubicBezTo>
                <a:cubicBezTo>
                  <a:pt x="2525739" y="117183"/>
                  <a:pt x="2538559" y="126260"/>
                  <a:pt x="2551753" y="133746"/>
                </a:cubicBezTo>
                <a:cubicBezTo>
                  <a:pt x="2564946" y="141231"/>
                  <a:pt x="2579999" y="148114"/>
                  <a:pt x="2596913" y="154395"/>
                </a:cubicBezTo>
                <a:cubicBezTo>
                  <a:pt x="2613828" y="160676"/>
                  <a:pt x="2615140" y="165358"/>
                  <a:pt x="2600850" y="168442"/>
                </a:cubicBezTo>
                <a:cubicBezTo>
                  <a:pt x="2586560" y="171525"/>
                  <a:pt x="2570886" y="172597"/>
                  <a:pt x="2553828" y="171657"/>
                </a:cubicBezTo>
                <a:cubicBezTo>
                  <a:pt x="2536771" y="170718"/>
                  <a:pt x="2524768" y="165782"/>
                  <a:pt x="2517820" y="156848"/>
                </a:cubicBezTo>
                <a:cubicBezTo>
                  <a:pt x="2510872" y="147914"/>
                  <a:pt x="2501286" y="135366"/>
                  <a:pt x="2489061" y="119205"/>
                </a:cubicBezTo>
                <a:cubicBezTo>
                  <a:pt x="2476836" y="103043"/>
                  <a:pt x="2460255" y="81404"/>
                  <a:pt x="2439318" y="54286"/>
                </a:cubicBezTo>
                <a:cubicBezTo>
                  <a:pt x="2429466" y="74678"/>
                  <a:pt x="2418880" y="92797"/>
                  <a:pt x="2407558" y="108643"/>
                </a:cubicBezTo>
                <a:cubicBezTo>
                  <a:pt x="2396236" y="124489"/>
                  <a:pt x="2382355" y="141088"/>
                  <a:pt x="2365914" y="158439"/>
                </a:cubicBezTo>
                <a:cubicBezTo>
                  <a:pt x="2349473" y="175791"/>
                  <a:pt x="2330250" y="189540"/>
                  <a:pt x="2308245" y="199685"/>
                </a:cubicBezTo>
                <a:cubicBezTo>
                  <a:pt x="2286240" y="209831"/>
                  <a:pt x="2283669" y="207225"/>
                  <a:pt x="2300534" y="191866"/>
                </a:cubicBezTo>
                <a:cubicBezTo>
                  <a:pt x="2317398" y="176508"/>
                  <a:pt x="2333466" y="160067"/>
                  <a:pt x="2348738" y="142543"/>
                </a:cubicBezTo>
                <a:cubicBezTo>
                  <a:pt x="2364010" y="125019"/>
                  <a:pt x="2376963" y="108062"/>
                  <a:pt x="2387597" y="91671"/>
                </a:cubicBezTo>
                <a:cubicBezTo>
                  <a:pt x="2398230" y="75280"/>
                  <a:pt x="2406232" y="59800"/>
                  <a:pt x="2411602" y="45231"/>
                </a:cubicBezTo>
                <a:cubicBezTo>
                  <a:pt x="2416972" y="30661"/>
                  <a:pt x="2418532" y="19052"/>
                  <a:pt x="2416281" y="10405"/>
                </a:cubicBezTo>
                <a:cubicBezTo>
                  <a:pt x="2414592" y="3920"/>
                  <a:pt x="2416307" y="806"/>
                  <a:pt x="2421427" y="1065"/>
                </a:cubicBezTo>
                <a:close/>
                <a:moveTo>
                  <a:pt x="461460" y="180"/>
                </a:moveTo>
                <a:cubicBezTo>
                  <a:pt x="465411" y="515"/>
                  <a:pt x="470206" y="1321"/>
                  <a:pt x="475845" y="2597"/>
                </a:cubicBezTo>
                <a:cubicBezTo>
                  <a:pt x="487124" y="5150"/>
                  <a:pt x="492071" y="8692"/>
                  <a:pt x="490687" y="13223"/>
                </a:cubicBezTo>
                <a:cubicBezTo>
                  <a:pt x="489304" y="17755"/>
                  <a:pt x="488196" y="23297"/>
                  <a:pt x="487364" y="29851"/>
                </a:cubicBezTo>
                <a:cubicBezTo>
                  <a:pt x="488698" y="29851"/>
                  <a:pt x="497245" y="27596"/>
                  <a:pt x="513004" y="23086"/>
                </a:cubicBezTo>
                <a:cubicBezTo>
                  <a:pt x="528764" y="18576"/>
                  <a:pt x="538781" y="20175"/>
                  <a:pt x="543054" y="27882"/>
                </a:cubicBezTo>
                <a:cubicBezTo>
                  <a:pt x="547328" y="35590"/>
                  <a:pt x="542007" y="41240"/>
                  <a:pt x="527094" y="44833"/>
                </a:cubicBezTo>
                <a:cubicBezTo>
                  <a:pt x="512180" y="48425"/>
                  <a:pt x="498937" y="48421"/>
                  <a:pt x="487364" y="44822"/>
                </a:cubicBezTo>
                <a:cubicBezTo>
                  <a:pt x="488268" y="50300"/>
                  <a:pt x="488719" y="58345"/>
                  <a:pt x="488719" y="68956"/>
                </a:cubicBezTo>
                <a:cubicBezTo>
                  <a:pt x="507218" y="65586"/>
                  <a:pt x="519432" y="62270"/>
                  <a:pt x="525362" y="59008"/>
                </a:cubicBezTo>
                <a:cubicBezTo>
                  <a:pt x="531292" y="55745"/>
                  <a:pt x="538085" y="55796"/>
                  <a:pt x="545743" y="59158"/>
                </a:cubicBezTo>
                <a:cubicBezTo>
                  <a:pt x="553401" y="62521"/>
                  <a:pt x="560883" y="67099"/>
                  <a:pt x="568189" y="72893"/>
                </a:cubicBezTo>
                <a:cubicBezTo>
                  <a:pt x="575495" y="78686"/>
                  <a:pt x="577352" y="83375"/>
                  <a:pt x="573760" y="86961"/>
                </a:cubicBezTo>
                <a:cubicBezTo>
                  <a:pt x="570168" y="90546"/>
                  <a:pt x="566680" y="94238"/>
                  <a:pt x="563295" y="98038"/>
                </a:cubicBezTo>
                <a:cubicBezTo>
                  <a:pt x="559911" y="101839"/>
                  <a:pt x="554684" y="110378"/>
                  <a:pt x="547614" y="123657"/>
                </a:cubicBezTo>
                <a:cubicBezTo>
                  <a:pt x="540545" y="136936"/>
                  <a:pt x="534819" y="146465"/>
                  <a:pt x="530438" y="152244"/>
                </a:cubicBezTo>
                <a:cubicBezTo>
                  <a:pt x="526058" y="158023"/>
                  <a:pt x="520884" y="157765"/>
                  <a:pt x="514919" y="151470"/>
                </a:cubicBezTo>
                <a:cubicBezTo>
                  <a:pt x="496205" y="153234"/>
                  <a:pt x="482073" y="154517"/>
                  <a:pt x="472522" y="155320"/>
                </a:cubicBezTo>
                <a:cubicBezTo>
                  <a:pt x="477986" y="155951"/>
                  <a:pt x="482499" y="157880"/>
                  <a:pt x="486063" y="161107"/>
                </a:cubicBezTo>
                <a:cubicBezTo>
                  <a:pt x="489626" y="164333"/>
                  <a:pt x="490691" y="167592"/>
                  <a:pt x="489257" y="170883"/>
                </a:cubicBezTo>
                <a:cubicBezTo>
                  <a:pt x="487823" y="174174"/>
                  <a:pt x="486740" y="176193"/>
                  <a:pt x="486009" y="176938"/>
                </a:cubicBezTo>
                <a:cubicBezTo>
                  <a:pt x="504293" y="176121"/>
                  <a:pt x="521336" y="174135"/>
                  <a:pt x="537139" y="170980"/>
                </a:cubicBezTo>
                <a:cubicBezTo>
                  <a:pt x="552942" y="167825"/>
                  <a:pt x="565870" y="165782"/>
                  <a:pt x="575922" y="164849"/>
                </a:cubicBezTo>
                <a:cubicBezTo>
                  <a:pt x="585974" y="163917"/>
                  <a:pt x="595066" y="165710"/>
                  <a:pt x="603197" y="170227"/>
                </a:cubicBezTo>
                <a:cubicBezTo>
                  <a:pt x="611328" y="174744"/>
                  <a:pt x="615652" y="179720"/>
                  <a:pt x="616168" y="185155"/>
                </a:cubicBezTo>
                <a:cubicBezTo>
                  <a:pt x="616684" y="190590"/>
                  <a:pt x="609955" y="193082"/>
                  <a:pt x="595980" y="192630"/>
                </a:cubicBezTo>
                <a:cubicBezTo>
                  <a:pt x="582006" y="192178"/>
                  <a:pt x="567820" y="191952"/>
                  <a:pt x="553422" y="191952"/>
                </a:cubicBezTo>
                <a:cubicBezTo>
                  <a:pt x="539326" y="191952"/>
                  <a:pt x="517306" y="193451"/>
                  <a:pt x="487364" y="196448"/>
                </a:cubicBezTo>
                <a:cubicBezTo>
                  <a:pt x="496527" y="202112"/>
                  <a:pt x="507114" y="208720"/>
                  <a:pt x="519124" y="216270"/>
                </a:cubicBezTo>
                <a:cubicBezTo>
                  <a:pt x="531134" y="223820"/>
                  <a:pt x="546632" y="232012"/>
                  <a:pt x="565619" y="240845"/>
                </a:cubicBezTo>
                <a:cubicBezTo>
                  <a:pt x="584605" y="249679"/>
                  <a:pt x="602179" y="255895"/>
                  <a:pt x="618340" y="259495"/>
                </a:cubicBezTo>
                <a:cubicBezTo>
                  <a:pt x="634502" y="263094"/>
                  <a:pt x="636635" y="266902"/>
                  <a:pt x="624740" y="270917"/>
                </a:cubicBezTo>
                <a:cubicBezTo>
                  <a:pt x="612844" y="274932"/>
                  <a:pt x="597927" y="277399"/>
                  <a:pt x="579987" y="278316"/>
                </a:cubicBezTo>
                <a:cubicBezTo>
                  <a:pt x="562048" y="279234"/>
                  <a:pt x="547822" y="274473"/>
                  <a:pt x="537311" y="264033"/>
                </a:cubicBezTo>
                <a:lnTo>
                  <a:pt x="515263" y="243276"/>
                </a:lnTo>
                <a:cubicBezTo>
                  <a:pt x="510043" y="237196"/>
                  <a:pt x="500629" y="225939"/>
                  <a:pt x="487020" y="209505"/>
                </a:cubicBezTo>
                <a:cubicBezTo>
                  <a:pt x="486303" y="236421"/>
                  <a:pt x="486174" y="257444"/>
                  <a:pt x="486633" y="272573"/>
                </a:cubicBezTo>
                <a:cubicBezTo>
                  <a:pt x="487092" y="287702"/>
                  <a:pt x="484819" y="300770"/>
                  <a:pt x="479814" y="311776"/>
                </a:cubicBezTo>
                <a:cubicBezTo>
                  <a:pt x="474809" y="322782"/>
                  <a:pt x="469392" y="321147"/>
                  <a:pt x="463563" y="306871"/>
                </a:cubicBezTo>
                <a:cubicBezTo>
                  <a:pt x="457734" y="292596"/>
                  <a:pt x="455719" y="280629"/>
                  <a:pt x="457518" y="270971"/>
                </a:cubicBezTo>
                <a:cubicBezTo>
                  <a:pt x="459318" y="261312"/>
                  <a:pt x="461566" y="240372"/>
                  <a:pt x="464262" y="208150"/>
                </a:cubicBezTo>
                <a:cubicBezTo>
                  <a:pt x="457121" y="220984"/>
                  <a:pt x="444713" y="235790"/>
                  <a:pt x="427038" y="252568"/>
                </a:cubicBezTo>
                <a:cubicBezTo>
                  <a:pt x="409364" y="269347"/>
                  <a:pt x="389327" y="281661"/>
                  <a:pt x="366928" y="289512"/>
                </a:cubicBezTo>
                <a:cubicBezTo>
                  <a:pt x="344528" y="297364"/>
                  <a:pt x="340904" y="295596"/>
                  <a:pt x="356054" y="284210"/>
                </a:cubicBezTo>
                <a:cubicBezTo>
                  <a:pt x="371205" y="272824"/>
                  <a:pt x="387925" y="259108"/>
                  <a:pt x="406216" y="243061"/>
                </a:cubicBezTo>
                <a:cubicBezTo>
                  <a:pt x="424507" y="227014"/>
                  <a:pt x="437109" y="213126"/>
                  <a:pt x="444021" y="201395"/>
                </a:cubicBezTo>
                <a:cubicBezTo>
                  <a:pt x="410723" y="206802"/>
                  <a:pt x="389453" y="210405"/>
                  <a:pt x="380210" y="212204"/>
                </a:cubicBezTo>
                <a:cubicBezTo>
                  <a:pt x="370968" y="214004"/>
                  <a:pt x="361744" y="211283"/>
                  <a:pt x="352537" y="204041"/>
                </a:cubicBezTo>
                <a:cubicBezTo>
                  <a:pt x="343331" y="196799"/>
                  <a:pt x="342808" y="193178"/>
                  <a:pt x="350967" y="193178"/>
                </a:cubicBezTo>
                <a:cubicBezTo>
                  <a:pt x="356087" y="193178"/>
                  <a:pt x="360844" y="192738"/>
                  <a:pt x="365239" y="191856"/>
                </a:cubicBezTo>
                <a:cubicBezTo>
                  <a:pt x="369635" y="190974"/>
                  <a:pt x="380343" y="189862"/>
                  <a:pt x="397365" y="188522"/>
                </a:cubicBezTo>
                <a:cubicBezTo>
                  <a:pt x="414387" y="187181"/>
                  <a:pt x="435338" y="184438"/>
                  <a:pt x="460218" y="180294"/>
                </a:cubicBezTo>
                <a:cubicBezTo>
                  <a:pt x="460218" y="170858"/>
                  <a:pt x="458676" y="163494"/>
                  <a:pt x="455593" y="158203"/>
                </a:cubicBezTo>
                <a:cubicBezTo>
                  <a:pt x="449212" y="160010"/>
                  <a:pt x="443705" y="161243"/>
                  <a:pt x="439073" y="161902"/>
                </a:cubicBezTo>
                <a:cubicBezTo>
                  <a:pt x="433567" y="172944"/>
                  <a:pt x="427623" y="171406"/>
                  <a:pt x="421241" y="157289"/>
                </a:cubicBezTo>
                <a:cubicBezTo>
                  <a:pt x="414860" y="143171"/>
                  <a:pt x="409920" y="130429"/>
                  <a:pt x="406421" y="119065"/>
                </a:cubicBezTo>
                <a:cubicBezTo>
                  <a:pt x="402922" y="107700"/>
                  <a:pt x="398863" y="98465"/>
                  <a:pt x="394246" y="91359"/>
                </a:cubicBezTo>
                <a:cubicBezTo>
                  <a:pt x="389628" y="84254"/>
                  <a:pt x="389582" y="80095"/>
                  <a:pt x="394106" y="78883"/>
                </a:cubicBezTo>
                <a:cubicBezTo>
                  <a:pt x="398630" y="77672"/>
                  <a:pt x="403818" y="77514"/>
                  <a:pt x="409669" y="78410"/>
                </a:cubicBezTo>
                <a:cubicBezTo>
                  <a:pt x="415520" y="79306"/>
                  <a:pt x="423120" y="79310"/>
                  <a:pt x="432470" y="78421"/>
                </a:cubicBezTo>
                <a:cubicBezTo>
                  <a:pt x="441820" y="77532"/>
                  <a:pt x="452417" y="75976"/>
                  <a:pt x="464262" y="73753"/>
                </a:cubicBezTo>
                <a:cubicBezTo>
                  <a:pt x="464262" y="60216"/>
                  <a:pt x="463179" y="48256"/>
                  <a:pt x="461014" y="37874"/>
                </a:cubicBezTo>
                <a:cubicBezTo>
                  <a:pt x="458849" y="27492"/>
                  <a:pt x="455697" y="18984"/>
                  <a:pt x="451560" y="12352"/>
                </a:cubicBezTo>
                <a:cubicBezTo>
                  <a:pt x="447423" y="5720"/>
                  <a:pt x="447617" y="1798"/>
                  <a:pt x="452141" y="586"/>
                </a:cubicBezTo>
                <a:cubicBezTo>
                  <a:pt x="454403" y="-20"/>
                  <a:pt x="457510" y="-155"/>
                  <a:pt x="461460" y="180"/>
                </a:cubicBezTo>
                <a:close/>
                <a:moveTo>
                  <a:pt x="3917327" y="145"/>
                </a:moveTo>
                <a:cubicBezTo>
                  <a:pt x="3922403" y="145"/>
                  <a:pt x="3930211" y="2206"/>
                  <a:pt x="3940751" y="6329"/>
                </a:cubicBezTo>
                <a:cubicBezTo>
                  <a:pt x="3951292" y="10452"/>
                  <a:pt x="3955196" y="16030"/>
                  <a:pt x="3952464" y="23064"/>
                </a:cubicBezTo>
                <a:cubicBezTo>
                  <a:pt x="3949732" y="30098"/>
                  <a:pt x="3947943" y="44047"/>
                  <a:pt x="3947097" y="64912"/>
                </a:cubicBezTo>
                <a:cubicBezTo>
                  <a:pt x="3947914" y="64138"/>
                  <a:pt x="3952231" y="63045"/>
                  <a:pt x="3960046" y="61632"/>
                </a:cubicBezTo>
                <a:cubicBezTo>
                  <a:pt x="3967861" y="60220"/>
                  <a:pt x="3973956" y="62303"/>
                  <a:pt x="3978330" y="67881"/>
                </a:cubicBezTo>
                <a:cubicBezTo>
                  <a:pt x="3982704" y="73459"/>
                  <a:pt x="3979889" y="78417"/>
                  <a:pt x="3969887" y="82755"/>
                </a:cubicBezTo>
                <a:cubicBezTo>
                  <a:pt x="3959885" y="87093"/>
                  <a:pt x="3952223" y="89936"/>
                  <a:pt x="3946903" y="91284"/>
                </a:cubicBezTo>
                <a:lnTo>
                  <a:pt x="3945763" y="114859"/>
                </a:lnTo>
                <a:cubicBezTo>
                  <a:pt x="3965839" y="111332"/>
                  <a:pt x="3983005" y="107976"/>
                  <a:pt x="3997259" y="104793"/>
                </a:cubicBezTo>
                <a:cubicBezTo>
                  <a:pt x="4011513" y="101609"/>
                  <a:pt x="4023591" y="105216"/>
                  <a:pt x="4033493" y="115612"/>
                </a:cubicBezTo>
                <a:cubicBezTo>
                  <a:pt x="4043395" y="126009"/>
                  <a:pt x="4036910" y="130985"/>
                  <a:pt x="4014037" y="130540"/>
                </a:cubicBezTo>
                <a:cubicBezTo>
                  <a:pt x="3991164" y="130096"/>
                  <a:pt x="3968851" y="131465"/>
                  <a:pt x="3947097" y="134649"/>
                </a:cubicBezTo>
                <a:cubicBezTo>
                  <a:pt x="3959702" y="138808"/>
                  <a:pt x="3965553" y="142712"/>
                  <a:pt x="3964649" y="146361"/>
                </a:cubicBezTo>
                <a:cubicBezTo>
                  <a:pt x="3963746" y="150011"/>
                  <a:pt x="3963294" y="153908"/>
                  <a:pt x="3963294" y="158052"/>
                </a:cubicBezTo>
                <a:cubicBezTo>
                  <a:pt x="3967783" y="158153"/>
                  <a:pt x="3974669" y="156604"/>
                  <a:pt x="3983955" y="153406"/>
                </a:cubicBezTo>
                <a:cubicBezTo>
                  <a:pt x="3993240" y="150208"/>
                  <a:pt x="4002242" y="152782"/>
                  <a:pt x="4010961" y="161128"/>
                </a:cubicBezTo>
                <a:cubicBezTo>
                  <a:pt x="4019680" y="169474"/>
                  <a:pt x="4017826" y="174221"/>
                  <a:pt x="4005401" y="175368"/>
                </a:cubicBezTo>
                <a:cubicBezTo>
                  <a:pt x="3992975" y="176515"/>
                  <a:pt x="3978939" y="178645"/>
                  <a:pt x="3963294" y="181757"/>
                </a:cubicBezTo>
                <a:cubicBezTo>
                  <a:pt x="3964155" y="214452"/>
                  <a:pt x="3965044" y="236540"/>
                  <a:pt x="3965962" y="248019"/>
                </a:cubicBezTo>
                <a:cubicBezTo>
                  <a:pt x="3966879" y="259498"/>
                  <a:pt x="3966151" y="270461"/>
                  <a:pt x="3963778" y="280908"/>
                </a:cubicBezTo>
                <a:cubicBezTo>
                  <a:pt x="3961405" y="291355"/>
                  <a:pt x="3956013" y="300289"/>
                  <a:pt x="3947602" y="307710"/>
                </a:cubicBezTo>
                <a:cubicBezTo>
                  <a:pt x="3939192" y="315131"/>
                  <a:pt x="3933072" y="315242"/>
                  <a:pt x="3929243" y="308044"/>
                </a:cubicBezTo>
                <a:cubicBezTo>
                  <a:pt x="3925415" y="300845"/>
                  <a:pt x="3917510" y="292043"/>
                  <a:pt x="3905528" y="281640"/>
                </a:cubicBezTo>
                <a:cubicBezTo>
                  <a:pt x="3893547" y="271236"/>
                  <a:pt x="3893956" y="267160"/>
                  <a:pt x="3906754" y="269411"/>
                </a:cubicBezTo>
                <a:cubicBezTo>
                  <a:pt x="3919553" y="271662"/>
                  <a:pt x="3928498" y="271892"/>
                  <a:pt x="3933589" y="270099"/>
                </a:cubicBezTo>
                <a:cubicBezTo>
                  <a:pt x="3937116" y="270099"/>
                  <a:pt x="3939099" y="258692"/>
                  <a:pt x="3939536" y="235876"/>
                </a:cubicBezTo>
                <a:cubicBezTo>
                  <a:pt x="3939973" y="213061"/>
                  <a:pt x="3939841" y="196168"/>
                  <a:pt x="3939138" y="185198"/>
                </a:cubicBezTo>
                <a:cubicBezTo>
                  <a:pt x="3928756" y="187005"/>
                  <a:pt x="3912515" y="189515"/>
                  <a:pt x="3890417" y="192727"/>
                </a:cubicBezTo>
                <a:cubicBezTo>
                  <a:pt x="3896784" y="193587"/>
                  <a:pt x="3901936" y="195738"/>
                  <a:pt x="3905872" y="199180"/>
                </a:cubicBezTo>
                <a:cubicBezTo>
                  <a:pt x="3909809" y="202622"/>
                  <a:pt x="3912490" y="207537"/>
                  <a:pt x="3913917" y="213925"/>
                </a:cubicBezTo>
                <a:cubicBezTo>
                  <a:pt x="3915344" y="220314"/>
                  <a:pt x="3914455" y="226573"/>
                  <a:pt x="3911250" y="232704"/>
                </a:cubicBezTo>
                <a:cubicBezTo>
                  <a:pt x="3908045" y="238834"/>
                  <a:pt x="3902678" y="238644"/>
                  <a:pt x="3895150" y="232134"/>
                </a:cubicBezTo>
                <a:cubicBezTo>
                  <a:pt x="3887621" y="225623"/>
                  <a:pt x="3881770" y="214029"/>
                  <a:pt x="3877597" y="197351"/>
                </a:cubicBezTo>
                <a:cubicBezTo>
                  <a:pt x="3874772" y="197351"/>
                  <a:pt x="3871144" y="196613"/>
                  <a:pt x="3866713" y="195136"/>
                </a:cubicBezTo>
                <a:cubicBezTo>
                  <a:pt x="3862282" y="193659"/>
                  <a:pt x="3857449" y="190339"/>
                  <a:pt x="3852215" y="185177"/>
                </a:cubicBezTo>
                <a:cubicBezTo>
                  <a:pt x="3846981" y="180014"/>
                  <a:pt x="3850770" y="177143"/>
                  <a:pt x="3863583" y="176562"/>
                </a:cubicBezTo>
                <a:cubicBezTo>
                  <a:pt x="3876396" y="175981"/>
                  <a:pt x="3901036" y="171883"/>
                  <a:pt x="3937503" y="164269"/>
                </a:cubicBezTo>
                <a:cubicBezTo>
                  <a:pt x="3936628" y="157170"/>
                  <a:pt x="3935567" y="151750"/>
                  <a:pt x="3934320" y="148007"/>
                </a:cubicBezTo>
                <a:cubicBezTo>
                  <a:pt x="3933072" y="144264"/>
                  <a:pt x="3931667" y="140916"/>
                  <a:pt x="3930104" y="137962"/>
                </a:cubicBezTo>
                <a:cubicBezTo>
                  <a:pt x="3907016" y="143282"/>
                  <a:pt x="3891077" y="147085"/>
                  <a:pt x="3882286" y="149373"/>
                </a:cubicBezTo>
                <a:cubicBezTo>
                  <a:pt x="3873496" y="151660"/>
                  <a:pt x="3864978" y="148505"/>
                  <a:pt x="3856732" y="139908"/>
                </a:cubicBezTo>
                <a:cubicBezTo>
                  <a:pt x="3848486" y="131311"/>
                  <a:pt x="3849892" y="127468"/>
                  <a:pt x="3860948" y="128379"/>
                </a:cubicBezTo>
                <a:cubicBezTo>
                  <a:pt x="3872004" y="129289"/>
                  <a:pt x="3892124" y="126410"/>
                  <a:pt x="3921306" y="119742"/>
                </a:cubicBezTo>
                <a:lnTo>
                  <a:pt x="3921306" y="96124"/>
                </a:lnTo>
                <a:cubicBezTo>
                  <a:pt x="3917405" y="96124"/>
                  <a:pt x="3913322" y="95887"/>
                  <a:pt x="3909056" y="95414"/>
                </a:cubicBezTo>
                <a:cubicBezTo>
                  <a:pt x="3904790" y="94941"/>
                  <a:pt x="3899688" y="92844"/>
                  <a:pt x="3893751" y="89122"/>
                </a:cubicBezTo>
                <a:cubicBezTo>
                  <a:pt x="3887815" y="85401"/>
                  <a:pt x="3889098" y="82278"/>
                  <a:pt x="3897602" y="79755"/>
                </a:cubicBezTo>
                <a:cubicBezTo>
                  <a:pt x="3906105" y="77231"/>
                  <a:pt x="3914007" y="74872"/>
                  <a:pt x="3921306" y="72678"/>
                </a:cubicBezTo>
                <a:cubicBezTo>
                  <a:pt x="3921306" y="53634"/>
                  <a:pt x="3920650" y="39975"/>
                  <a:pt x="3919338" y="31701"/>
                </a:cubicBezTo>
                <a:cubicBezTo>
                  <a:pt x="3918026" y="23426"/>
                  <a:pt x="3915774" y="16098"/>
                  <a:pt x="3912584" y="9717"/>
                </a:cubicBezTo>
                <a:cubicBezTo>
                  <a:pt x="3909393" y="3336"/>
                  <a:pt x="3910974" y="145"/>
                  <a:pt x="3917327" y="1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343051" y="3111890"/>
            <a:ext cx="804560" cy="832196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ordArt 9"/>
          <p:cNvSpPr>
            <a:spLocks noTextEdit="1"/>
          </p:cNvSpPr>
          <p:nvPr/>
        </p:nvSpPr>
        <p:spPr>
          <a:xfrm>
            <a:off x="7084513" y="4572644"/>
            <a:ext cx="4572635" cy="498475"/>
          </a:xfrm>
          <a:prstGeom prst="rect">
            <a:avLst/>
          </a:prstGeom>
        </p:spPr>
        <p:txBody>
          <a:bodyPr wrap="none" fromWordArt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东北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相对。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395334" y="3138752"/>
            <a:ext cx="752276" cy="78617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792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3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/>
          <p:cNvSpPr/>
          <p:nvPr/>
        </p:nvSpPr>
        <p:spPr>
          <a:xfrm>
            <a:off x="3714271" y="1671642"/>
            <a:ext cx="4699186" cy="270588"/>
          </a:xfrm>
          <a:custGeom>
            <a:avLst/>
            <a:gdLst/>
            <a:ahLst/>
            <a:cxnLst/>
            <a:rect l="l" t="t" r="r" b="b"/>
            <a:pathLst>
              <a:path w="4699186" h="270588">
                <a:moveTo>
                  <a:pt x="983719" y="200126"/>
                </a:moveTo>
                <a:cubicBezTo>
                  <a:pt x="987812" y="200130"/>
                  <a:pt x="991911" y="201213"/>
                  <a:pt x="996016" y="203374"/>
                </a:cubicBezTo>
                <a:cubicBezTo>
                  <a:pt x="1004226" y="207697"/>
                  <a:pt x="1008332" y="214521"/>
                  <a:pt x="1008332" y="223847"/>
                </a:cubicBezTo>
                <a:cubicBezTo>
                  <a:pt x="1008332" y="233174"/>
                  <a:pt x="1003578" y="239791"/>
                  <a:pt x="994072" y="243697"/>
                </a:cubicBezTo>
                <a:cubicBezTo>
                  <a:pt x="984566" y="247604"/>
                  <a:pt x="976175" y="247130"/>
                  <a:pt x="968902" y="242274"/>
                </a:cubicBezTo>
                <a:cubicBezTo>
                  <a:pt x="961628" y="237419"/>
                  <a:pt x="958195" y="230793"/>
                  <a:pt x="958604" y="222396"/>
                </a:cubicBezTo>
                <a:cubicBezTo>
                  <a:pt x="959014" y="214000"/>
                  <a:pt x="963299" y="207650"/>
                  <a:pt x="971459" y="203346"/>
                </a:cubicBezTo>
                <a:cubicBezTo>
                  <a:pt x="975540" y="201195"/>
                  <a:pt x="979626" y="200121"/>
                  <a:pt x="983719" y="200126"/>
                </a:cubicBezTo>
                <a:close/>
                <a:moveTo>
                  <a:pt x="4659734" y="192854"/>
                </a:moveTo>
                <a:cubicBezTo>
                  <a:pt x="4656818" y="193018"/>
                  <a:pt x="4653982" y="194125"/>
                  <a:pt x="4651226" y="196175"/>
                </a:cubicBezTo>
                <a:cubicBezTo>
                  <a:pt x="4645713" y="200274"/>
                  <a:pt x="4642956" y="205737"/>
                  <a:pt x="4642956" y="212564"/>
                </a:cubicBezTo>
                <a:cubicBezTo>
                  <a:pt x="4642956" y="219392"/>
                  <a:pt x="4646026" y="224517"/>
                  <a:pt x="4652165" y="227940"/>
                </a:cubicBezTo>
                <a:cubicBezTo>
                  <a:pt x="4658304" y="231363"/>
                  <a:pt x="4664313" y="231190"/>
                  <a:pt x="4670192" y="227419"/>
                </a:cubicBezTo>
                <a:cubicBezTo>
                  <a:pt x="4676071" y="223637"/>
                  <a:pt x="4678833" y="218180"/>
                  <a:pt x="4678479" y="211048"/>
                </a:cubicBezTo>
                <a:cubicBezTo>
                  <a:pt x="4678126" y="203917"/>
                  <a:pt x="4674873" y="198630"/>
                  <a:pt x="4668722" y="195189"/>
                </a:cubicBezTo>
                <a:cubicBezTo>
                  <a:pt x="4665646" y="193468"/>
                  <a:pt x="4662651" y="192690"/>
                  <a:pt x="4659734" y="192854"/>
                </a:cubicBezTo>
                <a:close/>
                <a:moveTo>
                  <a:pt x="4475832" y="188854"/>
                </a:moveTo>
                <a:cubicBezTo>
                  <a:pt x="4471336" y="189636"/>
                  <a:pt x="4455731" y="191831"/>
                  <a:pt x="4429016" y="195440"/>
                </a:cubicBezTo>
                <a:cubicBezTo>
                  <a:pt x="4429735" y="207768"/>
                  <a:pt x="4430783" y="218366"/>
                  <a:pt x="4432160" y="227233"/>
                </a:cubicBezTo>
                <a:cubicBezTo>
                  <a:pt x="4446497" y="226539"/>
                  <a:pt x="4461833" y="225125"/>
                  <a:pt x="4478166" y="222992"/>
                </a:cubicBezTo>
                <a:cubicBezTo>
                  <a:pt x="4479568" y="213876"/>
                  <a:pt x="4480653" y="205712"/>
                  <a:pt x="4481422" y="198500"/>
                </a:cubicBezTo>
                <a:cubicBezTo>
                  <a:pt x="4482191" y="191288"/>
                  <a:pt x="4480328" y="188073"/>
                  <a:pt x="4475832" y="188854"/>
                </a:cubicBezTo>
                <a:close/>
                <a:moveTo>
                  <a:pt x="1678212" y="176643"/>
                </a:moveTo>
                <a:cubicBezTo>
                  <a:pt x="1680022" y="177529"/>
                  <a:pt x="1680526" y="181785"/>
                  <a:pt x="1679723" y="189412"/>
                </a:cubicBezTo>
                <a:cubicBezTo>
                  <a:pt x="1678117" y="204667"/>
                  <a:pt x="1672530" y="218310"/>
                  <a:pt x="1662962" y="230340"/>
                </a:cubicBezTo>
                <a:cubicBezTo>
                  <a:pt x="1653393" y="242370"/>
                  <a:pt x="1645825" y="243412"/>
                  <a:pt x="1640256" y="233465"/>
                </a:cubicBezTo>
                <a:cubicBezTo>
                  <a:pt x="1636957" y="222799"/>
                  <a:pt x="1638687" y="214834"/>
                  <a:pt x="1645446" y="209569"/>
                </a:cubicBezTo>
                <a:cubicBezTo>
                  <a:pt x="1652206" y="204304"/>
                  <a:pt x="1660010" y="195815"/>
                  <a:pt x="1668859" y="184101"/>
                </a:cubicBezTo>
                <a:cubicBezTo>
                  <a:pt x="1673283" y="178244"/>
                  <a:pt x="1676401" y="175758"/>
                  <a:pt x="1678212" y="176643"/>
                </a:cubicBezTo>
                <a:close/>
                <a:moveTo>
                  <a:pt x="1643886" y="175455"/>
                </a:moveTo>
                <a:cubicBezTo>
                  <a:pt x="1648904" y="175173"/>
                  <a:pt x="1647790" y="177475"/>
                  <a:pt x="1640544" y="182362"/>
                </a:cubicBezTo>
                <a:cubicBezTo>
                  <a:pt x="1626052" y="192135"/>
                  <a:pt x="1613166" y="200218"/>
                  <a:pt x="1601886" y="206611"/>
                </a:cubicBezTo>
                <a:cubicBezTo>
                  <a:pt x="1590606" y="213005"/>
                  <a:pt x="1581450" y="218648"/>
                  <a:pt x="1574418" y="223541"/>
                </a:cubicBezTo>
                <a:cubicBezTo>
                  <a:pt x="1567386" y="228433"/>
                  <a:pt x="1559042" y="225801"/>
                  <a:pt x="1549387" y="215643"/>
                </a:cubicBezTo>
                <a:cubicBezTo>
                  <a:pt x="1539732" y="205486"/>
                  <a:pt x="1539989" y="200407"/>
                  <a:pt x="1550159" y="200407"/>
                </a:cubicBezTo>
                <a:cubicBezTo>
                  <a:pt x="1558208" y="200407"/>
                  <a:pt x="1578300" y="194956"/>
                  <a:pt x="1610435" y="184055"/>
                </a:cubicBezTo>
                <a:cubicBezTo>
                  <a:pt x="1627717" y="178604"/>
                  <a:pt x="1638868" y="175737"/>
                  <a:pt x="1643886" y="175455"/>
                </a:cubicBezTo>
                <a:close/>
                <a:moveTo>
                  <a:pt x="1758826" y="175411"/>
                </a:moveTo>
                <a:cubicBezTo>
                  <a:pt x="1761215" y="175783"/>
                  <a:pt x="1764340" y="176888"/>
                  <a:pt x="1768202" y="178725"/>
                </a:cubicBezTo>
                <a:cubicBezTo>
                  <a:pt x="1783649" y="186073"/>
                  <a:pt x="1792817" y="192891"/>
                  <a:pt x="1795707" y="199179"/>
                </a:cubicBezTo>
                <a:cubicBezTo>
                  <a:pt x="1798597" y="205467"/>
                  <a:pt x="1798749" y="212713"/>
                  <a:pt x="1796163" y="220917"/>
                </a:cubicBezTo>
                <a:cubicBezTo>
                  <a:pt x="1793577" y="229122"/>
                  <a:pt x="1788405" y="229475"/>
                  <a:pt x="1780647" y="221978"/>
                </a:cubicBezTo>
                <a:cubicBezTo>
                  <a:pt x="1772890" y="214481"/>
                  <a:pt x="1765079" y="204438"/>
                  <a:pt x="1757216" y="191849"/>
                </a:cubicBezTo>
                <a:cubicBezTo>
                  <a:pt x="1751124" y="179776"/>
                  <a:pt x="1751660" y="174296"/>
                  <a:pt x="1758826" y="175411"/>
                </a:cubicBezTo>
                <a:close/>
                <a:moveTo>
                  <a:pt x="4661881" y="173032"/>
                </a:moveTo>
                <a:cubicBezTo>
                  <a:pt x="4666656" y="173137"/>
                  <a:pt x="4671538" y="174238"/>
                  <a:pt x="4676526" y="176334"/>
                </a:cubicBezTo>
                <a:cubicBezTo>
                  <a:pt x="4686504" y="180526"/>
                  <a:pt x="4693130" y="187168"/>
                  <a:pt x="4696404" y="196258"/>
                </a:cubicBezTo>
                <a:cubicBezTo>
                  <a:pt x="4699679" y="205349"/>
                  <a:pt x="4700063" y="214341"/>
                  <a:pt x="4697557" y="223234"/>
                </a:cubicBezTo>
                <a:cubicBezTo>
                  <a:pt x="4695052" y="232126"/>
                  <a:pt x="4690364" y="238932"/>
                  <a:pt x="4683493" y="243651"/>
                </a:cubicBezTo>
                <a:cubicBezTo>
                  <a:pt x="4676623" y="248370"/>
                  <a:pt x="4668459" y="250730"/>
                  <a:pt x="4659002" y="250730"/>
                </a:cubicBezTo>
                <a:cubicBezTo>
                  <a:pt x="4649545" y="250730"/>
                  <a:pt x="4640981" y="246891"/>
                  <a:pt x="4633310" y="239214"/>
                </a:cubicBezTo>
                <a:cubicBezTo>
                  <a:pt x="4625640" y="231537"/>
                  <a:pt x="4621804" y="223283"/>
                  <a:pt x="4621804" y="214453"/>
                </a:cubicBezTo>
                <a:cubicBezTo>
                  <a:pt x="4621804" y="205622"/>
                  <a:pt x="4623869" y="197899"/>
                  <a:pt x="4627999" y="191282"/>
                </a:cubicBezTo>
                <a:cubicBezTo>
                  <a:pt x="4632129" y="184665"/>
                  <a:pt x="4638755" y="179472"/>
                  <a:pt x="4647877" y="175702"/>
                </a:cubicBezTo>
                <a:cubicBezTo>
                  <a:pt x="4652438" y="173816"/>
                  <a:pt x="4657106" y="172927"/>
                  <a:pt x="4661881" y="173032"/>
                </a:cubicBezTo>
                <a:close/>
                <a:moveTo>
                  <a:pt x="736890" y="163302"/>
                </a:moveTo>
                <a:cubicBezTo>
                  <a:pt x="735552" y="163185"/>
                  <a:pt x="733601" y="163498"/>
                  <a:pt x="731037" y="164242"/>
                </a:cubicBezTo>
                <a:cubicBezTo>
                  <a:pt x="725909" y="165730"/>
                  <a:pt x="717844" y="167466"/>
                  <a:pt x="706843" y="169451"/>
                </a:cubicBezTo>
                <a:cubicBezTo>
                  <a:pt x="709175" y="178443"/>
                  <a:pt x="710961" y="186808"/>
                  <a:pt x="712201" y="194547"/>
                </a:cubicBezTo>
                <a:cubicBezTo>
                  <a:pt x="719717" y="193059"/>
                  <a:pt x="728051" y="191335"/>
                  <a:pt x="737204" y="189375"/>
                </a:cubicBezTo>
                <a:cubicBezTo>
                  <a:pt x="738668" y="175050"/>
                  <a:pt x="739288" y="166908"/>
                  <a:pt x="739064" y="164949"/>
                </a:cubicBezTo>
                <a:cubicBezTo>
                  <a:pt x="738953" y="163969"/>
                  <a:pt x="738228" y="163420"/>
                  <a:pt x="736890" y="163302"/>
                </a:cubicBezTo>
                <a:close/>
                <a:moveTo>
                  <a:pt x="127290" y="163302"/>
                </a:moveTo>
                <a:cubicBezTo>
                  <a:pt x="125952" y="163185"/>
                  <a:pt x="124001" y="163498"/>
                  <a:pt x="121437" y="164242"/>
                </a:cubicBezTo>
                <a:cubicBezTo>
                  <a:pt x="116309" y="165730"/>
                  <a:pt x="108244" y="167466"/>
                  <a:pt x="97243" y="169451"/>
                </a:cubicBezTo>
                <a:cubicBezTo>
                  <a:pt x="99575" y="178443"/>
                  <a:pt x="101361" y="186808"/>
                  <a:pt x="102601" y="194547"/>
                </a:cubicBezTo>
                <a:cubicBezTo>
                  <a:pt x="110117" y="193059"/>
                  <a:pt x="118451" y="191335"/>
                  <a:pt x="127604" y="189375"/>
                </a:cubicBezTo>
                <a:cubicBezTo>
                  <a:pt x="129067" y="175050"/>
                  <a:pt x="129688" y="166908"/>
                  <a:pt x="129464" y="164949"/>
                </a:cubicBezTo>
                <a:cubicBezTo>
                  <a:pt x="129353" y="163969"/>
                  <a:pt x="128628" y="163420"/>
                  <a:pt x="127290" y="163302"/>
                </a:cubicBezTo>
                <a:close/>
                <a:moveTo>
                  <a:pt x="2002343" y="127958"/>
                </a:moveTo>
                <a:cubicBezTo>
                  <a:pt x="2004251" y="128505"/>
                  <a:pt x="2001958" y="131760"/>
                  <a:pt x="1995462" y="137722"/>
                </a:cubicBezTo>
                <a:cubicBezTo>
                  <a:pt x="1982471" y="149647"/>
                  <a:pt x="1967101" y="161591"/>
                  <a:pt x="1949353" y="173553"/>
                </a:cubicBezTo>
                <a:cubicBezTo>
                  <a:pt x="1931606" y="185515"/>
                  <a:pt x="1919752" y="194752"/>
                  <a:pt x="1913793" y="201263"/>
                </a:cubicBezTo>
                <a:cubicBezTo>
                  <a:pt x="1907833" y="207774"/>
                  <a:pt x="1902014" y="209765"/>
                  <a:pt x="1896333" y="207235"/>
                </a:cubicBezTo>
                <a:cubicBezTo>
                  <a:pt x="1890653" y="204704"/>
                  <a:pt x="1884532" y="200159"/>
                  <a:pt x="1877972" y="193598"/>
                </a:cubicBezTo>
                <a:cubicBezTo>
                  <a:pt x="1871919" y="183552"/>
                  <a:pt x="1873736" y="178300"/>
                  <a:pt x="1883423" y="177841"/>
                </a:cubicBezTo>
                <a:cubicBezTo>
                  <a:pt x="1893109" y="177382"/>
                  <a:pt x="1907139" y="172468"/>
                  <a:pt x="1925513" y="163098"/>
                </a:cubicBezTo>
                <a:cubicBezTo>
                  <a:pt x="1943887" y="153728"/>
                  <a:pt x="1963387" y="144175"/>
                  <a:pt x="1984012" y="134439"/>
                </a:cubicBezTo>
                <a:cubicBezTo>
                  <a:pt x="1994324" y="129571"/>
                  <a:pt x="2000435" y="127411"/>
                  <a:pt x="2002343" y="127958"/>
                </a:cubicBezTo>
                <a:close/>
                <a:moveTo>
                  <a:pt x="2938156" y="124872"/>
                </a:moveTo>
                <a:cubicBezTo>
                  <a:pt x="2942842" y="125464"/>
                  <a:pt x="2947078" y="127345"/>
                  <a:pt x="2950864" y="130514"/>
                </a:cubicBezTo>
                <a:cubicBezTo>
                  <a:pt x="2958436" y="136851"/>
                  <a:pt x="2958464" y="141536"/>
                  <a:pt x="2950948" y="144569"/>
                </a:cubicBezTo>
                <a:cubicBezTo>
                  <a:pt x="2943432" y="147601"/>
                  <a:pt x="2928121" y="150636"/>
                  <a:pt x="2905016" y="153675"/>
                </a:cubicBezTo>
                <a:cubicBezTo>
                  <a:pt x="2912805" y="156503"/>
                  <a:pt x="2915899" y="159740"/>
                  <a:pt x="2914299" y="163386"/>
                </a:cubicBezTo>
                <a:cubicBezTo>
                  <a:pt x="2912699" y="167032"/>
                  <a:pt x="2911142" y="173956"/>
                  <a:pt x="2909630" y="184157"/>
                </a:cubicBezTo>
                <a:cubicBezTo>
                  <a:pt x="2908117" y="194358"/>
                  <a:pt x="2907918" y="203740"/>
                  <a:pt x="2909034" y="212304"/>
                </a:cubicBezTo>
                <a:cubicBezTo>
                  <a:pt x="2910150" y="220868"/>
                  <a:pt x="2914439" y="227444"/>
                  <a:pt x="2921899" y="232033"/>
                </a:cubicBezTo>
                <a:cubicBezTo>
                  <a:pt x="2929359" y="236622"/>
                  <a:pt x="2940353" y="238743"/>
                  <a:pt x="2954883" y="238395"/>
                </a:cubicBezTo>
                <a:cubicBezTo>
                  <a:pt x="2969412" y="238048"/>
                  <a:pt x="2980295" y="234619"/>
                  <a:pt x="2987532" y="228108"/>
                </a:cubicBezTo>
                <a:cubicBezTo>
                  <a:pt x="2994768" y="221596"/>
                  <a:pt x="2999373" y="214009"/>
                  <a:pt x="3001345" y="205346"/>
                </a:cubicBezTo>
                <a:cubicBezTo>
                  <a:pt x="3003317" y="196683"/>
                  <a:pt x="3005487" y="189995"/>
                  <a:pt x="3007856" y="185282"/>
                </a:cubicBezTo>
                <a:cubicBezTo>
                  <a:pt x="3010225" y="180570"/>
                  <a:pt x="3012343" y="185537"/>
                  <a:pt x="3014209" y="200184"/>
                </a:cubicBezTo>
                <a:cubicBezTo>
                  <a:pt x="3016076" y="214831"/>
                  <a:pt x="3018578" y="224471"/>
                  <a:pt x="3021716" y="229103"/>
                </a:cubicBezTo>
                <a:cubicBezTo>
                  <a:pt x="3024854" y="233735"/>
                  <a:pt x="3024401" y="238433"/>
                  <a:pt x="3020358" y="243195"/>
                </a:cubicBezTo>
                <a:cubicBezTo>
                  <a:pt x="3016315" y="247958"/>
                  <a:pt x="3009406" y="251762"/>
                  <a:pt x="2999633" y="254608"/>
                </a:cubicBezTo>
                <a:cubicBezTo>
                  <a:pt x="2989860" y="257455"/>
                  <a:pt x="2978968" y="259272"/>
                  <a:pt x="2966956" y="260059"/>
                </a:cubicBezTo>
                <a:cubicBezTo>
                  <a:pt x="2954944" y="260847"/>
                  <a:pt x="2943107" y="260242"/>
                  <a:pt x="2931442" y="258245"/>
                </a:cubicBezTo>
                <a:cubicBezTo>
                  <a:pt x="2919778" y="256249"/>
                  <a:pt x="2909905" y="252060"/>
                  <a:pt x="2901825" y="245679"/>
                </a:cubicBezTo>
                <a:cubicBezTo>
                  <a:pt x="2893745" y="239298"/>
                  <a:pt x="2889705" y="228505"/>
                  <a:pt x="2889705" y="213299"/>
                </a:cubicBezTo>
                <a:lnTo>
                  <a:pt x="2889705" y="179441"/>
                </a:lnTo>
                <a:cubicBezTo>
                  <a:pt x="2889705" y="170338"/>
                  <a:pt x="2889122" y="162580"/>
                  <a:pt x="2887956" y="156168"/>
                </a:cubicBezTo>
                <a:cubicBezTo>
                  <a:pt x="2886468" y="156168"/>
                  <a:pt x="2882040" y="156738"/>
                  <a:pt x="2874673" y="157879"/>
                </a:cubicBezTo>
                <a:cubicBezTo>
                  <a:pt x="2883231" y="162171"/>
                  <a:pt x="2886022" y="166294"/>
                  <a:pt x="2883045" y="170251"/>
                </a:cubicBezTo>
                <a:lnTo>
                  <a:pt x="2874469" y="181264"/>
                </a:lnTo>
                <a:cubicBezTo>
                  <a:pt x="2870934" y="185506"/>
                  <a:pt x="2865052" y="192525"/>
                  <a:pt x="2856823" y="202323"/>
                </a:cubicBezTo>
                <a:cubicBezTo>
                  <a:pt x="2848595" y="212121"/>
                  <a:pt x="2838828" y="220855"/>
                  <a:pt x="2827523" y="228526"/>
                </a:cubicBezTo>
                <a:cubicBezTo>
                  <a:pt x="2816218" y="236197"/>
                  <a:pt x="2804104" y="241232"/>
                  <a:pt x="2791181" y="243632"/>
                </a:cubicBezTo>
                <a:cubicBezTo>
                  <a:pt x="2778258" y="246032"/>
                  <a:pt x="2776087" y="244203"/>
                  <a:pt x="2784670" y="238144"/>
                </a:cubicBezTo>
                <a:cubicBezTo>
                  <a:pt x="2793252" y="232086"/>
                  <a:pt x="2802293" y="225447"/>
                  <a:pt x="2811794" y="218229"/>
                </a:cubicBezTo>
                <a:cubicBezTo>
                  <a:pt x="2821294" y="211011"/>
                  <a:pt x="2831017" y="201089"/>
                  <a:pt x="2840964" y="188464"/>
                </a:cubicBezTo>
                <a:cubicBezTo>
                  <a:pt x="2850911" y="175838"/>
                  <a:pt x="2856262" y="167020"/>
                  <a:pt x="2857019" y="162009"/>
                </a:cubicBezTo>
                <a:cubicBezTo>
                  <a:pt x="2848362" y="164267"/>
                  <a:pt x="2842576" y="165805"/>
                  <a:pt x="2839662" y="166623"/>
                </a:cubicBezTo>
                <a:cubicBezTo>
                  <a:pt x="2836747" y="167442"/>
                  <a:pt x="2832614" y="167637"/>
                  <a:pt x="2827262" y="167209"/>
                </a:cubicBezTo>
                <a:cubicBezTo>
                  <a:pt x="2821911" y="166781"/>
                  <a:pt x="2816971" y="163712"/>
                  <a:pt x="2812445" y="158000"/>
                </a:cubicBezTo>
                <a:cubicBezTo>
                  <a:pt x="2807918" y="152289"/>
                  <a:pt x="2809846" y="149185"/>
                  <a:pt x="2818230" y="148689"/>
                </a:cubicBezTo>
                <a:cubicBezTo>
                  <a:pt x="2826615" y="148193"/>
                  <a:pt x="2843336" y="145440"/>
                  <a:pt x="2868395" y="140429"/>
                </a:cubicBezTo>
                <a:cubicBezTo>
                  <a:pt x="2893454" y="135419"/>
                  <a:pt x="2911570" y="130929"/>
                  <a:pt x="2922745" y="126960"/>
                </a:cubicBezTo>
                <a:cubicBezTo>
                  <a:pt x="2928332" y="124976"/>
                  <a:pt x="2933469" y="124280"/>
                  <a:pt x="2938156" y="124872"/>
                </a:cubicBezTo>
                <a:close/>
                <a:moveTo>
                  <a:pt x="1705622" y="120126"/>
                </a:moveTo>
                <a:cubicBezTo>
                  <a:pt x="1702575" y="120279"/>
                  <a:pt x="1698634" y="120871"/>
                  <a:pt x="1693797" y="121900"/>
                </a:cubicBezTo>
                <a:cubicBezTo>
                  <a:pt x="1687224" y="135109"/>
                  <a:pt x="1683053" y="142153"/>
                  <a:pt x="1681286" y="143034"/>
                </a:cubicBezTo>
                <a:cubicBezTo>
                  <a:pt x="1679519" y="143914"/>
                  <a:pt x="1680874" y="144172"/>
                  <a:pt x="1685351" y="143806"/>
                </a:cubicBezTo>
                <a:cubicBezTo>
                  <a:pt x="1689828" y="143440"/>
                  <a:pt x="1699638" y="142221"/>
                  <a:pt x="1714782" y="140150"/>
                </a:cubicBezTo>
                <a:cubicBezTo>
                  <a:pt x="1715489" y="128815"/>
                  <a:pt x="1714586" y="122424"/>
                  <a:pt x="1712075" y="120979"/>
                </a:cubicBezTo>
                <a:cubicBezTo>
                  <a:pt x="1710819" y="120257"/>
                  <a:pt x="1708668" y="119972"/>
                  <a:pt x="1705622" y="120126"/>
                </a:cubicBezTo>
                <a:close/>
                <a:moveTo>
                  <a:pt x="983733" y="112573"/>
                </a:moveTo>
                <a:cubicBezTo>
                  <a:pt x="987826" y="112578"/>
                  <a:pt x="991923" y="113659"/>
                  <a:pt x="996025" y="115817"/>
                </a:cubicBezTo>
                <a:cubicBezTo>
                  <a:pt x="1004230" y="120133"/>
                  <a:pt x="1008332" y="126960"/>
                  <a:pt x="1008332" y="136299"/>
                </a:cubicBezTo>
                <a:cubicBezTo>
                  <a:pt x="1008332" y="145626"/>
                  <a:pt x="1003578" y="152243"/>
                  <a:pt x="994072" y="156149"/>
                </a:cubicBezTo>
                <a:cubicBezTo>
                  <a:pt x="984566" y="160056"/>
                  <a:pt x="976175" y="159582"/>
                  <a:pt x="968902" y="154726"/>
                </a:cubicBezTo>
                <a:cubicBezTo>
                  <a:pt x="961628" y="149871"/>
                  <a:pt x="958195" y="143242"/>
                  <a:pt x="958604" y="134839"/>
                </a:cubicBezTo>
                <a:cubicBezTo>
                  <a:pt x="959014" y="126436"/>
                  <a:pt x="963302" y="120086"/>
                  <a:pt x="971469" y="115789"/>
                </a:cubicBezTo>
                <a:cubicBezTo>
                  <a:pt x="975552" y="113640"/>
                  <a:pt x="979640" y="112568"/>
                  <a:pt x="983733" y="112573"/>
                </a:cubicBezTo>
                <a:close/>
                <a:moveTo>
                  <a:pt x="2264739" y="110645"/>
                </a:moveTo>
                <a:cubicBezTo>
                  <a:pt x="2259802" y="128207"/>
                  <a:pt x="2252250" y="144615"/>
                  <a:pt x="2242080" y="159870"/>
                </a:cubicBezTo>
                <a:cubicBezTo>
                  <a:pt x="2236995" y="167497"/>
                  <a:pt x="2231640" y="174809"/>
                  <a:pt x="2226016" y="181804"/>
                </a:cubicBezTo>
                <a:lnTo>
                  <a:pt x="2213597" y="195875"/>
                </a:lnTo>
                <a:lnTo>
                  <a:pt x="2221616" y="193412"/>
                </a:lnTo>
                <a:cubicBezTo>
                  <a:pt x="2229144" y="193412"/>
                  <a:pt x="2243152" y="191645"/>
                  <a:pt x="2263641" y="188110"/>
                </a:cubicBezTo>
                <a:cubicBezTo>
                  <a:pt x="2264373" y="161321"/>
                  <a:pt x="2264739" y="135499"/>
                  <a:pt x="2264739" y="110645"/>
                </a:cubicBezTo>
                <a:close/>
                <a:moveTo>
                  <a:pt x="522977" y="108600"/>
                </a:moveTo>
                <a:cubicBezTo>
                  <a:pt x="536970" y="107663"/>
                  <a:pt x="548709" y="109715"/>
                  <a:pt x="558192" y="114756"/>
                </a:cubicBezTo>
                <a:cubicBezTo>
                  <a:pt x="570836" y="121479"/>
                  <a:pt x="576405" y="127531"/>
                  <a:pt x="574898" y="132913"/>
                </a:cubicBezTo>
                <a:cubicBezTo>
                  <a:pt x="573391" y="138296"/>
                  <a:pt x="567307" y="140600"/>
                  <a:pt x="556648" y="139825"/>
                </a:cubicBezTo>
                <a:cubicBezTo>
                  <a:pt x="545988" y="139050"/>
                  <a:pt x="531009" y="138662"/>
                  <a:pt x="511711" y="138662"/>
                </a:cubicBezTo>
                <a:cubicBezTo>
                  <a:pt x="492438" y="138662"/>
                  <a:pt x="471732" y="139632"/>
                  <a:pt x="449594" y="141573"/>
                </a:cubicBezTo>
                <a:cubicBezTo>
                  <a:pt x="427455" y="143514"/>
                  <a:pt x="408926" y="145824"/>
                  <a:pt x="394006" y="148503"/>
                </a:cubicBezTo>
                <a:cubicBezTo>
                  <a:pt x="379086" y="151182"/>
                  <a:pt x="366064" y="153712"/>
                  <a:pt x="354939" y="156093"/>
                </a:cubicBezTo>
                <a:cubicBezTo>
                  <a:pt x="343814" y="158475"/>
                  <a:pt x="332236" y="155889"/>
                  <a:pt x="320206" y="148336"/>
                </a:cubicBezTo>
                <a:cubicBezTo>
                  <a:pt x="309305" y="136343"/>
                  <a:pt x="308529" y="130938"/>
                  <a:pt x="317881" y="132123"/>
                </a:cubicBezTo>
                <a:cubicBezTo>
                  <a:pt x="327232" y="133307"/>
                  <a:pt x="343253" y="132935"/>
                  <a:pt x="365943" y="131007"/>
                </a:cubicBezTo>
                <a:cubicBezTo>
                  <a:pt x="388633" y="129078"/>
                  <a:pt x="412855" y="126160"/>
                  <a:pt x="438608" y="122254"/>
                </a:cubicBezTo>
                <a:cubicBezTo>
                  <a:pt x="464362" y="118347"/>
                  <a:pt x="487570" y="114440"/>
                  <a:pt x="508232" y="110533"/>
                </a:cubicBezTo>
                <a:cubicBezTo>
                  <a:pt x="513398" y="109557"/>
                  <a:pt x="518313" y="108912"/>
                  <a:pt x="522977" y="108600"/>
                </a:cubicBezTo>
                <a:close/>
                <a:moveTo>
                  <a:pt x="787992" y="105976"/>
                </a:moveTo>
                <a:cubicBezTo>
                  <a:pt x="784197" y="115612"/>
                  <a:pt x="779329" y="124864"/>
                  <a:pt x="773388" y="133732"/>
                </a:cubicBezTo>
                <a:cubicBezTo>
                  <a:pt x="780817" y="139313"/>
                  <a:pt x="786100" y="144652"/>
                  <a:pt x="789238" y="149750"/>
                </a:cubicBezTo>
                <a:cubicBezTo>
                  <a:pt x="792376" y="154847"/>
                  <a:pt x="796562" y="161222"/>
                  <a:pt x="801795" y="168874"/>
                </a:cubicBezTo>
                <a:cubicBezTo>
                  <a:pt x="803780" y="159498"/>
                  <a:pt x="805550" y="148643"/>
                  <a:pt x="807107" y="136309"/>
                </a:cubicBezTo>
                <a:cubicBezTo>
                  <a:pt x="808663" y="123975"/>
                  <a:pt x="808852" y="114254"/>
                  <a:pt x="807674" y="107148"/>
                </a:cubicBezTo>
                <a:cubicBezTo>
                  <a:pt x="798472" y="108698"/>
                  <a:pt x="791911" y="108307"/>
                  <a:pt x="787992" y="105976"/>
                </a:cubicBezTo>
                <a:close/>
                <a:moveTo>
                  <a:pt x="178392" y="105976"/>
                </a:moveTo>
                <a:cubicBezTo>
                  <a:pt x="174596" y="115612"/>
                  <a:pt x="169729" y="124864"/>
                  <a:pt x="163788" y="133732"/>
                </a:cubicBezTo>
                <a:cubicBezTo>
                  <a:pt x="171217" y="139313"/>
                  <a:pt x="176500" y="144652"/>
                  <a:pt x="179638" y="149750"/>
                </a:cubicBezTo>
                <a:cubicBezTo>
                  <a:pt x="182776" y="154847"/>
                  <a:pt x="186962" y="161222"/>
                  <a:pt x="192195" y="168874"/>
                </a:cubicBezTo>
                <a:cubicBezTo>
                  <a:pt x="194180" y="159498"/>
                  <a:pt x="195950" y="148643"/>
                  <a:pt x="197507" y="136309"/>
                </a:cubicBezTo>
                <a:cubicBezTo>
                  <a:pt x="199063" y="123975"/>
                  <a:pt x="199252" y="114254"/>
                  <a:pt x="198074" y="107148"/>
                </a:cubicBezTo>
                <a:cubicBezTo>
                  <a:pt x="188872" y="108698"/>
                  <a:pt x="182311" y="108307"/>
                  <a:pt x="178392" y="105976"/>
                </a:cubicBezTo>
                <a:close/>
                <a:moveTo>
                  <a:pt x="2910704" y="87063"/>
                </a:moveTo>
                <a:cubicBezTo>
                  <a:pt x="2914707" y="87551"/>
                  <a:pt x="2918522" y="89177"/>
                  <a:pt x="2922150" y="91939"/>
                </a:cubicBezTo>
                <a:cubicBezTo>
                  <a:pt x="2929405" y="97465"/>
                  <a:pt x="2927541" y="102329"/>
                  <a:pt x="2916559" y="106534"/>
                </a:cubicBezTo>
                <a:cubicBezTo>
                  <a:pt x="2905577" y="110738"/>
                  <a:pt x="2892626" y="114226"/>
                  <a:pt x="2877706" y="116998"/>
                </a:cubicBezTo>
                <a:cubicBezTo>
                  <a:pt x="2862786" y="119770"/>
                  <a:pt x="2851717" y="118927"/>
                  <a:pt x="2844499" y="114468"/>
                </a:cubicBezTo>
                <a:cubicBezTo>
                  <a:pt x="2837280" y="110009"/>
                  <a:pt x="2835755" y="107110"/>
                  <a:pt x="2839922" y="105771"/>
                </a:cubicBezTo>
                <a:cubicBezTo>
                  <a:pt x="2844089" y="104431"/>
                  <a:pt x="2852634" y="102149"/>
                  <a:pt x="2865558" y="98925"/>
                </a:cubicBezTo>
                <a:cubicBezTo>
                  <a:pt x="2878518" y="95886"/>
                  <a:pt x="2889376" y="92581"/>
                  <a:pt x="2898133" y="89009"/>
                </a:cubicBezTo>
                <a:cubicBezTo>
                  <a:pt x="2902511" y="87223"/>
                  <a:pt x="2906701" y="86574"/>
                  <a:pt x="2910704" y="87063"/>
                </a:cubicBezTo>
                <a:close/>
                <a:moveTo>
                  <a:pt x="1921428" y="82129"/>
                </a:moveTo>
                <a:cubicBezTo>
                  <a:pt x="1923898" y="82155"/>
                  <a:pt x="1927102" y="82780"/>
                  <a:pt x="1931038" y="84005"/>
                </a:cubicBezTo>
                <a:cubicBezTo>
                  <a:pt x="1946783" y="88904"/>
                  <a:pt x="1956339" y="94569"/>
                  <a:pt x="1959706" y="100999"/>
                </a:cubicBezTo>
                <a:cubicBezTo>
                  <a:pt x="1963074" y="107430"/>
                  <a:pt x="1963247" y="114536"/>
                  <a:pt x="1960227" y="122319"/>
                </a:cubicBezTo>
                <a:cubicBezTo>
                  <a:pt x="1957207" y="130101"/>
                  <a:pt x="1951294" y="130300"/>
                  <a:pt x="1942489" y="122914"/>
                </a:cubicBezTo>
                <a:cubicBezTo>
                  <a:pt x="1933683" y="115529"/>
                  <a:pt x="1925845" y="107253"/>
                  <a:pt x="1918974" y="98088"/>
                </a:cubicBezTo>
                <a:cubicBezTo>
                  <a:pt x="1913198" y="87372"/>
                  <a:pt x="1914015" y="82053"/>
                  <a:pt x="1921428" y="82129"/>
                </a:cubicBezTo>
                <a:close/>
                <a:moveTo>
                  <a:pt x="4473776" y="71457"/>
                </a:moveTo>
                <a:cubicBezTo>
                  <a:pt x="4472573" y="71116"/>
                  <a:pt x="4468657" y="71723"/>
                  <a:pt x="4462028" y="73280"/>
                </a:cubicBezTo>
                <a:cubicBezTo>
                  <a:pt x="4455399" y="74836"/>
                  <a:pt x="4449486" y="74449"/>
                  <a:pt x="4444289" y="72117"/>
                </a:cubicBezTo>
                <a:cubicBezTo>
                  <a:pt x="4439651" y="79236"/>
                  <a:pt x="4435341" y="84972"/>
                  <a:pt x="4431360" y="89325"/>
                </a:cubicBezTo>
                <a:cubicBezTo>
                  <a:pt x="4436433" y="92029"/>
                  <a:pt x="4445002" y="97145"/>
                  <a:pt x="4457070" y="104673"/>
                </a:cubicBezTo>
                <a:cubicBezTo>
                  <a:pt x="4463308" y="96426"/>
                  <a:pt x="4467953" y="88913"/>
                  <a:pt x="4471004" y="82135"/>
                </a:cubicBezTo>
                <a:cubicBezTo>
                  <a:pt x="4474055" y="75357"/>
                  <a:pt x="4474979" y="71798"/>
                  <a:pt x="4473776" y="71457"/>
                </a:cubicBezTo>
                <a:close/>
                <a:moveTo>
                  <a:pt x="3840280" y="63299"/>
                </a:moveTo>
                <a:cubicBezTo>
                  <a:pt x="3847268" y="64515"/>
                  <a:pt x="3853931" y="66313"/>
                  <a:pt x="3860269" y="68694"/>
                </a:cubicBezTo>
                <a:cubicBezTo>
                  <a:pt x="3868058" y="71832"/>
                  <a:pt x="3870966" y="75680"/>
                  <a:pt x="3868994" y="80238"/>
                </a:cubicBezTo>
                <a:cubicBezTo>
                  <a:pt x="3867022" y="84795"/>
                  <a:pt x="3865856" y="93759"/>
                  <a:pt x="3865497" y="107129"/>
                </a:cubicBezTo>
                <a:cubicBezTo>
                  <a:pt x="3865137" y="120499"/>
                  <a:pt x="3864957" y="132932"/>
                  <a:pt x="3864957" y="144429"/>
                </a:cubicBezTo>
                <a:cubicBezTo>
                  <a:pt x="3864957" y="154946"/>
                  <a:pt x="3863066" y="164592"/>
                  <a:pt x="3859283" y="173367"/>
                </a:cubicBezTo>
                <a:cubicBezTo>
                  <a:pt x="3855501" y="182141"/>
                  <a:pt x="3851001" y="181745"/>
                  <a:pt x="3845786" y="172176"/>
                </a:cubicBezTo>
                <a:cubicBezTo>
                  <a:pt x="3840571" y="162608"/>
                  <a:pt x="3838742" y="154007"/>
                  <a:pt x="3840298" y="146373"/>
                </a:cubicBezTo>
                <a:cubicBezTo>
                  <a:pt x="3841855" y="138739"/>
                  <a:pt x="3842633" y="126415"/>
                  <a:pt x="3842633" y="109399"/>
                </a:cubicBezTo>
                <a:cubicBezTo>
                  <a:pt x="3842633" y="93065"/>
                  <a:pt x="3840494" y="80994"/>
                  <a:pt x="3836215" y="73187"/>
                </a:cubicBezTo>
                <a:cubicBezTo>
                  <a:pt x="3831936" y="65380"/>
                  <a:pt x="3833291" y="62084"/>
                  <a:pt x="3840280" y="63299"/>
                </a:cubicBezTo>
                <a:close/>
                <a:moveTo>
                  <a:pt x="2964775" y="38870"/>
                </a:moveTo>
                <a:cubicBezTo>
                  <a:pt x="2968443" y="39715"/>
                  <a:pt x="2972416" y="41589"/>
                  <a:pt x="2976695" y="44491"/>
                </a:cubicBezTo>
                <a:cubicBezTo>
                  <a:pt x="2985253" y="50295"/>
                  <a:pt x="2992375" y="57045"/>
                  <a:pt x="2998061" y="64741"/>
                </a:cubicBezTo>
                <a:cubicBezTo>
                  <a:pt x="3003748" y="72437"/>
                  <a:pt x="3001128" y="76746"/>
                  <a:pt x="2990201" y="77670"/>
                </a:cubicBezTo>
                <a:cubicBezTo>
                  <a:pt x="2979275" y="78594"/>
                  <a:pt x="2968159" y="82374"/>
                  <a:pt x="2956855" y="89009"/>
                </a:cubicBezTo>
                <a:cubicBezTo>
                  <a:pt x="2945550" y="95644"/>
                  <a:pt x="2941324" y="95455"/>
                  <a:pt x="2944176" y="88442"/>
                </a:cubicBezTo>
                <a:cubicBezTo>
                  <a:pt x="2947029" y="81428"/>
                  <a:pt x="2949949" y="74905"/>
                  <a:pt x="2952938" y="68871"/>
                </a:cubicBezTo>
                <a:cubicBezTo>
                  <a:pt x="2955928" y="62837"/>
                  <a:pt x="2955283" y="59535"/>
                  <a:pt x="2951004" y="58965"/>
                </a:cubicBezTo>
                <a:cubicBezTo>
                  <a:pt x="2946725" y="58394"/>
                  <a:pt x="2927805" y="61222"/>
                  <a:pt x="2894244" y="67448"/>
                </a:cubicBezTo>
                <a:cubicBezTo>
                  <a:pt x="2860684" y="73674"/>
                  <a:pt x="2836927" y="77822"/>
                  <a:pt x="2822974" y="79893"/>
                </a:cubicBezTo>
                <a:cubicBezTo>
                  <a:pt x="2821523" y="94305"/>
                  <a:pt x="2816466" y="106146"/>
                  <a:pt x="2807803" y="115417"/>
                </a:cubicBezTo>
                <a:cubicBezTo>
                  <a:pt x="2799140" y="124688"/>
                  <a:pt x="2793308" y="124610"/>
                  <a:pt x="2790307" y="115184"/>
                </a:cubicBezTo>
                <a:cubicBezTo>
                  <a:pt x="2787305" y="105759"/>
                  <a:pt x="2788750" y="96869"/>
                  <a:pt x="2794641" y="88516"/>
                </a:cubicBezTo>
                <a:cubicBezTo>
                  <a:pt x="2800532" y="80163"/>
                  <a:pt x="2805059" y="71038"/>
                  <a:pt x="2808222" y="61141"/>
                </a:cubicBezTo>
                <a:cubicBezTo>
                  <a:pt x="2811384" y="51244"/>
                  <a:pt x="2814485" y="48596"/>
                  <a:pt x="2817523" y="53197"/>
                </a:cubicBezTo>
                <a:cubicBezTo>
                  <a:pt x="2820562" y="57799"/>
                  <a:pt x="2822367" y="61724"/>
                  <a:pt x="2822937" y="64973"/>
                </a:cubicBezTo>
                <a:cubicBezTo>
                  <a:pt x="2833516" y="65035"/>
                  <a:pt x="2855543" y="61569"/>
                  <a:pt x="2889017" y="54574"/>
                </a:cubicBezTo>
                <a:cubicBezTo>
                  <a:pt x="2926683" y="46897"/>
                  <a:pt x="2948573" y="41846"/>
                  <a:pt x="2954687" y="39422"/>
                </a:cubicBezTo>
                <a:cubicBezTo>
                  <a:pt x="2957745" y="38209"/>
                  <a:pt x="2961107" y="38025"/>
                  <a:pt x="2964775" y="38870"/>
                </a:cubicBezTo>
                <a:close/>
                <a:moveTo>
                  <a:pt x="3820590" y="27332"/>
                </a:moveTo>
                <a:cubicBezTo>
                  <a:pt x="3824520" y="28260"/>
                  <a:pt x="3828166" y="30259"/>
                  <a:pt x="3831527" y="33329"/>
                </a:cubicBezTo>
                <a:cubicBezTo>
                  <a:pt x="3838249" y="39468"/>
                  <a:pt x="3836841" y="43765"/>
                  <a:pt x="3827304" y="46221"/>
                </a:cubicBezTo>
                <a:cubicBezTo>
                  <a:pt x="3817766" y="48677"/>
                  <a:pt x="3807519" y="50491"/>
                  <a:pt x="3796561" y="51663"/>
                </a:cubicBezTo>
                <a:cubicBezTo>
                  <a:pt x="3785604" y="52835"/>
                  <a:pt x="3777273" y="53799"/>
                  <a:pt x="3771568" y="54555"/>
                </a:cubicBezTo>
                <a:cubicBezTo>
                  <a:pt x="3779344" y="61166"/>
                  <a:pt x="3781753" y="65913"/>
                  <a:pt x="3778795" y="68796"/>
                </a:cubicBezTo>
                <a:cubicBezTo>
                  <a:pt x="3775837" y="71680"/>
                  <a:pt x="3772439" y="76957"/>
                  <a:pt x="3768600" y="84628"/>
                </a:cubicBezTo>
                <a:cubicBezTo>
                  <a:pt x="3764762" y="92299"/>
                  <a:pt x="3761466" y="97040"/>
                  <a:pt x="3758713" y="98850"/>
                </a:cubicBezTo>
                <a:cubicBezTo>
                  <a:pt x="3759990" y="98850"/>
                  <a:pt x="3763391" y="98299"/>
                  <a:pt x="3768917" y="97195"/>
                </a:cubicBezTo>
                <a:cubicBezTo>
                  <a:pt x="3774442" y="96091"/>
                  <a:pt x="3779964" y="94336"/>
                  <a:pt x="3785483" y="91930"/>
                </a:cubicBezTo>
                <a:cubicBezTo>
                  <a:pt x="3791002" y="89524"/>
                  <a:pt x="3796890" y="89803"/>
                  <a:pt x="3803147" y="92767"/>
                </a:cubicBezTo>
                <a:cubicBezTo>
                  <a:pt x="3809404" y="95731"/>
                  <a:pt x="3814458" y="99626"/>
                  <a:pt x="3818309" y="104450"/>
                </a:cubicBezTo>
                <a:cubicBezTo>
                  <a:pt x="3822160" y="109275"/>
                  <a:pt x="3822026" y="113070"/>
                  <a:pt x="3817909" y="115835"/>
                </a:cubicBezTo>
                <a:cubicBezTo>
                  <a:pt x="3813791" y="118601"/>
                  <a:pt x="3810434" y="123137"/>
                  <a:pt x="3807835" y="129444"/>
                </a:cubicBezTo>
                <a:cubicBezTo>
                  <a:pt x="3805237" y="135751"/>
                  <a:pt x="3799172" y="146255"/>
                  <a:pt x="3789641" y="160958"/>
                </a:cubicBezTo>
                <a:cubicBezTo>
                  <a:pt x="3780110" y="175661"/>
                  <a:pt x="3766845" y="191508"/>
                  <a:pt x="3749848" y="208500"/>
                </a:cubicBezTo>
                <a:cubicBezTo>
                  <a:pt x="3732850" y="225491"/>
                  <a:pt x="3715465" y="236386"/>
                  <a:pt x="3697693" y="241186"/>
                </a:cubicBezTo>
                <a:cubicBezTo>
                  <a:pt x="3679921" y="245986"/>
                  <a:pt x="3676479" y="244200"/>
                  <a:pt x="3687368" y="235828"/>
                </a:cubicBezTo>
                <a:cubicBezTo>
                  <a:pt x="3698257" y="227457"/>
                  <a:pt x="3709233" y="218499"/>
                  <a:pt x="3720296" y="208955"/>
                </a:cubicBezTo>
                <a:cubicBezTo>
                  <a:pt x="3731359" y="199412"/>
                  <a:pt x="3742174" y="187800"/>
                  <a:pt x="3752741" y="174120"/>
                </a:cubicBezTo>
                <a:cubicBezTo>
                  <a:pt x="3744965" y="171032"/>
                  <a:pt x="3737964" y="164524"/>
                  <a:pt x="3731737" y="154596"/>
                </a:cubicBezTo>
                <a:cubicBezTo>
                  <a:pt x="3725511" y="144668"/>
                  <a:pt x="3725921" y="139704"/>
                  <a:pt x="3732965" y="139704"/>
                </a:cubicBezTo>
                <a:cubicBezTo>
                  <a:pt x="3739166" y="139704"/>
                  <a:pt x="3745321" y="141446"/>
                  <a:pt x="3751429" y="144931"/>
                </a:cubicBezTo>
                <a:cubicBezTo>
                  <a:pt x="3757537" y="148416"/>
                  <a:pt x="3761726" y="153675"/>
                  <a:pt x="3763996" y="160707"/>
                </a:cubicBezTo>
                <a:cubicBezTo>
                  <a:pt x="3769875" y="150140"/>
                  <a:pt x="3774916" y="139936"/>
                  <a:pt x="3779121" y="130095"/>
                </a:cubicBezTo>
                <a:cubicBezTo>
                  <a:pt x="3783325" y="120254"/>
                  <a:pt x="3785191" y="114356"/>
                  <a:pt x="3784720" y="112403"/>
                </a:cubicBezTo>
                <a:cubicBezTo>
                  <a:pt x="3784249" y="110450"/>
                  <a:pt x="3780776" y="110447"/>
                  <a:pt x="3774302" y="112394"/>
                </a:cubicBezTo>
                <a:cubicBezTo>
                  <a:pt x="3767828" y="114341"/>
                  <a:pt x="3759965" y="114533"/>
                  <a:pt x="3750713" y="112971"/>
                </a:cubicBezTo>
                <a:cubicBezTo>
                  <a:pt x="3740345" y="125013"/>
                  <a:pt x="3729530" y="133279"/>
                  <a:pt x="3718269" y="137769"/>
                </a:cubicBezTo>
                <a:cubicBezTo>
                  <a:pt x="3707007" y="142259"/>
                  <a:pt x="3705516" y="139462"/>
                  <a:pt x="3713794" y="129379"/>
                </a:cubicBezTo>
                <a:cubicBezTo>
                  <a:pt x="3722073" y="119296"/>
                  <a:pt x="3730246" y="106958"/>
                  <a:pt x="3738314" y="92367"/>
                </a:cubicBezTo>
                <a:cubicBezTo>
                  <a:pt x="3746382" y="77776"/>
                  <a:pt x="3750415" y="66356"/>
                  <a:pt x="3750415" y="58109"/>
                </a:cubicBezTo>
                <a:cubicBezTo>
                  <a:pt x="3741510" y="61209"/>
                  <a:pt x="3733666" y="62958"/>
                  <a:pt x="3726882" y="63355"/>
                </a:cubicBezTo>
                <a:cubicBezTo>
                  <a:pt x="3720098" y="63752"/>
                  <a:pt x="3712790" y="60428"/>
                  <a:pt x="3704958" y="53383"/>
                </a:cubicBezTo>
                <a:cubicBezTo>
                  <a:pt x="3697126" y="46339"/>
                  <a:pt x="3698679" y="42817"/>
                  <a:pt x="3709618" y="42817"/>
                </a:cubicBezTo>
                <a:cubicBezTo>
                  <a:pt x="3718808" y="42817"/>
                  <a:pt x="3729226" y="42042"/>
                  <a:pt x="3740872" y="40491"/>
                </a:cubicBezTo>
                <a:cubicBezTo>
                  <a:pt x="3752518" y="38941"/>
                  <a:pt x="3764359" y="37037"/>
                  <a:pt x="3776395" y="34780"/>
                </a:cubicBezTo>
                <a:cubicBezTo>
                  <a:pt x="3788432" y="32523"/>
                  <a:pt x="3798949" y="30182"/>
                  <a:pt x="3807947" y="27757"/>
                </a:cubicBezTo>
                <a:cubicBezTo>
                  <a:pt x="3812446" y="26545"/>
                  <a:pt x="3816660" y="26403"/>
                  <a:pt x="3820590" y="27332"/>
                </a:cubicBezTo>
                <a:close/>
                <a:moveTo>
                  <a:pt x="3593905" y="25782"/>
                </a:moveTo>
                <a:cubicBezTo>
                  <a:pt x="3608537" y="24989"/>
                  <a:pt x="3619070" y="27408"/>
                  <a:pt x="3625502" y="33041"/>
                </a:cubicBezTo>
                <a:cubicBezTo>
                  <a:pt x="3634078" y="40550"/>
                  <a:pt x="3636838" y="46023"/>
                  <a:pt x="3633781" y="49458"/>
                </a:cubicBezTo>
                <a:cubicBezTo>
                  <a:pt x="3630724" y="52894"/>
                  <a:pt x="3622163" y="54221"/>
                  <a:pt x="3608098" y="53439"/>
                </a:cubicBezTo>
                <a:cubicBezTo>
                  <a:pt x="3594034" y="52658"/>
                  <a:pt x="3580810" y="52658"/>
                  <a:pt x="3568427" y="53439"/>
                </a:cubicBezTo>
                <a:cubicBezTo>
                  <a:pt x="3556043" y="54221"/>
                  <a:pt x="3537721" y="55603"/>
                  <a:pt x="3513462" y="57588"/>
                </a:cubicBezTo>
                <a:cubicBezTo>
                  <a:pt x="3520457" y="65128"/>
                  <a:pt x="3522984" y="70396"/>
                  <a:pt x="3521043" y="73392"/>
                </a:cubicBezTo>
                <a:cubicBezTo>
                  <a:pt x="3519102" y="76387"/>
                  <a:pt x="3518132" y="88767"/>
                  <a:pt x="3518132" y="110533"/>
                </a:cubicBezTo>
                <a:cubicBezTo>
                  <a:pt x="3535594" y="110533"/>
                  <a:pt x="3550815" y="112626"/>
                  <a:pt x="3563794" y="116812"/>
                </a:cubicBezTo>
                <a:cubicBezTo>
                  <a:pt x="3576773" y="120998"/>
                  <a:pt x="3584273" y="129382"/>
                  <a:pt x="3586295" y="141964"/>
                </a:cubicBezTo>
                <a:cubicBezTo>
                  <a:pt x="3588317" y="154546"/>
                  <a:pt x="3579369" y="155942"/>
                  <a:pt x="3559450" y="146150"/>
                </a:cubicBezTo>
                <a:cubicBezTo>
                  <a:pt x="3539532" y="136358"/>
                  <a:pt x="3525759" y="128411"/>
                  <a:pt x="3518132" y="122309"/>
                </a:cubicBezTo>
                <a:cubicBezTo>
                  <a:pt x="3518864" y="180935"/>
                  <a:pt x="3517998" y="220304"/>
                  <a:pt x="3515537" y="240414"/>
                </a:cubicBezTo>
                <a:cubicBezTo>
                  <a:pt x="3513075" y="260524"/>
                  <a:pt x="3509246" y="270580"/>
                  <a:pt x="3504049" y="270580"/>
                </a:cubicBezTo>
                <a:cubicBezTo>
                  <a:pt x="3500192" y="270580"/>
                  <a:pt x="3496102" y="265972"/>
                  <a:pt x="3491780" y="256757"/>
                </a:cubicBezTo>
                <a:cubicBezTo>
                  <a:pt x="3487458" y="247542"/>
                  <a:pt x="3486097" y="239611"/>
                  <a:pt x="3487697" y="232963"/>
                </a:cubicBezTo>
                <a:cubicBezTo>
                  <a:pt x="3489296" y="226316"/>
                  <a:pt x="3490853" y="219215"/>
                  <a:pt x="3492366" y="211662"/>
                </a:cubicBezTo>
                <a:cubicBezTo>
                  <a:pt x="3493879" y="204109"/>
                  <a:pt x="3495026" y="178430"/>
                  <a:pt x="3495808" y="134625"/>
                </a:cubicBezTo>
                <a:cubicBezTo>
                  <a:pt x="3496589" y="90820"/>
                  <a:pt x="3494239" y="66096"/>
                  <a:pt x="3488757" y="60453"/>
                </a:cubicBezTo>
                <a:cubicBezTo>
                  <a:pt x="3450161" y="66679"/>
                  <a:pt x="3425967" y="70762"/>
                  <a:pt x="3416175" y="72703"/>
                </a:cubicBezTo>
                <a:cubicBezTo>
                  <a:pt x="3406384" y="74644"/>
                  <a:pt x="3397169" y="71119"/>
                  <a:pt x="3388531" y="62127"/>
                </a:cubicBezTo>
                <a:cubicBezTo>
                  <a:pt x="3379892" y="53135"/>
                  <a:pt x="3380209" y="49033"/>
                  <a:pt x="3389479" y="49821"/>
                </a:cubicBezTo>
                <a:cubicBezTo>
                  <a:pt x="3398750" y="50608"/>
                  <a:pt x="3414749" y="49849"/>
                  <a:pt x="3437476" y="47542"/>
                </a:cubicBezTo>
                <a:cubicBezTo>
                  <a:pt x="3460204" y="45235"/>
                  <a:pt x="3483501" y="42321"/>
                  <a:pt x="3507370" y="38798"/>
                </a:cubicBezTo>
                <a:cubicBezTo>
                  <a:pt x="3531238" y="35276"/>
                  <a:pt x="3554750" y="31558"/>
                  <a:pt x="3577905" y="27645"/>
                </a:cubicBezTo>
                <a:cubicBezTo>
                  <a:pt x="3583694" y="26667"/>
                  <a:pt x="3589027" y="26046"/>
                  <a:pt x="3593905" y="25782"/>
                </a:cubicBezTo>
                <a:close/>
                <a:moveTo>
                  <a:pt x="675106" y="22018"/>
                </a:moveTo>
                <a:cubicBezTo>
                  <a:pt x="681282" y="23729"/>
                  <a:pt x="686950" y="26780"/>
                  <a:pt x="692109" y="31171"/>
                </a:cubicBezTo>
                <a:cubicBezTo>
                  <a:pt x="697268" y="35561"/>
                  <a:pt x="699386" y="39297"/>
                  <a:pt x="698462" y="42379"/>
                </a:cubicBezTo>
                <a:cubicBezTo>
                  <a:pt x="697538" y="45461"/>
                  <a:pt x="695886" y="48392"/>
                  <a:pt x="693504" y="51170"/>
                </a:cubicBezTo>
                <a:cubicBezTo>
                  <a:pt x="691123" y="53948"/>
                  <a:pt x="687052" y="60273"/>
                  <a:pt x="681291" y="70145"/>
                </a:cubicBezTo>
                <a:cubicBezTo>
                  <a:pt x="675530" y="80017"/>
                  <a:pt x="669649" y="89766"/>
                  <a:pt x="663646" y="99390"/>
                </a:cubicBezTo>
                <a:cubicBezTo>
                  <a:pt x="674547" y="104611"/>
                  <a:pt x="679211" y="112933"/>
                  <a:pt x="677636" y="124356"/>
                </a:cubicBezTo>
                <a:cubicBezTo>
                  <a:pt x="676060" y="135778"/>
                  <a:pt x="675078" y="152903"/>
                  <a:pt x="674687" y="175729"/>
                </a:cubicBezTo>
                <a:cubicBezTo>
                  <a:pt x="674296" y="198556"/>
                  <a:pt x="673902" y="214360"/>
                  <a:pt x="673506" y="223141"/>
                </a:cubicBezTo>
                <a:cubicBezTo>
                  <a:pt x="673109" y="231921"/>
                  <a:pt x="671261" y="240467"/>
                  <a:pt x="667962" y="248776"/>
                </a:cubicBezTo>
                <a:cubicBezTo>
                  <a:pt x="664663" y="257086"/>
                  <a:pt x="660179" y="256038"/>
                  <a:pt x="654511" y="245632"/>
                </a:cubicBezTo>
                <a:cubicBezTo>
                  <a:pt x="648844" y="235227"/>
                  <a:pt x="647179" y="226598"/>
                  <a:pt x="649516" y="219745"/>
                </a:cubicBezTo>
                <a:cubicBezTo>
                  <a:pt x="651854" y="212893"/>
                  <a:pt x="653994" y="198838"/>
                  <a:pt x="655935" y="177581"/>
                </a:cubicBezTo>
                <a:cubicBezTo>
                  <a:pt x="657876" y="156323"/>
                  <a:pt x="658276" y="139862"/>
                  <a:pt x="657135" y="128197"/>
                </a:cubicBezTo>
                <a:cubicBezTo>
                  <a:pt x="655994" y="116533"/>
                  <a:pt x="655745" y="110292"/>
                  <a:pt x="656390" y="109473"/>
                </a:cubicBezTo>
                <a:cubicBezTo>
                  <a:pt x="653848" y="114645"/>
                  <a:pt x="649538" y="120669"/>
                  <a:pt x="643461" y="127546"/>
                </a:cubicBezTo>
                <a:cubicBezTo>
                  <a:pt x="637384" y="134423"/>
                  <a:pt x="629477" y="140913"/>
                  <a:pt x="619741" y="147015"/>
                </a:cubicBezTo>
                <a:cubicBezTo>
                  <a:pt x="610006" y="153117"/>
                  <a:pt x="607280" y="152608"/>
                  <a:pt x="611565" y="145489"/>
                </a:cubicBezTo>
                <a:cubicBezTo>
                  <a:pt x="615850" y="138371"/>
                  <a:pt x="620762" y="130821"/>
                  <a:pt x="626299" y="122840"/>
                </a:cubicBezTo>
                <a:cubicBezTo>
                  <a:pt x="631837" y="114859"/>
                  <a:pt x="639439" y="102363"/>
                  <a:pt x="649107" y="85354"/>
                </a:cubicBezTo>
                <a:cubicBezTo>
                  <a:pt x="658775" y="68344"/>
                  <a:pt x="664567" y="56267"/>
                  <a:pt x="666483" y="49123"/>
                </a:cubicBezTo>
                <a:cubicBezTo>
                  <a:pt x="668399" y="41979"/>
                  <a:pt x="668771" y="35248"/>
                  <a:pt x="667599" y="28929"/>
                </a:cubicBezTo>
                <a:cubicBezTo>
                  <a:pt x="666427" y="22610"/>
                  <a:pt x="668929" y="20306"/>
                  <a:pt x="675106" y="22018"/>
                </a:cubicBezTo>
                <a:close/>
                <a:moveTo>
                  <a:pt x="65505" y="22018"/>
                </a:moveTo>
                <a:cubicBezTo>
                  <a:pt x="71682" y="23729"/>
                  <a:pt x="77350" y="26780"/>
                  <a:pt x="82509" y="31171"/>
                </a:cubicBezTo>
                <a:cubicBezTo>
                  <a:pt x="87668" y="35561"/>
                  <a:pt x="89786" y="39297"/>
                  <a:pt x="88862" y="42379"/>
                </a:cubicBezTo>
                <a:cubicBezTo>
                  <a:pt x="87938" y="45461"/>
                  <a:pt x="86286" y="48392"/>
                  <a:pt x="83904" y="51170"/>
                </a:cubicBezTo>
                <a:cubicBezTo>
                  <a:pt x="81523" y="53948"/>
                  <a:pt x="77452" y="60273"/>
                  <a:pt x="71691" y="70145"/>
                </a:cubicBezTo>
                <a:cubicBezTo>
                  <a:pt x="65930" y="80017"/>
                  <a:pt x="60048" y="89766"/>
                  <a:pt x="54046" y="99390"/>
                </a:cubicBezTo>
                <a:cubicBezTo>
                  <a:pt x="64947" y="104611"/>
                  <a:pt x="69611" y="112933"/>
                  <a:pt x="68036" y="124356"/>
                </a:cubicBezTo>
                <a:cubicBezTo>
                  <a:pt x="66460" y="135778"/>
                  <a:pt x="65478" y="152903"/>
                  <a:pt x="65087" y="175729"/>
                </a:cubicBezTo>
                <a:cubicBezTo>
                  <a:pt x="64696" y="198556"/>
                  <a:pt x="64302" y="214360"/>
                  <a:pt x="63906" y="223141"/>
                </a:cubicBezTo>
                <a:cubicBezTo>
                  <a:pt x="63509" y="231921"/>
                  <a:pt x="61661" y="240467"/>
                  <a:pt x="58362" y="248776"/>
                </a:cubicBezTo>
                <a:cubicBezTo>
                  <a:pt x="55063" y="257086"/>
                  <a:pt x="50579" y="256038"/>
                  <a:pt x="44911" y="245632"/>
                </a:cubicBezTo>
                <a:cubicBezTo>
                  <a:pt x="39243" y="235227"/>
                  <a:pt x="37578" y="226598"/>
                  <a:pt x="39916" y="219745"/>
                </a:cubicBezTo>
                <a:cubicBezTo>
                  <a:pt x="42254" y="212893"/>
                  <a:pt x="44394" y="198838"/>
                  <a:pt x="46335" y="177581"/>
                </a:cubicBezTo>
                <a:cubicBezTo>
                  <a:pt x="48276" y="156323"/>
                  <a:pt x="48676" y="139862"/>
                  <a:pt x="47534" y="128197"/>
                </a:cubicBezTo>
                <a:cubicBezTo>
                  <a:pt x="46393" y="116533"/>
                  <a:pt x="46145" y="110292"/>
                  <a:pt x="46790" y="109473"/>
                </a:cubicBezTo>
                <a:cubicBezTo>
                  <a:pt x="44248" y="114645"/>
                  <a:pt x="39938" y="120669"/>
                  <a:pt x="33861" y="127546"/>
                </a:cubicBezTo>
                <a:cubicBezTo>
                  <a:pt x="27784" y="134423"/>
                  <a:pt x="19877" y="140913"/>
                  <a:pt x="10141" y="147015"/>
                </a:cubicBezTo>
                <a:cubicBezTo>
                  <a:pt x="406" y="153117"/>
                  <a:pt x="-2320" y="152608"/>
                  <a:pt x="1965" y="145489"/>
                </a:cubicBezTo>
                <a:cubicBezTo>
                  <a:pt x="6250" y="138371"/>
                  <a:pt x="11161" y="130821"/>
                  <a:pt x="16699" y="122840"/>
                </a:cubicBezTo>
                <a:cubicBezTo>
                  <a:pt x="22237" y="114859"/>
                  <a:pt x="29839" y="102363"/>
                  <a:pt x="39507" y="85354"/>
                </a:cubicBezTo>
                <a:cubicBezTo>
                  <a:pt x="49175" y="68344"/>
                  <a:pt x="54967" y="56267"/>
                  <a:pt x="56883" y="49123"/>
                </a:cubicBezTo>
                <a:cubicBezTo>
                  <a:pt x="58799" y="41979"/>
                  <a:pt x="59171" y="35248"/>
                  <a:pt x="57999" y="28929"/>
                </a:cubicBezTo>
                <a:cubicBezTo>
                  <a:pt x="56827" y="22610"/>
                  <a:pt x="59329" y="20306"/>
                  <a:pt x="65505" y="22018"/>
                </a:cubicBezTo>
                <a:close/>
                <a:moveTo>
                  <a:pt x="2025897" y="21437"/>
                </a:moveTo>
                <a:cubicBezTo>
                  <a:pt x="2028902" y="21362"/>
                  <a:pt x="2031624" y="21950"/>
                  <a:pt x="2034064" y="23199"/>
                </a:cubicBezTo>
                <a:cubicBezTo>
                  <a:pt x="2038945" y="25698"/>
                  <a:pt x="2045540" y="29804"/>
                  <a:pt x="2053849" y="35515"/>
                </a:cubicBezTo>
                <a:cubicBezTo>
                  <a:pt x="2062159" y="41226"/>
                  <a:pt x="2064881" y="45759"/>
                  <a:pt x="2062016" y="49114"/>
                </a:cubicBezTo>
                <a:cubicBezTo>
                  <a:pt x="2059151" y="52469"/>
                  <a:pt x="2056804" y="57616"/>
                  <a:pt x="2054975" y="64555"/>
                </a:cubicBezTo>
                <a:cubicBezTo>
                  <a:pt x="2053145" y="71494"/>
                  <a:pt x="2052048" y="82461"/>
                  <a:pt x="2051682" y="97455"/>
                </a:cubicBezTo>
                <a:cubicBezTo>
                  <a:pt x="2051316" y="112450"/>
                  <a:pt x="2051133" y="130439"/>
                  <a:pt x="2051133" y="151424"/>
                </a:cubicBezTo>
                <a:cubicBezTo>
                  <a:pt x="2051133" y="170288"/>
                  <a:pt x="2049127" y="188752"/>
                  <a:pt x="2045115" y="206816"/>
                </a:cubicBezTo>
                <a:cubicBezTo>
                  <a:pt x="2041103" y="224880"/>
                  <a:pt x="2032548" y="239050"/>
                  <a:pt x="2019451" y="249325"/>
                </a:cubicBezTo>
                <a:cubicBezTo>
                  <a:pt x="2006355" y="259600"/>
                  <a:pt x="1998665" y="260003"/>
                  <a:pt x="1996383" y="250534"/>
                </a:cubicBezTo>
                <a:cubicBezTo>
                  <a:pt x="1994101" y="241065"/>
                  <a:pt x="1987264" y="230731"/>
                  <a:pt x="1975873" y="219531"/>
                </a:cubicBezTo>
                <a:cubicBezTo>
                  <a:pt x="1964481" y="208332"/>
                  <a:pt x="1962726" y="204137"/>
                  <a:pt x="1970608" y="206946"/>
                </a:cubicBezTo>
                <a:cubicBezTo>
                  <a:pt x="1978490" y="209755"/>
                  <a:pt x="1986458" y="212090"/>
                  <a:pt x="1994513" y="213950"/>
                </a:cubicBezTo>
                <a:cubicBezTo>
                  <a:pt x="2002569" y="215811"/>
                  <a:pt x="2008754" y="214871"/>
                  <a:pt x="2013070" y="211132"/>
                </a:cubicBezTo>
                <a:cubicBezTo>
                  <a:pt x="2017386" y="207393"/>
                  <a:pt x="2020896" y="196048"/>
                  <a:pt x="2023600" y="177097"/>
                </a:cubicBezTo>
                <a:cubicBezTo>
                  <a:pt x="2026304" y="158146"/>
                  <a:pt x="2027851" y="134433"/>
                  <a:pt x="2028242" y="105957"/>
                </a:cubicBezTo>
                <a:cubicBezTo>
                  <a:pt x="2028632" y="77481"/>
                  <a:pt x="2027993" y="59665"/>
                  <a:pt x="2026325" y="52509"/>
                </a:cubicBezTo>
                <a:cubicBezTo>
                  <a:pt x="2024657" y="45353"/>
                  <a:pt x="2010993" y="44100"/>
                  <a:pt x="1985333" y="48751"/>
                </a:cubicBezTo>
                <a:cubicBezTo>
                  <a:pt x="1959672" y="53402"/>
                  <a:pt x="1941115" y="57098"/>
                  <a:pt x="1929662" y="59839"/>
                </a:cubicBezTo>
                <a:cubicBezTo>
                  <a:pt x="1918208" y="62580"/>
                  <a:pt x="1908395" y="60893"/>
                  <a:pt x="1900221" y="54779"/>
                </a:cubicBezTo>
                <a:cubicBezTo>
                  <a:pt x="1893338" y="46023"/>
                  <a:pt x="1894200" y="41645"/>
                  <a:pt x="1902807" y="41645"/>
                </a:cubicBezTo>
                <a:cubicBezTo>
                  <a:pt x="1909021" y="41645"/>
                  <a:pt x="1921721" y="40687"/>
                  <a:pt x="1940907" y="38770"/>
                </a:cubicBezTo>
                <a:cubicBezTo>
                  <a:pt x="1960094" y="36854"/>
                  <a:pt x="1975628" y="34554"/>
                  <a:pt x="1987509" y="31868"/>
                </a:cubicBezTo>
                <a:cubicBezTo>
                  <a:pt x="1999391" y="29183"/>
                  <a:pt x="2008900" y="26442"/>
                  <a:pt x="2016038" y="23646"/>
                </a:cubicBezTo>
                <a:cubicBezTo>
                  <a:pt x="2019606" y="22247"/>
                  <a:pt x="2022893" y="21511"/>
                  <a:pt x="2025897" y="21437"/>
                </a:cubicBezTo>
                <a:close/>
                <a:moveTo>
                  <a:pt x="789259" y="19917"/>
                </a:moveTo>
                <a:cubicBezTo>
                  <a:pt x="790581" y="19913"/>
                  <a:pt x="792205" y="20223"/>
                  <a:pt x="794131" y="20846"/>
                </a:cubicBezTo>
                <a:cubicBezTo>
                  <a:pt x="801833" y="23339"/>
                  <a:pt x="807888" y="26232"/>
                  <a:pt x="812297" y="29524"/>
                </a:cubicBezTo>
                <a:cubicBezTo>
                  <a:pt x="816706" y="32817"/>
                  <a:pt x="817683" y="36529"/>
                  <a:pt x="815227" y="40659"/>
                </a:cubicBezTo>
                <a:cubicBezTo>
                  <a:pt x="812772" y="44789"/>
                  <a:pt x="810821" y="48838"/>
                  <a:pt x="809376" y="52807"/>
                </a:cubicBezTo>
                <a:cubicBezTo>
                  <a:pt x="807932" y="56775"/>
                  <a:pt x="802161" y="70170"/>
                  <a:pt x="792066" y="92990"/>
                </a:cubicBezTo>
                <a:cubicBezTo>
                  <a:pt x="803600" y="90795"/>
                  <a:pt x="816061" y="86746"/>
                  <a:pt x="829450" y="80842"/>
                </a:cubicBezTo>
                <a:cubicBezTo>
                  <a:pt x="842838" y="74939"/>
                  <a:pt x="853768" y="74939"/>
                  <a:pt x="862238" y="80842"/>
                </a:cubicBezTo>
                <a:cubicBezTo>
                  <a:pt x="870709" y="86746"/>
                  <a:pt x="869534" y="91632"/>
                  <a:pt x="858713" y="95502"/>
                </a:cubicBezTo>
                <a:cubicBezTo>
                  <a:pt x="847892" y="99371"/>
                  <a:pt x="835790" y="102602"/>
                  <a:pt x="822408" y="105194"/>
                </a:cubicBezTo>
                <a:cubicBezTo>
                  <a:pt x="830978" y="108344"/>
                  <a:pt x="834460" y="111771"/>
                  <a:pt x="832854" y="115473"/>
                </a:cubicBezTo>
                <a:cubicBezTo>
                  <a:pt x="831248" y="119175"/>
                  <a:pt x="829093" y="128945"/>
                  <a:pt x="826389" y="144783"/>
                </a:cubicBezTo>
                <a:cubicBezTo>
                  <a:pt x="823686" y="160620"/>
                  <a:pt x="820418" y="173296"/>
                  <a:pt x="816585" y="182808"/>
                </a:cubicBezTo>
                <a:cubicBezTo>
                  <a:pt x="824014" y="191502"/>
                  <a:pt x="832879" y="200618"/>
                  <a:pt x="843179" y="210155"/>
                </a:cubicBezTo>
                <a:cubicBezTo>
                  <a:pt x="853479" y="219693"/>
                  <a:pt x="861308" y="225801"/>
                  <a:pt x="866666" y="228480"/>
                </a:cubicBezTo>
                <a:cubicBezTo>
                  <a:pt x="872024" y="231159"/>
                  <a:pt x="877468" y="234514"/>
                  <a:pt x="883000" y="238544"/>
                </a:cubicBezTo>
                <a:cubicBezTo>
                  <a:pt x="888531" y="242575"/>
                  <a:pt x="887291" y="245418"/>
                  <a:pt x="879279" y="247074"/>
                </a:cubicBezTo>
                <a:cubicBezTo>
                  <a:pt x="871267" y="248730"/>
                  <a:pt x="862796" y="249558"/>
                  <a:pt x="853867" y="249558"/>
                </a:cubicBezTo>
                <a:cubicBezTo>
                  <a:pt x="844081" y="249558"/>
                  <a:pt x="836844" y="246361"/>
                  <a:pt x="832156" y="239967"/>
                </a:cubicBezTo>
                <a:cubicBezTo>
                  <a:pt x="827468" y="233574"/>
                  <a:pt x="822067" y="225026"/>
                  <a:pt x="815953" y="214322"/>
                </a:cubicBezTo>
                <a:lnTo>
                  <a:pt x="807172" y="198193"/>
                </a:lnTo>
                <a:cubicBezTo>
                  <a:pt x="800338" y="210732"/>
                  <a:pt x="791864" y="220641"/>
                  <a:pt x="781750" y="227922"/>
                </a:cubicBezTo>
                <a:cubicBezTo>
                  <a:pt x="771636" y="235202"/>
                  <a:pt x="761463" y="239850"/>
                  <a:pt x="751231" y="241865"/>
                </a:cubicBezTo>
                <a:cubicBezTo>
                  <a:pt x="740999" y="243880"/>
                  <a:pt x="740100" y="241521"/>
                  <a:pt x="748534" y="234786"/>
                </a:cubicBezTo>
                <a:cubicBezTo>
                  <a:pt x="756967" y="228052"/>
                  <a:pt x="765757" y="219922"/>
                  <a:pt x="774904" y="210397"/>
                </a:cubicBezTo>
                <a:cubicBezTo>
                  <a:pt x="784051" y="200872"/>
                  <a:pt x="790503" y="191887"/>
                  <a:pt x="794261" y="183441"/>
                </a:cubicBezTo>
                <a:cubicBezTo>
                  <a:pt x="783731" y="165780"/>
                  <a:pt x="774411" y="151629"/>
                  <a:pt x="766300" y="140987"/>
                </a:cubicBezTo>
                <a:cubicBezTo>
                  <a:pt x="764254" y="143716"/>
                  <a:pt x="762340" y="145587"/>
                  <a:pt x="760558" y="146601"/>
                </a:cubicBezTo>
                <a:lnTo>
                  <a:pt x="756492" y="146987"/>
                </a:lnTo>
                <a:lnTo>
                  <a:pt x="764356" y="150922"/>
                </a:lnTo>
                <a:cubicBezTo>
                  <a:pt x="769596" y="154258"/>
                  <a:pt x="770021" y="158586"/>
                  <a:pt x="765630" y="163907"/>
                </a:cubicBezTo>
                <a:cubicBezTo>
                  <a:pt x="761240" y="169228"/>
                  <a:pt x="757600" y="177413"/>
                  <a:pt x="754710" y="188464"/>
                </a:cubicBezTo>
                <a:cubicBezTo>
                  <a:pt x="760155" y="196823"/>
                  <a:pt x="758859" y="201505"/>
                  <a:pt x="750822" y="202509"/>
                </a:cubicBezTo>
                <a:cubicBezTo>
                  <a:pt x="742785" y="203514"/>
                  <a:pt x="729868" y="205796"/>
                  <a:pt x="712071" y="209355"/>
                </a:cubicBezTo>
                <a:cubicBezTo>
                  <a:pt x="709900" y="216698"/>
                  <a:pt x="707163" y="219318"/>
                  <a:pt x="703857" y="217215"/>
                </a:cubicBezTo>
                <a:cubicBezTo>
                  <a:pt x="700552" y="215113"/>
                  <a:pt x="697737" y="210379"/>
                  <a:pt x="695411" y="203012"/>
                </a:cubicBezTo>
                <a:cubicBezTo>
                  <a:pt x="693086" y="195645"/>
                  <a:pt x="690922" y="188358"/>
                  <a:pt x="688919" y="181152"/>
                </a:cubicBezTo>
                <a:cubicBezTo>
                  <a:pt x="686916" y="173947"/>
                  <a:pt x="684903" y="167373"/>
                  <a:pt x="682882" y="161433"/>
                </a:cubicBezTo>
                <a:cubicBezTo>
                  <a:pt x="680860" y="155492"/>
                  <a:pt x="682550" y="152931"/>
                  <a:pt x="687951" y="153749"/>
                </a:cubicBezTo>
                <a:cubicBezTo>
                  <a:pt x="693352" y="154568"/>
                  <a:pt x="697082" y="155154"/>
                  <a:pt x="699141" y="155507"/>
                </a:cubicBezTo>
                <a:cubicBezTo>
                  <a:pt x="701200" y="155861"/>
                  <a:pt x="705702" y="155498"/>
                  <a:pt x="712647" y="154419"/>
                </a:cubicBezTo>
                <a:cubicBezTo>
                  <a:pt x="714136" y="134402"/>
                  <a:pt x="715271" y="121758"/>
                  <a:pt x="716052" y="116487"/>
                </a:cubicBezTo>
                <a:cubicBezTo>
                  <a:pt x="709975" y="118037"/>
                  <a:pt x="704000" y="118607"/>
                  <a:pt x="698127" y="118198"/>
                </a:cubicBezTo>
                <a:cubicBezTo>
                  <a:pt x="692255" y="117789"/>
                  <a:pt x="687548" y="116155"/>
                  <a:pt x="684007" y="113296"/>
                </a:cubicBezTo>
                <a:cubicBezTo>
                  <a:pt x="680466" y="110437"/>
                  <a:pt x="682045" y="107917"/>
                  <a:pt x="688742" y="105734"/>
                </a:cubicBezTo>
                <a:cubicBezTo>
                  <a:pt x="695439" y="103551"/>
                  <a:pt x="704927" y="100754"/>
                  <a:pt x="717205" y="97344"/>
                </a:cubicBezTo>
                <a:lnTo>
                  <a:pt x="717205" y="58034"/>
                </a:lnTo>
                <a:cubicBezTo>
                  <a:pt x="717205" y="50928"/>
                  <a:pt x="715844" y="44082"/>
                  <a:pt x="713122" y="37496"/>
                </a:cubicBezTo>
                <a:cubicBezTo>
                  <a:pt x="710400" y="30910"/>
                  <a:pt x="711568" y="28030"/>
                  <a:pt x="716629" y="28855"/>
                </a:cubicBezTo>
                <a:cubicBezTo>
                  <a:pt x="721689" y="29679"/>
                  <a:pt x="728522" y="31884"/>
                  <a:pt x="737130" y="35468"/>
                </a:cubicBezTo>
                <a:cubicBezTo>
                  <a:pt x="745737" y="39053"/>
                  <a:pt x="748655" y="43530"/>
                  <a:pt x="745883" y="48900"/>
                </a:cubicBezTo>
                <a:cubicBezTo>
                  <a:pt x="743111" y="54270"/>
                  <a:pt x="740218" y="68576"/>
                  <a:pt x="737204" y="91818"/>
                </a:cubicBezTo>
                <a:cubicBezTo>
                  <a:pt x="741098" y="90268"/>
                  <a:pt x="746140" y="88715"/>
                  <a:pt x="752329" y="87158"/>
                </a:cubicBezTo>
                <a:cubicBezTo>
                  <a:pt x="758518" y="85602"/>
                  <a:pt x="763770" y="87242"/>
                  <a:pt x="768086" y="92079"/>
                </a:cubicBezTo>
                <a:cubicBezTo>
                  <a:pt x="772402" y="96916"/>
                  <a:pt x="769900" y="101182"/>
                  <a:pt x="760579" y="104878"/>
                </a:cubicBezTo>
                <a:cubicBezTo>
                  <a:pt x="751259" y="108574"/>
                  <a:pt x="742996" y="111408"/>
                  <a:pt x="735790" y="113380"/>
                </a:cubicBezTo>
                <a:cubicBezTo>
                  <a:pt x="735108" y="122198"/>
                  <a:pt x="733632" y="134079"/>
                  <a:pt x="731362" y="149024"/>
                </a:cubicBezTo>
                <a:cubicBezTo>
                  <a:pt x="732194" y="148590"/>
                  <a:pt x="734190" y="147120"/>
                  <a:pt x="737353" y="144615"/>
                </a:cubicBezTo>
                <a:cubicBezTo>
                  <a:pt x="740515" y="142110"/>
                  <a:pt x="744497" y="141701"/>
                  <a:pt x="749296" y="143387"/>
                </a:cubicBezTo>
                <a:lnTo>
                  <a:pt x="755330" y="146406"/>
                </a:lnTo>
                <a:lnTo>
                  <a:pt x="753661" y="142480"/>
                </a:lnTo>
                <a:cubicBezTo>
                  <a:pt x="753877" y="140121"/>
                  <a:pt x="754958" y="136932"/>
                  <a:pt x="756905" y="132913"/>
                </a:cubicBezTo>
                <a:cubicBezTo>
                  <a:pt x="760799" y="124877"/>
                  <a:pt x="765677" y="113801"/>
                  <a:pt x="771537" y="99688"/>
                </a:cubicBezTo>
                <a:cubicBezTo>
                  <a:pt x="777397" y="85574"/>
                  <a:pt x="781676" y="72055"/>
                  <a:pt x="784373" y="59132"/>
                </a:cubicBezTo>
                <a:cubicBezTo>
                  <a:pt x="787071" y="46209"/>
                  <a:pt x="787446" y="35974"/>
                  <a:pt x="785499" y="28427"/>
                </a:cubicBezTo>
                <a:cubicBezTo>
                  <a:pt x="784038" y="22767"/>
                  <a:pt x="785292" y="19930"/>
                  <a:pt x="789259" y="19917"/>
                </a:cubicBezTo>
                <a:close/>
                <a:moveTo>
                  <a:pt x="179659" y="19917"/>
                </a:moveTo>
                <a:cubicBezTo>
                  <a:pt x="180981" y="19913"/>
                  <a:pt x="182605" y="20223"/>
                  <a:pt x="184531" y="20846"/>
                </a:cubicBezTo>
                <a:cubicBezTo>
                  <a:pt x="192233" y="23339"/>
                  <a:pt x="198288" y="26232"/>
                  <a:pt x="202697" y="29524"/>
                </a:cubicBezTo>
                <a:cubicBezTo>
                  <a:pt x="207106" y="32817"/>
                  <a:pt x="208083" y="36529"/>
                  <a:pt x="205627" y="40659"/>
                </a:cubicBezTo>
                <a:cubicBezTo>
                  <a:pt x="203171" y="44789"/>
                  <a:pt x="201221" y="48838"/>
                  <a:pt x="199776" y="52807"/>
                </a:cubicBezTo>
                <a:cubicBezTo>
                  <a:pt x="198331" y="56775"/>
                  <a:pt x="192561" y="70170"/>
                  <a:pt x="182466" y="92990"/>
                </a:cubicBezTo>
                <a:cubicBezTo>
                  <a:pt x="194000" y="90795"/>
                  <a:pt x="206461" y="86746"/>
                  <a:pt x="219850" y="80842"/>
                </a:cubicBezTo>
                <a:cubicBezTo>
                  <a:pt x="233238" y="74939"/>
                  <a:pt x="244167" y="74939"/>
                  <a:pt x="252638" y="80842"/>
                </a:cubicBezTo>
                <a:cubicBezTo>
                  <a:pt x="261109" y="86746"/>
                  <a:pt x="259934" y="91632"/>
                  <a:pt x="249113" y="95502"/>
                </a:cubicBezTo>
                <a:cubicBezTo>
                  <a:pt x="238292" y="99371"/>
                  <a:pt x="226190" y="102602"/>
                  <a:pt x="212808" y="105194"/>
                </a:cubicBezTo>
                <a:cubicBezTo>
                  <a:pt x="221378" y="108344"/>
                  <a:pt x="224860" y="111771"/>
                  <a:pt x="223254" y="115473"/>
                </a:cubicBezTo>
                <a:cubicBezTo>
                  <a:pt x="221648" y="119175"/>
                  <a:pt x="219493" y="128945"/>
                  <a:pt x="216789" y="144783"/>
                </a:cubicBezTo>
                <a:cubicBezTo>
                  <a:pt x="214086" y="160620"/>
                  <a:pt x="210818" y="173296"/>
                  <a:pt x="206985" y="182808"/>
                </a:cubicBezTo>
                <a:cubicBezTo>
                  <a:pt x="214414" y="191502"/>
                  <a:pt x="223279" y="200618"/>
                  <a:pt x="233579" y="210155"/>
                </a:cubicBezTo>
                <a:cubicBezTo>
                  <a:pt x="243879" y="219693"/>
                  <a:pt x="251708" y="225801"/>
                  <a:pt x="257066" y="228480"/>
                </a:cubicBezTo>
                <a:cubicBezTo>
                  <a:pt x="262424" y="231159"/>
                  <a:pt x="267868" y="234514"/>
                  <a:pt x="273400" y="238544"/>
                </a:cubicBezTo>
                <a:cubicBezTo>
                  <a:pt x="278931" y="242575"/>
                  <a:pt x="277691" y="245418"/>
                  <a:pt x="269679" y="247074"/>
                </a:cubicBezTo>
                <a:cubicBezTo>
                  <a:pt x="261667" y="248730"/>
                  <a:pt x="253196" y="249558"/>
                  <a:pt x="244267" y="249558"/>
                </a:cubicBezTo>
                <a:cubicBezTo>
                  <a:pt x="234481" y="249558"/>
                  <a:pt x="227244" y="246361"/>
                  <a:pt x="222556" y="239967"/>
                </a:cubicBezTo>
                <a:cubicBezTo>
                  <a:pt x="217868" y="233574"/>
                  <a:pt x="212467" y="225026"/>
                  <a:pt x="206353" y="214322"/>
                </a:cubicBezTo>
                <a:lnTo>
                  <a:pt x="197572" y="198193"/>
                </a:lnTo>
                <a:cubicBezTo>
                  <a:pt x="190738" y="210732"/>
                  <a:pt x="182264" y="220641"/>
                  <a:pt x="172150" y="227922"/>
                </a:cubicBezTo>
                <a:cubicBezTo>
                  <a:pt x="162036" y="235202"/>
                  <a:pt x="151863" y="239850"/>
                  <a:pt x="141631" y="241865"/>
                </a:cubicBezTo>
                <a:cubicBezTo>
                  <a:pt x="131399" y="243880"/>
                  <a:pt x="130500" y="241521"/>
                  <a:pt x="138934" y="234786"/>
                </a:cubicBezTo>
                <a:cubicBezTo>
                  <a:pt x="147367" y="228052"/>
                  <a:pt x="156157" y="219922"/>
                  <a:pt x="165304" y="210397"/>
                </a:cubicBezTo>
                <a:cubicBezTo>
                  <a:pt x="174451" y="200872"/>
                  <a:pt x="180903" y="191887"/>
                  <a:pt x="184661" y="183441"/>
                </a:cubicBezTo>
                <a:cubicBezTo>
                  <a:pt x="174131" y="165780"/>
                  <a:pt x="164811" y="151629"/>
                  <a:pt x="156700" y="140987"/>
                </a:cubicBezTo>
                <a:cubicBezTo>
                  <a:pt x="154654" y="143716"/>
                  <a:pt x="152740" y="145587"/>
                  <a:pt x="150958" y="146601"/>
                </a:cubicBezTo>
                <a:lnTo>
                  <a:pt x="146892" y="146987"/>
                </a:lnTo>
                <a:lnTo>
                  <a:pt x="154756" y="150922"/>
                </a:lnTo>
                <a:cubicBezTo>
                  <a:pt x="159996" y="154258"/>
                  <a:pt x="160421" y="158586"/>
                  <a:pt x="156030" y="163907"/>
                </a:cubicBezTo>
                <a:cubicBezTo>
                  <a:pt x="151640" y="169228"/>
                  <a:pt x="148000" y="177413"/>
                  <a:pt x="145110" y="188464"/>
                </a:cubicBezTo>
                <a:cubicBezTo>
                  <a:pt x="150555" y="196823"/>
                  <a:pt x="149258" y="201505"/>
                  <a:pt x="141222" y="202509"/>
                </a:cubicBezTo>
                <a:cubicBezTo>
                  <a:pt x="133185" y="203514"/>
                  <a:pt x="120268" y="205796"/>
                  <a:pt x="102471" y="209355"/>
                </a:cubicBezTo>
                <a:cubicBezTo>
                  <a:pt x="100300" y="216698"/>
                  <a:pt x="97562" y="219318"/>
                  <a:pt x="94257" y="217215"/>
                </a:cubicBezTo>
                <a:cubicBezTo>
                  <a:pt x="90952" y="215113"/>
                  <a:pt x="88137" y="210379"/>
                  <a:pt x="85811" y="203012"/>
                </a:cubicBezTo>
                <a:cubicBezTo>
                  <a:pt x="83486" y="195645"/>
                  <a:pt x="81322" y="188358"/>
                  <a:pt x="79319" y="181152"/>
                </a:cubicBezTo>
                <a:cubicBezTo>
                  <a:pt x="77316" y="173947"/>
                  <a:pt x="75303" y="167373"/>
                  <a:pt x="73282" y="161433"/>
                </a:cubicBezTo>
                <a:cubicBezTo>
                  <a:pt x="71260" y="155492"/>
                  <a:pt x="72950" y="152931"/>
                  <a:pt x="78351" y="153749"/>
                </a:cubicBezTo>
                <a:cubicBezTo>
                  <a:pt x="83752" y="154568"/>
                  <a:pt x="87482" y="155154"/>
                  <a:pt x="89541" y="155507"/>
                </a:cubicBezTo>
                <a:cubicBezTo>
                  <a:pt x="91600" y="155861"/>
                  <a:pt x="96102" y="155498"/>
                  <a:pt x="103047" y="154419"/>
                </a:cubicBezTo>
                <a:cubicBezTo>
                  <a:pt x="104536" y="134402"/>
                  <a:pt x="105670" y="121758"/>
                  <a:pt x="106452" y="116487"/>
                </a:cubicBezTo>
                <a:cubicBezTo>
                  <a:pt x="100375" y="118037"/>
                  <a:pt x="94400" y="118607"/>
                  <a:pt x="88527" y="118198"/>
                </a:cubicBezTo>
                <a:cubicBezTo>
                  <a:pt x="82655" y="117789"/>
                  <a:pt x="77948" y="116155"/>
                  <a:pt x="74407" y="113296"/>
                </a:cubicBezTo>
                <a:cubicBezTo>
                  <a:pt x="70866" y="110437"/>
                  <a:pt x="72445" y="107917"/>
                  <a:pt x="79142" y="105734"/>
                </a:cubicBezTo>
                <a:cubicBezTo>
                  <a:pt x="85839" y="103551"/>
                  <a:pt x="95327" y="100754"/>
                  <a:pt x="107605" y="97344"/>
                </a:cubicBezTo>
                <a:lnTo>
                  <a:pt x="107605" y="58034"/>
                </a:lnTo>
                <a:cubicBezTo>
                  <a:pt x="107605" y="50928"/>
                  <a:pt x="106244" y="44082"/>
                  <a:pt x="103522" y="37496"/>
                </a:cubicBezTo>
                <a:cubicBezTo>
                  <a:pt x="100799" y="30910"/>
                  <a:pt x="101968" y="28030"/>
                  <a:pt x="107029" y="28855"/>
                </a:cubicBezTo>
                <a:cubicBezTo>
                  <a:pt x="112089" y="29679"/>
                  <a:pt x="118922" y="31884"/>
                  <a:pt x="127530" y="35468"/>
                </a:cubicBezTo>
                <a:cubicBezTo>
                  <a:pt x="136137" y="39053"/>
                  <a:pt x="139054" y="43530"/>
                  <a:pt x="136283" y="48900"/>
                </a:cubicBezTo>
                <a:cubicBezTo>
                  <a:pt x="133511" y="54270"/>
                  <a:pt x="130618" y="68576"/>
                  <a:pt x="127604" y="91818"/>
                </a:cubicBezTo>
                <a:cubicBezTo>
                  <a:pt x="131498" y="90268"/>
                  <a:pt x="136540" y="88715"/>
                  <a:pt x="142729" y="87158"/>
                </a:cubicBezTo>
                <a:cubicBezTo>
                  <a:pt x="148917" y="85602"/>
                  <a:pt x="154170" y="87242"/>
                  <a:pt x="158486" y="92079"/>
                </a:cubicBezTo>
                <a:cubicBezTo>
                  <a:pt x="162802" y="96916"/>
                  <a:pt x="160300" y="101182"/>
                  <a:pt x="150979" y="104878"/>
                </a:cubicBezTo>
                <a:cubicBezTo>
                  <a:pt x="141659" y="108574"/>
                  <a:pt x="133396" y="111408"/>
                  <a:pt x="126190" y="113380"/>
                </a:cubicBezTo>
                <a:cubicBezTo>
                  <a:pt x="125508" y="122198"/>
                  <a:pt x="124032" y="134079"/>
                  <a:pt x="121762" y="149024"/>
                </a:cubicBezTo>
                <a:cubicBezTo>
                  <a:pt x="122593" y="148590"/>
                  <a:pt x="124590" y="147120"/>
                  <a:pt x="127753" y="144615"/>
                </a:cubicBezTo>
                <a:cubicBezTo>
                  <a:pt x="130915" y="142110"/>
                  <a:pt x="134897" y="141701"/>
                  <a:pt x="139696" y="143387"/>
                </a:cubicBezTo>
                <a:lnTo>
                  <a:pt x="145730" y="146406"/>
                </a:lnTo>
                <a:lnTo>
                  <a:pt x="144061" y="142480"/>
                </a:lnTo>
                <a:cubicBezTo>
                  <a:pt x="144277" y="140121"/>
                  <a:pt x="145358" y="136932"/>
                  <a:pt x="147305" y="132913"/>
                </a:cubicBezTo>
                <a:cubicBezTo>
                  <a:pt x="151199" y="124877"/>
                  <a:pt x="156077" y="113801"/>
                  <a:pt x="161937" y="99688"/>
                </a:cubicBezTo>
                <a:cubicBezTo>
                  <a:pt x="167797" y="85574"/>
                  <a:pt x="172076" y="72055"/>
                  <a:pt x="174773" y="59132"/>
                </a:cubicBezTo>
                <a:cubicBezTo>
                  <a:pt x="177471" y="46209"/>
                  <a:pt x="177846" y="35974"/>
                  <a:pt x="175899" y="28427"/>
                </a:cubicBezTo>
                <a:cubicBezTo>
                  <a:pt x="174438" y="22767"/>
                  <a:pt x="175692" y="19930"/>
                  <a:pt x="179659" y="19917"/>
                </a:cubicBezTo>
                <a:close/>
                <a:moveTo>
                  <a:pt x="3243600" y="18297"/>
                </a:moveTo>
                <a:cubicBezTo>
                  <a:pt x="3252951" y="18297"/>
                  <a:pt x="3260944" y="20291"/>
                  <a:pt x="3267580" y="24278"/>
                </a:cubicBezTo>
                <a:cubicBezTo>
                  <a:pt x="3274215" y="28266"/>
                  <a:pt x="3277275" y="34123"/>
                  <a:pt x="3276761" y="41849"/>
                </a:cubicBezTo>
                <a:cubicBezTo>
                  <a:pt x="3276246" y="49576"/>
                  <a:pt x="3267288" y="50177"/>
                  <a:pt x="3249888" y="43654"/>
                </a:cubicBezTo>
                <a:cubicBezTo>
                  <a:pt x="3240797" y="36200"/>
                  <a:pt x="3234937" y="30110"/>
                  <a:pt x="3232307" y="25385"/>
                </a:cubicBezTo>
                <a:cubicBezTo>
                  <a:pt x="3229678" y="20660"/>
                  <a:pt x="3233442" y="18297"/>
                  <a:pt x="3243600" y="18297"/>
                </a:cubicBezTo>
                <a:close/>
                <a:moveTo>
                  <a:pt x="2875753" y="12521"/>
                </a:moveTo>
                <a:cubicBezTo>
                  <a:pt x="2885129" y="14127"/>
                  <a:pt x="2893714" y="16685"/>
                  <a:pt x="2901509" y="20195"/>
                </a:cubicBezTo>
                <a:cubicBezTo>
                  <a:pt x="2909304" y="23705"/>
                  <a:pt x="2911995" y="30706"/>
                  <a:pt x="2909583" y="41198"/>
                </a:cubicBezTo>
                <a:cubicBezTo>
                  <a:pt x="2907171" y="51691"/>
                  <a:pt x="2898685" y="51660"/>
                  <a:pt x="2884124" y="41105"/>
                </a:cubicBezTo>
                <a:cubicBezTo>
                  <a:pt x="2872677" y="30476"/>
                  <a:pt x="2866075" y="22654"/>
                  <a:pt x="2864321" y="17637"/>
                </a:cubicBezTo>
                <a:cubicBezTo>
                  <a:pt x="2862566" y="12620"/>
                  <a:pt x="2866376" y="10915"/>
                  <a:pt x="2875753" y="12521"/>
                </a:cubicBezTo>
                <a:close/>
                <a:moveTo>
                  <a:pt x="2562565" y="11588"/>
                </a:moveTo>
                <a:cubicBezTo>
                  <a:pt x="2565301" y="10632"/>
                  <a:pt x="2570766" y="11724"/>
                  <a:pt x="2578961" y="14865"/>
                </a:cubicBezTo>
                <a:cubicBezTo>
                  <a:pt x="2595351" y="21147"/>
                  <a:pt x="2602557" y="27134"/>
                  <a:pt x="2600579" y="32827"/>
                </a:cubicBezTo>
                <a:cubicBezTo>
                  <a:pt x="2598601" y="38519"/>
                  <a:pt x="2597044" y="47998"/>
                  <a:pt x="2595909" y="61262"/>
                </a:cubicBezTo>
                <a:cubicBezTo>
                  <a:pt x="2594774" y="74526"/>
                  <a:pt x="2594207" y="88997"/>
                  <a:pt x="2594207" y="104673"/>
                </a:cubicBezTo>
                <a:cubicBezTo>
                  <a:pt x="2602864" y="103197"/>
                  <a:pt x="2610705" y="101539"/>
                  <a:pt x="2617731" y="99697"/>
                </a:cubicBezTo>
                <a:cubicBezTo>
                  <a:pt x="2624757" y="97855"/>
                  <a:pt x="2632530" y="95499"/>
                  <a:pt x="2641051" y="92628"/>
                </a:cubicBezTo>
                <a:cubicBezTo>
                  <a:pt x="2649571" y="89756"/>
                  <a:pt x="2658290" y="90559"/>
                  <a:pt x="2667207" y="95037"/>
                </a:cubicBezTo>
                <a:cubicBezTo>
                  <a:pt x="2676124" y="99514"/>
                  <a:pt x="2675486" y="104196"/>
                  <a:pt x="2665291" y="109082"/>
                </a:cubicBezTo>
                <a:cubicBezTo>
                  <a:pt x="2655096" y="113969"/>
                  <a:pt x="2642691" y="117203"/>
                  <a:pt x="2628075" y="118784"/>
                </a:cubicBezTo>
                <a:cubicBezTo>
                  <a:pt x="2613458" y="120365"/>
                  <a:pt x="2602095" y="121156"/>
                  <a:pt x="2593984" y="121156"/>
                </a:cubicBezTo>
                <a:cubicBezTo>
                  <a:pt x="2593314" y="135183"/>
                  <a:pt x="2592601" y="163932"/>
                  <a:pt x="2591844" y="207402"/>
                </a:cubicBezTo>
                <a:cubicBezTo>
                  <a:pt x="2612606" y="205876"/>
                  <a:pt x="2629520" y="204537"/>
                  <a:pt x="2642585" y="203384"/>
                </a:cubicBezTo>
                <a:cubicBezTo>
                  <a:pt x="2655651" y="202230"/>
                  <a:pt x="2666050" y="200860"/>
                  <a:pt x="2673783" y="199272"/>
                </a:cubicBezTo>
                <a:cubicBezTo>
                  <a:pt x="2681516" y="197685"/>
                  <a:pt x="2689640" y="198141"/>
                  <a:pt x="2698154" y="200640"/>
                </a:cubicBezTo>
                <a:cubicBezTo>
                  <a:pt x="2706668" y="203139"/>
                  <a:pt x="2713651" y="208608"/>
                  <a:pt x="2719102" y="217048"/>
                </a:cubicBezTo>
                <a:cubicBezTo>
                  <a:pt x="2724552" y="225488"/>
                  <a:pt x="2716348" y="228929"/>
                  <a:pt x="2694489" y="227373"/>
                </a:cubicBezTo>
                <a:cubicBezTo>
                  <a:pt x="2672630" y="225816"/>
                  <a:pt x="2653016" y="225233"/>
                  <a:pt x="2635646" y="225624"/>
                </a:cubicBezTo>
                <a:cubicBezTo>
                  <a:pt x="2618277" y="226015"/>
                  <a:pt x="2598805" y="227174"/>
                  <a:pt x="2577231" y="229103"/>
                </a:cubicBezTo>
                <a:cubicBezTo>
                  <a:pt x="2555657" y="231032"/>
                  <a:pt x="2535656" y="233168"/>
                  <a:pt x="2517226" y="235512"/>
                </a:cubicBezTo>
                <a:cubicBezTo>
                  <a:pt x="2498796" y="237856"/>
                  <a:pt x="2486632" y="239617"/>
                  <a:pt x="2480735" y="240795"/>
                </a:cubicBezTo>
                <a:cubicBezTo>
                  <a:pt x="2474837" y="241974"/>
                  <a:pt x="2467346" y="238457"/>
                  <a:pt x="2458262" y="230247"/>
                </a:cubicBezTo>
                <a:cubicBezTo>
                  <a:pt x="2449177" y="222037"/>
                  <a:pt x="2450104" y="217932"/>
                  <a:pt x="2461043" y="217932"/>
                </a:cubicBezTo>
                <a:cubicBezTo>
                  <a:pt x="2469749" y="217932"/>
                  <a:pt x="2484130" y="217160"/>
                  <a:pt x="2504184" y="215615"/>
                </a:cubicBezTo>
                <a:cubicBezTo>
                  <a:pt x="2524239" y="214071"/>
                  <a:pt x="2546414" y="212220"/>
                  <a:pt x="2570711" y="210062"/>
                </a:cubicBezTo>
                <a:lnTo>
                  <a:pt x="2570711" y="86051"/>
                </a:lnTo>
                <a:cubicBezTo>
                  <a:pt x="2570711" y="52528"/>
                  <a:pt x="2567988" y="30712"/>
                  <a:pt x="2562544" y="20604"/>
                </a:cubicBezTo>
                <a:cubicBezTo>
                  <a:pt x="2559821" y="15550"/>
                  <a:pt x="2559828" y="12545"/>
                  <a:pt x="2562565" y="11588"/>
                </a:cubicBezTo>
                <a:close/>
                <a:moveTo>
                  <a:pt x="4443315" y="9399"/>
                </a:moveTo>
                <a:cubicBezTo>
                  <a:pt x="4444577" y="9394"/>
                  <a:pt x="4446114" y="9699"/>
                  <a:pt x="4447926" y="10316"/>
                </a:cubicBezTo>
                <a:cubicBezTo>
                  <a:pt x="4455176" y="12784"/>
                  <a:pt x="4461814" y="15910"/>
                  <a:pt x="4467841" y="19692"/>
                </a:cubicBezTo>
                <a:cubicBezTo>
                  <a:pt x="4473869" y="23475"/>
                  <a:pt x="4474430" y="27878"/>
                  <a:pt x="4469525" y="32901"/>
                </a:cubicBezTo>
                <a:cubicBezTo>
                  <a:pt x="4464620" y="37924"/>
                  <a:pt x="4458515" y="46283"/>
                  <a:pt x="4451210" y="57979"/>
                </a:cubicBezTo>
                <a:cubicBezTo>
                  <a:pt x="4462012" y="57296"/>
                  <a:pt x="4468927" y="56282"/>
                  <a:pt x="4471953" y="54937"/>
                </a:cubicBezTo>
                <a:cubicBezTo>
                  <a:pt x="4474979" y="53591"/>
                  <a:pt x="4477918" y="51232"/>
                  <a:pt x="4480771" y="47858"/>
                </a:cubicBezTo>
                <a:cubicBezTo>
                  <a:pt x="4483623" y="44485"/>
                  <a:pt x="4488358" y="44469"/>
                  <a:pt x="4494975" y="47812"/>
                </a:cubicBezTo>
                <a:cubicBezTo>
                  <a:pt x="4501591" y="51154"/>
                  <a:pt x="4506847" y="54810"/>
                  <a:pt x="4510741" y="58778"/>
                </a:cubicBezTo>
                <a:cubicBezTo>
                  <a:pt x="4514635" y="62747"/>
                  <a:pt x="4513708" y="66762"/>
                  <a:pt x="4507960" y="70824"/>
                </a:cubicBezTo>
                <a:cubicBezTo>
                  <a:pt x="4502211" y="74886"/>
                  <a:pt x="4496745" y="81357"/>
                  <a:pt x="4491561" y="90237"/>
                </a:cubicBezTo>
                <a:lnTo>
                  <a:pt x="4475711" y="116338"/>
                </a:lnTo>
                <a:cubicBezTo>
                  <a:pt x="4482681" y="122229"/>
                  <a:pt x="4494389" y="128997"/>
                  <a:pt x="4510834" y="136643"/>
                </a:cubicBezTo>
                <a:cubicBezTo>
                  <a:pt x="4527280" y="144290"/>
                  <a:pt x="4541880" y="150029"/>
                  <a:pt x="4554636" y="153861"/>
                </a:cubicBezTo>
                <a:cubicBezTo>
                  <a:pt x="4567392" y="157693"/>
                  <a:pt x="4568232" y="160782"/>
                  <a:pt x="4557157" y="163126"/>
                </a:cubicBezTo>
                <a:cubicBezTo>
                  <a:pt x="4546082" y="165470"/>
                  <a:pt x="4535006" y="167035"/>
                  <a:pt x="4523931" y="167823"/>
                </a:cubicBezTo>
                <a:cubicBezTo>
                  <a:pt x="4512856" y="168611"/>
                  <a:pt x="4504810" y="167349"/>
                  <a:pt x="4499793" y="164037"/>
                </a:cubicBezTo>
                <a:cubicBezTo>
                  <a:pt x="4494776" y="160726"/>
                  <a:pt x="4481831" y="149930"/>
                  <a:pt x="4460958" y="131648"/>
                </a:cubicBezTo>
                <a:cubicBezTo>
                  <a:pt x="4449002" y="147412"/>
                  <a:pt x="4436712" y="160025"/>
                  <a:pt x="4424086" y="169488"/>
                </a:cubicBezTo>
                <a:cubicBezTo>
                  <a:pt x="4417811" y="173420"/>
                  <a:pt x="4412453" y="175168"/>
                  <a:pt x="4408013" y="174734"/>
                </a:cubicBezTo>
                <a:lnTo>
                  <a:pt x="4406152" y="174734"/>
                </a:lnTo>
                <a:cubicBezTo>
                  <a:pt x="4412800" y="176384"/>
                  <a:pt x="4418145" y="177763"/>
                  <a:pt x="4422188" y="178873"/>
                </a:cubicBezTo>
                <a:cubicBezTo>
                  <a:pt x="4426232" y="179983"/>
                  <a:pt x="4432123" y="180166"/>
                  <a:pt x="4439862" y="179422"/>
                </a:cubicBezTo>
                <a:cubicBezTo>
                  <a:pt x="4447601" y="178678"/>
                  <a:pt x="4455362" y="177379"/>
                  <a:pt x="4463144" y="175525"/>
                </a:cubicBezTo>
                <a:cubicBezTo>
                  <a:pt x="4470926" y="173671"/>
                  <a:pt x="4476579" y="171320"/>
                  <a:pt x="4480101" y="168474"/>
                </a:cubicBezTo>
                <a:cubicBezTo>
                  <a:pt x="4483623" y="165628"/>
                  <a:pt x="4489567" y="165845"/>
                  <a:pt x="4497933" y="169125"/>
                </a:cubicBezTo>
                <a:cubicBezTo>
                  <a:pt x="4506298" y="172406"/>
                  <a:pt x="4513247" y="176371"/>
                  <a:pt x="4518778" y="181022"/>
                </a:cubicBezTo>
                <a:cubicBezTo>
                  <a:pt x="4524309" y="185673"/>
                  <a:pt x="4524235" y="190643"/>
                  <a:pt x="4518555" y="195933"/>
                </a:cubicBezTo>
                <a:cubicBezTo>
                  <a:pt x="4512875" y="201223"/>
                  <a:pt x="4506766" y="210006"/>
                  <a:pt x="4500230" y="222285"/>
                </a:cubicBezTo>
                <a:cubicBezTo>
                  <a:pt x="4512682" y="234241"/>
                  <a:pt x="4510326" y="240219"/>
                  <a:pt x="4493161" y="240219"/>
                </a:cubicBezTo>
                <a:cubicBezTo>
                  <a:pt x="4479407" y="240219"/>
                  <a:pt x="4459321" y="241688"/>
                  <a:pt x="4432904" y="244628"/>
                </a:cubicBezTo>
                <a:cubicBezTo>
                  <a:pt x="4427125" y="259585"/>
                  <a:pt x="4421897" y="259693"/>
                  <a:pt x="4417221" y="244953"/>
                </a:cubicBezTo>
                <a:cubicBezTo>
                  <a:pt x="4412546" y="230213"/>
                  <a:pt x="4409445" y="218347"/>
                  <a:pt x="4407920" y="209355"/>
                </a:cubicBezTo>
                <a:cubicBezTo>
                  <a:pt x="4406394" y="200364"/>
                  <a:pt x="4403765" y="192879"/>
                  <a:pt x="4400032" y="186901"/>
                </a:cubicBezTo>
                <a:cubicBezTo>
                  <a:pt x="4398258" y="183341"/>
                  <a:pt x="4397371" y="182045"/>
                  <a:pt x="4397371" y="183013"/>
                </a:cubicBezTo>
                <a:cubicBezTo>
                  <a:pt x="4395821" y="184464"/>
                  <a:pt x="4392640" y="185989"/>
                  <a:pt x="4387828" y="187589"/>
                </a:cubicBezTo>
                <a:cubicBezTo>
                  <a:pt x="4373950" y="189995"/>
                  <a:pt x="4373178" y="186656"/>
                  <a:pt x="4385512" y="177571"/>
                </a:cubicBezTo>
                <a:cubicBezTo>
                  <a:pt x="4397846" y="168487"/>
                  <a:pt x="4409033" y="158927"/>
                  <a:pt x="4419072" y="148894"/>
                </a:cubicBezTo>
                <a:cubicBezTo>
                  <a:pt x="4429112" y="138860"/>
                  <a:pt x="4438219" y="128659"/>
                  <a:pt x="4446392" y="118291"/>
                </a:cubicBezTo>
                <a:cubicBezTo>
                  <a:pt x="4440203" y="112673"/>
                  <a:pt x="4432203" y="106230"/>
                  <a:pt x="4422393" y="98962"/>
                </a:cubicBezTo>
                <a:cubicBezTo>
                  <a:pt x="4418734" y="103340"/>
                  <a:pt x="4413649" y="106382"/>
                  <a:pt x="4407138" y="108087"/>
                </a:cubicBezTo>
                <a:cubicBezTo>
                  <a:pt x="4400627" y="109792"/>
                  <a:pt x="4400531" y="106211"/>
                  <a:pt x="4406850" y="97344"/>
                </a:cubicBezTo>
                <a:cubicBezTo>
                  <a:pt x="4413169" y="88476"/>
                  <a:pt x="4419990" y="76911"/>
                  <a:pt x="4427314" y="62648"/>
                </a:cubicBezTo>
                <a:cubicBezTo>
                  <a:pt x="4434637" y="48385"/>
                  <a:pt x="4438870" y="39226"/>
                  <a:pt x="4440011" y="35171"/>
                </a:cubicBezTo>
                <a:cubicBezTo>
                  <a:pt x="4441152" y="31115"/>
                  <a:pt x="4440944" y="25342"/>
                  <a:pt x="4439387" y="17851"/>
                </a:cubicBezTo>
                <a:cubicBezTo>
                  <a:pt x="4438220" y="12232"/>
                  <a:pt x="4439529" y="9415"/>
                  <a:pt x="4443315" y="9399"/>
                </a:cubicBezTo>
                <a:close/>
                <a:moveTo>
                  <a:pt x="1600748" y="7422"/>
                </a:moveTo>
                <a:cubicBezTo>
                  <a:pt x="1602277" y="7669"/>
                  <a:pt x="1604126" y="8315"/>
                  <a:pt x="1606295" y="9358"/>
                </a:cubicBezTo>
                <a:cubicBezTo>
                  <a:pt x="1614971" y="13532"/>
                  <a:pt x="1621218" y="17761"/>
                  <a:pt x="1625038" y="22046"/>
                </a:cubicBezTo>
                <a:cubicBezTo>
                  <a:pt x="1628858" y="26331"/>
                  <a:pt x="1628288" y="30507"/>
                  <a:pt x="1623327" y="34575"/>
                </a:cubicBezTo>
                <a:cubicBezTo>
                  <a:pt x="1618366" y="38643"/>
                  <a:pt x="1612834" y="45824"/>
                  <a:pt x="1606732" y="56118"/>
                </a:cubicBezTo>
                <a:cubicBezTo>
                  <a:pt x="1600630" y="66412"/>
                  <a:pt x="1592687" y="78790"/>
                  <a:pt x="1582901" y="93251"/>
                </a:cubicBezTo>
                <a:lnTo>
                  <a:pt x="1606509" y="92990"/>
                </a:lnTo>
                <a:cubicBezTo>
                  <a:pt x="1617138" y="81134"/>
                  <a:pt x="1621869" y="71165"/>
                  <a:pt x="1620704" y="63085"/>
                </a:cubicBezTo>
                <a:cubicBezTo>
                  <a:pt x="1619538" y="55005"/>
                  <a:pt x="1623107" y="53058"/>
                  <a:pt x="1631410" y="57244"/>
                </a:cubicBezTo>
                <a:cubicBezTo>
                  <a:pt x="1639713" y="61429"/>
                  <a:pt x="1645574" y="65742"/>
                  <a:pt x="1648990" y="70182"/>
                </a:cubicBezTo>
                <a:lnTo>
                  <a:pt x="1648468" y="73163"/>
                </a:lnTo>
                <a:lnTo>
                  <a:pt x="1656655" y="70489"/>
                </a:lnTo>
                <a:cubicBezTo>
                  <a:pt x="1667005" y="69975"/>
                  <a:pt x="1679919" y="68310"/>
                  <a:pt x="1695397" y="65494"/>
                </a:cubicBezTo>
                <a:cubicBezTo>
                  <a:pt x="1703582" y="42773"/>
                  <a:pt x="1706314" y="26889"/>
                  <a:pt x="1703592" y="17841"/>
                </a:cubicBezTo>
                <a:cubicBezTo>
                  <a:pt x="1700869" y="8794"/>
                  <a:pt x="1703762" y="5913"/>
                  <a:pt x="1712270" y="9200"/>
                </a:cubicBezTo>
                <a:cubicBezTo>
                  <a:pt x="1720778" y="12487"/>
                  <a:pt x="1727612" y="15997"/>
                  <a:pt x="1732771" y="19730"/>
                </a:cubicBezTo>
                <a:cubicBezTo>
                  <a:pt x="1737931" y="23463"/>
                  <a:pt x="1738473" y="27807"/>
                  <a:pt x="1734399" y="32761"/>
                </a:cubicBezTo>
                <a:cubicBezTo>
                  <a:pt x="1730325" y="37716"/>
                  <a:pt x="1724579" y="47678"/>
                  <a:pt x="1717163" y="62648"/>
                </a:cubicBezTo>
                <a:cubicBezTo>
                  <a:pt x="1735072" y="60403"/>
                  <a:pt x="1747818" y="57895"/>
                  <a:pt x="1755402" y="55123"/>
                </a:cubicBezTo>
                <a:cubicBezTo>
                  <a:pt x="1762986" y="52351"/>
                  <a:pt x="1770961" y="54528"/>
                  <a:pt x="1779326" y="61653"/>
                </a:cubicBezTo>
                <a:cubicBezTo>
                  <a:pt x="1787692" y="68778"/>
                  <a:pt x="1782793" y="73472"/>
                  <a:pt x="1764630" y="75736"/>
                </a:cubicBezTo>
                <a:cubicBezTo>
                  <a:pt x="1746467" y="77999"/>
                  <a:pt x="1729082" y="80210"/>
                  <a:pt x="1712475" y="82368"/>
                </a:cubicBezTo>
                <a:cubicBezTo>
                  <a:pt x="1708333" y="91359"/>
                  <a:pt x="1704054" y="98795"/>
                  <a:pt x="1699638" y="104673"/>
                </a:cubicBezTo>
                <a:cubicBezTo>
                  <a:pt x="1708060" y="103259"/>
                  <a:pt x="1713672" y="101932"/>
                  <a:pt x="1716475" y="100692"/>
                </a:cubicBezTo>
                <a:cubicBezTo>
                  <a:pt x="1719277" y="99452"/>
                  <a:pt x="1724762" y="100633"/>
                  <a:pt x="1732929" y="104236"/>
                </a:cubicBezTo>
                <a:cubicBezTo>
                  <a:pt x="1741096" y="107839"/>
                  <a:pt x="1744184" y="111736"/>
                  <a:pt x="1742194" y="115928"/>
                </a:cubicBezTo>
                <a:cubicBezTo>
                  <a:pt x="1740203" y="120120"/>
                  <a:pt x="1738470" y="127264"/>
                  <a:pt x="1736994" y="137360"/>
                </a:cubicBezTo>
                <a:cubicBezTo>
                  <a:pt x="1749657" y="135859"/>
                  <a:pt x="1759994" y="134120"/>
                  <a:pt x="1768006" y="132141"/>
                </a:cubicBezTo>
                <a:cubicBezTo>
                  <a:pt x="1776018" y="130163"/>
                  <a:pt x="1783556" y="132576"/>
                  <a:pt x="1790619" y="139378"/>
                </a:cubicBezTo>
                <a:cubicBezTo>
                  <a:pt x="1797682" y="146181"/>
                  <a:pt x="1795831" y="150221"/>
                  <a:pt x="1785066" y="151498"/>
                </a:cubicBezTo>
                <a:lnTo>
                  <a:pt x="1736808" y="155889"/>
                </a:lnTo>
                <a:cubicBezTo>
                  <a:pt x="1736138" y="171677"/>
                  <a:pt x="1736002" y="184039"/>
                  <a:pt x="1736399" y="192975"/>
                </a:cubicBezTo>
                <a:cubicBezTo>
                  <a:pt x="1736796" y="201911"/>
                  <a:pt x="1736994" y="212189"/>
                  <a:pt x="1736994" y="223810"/>
                </a:cubicBezTo>
                <a:cubicBezTo>
                  <a:pt x="1736994" y="237068"/>
                  <a:pt x="1732793" y="248761"/>
                  <a:pt x="1724390" y="258887"/>
                </a:cubicBezTo>
                <a:cubicBezTo>
                  <a:pt x="1715988" y="269014"/>
                  <a:pt x="1709659" y="270369"/>
                  <a:pt x="1705405" y="262952"/>
                </a:cubicBezTo>
                <a:cubicBezTo>
                  <a:pt x="1701152" y="255535"/>
                  <a:pt x="1693853" y="247145"/>
                  <a:pt x="1683509" y="237782"/>
                </a:cubicBezTo>
                <a:cubicBezTo>
                  <a:pt x="1673166" y="228418"/>
                  <a:pt x="1673317" y="224908"/>
                  <a:pt x="1683965" y="227252"/>
                </a:cubicBezTo>
                <a:cubicBezTo>
                  <a:pt x="1694612" y="229596"/>
                  <a:pt x="1701759" y="230768"/>
                  <a:pt x="1705405" y="230768"/>
                </a:cubicBezTo>
                <a:cubicBezTo>
                  <a:pt x="1707464" y="230768"/>
                  <a:pt x="1709526" y="228012"/>
                  <a:pt x="1711591" y="222499"/>
                </a:cubicBezTo>
                <a:cubicBezTo>
                  <a:pt x="1713656" y="216986"/>
                  <a:pt x="1714689" y="208084"/>
                  <a:pt x="1714689" y="195793"/>
                </a:cubicBezTo>
                <a:lnTo>
                  <a:pt x="1714689" y="157340"/>
                </a:lnTo>
                <a:cubicBezTo>
                  <a:pt x="1691447" y="160391"/>
                  <a:pt x="1676285" y="164071"/>
                  <a:pt x="1669203" y="168381"/>
                </a:cubicBezTo>
                <a:cubicBezTo>
                  <a:pt x="1662121" y="172691"/>
                  <a:pt x="1656450" y="170812"/>
                  <a:pt x="1652190" y="162744"/>
                </a:cubicBezTo>
                <a:cubicBezTo>
                  <a:pt x="1647930" y="154677"/>
                  <a:pt x="1648420" y="149365"/>
                  <a:pt x="1653660" y="146810"/>
                </a:cubicBezTo>
                <a:cubicBezTo>
                  <a:pt x="1658900" y="144255"/>
                  <a:pt x="1665619" y="136088"/>
                  <a:pt x="1673817" y="122309"/>
                </a:cubicBezTo>
                <a:cubicBezTo>
                  <a:pt x="1667194" y="125422"/>
                  <a:pt x="1660676" y="123847"/>
                  <a:pt x="1654264" y="117584"/>
                </a:cubicBezTo>
                <a:cubicBezTo>
                  <a:pt x="1647852" y="111321"/>
                  <a:pt x="1648559" y="108189"/>
                  <a:pt x="1656385" y="108189"/>
                </a:cubicBezTo>
                <a:cubicBezTo>
                  <a:pt x="1662748" y="108189"/>
                  <a:pt x="1670189" y="107861"/>
                  <a:pt x="1678709" y="107203"/>
                </a:cubicBezTo>
                <a:cubicBezTo>
                  <a:pt x="1681760" y="103532"/>
                  <a:pt x="1685971" y="95731"/>
                  <a:pt x="1691341" y="83800"/>
                </a:cubicBezTo>
                <a:cubicBezTo>
                  <a:pt x="1687856" y="84557"/>
                  <a:pt x="1682405" y="85716"/>
                  <a:pt x="1674989" y="87279"/>
                </a:cubicBezTo>
                <a:cubicBezTo>
                  <a:pt x="1667572" y="88842"/>
                  <a:pt x="1660075" y="86563"/>
                  <a:pt x="1652497" y="80442"/>
                </a:cubicBezTo>
                <a:lnTo>
                  <a:pt x="1648310" y="74061"/>
                </a:lnTo>
                <a:lnTo>
                  <a:pt x="1647074" y="81112"/>
                </a:lnTo>
                <a:cubicBezTo>
                  <a:pt x="1642380" y="83958"/>
                  <a:pt x="1634883" y="91521"/>
                  <a:pt x="1624582" y="103799"/>
                </a:cubicBezTo>
                <a:cubicBezTo>
                  <a:pt x="1614282" y="116077"/>
                  <a:pt x="1607297" y="124607"/>
                  <a:pt x="1603626" y="129388"/>
                </a:cubicBezTo>
                <a:cubicBezTo>
                  <a:pt x="1599955" y="134169"/>
                  <a:pt x="1595973" y="138057"/>
                  <a:pt x="1591682" y="141053"/>
                </a:cubicBezTo>
                <a:cubicBezTo>
                  <a:pt x="1587391" y="144048"/>
                  <a:pt x="1586002" y="145545"/>
                  <a:pt x="1587515" y="145545"/>
                </a:cubicBezTo>
                <a:cubicBezTo>
                  <a:pt x="1591397" y="145545"/>
                  <a:pt x="1594423" y="145545"/>
                  <a:pt x="1596594" y="145545"/>
                </a:cubicBezTo>
                <a:lnTo>
                  <a:pt x="1609616" y="142029"/>
                </a:lnTo>
                <a:cubicBezTo>
                  <a:pt x="1614936" y="142042"/>
                  <a:pt x="1622353" y="142048"/>
                  <a:pt x="1631866" y="142048"/>
                </a:cubicBezTo>
                <a:cubicBezTo>
                  <a:pt x="1644367" y="142048"/>
                  <a:pt x="1644290" y="144984"/>
                  <a:pt x="1631633" y="150857"/>
                </a:cubicBezTo>
                <a:cubicBezTo>
                  <a:pt x="1618977" y="156729"/>
                  <a:pt x="1607136" y="160999"/>
                  <a:pt x="1596110" y="163665"/>
                </a:cubicBezTo>
                <a:cubicBezTo>
                  <a:pt x="1585084" y="166332"/>
                  <a:pt x="1576551" y="169445"/>
                  <a:pt x="1570511" y="173004"/>
                </a:cubicBezTo>
                <a:cubicBezTo>
                  <a:pt x="1564471" y="176564"/>
                  <a:pt x="1559557" y="174080"/>
                  <a:pt x="1555768" y="165553"/>
                </a:cubicBezTo>
                <a:cubicBezTo>
                  <a:pt x="1551979" y="157027"/>
                  <a:pt x="1553722" y="151297"/>
                  <a:pt x="1560996" y="148364"/>
                </a:cubicBezTo>
                <a:cubicBezTo>
                  <a:pt x="1568270" y="145431"/>
                  <a:pt x="1581363" y="131692"/>
                  <a:pt x="1600277" y="107148"/>
                </a:cubicBezTo>
                <a:cubicBezTo>
                  <a:pt x="1580024" y="110211"/>
                  <a:pt x="1567941" y="112533"/>
                  <a:pt x="1564028" y="114115"/>
                </a:cubicBezTo>
                <a:cubicBezTo>
                  <a:pt x="1560115" y="115696"/>
                  <a:pt x="1556230" y="113212"/>
                  <a:pt x="1552373" y="106664"/>
                </a:cubicBezTo>
                <a:cubicBezTo>
                  <a:pt x="1548516" y="100115"/>
                  <a:pt x="1549824" y="95551"/>
                  <a:pt x="1556298" y="92972"/>
                </a:cubicBezTo>
                <a:cubicBezTo>
                  <a:pt x="1562772" y="90392"/>
                  <a:pt x="1567851" y="86154"/>
                  <a:pt x="1571534" y="80256"/>
                </a:cubicBezTo>
                <a:cubicBezTo>
                  <a:pt x="1575218" y="74359"/>
                  <a:pt x="1580542" y="64304"/>
                  <a:pt x="1587506" y="50091"/>
                </a:cubicBezTo>
                <a:cubicBezTo>
                  <a:pt x="1594470" y="35878"/>
                  <a:pt x="1597173" y="24492"/>
                  <a:pt x="1595617" y="15935"/>
                </a:cubicBezTo>
                <a:cubicBezTo>
                  <a:pt x="1594450" y="9516"/>
                  <a:pt x="1596160" y="6679"/>
                  <a:pt x="1600748" y="7422"/>
                </a:cubicBezTo>
                <a:close/>
                <a:moveTo>
                  <a:pt x="4343229" y="6729"/>
                </a:moveTo>
                <a:cubicBezTo>
                  <a:pt x="4344622" y="6625"/>
                  <a:pt x="4346410" y="6828"/>
                  <a:pt x="4348593" y="7340"/>
                </a:cubicBezTo>
                <a:cubicBezTo>
                  <a:pt x="4357324" y="9386"/>
                  <a:pt x="4364741" y="12229"/>
                  <a:pt x="4370843" y="15869"/>
                </a:cubicBezTo>
                <a:cubicBezTo>
                  <a:pt x="4376945" y="19510"/>
                  <a:pt x="4378232" y="24508"/>
                  <a:pt x="4374703" y="30864"/>
                </a:cubicBezTo>
                <a:cubicBezTo>
                  <a:pt x="4371174" y="37220"/>
                  <a:pt x="4369044" y="57154"/>
                  <a:pt x="4368313" y="90665"/>
                </a:cubicBezTo>
                <a:cubicBezTo>
                  <a:pt x="4371463" y="90752"/>
                  <a:pt x="4375729" y="89995"/>
                  <a:pt x="4381112" y="88395"/>
                </a:cubicBezTo>
                <a:cubicBezTo>
                  <a:pt x="4386494" y="86795"/>
                  <a:pt x="4390962" y="87862"/>
                  <a:pt x="4394516" y="91595"/>
                </a:cubicBezTo>
                <a:cubicBezTo>
                  <a:pt x="4398069" y="95328"/>
                  <a:pt x="4397970" y="98801"/>
                  <a:pt x="4394218" y="102013"/>
                </a:cubicBezTo>
                <a:cubicBezTo>
                  <a:pt x="4390466" y="105225"/>
                  <a:pt x="4381776" y="108617"/>
                  <a:pt x="4368145" y="112189"/>
                </a:cubicBezTo>
                <a:lnTo>
                  <a:pt x="4367159" y="136653"/>
                </a:lnTo>
                <a:cubicBezTo>
                  <a:pt x="4371723" y="137211"/>
                  <a:pt x="4378117" y="139226"/>
                  <a:pt x="4386339" y="142699"/>
                </a:cubicBezTo>
                <a:cubicBezTo>
                  <a:pt x="4394562" y="146172"/>
                  <a:pt x="4398171" y="152788"/>
                  <a:pt x="4397167" y="162549"/>
                </a:cubicBezTo>
                <a:cubicBezTo>
                  <a:pt x="4396162" y="172310"/>
                  <a:pt x="4390842" y="173891"/>
                  <a:pt x="4381205" y="167293"/>
                </a:cubicBezTo>
                <a:cubicBezTo>
                  <a:pt x="4371568" y="160695"/>
                  <a:pt x="4366886" y="155430"/>
                  <a:pt x="4367159" y="151498"/>
                </a:cubicBezTo>
                <a:lnTo>
                  <a:pt x="4367159" y="206304"/>
                </a:lnTo>
                <a:cubicBezTo>
                  <a:pt x="4367159" y="222812"/>
                  <a:pt x="4365361" y="238039"/>
                  <a:pt x="4361764" y="251985"/>
                </a:cubicBezTo>
                <a:cubicBezTo>
                  <a:pt x="4358168" y="265932"/>
                  <a:pt x="4353278" y="266335"/>
                  <a:pt x="4347095" y="253195"/>
                </a:cubicBezTo>
                <a:cubicBezTo>
                  <a:pt x="4340913" y="240054"/>
                  <a:pt x="4338990" y="229301"/>
                  <a:pt x="4341328" y="220936"/>
                </a:cubicBezTo>
                <a:cubicBezTo>
                  <a:pt x="4343666" y="212571"/>
                  <a:pt x="4345223" y="203359"/>
                  <a:pt x="4345998" y="193301"/>
                </a:cubicBezTo>
                <a:cubicBezTo>
                  <a:pt x="4346773" y="183242"/>
                  <a:pt x="4347551" y="168533"/>
                  <a:pt x="4348333" y="149173"/>
                </a:cubicBezTo>
                <a:cubicBezTo>
                  <a:pt x="4340879" y="168570"/>
                  <a:pt x="4331586" y="184033"/>
                  <a:pt x="4320455" y="195561"/>
                </a:cubicBezTo>
                <a:cubicBezTo>
                  <a:pt x="4309324" y="207089"/>
                  <a:pt x="4298540" y="214691"/>
                  <a:pt x="4288104" y="218369"/>
                </a:cubicBezTo>
                <a:cubicBezTo>
                  <a:pt x="4277667" y="222046"/>
                  <a:pt x="4277568" y="218254"/>
                  <a:pt x="4287806" y="206993"/>
                </a:cubicBezTo>
                <a:cubicBezTo>
                  <a:pt x="4298044" y="195731"/>
                  <a:pt x="4308375" y="181800"/>
                  <a:pt x="4318799" y="165200"/>
                </a:cubicBezTo>
                <a:cubicBezTo>
                  <a:pt x="4329224" y="148599"/>
                  <a:pt x="4337511" y="133137"/>
                  <a:pt x="4343663" y="118812"/>
                </a:cubicBezTo>
                <a:cubicBezTo>
                  <a:pt x="4331781" y="123463"/>
                  <a:pt x="4321426" y="125987"/>
                  <a:pt x="4312595" y="126384"/>
                </a:cubicBezTo>
                <a:cubicBezTo>
                  <a:pt x="4303765" y="126781"/>
                  <a:pt x="4296618" y="124424"/>
                  <a:pt x="4291155" y="119314"/>
                </a:cubicBezTo>
                <a:cubicBezTo>
                  <a:pt x="4285691" y="114205"/>
                  <a:pt x="4289797" y="110509"/>
                  <a:pt x="4303470" y="108227"/>
                </a:cubicBezTo>
                <a:cubicBezTo>
                  <a:pt x="4317144" y="105945"/>
                  <a:pt x="4332488" y="101970"/>
                  <a:pt x="4349505" y="96302"/>
                </a:cubicBezTo>
                <a:cubicBezTo>
                  <a:pt x="4349505" y="76396"/>
                  <a:pt x="4349123" y="59985"/>
                  <a:pt x="4348360" y="47068"/>
                </a:cubicBezTo>
                <a:cubicBezTo>
                  <a:pt x="4347598" y="34151"/>
                  <a:pt x="4345263" y="23788"/>
                  <a:pt x="4341356" y="15981"/>
                </a:cubicBezTo>
                <a:cubicBezTo>
                  <a:pt x="4338426" y="10126"/>
                  <a:pt x="4339051" y="7042"/>
                  <a:pt x="4343229" y="6729"/>
                </a:cubicBezTo>
                <a:close/>
                <a:moveTo>
                  <a:pt x="3887643" y="2754"/>
                </a:moveTo>
                <a:cubicBezTo>
                  <a:pt x="3889242" y="2796"/>
                  <a:pt x="3891289" y="3174"/>
                  <a:pt x="3893783" y="3889"/>
                </a:cubicBezTo>
                <a:cubicBezTo>
                  <a:pt x="3903761" y="6748"/>
                  <a:pt x="3911863" y="10118"/>
                  <a:pt x="3918089" y="14000"/>
                </a:cubicBezTo>
                <a:cubicBezTo>
                  <a:pt x="3925468" y="18899"/>
                  <a:pt x="3927785" y="24319"/>
                  <a:pt x="3925037" y="30259"/>
                </a:cubicBezTo>
                <a:cubicBezTo>
                  <a:pt x="3922290" y="36200"/>
                  <a:pt x="3920724" y="49502"/>
                  <a:pt x="3920340" y="70164"/>
                </a:cubicBezTo>
                <a:cubicBezTo>
                  <a:pt x="3919955" y="90826"/>
                  <a:pt x="3920151" y="111851"/>
                  <a:pt x="3920926" y="133239"/>
                </a:cubicBezTo>
                <a:cubicBezTo>
                  <a:pt x="3921701" y="154627"/>
                  <a:pt x="3922681" y="175519"/>
                  <a:pt x="3923865" y="195914"/>
                </a:cubicBezTo>
                <a:cubicBezTo>
                  <a:pt x="3925050" y="216310"/>
                  <a:pt x="3924622" y="231196"/>
                  <a:pt x="3922582" y="240572"/>
                </a:cubicBezTo>
                <a:cubicBezTo>
                  <a:pt x="3920541" y="249948"/>
                  <a:pt x="3916260" y="258072"/>
                  <a:pt x="3909736" y="264943"/>
                </a:cubicBezTo>
                <a:cubicBezTo>
                  <a:pt x="3903212" y="271814"/>
                  <a:pt x="3897876" y="270527"/>
                  <a:pt x="3893728" y="261082"/>
                </a:cubicBezTo>
                <a:cubicBezTo>
                  <a:pt x="3889579" y="251638"/>
                  <a:pt x="3882556" y="241301"/>
                  <a:pt x="3872659" y="230070"/>
                </a:cubicBezTo>
                <a:cubicBezTo>
                  <a:pt x="3862762" y="218840"/>
                  <a:pt x="3864024" y="215367"/>
                  <a:pt x="3876445" y="219652"/>
                </a:cubicBezTo>
                <a:cubicBezTo>
                  <a:pt x="3888866" y="223937"/>
                  <a:pt x="3895870" y="225221"/>
                  <a:pt x="3897458" y="223503"/>
                </a:cubicBezTo>
                <a:cubicBezTo>
                  <a:pt x="3899045" y="221786"/>
                  <a:pt x="3899643" y="194228"/>
                  <a:pt x="3899253" y="140829"/>
                </a:cubicBezTo>
                <a:cubicBezTo>
                  <a:pt x="3898862" y="87431"/>
                  <a:pt x="3897532" y="54497"/>
                  <a:pt x="3895262" y="42026"/>
                </a:cubicBezTo>
                <a:cubicBezTo>
                  <a:pt x="3892993" y="29555"/>
                  <a:pt x="3889685" y="19367"/>
                  <a:pt x="3885337" y="11460"/>
                </a:cubicBezTo>
                <a:cubicBezTo>
                  <a:pt x="3882077" y="5531"/>
                  <a:pt x="3882846" y="2628"/>
                  <a:pt x="3887643" y="2754"/>
                </a:cubicBezTo>
                <a:close/>
                <a:moveTo>
                  <a:pt x="4098013" y="2047"/>
                </a:moveTo>
                <a:cubicBezTo>
                  <a:pt x="4106316" y="3678"/>
                  <a:pt x="4112567" y="5690"/>
                  <a:pt x="4116765" y="8084"/>
                </a:cubicBezTo>
                <a:cubicBezTo>
                  <a:pt x="4120964" y="10478"/>
                  <a:pt x="4122464" y="14062"/>
                  <a:pt x="4121267" y="18837"/>
                </a:cubicBezTo>
                <a:cubicBezTo>
                  <a:pt x="4120071" y="23612"/>
                  <a:pt x="4119112" y="31208"/>
                  <a:pt x="4118393" y="41626"/>
                </a:cubicBezTo>
                <a:cubicBezTo>
                  <a:pt x="4132122" y="38674"/>
                  <a:pt x="4141830" y="35797"/>
                  <a:pt x="4147517" y="32994"/>
                </a:cubicBezTo>
                <a:cubicBezTo>
                  <a:pt x="4153203" y="30191"/>
                  <a:pt x="4160080" y="32104"/>
                  <a:pt x="4168148" y="38733"/>
                </a:cubicBezTo>
                <a:cubicBezTo>
                  <a:pt x="4176216" y="45362"/>
                  <a:pt x="4173707" y="49861"/>
                  <a:pt x="4160623" y="52230"/>
                </a:cubicBezTo>
                <a:cubicBezTo>
                  <a:pt x="4147539" y="54599"/>
                  <a:pt x="4133462" y="57495"/>
                  <a:pt x="4118393" y="60918"/>
                </a:cubicBezTo>
                <a:lnTo>
                  <a:pt x="4118393" y="76656"/>
                </a:lnTo>
                <a:cubicBezTo>
                  <a:pt x="4126231" y="74412"/>
                  <a:pt x="4133992" y="72099"/>
                  <a:pt x="4141675" y="69717"/>
                </a:cubicBezTo>
                <a:cubicBezTo>
                  <a:pt x="4149359" y="67336"/>
                  <a:pt x="4155960" y="69026"/>
                  <a:pt x="4161479" y="74787"/>
                </a:cubicBezTo>
                <a:cubicBezTo>
                  <a:pt x="4166998" y="80548"/>
                  <a:pt x="4164524" y="84820"/>
                  <a:pt x="4154056" y="87605"/>
                </a:cubicBezTo>
                <a:cubicBezTo>
                  <a:pt x="4143588" y="90389"/>
                  <a:pt x="4131639" y="93189"/>
                  <a:pt x="4118207" y="96004"/>
                </a:cubicBezTo>
                <a:lnTo>
                  <a:pt x="4117221" y="114012"/>
                </a:lnTo>
                <a:cubicBezTo>
                  <a:pt x="4141443" y="109423"/>
                  <a:pt x="4158310" y="105746"/>
                  <a:pt x="4167823" y="102980"/>
                </a:cubicBezTo>
                <a:cubicBezTo>
                  <a:pt x="4177335" y="100215"/>
                  <a:pt x="4185871" y="101746"/>
                  <a:pt x="4193430" y="107575"/>
                </a:cubicBezTo>
                <a:cubicBezTo>
                  <a:pt x="4200989" y="113405"/>
                  <a:pt x="4202955" y="117308"/>
                  <a:pt x="4199328" y="119286"/>
                </a:cubicBezTo>
                <a:cubicBezTo>
                  <a:pt x="4195700" y="121265"/>
                  <a:pt x="4190314" y="122654"/>
                  <a:pt x="4183170" y="123454"/>
                </a:cubicBezTo>
                <a:cubicBezTo>
                  <a:pt x="4176027" y="124254"/>
                  <a:pt x="4164958" y="125615"/>
                  <a:pt x="4149963" y="127537"/>
                </a:cubicBezTo>
                <a:cubicBezTo>
                  <a:pt x="4134969" y="129459"/>
                  <a:pt x="4117438" y="132027"/>
                  <a:pt x="4097371" y="135239"/>
                </a:cubicBezTo>
                <a:cubicBezTo>
                  <a:pt x="4100558" y="136355"/>
                  <a:pt x="4103126" y="137893"/>
                  <a:pt x="4105073" y="139853"/>
                </a:cubicBezTo>
                <a:cubicBezTo>
                  <a:pt x="4106946" y="143722"/>
                  <a:pt x="4106713" y="146382"/>
                  <a:pt x="4104375" y="147834"/>
                </a:cubicBezTo>
                <a:cubicBezTo>
                  <a:pt x="4102037" y="149285"/>
                  <a:pt x="4102102" y="150984"/>
                  <a:pt x="4104571" y="152931"/>
                </a:cubicBezTo>
                <a:cubicBezTo>
                  <a:pt x="4107039" y="154878"/>
                  <a:pt x="4114505" y="160192"/>
                  <a:pt x="4126969" y="168874"/>
                </a:cubicBezTo>
                <a:cubicBezTo>
                  <a:pt x="4137648" y="156707"/>
                  <a:pt x="4143731" y="149133"/>
                  <a:pt x="4145219" y="146150"/>
                </a:cubicBezTo>
                <a:cubicBezTo>
                  <a:pt x="4146708" y="143167"/>
                  <a:pt x="4147718" y="139400"/>
                  <a:pt x="4148252" y="134848"/>
                </a:cubicBezTo>
                <a:cubicBezTo>
                  <a:pt x="4148785" y="130297"/>
                  <a:pt x="4155225" y="131062"/>
                  <a:pt x="4167571" y="137146"/>
                </a:cubicBezTo>
                <a:cubicBezTo>
                  <a:pt x="4179918" y="143229"/>
                  <a:pt x="4181716" y="148426"/>
                  <a:pt x="4172966" y="152736"/>
                </a:cubicBezTo>
                <a:cubicBezTo>
                  <a:pt x="4164217" y="157045"/>
                  <a:pt x="4152251" y="164912"/>
                  <a:pt x="4137071" y="176334"/>
                </a:cubicBezTo>
                <a:cubicBezTo>
                  <a:pt x="4144587" y="181010"/>
                  <a:pt x="4152658" y="186290"/>
                  <a:pt x="4161283" y="192175"/>
                </a:cubicBezTo>
                <a:cubicBezTo>
                  <a:pt x="4169909" y="198060"/>
                  <a:pt x="4180287" y="203849"/>
                  <a:pt x="4192416" y="209541"/>
                </a:cubicBezTo>
                <a:cubicBezTo>
                  <a:pt x="4204546" y="215234"/>
                  <a:pt x="4217116" y="218893"/>
                  <a:pt x="4230126" y="220517"/>
                </a:cubicBezTo>
                <a:cubicBezTo>
                  <a:pt x="4243136" y="222142"/>
                  <a:pt x="4249945" y="224362"/>
                  <a:pt x="4250552" y="227178"/>
                </a:cubicBezTo>
                <a:cubicBezTo>
                  <a:pt x="4251160" y="229993"/>
                  <a:pt x="4244971" y="232473"/>
                  <a:pt x="4231986" y="234619"/>
                </a:cubicBezTo>
                <a:cubicBezTo>
                  <a:pt x="4219001" y="236765"/>
                  <a:pt x="4207916" y="238234"/>
                  <a:pt x="4198732" y="239028"/>
                </a:cubicBezTo>
                <a:cubicBezTo>
                  <a:pt x="4189548" y="239822"/>
                  <a:pt x="4181428" y="237540"/>
                  <a:pt x="4174371" y="232182"/>
                </a:cubicBezTo>
                <a:cubicBezTo>
                  <a:pt x="4167314" y="226824"/>
                  <a:pt x="4157560" y="218505"/>
                  <a:pt x="4145108" y="207225"/>
                </a:cubicBezTo>
                <a:cubicBezTo>
                  <a:pt x="4132656" y="195945"/>
                  <a:pt x="4115224" y="179708"/>
                  <a:pt x="4092813" y="158512"/>
                </a:cubicBezTo>
                <a:lnTo>
                  <a:pt x="4081037" y="170939"/>
                </a:lnTo>
                <a:cubicBezTo>
                  <a:pt x="4091926" y="176198"/>
                  <a:pt x="4096373" y="180694"/>
                  <a:pt x="4094376" y="184427"/>
                </a:cubicBezTo>
                <a:cubicBezTo>
                  <a:pt x="4092379" y="188160"/>
                  <a:pt x="4091012" y="193180"/>
                  <a:pt x="4090274" y="199486"/>
                </a:cubicBezTo>
                <a:cubicBezTo>
                  <a:pt x="4089536" y="205793"/>
                  <a:pt x="4089319" y="211802"/>
                  <a:pt x="4089623" y="217513"/>
                </a:cubicBezTo>
                <a:cubicBezTo>
                  <a:pt x="4089926" y="223224"/>
                  <a:pt x="4095160" y="223469"/>
                  <a:pt x="4105324" y="218248"/>
                </a:cubicBezTo>
                <a:cubicBezTo>
                  <a:pt x="4115488" y="213026"/>
                  <a:pt x="4124098" y="208745"/>
                  <a:pt x="4131155" y="205402"/>
                </a:cubicBezTo>
                <a:cubicBezTo>
                  <a:pt x="4138212" y="202060"/>
                  <a:pt x="4139192" y="203784"/>
                  <a:pt x="4134094" y="210574"/>
                </a:cubicBezTo>
                <a:cubicBezTo>
                  <a:pt x="4128997" y="217364"/>
                  <a:pt x="4120501" y="225748"/>
                  <a:pt x="4108608" y="235726"/>
                </a:cubicBezTo>
                <a:cubicBezTo>
                  <a:pt x="4096714" y="245704"/>
                  <a:pt x="4088879" y="254007"/>
                  <a:pt x="4085102" y="260636"/>
                </a:cubicBezTo>
                <a:cubicBezTo>
                  <a:pt x="4081325" y="267265"/>
                  <a:pt x="4076938" y="268282"/>
                  <a:pt x="4071940" y="263687"/>
                </a:cubicBezTo>
                <a:cubicBezTo>
                  <a:pt x="4066942" y="259092"/>
                  <a:pt x="4063488" y="255483"/>
                  <a:pt x="4061578" y="252860"/>
                </a:cubicBezTo>
                <a:cubicBezTo>
                  <a:pt x="4059668" y="250237"/>
                  <a:pt x="4060855" y="245052"/>
                  <a:pt x="4065140" y="237307"/>
                </a:cubicBezTo>
                <a:cubicBezTo>
                  <a:pt x="4069425" y="229562"/>
                  <a:pt x="4071760" y="218654"/>
                  <a:pt x="4072145" y="204584"/>
                </a:cubicBezTo>
                <a:cubicBezTo>
                  <a:pt x="4072529" y="190513"/>
                  <a:pt x="4072523" y="181766"/>
                  <a:pt x="4072126" y="178343"/>
                </a:cubicBezTo>
                <a:cubicBezTo>
                  <a:pt x="4048078" y="203793"/>
                  <a:pt x="4024848" y="219690"/>
                  <a:pt x="4002437" y="226033"/>
                </a:cubicBezTo>
                <a:cubicBezTo>
                  <a:pt x="3980026" y="232377"/>
                  <a:pt x="3977332" y="230030"/>
                  <a:pt x="3994354" y="218992"/>
                </a:cubicBezTo>
                <a:cubicBezTo>
                  <a:pt x="4011376" y="207954"/>
                  <a:pt x="4030070" y="192643"/>
                  <a:pt x="4050434" y="173060"/>
                </a:cubicBezTo>
                <a:cubicBezTo>
                  <a:pt x="4064564" y="159498"/>
                  <a:pt x="4073806" y="149438"/>
                  <a:pt x="4078162" y="142880"/>
                </a:cubicBezTo>
                <a:lnTo>
                  <a:pt x="4080503" y="138251"/>
                </a:lnTo>
                <a:lnTo>
                  <a:pt x="4054576" y="144187"/>
                </a:lnTo>
                <a:cubicBezTo>
                  <a:pt x="4047105" y="145936"/>
                  <a:pt x="4041914" y="147201"/>
                  <a:pt x="4039002" y="147982"/>
                </a:cubicBezTo>
                <a:cubicBezTo>
                  <a:pt x="4033180" y="149545"/>
                  <a:pt x="4025865" y="147071"/>
                  <a:pt x="4017060" y="140560"/>
                </a:cubicBezTo>
                <a:cubicBezTo>
                  <a:pt x="4008254" y="134048"/>
                  <a:pt x="4009401" y="130538"/>
                  <a:pt x="4020501" y="130030"/>
                </a:cubicBezTo>
                <a:cubicBezTo>
                  <a:pt x="4031601" y="129521"/>
                  <a:pt x="4056400" y="125559"/>
                  <a:pt x="4094897" y="118142"/>
                </a:cubicBezTo>
                <a:lnTo>
                  <a:pt x="4094897" y="100134"/>
                </a:lnTo>
                <a:cubicBezTo>
                  <a:pt x="4087455" y="101697"/>
                  <a:pt x="4080646" y="102866"/>
                  <a:pt x="4074470" y="103641"/>
                </a:cubicBezTo>
                <a:cubicBezTo>
                  <a:pt x="4068294" y="104416"/>
                  <a:pt x="4061789" y="102729"/>
                  <a:pt x="4054955" y="98581"/>
                </a:cubicBezTo>
                <a:cubicBezTo>
                  <a:pt x="4048121" y="94432"/>
                  <a:pt x="4049585" y="91322"/>
                  <a:pt x="4059345" y="89251"/>
                </a:cubicBezTo>
                <a:cubicBezTo>
                  <a:pt x="4069106" y="87180"/>
                  <a:pt x="4080957" y="84402"/>
                  <a:pt x="4094897" y="80917"/>
                </a:cubicBezTo>
                <a:lnTo>
                  <a:pt x="4094897" y="63950"/>
                </a:lnTo>
                <a:cubicBezTo>
                  <a:pt x="4084528" y="65463"/>
                  <a:pt x="4075651" y="67203"/>
                  <a:pt x="4068266" y="69169"/>
                </a:cubicBezTo>
                <a:cubicBezTo>
                  <a:pt x="4060880" y="71134"/>
                  <a:pt x="4053355" y="69621"/>
                  <a:pt x="4045690" y="64629"/>
                </a:cubicBezTo>
                <a:cubicBezTo>
                  <a:pt x="4038026" y="59637"/>
                  <a:pt x="4040903" y="55724"/>
                  <a:pt x="4054322" y="52890"/>
                </a:cubicBezTo>
                <a:cubicBezTo>
                  <a:pt x="4067742" y="50057"/>
                  <a:pt x="4081266" y="47678"/>
                  <a:pt x="4094897" y="45756"/>
                </a:cubicBezTo>
                <a:cubicBezTo>
                  <a:pt x="4094897" y="37161"/>
                  <a:pt x="4094525" y="30058"/>
                  <a:pt x="4093781" y="24446"/>
                </a:cubicBezTo>
                <a:cubicBezTo>
                  <a:pt x="4093036" y="18834"/>
                  <a:pt x="4091480" y="13290"/>
                  <a:pt x="4089111" y="7814"/>
                </a:cubicBezTo>
                <a:cubicBezTo>
                  <a:pt x="4086742" y="2339"/>
                  <a:pt x="4089710" y="416"/>
                  <a:pt x="4098013" y="2047"/>
                </a:cubicBezTo>
                <a:close/>
                <a:moveTo>
                  <a:pt x="2254774" y="2042"/>
                </a:moveTo>
                <a:cubicBezTo>
                  <a:pt x="2258825" y="1289"/>
                  <a:pt x="2266556" y="2515"/>
                  <a:pt x="2277966" y="5721"/>
                </a:cubicBezTo>
                <a:cubicBezTo>
                  <a:pt x="2288706" y="9541"/>
                  <a:pt x="2292712" y="14307"/>
                  <a:pt x="2289984" y="20018"/>
                </a:cubicBezTo>
                <a:cubicBezTo>
                  <a:pt x="2287255" y="25729"/>
                  <a:pt x="2285891" y="39158"/>
                  <a:pt x="2285891" y="60304"/>
                </a:cubicBezTo>
                <a:cubicBezTo>
                  <a:pt x="2302064" y="57327"/>
                  <a:pt x="2314953" y="54053"/>
                  <a:pt x="2324558" y="50481"/>
                </a:cubicBezTo>
                <a:cubicBezTo>
                  <a:pt x="2334164" y="46909"/>
                  <a:pt x="2343546" y="48838"/>
                  <a:pt x="2352705" y="56267"/>
                </a:cubicBezTo>
                <a:cubicBezTo>
                  <a:pt x="2361864" y="63696"/>
                  <a:pt x="2359520" y="68586"/>
                  <a:pt x="2345673" y="70936"/>
                </a:cubicBezTo>
                <a:cubicBezTo>
                  <a:pt x="2331826" y="73286"/>
                  <a:pt x="2311899" y="76625"/>
                  <a:pt x="2285891" y="80954"/>
                </a:cubicBezTo>
                <a:lnTo>
                  <a:pt x="2285891" y="97251"/>
                </a:lnTo>
                <a:cubicBezTo>
                  <a:pt x="2298727" y="112369"/>
                  <a:pt x="2311496" y="126083"/>
                  <a:pt x="2324196" y="138392"/>
                </a:cubicBezTo>
                <a:cubicBezTo>
                  <a:pt x="2336895" y="150702"/>
                  <a:pt x="2350513" y="161256"/>
                  <a:pt x="2365049" y="170055"/>
                </a:cubicBezTo>
                <a:cubicBezTo>
                  <a:pt x="2379584" y="178855"/>
                  <a:pt x="2392985" y="185487"/>
                  <a:pt x="2405251" y="189952"/>
                </a:cubicBezTo>
                <a:cubicBezTo>
                  <a:pt x="2417517" y="194417"/>
                  <a:pt x="2420847" y="197679"/>
                  <a:pt x="2415241" y="199737"/>
                </a:cubicBezTo>
                <a:cubicBezTo>
                  <a:pt x="2409635" y="201796"/>
                  <a:pt x="2400411" y="203415"/>
                  <a:pt x="2387568" y="204593"/>
                </a:cubicBezTo>
                <a:cubicBezTo>
                  <a:pt x="2374726" y="205771"/>
                  <a:pt x="2364921" y="205523"/>
                  <a:pt x="2358156" y="203849"/>
                </a:cubicBezTo>
                <a:cubicBezTo>
                  <a:pt x="2351391" y="202174"/>
                  <a:pt x="2345301" y="198007"/>
                  <a:pt x="2339888" y="191347"/>
                </a:cubicBezTo>
                <a:cubicBezTo>
                  <a:pt x="2334474" y="184687"/>
                  <a:pt x="2327212" y="174824"/>
                  <a:pt x="2318103" y="161758"/>
                </a:cubicBezTo>
                <a:cubicBezTo>
                  <a:pt x="2308993" y="148692"/>
                  <a:pt x="2298188" y="132430"/>
                  <a:pt x="2285686" y="112971"/>
                </a:cubicBezTo>
                <a:lnTo>
                  <a:pt x="2284719" y="184055"/>
                </a:lnTo>
                <a:cubicBezTo>
                  <a:pt x="2296154" y="183397"/>
                  <a:pt x="2304349" y="181676"/>
                  <a:pt x="2309303" y="178892"/>
                </a:cubicBezTo>
                <a:cubicBezTo>
                  <a:pt x="2314258" y="176108"/>
                  <a:pt x="2320741" y="178945"/>
                  <a:pt x="2328753" y="187403"/>
                </a:cubicBezTo>
                <a:cubicBezTo>
                  <a:pt x="2336765" y="195862"/>
                  <a:pt x="2333680" y="200547"/>
                  <a:pt x="2319498" y="201458"/>
                </a:cubicBezTo>
                <a:cubicBezTo>
                  <a:pt x="2305316" y="202370"/>
                  <a:pt x="2293729" y="203470"/>
                  <a:pt x="2284737" y="204760"/>
                </a:cubicBezTo>
                <a:cubicBezTo>
                  <a:pt x="2284737" y="223599"/>
                  <a:pt x="2283764" y="240836"/>
                  <a:pt x="2281817" y="256469"/>
                </a:cubicBezTo>
                <a:cubicBezTo>
                  <a:pt x="2279870" y="272102"/>
                  <a:pt x="2274980" y="274753"/>
                  <a:pt x="2267148" y="264422"/>
                </a:cubicBezTo>
                <a:cubicBezTo>
                  <a:pt x="2259316" y="254091"/>
                  <a:pt x="2256569" y="245673"/>
                  <a:pt x="2258906" y="239167"/>
                </a:cubicBezTo>
                <a:cubicBezTo>
                  <a:pt x="2261244" y="232662"/>
                  <a:pt x="2262804" y="222117"/>
                  <a:pt x="2263585" y="207532"/>
                </a:cubicBezTo>
                <a:cubicBezTo>
                  <a:pt x="2254680" y="209082"/>
                  <a:pt x="2246687" y="210639"/>
                  <a:pt x="2239605" y="212202"/>
                </a:cubicBezTo>
                <a:cubicBezTo>
                  <a:pt x="2232524" y="213764"/>
                  <a:pt x="2225216" y="211023"/>
                  <a:pt x="2217681" y="203979"/>
                </a:cubicBezTo>
                <a:lnTo>
                  <a:pt x="2213184" y="196343"/>
                </a:lnTo>
                <a:lnTo>
                  <a:pt x="2208333" y="201840"/>
                </a:lnTo>
                <a:cubicBezTo>
                  <a:pt x="2196005" y="214564"/>
                  <a:pt x="2182868" y="223947"/>
                  <a:pt x="2168921" y="229987"/>
                </a:cubicBezTo>
                <a:cubicBezTo>
                  <a:pt x="2154975" y="236027"/>
                  <a:pt x="2155285" y="231642"/>
                  <a:pt x="2169851" y="216834"/>
                </a:cubicBezTo>
                <a:cubicBezTo>
                  <a:pt x="2184418" y="202026"/>
                  <a:pt x="2199614" y="183428"/>
                  <a:pt x="2215439" y="161042"/>
                </a:cubicBezTo>
                <a:cubicBezTo>
                  <a:pt x="2231265" y="138656"/>
                  <a:pt x="2244585" y="113684"/>
                  <a:pt x="2255400" y="86126"/>
                </a:cubicBezTo>
                <a:cubicBezTo>
                  <a:pt x="2239525" y="91558"/>
                  <a:pt x="2228645" y="94668"/>
                  <a:pt x="2222760" y="95455"/>
                </a:cubicBezTo>
                <a:cubicBezTo>
                  <a:pt x="2216875" y="96243"/>
                  <a:pt x="2208978" y="93229"/>
                  <a:pt x="2199068" y="86414"/>
                </a:cubicBezTo>
                <a:cubicBezTo>
                  <a:pt x="2189159" y="79599"/>
                  <a:pt x="2190700" y="75701"/>
                  <a:pt x="2203691" y="74722"/>
                </a:cubicBezTo>
                <a:cubicBezTo>
                  <a:pt x="2216683" y="73742"/>
                  <a:pt x="2236647" y="70337"/>
                  <a:pt x="2263585" y="64508"/>
                </a:cubicBezTo>
                <a:cubicBezTo>
                  <a:pt x="2263585" y="37757"/>
                  <a:pt x="2260277" y="19668"/>
                  <a:pt x="2253660" y="10242"/>
                </a:cubicBezTo>
                <a:cubicBezTo>
                  <a:pt x="2250352" y="5529"/>
                  <a:pt x="2250723" y="2796"/>
                  <a:pt x="2254774" y="2042"/>
                </a:cubicBezTo>
                <a:close/>
                <a:moveTo>
                  <a:pt x="1352404" y="1619"/>
                </a:moveTo>
                <a:cubicBezTo>
                  <a:pt x="1355139" y="996"/>
                  <a:pt x="1359727" y="2211"/>
                  <a:pt x="1366170" y="5265"/>
                </a:cubicBezTo>
                <a:cubicBezTo>
                  <a:pt x="1379056" y="11374"/>
                  <a:pt x="1383475" y="17144"/>
                  <a:pt x="1379425" y="22576"/>
                </a:cubicBezTo>
                <a:cubicBezTo>
                  <a:pt x="1375376" y="28008"/>
                  <a:pt x="1372251" y="33465"/>
                  <a:pt x="1370049" y="38947"/>
                </a:cubicBezTo>
                <a:cubicBezTo>
                  <a:pt x="1367848" y="44429"/>
                  <a:pt x="1364831" y="51157"/>
                  <a:pt x="1360999" y="59132"/>
                </a:cubicBezTo>
                <a:cubicBezTo>
                  <a:pt x="1371280" y="57644"/>
                  <a:pt x="1381258" y="55740"/>
                  <a:pt x="1390932" y="53421"/>
                </a:cubicBezTo>
                <a:cubicBezTo>
                  <a:pt x="1400605" y="51101"/>
                  <a:pt x="1409842" y="48556"/>
                  <a:pt x="1418642" y="45784"/>
                </a:cubicBezTo>
                <a:cubicBezTo>
                  <a:pt x="1427441" y="43012"/>
                  <a:pt x="1435599" y="45102"/>
                  <a:pt x="1443115" y="52053"/>
                </a:cubicBezTo>
                <a:cubicBezTo>
                  <a:pt x="1450630" y="59005"/>
                  <a:pt x="1446618" y="64282"/>
                  <a:pt x="1431078" y="67885"/>
                </a:cubicBezTo>
                <a:cubicBezTo>
                  <a:pt x="1415538" y="71488"/>
                  <a:pt x="1401126" y="74440"/>
                  <a:pt x="1387843" y="76740"/>
                </a:cubicBezTo>
                <a:cubicBezTo>
                  <a:pt x="1374561" y="79041"/>
                  <a:pt x="1362865" y="80910"/>
                  <a:pt x="1352757" y="82349"/>
                </a:cubicBezTo>
                <a:cubicBezTo>
                  <a:pt x="1341595" y="104673"/>
                  <a:pt x="1329162" y="125733"/>
                  <a:pt x="1315457" y="145527"/>
                </a:cubicBezTo>
                <a:cubicBezTo>
                  <a:pt x="1315457" y="172037"/>
                  <a:pt x="1315344" y="192784"/>
                  <a:pt x="1315117" y="207769"/>
                </a:cubicBezTo>
                <a:lnTo>
                  <a:pt x="1314906" y="218179"/>
                </a:lnTo>
                <a:lnTo>
                  <a:pt x="1315532" y="217699"/>
                </a:lnTo>
                <a:cubicBezTo>
                  <a:pt x="1321894" y="217122"/>
                  <a:pt x="1344783" y="214236"/>
                  <a:pt x="1384197" y="209039"/>
                </a:cubicBezTo>
                <a:lnTo>
                  <a:pt x="1384197" y="167851"/>
                </a:lnTo>
                <a:cubicBezTo>
                  <a:pt x="1365941" y="170964"/>
                  <a:pt x="1352621" y="169814"/>
                  <a:pt x="1344237" y="164400"/>
                </a:cubicBezTo>
                <a:cubicBezTo>
                  <a:pt x="1335853" y="158986"/>
                  <a:pt x="1336089" y="155464"/>
                  <a:pt x="1344944" y="153833"/>
                </a:cubicBezTo>
                <a:cubicBezTo>
                  <a:pt x="1353799" y="152202"/>
                  <a:pt x="1366884" y="149663"/>
                  <a:pt x="1384197" y="146215"/>
                </a:cubicBezTo>
                <a:cubicBezTo>
                  <a:pt x="1383441" y="118607"/>
                  <a:pt x="1381695" y="102270"/>
                  <a:pt x="1378960" y="97204"/>
                </a:cubicBezTo>
                <a:cubicBezTo>
                  <a:pt x="1376226" y="92138"/>
                  <a:pt x="1376843" y="88808"/>
                  <a:pt x="1380811" y="87214"/>
                </a:cubicBezTo>
                <a:cubicBezTo>
                  <a:pt x="1384780" y="85620"/>
                  <a:pt x="1391614" y="86798"/>
                  <a:pt x="1401312" y="90749"/>
                </a:cubicBezTo>
                <a:cubicBezTo>
                  <a:pt x="1411011" y="94699"/>
                  <a:pt x="1414676" y="99539"/>
                  <a:pt x="1412307" y="105269"/>
                </a:cubicBezTo>
                <a:cubicBezTo>
                  <a:pt x="1409938" y="110999"/>
                  <a:pt x="1408400" y="122861"/>
                  <a:pt x="1407693" y="140857"/>
                </a:cubicBezTo>
                <a:cubicBezTo>
                  <a:pt x="1416834" y="139456"/>
                  <a:pt x="1425475" y="137354"/>
                  <a:pt x="1433617" y="134551"/>
                </a:cubicBezTo>
                <a:cubicBezTo>
                  <a:pt x="1441759" y="131748"/>
                  <a:pt x="1449006" y="133338"/>
                  <a:pt x="1455356" y="139322"/>
                </a:cubicBezTo>
                <a:cubicBezTo>
                  <a:pt x="1461706" y="145307"/>
                  <a:pt x="1459960" y="150184"/>
                  <a:pt x="1450119" y="153954"/>
                </a:cubicBezTo>
                <a:cubicBezTo>
                  <a:pt x="1440277" y="157724"/>
                  <a:pt x="1426074" y="161036"/>
                  <a:pt x="1407507" y="163888"/>
                </a:cubicBezTo>
                <a:cubicBezTo>
                  <a:pt x="1406850" y="178114"/>
                  <a:pt x="1406521" y="192228"/>
                  <a:pt x="1406521" y="206230"/>
                </a:cubicBezTo>
                <a:cubicBezTo>
                  <a:pt x="1425137" y="203998"/>
                  <a:pt x="1441533" y="201883"/>
                  <a:pt x="1455709" y="199886"/>
                </a:cubicBezTo>
                <a:cubicBezTo>
                  <a:pt x="1469885" y="197889"/>
                  <a:pt x="1480796" y="201778"/>
                  <a:pt x="1488442" y="211551"/>
                </a:cubicBezTo>
                <a:cubicBezTo>
                  <a:pt x="1496088" y="221324"/>
                  <a:pt x="1494218" y="226015"/>
                  <a:pt x="1482833" y="225624"/>
                </a:cubicBezTo>
                <a:cubicBezTo>
                  <a:pt x="1471448" y="225233"/>
                  <a:pt x="1459417" y="224651"/>
                  <a:pt x="1446742" y="223875"/>
                </a:cubicBezTo>
                <a:cubicBezTo>
                  <a:pt x="1434067" y="223100"/>
                  <a:pt x="1415305" y="224465"/>
                  <a:pt x="1390457" y="227968"/>
                </a:cubicBezTo>
                <a:cubicBezTo>
                  <a:pt x="1365609" y="231472"/>
                  <a:pt x="1349291" y="234194"/>
                  <a:pt x="1341502" y="236135"/>
                </a:cubicBezTo>
                <a:cubicBezTo>
                  <a:pt x="1333714" y="238076"/>
                  <a:pt x="1325847" y="235633"/>
                  <a:pt x="1317904" y="228805"/>
                </a:cubicBezTo>
                <a:lnTo>
                  <a:pt x="1314510" y="224714"/>
                </a:lnTo>
                <a:lnTo>
                  <a:pt x="1313020" y="241565"/>
                </a:lnTo>
                <a:cubicBezTo>
                  <a:pt x="1312000" y="247957"/>
                  <a:pt x="1310571" y="253830"/>
                  <a:pt x="1308732" y="259185"/>
                </a:cubicBezTo>
                <a:cubicBezTo>
                  <a:pt x="1305055" y="269894"/>
                  <a:pt x="1300370" y="269646"/>
                  <a:pt x="1294677" y="258441"/>
                </a:cubicBezTo>
                <a:cubicBezTo>
                  <a:pt x="1288984" y="247235"/>
                  <a:pt x="1287499" y="237459"/>
                  <a:pt x="1290222" y="229112"/>
                </a:cubicBezTo>
                <a:cubicBezTo>
                  <a:pt x="1292944" y="220766"/>
                  <a:pt x="1293983" y="200345"/>
                  <a:pt x="1293338" y="167851"/>
                </a:cubicBezTo>
                <a:cubicBezTo>
                  <a:pt x="1287012" y="178170"/>
                  <a:pt x="1277925" y="188268"/>
                  <a:pt x="1266074" y="198147"/>
                </a:cubicBezTo>
                <a:cubicBezTo>
                  <a:pt x="1254224" y="208025"/>
                  <a:pt x="1243127" y="214784"/>
                  <a:pt x="1232783" y="218425"/>
                </a:cubicBezTo>
                <a:cubicBezTo>
                  <a:pt x="1222440" y="222065"/>
                  <a:pt x="1221013" y="219820"/>
                  <a:pt x="1228504" y="211690"/>
                </a:cubicBezTo>
                <a:cubicBezTo>
                  <a:pt x="1235995" y="203560"/>
                  <a:pt x="1245204" y="194032"/>
                  <a:pt x="1256131" y="183106"/>
                </a:cubicBezTo>
                <a:cubicBezTo>
                  <a:pt x="1267057" y="172179"/>
                  <a:pt x="1279007" y="157563"/>
                  <a:pt x="1291979" y="139257"/>
                </a:cubicBezTo>
                <a:cubicBezTo>
                  <a:pt x="1291979" y="135276"/>
                  <a:pt x="1291201" y="129683"/>
                  <a:pt x="1289645" y="122477"/>
                </a:cubicBezTo>
                <a:cubicBezTo>
                  <a:pt x="1288088" y="115271"/>
                  <a:pt x="1293666" y="115172"/>
                  <a:pt x="1306379" y="122179"/>
                </a:cubicBezTo>
                <a:cubicBezTo>
                  <a:pt x="1309430" y="118508"/>
                  <a:pt x="1317082" y="106100"/>
                  <a:pt x="1329335" y="84954"/>
                </a:cubicBezTo>
                <a:cubicBezTo>
                  <a:pt x="1322018" y="87285"/>
                  <a:pt x="1315187" y="88842"/>
                  <a:pt x="1308844" y="89623"/>
                </a:cubicBezTo>
                <a:cubicBezTo>
                  <a:pt x="1302500" y="90404"/>
                  <a:pt x="1295378" y="87533"/>
                  <a:pt x="1287478" y="81010"/>
                </a:cubicBezTo>
                <a:cubicBezTo>
                  <a:pt x="1279577" y="74486"/>
                  <a:pt x="1281155" y="70973"/>
                  <a:pt x="1292212" y="70471"/>
                </a:cubicBezTo>
                <a:cubicBezTo>
                  <a:pt x="1303269" y="69968"/>
                  <a:pt x="1317814" y="68279"/>
                  <a:pt x="1335847" y="65401"/>
                </a:cubicBezTo>
                <a:cubicBezTo>
                  <a:pt x="1347071" y="36405"/>
                  <a:pt x="1351709" y="17606"/>
                  <a:pt x="1349762" y="9005"/>
                </a:cubicBezTo>
                <a:cubicBezTo>
                  <a:pt x="1348789" y="4704"/>
                  <a:pt x="1349669" y="2242"/>
                  <a:pt x="1352404" y="1619"/>
                </a:cubicBezTo>
                <a:close/>
                <a:moveTo>
                  <a:pt x="3177548" y="252"/>
                </a:moveTo>
                <a:cubicBezTo>
                  <a:pt x="3186472" y="1467"/>
                  <a:pt x="3194471" y="3455"/>
                  <a:pt x="3201547" y="6214"/>
                </a:cubicBezTo>
                <a:cubicBezTo>
                  <a:pt x="3208622" y="8974"/>
                  <a:pt x="3210799" y="13336"/>
                  <a:pt x="3208076" y="19302"/>
                </a:cubicBezTo>
                <a:cubicBezTo>
                  <a:pt x="3205354" y="25267"/>
                  <a:pt x="3207974" y="43214"/>
                  <a:pt x="3215936" y="73140"/>
                </a:cubicBezTo>
                <a:cubicBezTo>
                  <a:pt x="3226404" y="70201"/>
                  <a:pt x="3235436" y="67717"/>
                  <a:pt x="3243032" y="65690"/>
                </a:cubicBezTo>
                <a:cubicBezTo>
                  <a:pt x="3250629" y="63662"/>
                  <a:pt x="3256721" y="65755"/>
                  <a:pt x="3261310" y="71968"/>
                </a:cubicBezTo>
                <a:cubicBezTo>
                  <a:pt x="3265899" y="78182"/>
                  <a:pt x="3262827" y="82678"/>
                  <a:pt x="3252092" y="85456"/>
                </a:cubicBezTo>
                <a:cubicBezTo>
                  <a:pt x="3241358" y="88234"/>
                  <a:pt x="3231551" y="90820"/>
                  <a:pt x="3222671" y="93214"/>
                </a:cubicBezTo>
                <a:cubicBezTo>
                  <a:pt x="3227334" y="107228"/>
                  <a:pt x="3231960" y="120310"/>
                  <a:pt x="3236549" y="132458"/>
                </a:cubicBezTo>
                <a:cubicBezTo>
                  <a:pt x="3241138" y="144606"/>
                  <a:pt x="3245057" y="154407"/>
                  <a:pt x="3248307" y="161861"/>
                </a:cubicBezTo>
                <a:cubicBezTo>
                  <a:pt x="3252933" y="152286"/>
                  <a:pt x="3256408" y="143719"/>
                  <a:pt x="3258734" y="136160"/>
                </a:cubicBezTo>
                <a:cubicBezTo>
                  <a:pt x="3261059" y="128601"/>
                  <a:pt x="3261248" y="121072"/>
                  <a:pt x="3259301" y="113575"/>
                </a:cubicBezTo>
                <a:cubicBezTo>
                  <a:pt x="3257354" y="106078"/>
                  <a:pt x="3260104" y="103808"/>
                  <a:pt x="3267552" y="106766"/>
                </a:cubicBezTo>
                <a:cubicBezTo>
                  <a:pt x="3274999" y="109724"/>
                  <a:pt x="3281443" y="113901"/>
                  <a:pt x="3286881" y="119296"/>
                </a:cubicBezTo>
                <a:cubicBezTo>
                  <a:pt x="3292319" y="124691"/>
                  <a:pt x="3292617" y="129797"/>
                  <a:pt x="3287774" y="134616"/>
                </a:cubicBezTo>
                <a:cubicBezTo>
                  <a:pt x="3282931" y="139434"/>
                  <a:pt x="3279198" y="145598"/>
                  <a:pt x="3276575" y="153108"/>
                </a:cubicBezTo>
                <a:cubicBezTo>
                  <a:pt x="3273951" y="160617"/>
                  <a:pt x="3269211" y="170623"/>
                  <a:pt x="3262352" y="183124"/>
                </a:cubicBezTo>
                <a:cubicBezTo>
                  <a:pt x="3279083" y="207830"/>
                  <a:pt x="3291470" y="222914"/>
                  <a:pt x="3299513" y="228377"/>
                </a:cubicBezTo>
                <a:cubicBezTo>
                  <a:pt x="3307556" y="233841"/>
                  <a:pt x="3312303" y="234383"/>
                  <a:pt x="3313754" y="230005"/>
                </a:cubicBezTo>
                <a:cubicBezTo>
                  <a:pt x="3315205" y="225627"/>
                  <a:pt x="3318181" y="217845"/>
                  <a:pt x="3322683" y="206658"/>
                </a:cubicBezTo>
                <a:cubicBezTo>
                  <a:pt x="3327185" y="195471"/>
                  <a:pt x="3329722" y="199756"/>
                  <a:pt x="3330292" y="219513"/>
                </a:cubicBezTo>
                <a:cubicBezTo>
                  <a:pt x="3330863" y="239270"/>
                  <a:pt x="3332134" y="253108"/>
                  <a:pt x="3334106" y="261027"/>
                </a:cubicBezTo>
                <a:cubicBezTo>
                  <a:pt x="3336078" y="268946"/>
                  <a:pt x="3331108" y="271485"/>
                  <a:pt x="3319195" y="268645"/>
                </a:cubicBezTo>
                <a:cubicBezTo>
                  <a:pt x="3307283" y="265805"/>
                  <a:pt x="3294918" y="258373"/>
                  <a:pt x="3282100" y="246348"/>
                </a:cubicBezTo>
                <a:cubicBezTo>
                  <a:pt x="3269282" y="234324"/>
                  <a:pt x="3257044" y="218273"/>
                  <a:pt x="3245386" y="198193"/>
                </a:cubicBezTo>
                <a:cubicBezTo>
                  <a:pt x="3233852" y="212667"/>
                  <a:pt x="3221322" y="221928"/>
                  <a:pt x="3207797" y="225978"/>
                </a:cubicBezTo>
                <a:cubicBezTo>
                  <a:pt x="3194273" y="230027"/>
                  <a:pt x="3192651" y="227364"/>
                  <a:pt x="3202933" y="217987"/>
                </a:cubicBezTo>
                <a:cubicBezTo>
                  <a:pt x="3213214" y="208611"/>
                  <a:pt x="3224023" y="196190"/>
                  <a:pt x="3235358" y="180725"/>
                </a:cubicBezTo>
                <a:cubicBezTo>
                  <a:pt x="3228550" y="168397"/>
                  <a:pt x="3222420" y="155235"/>
                  <a:pt x="3216969" y="141239"/>
                </a:cubicBezTo>
                <a:cubicBezTo>
                  <a:pt x="3211518" y="127243"/>
                  <a:pt x="3206374" y="112766"/>
                  <a:pt x="3201537" y="97809"/>
                </a:cubicBezTo>
                <a:cubicBezTo>
                  <a:pt x="3187560" y="101591"/>
                  <a:pt x="3174605" y="104676"/>
                  <a:pt x="3162675" y="107064"/>
                </a:cubicBezTo>
                <a:cubicBezTo>
                  <a:pt x="3150744" y="109451"/>
                  <a:pt x="3142335" y="110918"/>
                  <a:pt x="3137448" y="111464"/>
                </a:cubicBezTo>
                <a:lnTo>
                  <a:pt x="3137448" y="154866"/>
                </a:lnTo>
                <a:cubicBezTo>
                  <a:pt x="3150558" y="151331"/>
                  <a:pt x="3159639" y="146556"/>
                  <a:pt x="3164693" y="140541"/>
                </a:cubicBezTo>
                <a:cubicBezTo>
                  <a:pt x="3169747" y="134526"/>
                  <a:pt x="3174758" y="132569"/>
                  <a:pt x="3179725" y="134672"/>
                </a:cubicBezTo>
                <a:cubicBezTo>
                  <a:pt x="3184692" y="136774"/>
                  <a:pt x="3190171" y="139415"/>
                  <a:pt x="3196161" y="142597"/>
                </a:cubicBezTo>
                <a:cubicBezTo>
                  <a:pt x="3202151" y="145778"/>
                  <a:pt x="3203953" y="149437"/>
                  <a:pt x="3201565" y="153573"/>
                </a:cubicBezTo>
                <a:cubicBezTo>
                  <a:pt x="3199178" y="157709"/>
                  <a:pt x="3197606" y="162803"/>
                  <a:pt x="3196849" y="168855"/>
                </a:cubicBezTo>
                <a:cubicBezTo>
                  <a:pt x="3196093" y="174908"/>
                  <a:pt x="3195324" y="184237"/>
                  <a:pt x="3194542" y="196844"/>
                </a:cubicBezTo>
                <a:cubicBezTo>
                  <a:pt x="3193761" y="209451"/>
                  <a:pt x="3190890" y="219265"/>
                  <a:pt x="3185929" y="226285"/>
                </a:cubicBezTo>
                <a:cubicBezTo>
                  <a:pt x="3180968" y="233304"/>
                  <a:pt x="3175365" y="238938"/>
                  <a:pt x="3169121" y="243186"/>
                </a:cubicBezTo>
                <a:cubicBezTo>
                  <a:pt x="3162876" y="247434"/>
                  <a:pt x="3158783" y="246156"/>
                  <a:pt x="3156842" y="239354"/>
                </a:cubicBezTo>
                <a:cubicBezTo>
                  <a:pt x="3154901" y="232551"/>
                  <a:pt x="3149993" y="224356"/>
                  <a:pt x="3142118" y="214769"/>
                </a:cubicBezTo>
                <a:cubicBezTo>
                  <a:pt x="3134242" y="205182"/>
                  <a:pt x="3135343" y="202528"/>
                  <a:pt x="3145420" y="206807"/>
                </a:cubicBezTo>
                <a:cubicBezTo>
                  <a:pt x="3155497" y="211085"/>
                  <a:pt x="3161741" y="212664"/>
                  <a:pt x="3164154" y="211541"/>
                </a:cubicBezTo>
                <a:cubicBezTo>
                  <a:pt x="3166566" y="210419"/>
                  <a:pt x="3168727" y="202661"/>
                  <a:pt x="3170637" y="188268"/>
                </a:cubicBezTo>
                <a:cubicBezTo>
                  <a:pt x="3172547" y="173875"/>
                  <a:pt x="3173251" y="165122"/>
                  <a:pt x="3172748" y="162009"/>
                </a:cubicBezTo>
                <a:cubicBezTo>
                  <a:pt x="3172246" y="158896"/>
                  <a:pt x="3170739" y="158075"/>
                  <a:pt x="3168228" y="159544"/>
                </a:cubicBezTo>
                <a:cubicBezTo>
                  <a:pt x="3165716" y="161014"/>
                  <a:pt x="3160842" y="162952"/>
                  <a:pt x="3153605" y="165358"/>
                </a:cubicBezTo>
                <a:cubicBezTo>
                  <a:pt x="3146369" y="167764"/>
                  <a:pt x="3140846" y="169246"/>
                  <a:pt x="3137039" y="169804"/>
                </a:cubicBezTo>
                <a:cubicBezTo>
                  <a:pt x="3134868" y="186473"/>
                  <a:pt x="3129325" y="201492"/>
                  <a:pt x="3120407" y="214862"/>
                </a:cubicBezTo>
                <a:cubicBezTo>
                  <a:pt x="3111490" y="228232"/>
                  <a:pt x="3099624" y="237552"/>
                  <a:pt x="3084810" y="242823"/>
                </a:cubicBezTo>
                <a:cubicBezTo>
                  <a:pt x="3069995" y="248094"/>
                  <a:pt x="3066941" y="246829"/>
                  <a:pt x="3075647" y="239028"/>
                </a:cubicBezTo>
                <a:cubicBezTo>
                  <a:pt x="3084354" y="231227"/>
                  <a:pt x="3092530" y="220821"/>
                  <a:pt x="3100176" y="207811"/>
                </a:cubicBezTo>
                <a:cubicBezTo>
                  <a:pt x="3107822" y="194801"/>
                  <a:pt x="3112225" y="180635"/>
                  <a:pt x="3113385" y="165312"/>
                </a:cubicBezTo>
                <a:cubicBezTo>
                  <a:pt x="3114544" y="149988"/>
                  <a:pt x="3114557" y="137450"/>
                  <a:pt x="3113422" y="127695"/>
                </a:cubicBezTo>
                <a:cubicBezTo>
                  <a:pt x="3112287" y="117941"/>
                  <a:pt x="3109952" y="109916"/>
                  <a:pt x="3106417" y="103622"/>
                </a:cubicBezTo>
                <a:cubicBezTo>
                  <a:pt x="3102883" y="97328"/>
                  <a:pt x="3104253" y="94181"/>
                  <a:pt x="3110529" y="94181"/>
                </a:cubicBezTo>
                <a:cubicBezTo>
                  <a:pt x="3115440" y="94181"/>
                  <a:pt x="3120541" y="94565"/>
                  <a:pt x="3125830" y="95334"/>
                </a:cubicBezTo>
                <a:cubicBezTo>
                  <a:pt x="3131120" y="96103"/>
                  <a:pt x="3140000" y="95155"/>
                  <a:pt x="3152470" y="92488"/>
                </a:cubicBezTo>
                <a:cubicBezTo>
                  <a:pt x="3164941" y="89822"/>
                  <a:pt x="3179343" y="85704"/>
                  <a:pt x="3195677" y="80135"/>
                </a:cubicBezTo>
                <a:cubicBezTo>
                  <a:pt x="3184999" y="40894"/>
                  <a:pt x="3177077" y="17466"/>
                  <a:pt x="3171911" y="9851"/>
                </a:cubicBezTo>
                <a:cubicBezTo>
                  <a:pt x="3166745" y="2236"/>
                  <a:pt x="3168624" y="-964"/>
                  <a:pt x="3177548" y="2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44" name="矩形 8"/>
          <p:cNvSpPr/>
          <p:nvPr/>
        </p:nvSpPr>
        <p:spPr>
          <a:xfrm>
            <a:off x="5273675" y="2329180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45" name="TextBox 3"/>
          <p:cNvSpPr/>
          <p:nvPr/>
        </p:nvSpPr>
        <p:spPr>
          <a:xfrm>
            <a:off x="5273677" y="2316480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10246" name="矩形 10"/>
          <p:cNvSpPr/>
          <p:nvPr/>
        </p:nvSpPr>
        <p:spPr>
          <a:xfrm>
            <a:off x="5273675" y="4758055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247" name="直接连接符 11"/>
          <p:cNvCxnSpPr>
            <a:stCxn id="10244" idx="2"/>
            <a:endCxn id="10246" idx="0"/>
          </p:cNvCxnSpPr>
          <p:nvPr/>
        </p:nvCxnSpPr>
        <p:spPr>
          <a:xfrm>
            <a:off x="5988367" y="2972438"/>
            <a:ext cx="0" cy="1857375"/>
          </a:xfrm>
          <a:prstGeom prst="line">
            <a:avLst/>
          </a:prstGeom>
          <a:ln w="9525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0248" name="矩形 12"/>
          <p:cNvSpPr/>
          <p:nvPr/>
        </p:nvSpPr>
        <p:spPr>
          <a:xfrm>
            <a:off x="7524750" y="2329180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49" name="矩形 13"/>
          <p:cNvSpPr/>
          <p:nvPr/>
        </p:nvSpPr>
        <p:spPr>
          <a:xfrm>
            <a:off x="3024188" y="2329180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50" name="矩形 14"/>
          <p:cNvSpPr/>
          <p:nvPr/>
        </p:nvSpPr>
        <p:spPr>
          <a:xfrm>
            <a:off x="7524750" y="3543618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51" name="矩形 15"/>
          <p:cNvSpPr/>
          <p:nvPr/>
        </p:nvSpPr>
        <p:spPr>
          <a:xfrm>
            <a:off x="3024188" y="3543618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52" name="矩形 16"/>
          <p:cNvSpPr/>
          <p:nvPr/>
        </p:nvSpPr>
        <p:spPr>
          <a:xfrm>
            <a:off x="7524750" y="4758055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53" name="矩形 17"/>
          <p:cNvSpPr/>
          <p:nvPr/>
        </p:nvSpPr>
        <p:spPr>
          <a:xfrm>
            <a:off x="3156268" y="4890135"/>
            <a:ext cx="1428750" cy="571500"/>
          </a:xfrm>
          <a:prstGeom prst="rect">
            <a:avLst/>
          </a:prstGeom>
          <a:noFill/>
          <a:ln w="12700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54" name="直接连接符 18"/>
          <p:cNvSpPr/>
          <p:nvPr/>
        </p:nvSpPr>
        <p:spPr>
          <a:xfrm>
            <a:off x="4392488" y="2932431"/>
            <a:ext cx="3071812" cy="1857375"/>
          </a:xfrm>
          <a:prstGeom prst="line">
            <a:avLst/>
          </a:prstGeom>
          <a:ln w="9525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55" name="直接连接符 19"/>
          <p:cNvSpPr/>
          <p:nvPr/>
        </p:nvSpPr>
        <p:spPr>
          <a:xfrm rot="-10800000" flipV="1">
            <a:off x="4579938" y="2970532"/>
            <a:ext cx="2740198" cy="1914525"/>
          </a:xfrm>
          <a:prstGeom prst="line">
            <a:avLst/>
          </a:prstGeom>
          <a:ln w="9525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256" name="直接连接符 20"/>
          <p:cNvCxnSpPr>
            <a:stCxn id="10251" idx="3"/>
            <a:endCxn id="10250" idx="1"/>
          </p:cNvCxnSpPr>
          <p:nvPr/>
        </p:nvCxnSpPr>
        <p:spPr>
          <a:xfrm>
            <a:off x="4452940" y="3901123"/>
            <a:ext cx="3071495" cy="0"/>
          </a:xfrm>
          <a:prstGeom prst="line">
            <a:avLst/>
          </a:prstGeom>
          <a:ln w="9525" cap="flat" cmpd="sng">
            <a:solidFill>
              <a:srgbClr val="CC00CC"/>
            </a:solidFill>
            <a:prstDash val="solid"/>
            <a:bevel/>
            <a:headEnd type="none" w="med" len="med"/>
            <a:tailEnd type="none" w="med" len="med"/>
          </a:ln>
        </p:spPr>
      </p:cxnSp>
      <p:sp>
        <p:nvSpPr>
          <p:cNvPr id="12305" name="TextBox 3"/>
          <p:cNvSpPr/>
          <p:nvPr/>
        </p:nvSpPr>
        <p:spPr>
          <a:xfrm>
            <a:off x="5273677" y="4745355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2306" name="TextBox 3"/>
          <p:cNvSpPr/>
          <p:nvPr/>
        </p:nvSpPr>
        <p:spPr>
          <a:xfrm>
            <a:off x="3024190" y="3530918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12307" name="TextBox 3"/>
          <p:cNvSpPr/>
          <p:nvPr/>
        </p:nvSpPr>
        <p:spPr>
          <a:xfrm>
            <a:off x="7524752" y="3543618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12308" name="TextBox 3"/>
          <p:cNvSpPr/>
          <p:nvPr/>
        </p:nvSpPr>
        <p:spPr>
          <a:xfrm>
            <a:off x="3024190" y="2316480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西北</a:t>
            </a:r>
          </a:p>
        </p:txBody>
      </p:sp>
      <p:sp>
        <p:nvSpPr>
          <p:cNvPr id="12309" name="TextBox 3"/>
          <p:cNvSpPr/>
          <p:nvPr/>
        </p:nvSpPr>
        <p:spPr>
          <a:xfrm>
            <a:off x="7534277" y="2329180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东北</a:t>
            </a:r>
          </a:p>
        </p:txBody>
      </p:sp>
      <p:sp>
        <p:nvSpPr>
          <p:cNvPr id="12310" name="TextBox 3"/>
          <p:cNvSpPr/>
          <p:nvPr/>
        </p:nvSpPr>
        <p:spPr>
          <a:xfrm>
            <a:off x="3095945" y="4901565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西南</a:t>
            </a:r>
          </a:p>
        </p:txBody>
      </p:sp>
      <p:sp>
        <p:nvSpPr>
          <p:cNvPr id="12311" name="TextBox 3"/>
          <p:cNvSpPr/>
          <p:nvPr/>
        </p:nvSpPr>
        <p:spPr>
          <a:xfrm>
            <a:off x="7534277" y="4770755"/>
            <a:ext cx="14192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东南</a:t>
            </a:r>
          </a:p>
        </p:txBody>
      </p:sp>
      <p:sp>
        <p:nvSpPr>
          <p:cNvPr id="24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51" y="3574163"/>
            <a:ext cx="3518397" cy="3283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0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0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5" grpId="0" bldLvl="0"/>
      <p:bldP spid="12306" grpId="0" bldLvl="0"/>
      <p:bldP spid="12307" grpId="0" bldLvl="0"/>
      <p:bldP spid="12308" grpId="0" bldLvl="0"/>
      <p:bldP spid="12308" grpId="1" bldLvl="0"/>
      <p:bldP spid="12309" grpId="0" bldLvl="0"/>
      <p:bldP spid="12309" grpId="1" bldLvl="0"/>
      <p:bldP spid="12310" grpId="0" bldLvl="0"/>
      <p:bldP spid="12310" grpId="1" bldLvl="0"/>
      <p:bldP spid="12311" grpId="0" bldLvl="0"/>
      <p:bldP spid="12311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8" name="组合 1"/>
          <p:cNvGrpSpPr/>
          <p:nvPr/>
        </p:nvGrpSpPr>
        <p:grpSpPr>
          <a:xfrm>
            <a:off x="2385697" y="1878330"/>
            <a:ext cx="6126163" cy="3390900"/>
            <a:chOff x="1409928" y="1706563"/>
            <a:chExt cx="6324144" cy="3532187"/>
          </a:xfrm>
        </p:grpSpPr>
        <p:pic>
          <p:nvPicPr>
            <p:cNvPr id="15369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9928" y="1885950"/>
              <a:ext cx="6324144" cy="3352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0" name="圆角矩形 12"/>
            <p:cNvSpPr/>
            <p:nvPr/>
          </p:nvSpPr>
          <p:spPr>
            <a:xfrm>
              <a:off x="5816600" y="1733551"/>
              <a:ext cx="989012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多功能厅</a:t>
              </a:r>
            </a:p>
          </p:txBody>
        </p:sp>
        <p:sp>
          <p:nvSpPr>
            <p:cNvPr id="15371" name="圆角矩形 14"/>
            <p:cNvSpPr/>
            <p:nvPr/>
          </p:nvSpPr>
          <p:spPr>
            <a:xfrm>
              <a:off x="2098675" y="3708401"/>
              <a:ext cx="865187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科技楼</a:t>
              </a:r>
            </a:p>
          </p:txBody>
        </p:sp>
        <p:sp>
          <p:nvSpPr>
            <p:cNvPr id="15372" name="圆角矩形 15"/>
            <p:cNvSpPr/>
            <p:nvPr/>
          </p:nvSpPr>
          <p:spPr>
            <a:xfrm>
              <a:off x="5481638" y="4249738"/>
              <a:ext cx="863600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存车处</a:t>
              </a:r>
            </a:p>
          </p:txBody>
        </p:sp>
        <p:sp>
          <p:nvSpPr>
            <p:cNvPr id="15373" name="圆角矩形 11"/>
            <p:cNvSpPr/>
            <p:nvPr/>
          </p:nvSpPr>
          <p:spPr>
            <a:xfrm>
              <a:off x="1979712" y="1706563"/>
              <a:ext cx="720725" cy="307975"/>
            </a:xfrm>
            <a:prstGeom prst="roundRect">
              <a:avLst>
                <a:gd name="adj" fmla="val 16667"/>
              </a:avLst>
            </a:prstGeom>
            <a:solidFill>
              <a:srgbClr val="FFE1E1"/>
            </a:solidFill>
            <a:ln w="12700" cap="flat" cmpd="sng">
              <a:solidFill>
                <a:srgbClr val="3399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+mn-ea"/>
                  <a:sym typeface="+mn-lt"/>
                </a:rPr>
                <a:t>餐厅</a:t>
              </a:r>
            </a:p>
          </p:txBody>
        </p:sp>
      </p:grpSp>
      <p:grpSp>
        <p:nvGrpSpPr>
          <p:cNvPr id="15377" name="组合 28"/>
          <p:cNvGrpSpPr/>
          <p:nvPr/>
        </p:nvGrpSpPr>
        <p:grpSpPr>
          <a:xfrm>
            <a:off x="2663827" y="4052570"/>
            <a:ext cx="2366645" cy="1831340"/>
            <a:chOff x="1222" y="4803"/>
            <a:chExt cx="4042" cy="3070"/>
          </a:xfrm>
        </p:grpSpPr>
        <p:sp>
          <p:nvSpPr>
            <p:cNvPr id="28" name="椭圆形标注 27"/>
            <p:cNvSpPr/>
            <p:nvPr/>
          </p:nvSpPr>
          <p:spPr>
            <a:xfrm>
              <a:off x="1222" y="4803"/>
              <a:ext cx="4043" cy="3071"/>
            </a:xfrm>
            <a:prstGeom prst="wedgeEllipseCallout">
              <a:avLst>
                <a:gd name="adj1" fmla="val 63554"/>
                <a:gd name="adj2" fmla="val -84711"/>
              </a:avLst>
            </a:prstGeom>
            <a:solidFill>
              <a:srgbClr val="E1E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1EFE2">
                    <a:alpha val="100000"/>
                  </a:srgbClr>
                </a:clrFrom>
                <a:clrTo>
                  <a:srgbClr val="E1EFE2">
                    <a:alpha val="100000"/>
                    <a:alpha val="0"/>
                  </a:srgbClr>
                </a:clrTo>
              </a:clrChange>
            </a:blip>
            <a:srcRect l="13620" t="46172" r="29933" b="3397"/>
            <a:stretch>
              <a:fillRect/>
            </a:stretch>
          </p:blipFill>
          <p:spPr>
            <a:xfrm>
              <a:off x="1689" y="4875"/>
              <a:ext cx="2955" cy="2984"/>
            </a:xfrm>
            <a:prstGeom prst="ellipse">
              <a:avLst/>
            </a:prstGeom>
            <a:noFill/>
            <a:ln w="9525">
              <a:noFill/>
            </a:ln>
          </p:spPr>
        </p:pic>
      </p:grpSp>
      <p:sp>
        <p:nvSpPr>
          <p:cNvPr id="15383" name="WordArt 8"/>
          <p:cNvSpPr>
            <a:spLocks noTextEdit="1"/>
          </p:cNvSpPr>
          <p:nvPr/>
        </p:nvSpPr>
        <p:spPr>
          <a:xfrm>
            <a:off x="5119370" y="5275582"/>
            <a:ext cx="541338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南</a:t>
            </a:r>
          </a:p>
        </p:txBody>
      </p:sp>
      <p:sp>
        <p:nvSpPr>
          <p:cNvPr id="15384" name="WordArt 9"/>
          <p:cNvSpPr>
            <a:spLocks noTextEdit="1"/>
          </p:cNvSpPr>
          <p:nvPr/>
        </p:nvSpPr>
        <p:spPr>
          <a:xfrm>
            <a:off x="2080897" y="330232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西</a:t>
            </a:r>
          </a:p>
        </p:txBody>
      </p:sp>
      <p:sp>
        <p:nvSpPr>
          <p:cNvPr id="5" name="WordArt 9"/>
          <p:cNvSpPr>
            <a:spLocks noTextEdit="1"/>
          </p:cNvSpPr>
          <p:nvPr/>
        </p:nvSpPr>
        <p:spPr>
          <a:xfrm>
            <a:off x="7919722" y="3302320"/>
            <a:ext cx="542925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东</a:t>
            </a:r>
          </a:p>
        </p:txBody>
      </p:sp>
      <p:sp>
        <p:nvSpPr>
          <p:cNvPr id="6148" name="WordArt 8"/>
          <p:cNvSpPr>
            <a:spLocks noTextEdit="1"/>
          </p:cNvSpPr>
          <p:nvPr/>
        </p:nvSpPr>
        <p:spPr>
          <a:xfrm>
            <a:off x="5178110" y="1702120"/>
            <a:ext cx="541337" cy="498475"/>
          </a:xfrm>
          <a:prstGeom prst="rect">
            <a:avLst/>
          </a:prstGeom>
        </p:spPr>
        <p:txBody>
          <a:bodyPr wrap="none" fromWordArt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北</a:t>
            </a:r>
          </a:p>
        </p:txBody>
      </p:sp>
      <p:sp>
        <p:nvSpPr>
          <p:cNvPr id="7" name="圆角矩形 12"/>
          <p:cNvSpPr/>
          <p:nvPr/>
        </p:nvSpPr>
        <p:spPr>
          <a:xfrm>
            <a:off x="6654483" y="1903732"/>
            <a:ext cx="958850" cy="296863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F51D32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任意多边形: 形状 24"/>
          <p:cNvSpPr/>
          <p:nvPr/>
        </p:nvSpPr>
        <p:spPr>
          <a:xfrm>
            <a:off x="9138478" y="2199894"/>
            <a:ext cx="2425400" cy="2749906"/>
          </a:xfrm>
          <a:custGeom>
            <a:avLst/>
            <a:gdLst>
              <a:gd name="connsiteX0" fmla="*/ 289695 w 2056765"/>
              <a:gd name="connsiteY0" fmla="*/ 0 h 1738136"/>
              <a:gd name="connsiteX1" fmla="*/ 342794 w 2056765"/>
              <a:gd name="connsiteY1" fmla="*/ 0 h 1738136"/>
              <a:gd name="connsiteX2" fmla="*/ 856985 w 2056765"/>
              <a:gd name="connsiteY2" fmla="*/ 0 h 1738136"/>
              <a:gd name="connsiteX3" fmla="*/ 1767070 w 2056765"/>
              <a:gd name="connsiteY3" fmla="*/ 0 h 1738136"/>
              <a:gd name="connsiteX4" fmla="*/ 2056765 w 2056765"/>
              <a:gd name="connsiteY4" fmla="*/ 289695 h 1738136"/>
              <a:gd name="connsiteX5" fmla="*/ 2056765 w 2056765"/>
              <a:gd name="connsiteY5" fmla="*/ 1013913 h 1738136"/>
              <a:gd name="connsiteX6" fmla="*/ 2056765 w 2056765"/>
              <a:gd name="connsiteY6" fmla="*/ 1448441 h 1738136"/>
              <a:gd name="connsiteX7" fmla="*/ 1767070 w 2056765"/>
              <a:gd name="connsiteY7" fmla="*/ 1738136 h 1738136"/>
              <a:gd name="connsiteX8" fmla="*/ 856985 w 2056765"/>
              <a:gd name="connsiteY8" fmla="*/ 1738136 h 1738136"/>
              <a:gd name="connsiteX9" fmla="*/ 342794 w 2056765"/>
              <a:gd name="connsiteY9" fmla="*/ 1738136 h 1738136"/>
              <a:gd name="connsiteX10" fmla="*/ 289695 w 2056765"/>
              <a:gd name="connsiteY10" fmla="*/ 1738136 h 1738136"/>
              <a:gd name="connsiteX11" fmla="*/ 0 w 2056765"/>
              <a:gd name="connsiteY11" fmla="*/ 1448441 h 1738136"/>
              <a:gd name="connsiteX12" fmla="*/ 0 w 2056765"/>
              <a:gd name="connsiteY12" fmla="*/ 1013913 h 1738136"/>
              <a:gd name="connsiteX13" fmla="*/ 0 w 2056765"/>
              <a:gd name="connsiteY13" fmla="*/ 289695 h 1738136"/>
              <a:gd name="connsiteX14" fmla="*/ 289695 w 2056765"/>
              <a:gd name="connsiteY14" fmla="*/ 0 h 173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6765" h="1738136">
                <a:moveTo>
                  <a:pt x="289695" y="0"/>
                </a:moveTo>
                <a:lnTo>
                  <a:pt x="342794" y="0"/>
                </a:lnTo>
                <a:lnTo>
                  <a:pt x="856985" y="0"/>
                </a:lnTo>
                <a:lnTo>
                  <a:pt x="1767070" y="0"/>
                </a:lnTo>
                <a:cubicBezTo>
                  <a:pt x="1927064" y="0"/>
                  <a:pt x="2056765" y="129701"/>
                  <a:pt x="2056765" y="289695"/>
                </a:cubicBezTo>
                <a:lnTo>
                  <a:pt x="2056765" y="1013913"/>
                </a:lnTo>
                <a:lnTo>
                  <a:pt x="2056765" y="1448441"/>
                </a:lnTo>
                <a:cubicBezTo>
                  <a:pt x="2056765" y="1608435"/>
                  <a:pt x="1927064" y="1738136"/>
                  <a:pt x="1767070" y="1738136"/>
                </a:cubicBezTo>
                <a:lnTo>
                  <a:pt x="856985" y="1738136"/>
                </a:lnTo>
                <a:lnTo>
                  <a:pt x="342794" y="1738136"/>
                </a:lnTo>
                <a:lnTo>
                  <a:pt x="289695" y="1738136"/>
                </a:lnTo>
                <a:cubicBezTo>
                  <a:pt x="129701" y="1738136"/>
                  <a:pt x="0" y="1608435"/>
                  <a:pt x="0" y="1448441"/>
                </a:cubicBezTo>
                <a:lnTo>
                  <a:pt x="0" y="1013913"/>
                </a:lnTo>
                <a:lnTo>
                  <a:pt x="0" y="289695"/>
                </a:lnTo>
                <a:cubicBezTo>
                  <a:pt x="0" y="129701"/>
                  <a:pt x="129701" y="0"/>
                  <a:pt x="289695" y="0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多功能厅在校园的东面和北面之间，所以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83070" y="2691130"/>
            <a:ext cx="431800" cy="153988"/>
            <a:chOff x="7912" y="5670"/>
            <a:chExt cx="680" cy="243"/>
          </a:xfrm>
        </p:grpSpPr>
        <p:sp>
          <p:nvSpPr>
            <p:cNvPr id="18" name="矩形 17"/>
            <p:cNvSpPr/>
            <p:nvPr/>
          </p:nvSpPr>
          <p:spPr>
            <a:xfrm>
              <a:off x="7912" y="5670"/>
              <a:ext cx="680" cy="2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912" y="5913"/>
              <a:ext cx="680" cy="0"/>
            </a:xfrm>
            <a:prstGeom prst="line">
              <a:avLst/>
            </a:prstGeom>
            <a:ln>
              <a:solidFill>
                <a:srgbClr val="4389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2495138" y="1184520"/>
            <a:ext cx="7464975" cy="289375"/>
          </a:xfrm>
          <a:custGeom>
            <a:avLst/>
            <a:gdLst/>
            <a:ahLst/>
            <a:cxnLst/>
            <a:rect l="l" t="t" r="r" b="b"/>
            <a:pathLst>
              <a:path w="7464975" h="289375">
                <a:moveTo>
                  <a:pt x="7384257" y="208619"/>
                </a:moveTo>
                <a:lnTo>
                  <a:pt x="7424087" y="208619"/>
                </a:lnTo>
                <a:lnTo>
                  <a:pt x="7424087" y="248430"/>
                </a:lnTo>
                <a:lnTo>
                  <a:pt x="7384257" y="248430"/>
                </a:lnTo>
                <a:close/>
                <a:moveTo>
                  <a:pt x="3392362" y="204030"/>
                </a:moveTo>
                <a:cubicBezTo>
                  <a:pt x="3395806" y="203474"/>
                  <a:pt x="3399614" y="203732"/>
                  <a:pt x="3403784" y="204805"/>
                </a:cubicBezTo>
                <a:cubicBezTo>
                  <a:pt x="3412125" y="206950"/>
                  <a:pt x="3417573" y="211462"/>
                  <a:pt x="3420127" y="218339"/>
                </a:cubicBezTo>
                <a:cubicBezTo>
                  <a:pt x="3422682" y="225216"/>
                  <a:pt x="3422323" y="233820"/>
                  <a:pt x="3419048" y="244151"/>
                </a:cubicBezTo>
                <a:cubicBezTo>
                  <a:pt x="3415774" y="254482"/>
                  <a:pt x="3409827" y="264364"/>
                  <a:pt x="3401208" y="273796"/>
                </a:cubicBezTo>
                <a:cubicBezTo>
                  <a:pt x="3392588" y="283228"/>
                  <a:pt x="3384278" y="288363"/>
                  <a:pt x="3376279" y="289200"/>
                </a:cubicBezTo>
                <a:cubicBezTo>
                  <a:pt x="3368280" y="290037"/>
                  <a:pt x="3366717" y="287888"/>
                  <a:pt x="3371591" y="282754"/>
                </a:cubicBezTo>
                <a:cubicBezTo>
                  <a:pt x="3376465" y="277619"/>
                  <a:pt x="3380958" y="272438"/>
                  <a:pt x="3385069" y="267210"/>
                </a:cubicBezTo>
                <a:cubicBezTo>
                  <a:pt x="3389180" y="261983"/>
                  <a:pt x="3392755" y="255723"/>
                  <a:pt x="3395794" y="248430"/>
                </a:cubicBezTo>
                <a:cubicBezTo>
                  <a:pt x="3390324" y="248430"/>
                  <a:pt x="3385726" y="247032"/>
                  <a:pt x="3381999" y="244235"/>
                </a:cubicBezTo>
                <a:cubicBezTo>
                  <a:pt x="3378273" y="241438"/>
                  <a:pt x="3375749" y="237780"/>
                  <a:pt x="3374428" y="233259"/>
                </a:cubicBezTo>
                <a:cubicBezTo>
                  <a:pt x="3373107" y="228738"/>
                  <a:pt x="3372865" y="224515"/>
                  <a:pt x="3373702" y="220590"/>
                </a:cubicBezTo>
                <a:cubicBezTo>
                  <a:pt x="3374540" y="216665"/>
                  <a:pt x="3377677" y="212516"/>
                  <a:pt x="3383116" y="208144"/>
                </a:cubicBezTo>
                <a:cubicBezTo>
                  <a:pt x="3385835" y="205958"/>
                  <a:pt x="3388917" y="204587"/>
                  <a:pt x="3392362" y="204030"/>
                </a:cubicBezTo>
                <a:close/>
                <a:moveTo>
                  <a:pt x="1265561" y="202496"/>
                </a:moveTo>
                <a:cubicBezTo>
                  <a:pt x="1269654" y="202500"/>
                  <a:pt x="1273753" y="203583"/>
                  <a:pt x="1277858" y="205744"/>
                </a:cubicBezTo>
                <a:cubicBezTo>
                  <a:pt x="1286069" y="210067"/>
                  <a:pt x="1290174" y="216891"/>
                  <a:pt x="1290174" y="226217"/>
                </a:cubicBezTo>
                <a:cubicBezTo>
                  <a:pt x="1290174" y="235544"/>
                  <a:pt x="1285421" y="242161"/>
                  <a:pt x="1275914" y="246067"/>
                </a:cubicBezTo>
                <a:cubicBezTo>
                  <a:pt x="1266408" y="249974"/>
                  <a:pt x="1258018" y="249500"/>
                  <a:pt x="1250744" y="244644"/>
                </a:cubicBezTo>
                <a:cubicBezTo>
                  <a:pt x="1243470" y="239789"/>
                  <a:pt x="1240037" y="233163"/>
                  <a:pt x="1240447" y="224766"/>
                </a:cubicBezTo>
                <a:cubicBezTo>
                  <a:pt x="1240856" y="216370"/>
                  <a:pt x="1245141" y="210020"/>
                  <a:pt x="1253302" y="205716"/>
                </a:cubicBezTo>
                <a:cubicBezTo>
                  <a:pt x="1257382" y="203565"/>
                  <a:pt x="1261469" y="202491"/>
                  <a:pt x="1265561" y="202496"/>
                </a:cubicBezTo>
                <a:close/>
                <a:moveTo>
                  <a:pt x="3820167" y="196023"/>
                </a:moveTo>
                <a:cubicBezTo>
                  <a:pt x="3822213" y="196518"/>
                  <a:pt x="3824799" y="197526"/>
                  <a:pt x="3827926" y="199047"/>
                </a:cubicBezTo>
                <a:cubicBezTo>
                  <a:pt x="3840433" y="205130"/>
                  <a:pt x="3850216" y="211304"/>
                  <a:pt x="3857273" y="217567"/>
                </a:cubicBezTo>
                <a:cubicBezTo>
                  <a:pt x="3864776" y="223408"/>
                  <a:pt x="3869942" y="230664"/>
                  <a:pt x="3872769" y="239333"/>
                </a:cubicBezTo>
                <a:cubicBezTo>
                  <a:pt x="3875597" y="248002"/>
                  <a:pt x="3874757" y="256355"/>
                  <a:pt x="3870249" y="264392"/>
                </a:cubicBezTo>
                <a:cubicBezTo>
                  <a:pt x="3865741" y="272429"/>
                  <a:pt x="3858994" y="270925"/>
                  <a:pt x="3850008" y="259881"/>
                </a:cubicBezTo>
                <a:cubicBezTo>
                  <a:pt x="3841023" y="248836"/>
                  <a:pt x="3834369" y="239578"/>
                  <a:pt x="3830046" y="232105"/>
                </a:cubicBezTo>
                <a:cubicBezTo>
                  <a:pt x="3825724" y="224633"/>
                  <a:pt x="3821163" y="215734"/>
                  <a:pt x="3816364" y="205409"/>
                </a:cubicBezTo>
                <a:cubicBezTo>
                  <a:pt x="3812764" y="197666"/>
                  <a:pt x="3814032" y="194537"/>
                  <a:pt x="3820167" y="196023"/>
                </a:cubicBezTo>
                <a:close/>
                <a:moveTo>
                  <a:pt x="1595118" y="193351"/>
                </a:moveTo>
                <a:cubicBezTo>
                  <a:pt x="1597239" y="193442"/>
                  <a:pt x="1599851" y="194013"/>
                  <a:pt x="1602955" y="195066"/>
                </a:cubicBezTo>
                <a:cubicBezTo>
                  <a:pt x="1615370" y="199276"/>
                  <a:pt x="1622200" y="205047"/>
                  <a:pt x="1623447" y="212376"/>
                </a:cubicBezTo>
                <a:cubicBezTo>
                  <a:pt x="1624693" y="219706"/>
                  <a:pt x="1623636" y="225796"/>
                  <a:pt x="1620275" y="230645"/>
                </a:cubicBezTo>
                <a:cubicBezTo>
                  <a:pt x="1616914" y="235494"/>
                  <a:pt x="1611928" y="234564"/>
                  <a:pt x="1605317" y="227855"/>
                </a:cubicBezTo>
                <a:cubicBezTo>
                  <a:pt x="1598707" y="221145"/>
                  <a:pt x="1593368" y="213704"/>
                  <a:pt x="1589300" y="205530"/>
                </a:cubicBezTo>
                <a:cubicBezTo>
                  <a:pt x="1586816" y="197140"/>
                  <a:pt x="1588756" y="193081"/>
                  <a:pt x="1595118" y="193351"/>
                </a:cubicBezTo>
                <a:close/>
                <a:moveTo>
                  <a:pt x="1544824" y="189476"/>
                </a:moveTo>
                <a:cubicBezTo>
                  <a:pt x="1546963" y="189668"/>
                  <a:pt x="1548837" y="193215"/>
                  <a:pt x="1550446" y="200117"/>
                </a:cubicBezTo>
                <a:cubicBezTo>
                  <a:pt x="1553665" y="213921"/>
                  <a:pt x="1552065" y="227758"/>
                  <a:pt x="1545647" y="241630"/>
                </a:cubicBezTo>
                <a:cubicBezTo>
                  <a:pt x="1539228" y="255502"/>
                  <a:pt x="1532981" y="258405"/>
                  <a:pt x="1526904" y="250337"/>
                </a:cubicBezTo>
                <a:cubicBezTo>
                  <a:pt x="1520826" y="242269"/>
                  <a:pt x="1519902" y="234583"/>
                  <a:pt x="1524132" y="227278"/>
                </a:cubicBezTo>
                <a:cubicBezTo>
                  <a:pt x="1527778" y="221436"/>
                  <a:pt x="1532271" y="211998"/>
                  <a:pt x="1537610" y="198963"/>
                </a:cubicBezTo>
                <a:cubicBezTo>
                  <a:pt x="1540280" y="192446"/>
                  <a:pt x="1542684" y="189283"/>
                  <a:pt x="1544824" y="189476"/>
                </a:cubicBezTo>
                <a:close/>
                <a:moveTo>
                  <a:pt x="1653038" y="189074"/>
                </a:moveTo>
                <a:cubicBezTo>
                  <a:pt x="1655261" y="189196"/>
                  <a:pt x="1658023" y="189832"/>
                  <a:pt x="1661323" y="190982"/>
                </a:cubicBezTo>
                <a:cubicBezTo>
                  <a:pt x="1674526" y="195584"/>
                  <a:pt x="1681750" y="202014"/>
                  <a:pt x="1682996" y="210274"/>
                </a:cubicBezTo>
                <a:cubicBezTo>
                  <a:pt x="1684243" y="218534"/>
                  <a:pt x="1682888" y="224624"/>
                  <a:pt x="1678931" y="228543"/>
                </a:cubicBezTo>
                <a:cubicBezTo>
                  <a:pt x="1674975" y="232462"/>
                  <a:pt x="1670011" y="231079"/>
                  <a:pt x="1664039" y="224394"/>
                </a:cubicBezTo>
                <a:cubicBezTo>
                  <a:pt x="1658068" y="217709"/>
                  <a:pt x="1652583" y="210200"/>
                  <a:pt x="1647585" y="201865"/>
                </a:cubicBezTo>
                <a:cubicBezTo>
                  <a:pt x="1644552" y="192973"/>
                  <a:pt x="1646370" y="188709"/>
                  <a:pt x="1653038" y="189074"/>
                </a:cubicBezTo>
                <a:close/>
                <a:moveTo>
                  <a:pt x="1722659" y="188249"/>
                </a:moveTo>
                <a:cubicBezTo>
                  <a:pt x="1724614" y="188228"/>
                  <a:pt x="1727150" y="188677"/>
                  <a:pt x="1730268" y="189596"/>
                </a:cubicBezTo>
                <a:cubicBezTo>
                  <a:pt x="1742738" y="193274"/>
                  <a:pt x="1751764" y="197903"/>
                  <a:pt x="1757345" y="203484"/>
                </a:cubicBezTo>
                <a:cubicBezTo>
                  <a:pt x="1763422" y="209574"/>
                  <a:pt x="1767063" y="217375"/>
                  <a:pt x="1768266" y="226887"/>
                </a:cubicBezTo>
                <a:cubicBezTo>
                  <a:pt x="1769469" y="236400"/>
                  <a:pt x="1767884" y="243730"/>
                  <a:pt x="1763512" y="248877"/>
                </a:cubicBezTo>
                <a:cubicBezTo>
                  <a:pt x="1759141" y="254024"/>
                  <a:pt x="1752456" y="250194"/>
                  <a:pt x="1743458" y="237389"/>
                </a:cubicBezTo>
                <a:cubicBezTo>
                  <a:pt x="1734460" y="224583"/>
                  <a:pt x="1726894" y="212497"/>
                  <a:pt x="1720761" y="201131"/>
                </a:cubicBezTo>
                <a:cubicBezTo>
                  <a:pt x="1716162" y="192606"/>
                  <a:pt x="1716794" y="188312"/>
                  <a:pt x="1722659" y="188249"/>
                </a:cubicBezTo>
                <a:close/>
                <a:moveTo>
                  <a:pt x="395159" y="184815"/>
                </a:moveTo>
                <a:cubicBezTo>
                  <a:pt x="403121" y="182775"/>
                  <a:pt x="403146" y="185370"/>
                  <a:pt x="395233" y="192601"/>
                </a:cubicBezTo>
                <a:cubicBezTo>
                  <a:pt x="387320" y="199832"/>
                  <a:pt x="375262" y="209040"/>
                  <a:pt x="359058" y="220227"/>
                </a:cubicBezTo>
                <a:cubicBezTo>
                  <a:pt x="342855" y="231414"/>
                  <a:pt x="332322" y="239494"/>
                  <a:pt x="327460" y="244468"/>
                </a:cubicBezTo>
                <a:cubicBezTo>
                  <a:pt x="322599" y="249441"/>
                  <a:pt x="314593" y="248349"/>
                  <a:pt x="303443" y="241193"/>
                </a:cubicBezTo>
                <a:cubicBezTo>
                  <a:pt x="292294" y="234037"/>
                  <a:pt x="289751" y="229402"/>
                  <a:pt x="295816" y="227287"/>
                </a:cubicBezTo>
                <a:cubicBezTo>
                  <a:pt x="301880" y="225173"/>
                  <a:pt x="308603" y="222757"/>
                  <a:pt x="315982" y="220041"/>
                </a:cubicBezTo>
                <a:cubicBezTo>
                  <a:pt x="323361" y="217325"/>
                  <a:pt x="336440" y="211273"/>
                  <a:pt x="355217" y="201884"/>
                </a:cubicBezTo>
                <a:cubicBezTo>
                  <a:pt x="373883" y="192545"/>
                  <a:pt x="387196" y="186856"/>
                  <a:pt x="395159" y="184815"/>
                </a:cubicBezTo>
                <a:close/>
                <a:moveTo>
                  <a:pt x="6840642" y="148962"/>
                </a:moveTo>
                <a:cubicBezTo>
                  <a:pt x="6843158" y="149238"/>
                  <a:pt x="6846634" y="150650"/>
                  <a:pt x="6851071" y="153199"/>
                </a:cubicBezTo>
                <a:cubicBezTo>
                  <a:pt x="6859945" y="158296"/>
                  <a:pt x="6865405" y="164184"/>
                  <a:pt x="6867452" y="170863"/>
                </a:cubicBezTo>
                <a:cubicBezTo>
                  <a:pt x="6869498" y="177541"/>
                  <a:pt x="6868912" y="184552"/>
                  <a:pt x="6865694" y="191894"/>
                </a:cubicBezTo>
                <a:cubicBezTo>
                  <a:pt x="6862475" y="199236"/>
                  <a:pt x="6857852" y="199304"/>
                  <a:pt x="6851824" y="192099"/>
                </a:cubicBezTo>
                <a:cubicBezTo>
                  <a:pt x="6845797" y="184893"/>
                  <a:pt x="6841121" y="177538"/>
                  <a:pt x="6837798" y="170035"/>
                </a:cubicBezTo>
                <a:cubicBezTo>
                  <a:pt x="6835391" y="161700"/>
                  <a:pt x="6834784" y="155537"/>
                  <a:pt x="6835974" y="151543"/>
                </a:cubicBezTo>
                <a:cubicBezTo>
                  <a:pt x="6836570" y="149546"/>
                  <a:pt x="6838125" y="148686"/>
                  <a:pt x="6840642" y="148962"/>
                </a:cubicBezTo>
                <a:close/>
                <a:moveTo>
                  <a:pt x="7175349" y="141599"/>
                </a:moveTo>
                <a:cubicBezTo>
                  <a:pt x="7170320" y="141978"/>
                  <a:pt x="7154746" y="143978"/>
                  <a:pt x="7128626" y="147599"/>
                </a:cubicBezTo>
                <a:lnTo>
                  <a:pt x="7128626" y="156064"/>
                </a:lnTo>
                <a:cubicBezTo>
                  <a:pt x="7135026" y="155357"/>
                  <a:pt x="7143385" y="153623"/>
                  <a:pt x="7153704" y="150864"/>
                </a:cubicBezTo>
                <a:cubicBezTo>
                  <a:pt x="7164022" y="148104"/>
                  <a:pt x="7171762" y="149177"/>
                  <a:pt x="7176921" y="154082"/>
                </a:cubicBezTo>
                <a:cubicBezTo>
                  <a:pt x="7182080" y="158987"/>
                  <a:pt x="7180456" y="162705"/>
                  <a:pt x="7172046" y="165235"/>
                </a:cubicBezTo>
                <a:cubicBezTo>
                  <a:pt x="7163638" y="167765"/>
                  <a:pt x="7149164" y="169390"/>
                  <a:pt x="7128626" y="170109"/>
                </a:cubicBezTo>
                <a:lnTo>
                  <a:pt x="7128626" y="178239"/>
                </a:lnTo>
                <a:cubicBezTo>
                  <a:pt x="7136142" y="177482"/>
                  <a:pt x="7145032" y="175932"/>
                  <a:pt x="7155294" y="173588"/>
                </a:cubicBezTo>
                <a:cubicBezTo>
                  <a:pt x="7165557" y="171244"/>
                  <a:pt x="7173017" y="172816"/>
                  <a:pt x="7177674" y="178304"/>
                </a:cubicBezTo>
                <a:cubicBezTo>
                  <a:pt x="7182332" y="183792"/>
                  <a:pt x="7178648" y="187708"/>
                  <a:pt x="7166624" y="190052"/>
                </a:cubicBezTo>
                <a:cubicBezTo>
                  <a:pt x="7154600" y="192396"/>
                  <a:pt x="7142324" y="193178"/>
                  <a:pt x="7129798" y="192396"/>
                </a:cubicBezTo>
                <a:lnTo>
                  <a:pt x="7129798" y="201586"/>
                </a:lnTo>
                <a:cubicBezTo>
                  <a:pt x="7140824" y="201661"/>
                  <a:pt x="7150597" y="200514"/>
                  <a:pt x="7159118" y="198145"/>
                </a:cubicBezTo>
                <a:cubicBezTo>
                  <a:pt x="7167638" y="195776"/>
                  <a:pt x="7174412" y="197804"/>
                  <a:pt x="7179442" y="204228"/>
                </a:cubicBezTo>
                <a:cubicBezTo>
                  <a:pt x="7184471" y="210653"/>
                  <a:pt x="7178992" y="214761"/>
                  <a:pt x="7163006" y="216553"/>
                </a:cubicBezTo>
                <a:cubicBezTo>
                  <a:pt x="7147018" y="218345"/>
                  <a:pt x="7136334" y="218850"/>
                  <a:pt x="7130952" y="218069"/>
                </a:cubicBezTo>
                <a:lnTo>
                  <a:pt x="7130952" y="230775"/>
                </a:lnTo>
                <a:cubicBezTo>
                  <a:pt x="7146256" y="230813"/>
                  <a:pt x="7165666" y="229765"/>
                  <a:pt x="7189180" y="227631"/>
                </a:cubicBezTo>
                <a:lnTo>
                  <a:pt x="7189180" y="161980"/>
                </a:lnTo>
                <a:cubicBezTo>
                  <a:pt x="7189180" y="149627"/>
                  <a:pt x="7188132" y="143047"/>
                  <a:pt x="7186036" y="142241"/>
                </a:cubicBezTo>
                <a:cubicBezTo>
                  <a:pt x="7183941" y="141435"/>
                  <a:pt x="7180378" y="141221"/>
                  <a:pt x="7175349" y="141599"/>
                </a:cubicBezTo>
                <a:close/>
                <a:moveTo>
                  <a:pt x="714493" y="137204"/>
                </a:moveTo>
                <a:cubicBezTo>
                  <a:pt x="717739" y="136491"/>
                  <a:pt x="723449" y="137274"/>
                  <a:pt x="731622" y="139553"/>
                </a:cubicBezTo>
                <a:cubicBezTo>
                  <a:pt x="747968" y="144111"/>
                  <a:pt x="756355" y="151078"/>
                  <a:pt x="756783" y="160454"/>
                </a:cubicBezTo>
                <a:cubicBezTo>
                  <a:pt x="757211" y="169830"/>
                  <a:pt x="755379" y="175551"/>
                  <a:pt x="751286" y="177616"/>
                </a:cubicBezTo>
                <a:cubicBezTo>
                  <a:pt x="747193" y="179681"/>
                  <a:pt x="740260" y="176558"/>
                  <a:pt x="730487" y="168249"/>
                </a:cubicBezTo>
                <a:cubicBezTo>
                  <a:pt x="721619" y="159381"/>
                  <a:pt x="715505" y="151242"/>
                  <a:pt x="712144" y="143832"/>
                </a:cubicBezTo>
                <a:cubicBezTo>
                  <a:pt x="710463" y="140127"/>
                  <a:pt x="711246" y="137917"/>
                  <a:pt x="714493" y="137204"/>
                </a:cubicBezTo>
                <a:close/>
                <a:moveTo>
                  <a:pt x="5937485" y="133753"/>
                </a:moveTo>
                <a:cubicBezTo>
                  <a:pt x="5939813" y="133170"/>
                  <a:pt x="5943824" y="133708"/>
                  <a:pt x="5949516" y="135367"/>
                </a:cubicBezTo>
                <a:cubicBezTo>
                  <a:pt x="5960902" y="138685"/>
                  <a:pt x="5969097" y="143711"/>
                  <a:pt x="5974101" y="150445"/>
                </a:cubicBezTo>
                <a:cubicBezTo>
                  <a:pt x="5979106" y="157180"/>
                  <a:pt x="5980340" y="165465"/>
                  <a:pt x="5977804" y="175300"/>
                </a:cubicBezTo>
                <a:cubicBezTo>
                  <a:pt x="5975267" y="185135"/>
                  <a:pt x="5967271" y="182815"/>
                  <a:pt x="5953814" y="168342"/>
                </a:cubicBezTo>
                <a:cubicBezTo>
                  <a:pt x="5943706" y="154340"/>
                  <a:pt x="5937617" y="144514"/>
                  <a:pt x="5935546" y="138865"/>
                </a:cubicBezTo>
                <a:cubicBezTo>
                  <a:pt x="5934510" y="136040"/>
                  <a:pt x="5935156" y="134336"/>
                  <a:pt x="5937485" y="133753"/>
                </a:cubicBezTo>
                <a:close/>
                <a:moveTo>
                  <a:pt x="1707227" y="130995"/>
                </a:moveTo>
                <a:cubicBezTo>
                  <a:pt x="1706669" y="130679"/>
                  <a:pt x="1701032" y="131479"/>
                  <a:pt x="1690317" y="133395"/>
                </a:cubicBezTo>
                <a:cubicBezTo>
                  <a:pt x="1679601" y="135311"/>
                  <a:pt x="1669611" y="136896"/>
                  <a:pt x="1660347" y="138148"/>
                </a:cubicBezTo>
                <a:cubicBezTo>
                  <a:pt x="1662678" y="147016"/>
                  <a:pt x="1664470" y="155326"/>
                  <a:pt x="1665723" y="163077"/>
                </a:cubicBezTo>
                <a:cubicBezTo>
                  <a:pt x="1678497" y="161614"/>
                  <a:pt x="1691880" y="159133"/>
                  <a:pt x="1705869" y="155636"/>
                </a:cubicBezTo>
                <a:cubicBezTo>
                  <a:pt x="1706551" y="148070"/>
                  <a:pt x="1707088" y="142151"/>
                  <a:pt x="1707479" y="137879"/>
                </a:cubicBezTo>
                <a:cubicBezTo>
                  <a:pt x="1707869" y="133606"/>
                  <a:pt x="1707786" y="131312"/>
                  <a:pt x="1707227" y="130995"/>
                </a:cubicBezTo>
                <a:close/>
                <a:moveTo>
                  <a:pt x="5361158" y="128614"/>
                </a:moveTo>
                <a:cubicBezTo>
                  <a:pt x="5362571" y="127718"/>
                  <a:pt x="5365082" y="127786"/>
                  <a:pt x="5368687" y="128819"/>
                </a:cubicBezTo>
                <a:cubicBezTo>
                  <a:pt x="5375899" y="130884"/>
                  <a:pt x="5381759" y="133374"/>
                  <a:pt x="5386268" y="136288"/>
                </a:cubicBezTo>
                <a:cubicBezTo>
                  <a:pt x="5390776" y="139203"/>
                  <a:pt x="5391988" y="142362"/>
                  <a:pt x="5389905" y="145767"/>
                </a:cubicBezTo>
                <a:cubicBezTo>
                  <a:pt x="5387821" y="149171"/>
                  <a:pt x="5385632" y="154318"/>
                  <a:pt x="5383338" y="161207"/>
                </a:cubicBezTo>
                <a:cubicBezTo>
                  <a:pt x="5381043" y="168097"/>
                  <a:pt x="5376491" y="177606"/>
                  <a:pt x="5369683" y="189736"/>
                </a:cubicBezTo>
                <a:cubicBezTo>
                  <a:pt x="5392962" y="208935"/>
                  <a:pt x="5410461" y="220807"/>
                  <a:pt x="5422182" y="225352"/>
                </a:cubicBezTo>
                <a:cubicBezTo>
                  <a:pt x="5433902" y="229898"/>
                  <a:pt x="5445008" y="233988"/>
                  <a:pt x="5455501" y="237621"/>
                </a:cubicBezTo>
                <a:cubicBezTo>
                  <a:pt x="5465993" y="241255"/>
                  <a:pt x="5461661" y="244353"/>
                  <a:pt x="5442506" y="246914"/>
                </a:cubicBezTo>
                <a:cubicBezTo>
                  <a:pt x="5423351" y="249475"/>
                  <a:pt x="5411162" y="250334"/>
                  <a:pt x="5405941" y="249490"/>
                </a:cubicBezTo>
                <a:cubicBezTo>
                  <a:pt x="5400720" y="248647"/>
                  <a:pt x="5395706" y="245419"/>
                  <a:pt x="5390900" y="239807"/>
                </a:cubicBezTo>
                <a:cubicBezTo>
                  <a:pt x="5386094" y="234195"/>
                  <a:pt x="5375598" y="222280"/>
                  <a:pt x="5359413" y="204061"/>
                </a:cubicBezTo>
                <a:cubicBezTo>
                  <a:pt x="5349826" y="218423"/>
                  <a:pt x="5338937" y="228239"/>
                  <a:pt x="5326746" y="233510"/>
                </a:cubicBezTo>
                <a:cubicBezTo>
                  <a:pt x="5314554" y="238781"/>
                  <a:pt x="5302381" y="241417"/>
                  <a:pt x="5290227" y="241417"/>
                </a:cubicBezTo>
                <a:cubicBezTo>
                  <a:pt x="5276956" y="241417"/>
                  <a:pt x="5276048" y="238930"/>
                  <a:pt x="5287502" y="233957"/>
                </a:cubicBezTo>
                <a:cubicBezTo>
                  <a:pt x="5298955" y="228983"/>
                  <a:pt x="5309165" y="223694"/>
                  <a:pt x="5318132" y="218088"/>
                </a:cubicBezTo>
                <a:cubicBezTo>
                  <a:pt x="5327099" y="212482"/>
                  <a:pt x="5335675" y="203348"/>
                  <a:pt x="5343861" y="190685"/>
                </a:cubicBezTo>
                <a:cubicBezTo>
                  <a:pt x="5328346" y="173470"/>
                  <a:pt x="5316684" y="162584"/>
                  <a:pt x="5308877" y="158026"/>
                </a:cubicBezTo>
                <a:cubicBezTo>
                  <a:pt x="5301070" y="153468"/>
                  <a:pt x="5300270" y="150058"/>
                  <a:pt x="5306477" y="147794"/>
                </a:cubicBezTo>
                <a:cubicBezTo>
                  <a:pt x="5312684" y="145531"/>
                  <a:pt x="5319323" y="147441"/>
                  <a:pt x="5326392" y="153524"/>
                </a:cubicBezTo>
                <a:cubicBezTo>
                  <a:pt x="5333462" y="159608"/>
                  <a:pt x="5342360" y="167461"/>
                  <a:pt x="5353088" y="177086"/>
                </a:cubicBezTo>
                <a:cubicBezTo>
                  <a:pt x="5357839" y="166742"/>
                  <a:pt x="5360601" y="158420"/>
                  <a:pt x="5361376" y="152120"/>
                </a:cubicBezTo>
                <a:cubicBezTo>
                  <a:pt x="5362151" y="145819"/>
                  <a:pt x="5361760" y="139844"/>
                  <a:pt x="5360204" y="134195"/>
                </a:cubicBezTo>
                <a:cubicBezTo>
                  <a:pt x="5359426" y="131371"/>
                  <a:pt x="5359744" y="129510"/>
                  <a:pt x="5361158" y="128614"/>
                </a:cubicBezTo>
                <a:close/>
                <a:moveTo>
                  <a:pt x="6903864" y="122333"/>
                </a:moveTo>
                <a:cubicBezTo>
                  <a:pt x="6905174" y="122256"/>
                  <a:pt x="6906786" y="122477"/>
                  <a:pt x="6908696" y="122996"/>
                </a:cubicBezTo>
                <a:cubicBezTo>
                  <a:pt x="6916335" y="125073"/>
                  <a:pt x="6923556" y="128447"/>
                  <a:pt x="6930359" y="133116"/>
                </a:cubicBezTo>
                <a:cubicBezTo>
                  <a:pt x="6937162" y="137786"/>
                  <a:pt x="6938284" y="142024"/>
                  <a:pt x="6933726" y="145832"/>
                </a:cubicBezTo>
                <a:cubicBezTo>
                  <a:pt x="6929168" y="149639"/>
                  <a:pt x="6922896" y="158386"/>
                  <a:pt x="6914909" y="172072"/>
                </a:cubicBezTo>
                <a:cubicBezTo>
                  <a:pt x="6906922" y="185758"/>
                  <a:pt x="6899127" y="197153"/>
                  <a:pt x="6891524" y="206256"/>
                </a:cubicBezTo>
                <a:cubicBezTo>
                  <a:pt x="6920025" y="203180"/>
                  <a:pt x="6940790" y="200272"/>
                  <a:pt x="6953818" y="197531"/>
                </a:cubicBezTo>
                <a:cubicBezTo>
                  <a:pt x="6966847" y="194790"/>
                  <a:pt x="6977038" y="197292"/>
                  <a:pt x="6984393" y="205037"/>
                </a:cubicBezTo>
                <a:cubicBezTo>
                  <a:pt x="6991748" y="212783"/>
                  <a:pt x="6994011" y="217669"/>
                  <a:pt x="6991184" y="219697"/>
                </a:cubicBezTo>
                <a:cubicBezTo>
                  <a:pt x="6988356" y="221725"/>
                  <a:pt x="6979240" y="222739"/>
                  <a:pt x="6963836" y="222739"/>
                </a:cubicBezTo>
                <a:cubicBezTo>
                  <a:pt x="6950020" y="222739"/>
                  <a:pt x="6932266" y="223709"/>
                  <a:pt x="6910574" y="225650"/>
                </a:cubicBezTo>
                <a:cubicBezTo>
                  <a:pt x="6888882" y="227591"/>
                  <a:pt x="6869014" y="230512"/>
                  <a:pt x="6850968" y="234412"/>
                </a:cubicBezTo>
                <a:cubicBezTo>
                  <a:pt x="6832923" y="238313"/>
                  <a:pt x="6820478" y="239848"/>
                  <a:pt x="6813632" y="239017"/>
                </a:cubicBezTo>
                <a:cubicBezTo>
                  <a:pt x="6806786" y="238186"/>
                  <a:pt x="6801108" y="234908"/>
                  <a:pt x="6796600" y="229185"/>
                </a:cubicBezTo>
                <a:cubicBezTo>
                  <a:pt x="6792092" y="223461"/>
                  <a:pt x="6795583" y="220364"/>
                  <a:pt x="6807074" y="219892"/>
                </a:cubicBezTo>
                <a:cubicBezTo>
                  <a:pt x="6818564" y="219421"/>
                  <a:pt x="6841493" y="215824"/>
                  <a:pt x="6875860" y="209102"/>
                </a:cubicBezTo>
                <a:cubicBezTo>
                  <a:pt x="6880796" y="199925"/>
                  <a:pt x="6886564" y="186496"/>
                  <a:pt x="6893162" y="168816"/>
                </a:cubicBezTo>
                <a:cubicBezTo>
                  <a:pt x="6899760" y="151137"/>
                  <a:pt x="6902088" y="138561"/>
                  <a:pt x="6900147" y="131088"/>
                </a:cubicBezTo>
                <a:cubicBezTo>
                  <a:pt x="6898692" y="125484"/>
                  <a:pt x="6899930" y="122566"/>
                  <a:pt x="6903864" y="122333"/>
                </a:cubicBezTo>
                <a:close/>
                <a:moveTo>
                  <a:pt x="4681290" y="121263"/>
                </a:moveTo>
                <a:cubicBezTo>
                  <a:pt x="4684405" y="121578"/>
                  <a:pt x="4687064" y="122745"/>
                  <a:pt x="4689269" y="124763"/>
                </a:cubicBezTo>
                <a:cubicBezTo>
                  <a:pt x="4693678" y="128800"/>
                  <a:pt x="4694012" y="132673"/>
                  <a:pt x="4690273" y="136381"/>
                </a:cubicBezTo>
                <a:cubicBezTo>
                  <a:pt x="4686534" y="140089"/>
                  <a:pt x="4676727" y="143376"/>
                  <a:pt x="4660852" y="146241"/>
                </a:cubicBezTo>
                <a:cubicBezTo>
                  <a:pt x="4666296" y="147593"/>
                  <a:pt x="4668631" y="150207"/>
                  <a:pt x="4667856" y="154082"/>
                </a:cubicBezTo>
                <a:cubicBezTo>
                  <a:pt x="4667081" y="157958"/>
                  <a:pt x="4666693" y="167957"/>
                  <a:pt x="4666693" y="184081"/>
                </a:cubicBezTo>
                <a:cubicBezTo>
                  <a:pt x="4675796" y="181910"/>
                  <a:pt x="4682909" y="180202"/>
                  <a:pt x="4688031" y="178955"/>
                </a:cubicBezTo>
                <a:cubicBezTo>
                  <a:pt x="4693154" y="177709"/>
                  <a:pt x="4696325" y="178788"/>
                  <a:pt x="4697547" y="182192"/>
                </a:cubicBezTo>
                <a:cubicBezTo>
                  <a:pt x="4698769" y="185597"/>
                  <a:pt x="4694068" y="189314"/>
                  <a:pt x="4683446" y="193345"/>
                </a:cubicBezTo>
                <a:cubicBezTo>
                  <a:pt x="4672823" y="197376"/>
                  <a:pt x="4659456" y="203028"/>
                  <a:pt x="4643346" y="210302"/>
                </a:cubicBezTo>
                <a:cubicBezTo>
                  <a:pt x="4627235" y="217576"/>
                  <a:pt x="4616916" y="222441"/>
                  <a:pt x="4612390" y="224897"/>
                </a:cubicBezTo>
                <a:cubicBezTo>
                  <a:pt x="4607863" y="227352"/>
                  <a:pt x="4600778" y="224332"/>
                  <a:pt x="4591135" y="215837"/>
                </a:cubicBezTo>
                <a:cubicBezTo>
                  <a:pt x="4581492" y="207341"/>
                  <a:pt x="4582739" y="202861"/>
                  <a:pt x="4594874" y="202396"/>
                </a:cubicBezTo>
                <a:cubicBezTo>
                  <a:pt x="4607010" y="201931"/>
                  <a:pt x="4624308" y="197711"/>
                  <a:pt x="4646769" y="189736"/>
                </a:cubicBezTo>
                <a:cubicBezTo>
                  <a:pt x="4647500" y="171753"/>
                  <a:pt x="4646347" y="159022"/>
                  <a:pt x="4643309" y="151543"/>
                </a:cubicBezTo>
                <a:cubicBezTo>
                  <a:pt x="4632109" y="153093"/>
                  <a:pt x="4622873" y="152051"/>
                  <a:pt x="4615599" y="148418"/>
                </a:cubicBezTo>
                <a:cubicBezTo>
                  <a:pt x="4608325" y="144784"/>
                  <a:pt x="4608185" y="142071"/>
                  <a:pt x="4615180" y="140279"/>
                </a:cubicBezTo>
                <a:cubicBezTo>
                  <a:pt x="4622175" y="138486"/>
                  <a:pt x="4631145" y="135832"/>
                  <a:pt x="4642090" y="132316"/>
                </a:cubicBezTo>
                <a:cubicBezTo>
                  <a:pt x="4653035" y="128800"/>
                  <a:pt x="4662532" y="125653"/>
                  <a:pt x="4670581" y="122875"/>
                </a:cubicBezTo>
                <a:cubicBezTo>
                  <a:pt x="4674606" y="121486"/>
                  <a:pt x="4678175" y="120949"/>
                  <a:pt x="4681290" y="121263"/>
                </a:cubicBezTo>
                <a:close/>
                <a:moveTo>
                  <a:pt x="1026240" y="116967"/>
                </a:moveTo>
                <a:cubicBezTo>
                  <a:pt x="1027538" y="116879"/>
                  <a:pt x="1029199" y="117147"/>
                  <a:pt x="1031222" y="117768"/>
                </a:cubicBezTo>
                <a:cubicBezTo>
                  <a:pt x="1039315" y="120255"/>
                  <a:pt x="1045953" y="123591"/>
                  <a:pt x="1051137" y="127777"/>
                </a:cubicBezTo>
                <a:cubicBezTo>
                  <a:pt x="1056321" y="131963"/>
                  <a:pt x="1056969" y="136415"/>
                  <a:pt x="1053081" y="141134"/>
                </a:cubicBezTo>
                <a:cubicBezTo>
                  <a:pt x="1049193" y="145853"/>
                  <a:pt x="1047249" y="154724"/>
                  <a:pt x="1047249" y="167747"/>
                </a:cubicBezTo>
                <a:cubicBezTo>
                  <a:pt x="1055745" y="162736"/>
                  <a:pt x="1064274" y="156876"/>
                  <a:pt x="1072838" y="150166"/>
                </a:cubicBezTo>
                <a:cubicBezTo>
                  <a:pt x="1081402" y="143457"/>
                  <a:pt x="1085935" y="137314"/>
                  <a:pt x="1086437" y="131740"/>
                </a:cubicBezTo>
                <a:cubicBezTo>
                  <a:pt x="1086940" y="126165"/>
                  <a:pt x="1090911" y="125293"/>
                  <a:pt x="1098353" y="129126"/>
                </a:cubicBezTo>
                <a:cubicBezTo>
                  <a:pt x="1105794" y="132958"/>
                  <a:pt x="1111782" y="138272"/>
                  <a:pt x="1116315" y="145069"/>
                </a:cubicBezTo>
                <a:cubicBezTo>
                  <a:pt x="1120848" y="151865"/>
                  <a:pt x="1118218" y="156188"/>
                  <a:pt x="1108427" y="158036"/>
                </a:cubicBezTo>
                <a:cubicBezTo>
                  <a:pt x="1098635" y="159884"/>
                  <a:pt x="1078193" y="168578"/>
                  <a:pt x="1047100" y="184118"/>
                </a:cubicBezTo>
                <a:cubicBezTo>
                  <a:pt x="1046393" y="201059"/>
                  <a:pt x="1047609" y="212293"/>
                  <a:pt x="1050746" y="217818"/>
                </a:cubicBezTo>
                <a:cubicBezTo>
                  <a:pt x="1053884" y="223343"/>
                  <a:pt x="1064752" y="226121"/>
                  <a:pt x="1083349" y="226152"/>
                </a:cubicBezTo>
                <a:cubicBezTo>
                  <a:pt x="1101947" y="226183"/>
                  <a:pt x="1112631" y="223777"/>
                  <a:pt x="1115403" y="218934"/>
                </a:cubicBezTo>
                <a:cubicBezTo>
                  <a:pt x="1118175" y="214091"/>
                  <a:pt x="1121539" y="205127"/>
                  <a:pt x="1125495" y="192043"/>
                </a:cubicBezTo>
                <a:cubicBezTo>
                  <a:pt x="1129452" y="178958"/>
                  <a:pt x="1132363" y="179916"/>
                  <a:pt x="1134230" y="194917"/>
                </a:cubicBezTo>
                <a:cubicBezTo>
                  <a:pt x="1136096" y="209918"/>
                  <a:pt x="1138992" y="220097"/>
                  <a:pt x="1142918" y="225455"/>
                </a:cubicBezTo>
                <a:cubicBezTo>
                  <a:pt x="1146843" y="230813"/>
                  <a:pt x="1143088" y="236369"/>
                  <a:pt x="1131653" y="242123"/>
                </a:cubicBezTo>
                <a:cubicBezTo>
                  <a:pt x="1120218" y="247878"/>
                  <a:pt x="1103391" y="250560"/>
                  <a:pt x="1081173" y="250169"/>
                </a:cubicBezTo>
                <a:cubicBezTo>
                  <a:pt x="1058954" y="249779"/>
                  <a:pt x="1044412" y="245711"/>
                  <a:pt x="1037547" y="237966"/>
                </a:cubicBezTo>
                <a:cubicBezTo>
                  <a:pt x="1030683" y="230220"/>
                  <a:pt x="1027641" y="212057"/>
                  <a:pt x="1028422" y="183476"/>
                </a:cubicBezTo>
                <a:cubicBezTo>
                  <a:pt x="1029204" y="154895"/>
                  <a:pt x="1027842" y="136176"/>
                  <a:pt x="1024339" y="127321"/>
                </a:cubicBezTo>
                <a:cubicBezTo>
                  <a:pt x="1021711" y="120680"/>
                  <a:pt x="1022345" y="117228"/>
                  <a:pt x="1026240" y="116967"/>
                </a:cubicBezTo>
                <a:close/>
                <a:moveTo>
                  <a:pt x="1265575" y="114943"/>
                </a:moveTo>
                <a:cubicBezTo>
                  <a:pt x="1269668" y="114948"/>
                  <a:pt x="1273765" y="116029"/>
                  <a:pt x="1277868" y="118187"/>
                </a:cubicBezTo>
                <a:cubicBezTo>
                  <a:pt x="1286072" y="122503"/>
                  <a:pt x="1290174" y="129330"/>
                  <a:pt x="1290174" y="138669"/>
                </a:cubicBezTo>
                <a:cubicBezTo>
                  <a:pt x="1290174" y="147996"/>
                  <a:pt x="1285421" y="154613"/>
                  <a:pt x="1275914" y="158519"/>
                </a:cubicBezTo>
                <a:cubicBezTo>
                  <a:pt x="1266408" y="162426"/>
                  <a:pt x="1258018" y="161952"/>
                  <a:pt x="1250744" y="157096"/>
                </a:cubicBezTo>
                <a:cubicBezTo>
                  <a:pt x="1243470" y="152241"/>
                  <a:pt x="1240037" y="145612"/>
                  <a:pt x="1240447" y="137209"/>
                </a:cubicBezTo>
                <a:cubicBezTo>
                  <a:pt x="1240856" y="128806"/>
                  <a:pt x="1245144" y="122456"/>
                  <a:pt x="1253311" y="118159"/>
                </a:cubicBezTo>
                <a:cubicBezTo>
                  <a:pt x="1257394" y="116010"/>
                  <a:pt x="1261483" y="114938"/>
                  <a:pt x="1265575" y="114943"/>
                </a:cubicBezTo>
                <a:close/>
                <a:moveTo>
                  <a:pt x="2957469" y="110970"/>
                </a:moveTo>
                <a:cubicBezTo>
                  <a:pt x="2971463" y="110033"/>
                  <a:pt x="2983200" y="112085"/>
                  <a:pt x="2992684" y="117126"/>
                </a:cubicBezTo>
                <a:cubicBezTo>
                  <a:pt x="3005328" y="123849"/>
                  <a:pt x="3010896" y="129901"/>
                  <a:pt x="3009390" y="135283"/>
                </a:cubicBezTo>
                <a:cubicBezTo>
                  <a:pt x="3007883" y="140666"/>
                  <a:pt x="3001799" y="142970"/>
                  <a:pt x="2991140" y="142195"/>
                </a:cubicBezTo>
                <a:cubicBezTo>
                  <a:pt x="2980480" y="141420"/>
                  <a:pt x="2965501" y="141032"/>
                  <a:pt x="2946203" y="141032"/>
                </a:cubicBezTo>
                <a:cubicBezTo>
                  <a:pt x="2926930" y="141032"/>
                  <a:pt x="2906224" y="142002"/>
                  <a:pt x="2884086" y="143943"/>
                </a:cubicBezTo>
                <a:cubicBezTo>
                  <a:pt x="2861947" y="145884"/>
                  <a:pt x="2843419" y="148194"/>
                  <a:pt x="2828498" y="150873"/>
                </a:cubicBezTo>
                <a:cubicBezTo>
                  <a:pt x="2813578" y="153552"/>
                  <a:pt x="2800556" y="156082"/>
                  <a:pt x="2789431" y="158463"/>
                </a:cubicBezTo>
                <a:cubicBezTo>
                  <a:pt x="2778306" y="160845"/>
                  <a:pt x="2766729" y="158259"/>
                  <a:pt x="2754698" y="150706"/>
                </a:cubicBezTo>
                <a:cubicBezTo>
                  <a:pt x="2743797" y="138713"/>
                  <a:pt x="2743021" y="133308"/>
                  <a:pt x="2752373" y="134493"/>
                </a:cubicBezTo>
                <a:cubicBezTo>
                  <a:pt x="2761724" y="135677"/>
                  <a:pt x="2777745" y="135305"/>
                  <a:pt x="2800435" y="133377"/>
                </a:cubicBezTo>
                <a:cubicBezTo>
                  <a:pt x="2823125" y="131448"/>
                  <a:pt x="2847347" y="128530"/>
                  <a:pt x="2873100" y="124624"/>
                </a:cubicBezTo>
                <a:cubicBezTo>
                  <a:pt x="2898854" y="120717"/>
                  <a:pt x="2922061" y="116810"/>
                  <a:pt x="2942724" y="112903"/>
                </a:cubicBezTo>
                <a:cubicBezTo>
                  <a:pt x="2947890" y="111927"/>
                  <a:pt x="2952805" y="111282"/>
                  <a:pt x="2957469" y="110970"/>
                </a:cubicBezTo>
                <a:close/>
                <a:moveTo>
                  <a:pt x="5876396" y="110085"/>
                </a:moveTo>
                <a:cubicBezTo>
                  <a:pt x="5872136" y="110463"/>
                  <a:pt x="5861293" y="112389"/>
                  <a:pt x="5843868" y="115861"/>
                </a:cubicBezTo>
                <a:lnTo>
                  <a:pt x="5844891" y="149069"/>
                </a:lnTo>
                <a:cubicBezTo>
                  <a:pt x="5851749" y="148424"/>
                  <a:pt x="5857457" y="146898"/>
                  <a:pt x="5862015" y="144492"/>
                </a:cubicBezTo>
                <a:cubicBezTo>
                  <a:pt x="5866573" y="142086"/>
                  <a:pt x="5871497" y="143485"/>
                  <a:pt x="5876786" y="148687"/>
                </a:cubicBezTo>
                <a:cubicBezTo>
                  <a:pt x="5882076" y="153890"/>
                  <a:pt x="5880557" y="158194"/>
                  <a:pt x="5872229" y="161598"/>
                </a:cubicBezTo>
                <a:cubicBezTo>
                  <a:pt x="5863901" y="165003"/>
                  <a:pt x="5854837" y="166705"/>
                  <a:pt x="5845040" y="166705"/>
                </a:cubicBezTo>
                <a:lnTo>
                  <a:pt x="5846044" y="196917"/>
                </a:lnTo>
                <a:cubicBezTo>
                  <a:pt x="5849963" y="197029"/>
                  <a:pt x="5855805" y="195500"/>
                  <a:pt x="5863569" y="192331"/>
                </a:cubicBezTo>
                <a:cubicBezTo>
                  <a:pt x="5871333" y="189162"/>
                  <a:pt x="5876538" y="189330"/>
                  <a:pt x="5879186" y="192833"/>
                </a:cubicBezTo>
                <a:cubicBezTo>
                  <a:pt x="5881834" y="196337"/>
                  <a:pt x="5883784" y="196114"/>
                  <a:pt x="5885037" y="192164"/>
                </a:cubicBezTo>
                <a:cubicBezTo>
                  <a:pt x="5886290" y="188214"/>
                  <a:pt x="5887111" y="174794"/>
                  <a:pt x="5887502" y="151906"/>
                </a:cubicBezTo>
                <a:cubicBezTo>
                  <a:pt x="5887893" y="129017"/>
                  <a:pt x="5887204" y="116230"/>
                  <a:pt x="5885437" y="113545"/>
                </a:cubicBezTo>
                <a:cubicBezTo>
                  <a:pt x="5883670" y="110860"/>
                  <a:pt x="5880656" y="109707"/>
                  <a:pt x="5876396" y="110085"/>
                </a:cubicBezTo>
                <a:close/>
                <a:moveTo>
                  <a:pt x="36221" y="108615"/>
                </a:moveTo>
                <a:cubicBezTo>
                  <a:pt x="39370" y="106474"/>
                  <a:pt x="41538" y="111950"/>
                  <a:pt x="42724" y="125042"/>
                </a:cubicBezTo>
                <a:cubicBezTo>
                  <a:pt x="44306" y="142499"/>
                  <a:pt x="39586" y="160032"/>
                  <a:pt x="28567" y="177644"/>
                </a:cubicBezTo>
                <a:cubicBezTo>
                  <a:pt x="17547" y="195255"/>
                  <a:pt x="9353" y="199001"/>
                  <a:pt x="3983" y="188880"/>
                </a:cubicBezTo>
                <a:cubicBezTo>
                  <a:pt x="-1388" y="178760"/>
                  <a:pt x="-1326" y="169886"/>
                  <a:pt x="4168" y="162259"/>
                </a:cubicBezTo>
                <a:cubicBezTo>
                  <a:pt x="9663" y="154631"/>
                  <a:pt x="14314" y="147060"/>
                  <a:pt x="18121" y="139544"/>
                </a:cubicBezTo>
                <a:cubicBezTo>
                  <a:pt x="22797" y="131668"/>
                  <a:pt x="27671" y="122918"/>
                  <a:pt x="32743" y="113294"/>
                </a:cubicBezTo>
                <a:cubicBezTo>
                  <a:pt x="34012" y="110888"/>
                  <a:pt x="35171" y="109328"/>
                  <a:pt x="36221" y="108615"/>
                </a:cubicBezTo>
                <a:close/>
                <a:moveTo>
                  <a:pt x="4767157" y="106704"/>
                </a:moveTo>
                <a:cubicBezTo>
                  <a:pt x="4769820" y="106642"/>
                  <a:pt x="4772646" y="107248"/>
                  <a:pt x="4775635" y="108522"/>
                </a:cubicBezTo>
                <a:cubicBezTo>
                  <a:pt x="4781613" y="111071"/>
                  <a:pt x="4786159" y="114075"/>
                  <a:pt x="4789271" y="117536"/>
                </a:cubicBezTo>
                <a:cubicBezTo>
                  <a:pt x="4792385" y="120996"/>
                  <a:pt x="4791764" y="125076"/>
                  <a:pt x="4787411" y="129777"/>
                </a:cubicBezTo>
                <a:cubicBezTo>
                  <a:pt x="4783058" y="134477"/>
                  <a:pt x="4779750" y="146852"/>
                  <a:pt x="4777486" y="166900"/>
                </a:cubicBezTo>
                <a:cubicBezTo>
                  <a:pt x="4775223" y="186949"/>
                  <a:pt x="4775573" y="202148"/>
                  <a:pt x="4778537" y="212497"/>
                </a:cubicBezTo>
                <a:cubicBezTo>
                  <a:pt x="4781502" y="222847"/>
                  <a:pt x="4786583" y="228872"/>
                  <a:pt x="4793783" y="230571"/>
                </a:cubicBezTo>
                <a:cubicBezTo>
                  <a:pt x="4800982" y="232270"/>
                  <a:pt x="4807537" y="232809"/>
                  <a:pt x="4813447" y="232189"/>
                </a:cubicBezTo>
                <a:cubicBezTo>
                  <a:pt x="4819357" y="231569"/>
                  <a:pt x="4823006" y="229002"/>
                  <a:pt x="4824395" y="224487"/>
                </a:cubicBezTo>
                <a:cubicBezTo>
                  <a:pt x="4825784" y="219973"/>
                  <a:pt x="4828023" y="211527"/>
                  <a:pt x="4831111" y="199149"/>
                </a:cubicBezTo>
                <a:cubicBezTo>
                  <a:pt x="4834199" y="186772"/>
                  <a:pt x="4836546" y="186366"/>
                  <a:pt x="4838152" y="197931"/>
                </a:cubicBezTo>
                <a:cubicBezTo>
                  <a:pt x="4839759" y="209496"/>
                  <a:pt x="4841312" y="217341"/>
                  <a:pt x="4842812" y="221464"/>
                </a:cubicBezTo>
                <a:cubicBezTo>
                  <a:pt x="4844313" y="225588"/>
                  <a:pt x="4846660" y="229454"/>
                  <a:pt x="4849854" y="233064"/>
                </a:cubicBezTo>
                <a:cubicBezTo>
                  <a:pt x="4853047" y="236673"/>
                  <a:pt x="4851956" y="240893"/>
                  <a:pt x="4846580" y="245723"/>
                </a:cubicBezTo>
                <a:cubicBezTo>
                  <a:pt x="4841203" y="250554"/>
                  <a:pt x="4833989" y="253574"/>
                  <a:pt x="4824934" y="254783"/>
                </a:cubicBezTo>
                <a:cubicBezTo>
                  <a:pt x="4815881" y="255992"/>
                  <a:pt x="4805596" y="255580"/>
                  <a:pt x="4794080" y="253546"/>
                </a:cubicBezTo>
                <a:cubicBezTo>
                  <a:pt x="4782565" y="251512"/>
                  <a:pt x="4773412" y="246663"/>
                  <a:pt x="4766622" y="238998"/>
                </a:cubicBezTo>
                <a:cubicBezTo>
                  <a:pt x="4759831" y="231333"/>
                  <a:pt x="4757019" y="214014"/>
                  <a:pt x="4758185" y="187038"/>
                </a:cubicBezTo>
                <a:cubicBezTo>
                  <a:pt x="4759351" y="160063"/>
                  <a:pt x="4760324" y="143122"/>
                  <a:pt x="4761106" y="136214"/>
                </a:cubicBezTo>
                <a:cubicBezTo>
                  <a:pt x="4761887" y="129306"/>
                  <a:pt x="4761072" y="126038"/>
                  <a:pt x="4758659" y="126410"/>
                </a:cubicBezTo>
                <a:cubicBezTo>
                  <a:pt x="4756247" y="126782"/>
                  <a:pt x="4746217" y="128382"/>
                  <a:pt x="4728569" y="131209"/>
                </a:cubicBezTo>
                <a:cubicBezTo>
                  <a:pt x="4728569" y="139085"/>
                  <a:pt x="4727787" y="150979"/>
                  <a:pt x="4726224" y="166891"/>
                </a:cubicBezTo>
                <a:cubicBezTo>
                  <a:pt x="4735489" y="167536"/>
                  <a:pt x="4742865" y="169002"/>
                  <a:pt x="4748353" y="171291"/>
                </a:cubicBezTo>
                <a:cubicBezTo>
                  <a:pt x="4753841" y="173579"/>
                  <a:pt x="4756585" y="179033"/>
                  <a:pt x="4756585" y="187652"/>
                </a:cubicBezTo>
                <a:cubicBezTo>
                  <a:pt x="4756585" y="197822"/>
                  <a:pt x="4751764" y="199506"/>
                  <a:pt x="4742121" y="192703"/>
                </a:cubicBezTo>
                <a:cubicBezTo>
                  <a:pt x="4732478" y="185901"/>
                  <a:pt x="4726857" y="181129"/>
                  <a:pt x="4725257" y="178388"/>
                </a:cubicBezTo>
                <a:cubicBezTo>
                  <a:pt x="4721834" y="200551"/>
                  <a:pt x="4713630" y="217514"/>
                  <a:pt x="4700645" y="229278"/>
                </a:cubicBezTo>
                <a:cubicBezTo>
                  <a:pt x="4687659" y="241041"/>
                  <a:pt x="4675229" y="248536"/>
                  <a:pt x="4663354" y="251760"/>
                </a:cubicBezTo>
                <a:cubicBezTo>
                  <a:pt x="4651479" y="254985"/>
                  <a:pt x="4649377" y="253038"/>
                  <a:pt x="4657047" y="245919"/>
                </a:cubicBezTo>
                <a:cubicBezTo>
                  <a:pt x="4664718" y="238800"/>
                  <a:pt x="4672358" y="231814"/>
                  <a:pt x="4679967" y="224962"/>
                </a:cubicBezTo>
                <a:cubicBezTo>
                  <a:pt x="4687576" y="218109"/>
                  <a:pt x="4693467" y="209756"/>
                  <a:pt x="4697640" y="199903"/>
                </a:cubicBezTo>
                <a:cubicBezTo>
                  <a:pt x="4701813" y="190049"/>
                  <a:pt x="4704486" y="179907"/>
                  <a:pt x="4705658" y="169477"/>
                </a:cubicBezTo>
                <a:cubicBezTo>
                  <a:pt x="4706830" y="159046"/>
                  <a:pt x="4707038" y="150117"/>
                  <a:pt x="4706281" y="142688"/>
                </a:cubicBezTo>
                <a:cubicBezTo>
                  <a:pt x="4705525" y="135259"/>
                  <a:pt x="4703969" y="128431"/>
                  <a:pt x="4701612" y="122205"/>
                </a:cubicBezTo>
                <a:cubicBezTo>
                  <a:pt x="4699255" y="115979"/>
                  <a:pt x="4701184" y="113474"/>
                  <a:pt x="4707398" y="114689"/>
                </a:cubicBezTo>
                <a:cubicBezTo>
                  <a:pt x="4713611" y="115905"/>
                  <a:pt x="4718256" y="116491"/>
                  <a:pt x="4721332" y="116447"/>
                </a:cubicBezTo>
                <a:cubicBezTo>
                  <a:pt x="4724407" y="116404"/>
                  <a:pt x="4730395" y="115834"/>
                  <a:pt x="4739293" y="114736"/>
                </a:cubicBezTo>
                <a:cubicBezTo>
                  <a:pt x="4748192" y="113638"/>
                  <a:pt x="4754979" y="111691"/>
                  <a:pt x="4759655" y="108894"/>
                </a:cubicBezTo>
                <a:cubicBezTo>
                  <a:pt x="4761992" y="107496"/>
                  <a:pt x="4764493" y="106766"/>
                  <a:pt x="4767157" y="106704"/>
                </a:cubicBezTo>
                <a:close/>
                <a:moveTo>
                  <a:pt x="967356" y="106625"/>
                </a:moveTo>
                <a:cubicBezTo>
                  <a:pt x="972832" y="107908"/>
                  <a:pt x="977787" y="110494"/>
                  <a:pt x="982220" y="114382"/>
                </a:cubicBezTo>
                <a:cubicBezTo>
                  <a:pt x="986654" y="118271"/>
                  <a:pt x="986676" y="122618"/>
                  <a:pt x="982286" y="127424"/>
                </a:cubicBezTo>
                <a:cubicBezTo>
                  <a:pt x="977895" y="132229"/>
                  <a:pt x="974782" y="139221"/>
                  <a:pt x="972947" y="148399"/>
                </a:cubicBezTo>
                <a:cubicBezTo>
                  <a:pt x="971111" y="157577"/>
                  <a:pt x="970193" y="175306"/>
                  <a:pt x="970193" y="201586"/>
                </a:cubicBezTo>
                <a:cubicBezTo>
                  <a:pt x="981504" y="194790"/>
                  <a:pt x="991727" y="189786"/>
                  <a:pt x="1000861" y="186573"/>
                </a:cubicBezTo>
                <a:cubicBezTo>
                  <a:pt x="1009995" y="183361"/>
                  <a:pt x="1010671" y="185711"/>
                  <a:pt x="1002889" y="193624"/>
                </a:cubicBezTo>
                <a:cubicBezTo>
                  <a:pt x="995107" y="201537"/>
                  <a:pt x="987200" y="209512"/>
                  <a:pt x="979170" y="217548"/>
                </a:cubicBezTo>
                <a:cubicBezTo>
                  <a:pt x="971139" y="225585"/>
                  <a:pt x="964228" y="233519"/>
                  <a:pt x="958436" y="241351"/>
                </a:cubicBezTo>
                <a:cubicBezTo>
                  <a:pt x="952644" y="249184"/>
                  <a:pt x="947295" y="248222"/>
                  <a:pt x="942390" y="238468"/>
                </a:cubicBezTo>
                <a:cubicBezTo>
                  <a:pt x="937485" y="228713"/>
                  <a:pt x="936983" y="221219"/>
                  <a:pt x="940883" y="215986"/>
                </a:cubicBezTo>
                <a:cubicBezTo>
                  <a:pt x="944784" y="210752"/>
                  <a:pt x="947317" y="204830"/>
                  <a:pt x="948483" y="198219"/>
                </a:cubicBezTo>
                <a:cubicBezTo>
                  <a:pt x="949649" y="191609"/>
                  <a:pt x="950424" y="179827"/>
                  <a:pt x="950808" y="162873"/>
                </a:cubicBezTo>
                <a:cubicBezTo>
                  <a:pt x="951193" y="145918"/>
                  <a:pt x="951385" y="135891"/>
                  <a:pt x="951385" y="132791"/>
                </a:cubicBezTo>
                <a:cubicBezTo>
                  <a:pt x="951385" y="132059"/>
                  <a:pt x="948756" y="133380"/>
                  <a:pt x="943497" y="136753"/>
                </a:cubicBezTo>
                <a:cubicBezTo>
                  <a:pt x="938239" y="140127"/>
                  <a:pt x="932171" y="143044"/>
                  <a:pt x="925294" y="145506"/>
                </a:cubicBezTo>
                <a:cubicBezTo>
                  <a:pt x="918417" y="147968"/>
                  <a:pt x="910929" y="146625"/>
                  <a:pt x="902830" y="141478"/>
                </a:cubicBezTo>
                <a:cubicBezTo>
                  <a:pt x="894731" y="136331"/>
                  <a:pt x="895159" y="133219"/>
                  <a:pt x="904114" y="132139"/>
                </a:cubicBezTo>
                <a:cubicBezTo>
                  <a:pt x="913068" y="131060"/>
                  <a:pt x="922584" y="128472"/>
                  <a:pt x="932661" y="124373"/>
                </a:cubicBezTo>
                <a:cubicBezTo>
                  <a:pt x="942738" y="120274"/>
                  <a:pt x="949671" y="115970"/>
                  <a:pt x="953459" y="111462"/>
                </a:cubicBezTo>
                <a:cubicBezTo>
                  <a:pt x="957248" y="106953"/>
                  <a:pt x="961881" y="105341"/>
                  <a:pt x="967356" y="106625"/>
                </a:cubicBezTo>
                <a:close/>
                <a:moveTo>
                  <a:pt x="5325462" y="102634"/>
                </a:moveTo>
                <a:cubicBezTo>
                  <a:pt x="5329431" y="101679"/>
                  <a:pt x="5334156" y="104234"/>
                  <a:pt x="5339638" y="110299"/>
                </a:cubicBezTo>
                <a:cubicBezTo>
                  <a:pt x="5345653" y="115260"/>
                  <a:pt x="5347476" y="119157"/>
                  <a:pt x="5345107" y="121991"/>
                </a:cubicBezTo>
                <a:cubicBezTo>
                  <a:pt x="5342738" y="124825"/>
                  <a:pt x="5335799" y="129811"/>
                  <a:pt x="5324290" y="136949"/>
                </a:cubicBezTo>
                <a:cubicBezTo>
                  <a:pt x="5312781" y="144086"/>
                  <a:pt x="5304605" y="148303"/>
                  <a:pt x="5299761" y="149599"/>
                </a:cubicBezTo>
                <a:cubicBezTo>
                  <a:pt x="5294918" y="150895"/>
                  <a:pt x="5294813" y="148315"/>
                  <a:pt x="5299445" y="141860"/>
                </a:cubicBezTo>
                <a:cubicBezTo>
                  <a:pt x="5304077" y="135404"/>
                  <a:pt x="5308362" y="129848"/>
                  <a:pt x="5312300" y="125191"/>
                </a:cubicBezTo>
                <a:cubicBezTo>
                  <a:pt x="5316238" y="120534"/>
                  <a:pt x="5318423" y="115849"/>
                  <a:pt x="5318858" y="111136"/>
                </a:cubicBezTo>
                <a:cubicBezTo>
                  <a:pt x="5319292" y="106423"/>
                  <a:pt x="5321493" y="103589"/>
                  <a:pt x="5325462" y="102634"/>
                </a:cubicBezTo>
                <a:close/>
                <a:moveTo>
                  <a:pt x="3223786" y="101899"/>
                </a:moveTo>
                <a:cubicBezTo>
                  <a:pt x="3218924" y="102278"/>
                  <a:pt x="3205449" y="104594"/>
                  <a:pt x="3183360" y="108848"/>
                </a:cubicBezTo>
                <a:cubicBezTo>
                  <a:pt x="3184105" y="116078"/>
                  <a:pt x="3185147" y="125591"/>
                  <a:pt x="3186486" y="137386"/>
                </a:cubicBezTo>
                <a:cubicBezTo>
                  <a:pt x="3207235" y="133566"/>
                  <a:pt x="3219997" y="131358"/>
                  <a:pt x="3224772" y="130763"/>
                </a:cubicBezTo>
                <a:cubicBezTo>
                  <a:pt x="3225864" y="128072"/>
                  <a:pt x="3227187" y="122494"/>
                  <a:pt x="3228744" y="114029"/>
                </a:cubicBezTo>
                <a:cubicBezTo>
                  <a:pt x="3230300" y="105564"/>
                  <a:pt x="3228647" y="101521"/>
                  <a:pt x="3223786" y="101899"/>
                </a:cubicBezTo>
                <a:close/>
                <a:moveTo>
                  <a:pt x="2604661" y="101899"/>
                </a:moveTo>
                <a:cubicBezTo>
                  <a:pt x="2599799" y="102278"/>
                  <a:pt x="2586324" y="104594"/>
                  <a:pt x="2564235" y="108848"/>
                </a:cubicBezTo>
                <a:cubicBezTo>
                  <a:pt x="2564980" y="116078"/>
                  <a:pt x="2566021" y="125591"/>
                  <a:pt x="2567361" y="137386"/>
                </a:cubicBezTo>
                <a:cubicBezTo>
                  <a:pt x="2588110" y="133566"/>
                  <a:pt x="2600872" y="131358"/>
                  <a:pt x="2605647" y="130763"/>
                </a:cubicBezTo>
                <a:cubicBezTo>
                  <a:pt x="2606738" y="128072"/>
                  <a:pt x="2608062" y="122494"/>
                  <a:pt x="2609619" y="114029"/>
                </a:cubicBezTo>
                <a:cubicBezTo>
                  <a:pt x="2611175" y="105564"/>
                  <a:pt x="2609522" y="101521"/>
                  <a:pt x="2604661" y="101899"/>
                </a:cubicBezTo>
                <a:close/>
                <a:moveTo>
                  <a:pt x="171191" y="101881"/>
                </a:moveTo>
                <a:cubicBezTo>
                  <a:pt x="177516" y="103115"/>
                  <a:pt x="186291" y="106547"/>
                  <a:pt x="197515" y="112178"/>
                </a:cubicBezTo>
                <a:cubicBezTo>
                  <a:pt x="209024" y="117089"/>
                  <a:pt x="218214" y="125266"/>
                  <a:pt x="225085" y="136707"/>
                </a:cubicBezTo>
                <a:cubicBezTo>
                  <a:pt x="231956" y="148148"/>
                  <a:pt x="232970" y="159707"/>
                  <a:pt x="228127" y="171384"/>
                </a:cubicBezTo>
                <a:cubicBezTo>
                  <a:pt x="223284" y="183060"/>
                  <a:pt x="215752" y="181036"/>
                  <a:pt x="205533" y="165310"/>
                </a:cubicBezTo>
                <a:cubicBezTo>
                  <a:pt x="195314" y="149583"/>
                  <a:pt x="185453" y="134772"/>
                  <a:pt x="175954" y="120875"/>
                </a:cubicBezTo>
                <a:cubicBezTo>
                  <a:pt x="166453" y="106978"/>
                  <a:pt x="164866" y="100647"/>
                  <a:pt x="171191" y="101881"/>
                </a:cubicBezTo>
                <a:close/>
                <a:moveTo>
                  <a:pt x="3104974" y="100376"/>
                </a:moveTo>
                <a:cubicBezTo>
                  <a:pt x="3108692" y="100493"/>
                  <a:pt x="3113064" y="101890"/>
                  <a:pt x="3118090" y="104569"/>
                </a:cubicBezTo>
                <a:cubicBezTo>
                  <a:pt x="3128142" y="109927"/>
                  <a:pt x="3131153" y="115111"/>
                  <a:pt x="3127122" y="120122"/>
                </a:cubicBezTo>
                <a:cubicBezTo>
                  <a:pt x="3123091" y="125132"/>
                  <a:pt x="3120353" y="130171"/>
                  <a:pt x="3118908" y="135237"/>
                </a:cubicBezTo>
                <a:cubicBezTo>
                  <a:pt x="3117464" y="140303"/>
                  <a:pt x="3115972" y="154737"/>
                  <a:pt x="3114434" y="178537"/>
                </a:cubicBezTo>
                <a:cubicBezTo>
                  <a:pt x="3113690" y="191572"/>
                  <a:pt x="3113492" y="196508"/>
                  <a:pt x="3113839" y="193345"/>
                </a:cubicBezTo>
                <a:cubicBezTo>
                  <a:pt x="3148516" y="170053"/>
                  <a:pt x="3159625" y="166069"/>
                  <a:pt x="3147167" y="181392"/>
                </a:cubicBezTo>
                <a:cubicBezTo>
                  <a:pt x="3134709" y="196715"/>
                  <a:pt x="3125841" y="207580"/>
                  <a:pt x="3120564" y="213986"/>
                </a:cubicBezTo>
                <a:cubicBezTo>
                  <a:pt x="3115287" y="220391"/>
                  <a:pt x="3109778" y="227929"/>
                  <a:pt x="3104035" y="236598"/>
                </a:cubicBezTo>
                <a:cubicBezTo>
                  <a:pt x="3098293" y="245267"/>
                  <a:pt x="3092935" y="244942"/>
                  <a:pt x="3087962" y="235622"/>
                </a:cubicBezTo>
                <a:cubicBezTo>
                  <a:pt x="3082988" y="226301"/>
                  <a:pt x="3082449" y="218233"/>
                  <a:pt x="3086343" y="211418"/>
                </a:cubicBezTo>
                <a:cubicBezTo>
                  <a:pt x="3090237" y="204603"/>
                  <a:pt x="3092764" y="193252"/>
                  <a:pt x="3093924" y="177365"/>
                </a:cubicBezTo>
                <a:cubicBezTo>
                  <a:pt x="3095083" y="161477"/>
                  <a:pt x="3095663" y="150507"/>
                  <a:pt x="3095663" y="144455"/>
                </a:cubicBezTo>
                <a:lnTo>
                  <a:pt x="3095663" y="128121"/>
                </a:lnTo>
                <a:cubicBezTo>
                  <a:pt x="3095663" y="125058"/>
                  <a:pt x="3092984" y="125433"/>
                  <a:pt x="3087627" y="129247"/>
                </a:cubicBezTo>
                <a:cubicBezTo>
                  <a:pt x="3082269" y="133060"/>
                  <a:pt x="3075386" y="136366"/>
                  <a:pt x="3066977" y="139162"/>
                </a:cubicBezTo>
                <a:cubicBezTo>
                  <a:pt x="3058568" y="141959"/>
                  <a:pt x="3050937" y="140517"/>
                  <a:pt x="3044085" y="134837"/>
                </a:cubicBezTo>
                <a:cubicBezTo>
                  <a:pt x="3037233" y="129157"/>
                  <a:pt x="3037509" y="126041"/>
                  <a:pt x="3044913" y="125489"/>
                </a:cubicBezTo>
                <a:cubicBezTo>
                  <a:pt x="3052317" y="124937"/>
                  <a:pt x="3061442" y="122419"/>
                  <a:pt x="3072288" y="117936"/>
                </a:cubicBezTo>
                <a:cubicBezTo>
                  <a:pt x="3083134" y="113452"/>
                  <a:pt x="3090966" y="108764"/>
                  <a:pt x="3095784" y="103871"/>
                </a:cubicBezTo>
                <a:cubicBezTo>
                  <a:pt x="3098193" y="101425"/>
                  <a:pt x="3101257" y="100260"/>
                  <a:pt x="3104974" y="100376"/>
                </a:cubicBezTo>
                <a:close/>
                <a:moveTo>
                  <a:pt x="2485849" y="100376"/>
                </a:moveTo>
                <a:cubicBezTo>
                  <a:pt x="2489567" y="100493"/>
                  <a:pt x="2493939" y="101890"/>
                  <a:pt x="2498965" y="104569"/>
                </a:cubicBezTo>
                <a:cubicBezTo>
                  <a:pt x="2509017" y="109927"/>
                  <a:pt x="2512028" y="115111"/>
                  <a:pt x="2507997" y="120122"/>
                </a:cubicBezTo>
                <a:cubicBezTo>
                  <a:pt x="2503966" y="125132"/>
                  <a:pt x="2501228" y="130171"/>
                  <a:pt x="2499783" y="135237"/>
                </a:cubicBezTo>
                <a:cubicBezTo>
                  <a:pt x="2498339" y="140303"/>
                  <a:pt x="2496847" y="154737"/>
                  <a:pt x="2495310" y="178537"/>
                </a:cubicBezTo>
                <a:cubicBezTo>
                  <a:pt x="2494565" y="191572"/>
                  <a:pt x="2494367" y="196508"/>
                  <a:pt x="2494714" y="193345"/>
                </a:cubicBezTo>
                <a:cubicBezTo>
                  <a:pt x="2529391" y="170053"/>
                  <a:pt x="2540500" y="166069"/>
                  <a:pt x="2528042" y="181392"/>
                </a:cubicBezTo>
                <a:cubicBezTo>
                  <a:pt x="2515584" y="196715"/>
                  <a:pt x="2506716" y="207580"/>
                  <a:pt x="2501439" y="213986"/>
                </a:cubicBezTo>
                <a:cubicBezTo>
                  <a:pt x="2496162" y="220391"/>
                  <a:pt x="2490652" y="227929"/>
                  <a:pt x="2484910" y="236598"/>
                </a:cubicBezTo>
                <a:cubicBezTo>
                  <a:pt x="2479168" y="245267"/>
                  <a:pt x="2473810" y="244942"/>
                  <a:pt x="2468837" y="235622"/>
                </a:cubicBezTo>
                <a:cubicBezTo>
                  <a:pt x="2463863" y="226301"/>
                  <a:pt x="2463324" y="218233"/>
                  <a:pt x="2467218" y="211418"/>
                </a:cubicBezTo>
                <a:cubicBezTo>
                  <a:pt x="2471112" y="204603"/>
                  <a:pt x="2473639" y="193252"/>
                  <a:pt x="2474799" y="177365"/>
                </a:cubicBezTo>
                <a:cubicBezTo>
                  <a:pt x="2475959" y="161477"/>
                  <a:pt x="2476538" y="150507"/>
                  <a:pt x="2476538" y="144455"/>
                </a:cubicBezTo>
                <a:lnTo>
                  <a:pt x="2476538" y="128121"/>
                </a:lnTo>
                <a:cubicBezTo>
                  <a:pt x="2476538" y="125058"/>
                  <a:pt x="2473859" y="125433"/>
                  <a:pt x="2468502" y="129247"/>
                </a:cubicBezTo>
                <a:cubicBezTo>
                  <a:pt x="2463144" y="133060"/>
                  <a:pt x="2456261" y="136366"/>
                  <a:pt x="2447852" y="139162"/>
                </a:cubicBezTo>
                <a:cubicBezTo>
                  <a:pt x="2439443" y="141959"/>
                  <a:pt x="2431812" y="140517"/>
                  <a:pt x="2424960" y="134837"/>
                </a:cubicBezTo>
                <a:cubicBezTo>
                  <a:pt x="2418108" y="129157"/>
                  <a:pt x="2418384" y="126041"/>
                  <a:pt x="2425788" y="125489"/>
                </a:cubicBezTo>
                <a:cubicBezTo>
                  <a:pt x="2433192" y="124937"/>
                  <a:pt x="2442317" y="122419"/>
                  <a:pt x="2453163" y="117936"/>
                </a:cubicBezTo>
                <a:cubicBezTo>
                  <a:pt x="2464009" y="113452"/>
                  <a:pt x="2471841" y="108764"/>
                  <a:pt x="2476659" y="103871"/>
                </a:cubicBezTo>
                <a:cubicBezTo>
                  <a:pt x="2479068" y="101425"/>
                  <a:pt x="2482132" y="100260"/>
                  <a:pt x="2485849" y="100376"/>
                </a:cubicBezTo>
                <a:close/>
                <a:moveTo>
                  <a:pt x="5377225" y="96519"/>
                </a:moveTo>
                <a:cubicBezTo>
                  <a:pt x="5379536" y="96559"/>
                  <a:pt x="5382578" y="96973"/>
                  <a:pt x="5386351" y="97760"/>
                </a:cubicBezTo>
                <a:cubicBezTo>
                  <a:pt x="5399684" y="99422"/>
                  <a:pt x="5409382" y="102433"/>
                  <a:pt x="5415447" y="106792"/>
                </a:cubicBezTo>
                <a:cubicBezTo>
                  <a:pt x="5421512" y="111152"/>
                  <a:pt x="5424036" y="117170"/>
                  <a:pt x="5423019" y="124847"/>
                </a:cubicBezTo>
                <a:cubicBezTo>
                  <a:pt x="5422002" y="132524"/>
                  <a:pt x="5416018" y="133547"/>
                  <a:pt x="5405066" y="127917"/>
                </a:cubicBezTo>
                <a:cubicBezTo>
                  <a:pt x="5394115" y="122286"/>
                  <a:pt x="5384485" y="115065"/>
                  <a:pt x="5376175" y="106253"/>
                </a:cubicBezTo>
                <a:cubicBezTo>
                  <a:pt x="5369943" y="99644"/>
                  <a:pt x="5370293" y="96399"/>
                  <a:pt x="5377225" y="96519"/>
                </a:cubicBezTo>
                <a:close/>
                <a:moveTo>
                  <a:pt x="5674838" y="94263"/>
                </a:moveTo>
                <a:cubicBezTo>
                  <a:pt x="5680576" y="94477"/>
                  <a:pt x="5685043" y="95881"/>
                  <a:pt x="5688240" y="98476"/>
                </a:cubicBezTo>
                <a:cubicBezTo>
                  <a:pt x="5694633" y="103667"/>
                  <a:pt x="5693697" y="107763"/>
                  <a:pt x="5685431" y="110764"/>
                </a:cubicBezTo>
                <a:cubicBezTo>
                  <a:pt x="5677164" y="113765"/>
                  <a:pt x="5662620" y="116711"/>
                  <a:pt x="5641796" y="119601"/>
                </a:cubicBezTo>
                <a:cubicBezTo>
                  <a:pt x="5651135" y="122466"/>
                  <a:pt x="5654809" y="126149"/>
                  <a:pt x="5652819" y="130651"/>
                </a:cubicBezTo>
                <a:cubicBezTo>
                  <a:pt x="5650828" y="135153"/>
                  <a:pt x="5649077" y="141835"/>
                  <a:pt x="5647563" y="150697"/>
                </a:cubicBezTo>
                <a:cubicBezTo>
                  <a:pt x="5646050" y="159558"/>
                  <a:pt x="5646261" y="165257"/>
                  <a:pt x="5648196" y="167793"/>
                </a:cubicBezTo>
                <a:cubicBezTo>
                  <a:pt x="5650131" y="170329"/>
                  <a:pt x="5652905" y="171734"/>
                  <a:pt x="5656521" y="172007"/>
                </a:cubicBezTo>
                <a:cubicBezTo>
                  <a:pt x="5660136" y="172280"/>
                  <a:pt x="5664043" y="171449"/>
                  <a:pt x="5668241" y="169514"/>
                </a:cubicBezTo>
                <a:cubicBezTo>
                  <a:pt x="5672439" y="167579"/>
                  <a:pt x="5676188" y="160767"/>
                  <a:pt x="5679487" y="149078"/>
                </a:cubicBezTo>
                <a:cubicBezTo>
                  <a:pt x="5682786" y="137389"/>
                  <a:pt x="5685484" y="136927"/>
                  <a:pt x="5687579" y="147692"/>
                </a:cubicBezTo>
                <a:cubicBezTo>
                  <a:pt x="5689675" y="158457"/>
                  <a:pt x="5691908" y="166218"/>
                  <a:pt x="5694277" y="170974"/>
                </a:cubicBezTo>
                <a:cubicBezTo>
                  <a:pt x="5696646" y="175731"/>
                  <a:pt x="5695542" y="180270"/>
                  <a:pt x="5690965" y="184592"/>
                </a:cubicBezTo>
                <a:cubicBezTo>
                  <a:pt x="5686389" y="188914"/>
                  <a:pt x="5679890" y="191683"/>
                  <a:pt x="5671469" y="192899"/>
                </a:cubicBezTo>
                <a:cubicBezTo>
                  <a:pt x="5663048" y="194114"/>
                  <a:pt x="5654028" y="192995"/>
                  <a:pt x="5644410" y="189541"/>
                </a:cubicBezTo>
                <a:cubicBezTo>
                  <a:pt x="5634792" y="186087"/>
                  <a:pt x="5629983" y="176509"/>
                  <a:pt x="5629983" y="160808"/>
                </a:cubicBezTo>
                <a:lnTo>
                  <a:pt x="5629983" y="132791"/>
                </a:lnTo>
                <a:cubicBezTo>
                  <a:pt x="5629983" y="128747"/>
                  <a:pt x="5629301" y="125269"/>
                  <a:pt x="5627937" y="122354"/>
                </a:cubicBezTo>
                <a:lnTo>
                  <a:pt x="5613779" y="123768"/>
                </a:lnTo>
                <a:cubicBezTo>
                  <a:pt x="5619609" y="125827"/>
                  <a:pt x="5623205" y="128137"/>
                  <a:pt x="5624569" y="130698"/>
                </a:cubicBezTo>
                <a:cubicBezTo>
                  <a:pt x="5625934" y="133259"/>
                  <a:pt x="5625195" y="136471"/>
                  <a:pt x="5622356" y="140334"/>
                </a:cubicBezTo>
                <a:cubicBezTo>
                  <a:pt x="5619516" y="144198"/>
                  <a:pt x="5613479" y="152358"/>
                  <a:pt x="5604245" y="164817"/>
                </a:cubicBezTo>
                <a:cubicBezTo>
                  <a:pt x="5595011" y="177275"/>
                  <a:pt x="5584736" y="185959"/>
                  <a:pt x="5573419" y="190871"/>
                </a:cubicBezTo>
                <a:cubicBezTo>
                  <a:pt x="5562102" y="195782"/>
                  <a:pt x="5559792" y="193993"/>
                  <a:pt x="5566489" y="185504"/>
                </a:cubicBezTo>
                <a:cubicBezTo>
                  <a:pt x="5573186" y="177014"/>
                  <a:pt x="5580194" y="166609"/>
                  <a:pt x="5587511" y="154287"/>
                </a:cubicBezTo>
                <a:cubicBezTo>
                  <a:pt x="5594829" y="141965"/>
                  <a:pt x="5598866" y="132487"/>
                  <a:pt x="5599622" y="125851"/>
                </a:cubicBezTo>
                <a:cubicBezTo>
                  <a:pt x="5593222" y="127414"/>
                  <a:pt x="5587269" y="127368"/>
                  <a:pt x="5581763" y="125712"/>
                </a:cubicBezTo>
                <a:cubicBezTo>
                  <a:pt x="5576256" y="124056"/>
                  <a:pt x="5571630" y="121191"/>
                  <a:pt x="5567884" y="117117"/>
                </a:cubicBezTo>
                <a:cubicBezTo>
                  <a:pt x="5564139" y="113043"/>
                  <a:pt x="5566824" y="110745"/>
                  <a:pt x="5575940" y="110225"/>
                </a:cubicBezTo>
                <a:cubicBezTo>
                  <a:pt x="5585055" y="109704"/>
                  <a:pt x="5596174" y="108485"/>
                  <a:pt x="5609296" y="106569"/>
                </a:cubicBezTo>
                <a:cubicBezTo>
                  <a:pt x="5622418" y="104653"/>
                  <a:pt x="5637257" y="101527"/>
                  <a:pt x="5653814" y="97193"/>
                </a:cubicBezTo>
                <a:cubicBezTo>
                  <a:pt x="5662093" y="95025"/>
                  <a:pt x="5669101" y="94049"/>
                  <a:pt x="5674838" y="94263"/>
                </a:cubicBezTo>
                <a:close/>
                <a:moveTo>
                  <a:pt x="4159850" y="93509"/>
                </a:moveTo>
                <a:cubicBezTo>
                  <a:pt x="4158529" y="93280"/>
                  <a:pt x="4154963" y="94830"/>
                  <a:pt x="4149153" y="98160"/>
                </a:cubicBezTo>
                <a:cubicBezTo>
                  <a:pt x="4143342" y="101490"/>
                  <a:pt x="4137107" y="105481"/>
                  <a:pt x="4130447" y="110132"/>
                </a:cubicBezTo>
                <a:cubicBezTo>
                  <a:pt x="4130633" y="117074"/>
                  <a:pt x="4130702" y="123583"/>
                  <a:pt x="4130653" y="129661"/>
                </a:cubicBezTo>
                <a:lnTo>
                  <a:pt x="4130428" y="137293"/>
                </a:lnTo>
                <a:lnTo>
                  <a:pt x="4136698" y="136809"/>
                </a:lnTo>
                <a:cubicBezTo>
                  <a:pt x="4145627" y="138756"/>
                  <a:pt x="4151466" y="136378"/>
                  <a:pt x="4154213" y="129675"/>
                </a:cubicBezTo>
                <a:cubicBezTo>
                  <a:pt x="4156960" y="122971"/>
                  <a:pt x="4158916" y="115325"/>
                  <a:pt x="4160082" y="106736"/>
                </a:cubicBezTo>
                <a:cubicBezTo>
                  <a:pt x="4161248" y="98148"/>
                  <a:pt x="4161171" y="93739"/>
                  <a:pt x="4159850" y="93509"/>
                </a:cubicBezTo>
                <a:close/>
                <a:moveTo>
                  <a:pt x="659438" y="89872"/>
                </a:moveTo>
                <a:cubicBezTo>
                  <a:pt x="663045" y="90210"/>
                  <a:pt x="667353" y="91832"/>
                  <a:pt x="672360" y="94737"/>
                </a:cubicBezTo>
                <a:cubicBezTo>
                  <a:pt x="682375" y="100548"/>
                  <a:pt x="685742" y="105369"/>
                  <a:pt x="682462" y="109201"/>
                </a:cubicBezTo>
                <a:cubicBezTo>
                  <a:pt x="679182" y="113034"/>
                  <a:pt x="676639" y="117486"/>
                  <a:pt x="674835" y="122559"/>
                </a:cubicBezTo>
                <a:cubicBezTo>
                  <a:pt x="673030" y="127631"/>
                  <a:pt x="671362" y="139339"/>
                  <a:pt x="669830" y="157682"/>
                </a:cubicBezTo>
                <a:cubicBezTo>
                  <a:pt x="668299" y="176025"/>
                  <a:pt x="667889" y="186180"/>
                  <a:pt x="668602" y="188145"/>
                </a:cubicBezTo>
                <a:cubicBezTo>
                  <a:pt x="669315" y="190111"/>
                  <a:pt x="670974" y="190480"/>
                  <a:pt x="673579" y="189252"/>
                </a:cubicBezTo>
                <a:cubicBezTo>
                  <a:pt x="692232" y="178028"/>
                  <a:pt x="703673" y="172977"/>
                  <a:pt x="707902" y="174100"/>
                </a:cubicBezTo>
                <a:cubicBezTo>
                  <a:pt x="712131" y="175222"/>
                  <a:pt x="706681" y="182465"/>
                  <a:pt x="691550" y="195829"/>
                </a:cubicBezTo>
                <a:cubicBezTo>
                  <a:pt x="676419" y="209192"/>
                  <a:pt x="664727" y="220909"/>
                  <a:pt x="656473" y="230980"/>
                </a:cubicBezTo>
                <a:cubicBezTo>
                  <a:pt x="648219" y="241051"/>
                  <a:pt x="642334" y="241401"/>
                  <a:pt x="638818" y="232031"/>
                </a:cubicBezTo>
                <a:cubicBezTo>
                  <a:pt x="635302" y="222661"/>
                  <a:pt x="634918" y="215561"/>
                  <a:pt x="637665" y="210730"/>
                </a:cubicBezTo>
                <a:cubicBezTo>
                  <a:pt x="640412" y="205899"/>
                  <a:pt x="642557" y="200204"/>
                  <a:pt x="644102" y="193643"/>
                </a:cubicBezTo>
                <a:cubicBezTo>
                  <a:pt x="645646" y="187082"/>
                  <a:pt x="646802" y="173718"/>
                  <a:pt x="647571" y="153552"/>
                </a:cubicBezTo>
                <a:cubicBezTo>
                  <a:pt x="648340" y="133386"/>
                  <a:pt x="648920" y="121393"/>
                  <a:pt x="649311" y="117573"/>
                </a:cubicBezTo>
                <a:cubicBezTo>
                  <a:pt x="649701" y="113753"/>
                  <a:pt x="646244" y="113672"/>
                  <a:pt x="638939" y="117331"/>
                </a:cubicBezTo>
                <a:cubicBezTo>
                  <a:pt x="631634" y="120990"/>
                  <a:pt x="624342" y="124103"/>
                  <a:pt x="617061" y="126670"/>
                </a:cubicBezTo>
                <a:cubicBezTo>
                  <a:pt x="609781" y="129237"/>
                  <a:pt x="602538" y="127272"/>
                  <a:pt x="595333" y="120773"/>
                </a:cubicBezTo>
                <a:cubicBezTo>
                  <a:pt x="588127" y="114274"/>
                  <a:pt x="588858" y="110764"/>
                  <a:pt x="597528" y="110243"/>
                </a:cubicBezTo>
                <a:cubicBezTo>
                  <a:pt x="606197" y="109722"/>
                  <a:pt x="616125" y="107784"/>
                  <a:pt x="627312" y="104430"/>
                </a:cubicBezTo>
                <a:cubicBezTo>
                  <a:pt x="638499" y="101075"/>
                  <a:pt x="646300" y="97168"/>
                  <a:pt x="650715" y="92709"/>
                </a:cubicBezTo>
                <a:cubicBezTo>
                  <a:pt x="652923" y="90480"/>
                  <a:pt x="655830" y="89534"/>
                  <a:pt x="659438" y="89872"/>
                </a:cubicBezTo>
                <a:close/>
                <a:moveTo>
                  <a:pt x="4457292" y="89668"/>
                </a:moveTo>
                <a:lnTo>
                  <a:pt x="4437591" y="92756"/>
                </a:lnTo>
                <a:lnTo>
                  <a:pt x="4437591" y="109369"/>
                </a:lnTo>
                <a:lnTo>
                  <a:pt x="4456120" y="106485"/>
                </a:lnTo>
                <a:cubicBezTo>
                  <a:pt x="4456120" y="101326"/>
                  <a:pt x="4456511" y="95720"/>
                  <a:pt x="4457292" y="89668"/>
                </a:cubicBezTo>
                <a:close/>
                <a:moveTo>
                  <a:pt x="6930334" y="85903"/>
                </a:moveTo>
                <a:cubicBezTo>
                  <a:pt x="6934902" y="86382"/>
                  <a:pt x="6938988" y="87987"/>
                  <a:pt x="6942591" y="90719"/>
                </a:cubicBezTo>
                <a:cubicBezTo>
                  <a:pt x="6949797" y="96182"/>
                  <a:pt x="6949477" y="100659"/>
                  <a:pt x="6941633" y="104151"/>
                </a:cubicBezTo>
                <a:cubicBezTo>
                  <a:pt x="6933788" y="107642"/>
                  <a:pt x="6920642" y="111350"/>
                  <a:pt x="6902194" y="115275"/>
                </a:cubicBezTo>
                <a:cubicBezTo>
                  <a:pt x="6883745" y="119201"/>
                  <a:pt x="6869616" y="121557"/>
                  <a:pt x="6859806" y="122345"/>
                </a:cubicBezTo>
                <a:cubicBezTo>
                  <a:pt x="6849995" y="123132"/>
                  <a:pt x="6842107" y="121415"/>
                  <a:pt x="6836142" y="117192"/>
                </a:cubicBezTo>
                <a:cubicBezTo>
                  <a:pt x="6830176" y="112969"/>
                  <a:pt x="6830000" y="110234"/>
                  <a:pt x="6835612" y="108987"/>
                </a:cubicBezTo>
                <a:cubicBezTo>
                  <a:pt x="6841224" y="107741"/>
                  <a:pt x="6853480" y="104364"/>
                  <a:pt x="6872382" y="98858"/>
                </a:cubicBezTo>
                <a:cubicBezTo>
                  <a:pt x="6889844" y="95063"/>
                  <a:pt x="6904110" y="91392"/>
                  <a:pt x="6915178" y="87845"/>
                </a:cubicBezTo>
                <a:cubicBezTo>
                  <a:pt x="6920713" y="86071"/>
                  <a:pt x="6925764" y="85424"/>
                  <a:pt x="6930334" y="85903"/>
                </a:cubicBezTo>
                <a:close/>
                <a:moveTo>
                  <a:pt x="3235762" y="78076"/>
                </a:moveTo>
                <a:cubicBezTo>
                  <a:pt x="3240701" y="77379"/>
                  <a:pt x="3247133" y="79705"/>
                  <a:pt x="3255058" y="85054"/>
                </a:cubicBezTo>
                <a:cubicBezTo>
                  <a:pt x="3265625" y="92185"/>
                  <a:pt x="3267727" y="98387"/>
                  <a:pt x="3261365" y="103658"/>
                </a:cubicBezTo>
                <a:cubicBezTo>
                  <a:pt x="3255003" y="108929"/>
                  <a:pt x="3250401" y="117275"/>
                  <a:pt x="3247561" y="128698"/>
                </a:cubicBezTo>
                <a:cubicBezTo>
                  <a:pt x="3254569" y="135234"/>
                  <a:pt x="3256485" y="139497"/>
                  <a:pt x="3253310" y="141488"/>
                </a:cubicBezTo>
                <a:cubicBezTo>
                  <a:pt x="3250134" y="143478"/>
                  <a:pt x="3240051" y="145026"/>
                  <a:pt x="3223060" y="146129"/>
                </a:cubicBezTo>
                <a:cubicBezTo>
                  <a:pt x="3233950" y="151053"/>
                  <a:pt x="3238008" y="155732"/>
                  <a:pt x="3235236" y="160166"/>
                </a:cubicBezTo>
                <a:cubicBezTo>
                  <a:pt x="3232464" y="164600"/>
                  <a:pt x="3230325" y="173780"/>
                  <a:pt x="3228818" y="187708"/>
                </a:cubicBezTo>
                <a:cubicBezTo>
                  <a:pt x="3227311" y="201636"/>
                  <a:pt x="3227996" y="212919"/>
                  <a:pt x="3230874" y="221557"/>
                </a:cubicBezTo>
                <a:cubicBezTo>
                  <a:pt x="3233751" y="230196"/>
                  <a:pt x="3240858" y="234868"/>
                  <a:pt x="3252193" y="235575"/>
                </a:cubicBezTo>
                <a:cubicBezTo>
                  <a:pt x="3263529" y="236282"/>
                  <a:pt x="3272447" y="235780"/>
                  <a:pt x="3278945" y="234068"/>
                </a:cubicBezTo>
                <a:cubicBezTo>
                  <a:pt x="3285444" y="232357"/>
                  <a:pt x="3289794" y="227532"/>
                  <a:pt x="3291996" y="219595"/>
                </a:cubicBezTo>
                <a:cubicBezTo>
                  <a:pt x="3294197" y="211657"/>
                  <a:pt x="3296817" y="202588"/>
                  <a:pt x="3299856" y="192387"/>
                </a:cubicBezTo>
                <a:cubicBezTo>
                  <a:pt x="3302894" y="182186"/>
                  <a:pt x="3305626" y="185172"/>
                  <a:pt x="3308050" y="201345"/>
                </a:cubicBezTo>
                <a:cubicBezTo>
                  <a:pt x="3310475" y="217517"/>
                  <a:pt x="3313842" y="228509"/>
                  <a:pt x="3318152" y="234319"/>
                </a:cubicBezTo>
                <a:cubicBezTo>
                  <a:pt x="3322462" y="240130"/>
                  <a:pt x="3318515" y="245686"/>
                  <a:pt x="3306311" y="250988"/>
                </a:cubicBezTo>
                <a:cubicBezTo>
                  <a:pt x="3294107" y="256290"/>
                  <a:pt x="3279175" y="258941"/>
                  <a:pt x="3261514" y="258941"/>
                </a:cubicBezTo>
                <a:cubicBezTo>
                  <a:pt x="3244324" y="258941"/>
                  <a:pt x="3231258" y="255729"/>
                  <a:pt x="3222316" y="249304"/>
                </a:cubicBezTo>
                <a:cubicBezTo>
                  <a:pt x="3213374" y="242880"/>
                  <a:pt x="3209681" y="227002"/>
                  <a:pt x="3211238" y="201670"/>
                </a:cubicBezTo>
                <a:cubicBezTo>
                  <a:pt x="3212795" y="176338"/>
                  <a:pt x="3212301" y="158457"/>
                  <a:pt x="3209759" y="148027"/>
                </a:cubicBezTo>
                <a:cubicBezTo>
                  <a:pt x="3206609" y="148808"/>
                  <a:pt x="3202479" y="149509"/>
                  <a:pt x="3197369" y="150129"/>
                </a:cubicBezTo>
                <a:cubicBezTo>
                  <a:pt x="3207489" y="156616"/>
                  <a:pt x="3211080" y="161542"/>
                  <a:pt x="3208140" y="164910"/>
                </a:cubicBezTo>
                <a:cubicBezTo>
                  <a:pt x="3205201" y="168277"/>
                  <a:pt x="3201617" y="174763"/>
                  <a:pt x="3197387" y="184369"/>
                </a:cubicBezTo>
                <a:cubicBezTo>
                  <a:pt x="3193158" y="193974"/>
                  <a:pt x="3187444" y="203785"/>
                  <a:pt x="3180244" y="213800"/>
                </a:cubicBezTo>
                <a:cubicBezTo>
                  <a:pt x="3173045" y="223815"/>
                  <a:pt x="3164980" y="231861"/>
                  <a:pt x="3156050" y="237938"/>
                </a:cubicBezTo>
                <a:cubicBezTo>
                  <a:pt x="3147121" y="244015"/>
                  <a:pt x="3138715" y="247866"/>
                  <a:pt x="3130833" y="249490"/>
                </a:cubicBezTo>
                <a:cubicBezTo>
                  <a:pt x="3122952" y="251115"/>
                  <a:pt x="3122629" y="248384"/>
                  <a:pt x="3129866" y="241296"/>
                </a:cubicBezTo>
                <a:cubicBezTo>
                  <a:pt x="3137103" y="234208"/>
                  <a:pt x="3145307" y="225312"/>
                  <a:pt x="3154478" y="214609"/>
                </a:cubicBezTo>
                <a:cubicBezTo>
                  <a:pt x="3163650" y="203906"/>
                  <a:pt x="3171123" y="191373"/>
                  <a:pt x="3176896" y="177011"/>
                </a:cubicBezTo>
                <a:cubicBezTo>
                  <a:pt x="3179782" y="169830"/>
                  <a:pt x="3181785" y="164214"/>
                  <a:pt x="3182902" y="160161"/>
                </a:cubicBezTo>
                <a:lnTo>
                  <a:pt x="3183582" y="156871"/>
                </a:lnTo>
                <a:lnTo>
                  <a:pt x="3182385" y="158967"/>
                </a:lnTo>
                <a:cubicBezTo>
                  <a:pt x="3178947" y="163332"/>
                  <a:pt x="3175933" y="161980"/>
                  <a:pt x="3173342" y="154910"/>
                </a:cubicBezTo>
                <a:cubicBezTo>
                  <a:pt x="3169888" y="145484"/>
                  <a:pt x="3166828" y="136006"/>
                  <a:pt x="3164162" y="126475"/>
                </a:cubicBezTo>
                <a:cubicBezTo>
                  <a:pt x="3161495" y="116944"/>
                  <a:pt x="3158363" y="108792"/>
                  <a:pt x="3154767" y="102020"/>
                </a:cubicBezTo>
                <a:cubicBezTo>
                  <a:pt x="3151170" y="95249"/>
                  <a:pt x="3153824" y="92446"/>
                  <a:pt x="3162729" y="93612"/>
                </a:cubicBezTo>
                <a:cubicBezTo>
                  <a:pt x="3171634" y="94777"/>
                  <a:pt x="3183977" y="93667"/>
                  <a:pt x="3199760" y="90282"/>
                </a:cubicBezTo>
                <a:cubicBezTo>
                  <a:pt x="3215541" y="86896"/>
                  <a:pt x="3226062" y="83395"/>
                  <a:pt x="3231320" y="79780"/>
                </a:cubicBezTo>
                <a:cubicBezTo>
                  <a:pt x="3232635" y="78876"/>
                  <a:pt x="3234115" y="78308"/>
                  <a:pt x="3235762" y="78076"/>
                </a:cubicBezTo>
                <a:close/>
                <a:moveTo>
                  <a:pt x="2616637" y="78076"/>
                </a:moveTo>
                <a:cubicBezTo>
                  <a:pt x="2621576" y="77379"/>
                  <a:pt x="2628008" y="79705"/>
                  <a:pt x="2635933" y="85054"/>
                </a:cubicBezTo>
                <a:cubicBezTo>
                  <a:pt x="2646500" y="92185"/>
                  <a:pt x="2648603" y="98387"/>
                  <a:pt x="2642240" y="103658"/>
                </a:cubicBezTo>
                <a:cubicBezTo>
                  <a:pt x="2635878" y="108929"/>
                  <a:pt x="2631276" y="117275"/>
                  <a:pt x="2628436" y="128698"/>
                </a:cubicBezTo>
                <a:cubicBezTo>
                  <a:pt x="2635444" y="135234"/>
                  <a:pt x="2637360" y="139497"/>
                  <a:pt x="2634185" y="141488"/>
                </a:cubicBezTo>
                <a:cubicBezTo>
                  <a:pt x="2631009" y="143478"/>
                  <a:pt x="2620927" y="145026"/>
                  <a:pt x="2603935" y="146129"/>
                </a:cubicBezTo>
                <a:cubicBezTo>
                  <a:pt x="2614824" y="151053"/>
                  <a:pt x="2618883" y="155732"/>
                  <a:pt x="2616112" y="160166"/>
                </a:cubicBezTo>
                <a:cubicBezTo>
                  <a:pt x="2613339" y="164600"/>
                  <a:pt x="2611200" y="173780"/>
                  <a:pt x="2609693" y="187708"/>
                </a:cubicBezTo>
                <a:cubicBezTo>
                  <a:pt x="2608186" y="201636"/>
                  <a:pt x="2608871" y="212919"/>
                  <a:pt x="2611749" y="221557"/>
                </a:cubicBezTo>
                <a:cubicBezTo>
                  <a:pt x="2614626" y="230196"/>
                  <a:pt x="2621733" y="234868"/>
                  <a:pt x="2633068" y="235575"/>
                </a:cubicBezTo>
                <a:cubicBezTo>
                  <a:pt x="2644404" y="236282"/>
                  <a:pt x="2653322" y="235780"/>
                  <a:pt x="2659820" y="234068"/>
                </a:cubicBezTo>
                <a:cubicBezTo>
                  <a:pt x="2666319" y="232357"/>
                  <a:pt x="2670669" y="227532"/>
                  <a:pt x="2672871" y="219595"/>
                </a:cubicBezTo>
                <a:cubicBezTo>
                  <a:pt x="2675072" y="211657"/>
                  <a:pt x="2677692" y="202588"/>
                  <a:pt x="2680731" y="192387"/>
                </a:cubicBezTo>
                <a:cubicBezTo>
                  <a:pt x="2683769" y="182186"/>
                  <a:pt x="2686501" y="185172"/>
                  <a:pt x="2688926" y="201345"/>
                </a:cubicBezTo>
                <a:cubicBezTo>
                  <a:pt x="2691350" y="217517"/>
                  <a:pt x="2694717" y="228509"/>
                  <a:pt x="2699027" y="234319"/>
                </a:cubicBezTo>
                <a:cubicBezTo>
                  <a:pt x="2703337" y="240130"/>
                  <a:pt x="2699390" y="245686"/>
                  <a:pt x="2687186" y="250988"/>
                </a:cubicBezTo>
                <a:cubicBezTo>
                  <a:pt x="2674982" y="256290"/>
                  <a:pt x="2660050" y="258941"/>
                  <a:pt x="2642389" y="258941"/>
                </a:cubicBezTo>
                <a:cubicBezTo>
                  <a:pt x="2625199" y="258941"/>
                  <a:pt x="2612133" y="255729"/>
                  <a:pt x="2603191" y="249304"/>
                </a:cubicBezTo>
                <a:cubicBezTo>
                  <a:pt x="2594249" y="242880"/>
                  <a:pt x="2590556" y="227002"/>
                  <a:pt x="2592113" y="201670"/>
                </a:cubicBezTo>
                <a:cubicBezTo>
                  <a:pt x="2593669" y="176338"/>
                  <a:pt x="2593176" y="158457"/>
                  <a:pt x="2590634" y="148027"/>
                </a:cubicBezTo>
                <a:cubicBezTo>
                  <a:pt x="2587484" y="148808"/>
                  <a:pt x="2583354" y="149509"/>
                  <a:pt x="2578244" y="150129"/>
                </a:cubicBezTo>
                <a:cubicBezTo>
                  <a:pt x="2588364" y="156616"/>
                  <a:pt x="2591955" y="161542"/>
                  <a:pt x="2589015" y="164910"/>
                </a:cubicBezTo>
                <a:cubicBezTo>
                  <a:pt x="2586076" y="168277"/>
                  <a:pt x="2582492" y="174763"/>
                  <a:pt x="2578262" y="184369"/>
                </a:cubicBezTo>
                <a:cubicBezTo>
                  <a:pt x="2574033" y="193974"/>
                  <a:pt x="2568319" y="203785"/>
                  <a:pt x="2561119" y="213800"/>
                </a:cubicBezTo>
                <a:cubicBezTo>
                  <a:pt x="2553920" y="223815"/>
                  <a:pt x="2545855" y="231861"/>
                  <a:pt x="2536925" y="237938"/>
                </a:cubicBezTo>
                <a:cubicBezTo>
                  <a:pt x="2527996" y="244015"/>
                  <a:pt x="2519590" y="247866"/>
                  <a:pt x="2511708" y="249490"/>
                </a:cubicBezTo>
                <a:cubicBezTo>
                  <a:pt x="2503827" y="251115"/>
                  <a:pt x="2503504" y="248384"/>
                  <a:pt x="2510741" y="241296"/>
                </a:cubicBezTo>
                <a:cubicBezTo>
                  <a:pt x="2517978" y="234208"/>
                  <a:pt x="2526182" y="225312"/>
                  <a:pt x="2535353" y="214609"/>
                </a:cubicBezTo>
                <a:cubicBezTo>
                  <a:pt x="2544525" y="203906"/>
                  <a:pt x="2551997" y="191373"/>
                  <a:pt x="2557771" y="177011"/>
                </a:cubicBezTo>
                <a:cubicBezTo>
                  <a:pt x="2560657" y="169830"/>
                  <a:pt x="2562660" y="164214"/>
                  <a:pt x="2563777" y="160161"/>
                </a:cubicBezTo>
                <a:lnTo>
                  <a:pt x="2564457" y="156871"/>
                </a:lnTo>
                <a:lnTo>
                  <a:pt x="2563260" y="158967"/>
                </a:lnTo>
                <a:cubicBezTo>
                  <a:pt x="2559822" y="163332"/>
                  <a:pt x="2556808" y="161980"/>
                  <a:pt x="2554217" y="154910"/>
                </a:cubicBezTo>
                <a:cubicBezTo>
                  <a:pt x="2550764" y="145484"/>
                  <a:pt x="2547703" y="136006"/>
                  <a:pt x="2545037" y="126475"/>
                </a:cubicBezTo>
                <a:cubicBezTo>
                  <a:pt x="2542370" y="116944"/>
                  <a:pt x="2539238" y="108792"/>
                  <a:pt x="2535642" y="102020"/>
                </a:cubicBezTo>
                <a:cubicBezTo>
                  <a:pt x="2532045" y="95249"/>
                  <a:pt x="2534699" y="92446"/>
                  <a:pt x="2543604" y="93612"/>
                </a:cubicBezTo>
                <a:cubicBezTo>
                  <a:pt x="2552509" y="94777"/>
                  <a:pt x="2564853" y="93667"/>
                  <a:pt x="2580634" y="90282"/>
                </a:cubicBezTo>
                <a:cubicBezTo>
                  <a:pt x="2596417" y="86896"/>
                  <a:pt x="2606937" y="83395"/>
                  <a:pt x="2612195" y="79780"/>
                </a:cubicBezTo>
                <a:cubicBezTo>
                  <a:pt x="2613510" y="78876"/>
                  <a:pt x="2614991" y="78308"/>
                  <a:pt x="2616637" y="78076"/>
                </a:cubicBezTo>
                <a:close/>
                <a:moveTo>
                  <a:pt x="477656" y="77361"/>
                </a:moveTo>
                <a:cubicBezTo>
                  <a:pt x="474971" y="77715"/>
                  <a:pt x="470063" y="78289"/>
                  <a:pt x="462931" y="79082"/>
                </a:cubicBezTo>
                <a:cubicBezTo>
                  <a:pt x="455800" y="79876"/>
                  <a:pt x="446920" y="81581"/>
                  <a:pt x="436291" y="84198"/>
                </a:cubicBezTo>
                <a:cubicBezTo>
                  <a:pt x="437072" y="91181"/>
                  <a:pt x="437463" y="102684"/>
                  <a:pt x="437463" y="118708"/>
                </a:cubicBezTo>
                <a:cubicBezTo>
                  <a:pt x="440588" y="118795"/>
                  <a:pt x="445915" y="117455"/>
                  <a:pt x="453443" y="114689"/>
                </a:cubicBezTo>
                <a:cubicBezTo>
                  <a:pt x="460972" y="111924"/>
                  <a:pt x="467582" y="112671"/>
                  <a:pt x="473275" y="116931"/>
                </a:cubicBezTo>
                <a:cubicBezTo>
                  <a:pt x="478967" y="121191"/>
                  <a:pt x="477451" y="125300"/>
                  <a:pt x="468726" y="129256"/>
                </a:cubicBezTo>
                <a:cubicBezTo>
                  <a:pt x="460001" y="133212"/>
                  <a:pt x="449964" y="135190"/>
                  <a:pt x="438616" y="135190"/>
                </a:cubicBezTo>
                <a:lnTo>
                  <a:pt x="438616" y="164231"/>
                </a:lnTo>
                <a:cubicBezTo>
                  <a:pt x="441915" y="164305"/>
                  <a:pt x="447589" y="163158"/>
                  <a:pt x="455639" y="160789"/>
                </a:cubicBezTo>
                <a:cubicBezTo>
                  <a:pt x="463688" y="158420"/>
                  <a:pt x="469867" y="159710"/>
                  <a:pt x="474177" y="164658"/>
                </a:cubicBezTo>
                <a:cubicBezTo>
                  <a:pt x="478487" y="169607"/>
                  <a:pt x="475848" y="173520"/>
                  <a:pt x="466261" y="176397"/>
                </a:cubicBezTo>
                <a:cubicBezTo>
                  <a:pt x="456674" y="179275"/>
                  <a:pt x="447459" y="180713"/>
                  <a:pt x="438616" y="180713"/>
                </a:cubicBezTo>
                <a:lnTo>
                  <a:pt x="438616" y="216767"/>
                </a:lnTo>
                <a:cubicBezTo>
                  <a:pt x="449754" y="216829"/>
                  <a:pt x="464109" y="215806"/>
                  <a:pt x="481684" y="213697"/>
                </a:cubicBezTo>
                <a:lnTo>
                  <a:pt x="481684" y="84924"/>
                </a:lnTo>
                <a:cubicBezTo>
                  <a:pt x="481684" y="79529"/>
                  <a:pt x="480341" y="77008"/>
                  <a:pt x="477656" y="77361"/>
                </a:cubicBezTo>
                <a:close/>
                <a:moveTo>
                  <a:pt x="3812661" y="76831"/>
                </a:moveTo>
                <a:cubicBezTo>
                  <a:pt x="3804625" y="78382"/>
                  <a:pt x="3789382" y="81315"/>
                  <a:pt x="3766934" y="85631"/>
                </a:cubicBezTo>
                <a:cubicBezTo>
                  <a:pt x="3766388" y="90604"/>
                  <a:pt x="3766115" y="97351"/>
                  <a:pt x="3766115" y="105871"/>
                </a:cubicBezTo>
                <a:cubicBezTo>
                  <a:pt x="3768013" y="105313"/>
                  <a:pt x="3773067" y="103422"/>
                  <a:pt x="3781277" y="100197"/>
                </a:cubicBezTo>
                <a:cubicBezTo>
                  <a:pt x="3789488" y="96973"/>
                  <a:pt x="3796405" y="97971"/>
                  <a:pt x="3802030" y="103192"/>
                </a:cubicBezTo>
                <a:cubicBezTo>
                  <a:pt x="3807654" y="108414"/>
                  <a:pt x="3805096" y="112913"/>
                  <a:pt x="3794356" y="116689"/>
                </a:cubicBezTo>
                <a:cubicBezTo>
                  <a:pt x="3783615" y="120466"/>
                  <a:pt x="3774115" y="122354"/>
                  <a:pt x="3765855" y="122354"/>
                </a:cubicBezTo>
                <a:cubicBezTo>
                  <a:pt x="3765223" y="132524"/>
                  <a:pt x="3764919" y="137925"/>
                  <a:pt x="3764943" y="138558"/>
                </a:cubicBezTo>
                <a:cubicBezTo>
                  <a:pt x="3767945" y="138657"/>
                  <a:pt x="3773005" y="137125"/>
                  <a:pt x="3780124" y="133963"/>
                </a:cubicBezTo>
                <a:cubicBezTo>
                  <a:pt x="3787243" y="130800"/>
                  <a:pt x="3793497" y="131008"/>
                  <a:pt x="3798886" y="134586"/>
                </a:cubicBezTo>
                <a:cubicBezTo>
                  <a:pt x="3804275" y="138164"/>
                  <a:pt x="3804448" y="142058"/>
                  <a:pt x="3799406" y="146269"/>
                </a:cubicBezTo>
                <a:cubicBezTo>
                  <a:pt x="3794365" y="150479"/>
                  <a:pt x="3782877" y="153664"/>
                  <a:pt x="3764943" y="155822"/>
                </a:cubicBezTo>
                <a:cubicBezTo>
                  <a:pt x="3764943" y="163511"/>
                  <a:pt x="3764553" y="171374"/>
                  <a:pt x="3763771" y="179411"/>
                </a:cubicBezTo>
                <a:cubicBezTo>
                  <a:pt x="3775814" y="177898"/>
                  <a:pt x="3790982" y="175734"/>
                  <a:pt x="3809276" y="172918"/>
                </a:cubicBezTo>
                <a:cubicBezTo>
                  <a:pt x="3811533" y="135265"/>
                  <a:pt x="3812661" y="103236"/>
                  <a:pt x="3812661" y="76831"/>
                </a:cubicBezTo>
                <a:close/>
                <a:moveTo>
                  <a:pt x="4740541" y="72920"/>
                </a:moveTo>
                <a:cubicBezTo>
                  <a:pt x="4743202" y="72946"/>
                  <a:pt x="4746581" y="73323"/>
                  <a:pt x="4750678" y="74050"/>
                </a:cubicBezTo>
                <a:cubicBezTo>
                  <a:pt x="4767068" y="76958"/>
                  <a:pt x="4775015" y="83789"/>
                  <a:pt x="4774519" y="94542"/>
                </a:cubicBezTo>
                <a:cubicBezTo>
                  <a:pt x="4774023" y="105295"/>
                  <a:pt x="4768014" y="108073"/>
                  <a:pt x="4756492" y="102876"/>
                </a:cubicBezTo>
                <a:cubicBezTo>
                  <a:pt x="4749411" y="97357"/>
                  <a:pt x="4742574" y="90446"/>
                  <a:pt x="4735982" y="82143"/>
                </a:cubicBezTo>
                <a:cubicBezTo>
                  <a:pt x="4731038" y="75915"/>
                  <a:pt x="4732558" y="72841"/>
                  <a:pt x="4740541" y="72920"/>
                </a:cubicBezTo>
                <a:close/>
                <a:moveTo>
                  <a:pt x="2030910" y="65813"/>
                </a:moveTo>
                <a:cubicBezTo>
                  <a:pt x="2034922" y="66508"/>
                  <a:pt x="2038940" y="68249"/>
                  <a:pt x="2042965" y="71036"/>
                </a:cubicBezTo>
                <a:cubicBezTo>
                  <a:pt x="2051014" y="76611"/>
                  <a:pt x="2048366" y="81482"/>
                  <a:pt x="2035021" y="85649"/>
                </a:cubicBezTo>
                <a:cubicBezTo>
                  <a:pt x="2021676" y="89816"/>
                  <a:pt x="2010055" y="92750"/>
                  <a:pt x="2000158" y="94449"/>
                </a:cubicBezTo>
                <a:cubicBezTo>
                  <a:pt x="2004053" y="98083"/>
                  <a:pt x="2005600" y="101410"/>
                  <a:pt x="2004800" y="104430"/>
                </a:cubicBezTo>
                <a:cubicBezTo>
                  <a:pt x="2004000" y="107450"/>
                  <a:pt x="2003234" y="110262"/>
                  <a:pt x="2002502" y="112866"/>
                </a:cubicBezTo>
                <a:cubicBezTo>
                  <a:pt x="2006062" y="112271"/>
                  <a:pt x="2011286" y="111152"/>
                  <a:pt x="2018176" y="109508"/>
                </a:cubicBezTo>
                <a:cubicBezTo>
                  <a:pt x="2025065" y="107865"/>
                  <a:pt x="2030401" y="109766"/>
                  <a:pt x="2034184" y="115210"/>
                </a:cubicBezTo>
                <a:cubicBezTo>
                  <a:pt x="2037967" y="120655"/>
                  <a:pt x="2035908" y="124373"/>
                  <a:pt x="2028008" y="126363"/>
                </a:cubicBezTo>
                <a:cubicBezTo>
                  <a:pt x="2020108" y="128354"/>
                  <a:pt x="2011606" y="130633"/>
                  <a:pt x="2002502" y="133200"/>
                </a:cubicBezTo>
                <a:lnTo>
                  <a:pt x="2002502" y="156064"/>
                </a:lnTo>
                <a:cubicBezTo>
                  <a:pt x="2015872" y="153025"/>
                  <a:pt x="2029654" y="150514"/>
                  <a:pt x="2043849" y="148529"/>
                </a:cubicBezTo>
                <a:cubicBezTo>
                  <a:pt x="2058043" y="146545"/>
                  <a:pt x="2067788" y="147060"/>
                  <a:pt x="2073084" y="150073"/>
                </a:cubicBezTo>
                <a:cubicBezTo>
                  <a:pt x="2078380" y="153087"/>
                  <a:pt x="2082532" y="157198"/>
                  <a:pt x="2085539" y="162407"/>
                </a:cubicBezTo>
                <a:cubicBezTo>
                  <a:pt x="2088547" y="167616"/>
                  <a:pt x="2082274" y="170026"/>
                  <a:pt x="2066722" y="169635"/>
                </a:cubicBezTo>
                <a:cubicBezTo>
                  <a:pt x="2051169" y="169244"/>
                  <a:pt x="2039251" y="169424"/>
                  <a:pt x="2030966" y="170174"/>
                </a:cubicBezTo>
                <a:cubicBezTo>
                  <a:pt x="2022681" y="170925"/>
                  <a:pt x="2013150" y="171976"/>
                  <a:pt x="2002372" y="173328"/>
                </a:cubicBezTo>
                <a:cubicBezTo>
                  <a:pt x="2001640" y="207893"/>
                  <a:pt x="2001076" y="230921"/>
                  <a:pt x="2000679" y="242412"/>
                </a:cubicBezTo>
                <a:cubicBezTo>
                  <a:pt x="2000282" y="253903"/>
                  <a:pt x="1998589" y="264004"/>
                  <a:pt x="1995600" y="272717"/>
                </a:cubicBezTo>
                <a:cubicBezTo>
                  <a:pt x="1992612" y="281430"/>
                  <a:pt x="1989099" y="284056"/>
                  <a:pt x="1985062" y="280596"/>
                </a:cubicBezTo>
                <a:cubicBezTo>
                  <a:pt x="1981025" y="277135"/>
                  <a:pt x="1979006" y="268336"/>
                  <a:pt x="1979006" y="254197"/>
                </a:cubicBezTo>
                <a:lnTo>
                  <a:pt x="1979006" y="176044"/>
                </a:lnTo>
                <a:cubicBezTo>
                  <a:pt x="1954412" y="181501"/>
                  <a:pt x="1938816" y="184617"/>
                  <a:pt x="1932218" y="185392"/>
                </a:cubicBezTo>
                <a:cubicBezTo>
                  <a:pt x="1925620" y="186167"/>
                  <a:pt x="1918346" y="183684"/>
                  <a:pt x="1910396" y="177941"/>
                </a:cubicBezTo>
                <a:cubicBezTo>
                  <a:pt x="1902446" y="172199"/>
                  <a:pt x="1904812" y="169077"/>
                  <a:pt x="1917494" y="168574"/>
                </a:cubicBezTo>
                <a:cubicBezTo>
                  <a:pt x="1930175" y="168072"/>
                  <a:pt x="1950679" y="165279"/>
                  <a:pt x="1979006" y="160194"/>
                </a:cubicBezTo>
                <a:lnTo>
                  <a:pt x="1979006" y="137535"/>
                </a:lnTo>
                <a:cubicBezTo>
                  <a:pt x="1972234" y="139085"/>
                  <a:pt x="1965652" y="139652"/>
                  <a:pt x="1959258" y="139237"/>
                </a:cubicBezTo>
                <a:cubicBezTo>
                  <a:pt x="1952865" y="138821"/>
                  <a:pt x="1947554" y="136387"/>
                  <a:pt x="1943325" y="131935"/>
                </a:cubicBezTo>
                <a:cubicBezTo>
                  <a:pt x="1939095" y="127482"/>
                  <a:pt x="1939781" y="124959"/>
                  <a:pt x="1945380" y="124363"/>
                </a:cubicBezTo>
                <a:cubicBezTo>
                  <a:pt x="1950980" y="123768"/>
                  <a:pt x="1962189" y="121722"/>
                  <a:pt x="1979006" y="118224"/>
                </a:cubicBezTo>
                <a:cubicBezTo>
                  <a:pt x="1979006" y="106975"/>
                  <a:pt x="1978119" y="100179"/>
                  <a:pt x="1976346" y="97835"/>
                </a:cubicBezTo>
                <a:cubicBezTo>
                  <a:pt x="1970169" y="98579"/>
                  <a:pt x="1964498" y="99348"/>
                  <a:pt x="1959333" y="100141"/>
                </a:cubicBezTo>
                <a:cubicBezTo>
                  <a:pt x="1954167" y="100935"/>
                  <a:pt x="1948372" y="99013"/>
                  <a:pt x="1941948" y="94374"/>
                </a:cubicBezTo>
                <a:cubicBezTo>
                  <a:pt x="1935523" y="89736"/>
                  <a:pt x="1937623" y="86421"/>
                  <a:pt x="1948245" y="84431"/>
                </a:cubicBezTo>
                <a:cubicBezTo>
                  <a:pt x="1958868" y="82440"/>
                  <a:pt x="1971298" y="79715"/>
                  <a:pt x="1985536" y="76255"/>
                </a:cubicBezTo>
                <a:cubicBezTo>
                  <a:pt x="1999774" y="72794"/>
                  <a:pt x="2010893" y="69666"/>
                  <a:pt x="2018892" y="66869"/>
                </a:cubicBezTo>
                <a:cubicBezTo>
                  <a:pt x="2022892" y="65471"/>
                  <a:pt x="2026898" y="65119"/>
                  <a:pt x="2030910" y="65813"/>
                </a:cubicBezTo>
                <a:close/>
                <a:moveTo>
                  <a:pt x="5405511" y="58651"/>
                </a:moveTo>
                <a:cubicBezTo>
                  <a:pt x="5411882" y="58372"/>
                  <a:pt x="5417424" y="60786"/>
                  <a:pt x="5422135" y="65892"/>
                </a:cubicBezTo>
                <a:cubicBezTo>
                  <a:pt x="5428417" y="72701"/>
                  <a:pt x="5427177" y="76611"/>
                  <a:pt x="5418414" y="77622"/>
                </a:cubicBezTo>
                <a:cubicBezTo>
                  <a:pt x="5409652" y="78633"/>
                  <a:pt x="5396059" y="81246"/>
                  <a:pt x="5377636" y="85463"/>
                </a:cubicBezTo>
                <a:cubicBezTo>
                  <a:pt x="5359212" y="89680"/>
                  <a:pt x="5345337" y="92601"/>
                  <a:pt x="5336010" y="94226"/>
                </a:cubicBezTo>
                <a:cubicBezTo>
                  <a:pt x="5326683" y="95850"/>
                  <a:pt x="5318265" y="93410"/>
                  <a:pt x="5310756" y="86905"/>
                </a:cubicBezTo>
                <a:cubicBezTo>
                  <a:pt x="5303247" y="80400"/>
                  <a:pt x="5304074" y="76890"/>
                  <a:pt x="5313240" y="76375"/>
                </a:cubicBezTo>
                <a:cubicBezTo>
                  <a:pt x="5322405" y="75861"/>
                  <a:pt x="5336674" y="73662"/>
                  <a:pt x="5356046" y="69781"/>
                </a:cubicBezTo>
                <a:cubicBezTo>
                  <a:pt x="5375357" y="65911"/>
                  <a:pt x="5389628" y="62593"/>
                  <a:pt x="5398862" y="59828"/>
                </a:cubicBezTo>
                <a:cubicBezTo>
                  <a:pt x="5401171" y="59136"/>
                  <a:pt x="5403387" y="58744"/>
                  <a:pt x="5405511" y="58651"/>
                </a:cubicBezTo>
                <a:close/>
                <a:moveTo>
                  <a:pt x="5652307" y="58339"/>
                </a:moveTo>
                <a:cubicBezTo>
                  <a:pt x="5658161" y="58507"/>
                  <a:pt x="5662446" y="60342"/>
                  <a:pt x="5665162" y="63846"/>
                </a:cubicBezTo>
                <a:cubicBezTo>
                  <a:pt x="5670594" y="70853"/>
                  <a:pt x="5663327" y="76713"/>
                  <a:pt x="5643359" y="81426"/>
                </a:cubicBezTo>
                <a:cubicBezTo>
                  <a:pt x="5623391" y="86139"/>
                  <a:pt x="5608970" y="86217"/>
                  <a:pt x="5600096" y="81659"/>
                </a:cubicBezTo>
                <a:cubicBezTo>
                  <a:pt x="5591223" y="77101"/>
                  <a:pt x="5589927" y="74183"/>
                  <a:pt x="5596208" y="72906"/>
                </a:cubicBezTo>
                <a:cubicBezTo>
                  <a:pt x="5602490" y="71628"/>
                  <a:pt x="5613767" y="68274"/>
                  <a:pt x="5630039" y="62841"/>
                </a:cubicBezTo>
                <a:cubicBezTo>
                  <a:pt x="5639030" y="59673"/>
                  <a:pt x="5646453" y="58172"/>
                  <a:pt x="5652307" y="58339"/>
                </a:cubicBezTo>
                <a:close/>
                <a:moveTo>
                  <a:pt x="4457469" y="56709"/>
                </a:moveTo>
                <a:cubicBezTo>
                  <a:pt x="4456697" y="56472"/>
                  <a:pt x="4455649" y="56535"/>
                  <a:pt x="4454325" y="56898"/>
                </a:cubicBezTo>
                <a:cubicBezTo>
                  <a:pt x="4451677" y="57623"/>
                  <a:pt x="4446099" y="59294"/>
                  <a:pt x="4437591" y="61911"/>
                </a:cubicBezTo>
                <a:lnTo>
                  <a:pt x="4437591" y="76682"/>
                </a:lnTo>
                <a:lnTo>
                  <a:pt x="4458594" y="73706"/>
                </a:lnTo>
                <a:cubicBezTo>
                  <a:pt x="4459277" y="65123"/>
                  <a:pt x="4459397" y="59995"/>
                  <a:pt x="4458957" y="58321"/>
                </a:cubicBezTo>
                <a:cubicBezTo>
                  <a:pt x="4458737" y="57484"/>
                  <a:pt x="4458241" y="56946"/>
                  <a:pt x="4457469" y="56709"/>
                </a:cubicBezTo>
                <a:close/>
                <a:moveTo>
                  <a:pt x="485462" y="55626"/>
                </a:moveTo>
                <a:cubicBezTo>
                  <a:pt x="488410" y="55559"/>
                  <a:pt x="491562" y="56256"/>
                  <a:pt x="494920" y="57716"/>
                </a:cubicBezTo>
                <a:cubicBezTo>
                  <a:pt x="501636" y="60637"/>
                  <a:pt x="506773" y="63524"/>
                  <a:pt x="510333" y="66376"/>
                </a:cubicBezTo>
                <a:cubicBezTo>
                  <a:pt x="513893" y="69229"/>
                  <a:pt x="514292" y="73228"/>
                  <a:pt x="511533" y="78375"/>
                </a:cubicBezTo>
                <a:cubicBezTo>
                  <a:pt x="508774" y="83522"/>
                  <a:pt x="507012" y="91823"/>
                  <a:pt x="506250" y="103276"/>
                </a:cubicBezTo>
                <a:cubicBezTo>
                  <a:pt x="505487" y="114730"/>
                  <a:pt x="504910" y="130127"/>
                  <a:pt x="504520" y="149469"/>
                </a:cubicBezTo>
                <a:cubicBezTo>
                  <a:pt x="504129" y="168810"/>
                  <a:pt x="503567" y="189296"/>
                  <a:pt x="502836" y="210925"/>
                </a:cubicBezTo>
                <a:cubicBezTo>
                  <a:pt x="510004" y="211000"/>
                  <a:pt x="517201" y="210048"/>
                  <a:pt x="524425" y="208070"/>
                </a:cubicBezTo>
                <a:cubicBezTo>
                  <a:pt x="531650" y="206092"/>
                  <a:pt x="538201" y="207502"/>
                  <a:pt x="544080" y="212302"/>
                </a:cubicBezTo>
                <a:cubicBezTo>
                  <a:pt x="549959" y="217102"/>
                  <a:pt x="553115" y="221598"/>
                  <a:pt x="553549" y="225790"/>
                </a:cubicBezTo>
                <a:cubicBezTo>
                  <a:pt x="553983" y="229982"/>
                  <a:pt x="547956" y="231690"/>
                  <a:pt x="535466" y="230915"/>
                </a:cubicBezTo>
                <a:cubicBezTo>
                  <a:pt x="522977" y="230140"/>
                  <a:pt x="514249" y="229947"/>
                  <a:pt x="509282" y="230338"/>
                </a:cubicBezTo>
                <a:cubicBezTo>
                  <a:pt x="504315" y="230729"/>
                  <a:pt x="498247" y="230924"/>
                  <a:pt x="491078" y="230924"/>
                </a:cubicBezTo>
                <a:cubicBezTo>
                  <a:pt x="485076" y="230924"/>
                  <a:pt x="473985" y="231696"/>
                  <a:pt x="457806" y="233240"/>
                </a:cubicBezTo>
                <a:cubicBezTo>
                  <a:pt x="441627" y="234784"/>
                  <a:pt x="428775" y="236341"/>
                  <a:pt x="419250" y="237910"/>
                </a:cubicBezTo>
                <a:cubicBezTo>
                  <a:pt x="409725" y="239479"/>
                  <a:pt x="402346" y="240052"/>
                  <a:pt x="397112" y="239631"/>
                </a:cubicBezTo>
                <a:cubicBezTo>
                  <a:pt x="391878" y="239209"/>
                  <a:pt x="386179" y="235684"/>
                  <a:pt x="380016" y="229055"/>
                </a:cubicBezTo>
                <a:cubicBezTo>
                  <a:pt x="373851" y="222425"/>
                  <a:pt x="374664" y="219499"/>
                  <a:pt x="382452" y="220274"/>
                </a:cubicBezTo>
                <a:cubicBezTo>
                  <a:pt x="390241" y="221049"/>
                  <a:pt x="402302" y="220810"/>
                  <a:pt x="418636" y="219557"/>
                </a:cubicBezTo>
                <a:cubicBezTo>
                  <a:pt x="418636" y="164937"/>
                  <a:pt x="418255" y="129405"/>
                  <a:pt x="417492" y="112959"/>
                </a:cubicBezTo>
                <a:cubicBezTo>
                  <a:pt x="416729" y="96514"/>
                  <a:pt x="414590" y="84217"/>
                  <a:pt x="411074" y="76068"/>
                </a:cubicBezTo>
                <a:cubicBezTo>
                  <a:pt x="407558" y="67920"/>
                  <a:pt x="410091" y="64624"/>
                  <a:pt x="418674" y="66181"/>
                </a:cubicBezTo>
                <a:cubicBezTo>
                  <a:pt x="427256" y="67737"/>
                  <a:pt x="437894" y="67579"/>
                  <a:pt x="450588" y="65706"/>
                </a:cubicBezTo>
                <a:cubicBezTo>
                  <a:pt x="463282" y="63834"/>
                  <a:pt x="472165" y="61303"/>
                  <a:pt x="477237" y="58116"/>
                </a:cubicBezTo>
                <a:cubicBezTo>
                  <a:pt x="479774" y="56522"/>
                  <a:pt x="482515" y="55692"/>
                  <a:pt x="485462" y="55626"/>
                </a:cubicBezTo>
                <a:close/>
                <a:moveTo>
                  <a:pt x="1584156" y="52312"/>
                </a:moveTo>
                <a:cubicBezTo>
                  <a:pt x="1579871" y="53093"/>
                  <a:pt x="1573357" y="54426"/>
                  <a:pt x="1564613" y="56312"/>
                </a:cubicBezTo>
                <a:cubicBezTo>
                  <a:pt x="1564613" y="68974"/>
                  <a:pt x="1564923" y="80825"/>
                  <a:pt x="1565543" y="91863"/>
                </a:cubicBezTo>
                <a:cubicBezTo>
                  <a:pt x="1570256" y="90449"/>
                  <a:pt x="1574597" y="88927"/>
                  <a:pt x="1578566" y="87296"/>
                </a:cubicBezTo>
                <a:cubicBezTo>
                  <a:pt x="1582534" y="85665"/>
                  <a:pt x="1586066" y="86986"/>
                  <a:pt x="1589160" y="91258"/>
                </a:cubicBezTo>
                <a:cubicBezTo>
                  <a:pt x="1592255" y="95531"/>
                  <a:pt x="1591619" y="99252"/>
                  <a:pt x="1587253" y="102420"/>
                </a:cubicBezTo>
                <a:cubicBezTo>
                  <a:pt x="1582888" y="105589"/>
                  <a:pt x="1575732" y="106783"/>
                  <a:pt x="1565785" y="106002"/>
                </a:cubicBezTo>
                <a:lnTo>
                  <a:pt x="1565785" y="142074"/>
                </a:lnTo>
                <a:cubicBezTo>
                  <a:pt x="1571564" y="142074"/>
                  <a:pt x="1576941" y="141292"/>
                  <a:pt x="1581914" y="139730"/>
                </a:cubicBezTo>
                <a:cubicBezTo>
                  <a:pt x="1586888" y="138167"/>
                  <a:pt x="1590106" y="137969"/>
                  <a:pt x="1591569" y="139134"/>
                </a:cubicBezTo>
                <a:cubicBezTo>
                  <a:pt x="1593033" y="140300"/>
                  <a:pt x="1593941" y="133113"/>
                  <a:pt x="1594295" y="117573"/>
                </a:cubicBezTo>
                <a:cubicBezTo>
                  <a:pt x="1594648" y="102033"/>
                  <a:pt x="1594825" y="87262"/>
                  <a:pt x="1594825" y="73259"/>
                </a:cubicBezTo>
                <a:cubicBezTo>
                  <a:pt x="1594825" y="60559"/>
                  <a:pt x="1594118" y="53698"/>
                  <a:pt x="1592704" y="52675"/>
                </a:cubicBezTo>
                <a:cubicBezTo>
                  <a:pt x="1591290" y="51651"/>
                  <a:pt x="1588441" y="51530"/>
                  <a:pt x="1584156" y="52312"/>
                </a:cubicBezTo>
                <a:close/>
                <a:moveTo>
                  <a:pt x="6588701" y="51686"/>
                </a:moveTo>
                <a:cubicBezTo>
                  <a:pt x="6590692" y="50823"/>
                  <a:pt x="6593775" y="51741"/>
                  <a:pt x="6597952" y="54442"/>
                </a:cubicBezTo>
                <a:cubicBezTo>
                  <a:pt x="6606304" y="59843"/>
                  <a:pt x="6612943" y="65641"/>
                  <a:pt x="6617866" y="71836"/>
                </a:cubicBezTo>
                <a:cubicBezTo>
                  <a:pt x="6622790" y="78031"/>
                  <a:pt x="6622548" y="83358"/>
                  <a:pt x="6617141" y="87817"/>
                </a:cubicBezTo>
                <a:cubicBezTo>
                  <a:pt x="6611734" y="92275"/>
                  <a:pt x="6602395" y="101760"/>
                  <a:pt x="6589124" y="116271"/>
                </a:cubicBezTo>
                <a:cubicBezTo>
                  <a:pt x="6575854" y="130781"/>
                  <a:pt x="6560900" y="147670"/>
                  <a:pt x="6544262" y="166937"/>
                </a:cubicBezTo>
                <a:cubicBezTo>
                  <a:pt x="6527624" y="186204"/>
                  <a:pt x="6517120" y="197574"/>
                  <a:pt x="6512748" y="201047"/>
                </a:cubicBezTo>
                <a:cubicBezTo>
                  <a:pt x="6508376" y="204520"/>
                  <a:pt x="6508447" y="206268"/>
                  <a:pt x="6512962" y="206293"/>
                </a:cubicBezTo>
                <a:cubicBezTo>
                  <a:pt x="6517476" y="206318"/>
                  <a:pt x="6530344" y="205171"/>
                  <a:pt x="6551564" y="202851"/>
                </a:cubicBezTo>
                <a:cubicBezTo>
                  <a:pt x="6572784" y="200532"/>
                  <a:pt x="6589521" y="198424"/>
                  <a:pt x="6601774" y="196526"/>
                </a:cubicBezTo>
                <a:cubicBezTo>
                  <a:pt x="6598140" y="190982"/>
                  <a:pt x="6593924" y="183048"/>
                  <a:pt x="6589124" y="172723"/>
                </a:cubicBezTo>
                <a:cubicBezTo>
                  <a:pt x="6584324" y="162398"/>
                  <a:pt x="6587816" y="160097"/>
                  <a:pt x="6599598" y="165821"/>
                </a:cubicBezTo>
                <a:cubicBezTo>
                  <a:pt x="6611380" y="171545"/>
                  <a:pt x="6622074" y="179011"/>
                  <a:pt x="6631680" y="188220"/>
                </a:cubicBezTo>
                <a:cubicBezTo>
                  <a:pt x="6641286" y="197429"/>
                  <a:pt x="6647090" y="206938"/>
                  <a:pt x="6649092" y="216748"/>
                </a:cubicBezTo>
                <a:cubicBezTo>
                  <a:pt x="6651096" y="226559"/>
                  <a:pt x="6650054" y="235070"/>
                  <a:pt x="6645967" y="242282"/>
                </a:cubicBezTo>
                <a:cubicBezTo>
                  <a:pt x="6641881" y="249494"/>
                  <a:pt x="6636318" y="249159"/>
                  <a:pt x="6629280" y="241277"/>
                </a:cubicBezTo>
                <a:cubicBezTo>
                  <a:pt x="6622242" y="233395"/>
                  <a:pt x="6615182" y="222937"/>
                  <a:pt x="6608100" y="209902"/>
                </a:cubicBezTo>
                <a:cubicBezTo>
                  <a:pt x="6585664" y="213797"/>
                  <a:pt x="6561529" y="219021"/>
                  <a:pt x="6535695" y="225576"/>
                </a:cubicBezTo>
                <a:cubicBezTo>
                  <a:pt x="6509861" y="232130"/>
                  <a:pt x="6491592" y="238356"/>
                  <a:pt x="6480889" y="244254"/>
                </a:cubicBezTo>
                <a:cubicBezTo>
                  <a:pt x="6470186" y="250151"/>
                  <a:pt x="6463920" y="247295"/>
                  <a:pt x="6462090" y="235687"/>
                </a:cubicBezTo>
                <a:cubicBezTo>
                  <a:pt x="6460260" y="224078"/>
                  <a:pt x="6462812" y="216212"/>
                  <a:pt x="6469746" y="212088"/>
                </a:cubicBezTo>
                <a:cubicBezTo>
                  <a:pt x="6476678" y="207964"/>
                  <a:pt x="6484944" y="201487"/>
                  <a:pt x="6494544" y="192657"/>
                </a:cubicBezTo>
                <a:cubicBezTo>
                  <a:pt x="6504144" y="183826"/>
                  <a:pt x="6517860" y="168162"/>
                  <a:pt x="6535695" y="145664"/>
                </a:cubicBezTo>
                <a:cubicBezTo>
                  <a:pt x="6553529" y="123166"/>
                  <a:pt x="6566472" y="105416"/>
                  <a:pt x="6574520" y="92412"/>
                </a:cubicBezTo>
                <a:cubicBezTo>
                  <a:pt x="6582570" y="79408"/>
                  <a:pt x="6586398" y="68478"/>
                  <a:pt x="6586008" y="59623"/>
                </a:cubicBezTo>
                <a:cubicBezTo>
                  <a:pt x="6585812" y="55195"/>
                  <a:pt x="6586710" y="52550"/>
                  <a:pt x="6588701" y="51686"/>
                </a:cubicBezTo>
                <a:close/>
                <a:moveTo>
                  <a:pt x="7127324" y="44145"/>
                </a:moveTo>
                <a:cubicBezTo>
                  <a:pt x="7122450" y="44889"/>
                  <a:pt x="7115102" y="45571"/>
                  <a:pt x="7105278" y="46191"/>
                </a:cubicBezTo>
                <a:cubicBezTo>
                  <a:pt x="7107536" y="53744"/>
                  <a:pt x="7110022" y="62742"/>
                  <a:pt x="7112738" y="73185"/>
                </a:cubicBezTo>
                <a:cubicBezTo>
                  <a:pt x="7122884" y="71684"/>
                  <a:pt x="7130858" y="70717"/>
                  <a:pt x="7136663" y="70283"/>
                </a:cubicBezTo>
                <a:cubicBezTo>
                  <a:pt x="7130437" y="63734"/>
                  <a:pt x="7127324" y="55022"/>
                  <a:pt x="7127324" y="44145"/>
                </a:cubicBezTo>
                <a:close/>
                <a:moveTo>
                  <a:pt x="5669167" y="40985"/>
                </a:moveTo>
                <a:cubicBezTo>
                  <a:pt x="5661890" y="41144"/>
                  <a:pt x="5652568" y="41807"/>
                  <a:pt x="5641201" y="42973"/>
                </a:cubicBezTo>
                <a:cubicBezTo>
                  <a:pt x="5618467" y="45304"/>
                  <a:pt x="5591039" y="48300"/>
                  <a:pt x="5558918" y="51958"/>
                </a:cubicBezTo>
                <a:cubicBezTo>
                  <a:pt x="5558918" y="106888"/>
                  <a:pt x="5557361" y="160659"/>
                  <a:pt x="5554248" y="213269"/>
                </a:cubicBezTo>
                <a:cubicBezTo>
                  <a:pt x="5601079" y="209450"/>
                  <a:pt x="5635496" y="205769"/>
                  <a:pt x="5657498" y="202228"/>
                </a:cubicBezTo>
                <a:cubicBezTo>
                  <a:pt x="5679499" y="198687"/>
                  <a:pt x="5692088" y="201004"/>
                  <a:pt x="5695263" y="209177"/>
                </a:cubicBezTo>
                <a:cubicBezTo>
                  <a:pt x="5698438" y="217350"/>
                  <a:pt x="5700025" y="205506"/>
                  <a:pt x="5700025" y="173644"/>
                </a:cubicBezTo>
                <a:cubicBezTo>
                  <a:pt x="5700025" y="138769"/>
                  <a:pt x="5699635" y="113967"/>
                  <a:pt x="5698853" y="99239"/>
                </a:cubicBezTo>
                <a:cubicBezTo>
                  <a:pt x="5698072" y="84511"/>
                  <a:pt x="5697139" y="71715"/>
                  <a:pt x="5696053" y="60851"/>
                </a:cubicBezTo>
                <a:cubicBezTo>
                  <a:pt x="5694968" y="49986"/>
                  <a:pt x="5691238" y="43708"/>
                  <a:pt x="5684863" y="42015"/>
                </a:cubicBezTo>
                <a:cubicBezTo>
                  <a:pt x="5681676" y="41168"/>
                  <a:pt x="5676443" y="40825"/>
                  <a:pt x="5669167" y="40985"/>
                </a:cubicBezTo>
                <a:close/>
                <a:moveTo>
                  <a:pt x="3158584" y="40706"/>
                </a:moveTo>
                <a:cubicBezTo>
                  <a:pt x="3160609" y="40617"/>
                  <a:pt x="3163244" y="40970"/>
                  <a:pt x="3166487" y="41764"/>
                </a:cubicBezTo>
                <a:cubicBezTo>
                  <a:pt x="3178505" y="43463"/>
                  <a:pt x="3186461" y="47171"/>
                  <a:pt x="3190356" y="52889"/>
                </a:cubicBezTo>
                <a:cubicBezTo>
                  <a:pt x="3194250" y="58606"/>
                  <a:pt x="3194954" y="65387"/>
                  <a:pt x="3192467" y="73231"/>
                </a:cubicBezTo>
                <a:cubicBezTo>
                  <a:pt x="3189980" y="81076"/>
                  <a:pt x="3185041" y="82468"/>
                  <a:pt x="3177649" y="77408"/>
                </a:cubicBezTo>
                <a:cubicBezTo>
                  <a:pt x="3170257" y="72348"/>
                  <a:pt x="3163306" y="64348"/>
                  <a:pt x="3156795" y="53409"/>
                </a:cubicBezTo>
                <a:cubicBezTo>
                  <a:pt x="3151911" y="45205"/>
                  <a:pt x="3152508" y="40971"/>
                  <a:pt x="3158584" y="40706"/>
                </a:cubicBezTo>
                <a:close/>
                <a:moveTo>
                  <a:pt x="2539459" y="40706"/>
                </a:moveTo>
                <a:cubicBezTo>
                  <a:pt x="2541484" y="40617"/>
                  <a:pt x="2544119" y="40970"/>
                  <a:pt x="2547362" y="41764"/>
                </a:cubicBezTo>
                <a:cubicBezTo>
                  <a:pt x="2559380" y="43463"/>
                  <a:pt x="2567336" y="47171"/>
                  <a:pt x="2571230" y="52889"/>
                </a:cubicBezTo>
                <a:cubicBezTo>
                  <a:pt x="2575125" y="58606"/>
                  <a:pt x="2575829" y="65387"/>
                  <a:pt x="2573342" y="73231"/>
                </a:cubicBezTo>
                <a:cubicBezTo>
                  <a:pt x="2570855" y="81076"/>
                  <a:pt x="2565916" y="82468"/>
                  <a:pt x="2558524" y="77408"/>
                </a:cubicBezTo>
                <a:cubicBezTo>
                  <a:pt x="2551132" y="72348"/>
                  <a:pt x="2544181" y="64348"/>
                  <a:pt x="2537670" y="53409"/>
                </a:cubicBezTo>
                <a:cubicBezTo>
                  <a:pt x="2532786" y="45205"/>
                  <a:pt x="2533383" y="40971"/>
                  <a:pt x="2539459" y="40706"/>
                </a:cubicBezTo>
                <a:close/>
                <a:moveTo>
                  <a:pt x="7168922" y="38303"/>
                </a:moveTo>
                <a:cubicBezTo>
                  <a:pt x="7159582" y="40623"/>
                  <a:pt x="7149654" y="42030"/>
                  <a:pt x="7139137" y="42526"/>
                </a:cubicBezTo>
                <a:cubicBezTo>
                  <a:pt x="7147694" y="48666"/>
                  <a:pt x="7150808" y="56938"/>
                  <a:pt x="7148476" y="67343"/>
                </a:cubicBezTo>
                <a:cubicBezTo>
                  <a:pt x="7153362" y="66637"/>
                  <a:pt x="7158844" y="65979"/>
                  <a:pt x="7164922" y="65371"/>
                </a:cubicBezTo>
                <a:cubicBezTo>
                  <a:pt x="7166336" y="54693"/>
                  <a:pt x="7167232" y="47472"/>
                  <a:pt x="7167610" y="43708"/>
                </a:cubicBezTo>
                <a:cubicBezTo>
                  <a:pt x="7167988" y="39944"/>
                  <a:pt x="7168426" y="38142"/>
                  <a:pt x="7168922" y="38303"/>
                </a:cubicBezTo>
                <a:close/>
                <a:moveTo>
                  <a:pt x="957283" y="33522"/>
                </a:moveTo>
                <a:cubicBezTo>
                  <a:pt x="965393" y="33522"/>
                  <a:pt x="974243" y="34831"/>
                  <a:pt x="983830" y="37448"/>
                </a:cubicBezTo>
                <a:cubicBezTo>
                  <a:pt x="993417" y="40065"/>
                  <a:pt x="997742" y="47087"/>
                  <a:pt x="996806" y="58516"/>
                </a:cubicBezTo>
                <a:cubicBezTo>
                  <a:pt x="995869" y="69945"/>
                  <a:pt x="990229" y="73213"/>
                  <a:pt x="979886" y="68320"/>
                </a:cubicBezTo>
                <a:cubicBezTo>
                  <a:pt x="969542" y="63427"/>
                  <a:pt x="960650" y="56405"/>
                  <a:pt x="953208" y="47252"/>
                </a:cubicBezTo>
                <a:cubicBezTo>
                  <a:pt x="945767" y="38099"/>
                  <a:pt x="947125" y="33522"/>
                  <a:pt x="957283" y="33522"/>
                </a:cubicBezTo>
                <a:close/>
                <a:moveTo>
                  <a:pt x="7209560" y="31262"/>
                </a:moveTo>
                <a:cubicBezTo>
                  <a:pt x="7203688" y="32012"/>
                  <a:pt x="7196164" y="32890"/>
                  <a:pt x="7186986" y="33894"/>
                </a:cubicBezTo>
                <a:cubicBezTo>
                  <a:pt x="7190880" y="35842"/>
                  <a:pt x="7192176" y="38493"/>
                  <a:pt x="7190874" y="41847"/>
                </a:cubicBezTo>
                <a:cubicBezTo>
                  <a:pt x="7189571" y="45202"/>
                  <a:pt x="7188359" y="48383"/>
                  <a:pt x="7187236" y="51391"/>
                </a:cubicBezTo>
                <a:cubicBezTo>
                  <a:pt x="7186114" y="54399"/>
                  <a:pt x="7184090" y="58160"/>
                  <a:pt x="7181162" y="62674"/>
                </a:cubicBezTo>
                <a:cubicBezTo>
                  <a:pt x="7191134" y="60342"/>
                  <a:pt x="7201496" y="59952"/>
                  <a:pt x="7212249" y="61502"/>
                </a:cubicBezTo>
                <a:cubicBezTo>
                  <a:pt x="7214779" y="55140"/>
                  <a:pt x="7216432" y="49614"/>
                  <a:pt x="7217207" y="44926"/>
                </a:cubicBezTo>
                <a:cubicBezTo>
                  <a:pt x="7217982" y="40238"/>
                  <a:pt x="7218370" y="36059"/>
                  <a:pt x="7218370" y="32387"/>
                </a:cubicBezTo>
                <a:cubicBezTo>
                  <a:pt x="7218370" y="30887"/>
                  <a:pt x="7215433" y="30512"/>
                  <a:pt x="7209560" y="31262"/>
                </a:cubicBezTo>
                <a:close/>
                <a:moveTo>
                  <a:pt x="3096910" y="31178"/>
                </a:moveTo>
                <a:cubicBezTo>
                  <a:pt x="3106794" y="31178"/>
                  <a:pt x="3116087" y="32927"/>
                  <a:pt x="3124787" y="36424"/>
                </a:cubicBezTo>
                <a:cubicBezTo>
                  <a:pt x="3133488" y="39922"/>
                  <a:pt x="3137131" y="47140"/>
                  <a:pt x="3135717" y="58079"/>
                </a:cubicBezTo>
                <a:cubicBezTo>
                  <a:pt x="3134303" y="69018"/>
                  <a:pt x="3128834" y="72010"/>
                  <a:pt x="3119309" y="67055"/>
                </a:cubicBezTo>
                <a:cubicBezTo>
                  <a:pt x="3109783" y="62100"/>
                  <a:pt x="3100739" y="54882"/>
                  <a:pt x="3092175" y="45401"/>
                </a:cubicBezTo>
                <a:cubicBezTo>
                  <a:pt x="3083612" y="35919"/>
                  <a:pt x="3085190" y="31178"/>
                  <a:pt x="3096910" y="31178"/>
                </a:cubicBezTo>
                <a:close/>
                <a:moveTo>
                  <a:pt x="2477785" y="31178"/>
                </a:moveTo>
                <a:cubicBezTo>
                  <a:pt x="2487669" y="31178"/>
                  <a:pt x="2496962" y="32927"/>
                  <a:pt x="2505662" y="36424"/>
                </a:cubicBezTo>
                <a:cubicBezTo>
                  <a:pt x="2514363" y="39922"/>
                  <a:pt x="2518006" y="47140"/>
                  <a:pt x="2516592" y="58079"/>
                </a:cubicBezTo>
                <a:cubicBezTo>
                  <a:pt x="2515178" y="69018"/>
                  <a:pt x="2509708" y="72010"/>
                  <a:pt x="2500183" y="67055"/>
                </a:cubicBezTo>
                <a:cubicBezTo>
                  <a:pt x="2490658" y="62100"/>
                  <a:pt x="2481614" y="54882"/>
                  <a:pt x="2473050" y="45401"/>
                </a:cubicBezTo>
                <a:cubicBezTo>
                  <a:pt x="2464487" y="35919"/>
                  <a:pt x="2466065" y="31178"/>
                  <a:pt x="2477785" y="31178"/>
                </a:cubicBezTo>
                <a:close/>
                <a:moveTo>
                  <a:pt x="1596334" y="30678"/>
                </a:moveTo>
                <a:cubicBezTo>
                  <a:pt x="1599015" y="30491"/>
                  <a:pt x="1602068" y="30924"/>
                  <a:pt x="1605494" y="31978"/>
                </a:cubicBezTo>
                <a:cubicBezTo>
                  <a:pt x="1612347" y="34087"/>
                  <a:pt x="1617559" y="36821"/>
                  <a:pt x="1621130" y="40182"/>
                </a:cubicBezTo>
                <a:cubicBezTo>
                  <a:pt x="1624702" y="43543"/>
                  <a:pt x="1625108" y="47379"/>
                  <a:pt x="1622349" y="51689"/>
                </a:cubicBezTo>
                <a:cubicBezTo>
                  <a:pt x="1619589" y="55998"/>
                  <a:pt x="1618024" y="62448"/>
                  <a:pt x="1617651" y="71036"/>
                </a:cubicBezTo>
                <a:cubicBezTo>
                  <a:pt x="1617280" y="79625"/>
                  <a:pt x="1617298" y="90207"/>
                  <a:pt x="1617707" y="102783"/>
                </a:cubicBezTo>
                <a:cubicBezTo>
                  <a:pt x="1618117" y="115359"/>
                  <a:pt x="1618321" y="127309"/>
                  <a:pt x="1618321" y="138632"/>
                </a:cubicBezTo>
                <a:cubicBezTo>
                  <a:pt x="1618321" y="151481"/>
                  <a:pt x="1616194" y="162097"/>
                  <a:pt x="1611940" y="170481"/>
                </a:cubicBezTo>
                <a:cubicBezTo>
                  <a:pt x="1607686" y="178865"/>
                  <a:pt x="1603410" y="179355"/>
                  <a:pt x="1599113" y="171951"/>
                </a:cubicBezTo>
                <a:cubicBezTo>
                  <a:pt x="1594816" y="164547"/>
                  <a:pt x="1592146" y="158910"/>
                  <a:pt x="1591104" y="155040"/>
                </a:cubicBezTo>
                <a:cubicBezTo>
                  <a:pt x="1577536" y="156591"/>
                  <a:pt x="1568910" y="157366"/>
                  <a:pt x="1565227" y="157366"/>
                </a:cubicBezTo>
                <a:cubicBezTo>
                  <a:pt x="1561196" y="176044"/>
                  <a:pt x="1556368" y="180806"/>
                  <a:pt x="1550744" y="171653"/>
                </a:cubicBezTo>
                <a:cubicBezTo>
                  <a:pt x="1545119" y="162500"/>
                  <a:pt x="1542890" y="153493"/>
                  <a:pt x="1544056" y="144632"/>
                </a:cubicBezTo>
                <a:cubicBezTo>
                  <a:pt x="1545222" y="135770"/>
                  <a:pt x="1545805" y="124041"/>
                  <a:pt x="1545805" y="109443"/>
                </a:cubicBezTo>
                <a:cubicBezTo>
                  <a:pt x="1545805" y="94771"/>
                  <a:pt x="1545616" y="82329"/>
                  <a:pt x="1545237" y="72115"/>
                </a:cubicBezTo>
                <a:cubicBezTo>
                  <a:pt x="1544859" y="61902"/>
                  <a:pt x="1543107" y="53106"/>
                  <a:pt x="1539982" y="45726"/>
                </a:cubicBezTo>
                <a:cubicBezTo>
                  <a:pt x="1536856" y="38347"/>
                  <a:pt x="1539616" y="36018"/>
                  <a:pt x="1548261" y="38741"/>
                </a:cubicBezTo>
                <a:cubicBezTo>
                  <a:pt x="1556905" y="41463"/>
                  <a:pt x="1564957" y="41919"/>
                  <a:pt x="1572417" y="40108"/>
                </a:cubicBezTo>
                <a:cubicBezTo>
                  <a:pt x="1579877" y="38297"/>
                  <a:pt x="1585542" y="35962"/>
                  <a:pt x="1589411" y="33104"/>
                </a:cubicBezTo>
                <a:cubicBezTo>
                  <a:pt x="1591346" y="31674"/>
                  <a:pt x="1593654" y="30866"/>
                  <a:pt x="1596334" y="30678"/>
                </a:cubicBezTo>
                <a:close/>
                <a:moveTo>
                  <a:pt x="7408962" y="27792"/>
                </a:moveTo>
                <a:cubicBezTo>
                  <a:pt x="7431436" y="24593"/>
                  <a:pt x="7449276" y="35680"/>
                  <a:pt x="7462485" y="61055"/>
                </a:cubicBezTo>
                <a:cubicBezTo>
                  <a:pt x="7470348" y="88700"/>
                  <a:pt x="7459589" y="116134"/>
                  <a:pt x="7430208" y="143357"/>
                </a:cubicBezTo>
                <a:cubicBezTo>
                  <a:pt x="7421452" y="156504"/>
                  <a:pt x="7417074" y="172069"/>
                  <a:pt x="7417074" y="190052"/>
                </a:cubicBezTo>
                <a:lnTo>
                  <a:pt x="7389020" y="190052"/>
                </a:lnTo>
                <a:cubicBezTo>
                  <a:pt x="7388176" y="158476"/>
                  <a:pt x="7401106" y="129721"/>
                  <a:pt x="7427808" y="103788"/>
                </a:cubicBezTo>
                <a:cubicBezTo>
                  <a:pt x="7433798" y="94833"/>
                  <a:pt x="7436415" y="85314"/>
                  <a:pt x="7435658" y="75231"/>
                </a:cubicBezTo>
                <a:cubicBezTo>
                  <a:pt x="7431578" y="61502"/>
                  <a:pt x="7423833" y="55028"/>
                  <a:pt x="7412422" y="55809"/>
                </a:cubicBezTo>
                <a:lnTo>
                  <a:pt x="7407846" y="55809"/>
                </a:lnTo>
                <a:cubicBezTo>
                  <a:pt x="7393770" y="56479"/>
                  <a:pt x="7387122" y="68540"/>
                  <a:pt x="7387904" y="91993"/>
                </a:cubicBezTo>
                <a:lnTo>
                  <a:pt x="7358658" y="91993"/>
                </a:lnTo>
                <a:cubicBezTo>
                  <a:pt x="7357828" y="59896"/>
                  <a:pt x="7367979" y="40189"/>
                  <a:pt x="7389112" y="32871"/>
                </a:cubicBezTo>
                <a:cubicBezTo>
                  <a:pt x="7392548" y="30291"/>
                  <a:pt x="7399165" y="28599"/>
                  <a:pt x="7408962" y="27792"/>
                </a:cubicBezTo>
                <a:close/>
                <a:moveTo>
                  <a:pt x="6857610" y="27681"/>
                </a:moveTo>
                <a:cubicBezTo>
                  <a:pt x="6863414" y="27681"/>
                  <a:pt x="6871142" y="28884"/>
                  <a:pt x="6880790" y="31290"/>
                </a:cubicBezTo>
                <a:cubicBezTo>
                  <a:pt x="6891047" y="33014"/>
                  <a:pt x="6898708" y="37351"/>
                  <a:pt x="6903774" y="44303"/>
                </a:cubicBezTo>
                <a:cubicBezTo>
                  <a:pt x="6908842" y="51255"/>
                  <a:pt x="6909408" y="58023"/>
                  <a:pt x="6905477" y="64609"/>
                </a:cubicBezTo>
                <a:cubicBezTo>
                  <a:pt x="6901545" y="71194"/>
                  <a:pt x="6894113" y="70832"/>
                  <a:pt x="6883180" y="63520"/>
                </a:cubicBezTo>
                <a:cubicBezTo>
                  <a:pt x="6872248" y="56209"/>
                  <a:pt x="6863296" y="48408"/>
                  <a:pt x="6856326" y="40117"/>
                </a:cubicBezTo>
                <a:cubicBezTo>
                  <a:pt x="6849356" y="31826"/>
                  <a:pt x="6849784" y="27681"/>
                  <a:pt x="6857610" y="27681"/>
                </a:cubicBezTo>
                <a:close/>
                <a:moveTo>
                  <a:pt x="1944469" y="26955"/>
                </a:moveTo>
                <a:cubicBezTo>
                  <a:pt x="1947489" y="27544"/>
                  <a:pt x="1951820" y="29070"/>
                  <a:pt x="1957463" y="31532"/>
                </a:cubicBezTo>
                <a:cubicBezTo>
                  <a:pt x="1967608" y="34918"/>
                  <a:pt x="1973955" y="39696"/>
                  <a:pt x="1976504" y="45866"/>
                </a:cubicBezTo>
                <a:cubicBezTo>
                  <a:pt x="1979052" y="52036"/>
                  <a:pt x="1978451" y="57766"/>
                  <a:pt x="1974699" y="63055"/>
                </a:cubicBezTo>
                <a:cubicBezTo>
                  <a:pt x="1970948" y="68345"/>
                  <a:pt x="1965962" y="68013"/>
                  <a:pt x="1959742" y="62060"/>
                </a:cubicBezTo>
                <a:cubicBezTo>
                  <a:pt x="1953522" y="56107"/>
                  <a:pt x="1948369" y="49583"/>
                  <a:pt x="1944283" y="42489"/>
                </a:cubicBezTo>
                <a:cubicBezTo>
                  <a:pt x="1940196" y="35395"/>
                  <a:pt x="1938550" y="30564"/>
                  <a:pt x="1939343" y="27997"/>
                </a:cubicBezTo>
                <a:cubicBezTo>
                  <a:pt x="1939740" y="26713"/>
                  <a:pt x="1941449" y="26366"/>
                  <a:pt x="1944469" y="26955"/>
                </a:cubicBezTo>
                <a:close/>
                <a:moveTo>
                  <a:pt x="658138" y="25337"/>
                </a:moveTo>
                <a:cubicBezTo>
                  <a:pt x="667328" y="25337"/>
                  <a:pt x="676251" y="27290"/>
                  <a:pt x="684909" y="31197"/>
                </a:cubicBezTo>
                <a:cubicBezTo>
                  <a:pt x="693565" y="35104"/>
                  <a:pt x="697416" y="42908"/>
                  <a:pt x="696461" y="54609"/>
                </a:cubicBezTo>
                <a:cubicBezTo>
                  <a:pt x="695506" y="66311"/>
                  <a:pt x="689652" y="68909"/>
                  <a:pt x="678899" y="62404"/>
                </a:cubicBezTo>
                <a:cubicBezTo>
                  <a:pt x="668146" y="55899"/>
                  <a:pt x="659263" y="48095"/>
                  <a:pt x="652250" y="38992"/>
                </a:cubicBezTo>
                <a:cubicBezTo>
                  <a:pt x="645236" y="29888"/>
                  <a:pt x="647199" y="25337"/>
                  <a:pt x="658138" y="25337"/>
                </a:cubicBezTo>
                <a:close/>
                <a:moveTo>
                  <a:pt x="6534455" y="23705"/>
                </a:moveTo>
                <a:cubicBezTo>
                  <a:pt x="6536033" y="23714"/>
                  <a:pt x="6537907" y="24189"/>
                  <a:pt x="6540076" y="25132"/>
                </a:cubicBezTo>
                <a:cubicBezTo>
                  <a:pt x="6548752" y="28902"/>
                  <a:pt x="6555194" y="33299"/>
                  <a:pt x="6559405" y="38322"/>
                </a:cubicBezTo>
                <a:cubicBezTo>
                  <a:pt x="6563616" y="43345"/>
                  <a:pt x="6563625" y="47897"/>
                  <a:pt x="6559433" y="51977"/>
                </a:cubicBezTo>
                <a:cubicBezTo>
                  <a:pt x="6555241" y="56057"/>
                  <a:pt x="6547105" y="65700"/>
                  <a:pt x="6535025" y="80905"/>
                </a:cubicBezTo>
                <a:cubicBezTo>
                  <a:pt x="6522945" y="96111"/>
                  <a:pt x="6510366" y="109263"/>
                  <a:pt x="6497288" y="120363"/>
                </a:cubicBezTo>
                <a:cubicBezTo>
                  <a:pt x="6484210" y="131464"/>
                  <a:pt x="6471699" y="139240"/>
                  <a:pt x="6459756" y="143692"/>
                </a:cubicBezTo>
                <a:cubicBezTo>
                  <a:pt x="6447812" y="148145"/>
                  <a:pt x="6448354" y="144319"/>
                  <a:pt x="6461383" y="132214"/>
                </a:cubicBezTo>
                <a:cubicBezTo>
                  <a:pt x="6474412" y="120109"/>
                  <a:pt x="6489003" y="103106"/>
                  <a:pt x="6505157" y="81203"/>
                </a:cubicBezTo>
                <a:cubicBezTo>
                  <a:pt x="6521312" y="59301"/>
                  <a:pt x="6528998" y="44312"/>
                  <a:pt x="6528216" y="36238"/>
                </a:cubicBezTo>
                <a:cubicBezTo>
                  <a:pt x="6527640" y="27857"/>
                  <a:pt x="6529719" y="23680"/>
                  <a:pt x="6534455" y="23705"/>
                </a:cubicBezTo>
                <a:close/>
                <a:moveTo>
                  <a:pt x="5355851" y="20314"/>
                </a:moveTo>
                <a:cubicBezTo>
                  <a:pt x="5359913" y="20587"/>
                  <a:pt x="5364442" y="21523"/>
                  <a:pt x="5369441" y="23123"/>
                </a:cubicBezTo>
                <a:cubicBezTo>
                  <a:pt x="5380491" y="24958"/>
                  <a:pt x="5385768" y="31060"/>
                  <a:pt x="5385272" y="41429"/>
                </a:cubicBezTo>
                <a:cubicBezTo>
                  <a:pt x="5384776" y="51797"/>
                  <a:pt x="5376389" y="51592"/>
                  <a:pt x="5360111" y="40815"/>
                </a:cubicBezTo>
                <a:cubicBezTo>
                  <a:pt x="5343833" y="30037"/>
                  <a:pt x="5338819" y="23594"/>
                  <a:pt x="5345070" y="21486"/>
                </a:cubicBezTo>
                <a:cubicBezTo>
                  <a:pt x="5348196" y="20432"/>
                  <a:pt x="5351789" y="20041"/>
                  <a:pt x="5355851" y="20314"/>
                </a:cubicBezTo>
                <a:close/>
                <a:moveTo>
                  <a:pt x="95242" y="20156"/>
                </a:moveTo>
                <a:cubicBezTo>
                  <a:pt x="102305" y="21377"/>
                  <a:pt x="110178" y="23960"/>
                  <a:pt x="118859" y="27904"/>
                </a:cubicBezTo>
                <a:cubicBezTo>
                  <a:pt x="128831" y="32629"/>
                  <a:pt x="132632" y="38213"/>
                  <a:pt x="130263" y="44656"/>
                </a:cubicBezTo>
                <a:cubicBezTo>
                  <a:pt x="127894" y="51099"/>
                  <a:pt x="126338" y="59338"/>
                  <a:pt x="125594" y="69371"/>
                </a:cubicBezTo>
                <a:cubicBezTo>
                  <a:pt x="124850" y="79405"/>
                  <a:pt x="124477" y="94319"/>
                  <a:pt x="124477" y="114113"/>
                </a:cubicBezTo>
                <a:cubicBezTo>
                  <a:pt x="124477" y="133026"/>
                  <a:pt x="125250" y="150600"/>
                  <a:pt x="126794" y="166835"/>
                </a:cubicBezTo>
                <a:cubicBezTo>
                  <a:pt x="128338" y="183070"/>
                  <a:pt x="128512" y="197999"/>
                  <a:pt x="127314" y="211623"/>
                </a:cubicBezTo>
                <a:cubicBezTo>
                  <a:pt x="126118" y="225247"/>
                  <a:pt x="121814" y="237318"/>
                  <a:pt x="114404" y="247835"/>
                </a:cubicBezTo>
                <a:cubicBezTo>
                  <a:pt x="106993" y="258352"/>
                  <a:pt x="100677" y="259862"/>
                  <a:pt x="95456" y="252365"/>
                </a:cubicBezTo>
                <a:cubicBezTo>
                  <a:pt x="90234" y="244867"/>
                  <a:pt x="85550" y="238666"/>
                  <a:pt x="81401" y="233761"/>
                </a:cubicBezTo>
                <a:cubicBezTo>
                  <a:pt x="77253" y="228856"/>
                  <a:pt x="72478" y="223436"/>
                  <a:pt x="67076" y="217502"/>
                </a:cubicBezTo>
                <a:cubicBezTo>
                  <a:pt x="61675" y="211567"/>
                  <a:pt x="62943" y="209425"/>
                  <a:pt x="70881" y="211074"/>
                </a:cubicBezTo>
                <a:cubicBezTo>
                  <a:pt x="78818" y="212724"/>
                  <a:pt x="85373" y="214085"/>
                  <a:pt x="90545" y="215158"/>
                </a:cubicBezTo>
                <a:cubicBezTo>
                  <a:pt x="95717" y="216230"/>
                  <a:pt x="98752" y="215192"/>
                  <a:pt x="99651" y="212042"/>
                </a:cubicBezTo>
                <a:cubicBezTo>
                  <a:pt x="100550" y="208891"/>
                  <a:pt x="101387" y="202458"/>
                  <a:pt x="102163" y="192740"/>
                </a:cubicBezTo>
                <a:cubicBezTo>
                  <a:pt x="102938" y="183023"/>
                  <a:pt x="103136" y="156417"/>
                  <a:pt x="102758" y="112922"/>
                </a:cubicBezTo>
                <a:cubicBezTo>
                  <a:pt x="102380" y="69427"/>
                  <a:pt x="99267" y="42787"/>
                  <a:pt x="93419" y="33001"/>
                </a:cubicBezTo>
                <a:cubicBezTo>
                  <a:pt x="87571" y="23216"/>
                  <a:pt x="88179" y="18934"/>
                  <a:pt x="95242" y="20156"/>
                </a:cubicBezTo>
                <a:close/>
                <a:moveTo>
                  <a:pt x="4027411" y="18519"/>
                </a:moveTo>
                <a:cubicBezTo>
                  <a:pt x="4033519" y="20211"/>
                  <a:pt x="4040158" y="23718"/>
                  <a:pt x="4047326" y="29039"/>
                </a:cubicBezTo>
                <a:cubicBezTo>
                  <a:pt x="4054495" y="34359"/>
                  <a:pt x="4056972" y="38570"/>
                  <a:pt x="4054758" y="41671"/>
                </a:cubicBezTo>
                <a:cubicBezTo>
                  <a:pt x="4052545" y="44771"/>
                  <a:pt x="4050349" y="48129"/>
                  <a:pt x="4048173" y="51744"/>
                </a:cubicBezTo>
                <a:cubicBezTo>
                  <a:pt x="4045996" y="55360"/>
                  <a:pt x="4037231" y="71281"/>
                  <a:pt x="4021877" y="99509"/>
                </a:cubicBezTo>
                <a:cubicBezTo>
                  <a:pt x="4034328" y="106343"/>
                  <a:pt x="4039764" y="113316"/>
                  <a:pt x="4038183" y="120429"/>
                </a:cubicBezTo>
                <a:cubicBezTo>
                  <a:pt x="4036601" y="127541"/>
                  <a:pt x="4035621" y="138598"/>
                  <a:pt x="4035243" y="153599"/>
                </a:cubicBezTo>
                <a:cubicBezTo>
                  <a:pt x="4034865" y="168599"/>
                  <a:pt x="4034477" y="187773"/>
                  <a:pt x="4034081" y="211121"/>
                </a:cubicBezTo>
                <a:cubicBezTo>
                  <a:pt x="4033684" y="234468"/>
                  <a:pt x="4031172" y="248467"/>
                  <a:pt x="4026546" y="253118"/>
                </a:cubicBezTo>
                <a:cubicBezTo>
                  <a:pt x="4021920" y="257769"/>
                  <a:pt x="4017238" y="254892"/>
                  <a:pt x="4012500" y="244486"/>
                </a:cubicBezTo>
                <a:cubicBezTo>
                  <a:pt x="4007763" y="234081"/>
                  <a:pt x="4006563" y="224872"/>
                  <a:pt x="4008901" y="216860"/>
                </a:cubicBezTo>
                <a:cubicBezTo>
                  <a:pt x="4011239" y="208848"/>
                  <a:pt x="4013186" y="196917"/>
                  <a:pt x="4014742" y="181067"/>
                </a:cubicBezTo>
                <a:cubicBezTo>
                  <a:pt x="4016299" y="165217"/>
                  <a:pt x="4016696" y="150107"/>
                  <a:pt x="4015933" y="135739"/>
                </a:cubicBezTo>
                <a:cubicBezTo>
                  <a:pt x="4015170" y="121371"/>
                  <a:pt x="4014479" y="112631"/>
                  <a:pt x="4013859" y="109518"/>
                </a:cubicBezTo>
                <a:cubicBezTo>
                  <a:pt x="4008575" y="121101"/>
                  <a:pt x="4001766" y="131256"/>
                  <a:pt x="3993432" y="139981"/>
                </a:cubicBezTo>
                <a:cubicBezTo>
                  <a:pt x="3985097" y="148706"/>
                  <a:pt x="3976447" y="155537"/>
                  <a:pt x="3967480" y="160473"/>
                </a:cubicBezTo>
                <a:cubicBezTo>
                  <a:pt x="3958513" y="165409"/>
                  <a:pt x="3956600" y="164029"/>
                  <a:pt x="3961741" y="156333"/>
                </a:cubicBezTo>
                <a:cubicBezTo>
                  <a:pt x="3966881" y="148638"/>
                  <a:pt x="3973160" y="139128"/>
                  <a:pt x="3980577" y="127805"/>
                </a:cubicBezTo>
                <a:cubicBezTo>
                  <a:pt x="3987994" y="116482"/>
                  <a:pt x="3996319" y="101788"/>
                  <a:pt x="4005552" y="83724"/>
                </a:cubicBezTo>
                <a:cubicBezTo>
                  <a:pt x="4014785" y="65660"/>
                  <a:pt x="4019988" y="52845"/>
                  <a:pt x="4021160" y="45280"/>
                </a:cubicBezTo>
                <a:cubicBezTo>
                  <a:pt x="4022332" y="37714"/>
                  <a:pt x="4022140" y="30939"/>
                  <a:pt x="4020584" y="24955"/>
                </a:cubicBezTo>
                <a:cubicBezTo>
                  <a:pt x="4019027" y="18971"/>
                  <a:pt x="4021303" y="16826"/>
                  <a:pt x="4027411" y="18519"/>
                </a:cubicBezTo>
                <a:close/>
                <a:moveTo>
                  <a:pt x="4652015" y="18398"/>
                </a:moveTo>
                <a:cubicBezTo>
                  <a:pt x="4657112" y="19229"/>
                  <a:pt x="4663363" y="21281"/>
                  <a:pt x="4670767" y="24555"/>
                </a:cubicBezTo>
                <a:cubicBezTo>
                  <a:pt x="4678172" y="27830"/>
                  <a:pt x="4680609" y="31256"/>
                  <a:pt x="4678079" y="34834"/>
                </a:cubicBezTo>
                <a:cubicBezTo>
                  <a:pt x="4675548" y="38412"/>
                  <a:pt x="4671753" y="43419"/>
                  <a:pt x="4666693" y="49856"/>
                </a:cubicBezTo>
                <a:cubicBezTo>
                  <a:pt x="4670067" y="49856"/>
                  <a:pt x="4677248" y="48101"/>
                  <a:pt x="4688236" y="44591"/>
                </a:cubicBezTo>
                <a:cubicBezTo>
                  <a:pt x="4699225" y="41081"/>
                  <a:pt x="4706359" y="42669"/>
                  <a:pt x="4709639" y="49354"/>
                </a:cubicBezTo>
                <a:cubicBezTo>
                  <a:pt x="4712920" y="56039"/>
                  <a:pt x="4707184" y="61121"/>
                  <a:pt x="4692431" y="64599"/>
                </a:cubicBezTo>
                <a:cubicBezTo>
                  <a:pt x="4677679" y="68078"/>
                  <a:pt x="4667363" y="66705"/>
                  <a:pt x="4661484" y="60479"/>
                </a:cubicBezTo>
                <a:cubicBezTo>
                  <a:pt x="4658281" y="65778"/>
                  <a:pt x="4655014" y="70654"/>
                  <a:pt x="4651683" y="75109"/>
                </a:cubicBezTo>
                <a:lnTo>
                  <a:pt x="4649220" y="78035"/>
                </a:lnTo>
                <a:lnTo>
                  <a:pt x="4651552" y="77626"/>
                </a:lnTo>
                <a:cubicBezTo>
                  <a:pt x="4653994" y="77660"/>
                  <a:pt x="4657069" y="78047"/>
                  <a:pt x="4660777" y="78785"/>
                </a:cubicBezTo>
                <a:cubicBezTo>
                  <a:pt x="4675610" y="81736"/>
                  <a:pt x="4682295" y="88375"/>
                  <a:pt x="4680832" y="98700"/>
                </a:cubicBezTo>
                <a:cubicBezTo>
                  <a:pt x="4679368" y="109025"/>
                  <a:pt x="4673905" y="111626"/>
                  <a:pt x="4664442" y="106504"/>
                </a:cubicBezTo>
                <a:cubicBezTo>
                  <a:pt x="4658018" y="101679"/>
                  <a:pt x="4652093" y="95115"/>
                  <a:pt x="4646667" y="86812"/>
                </a:cubicBezTo>
                <a:lnTo>
                  <a:pt x="4645058" y="82978"/>
                </a:lnTo>
                <a:lnTo>
                  <a:pt x="4641497" y="87207"/>
                </a:lnTo>
                <a:cubicBezTo>
                  <a:pt x="4634578" y="94429"/>
                  <a:pt x="4627403" y="99962"/>
                  <a:pt x="4619970" y="103806"/>
                </a:cubicBezTo>
                <a:cubicBezTo>
                  <a:pt x="4605106" y="111496"/>
                  <a:pt x="4601817" y="110302"/>
                  <a:pt x="4610101" y="100225"/>
                </a:cubicBezTo>
                <a:cubicBezTo>
                  <a:pt x="4618386" y="90148"/>
                  <a:pt x="4627142" y="77293"/>
                  <a:pt x="4636369" y="61660"/>
                </a:cubicBezTo>
                <a:cubicBezTo>
                  <a:pt x="4645597" y="46027"/>
                  <a:pt x="4649237" y="34700"/>
                  <a:pt x="4647290" y="27681"/>
                </a:cubicBezTo>
                <a:cubicBezTo>
                  <a:pt x="4645342" y="20661"/>
                  <a:pt x="4646918" y="17567"/>
                  <a:pt x="4652015" y="18398"/>
                </a:cubicBezTo>
                <a:close/>
                <a:moveTo>
                  <a:pt x="350054" y="18379"/>
                </a:moveTo>
                <a:cubicBezTo>
                  <a:pt x="353360" y="16779"/>
                  <a:pt x="359607" y="19325"/>
                  <a:pt x="368798" y="26016"/>
                </a:cubicBezTo>
                <a:cubicBezTo>
                  <a:pt x="377987" y="32707"/>
                  <a:pt x="380514" y="38151"/>
                  <a:pt x="376378" y="42350"/>
                </a:cubicBezTo>
                <a:cubicBezTo>
                  <a:pt x="372242" y="46548"/>
                  <a:pt x="368658" y="51010"/>
                  <a:pt x="365626" y="55735"/>
                </a:cubicBezTo>
                <a:cubicBezTo>
                  <a:pt x="362593" y="60460"/>
                  <a:pt x="350740" y="79126"/>
                  <a:pt x="330065" y="111731"/>
                </a:cubicBezTo>
                <a:lnTo>
                  <a:pt x="355831" y="111731"/>
                </a:lnTo>
                <a:cubicBezTo>
                  <a:pt x="366571" y="97531"/>
                  <a:pt x="371359" y="86000"/>
                  <a:pt x="370193" y="77138"/>
                </a:cubicBezTo>
                <a:cubicBezTo>
                  <a:pt x="369027" y="68277"/>
                  <a:pt x="374499" y="66940"/>
                  <a:pt x="386610" y="73129"/>
                </a:cubicBezTo>
                <a:cubicBezTo>
                  <a:pt x="398721" y="79318"/>
                  <a:pt x="403419" y="84049"/>
                  <a:pt x="400702" y="87324"/>
                </a:cubicBezTo>
                <a:cubicBezTo>
                  <a:pt x="397986" y="90598"/>
                  <a:pt x="393664" y="95698"/>
                  <a:pt x="387736" y="102625"/>
                </a:cubicBezTo>
                <a:cubicBezTo>
                  <a:pt x="381808" y="109552"/>
                  <a:pt x="374661" y="118829"/>
                  <a:pt x="366295" y="130456"/>
                </a:cubicBezTo>
                <a:cubicBezTo>
                  <a:pt x="357930" y="142083"/>
                  <a:pt x="350522" y="151785"/>
                  <a:pt x="344073" y="159561"/>
                </a:cubicBezTo>
                <a:cubicBezTo>
                  <a:pt x="357170" y="155034"/>
                  <a:pt x="370367" y="151376"/>
                  <a:pt x="383662" y="148585"/>
                </a:cubicBezTo>
                <a:cubicBezTo>
                  <a:pt x="396957" y="145794"/>
                  <a:pt x="392874" y="150532"/>
                  <a:pt x="371411" y="162798"/>
                </a:cubicBezTo>
                <a:cubicBezTo>
                  <a:pt x="349949" y="175064"/>
                  <a:pt x="336626" y="183646"/>
                  <a:pt x="331442" y="188545"/>
                </a:cubicBezTo>
                <a:cubicBezTo>
                  <a:pt x="326257" y="193444"/>
                  <a:pt x="321011" y="191968"/>
                  <a:pt x="315703" y="184118"/>
                </a:cubicBezTo>
                <a:cubicBezTo>
                  <a:pt x="310395" y="176267"/>
                  <a:pt x="310745" y="169833"/>
                  <a:pt x="316754" y="164817"/>
                </a:cubicBezTo>
                <a:cubicBezTo>
                  <a:pt x="322763" y="159800"/>
                  <a:pt x="328263" y="154219"/>
                  <a:pt x="333255" y="148073"/>
                </a:cubicBezTo>
                <a:cubicBezTo>
                  <a:pt x="338247" y="141928"/>
                  <a:pt x="344142" y="134130"/>
                  <a:pt x="350938" y="124679"/>
                </a:cubicBezTo>
                <a:cubicBezTo>
                  <a:pt x="330127" y="128487"/>
                  <a:pt x="316630" y="132360"/>
                  <a:pt x="310447" y="136297"/>
                </a:cubicBezTo>
                <a:cubicBezTo>
                  <a:pt x="304265" y="140235"/>
                  <a:pt x="299738" y="137510"/>
                  <a:pt x="296867" y="128121"/>
                </a:cubicBezTo>
                <a:cubicBezTo>
                  <a:pt x="293996" y="118733"/>
                  <a:pt x="295652" y="112975"/>
                  <a:pt x="301834" y="110848"/>
                </a:cubicBezTo>
                <a:cubicBezTo>
                  <a:pt x="308017" y="108721"/>
                  <a:pt x="313294" y="104926"/>
                  <a:pt x="317666" y="99462"/>
                </a:cubicBezTo>
                <a:cubicBezTo>
                  <a:pt x="322037" y="93999"/>
                  <a:pt x="328480" y="82815"/>
                  <a:pt x="336995" y="65911"/>
                </a:cubicBezTo>
                <a:cubicBezTo>
                  <a:pt x="345509" y="49007"/>
                  <a:pt x="348988" y="37258"/>
                  <a:pt x="347431" y="30667"/>
                </a:cubicBezTo>
                <a:cubicBezTo>
                  <a:pt x="345875" y="24075"/>
                  <a:pt x="346749" y="19979"/>
                  <a:pt x="350054" y="18379"/>
                </a:cubicBezTo>
                <a:close/>
                <a:moveTo>
                  <a:pt x="6188672" y="18046"/>
                </a:moveTo>
                <a:cubicBezTo>
                  <a:pt x="6191700" y="18256"/>
                  <a:pt x="6196436" y="20320"/>
                  <a:pt x="6202878" y="24239"/>
                </a:cubicBezTo>
                <a:cubicBezTo>
                  <a:pt x="6215764" y="32077"/>
                  <a:pt x="6220319" y="37922"/>
                  <a:pt x="6216542" y="41773"/>
                </a:cubicBezTo>
                <a:cubicBezTo>
                  <a:pt x="6212766" y="45624"/>
                  <a:pt x="6206838" y="54092"/>
                  <a:pt x="6198758" y="67176"/>
                </a:cubicBezTo>
                <a:cubicBezTo>
                  <a:pt x="6190677" y="80260"/>
                  <a:pt x="6183320" y="92024"/>
                  <a:pt x="6176684" y="102467"/>
                </a:cubicBezTo>
                <a:cubicBezTo>
                  <a:pt x="6184460" y="110640"/>
                  <a:pt x="6187961" y="121136"/>
                  <a:pt x="6187186" y="133953"/>
                </a:cubicBezTo>
                <a:cubicBezTo>
                  <a:pt x="6186411" y="146771"/>
                  <a:pt x="6186023" y="168175"/>
                  <a:pt x="6186023" y="198163"/>
                </a:cubicBezTo>
                <a:cubicBezTo>
                  <a:pt x="6186023" y="228462"/>
                  <a:pt x="6183514" y="246554"/>
                  <a:pt x="6178498" y="252439"/>
                </a:cubicBezTo>
                <a:cubicBezTo>
                  <a:pt x="6173482" y="258324"/>
                  <a:pt x="6168787" y="256033"/>
                  <a:pt x="6164415" y="245565"/>
                </a:cubicBezTo>
                <a:cubicBezTo>
                  <a:pt x="6160044" y="235098"/>
                  <a:pt x="6159030" y="227058"/>
                  <a:pt x="6161374" y="221446"/>
                </a:cubicBezTo>
                <a:cubicBezTo>
                  <a:pt x="6163718" y="215834"/>
                  <a:pt x="6165664" y="197534"/>
                  <a:pt x="6167215" y="166547"/>
                </a:cubicBezTo>
                <a:cubicBezTo>
                  <a:pt x="6168766" y="135559"/>
                  <a:pt x="6168368" y="118106"/>
                  <a:pt x="6166024" y="114187"/>
                </a:cubicBezTo>
                <a:cubicBezTo>
                  <a:pt x="6149641" y="133956"/>
                  <a:pt x="6133680" y="148238"/>
                  <a:pt x="6118139" y="157031"/>
                </a:cubicBezTo>
                <a:cubicBezTo>
                  <a:pt x="6102598" y="165824"/>
                  <a:pt x="6101498" y="162842"/>
                  <a:pt x="6114837" y="148083"/>
                </a:cubicBezTo>
                <a:cubicBezTo>
                  <a:pt x="6128176" y="133324"/>
                  <a:pt x="6141815" y="114913"/>
                  <a:pt x="6155756" y="92849"/>
                </a:cubicBezTo>
                <a:cubicBezTo>
                  <a:pt x="6169696" y="70785"/>
                  <a:pt x="6178200" y="55375"/>
                  <a:pt x="6181270" y="46619"/>
                </a:cubicBezTo>
                <a:cubicBezTo>
                  <a:pt x="6184340" y="37863"/>
                  <a:pt x="6185486" y="29984"/>
                  <a:pt x="6184712" y="22983"/>
                </a:cubicBezTo>
                <a:cubicBezTo>
                  <a:pt x="6184324" y="19483"/>
                  <a:pt x="6185644" y="17837"/>
                  <a:pt x="6188672" y="18046"/>
                </a:cubicBezTo>
                <a:close/>
                <a:moveTo>
                  <a:pt x="5695698" y="17823"/>
                </a:moveTo>
                <a:cubicBezTo>
                  <a:pt x="5698707" y="18253"/>
                  <a:pt x="5702146" y="19297"/>
                  <a:pt x="5706016" y="20956"/>
                </a:cubicBezTo>
                <a:cubicBezTo>
                  <a:pt x="5713755" y="24273"/>
                  <a:pt x="5720356" y="28558"/>
                  <a:pt x="5725819" y="33811"/>
                </a:cubicBezTo>
                <a:cubicBezTo>
                  <a:pt x="5731282" y="39063"/>
                  <a:pt x="5732246" y="44610"/>
                  <a:pt x="5728712" y="50451"/>
                </a:cubicBezTo>
                <a:cubicBezTo>
                  <a:pt x="5725177" y="56293"/>
                  <a:pt x="5723224" y="65626"/>
                  <a:pt x="5722852" y="78450"/>
                </a:cubicBezTo>
                <a:cubicBezTo>
                  <a:pt x="5722480" y="91274"/>
                  <a:pt x="5723075" y="117185"/>
                  <a:pt x="5724638" y="156185"/>
                </a:cubicBezTo>
                <a:cubicBezTo>
                  <a:pt x="5726200" y="195184"/>
                  <a:pt x="5726575" y="219322"/>
                  <a:pt x="5725763" y="228599"/>
                </a:cubicBezTo>
                <a:cubicBezTo>
                  <a:pt x="5724951" y="237876"/>
                  <a:pt x="5721261" y="247587"/>
                  <a:pt x="5714694" y="257732"/>
                </a:cubicBezTo>
                <a:cubicBezTo>
                  <a:pt x="5708127" y="267877"/>
                  <a:pt x="5702385" y="265201"/>
                  <a:pt x="5697467" y="249704"/>
                </a:cubicBezTo>
                <a:cubicBezTo>
                  <a:pt x="5692549" y="234208"/>
                  <a:pt x="5687765" y="225452"/>
                  <a:pt x="5683115" y="223436"/>
                </a:cubicBezTo>
                <a:cubicBezTo>
                  <a:pt x="5678464" y="221421"/>
                  <a:pt x="5661696" y="221774"/>
                  <a:pt x="5632811" y="224497"/>
                </a:cubicBezTo>
                <a:cubicBezTo>
                  <a:pt x="5603926" y="227219"/>
                  <a:pt x="5585307" y="228971"/>
                  <a:pt x="5576954" y="229752"/>
                </a:cubicBezTo>
                <a:cubicBezTo>
                  <a:pt x="5568601" y="230533"/>
                  <a:pt x="5560722" y="230143"/>
                  <a:pt x="5553318" y="228580"/>
                </a:cubicBezTo>
                <a:cubicBezTo>
                  <a:pt x="5552239" y="233256"/>
                  <a:pt x="5549944" y="238316"/>
                  <a:pt x="5546435" y="243761"/>
                </a:cubicBezTo>
                <a:cubicBezTo>
                  <a:pt x="5542925" y="249205"/>
                  <a:pt x="5538460" y="246753"/>
                  <a:pt x="5533040" y="236403"/>
                </a:cubicBezTo>
                <a:cubicBezTo>
                  <a:pt x="5527620" y="226053"/>
                  <a:pt x="5526467" y="214733"/>
                  <a:pt x="5529580" y="202442"/>
                </a:cubicBezTo>
                <a:cubicBezTo>
                  <a:pt x="5532693" y="190151"/>
                  <a:pt x="5535028" y="171917"/>
                  <a:pt x="5536584" y="147739"/>
                </a:cubicBezTo>
                <a:cubicBezTo>
                  <a:pt x="5538140" y="123560"/>
                  <a:pt x="5538919" y="101847"/>
                  <a:pt x="5538919" y="82598"/>
                </a:cubicBezTo>
                <a:cubicBezTo>
                  <a:pt x="5538919" y="63858"/>
                  <a:pt x="5536975" y="50405"/>
                  <a:pt x="5533087" y="42238"/>
                </a:cubicBezTo>
                <a:cubicBezTo>
                  <a:pt x="5529198" y="34071"/>
                  <a:pt x="5530758" y="30794"/>
                  <a:pt x="5537765" y="32406"/>
                </a:cubicBezTo>
                <a:cubicBezTo>
                  <a:pt x="5544772" y="34018"/>
                  <a:pt x="5549920" y="35187"/>
                  <a:pt x="5553206" y="35913"/>
                </a:cubicBezTo>
                <a:cubicBezTo>
                  <a:pt x="5556493" y="36638"/>
                  <a:pt x="5569571" y="35851"/>
                  <a:pt x="5592441" y="33550"/>
                </a:cubicBezTo>
                <a:cubicBezTo>
                  <a:pt x="5615311" y="31250"/>
                  <a:pt x="5635874" y="28546"/>
                  <a:pt x="5654130" y="25439"/>
                </a:cubicBezTo>
                <a:cubicBezTo>
                  <a:pt x="5672387" y="22332"/>
                  <a:pt x="5683663" y="19979"/>
                  <a:pt x="5687961" y="18379"/>
                </a:cubicBezTo>
                <a:cubicBezTo>
                  <a:pt x="5690110" y="17579"/>
                  <a:pt x="5692688" y="17394"/>
                  <a:pt x="5695698" y="17823"/>
                </a:cubicBezTo>
                <a:close/>
                <a:moveTo>
                  <a:pt x="6794729" y="17652"/>
                </a:moveTo>
                <a:cubicBezTo>
                  <a:pt x="6795947" y="17662"/>
                  <a:pt x="6797432" y="17985"/>
                  <a:pt x="6799186" y="18621"/>
                </a:cubicBezTo>
                <a:cubicBezTo>
                  <a:pt x="6806200" y="21163"/>
                  <a:pt x="6812447" y="24949"/>
                  <a:pt x="6817929" y="29978"/>
                </a:cubicBezTo>
                <a:cubicBezTo>
                  <a:pt x="6823410" y="35007"/>
                  <a:pt x="6824672" y="38989"/>
                  <a:pt x="6821714" y="41922"/>
                </a:cubicBezTo>
                <a:cubicBezTo>
                  <a:pt x="6818756" y="44855"/>
                  <a:pt x="6814404" y="52451"/>
                  <a:pt x="6808655" y="64711"/>
                </a:cubicBezTo>
                <a:cubicBezTo>
                  <a:pt x="6802906" y="76971"/>
                  <a:pt x="6793564" y="95267"/>
                  <a:pt x="6780629" y="119601"/>
                </a:cubicBezTo>
                <a:cubicBezTo>
                  <a:pt x="6792300" y="127910"/>
                  <a:pt x="6797542" y="136933"/>
                  <a:pt x="6796358" y="146669"/>
                </a:cubicBezTo>
                <a:cubicBezTo>
                  <a:pt x="6795174" y="156405"/>
                  <a:pt x="6794383" y="172785"/>
                  <a:pt x="6793986" y="195810"/>
                </a:cubicBezTo>
                <a:cubicBezTo>
                  <a:pt x="6793589" y="218835"/>
                  <a:pt x="6791660" y="236670"/>
                  <a:pt x="6788200" y="249314"/>
                </a:cubicBezTo>
                <a:cubicBezTo>
                  <a:pt x="6784740" y="261958"/>
                  <a:pt x="6779670" y="262891"/>
                  <a:pt x="6772992" y="252114"/>
                </a:cubicBezTo>
                <a:cubicBezTo>
                  <a:pt x="6766314" y="241336"/>
                  <a:pt x="6764342" y="231926"/>
                  <a:pt x="6767076" y="223883"/>
                </a:cubicBezTo>
                <a:cubicBezTo>
                  <a:pt x="6769811" y="215840"/>
                  <a:pt x="6771562" y="206188"/>
                  <a:pt x="6772332" y="194926"/>
                </a:cubicBezTo>
                <a:cubicBezTo>
                  <a:pt x="6773100" y="183665"/>
                  <a:pt x="6773485" y="170736"/>
                  <a:pt x="6773485" y="156138"/>
                </a:cubicBezTo>
                <a:cubicBezTo>
                  <a:pt x="6773485" y="141987"/>
                  <a:pt x="6773237" y="133448"/>
                  <a:pt x="6772741" y="130521"/>
                </a:cubicBezTo>
                <a:cubicBezTo>
                  <a:pt x="6766304" y="140071"/>
                  <a:pt x="6759151" y="148582"/>
                  <a:pt x="6751282" y="156054"/>
                </a:cubicBezTo>
                <a:cubicBezTo>
                  <a:pt x="6743412" y="163527"/>
                  <a:pt x="6734446" y="169312"/>
                  <a:pt x="6724381" y="173411"/>
                </a:cubicBezTo>
                <a:cubicBezTo>
                  <a:pt x="6714316" y="177510"/>
                  <a:pt x="6714422" y="173517"/>
                  <a:pt x="6724698" y="161431"/>
                </a:cubicBezTo>
                <a:cubicBezTo>
                  <a:pt x="6734973" y="149345"/>
                  <a:pt x="6745118" y="135600"/>
                  <a:pt x="6755132" y="120196"/>
                </a:cubicBezTo>
                <a:cubicBezTo>
                  <a:pt x="6765148" y="104792"/>
                  <a:pt x="6774018" y="87107"/>
                  <a:pt x="6781745" y="67139"/>
                </a:cubicBezTo>
                <a:cubicBezTo>
                  <a:pt x="6789472" y="47171"/>
                  <a:pt x="6792556" y="33457"/>
                  <a:pt x="6791000" y="25997"/>
                </a:cubicBezTo>
                <a:cubicBezTo>
                  <a:pt x="6789833" y="20402"/>
                  <a:pt x="6791076" y="17620"/>
                  <a:pt x="6794729" y="17652"/>
                </a:cubicBezTo>
                <a:close/>
                <a:moveTo>
                  <a:pt x="1721908" y="17107"/>
                </a:moveTo>
                <a:cubicBezTo>
                  <a:pt x="1725156" y="17217"/>
                  <a:pt x="1728838" y="18094"/>
                  <a:pt x="1732956" y="19737"/>
                </a:cubicBezTo>
                <a:cubicBezTo>
                  <a:pt x="1741191" y="23024"/>
                  <a:pt x="1747687" y="26794"/>
                  <a:pt x="1752443" y="31048"/>
                </a:cubicBezTo>
                <a:cubicBezTo>
                  <a:pt x="1757200" y="35302"/>
                  <a:pt x="1757330" y="39680"/>
                  <a:pt x="1752834" y="44182"/>
                </a:cubicBezTo>
                <a:cubicBezTo>
                  <a:pt x="1748338" y="48684"/>
                  <a:pt x="1744593" y="54299"/>
                  <a:pt x="1741597" y="61028"/>
                </a:cubicBezTo>
                <a:cubicBezTo>
                  <a:pt x="1738602" y="67756"/>
                  <a:pt x="1735905" y="75526"/>
                  <a:pt x="1733505" y="84338"/>
                </a:cubicBezTo>
                <a:cubicBezTo>
                  <a:pt x="1731105" y="93150"/>
                  <a:pt x="1725009" y="100910"/>
                  <a:pt x="1715218" y="107620"/>
                </a:cubicBezTo>
                <a:lnTo>
                  <a:pt x="1709330" y="111027"/>
                </a:lnTo>
                <a:lnTo>
                  <a:pt x="1715187" y="109022"/>
                </a:lnTo>
                <a:cubicBezTo>
                  <a:pt x="1718212" y="108736"/>
                  <a:pt x="1721496" y="109108"/>
                  <a:pt x="1725040" y="110141"/>
                </a:cubicBezTo>
                <a:cubicBezTo>
                  <a:pt x="1732128" y="112206"/>
                  <a:pt x="1738100" y="115192"/>
                  <a:pt x="1742955" y="119098"/>
                </a:cubicBezTo>
                <a:cubicBezTo>
                  <a:pt x="1747811" y="123005"/>
                  <a:pt x="1747591" y="127417"/>
                  <a:pt x="1742295" y="132335"/>
                </a:cubicBezTo>
                <a:cubicBezTo>
                  <a:pt x="1736999" y="137252"/>
                  <a:pt x="1731474" y="145491"/>
                  <a:pt x="1725719" y="157050"/>
                </a:cubicBezTo>
                <a:cubicBezTo>
                  <a:pt x="1734277" y="167381"/>
                  <a:pt x="1732696" y="172546"/>
                  <a:pt x="1720975" y="172546"/>
                </a:cubicBezTo>
                <a:cubicBezTo>
                  <a:pt x="1711934" y="172546"/>
                  <a:pt x="1693386" y="174394"/>
                  <a:pt x="1665332" y="178090"/>
                </a:cubicBezTo>
                <a:cubicBezTo>
                  <a:pt x="1660532" y="188409"/>
                  <a:pt x="1656158" y="189249"/>
                  <a:pt x="1652208" y="180611"/>
                </a:cubicBezTo>
                <a:cubicBezTo>
                  <a:pt x="1648257" y="171973"/>
                  <a:pt x="1645141" y="162888"/>
                  <a:pt x="1642859" y="153357"/>
                </a:cubicBezTo>
                <a:cubicBezTo>
                  <a:pt x="1640577" y="143826"/>
                  <a:pt x="1637644" y="136062"/>
                  <a:pt x="1634060" y="130065"/>
                </a:cubicBezTo>
                <a:cubicBezTo>
                  <a:pt x="1630476" y="124069"/>
                  <a:pt x="1632212" y="121070"/>
                  <a:pt x="1639269" y="121070"/>
                </a:cubicBezTo>
                <a:cubicBezTo>
                  <a:pt x="1644354" y="121070"/>
                  <a:pt x="1648784" y="121455"/>
                  <a:pt x="1652561" y="122224"/>
                </a:cubicBezTo>
                <a:cubicBezTo>
                  <a:pt x="1656338" y="122993"/>
                  <a:pt x="1665084" y="122261"/>
                  <a:pt x="1678801" y="120029"/>
                </a:cubicBezTo>
                <a:lnTo>
                  <a:pt x="1703224" y="112928"/>
                </a:lnTo>
                <a:lnTo>
                  <a:pt x="1699439" y="112059"/>
                </a:lnTo>
                <a:cubicBezTo>
                  <a:pt x="1698380" y="111368"/>
                  <a:pt x="1697554" y="110282"/>
                  <a:pt x="1696958" y="108801"/>
                </a:cubicBezTo>
                <a:cubicBezTo>
                  <a:pt x="1694577" y="102879"/>
                  <a:pt x="1689998" y="96436"/>
                  <a:pt x="1683220" y="89472"/>
                </a:cubicBezTo>
                <a:cubicBezTo>
                  <a:pt x="1676442" y="82508"/>
                  <a:pt x="1677025" y="79808"/>
                  <a:pt x="1684968" y="81370"/>
                </a:cubicBezTo>
                <a:cubicBezTo>
                  <a:pt x="1692912" y="82933"/>
                  <a:pt x="1698298" y="83715"/>
                  <a:pt x="1701125" y="83715"/>
                </a:cubicBezTo>
                <a:cubicBezTo>
                  <a:pt x="1703308" y="83715"/>
                  <a:pt x="1705993" y="80527"/>
                  <a:pt x="1709181" y="74152"/>
                </a:cubicBezTo>
                <a:cubicBezTo>
                  <a:pt x="1712368" y="67778"/>
                  <a:pt x="1714926" y="61403"/>
                  <a:pt x="1716855" y="55028"/>
                </a:cubicBezTo>
                <a:cubicBezTo>
                  <a:pt x="1718783" y="48653"/>
                  <a:pt x="1719351" y="44077"/>
                  <a:pt x="1718557" y="41299"/>
                </a:cubicBezTo>
                <a:cubicBezTo>
                  <a:pt x="1717763" y="38520"/>
                  <a:pt x="1715336" y="37854"/>
                  <a:pt x="1711274" y="39299"/>
                </a:cubicBezTo>
                <a:cubicBezTo>
                  <a:pt x="1707212" y="40744"/>
                  <a:pt x="1698409" y="42892"/>
                  <a:pt x="1684866" y="45745"/>
                </a:cubicBezTo>
                <a:cubicBezTo>
                  <a:pt x="1691092" y="48362"/>
                  <a:pt x="1692959" y="51571"/>
                  <a:pt x="1690466" y="55372"/>
                </a:cubicBezTo>
                <a:cubicBezTo>
                  <a:pt x="1687973" y="59173"/>
                  <a:pt x="1685371" y="63986"/>
                  <a:pt x="1682661" y="69808"/>
                </a:cubicBezTo>
                <a:cubicBezTo>
                  <a:pt x="1679952" y="75631"/>
                  <a:pt x="1674395" y="84146"/>
                  <a:pt x="1665993" y="95351"/>
                </a:cubicBezTo>
                <a:cubicBezTo>
                  <a:pt x="1657590" y="106557"/>
                  <a:pt x="1647327" y="115220"/>
                  <a:pt x="1635204" y="121340"/>
                </a:cubicBezTo>
                <a:cubicBezTo>
                  <a:pt x="1623081" y="127461"/>
                  <a:pt x="1621744" y="124701"/>
                  <a:pt x="1631195" y="113062"/>
                </a:cubicBezTo>
                <a:cubicBezTo>
                  <a:pt x="1640645" y="101422"/>
                  <a:pt x="1648620" y="88908"/>
                  <a:pt x="1655119" y="75520"/>
                </a:cubicBezTo>
                <a:cubicBezTo>
                  <a:pt x="1661618" y="62131"/>
                  <a:pt x="1664867" y="53614"/>
                  <a:pt x="1664867" y="49968"/>
                </a:cubicBezTo>
                <a:cubicBezTo>
                  <a:pt x="1663069" y="49968"/>
                  <a:pt x="1661013" y="50358"/>
                  <a:pt x="1658700" y="51140"/>
                </a:cubicBezTo>
                <a:cubicBezTo>
                  <a:pt x="1656387" y="51921"/>
                  <a:pt x="1651584" y="49174"/>
                  <a:pt x="1644292" y="42898"/>
                </a:cubicBezTo>
                <a:cubicBezTo>
                  <a:pt x="1636999" y="36623"/>
                  <a:pt x="1637554" y="33879"/>
                  <a:pt x="1645957" y="34666"/>
                </a:cubicBezTo>
                <a:cubicBezTo>
                  <a:pt x="1654359" y="35454"/>
                  <a:pt x="1666523" y="33764"/>
                  <a:pt x="1682448" y="29597"/>
                </a:cubicBezTo>
                <a:cubicBezTo>
                  <a:pt x="1698372" y="25430"/>
                  <a:pt x="1708713" y="21923"/>
                  <a:pt x="1713469" y="19077"/>
                </a:cubicBezTo>
                <a:cubicBezTo>
                  <a:pt x="1715847" y="17653"/>
                  <a:pt x="1718660" y="16997"/>
                  <a:pt x="1721908" y="17107"/>
                </a:cubicBezTo>
                <a:close/>
                <a:moveTo>
                  <a:pt x="1052317" y="16859"/>
                </a:moveTo>
                <a:cubicBezTo>
                  <a:pt x="1053704" y="16959"/>
                  <a:pt x="1055339" y="17382"/>
                  <a:pt x="1057221" y="18128"/>
                </a:cubicBezTo>
                <a:cubicBezTo>
                  <a:pt x="1064749" y="21111"/>
                  <a:pt x="1070221" y="25160"/>
                  <a:pt x="1073638" y="30276"/>
                </a:cubicBezTo>
                <a:cubicBezTo>
                  <a:pt x="1077055" y="35392"/>
                  <a:pt x="1077452" y="39172"/>
                  <a:pt x="1074829" y="41615"/>
                </a:cubicBezTo>
                <a:cubicBezTo>
                  <a:pt x="1072206" y="44058"/>
                  <a:pt x="1069623" y="47165"/>
                  <a:pt x="1067080" y="50935"/>
                </a:cubicBezTo>
                <a:cubicBezTo>
                  <a:pt x="1084828" y="66773"/>
                  <a:pt x="1098387" y="78440"/>
                  <a:pt x="1107757" y="85938"/>
                </a:cubicBezTo>
                <a:cubicBezTo>
                  <a:pt x="1117127" y="93435"/>
                  <a:pt x="1126984" y="99865"/>
                  <a:pt x="1137327" y="105230"/>
                </a:cubicBezTo>
                <a:cubicBezTo>
                  <a:pt x="1147671" y="110594"/>
                  <a:pt x="1158200" y="115694"/>
                  <a:pt x="1168916" y="120531"/>
                </a:cubicBezTo>
                <a:cubicBezTo>
                  <a:pt x="1179632" y="125368"/>
                  <a:pt x="1179619" y="128630"/>
                  <a:pt x="1168879" y="130316"/>
                </a:cubicBezTo>
                <a:cubicBezTo>
                  <a:pt x="1158139" y="132003"/>
                  <a:pt x="1146955" y="133042"/>
                  <a:pt x="1135327" y="133432"/>
                </a:cubicBezTo>
                <a:cubicBezTo>
                  <a:pt x="1123700" y="133823"/>
                  <a:pt x="1114584" y="130109"/>
                  <a:pt x="1107980" y="122289"/>
                </a:cubicBezTo>
                <a:cubicBezTo>
                  <a:pt x="1101376" y="114469"/>
                  <a:pt x="1085541" y="94257"/>
                  <a:pt x="1060476" y="61651"/>
                </a:cubicBezTo>
                <a:cubicBezTo>
                  <a:pt x="1050492" y="80763"/>
                  <a:pt x="1039919" y="97298"/>
                  <a:pt x="1028757" y="111257"/>
                </a:cubicBezTo>
                <a:cubicBezTo>
                  <a:pt x="1017595" y="125216"/>
                  <a:pt x="1005410" y="135029"/>
                  <a:pt x="992201" y="140697"/>
                </a:cubicBezTo>
                <a:cubicBezTo>
                  <a:pt x="978993" y="146365"/>
                  <a:pt x="976959" y="144117"/>
                  <a:pt x="986099" y="133953"/>
                </a:cubicBezTo>
                <a:cubicBezTo>
                  <a:pt x="995240" y="123790"/>
                  <a:pt x="1004411" y="112383"/>
                  <a:pt x="1013614" y="99732"/>
                </a:cubicBezTo>
                <a:cubicBezTo>
                  <a:pt x="1022816" y="87082"/>
                  <a:pt x="1030698" y="73247"/>
                  <a:pt x="1037259" y="58228"/>
                </a:cubicBezTo>
                <a:cubicBezTo>
                  <a:pt x="1043820" y="43208"/>
                  <a:pt x="1046905" y="32025"/>
                  <a:pt x="1046514" y="24676"/>
                </a:cubicBezTo>
                <a:cubicBezTo>
                  <a:pt x="1046221" y="19165"/>
                  <a:pt x="1048155" y="16559"/>
                  <a:pt x="1052317" y="16859"/>
                </a:cubicBezTo>
                <a:close/>
                <a:moveTo>
                  <a:pt x="2293789" y="16712"/>
                </a:moveTo>
                <a:cubicBezTo>
                  <a:pt x="2297161" y="16952"/>
                  <a:pt x="2300717" y="18212"/>
                  <a:pt x="2304456" y="20490"/>
                </a:cubicBezTo>
                <a:cubicBezTo>
                  <a:pt x="2311934" y="25048"/>
                  <a:pt x="2318365" y="30651"/>
                  <a:pt x="2323748" y="37299"/>
                </a:cubicBezTo>
                <a:cubicBezTo>
                  <a:pt x="2329131" y="43946"/>
                  <a:pt x="2328780" y="48253"/>
                  <a:pt x="2322697" y="50219"/>
                </a:cubicBezTo>
                <a:cubicBezTo>
                  <a:pt x="2316613" y="52185"/>
                  <a:pt x="2297473" y="66041"/>
                  <a:pt x="2265277" y="91788"/>
                </a:cubicBezTo>
                <a:cubicBezTo>
                  <a:pt x="2269084" y="96973"/>
                  <a:pt x="2271621" y="102442"/>
                  <a:pt x="2272886" y="108197"/>
                </a:cubicBezTo>
                <a:cubicBezTo>
                  <a:pt x="2285859" y="107490"/>
                  <a:pt x="2299142" y="105971"/>
                  <a:pt x="2312734" y="103639"/>
                </a:cubicBezTo>
                <a:cubicBezTo>
                  <a:pt x="2326328" y="101307"/>
                  <a:pt x="2337043" y="99540"/>
                  <a:pt x="2344881" y="98337"/>
                </a:cubicBezTo>
                <a:cubicBezTo>
                  <a:pt x="2352720" y="97134"/>
                  <a:pt x="2359280" y="97382"/>
                  <a:pt x="2364564" y="99081"/>
                </a:cubicBezTo>
                <a:cubicBezTo>
                  <a:pt x="2369847" y="100780"/>
                  <a:pt x="2375050" y="104668"/>
                  <a:pt x="2380172" y="110745"/>
                </a:cubicBezTo>
                <a:cubicBezTo>
                  <a:pt x="2385295" y="116823"/>
                  <a:pt x="2385592" y="120472"/>
                  <a:pt x="2381065" y="121694"/>
                </a:cubicBezTo>
                <a:cubicBezTo>
                  <a:pt x="2376538" y="122915"/>
                  <a:pt x="2369438" y="123526"/>
                  <a:pt x="2359764" y="123526"/>
                </a:cubicBezTo>
                <a:cubicBezTo>
                  <a:pt x="2350462" y="123526"/>
                  <a:pt x="2338522" y="123715"/>
                  <a:pt x="2323943" y="124093"/>
                </a:cubicBezTo>
                <a:cubicBezTo>
                  <a:pt x="2309364" y="124472"/>
                  <a:pt x="2293697" y="126025"/>
                  <a:pt x="2276941" y="128754"/>
                </a:cubicBezTo>
                <a:cubicBezTo>
                  <a:pt x="2278467" y="135265"/>
                  <a:pt x="2279617" y="144759"/>
                  <a:pt x="2280392" y="157236"/>
                </a:cubicBezTo>
                <a:cubicBezTo>
                  <a:pt x="2281167" y="169712"/>
                  <a:pt x="2281753" y="183048"/>
                  <a:pt x="2282150" y="197242"/>
                </a:cubicBezTo>
                <a:cubicBezTo>
                  <a:pt x="2282547" y="211437"/>
                  <a:pt x="2281130" y="223588"/>
                  <a:pt x="2277899" y="233696"/>
                </a:cubicBezTo>
                <a:cubicBezTo>
                  <a:pt x="2274669" y="243804"/>
                  <a:pt x="2268799" y="254039"/>
                  <a:pt x="2260291" y="264401"/>
                </a:cubicBezTo>
                <a:cubicBezTo>
                  <a:pt x="2251783" y="274763"/>
                  <a:pt x="2245359" y="277228"/>
                  <a:pt x="2241018" y="271796"/>
                </a:cubicBezTo>
                <a:cubicBezTo>
                  <a:pt x="2236677" y="266364"/>
                  <a:pt x="2231078" y="260792"/>
                  <a:pt x="2224219" y="255081"/>
                </a:cubicBezTo>
                <a:cubicBezTo>
                  <a:pt x="2217361" y="249370"/>
                  <a:pt x="2210986" y="243695"/>
                  <a:pt x="2205095" y="238059"/>
                </a:cubicBezTo>
                <a:cubicBezTo>
                  <a:pt x="2199204" y="232422"/>
                  <a:pt x="2199383" y="230214"/>
                  <a:pt x="2205634" y="231436"/>
                </a:cubicBezTo>
                <a:cubicBezTo>
                  <a:pt x="2211885" y="232657"/>
                  <a:pt x="2219435" y="233631"/>
                  <a:pt x="2228284" y="234357"/>
                </a:cubicBezTo>
                <a:cubicBezTo>
                  <a:pt x="2237133" y="235082"/>
                  <a:pt x="2242981" y="234344"/>
                  <a:pt x="2245827" y="232143"/>
                </a:cubicBezTo>
                <a:cubicBezTo>
                  <a:pt x="2248673" y="229941"/>
                  <a:pt x="2251045" y="224475"/>
                  <a:pt x="2252943" y="215744"/>
                </a:cubicBezTo>
                <a:cubicBezTo>
                  <a:pt x="2254840" y="207012"/>
                  <a:pt x="2255600" y="195401"/>
                  <a:pt x="2255222" y="180909"/>
                </a:cubicBezTo>
                <a:cubicBezTo>
                  <a:pt x="2254843" y="166416"/>
                  <a:pt x="2253265" y="150011"/>
                  <a:pt x="2250487" y="131693"/>
                </a:cubicBezTo>
                <a:cubicBezTo>
                  <a:pt x="2228151" y="134000"/>
                  <a:pt x="2208989" y="136518"/>
                  <a:pt x="2193002" y="139246"/>
                </a:cubicBezTo>
                <a:cubicBezTo>
                  <a:pt x="2177016" y="141975"/>
                  <a:pt x="2165618" y="144315"/>
                  <a:pt x="2158809" y="146269"/>
                </a:cubicBezTo>
                <a:cubicBezTo>
                  <a:pt x="2152000" y="148222"/>
                  <a:pt x="2146546" y="148768"/>
                  <a:pt x="2142447" y="147906"/>
                </a:cubicBezTo>
                <a:cubicBezTo>
                  <a:pt x="2138348" y="147044"/>
                  <a:pt x="2133453" y="143736"/>
                  <a:pt x="2127760" y="137981"/>
                </a:cubicBezTo>
                <a:cubicBezTo>
                  <a:pt x="2122067" y="132226"/>
                  <a:pt x="2120678" y="128952"/>
                  <a:pt x="2123593" y="128158"/>
                </a:cubicBezTo>
                <a:cubicBezTo>
                  <a:pt x="2126507" y="127365"/>
                  <a:pt x="2132873" y="126574"/>
                  <a:pt x="2142689" y="125786"/>
                </a:cubicBezTo>
                <a:cubicBezTo>
                  <a:pt x="2152506" y="124999"/>
                  <a:pt x="2166257" y="123644"/>
                  <a:pt x="2183942" y="121722"/>
                </a:cubicBezTo>
                <a:cubicBezTo>
                  <a:pt x="2201628" y="119799"/>
                  <a:pt x="2222855" y="117052"/>
                  <a:pt x="2247622" y="113480"/>
                </a:cubicBezTo>
                <a:cubicBezTo>
                  <a:pt x="2244832" y="105307"/>
                  <a:pt x="2239077" y="97521"/>
                  <a:pt x="2230358" y="90123"/>
                </a:cubicBezTo>
                <a:cubicBezTo>
                  <a:pt x="2221639" y="82725"/>
                  <a:pt x="2229875" y="80583"/>
                  <a:pt x="2255064" y="83696"/>
                </a:cubicBezTo>
                <a:cubicBezTo>
                  <a:pt x="2272762" y="60727"/>
                  <a:pt x="2282367" y="47224"/>
                  <a:pt x="2283881" y="43187"/>
                </a:cubicBezTo>
                <a:cubicBezTo>
                  <a:pt x="2285394" y="39150"/>
                  <a:pt x="2276830" y="39637"/>
                  <a:pt x="2258189" y="44647"/>
                </a:cubicBezTo>
                <a:cubicBezTo>
                  <a:pt x="2239548" y="49658"/>
                  <a:pt x="2226064" y="54523"/>
                  <a:pt x="2217736" y="59242"/>
                </a:cubicBezTo>
                <a:cubicBezTo>
                  <a:pt x="2209408" y="63961"/>
                  <a:pt x="2199855" y="61043"/>
                  <a:pt x="2189077" y="50489"/>
                </a:cubicBezTo>
                <a:cubicBezTo>
                  <a:pt x="2178299" y="39934"/>
                  <a:pt x="2180048" y="35240"/>
                  <a:pt x="2194323" y="36406"/>
                </a:cubicBezTo>
                <a:cubicBezTo>
                  <a:pt x="2208598" y="37572"/>
                  <a:pt x="2225648" y="35869"/>
                  <a:pt x="2245474" y="31299"/>
                </a:cubicBezTo>
                <a:cubicBezTo>
                  <a:pt x="2265299" y="26729"/>
                  <a:pt x="2278216" y="22645"/>
                  <a:pt x="2284225" y="19049"/>
                </a:cubicBezTo>
                <a:cubicBezTo>
                  <a:pt x="2287229" y="17250"/>
                  <a:pt x="2290417" y="16471"/>
                  <a:pt x="2293789" y="16712"/>
                </a:cubicBezTo>
                <a:close/>
                <a:moveTo>
                  <a:pt x="3242804" y="16509"/>
                </a:moveTo>
                <a:cubicBezTo>
                  <a:pt x="3245116" y="16829"/>
                  <a:pt x="3247831" y="17489"/>
                  <a:pt x="3250947" y="18491"/>
                </a:cubicBezTo>
                <a:cubicBezTo>
                  <a:pt x="3261204" y="21914"/>
                  <a:pt x="3267873" y="25777"/>
                  <a:pt x="3270955" y="30081"/>
                </a:cubicBezTo>
                <a:cubicBezTo>
                  <a:pt x="3274037" y="34384"/>
                  <a:pt x="3272577" y="37733"/>
                  <a:pt x="3266574" y="40127"/>
                </a:cubicBezTo>
                <a:cubicBezTo>
                  <a:pt x="3260571" y="42520"/>
                  <a:pt x="3252559" y="48340"/>
                  <a:pt x="3242538" y="57586"/>
                </a:cubicBezTo>
                <a:cubicBezTo>
                  <a:pt x="3232517" y="66832"/>
                  <a:pt x="3223433" y="73321"/>
                  <a:pt x="3215284" y="77054"/>
                </a:cubicBezTo>
                <a:cubicBezTo>
                  <a:pt x="3207136" y="80788"/>
                  <a:pt x="3205412" y="79042"/>
                  <a:pt x="3210112" y="71818"/>
                </a:cubicBezTo>
                <a:cubicBezTo>
                  <a:pt x="3214813" y="64593"/>
                  <a:pt x="3219873" y="56352"/>
                  <a:pt x="3225293" y="47094"/>
                </a:cubicBezTo>
                <a:cubicBezTo>
                  <a:pt x="3230712" y="37835"/>
                  <a:pt x="3233227" y="29752"/>
                  <a:pt x="3232836" y="22844"/>
                </a:cubicBezTo>
                <a:cubicBezTo>
                  <a:pt x="3232544" y="17663"/>
                  <a:pt x="3235866" y="15551"/>
                  <a:pt x="3242804" y="16509"/>
                </a:cubicBezTo>
                <a:close/>
                <a:moveTo>
                  <a:pt x="2623679" y="16509"/>
                </a:moveTo>
                <a:cubicBezTo>
                  <a:pt x="2625991" y="16829"/>
                  <a:pt x="2628706" y="17489"/>
                  <a:pt x="2631822" y="18491"/>
                </a:cubicBezTo>
                <a:cubicBezTo>
                  <a:pt x="2642079" y="21914"/>
                  <a:pt x="2648748" y="25777"/>
                  <a:pt x="2651830" y="30081"/>
                </a:cubicBezTo>
                <a:cubicBezTo>
                  <a:pt x="2654912" y="34384"/>
                  <a:pt x="2653452" y="37733"/>
                  <a:pt x="2647449" y="40127"/>
                </a:cubicBezTo>
                <a:cubicBezTo>
                  <a:pt x="2641446" y="42520"/>
                  <a:pt x="2633434" y="48340"/>
                  <a:pt x="2623413" y="57586"/>
                </a:cubicBezTo>
                <a:cubicBezTo>
                  <a:pt x="2613392" y="66832"/>
                  <a:pt x="2604307" y="73321"/>
                  <a:pt x="2596159" y="77054"/>
                </a:cubicBezTo>
                <a:cubicBezTo>
                  <a:pt x="2588011" y="80788"/>
                  <a:pt x="2586287" y="79042"/>
                  <a:pt x="2590988" y="71818"/>
                </a:cubicBezTo>
                <a:cubicBezTo>
                  <a:pt x="2595688" y="64593"/>
                  <a:pt x="2600748" y="56352"/>
                  <a:pt x="2606168" y="47094"/>
                </a:cubicBezTo>
                <a:cubicBezTo>
                  <a:pt x="2611587" y="37835"/>
                  <a:pt x="2614102" y="29752"/>
                  <a:pt x="2613711" y="22844"/>
                </a:cubicBezTo>
                <a:cubicBezTo>
                  <a:pt x="2613418" y="17663"/>
                  <a:pt x="2616741" y="15551"/>
                  <a:pt x="2623679" y="16509"/>
                </a:cubicBezTo>
                <a:close/>
                <a:moveTo>
                  <a:pt x="6270263" y="14926"/>
                </a:moveTo>
                <a:cubicBezTo>
                  <a:pt x="6272898" y="15250"/>
                  <a:pt x="6276118" y="15998"/>
                  <a:pt x="6279924" y="17170"/>
                </a:cubicBezTo>
                <a:cubicBezTo>
                  <a:pt x="6295148" y="21858"/>
                  <a:pt x="6301008" y="28044"/>
                  <a:pt x="6297505" y="35727"/>
                </a:cubicBezTo>
                <a:cubicBezTo>
                  <a:pt x="6294001" y="43410"/>
                  <a:pt x="6292250" y="67567"/>
                  <a:pt x="6292250" y="108197"/>
                </a:cubicBezTo>
                <a:cubicBezTo>
                  <a:pt x="6305942" y="106671"/>
                  <a:pt x="6316629" y="105140"/>
                  <a:pt x="6324312" y="103602"/>
                </a:cubicBezTo>
                <a:cubicBezTo>
                  <a:pt x="6331996" y="102064"/>
                  <a:pt x="6339313" y="100501"/>
                  <a:pt x="6346264" y="98914"/>
                </a:cubicBezTo>
                <a:cubicBezTo>
                  <a:pt x="6353216" y="97326"/>
                  <a:pt x="6359960" y="100641"/>
                  <a:pt x="6366496" y="108857"/>
                </a:cubicBezTo>
                <a:cubicBezTo>
                  <a:pt x="6373032" y="117074"/>
                  <a:pt x="6368884" y="121182"/>
                  <a:pt x="6354050" y="121182"/>
                </a:cubicBezTo>
                <a:cubicBezTo>
                  <a:pt x="6341821" y="121182"/>
                  <a:pt x="6321222" y="122633"/>
                  <a:pt x="6292250" y="125535"/>
                </a:cubicBezTo>
                <a:cubicBezTo>
                  <a:pt x="6292250" y="174338"/>
                  <a:pt x="6291430" y="211642"/>
                  <a:pt x="6289794" y="237445"/>
                </a:cubicBezTo>
                <a:cubicBezTo>
                  <a:pt x="6288156" y="263248"/>
                  <a:pt x="6284244" y="276394"/>
                  <a:pt x="6278055" y="276884"/>
                </a:cubicBezTo>
                <a:cubicBezTo>
                  <a:pt x="6271866" y="277374"/>
                  <a:pt x="6268772" y="265142"/>
                  <a:pt x="6268772" y="240189"/>
                </a:cubicBezTo>
                <a:lnTo>
                  <a:pt x="6268772" y="129349"/>
                </a:lnTo>
                <a:cubicBezTo>
                  <a:pt x="6249548" y="133888"/>
                  <a:pt x="6236280" y="136970"/>
                  <a:pt x="6228970" y="138595"/>
                </a:cubicBezTo>
                <a:cubicBezTo>
                  <a:pt x="6221658" y="140220"/>
                  <a:pt x="6213234" y="137314"/>
                  <a:pt x="6203696" y="129879"/>
                </a:cubicBezTo>
                <a:cubicBezTo>
                  <a:pt x="6194160" y="122444"/>
                  <a:pt x="6196026" y="118726"/>
                  <a:pt x="6209296" y="118726"/>
                </a:cubicBezTo>
                <a:cubicBezTo>
                  <a:pt x="6219888" y="118726"/>
                  <a:pt x="6239713" y="116184"/>
                  <a:pt x="6268772" y="111099"/>
                </a:cubicBezTo>
                <a:cubicBezTo>
                  <a:pt x="6268772" y="85203"/>
                  <a:pt x="6268579" y="66345"/>
                  <a:pt x="6268195" y="54526"/>
                </a:cubicBezTo>
                <a:cubicBezTo>
                  <a:pt x="6267810" y="42706"/>
                  <a:pt x="6265863" y="32353"/>
                  <a:pt x="6262354" y="23467"/>
                </a:cubicBezTo>
                <a:cubicBezTo>
                  <a:pt x="6259721" y="16802"/>
                  <a:pt x="6262358" y="13955"/>
                  <a:pt x="6270263" y="14926"/>
                </a:cubicBezTo>
                <a:close/>
                <a:moveTo>
                  <a:pt x="4738159" y="12682"/>
                </a:moveTo>
                <a:cubicBezTo>
                  <a:pt x="4739416" y="12534"/>
                  <a:pt x="4740948" y="12719"/>
                  <a:pt x="4742754" y="13235"/>
                </a:cubicBezTo>
                <a:cubicBezTo>
                  <a:pt x="4749978" y="15300"/>
                  <a:pt x="4756033" y="17799"/>
                  <a:pt x="4760920" y="20732"/>
                </a:cubicBezTo>
                <a:cubicBezTo>
                  <a:pt x="4765807" y="23666"/>
                  <a:pt x="4766783" y="27085"/>
                  <a:pt x="4763850" y="30992"/>
                </a:cubicBezTo>
                <a:cubicBezTo>
                  <a:pt x="4760917" y="34899"/>
                  <a:pt x="4757714" y="38843"/>
                  <a:pt x="4754241" y="42824"/>
                </a:cubicBezTo>
                <a:cubicBezTo>
                  <a:pt x="4762179" y="42117"/>
                  <a:pt x="4772184" y="39996"/>
                  <a:pt x="4784258" y="36462"/>
                </a:cubicBezTo>
                <a:cubicBezTo>
                  <a:pt x="4796332" y="32927"/>
                  <a:pt x="4804660" y="34502"/>
                  <a:pt x="4809242" y="41187"/>
                </a:cubicBezTo>
                <a:cubicBezTo>
                  <a:pt x="4813825" y="47872"/>
                  <a:pt x="4807280" y="52954"/>
                  <a:pt x="4789606" y="56432"/>
                </a:cubicBezTo>
                <a:cubicBezTo>
                  <a:pt x="4771933" y="59911"/>
                  <a:pt x="4758588" y="59704"/>
                  <a:pt x="4749572" y="55809"/>
                </a:cubicBezTo>
                <a:cubicBezTo>
                  <a:pt x="4738720" y="70779"/>
                  <a:pt x="4727229" y="81721"/>
                  <a:pt x="4715100" y="88635"/>
                </a:cubicBezTo>
                <a:cubicBezTo>
                  <a:pt x="4702970" y="95549"/>
                  <a:pt x="4700446" y="94185"/>
                  <a:pt x="4707528" y="84542"/>
                </a:cubicBezTo>
                <a:cubicBezTo>
                  <a:pt x="4714610" y="74900"/>
                  <a:pt x="4721223" y="64364"/>
                  <a:pt x="4727369" y="52935"/>
                </a:cubicBezTo>
                <a:cubicBezTo>
                  <a:pt x="4733514" y="41506"/>
                  <a:pt x="4735808" y="31516"/>
                  <a:pt x="4734252" y="22965"/>
                </a:cubicBezTo>
                <a:cubicBezTo>
                  <a:pt x="4733085" y="16551"/>
                  <a:pt x="4734387" y="13124"/>
                  <a:pt x="4738159" y="12682"/>
                </a:cubicBezTo>
                <a:close/>
                <a:moveTo>
                  <a:pt x="7224232" y="12398"/>
                </a:moveTo>
                <a:cubicBezTo>
                  <a:pt x="7226134" y="12311"/>
                  <a:pt x="7228130" y="12587"/>
                  <a:pt x="7230220" y="13226"/>
                </a:cubicBezTo>
                <a:cubicBezTo>
                  <a:pt x="7234400" y="14503"/>
                  <a:pt x="7239401" y="17009"/>
                  <a:pt x="7245224" y="20742"/>
                </a:cubicBezTo>
                <a:cubicBezTo>
                  <a:pt x="7251046" y="24475"/>
                  <a:pt x="7255056" y="27960"/>
                  <a:pt x="7257251" y="31197"/>
                </a:cubicBezTo>
                <a:cubicBezTo>
                  <a:pt x="7259446" y="34434"/>
                  <a:pt x="7258218" y="37454"/>
                  <a:pt x="7253568" y="40257"/>
                </a:cubicBezTo>
                <a:cubicBezTo>
                  <a:pt x="7248916" y="43060"/>
                  <a:pt x="7244712" y="47283"/>
                  <a:pt x="7240954" y="52926"/>
                </a:cubicBezTo>
                <a:cubicBezTo>
                  <a:pt x="7237196" y="58569"/>
                  <a:pt x="7233525" y="64575"/>
                  <a:pt x="7229941" y="70943"/>
                </a:cubicBezTo>
                <a:cubicBezTo>
                  <a:pt x="7226357" y="77312"/>
                  <a:pt x="7223048" y="81246"/>
                  <a:pt x="7220016" y="82747"/>
                </a:cubicBezTo>
                <a:cubicBezTo>
                  <a:pt x="7216984" y="84248"/>
                  <a:pt x="7214636" y="84316"/>
                  <a:pt x="7212974" y="82952"/>
                </a:cubicBezTo>
                <a:cubicBezTo>
                  <a:pt x="7211312" y="81588"/>
                  <a:pt x="7210209" y="79547"/>
                  <a:pt x="7209663" y="76831"/>
                </a:cubicBezTo>
                <a:cubicBezTo>
                  <a:pt x="7200956" y="76831"/>
                  <a:pt x="7189406" y="77609"/>
                  <a:pt x="7175014" y="79166"/>
                </a:cubicBezTo>
                <a:lnTo>
                  <a:pt x="7161218" y="80684"/>
                </a:lnTo>
                <a:lnTo>
                  <a:pt x="7167368" y="83129"/>
                </a:lnTo>
                <a:cubicBezTo>
                  <a:pt x="7171107" y="85665"/>
                  <a:pt x="7172121" y="88452"/>
                  <a:pt x="7170410" y="91491"/>
                </a:cubicBezTo>
                <a:cubicBezTo>
                  <a:pt x="7168698" y="94529"/>
                  <a:pt x="7166832" y="97376"/>
                  <a:pt x="7164810" y="100030"/>
                </a:cubicBezTo>
                <a:cubicBezTo>
                  <a:pt x="7182918" y="97760"/>
                  <a:pt x="7196913" y="95441"/>
                  <a:pt x="7206798" y="93072"/>
                </a:cubicBezTo>
                <a:cubicBezTo>
                  <a:pt x="7216683" y="90703"/>
                  <a:pt x="7225969" y="93193"/>
                  <a:pt x="7234657" y="100541"/>
                </a:cubicBezTo>
                <a:cubicBezTo>
                  <a:pt x="7243344" y="107890"/>
                  <a:pt x="7240145" y="111806"/>
                  <a:pt x="7225058" y="112290"/>
                </a:cubicBezTo>
                <a:cubicBezTo>
                  <a:pt x="7209970" y="112773"/>
                  <a:pt x="7187816" y="114516"/>
                  <a:pt x="7158596" y="117517"/>
                </a:cubicBezTo>
                <a:cubicBezTo>
                  <a:pt x="7156178" y="121139"/>
                  <a:pt x="7152414" y="125814"/>
                  <a:pt x="7147304" y="131544"/>
                </a:cubicBezTo>
                <a:cubicBezTo>
                  <a:pt x="7169529" y="128592"/>
                  <a:pt x="7182416" y="125910"/>
                  <a:pt x="7185962" y="123498"/>
                </a:cubicBezTo>
                <a:cubicBezTo>
                  <a:pt x="7189509" y="121086"/>
                  <a:pt x="7196792" y="122729"/>
                  <a:pt x="7207812" y="128428"/>
                </a:cubicBezTo>
                <a:cubicBezTo>
                  <a:pt x="7218832" y="134127"/>
                  <a:pt x="7222757" y="139231"/>
                  <a:pt x="7219588" y="143739"/>
                </a:cubicBezTo>
                <a:cubicBezTo>
                  <a:pt x="7216419" y="148247"/>
                  <a:pt x="7214084" y="157443"/>
                  <a:pt x="7212584" y="171328"/>
                </a:cubicBezTo>
                <a:cubicBezTo>
                  <a:pt x="7211084" y="185212"/>
                  <a:pt x="7210333" y="203081"/>
                  <a:pt x="7210333" y="224934"/>
                </a:cubicBezTo>
                <a:cubicBezTo>
                  <a:pt x="7231826" y="223421"/>
                  <a:pt x="7246926" y="222072"/>
                  <a:pt x="7255632" y="220888"/>
                </a:cubicBezTo>
                <a:cubicBezTo>
                  <a:pt x="7264339" y="219703"/>
                  <a:pt x="7272391" y="222038"/>
                  <a:pt x="7279789" y="227892"/>
                </a:cubicBezTo>
                <a:cubicBezTo>
                  <a:pt x="7287187" y="233746"/>
                  <a:pt x="7289572" y="238437"/>
                  <a:pt x="7286942" y="241965"/>
                </a:cubicBezTo>
                <a:cubicBezTo>
                  <a:pt x="7284312" y="245494"/>
                  <a:pt x="7276099" y="246480"/>
                  <a:pt x="7262302" y="244923"/>
                </a:cubicBezTo>
                <a:cubicBezTo>
                  <a:pt x="7248504" y="243367"/>
                  <a:pt x="7230204" y="243367"/>
                  <a:pt x="7207402" y="244923"/>
                </a:cubicBezTo>
                <a:cubicBezTo>
                  <a:pt x="7184601" y="246480"/>
                  <a:pt x="7158510" y="248610"/>
                  <a:pt x="7129128" y="251314"/>
                </a:cubicBezTo>
                <a:cubicBezTo>
                  <a:pt x="7099747" y="254017"/>
                  <a:pt x="7080576" y="255964"/>
                  <a:pt x="7071616" y="257155"/>
                </a:cubicBezTo>
                <a:cubicBezTo>
                  <a:pt x="7062655" y="258346"/>
                  <a:pt x="7054922" y="257874"/>
                  <a:pt x="7048417" y="255741"/>
                </a:cubicBezTo>
                <a:cubicBezTo>
                  <a:pt x="7041912" y="253608"/>
                  <a:pt x="7037286" y="249692"/>
                  <a:pt x="7034539" y="243993"/>
                </a:cubicBezTo>
                <a:cubicBezTo>
                  <a:pt x="7031792" y="238294"/>
                  <a:pt x="7033932" y="235842"/>
                  <a:pt x="7040957" y="236635"/>
                </a:cubicBezTo>
                <a:cubicBezTo>
                  <a:pt x="7047983" y="237429"/>
                  <a:pt x="7070930" y="236356"/>
                  <a:pt x="7109800" y="233417"/>
                </a:cubicBezTo>
                <a:cubicBezTo>
                  <a:pt x="7109030" y="199273"/>
                  <a:pt x="7108076" y="176717"/>
                  <a:pt x="7106934" y="165747"/>
                </a:cubicBezTo>
                <a:cubicBezTo>
                  <a:pt x="7105793" y="154777"/>
                  <a:pt x="7103846" y="146334"/>
                  <a:pt x="7101093" y="140418"/>
                </a:cubicBezTo>
                <a:cubicBezTo>
                  <a:pt x="7098340" y="134502"/>
                  <a:pt x="7099458" y="131953"/>
                  <a:pt x="7104451" y="132772"/>
                </a:cubicBezTo>
                <a:cubicBezTo>
                  <a:pt x="7109443" y="133591"/>
                  <a:pt x="7114066" y="134177"/>
                  <a:pt x="7118320" y="134530"/>
                </a:cubicBezTo>
                <a:cubicBezTo>
                  <a:pt x="7122574" y="134884"/>
                  <a:pt x="7126238" y="134899"/>
                  <a:pt x="7129314" y="134577"/>
                </a:cubicBezTo>
                <a:cubicBezTo>
                  <a:pt x="7130418" y="132927"/>
                  <a:pt x="7132868" y="127687"/>
                  <a:pt x="7136663" y="118857"/>
                </a:cubicBezTo>
                <a:cubicBezTo>
                  <a:pt x="7117054" y="122739"/>
                  <a:pt x="7104444" y="125266"/>
                  <a:pt x="7098832" y="126438"/>
                </a:cubicBezTo>
                <a:cubicBezTo>
                  <a:pt x="7093220" y="127610"/>
                  <a:pt x="7086836" y="125061"/>
                  <a:pt x="7079680" y="118791"/>
                </a:cubicBezTo>
                <a:cubicBezTo>
                  <a:pt x="7072524" y="112522"/>
                  <a:pt x="7075197" y="109387"/>
                  <a:pt x="7087698" y="109387"/>
                </a:cubicBezTo>
                <a:cubicBezTo>
                  <a:pt x="7098389" y="109387"/>
                  <a:pt x="7116068" y="107577"/>
                  <a:pt x="7140737" y="103955"/>
                </a:cubicBezTo>
                <a:cubicBezTo>
                  <a:pt x="7142492" y="98914"/>
                  <a:pt x="7143614" y="94529"/>
                  <a:pt x="7144102" y="90802"/>
                </a:cubicBezTo>
                <a:lnTo>
                  <a:pt x="7143716" y="82611"/>
                </a:lnTo>
                <a:lnTo>
                  <a:pt x="7114246" y="85854"/>
                </a:lnTo>
                <a:cubicBezTo>
                  <a:pt x="7113266" y="93060"/>
                  <a:pt x="7110841" y="95894"/>
                  <a:pt x="7106972" y="94356"/>
                </a:cubicBezTo>
                <a:cubicBezTo>
                  <a:pt x="7103102" y="92818"/>
                  <a:pt x="7099896" y="89075"/>
                  <a:pt x="7097354" y="83129"/>
                </a:cubicBezTo>
                <a:cubicBezTo>
                  <a:pt x="7094812" y="77182"/>
                  <a:pt x="7091854" y="69523"/>
                  <a:pt x="7088480" y="60153"/>
                </a:cubicBezTo>
                <a:cubicBezTo>
                  <a:pt x="7085106" y="50783"/>
                  <a:pt x="7081398" y="43413"/>
                  <a:pt x="7077355" y="38043"/>
                </a:cubicBezTo>
                <a:cubicBezTo>
                  <a:pt x="7073312" y="32673"/>
                  <a:pt x="7074276" y="30388"/>
                  <a:pt x="7080248" y="31188"/>
                </a:cubicBezTo>
                <a:cubicBezTo>
                  <a:pt x="7086220" y="31987"/>
                  <a:pt x="7090936" y="32580"/>
                  <a:pt x="7094396" y="32964"/>
                </a:cubicBezTo>
                <a:cubicBezTo>
                  <a:pt x="7097856" y="33349"/>
                  <a:pt x="7103120" y="33352"/>
                  <a:pt x="7110190" y="32973"/>
                </a:cubicBezTo>
                <a:cubicBezTo>
                  <a:pt x="7117260" y="32595"/>
                  <a:pt x="7129128" y="30837"/>
                  <a:pt x="7145797" y="27699"/>
                </a:cubicBezTo>
                <a:cubicBezTo>
                  <a:pt x="7162466" y="24562"/>
                  <a:pt x="7177944" y="21858"/>
                  <a:pt x="7192232" y="19588"/>
                </a:cubicBezTo>
                <a:cubicBezTo>
                  <a:pt x="7206519" y="17319"/>
                  <a:pt x="7215377" y="15371"/>
                  <a:pt x="7218806" y="13747"/>
                </a:cubicBezTo>
                <a:cubicBezTo>
                  <a:pt x="7220521" y="12934"/>
                  <a:pt x="7222330" y="12485"/>
                  <a:pt x="7224232" y="12398"/>
                </a:cubicBezTo>
                <a:close/>
                <a:moveTo>
                  <a:pt x="5969998" y="12275"/>
                </a:moveTo>
                <a:cubicBezTo>
                  <a:pt x="5971631" y="12225"/>
                  <a:pt x="5973650" y="12558"/>
                  <a:pt x="5976054" y="13272"/>
                </a:cubicBezTo>
                <a:cubicBezTo>
                  <a:pt x="5985672" y="16131"/>
                  <a:pt x="5992894" y="19458"/>
                  <a:pt x="5997718" y="23253"/>
                </a:cubicBezTo>
                <a:cubicBezTo>
                  <a:pt x="6002543" y="27048"/>
                  <a:pt x="6003110" y="31215"/>
                  <a:pt x="5999420" y="35755"/>
                </a:cubicBezTo>
                <a:cubicBezTo>
                  <a:pt x="5995730" y="40294"/>
                  <a:pt x="5991372" y="47587"/>
                  <a:pt x="5986342" y="57632"/>
                </a:cubicBezTo>
                <a:cubicBezTo>
                  <a:pt x="5981313" y="67678"/>
                  <a:pt x="5973900" y="77923"/>
                  <a:pt x="5964102" y="88365"/>
                </a:cubicBezTo>
                <a:cubicBezTo>
                  <a:pt x="5988622" y="87683"/>
                  <a:pt x="6003780" y="85178"/>
                  <a:pt x="6009578" y="80850"/>
                </a:cubicBezTo>
                <a:cubicBezTo>
                  <a:pt x="6015376" y="76521"/>
                  <a:pt x="6022096" y="76025"/>
                  <a:pt x="6029735" y="79361"/>
                </a:cubicBezTo>
                <a:cubicBezTo>
                  <a:pt x="6037374" y="82698"/>
                  <a:pt x="6043523" y="86868"/>
                  <a:pt x="6048180" y="91872"/>
                </a:cubicBezTo>
                <a:cubicBezTo>
                  <a:pt x="6052838" y="96877"/>
                  <a:pt x="6053188" y="101534"/>
                  <a:pt x="6049232" y="105843"/>
                </a:cubicBezTo>
                <a:cubicBezTo>
                  <a:pt x="6045276" y="110153"/>
                  <a:pt x="6042532" y="120373"/>
                  <a:pt x="6041000" y="136502"/>
                </a:cubicBezTo>
                <a:cubicBezTo>
                  <a:pt x="6039468" y="152631"/>
                  <a:pt x="6038119" y="168854"/>
                  <a:pt x="6036953" y="185169"/>
                </a:cubicBezTo>
                <a:cubicBezTo>
                  <a:pt x="6035788" y="201484"/>
                  <a:pt x="6032346" y="215558"/>
                  <a:pt x="6026628" y="227389"/>
                </a:cubicBezTo>
                <a:cubicBezTo>
                  <a:pt x="6020910" y="239221"/>
                  <a:pt x="6012040" y="248216"/>
                  <a:pt x="6000016" y="254374"/>
                </a:cubicBezTo>
                <a:cubicBezTo>
                  <a:pt x="5987992" y="260532"/>
                  <a:pt x="5981524" y="258984"/>
                  <a:pt x="5980612" y="249732"/>
                </a:cubicBezTo>
                <a:cubicBezTo>
                  <a:pt x="5979701" y="240480"/>
                  <a:pt x="5974752" y="229951"/>
                  <a:pt x="5965767" y="218144"/>
                </a:cubicBezTo>
                <a:cubicBezTo>
                  <a:pt x="5956782" y="206337"/>
                  <a:pt x="5957997" y="203199"/>
                  <a:pt x="5969413" y="208730"/>
                </a:cubicBezTo>
                <a:cubicBezTo>
                  <a:pt x="5980830" y="214262"/>
                  <a:pt x="5988801" y="217375"/>
                  <a:pt x="5993328" y="218069"/>
                </a:cubicBezTo>
                <a:cubicBezTo>
                  <a:pt x="5997855" y="218764"/>
                  <a:pt x="6002068" y="214606"/>
                  <a:pt x="6005969" y="205595"/>
                </a:cubicBezTo>
                <a:cubicBezTo>
                  <a:pt x="6009870" y="196585"/>
                  <a:pt x="6012598" y="182940"/>
                  <a:pt x="6014154" y="164658"/>
                </a:cubicBezTo>
                <a:cubicBezTo>
                  <a:pt x="6015711" y="146377"/>
                  <a:pt x="6016490" y="131085"/>
                  <a:pt x="6016490" y="118782"/>
                </a:cubicBezTo>
                <a:cubicBezTo>
                  <a:pt x="6016490" y="107682"/>
                  <a:pt x="6015420" y="101416"/>
                  <a:pt x="6013280" y="99983"/>
                </a:cubicBezTo>
                <a:cubicBezTo>
                  <a:pt x="6011141" y="98551"/>
                  <a:pt x="6005823" y="98901"/>
                  <a:pt x="5997328" y="101034"/>
                </a:cubicBezTo>
                <a:lnTo>
                  <a:pt x="5972994" y="107136"/>
                </a:lnTo>
                <a:cubicBezTo>
                  <a:pt x="5967090" y="107943"/>
                  <a:pt x="5961844" y="106008"/>
                  <a:pt x="5957256" y="101332"/>
                </a:cubicBezTo>
                <a:cubicBezTo>
                  <a:pt x="5945386" y="114813"/>
                  <a:pt x="5933031" y="125188"/>
                  <a:pt x="5920188" y="132456"/>
                </a:cubicBezTo>
                <a:cubicBezTo>
                  <a:pt x="5916978" y="134273"/>
                  <a:pt x="5914560" y="135378"/>
                  <a:pt x="5912936" y="135773"/>
                </a:cubicBezTo>
                <a:lnTo>
                  <a:pt x="5911498" y="135225"/>
                </a:lnTo>
                <a:lnTo>
                  <a:pt x="5911224" y="140037"/>
                </a:lnTo>
                <a:cubicBezTo>
                  <a:pt x="5911045" y="146377"/>
                  <a:pt x="5911150" y="154216"/>
                  <a:pt x="5911538" y="163552"/>
                </a:cubicBezTo>
                <a:cubicBezTo>
                  <a:pt x="5912312" y="182223"/>
                  <a:pt x="5911698" y="196362"/>
                  <a:pt x="5909696" y="205968"/>
                </a:cubicBezTo>
                <a:cubicBezTo>
                  <a:pt x="5907693" y="215573"/>
                  <a:pt x="5905002" y="223300"/>
                  <a:pt x="5901622" y="229148"/>
                </a:cubicBezTo>
                <a:cubicBezTo>
                  <a:pt x="5898242" y="234995"/>
                  <a:pt x="5894624" y="235082"/>
                  <a:pt x="5890767" y="229408"/>
                </a:cubicBezTo>
                <a:cubicBezTo>
                  <a:pt x="5886910" y="223734"/>
                  <a:pt x="5883958" y="219021"/>
                  <a:pt x="5881912" y="215269"/>
                </a:cubicBezTo>
                <a:cubicBezTo>
                  <a:pt x="5879865" y="211518"/>
                  <a:pt x="5877866" y="209490"/>
                  <a:pt x="5875912" y="209186"/>
                </a:cubicBezTo>
                <a:cubicBezTo>
                  <a:pt x="5873959" y="208882"/>
                  <a:pt x="5864251" y="210156"/>
                  <a:pt x="5846788" y="213009"/>
                </a:cubicBezTo>
                <a:cubicBezTo>
                  <a:pt x="5842721" y="230397"/>
                  <a:pt x="5838079" y="235153"/>
                  <a:pt x="5832864" y="227278"/>
                </a:cubicBezTo>
                <a:cubicBezTo>
                  <a:pt x="5827648" y="219402"/>
                  <a:pt x="5825041" y="208916"/>
                  <a:pt x="5825041" y="195819"/>
                </a:cubicBezTo>
                <a:cubicBezTo>
                  <a:pt x="5825041" y="183479"/>
                  <a:pt x="5824659" y="168147"/>
                  <a:pt x="5823897" y="149822"/>
                </a:cubicBezTo>
                <a:cubicBezTo>
                  <a:pt x="5823134" y="131498"/>
                  <a:pt x="5820411" y="118233"/>
                  <a:pt x="5815730" y="110029"/>
                </a:cubicBezTo>
                <a:cubicBezTo>
                  <a:pt x="5811048" y="101825"/>
                  <a:pt x="5811845" y="97723"/>
                  <a:pt x="5818120" y="97723"/>
                </a:cubicBezTo>
                <a:cubicBezTo>
                  <a:pt x="5822263" y="97723"/>
                  <a:pt x="5827106" y="98101"/>
                  <a:pt x="5832650" y="98858"/>
                </a:cubicBezTo>
                <a:cubicBezTo>
                  <a:pt x="5838603" y="91379"/>
                  <a:pt x="5845244" y="79814"/>
                  <a:pt x="5852574" y="64162"/>
                </a:cubicBezTo>
                <a:cubicBezTo>
                  <a:pt x="5859904" y="48510"/>
                  <a:pt x="5862208" y="36179"/>
                  <a:pt x="5859485" y="27169"/>
                </a:cubicBezTo>
                <a:cubicBezTo>
                  <a:pt x="5856763" y="18159"/>
                  <a:pt x="5863618" y="17219"/>
                  <a:pt x="5880051" y="24351"/>
                </a:cubicBezTo>
                <a:cubicBezTo>
                  <a:pt x="5894066" y="31122"/>
                  <a:pt x="5898397" y="37085"/>
                  <a:pt x="5893046" y="42238"/>
                </a:cubicBezTo>
                <a:cubicBezTo>
                  <a:pt x="5887695" y="47391"/>
                  <a:pt x="5881930" y="54600"/>
                  <a:pt x="5875754" y="63865"/>
                </a:cubicBezTo>
                <a:cubicBezTo>
                  <a:pt x="5869578" y="73129"/>
                  <a:pt x="5860115" y="84794"/>
                  <a:pt x="5847365" y="98858"/>
                </a:cubicBezTo>
                <a:cubicBezTo>
                  <a:pt x="5862372" y="96700"/>
                  <a:pt x="5872802" y="93047"/>
                  <a:pt x="5878656" y="87900"/>
                </a:cubicBezTo>
                <a:cubicBezTo>
                  <a:pt x="5884510" y="82753"/>
                  <a:pt x="5890848" y="81842"/>
                  <a:pt x="5897668" y="85166"/>
                </a:cubicBezTo>
                <a:cubicBezTo>
                  <a:pt x="5904490" y="88489"/>
                  <a:pt x="5910458" y="91950"/>
                  <a:pt x="5915574" y="95546"/>
                </a:cubicBezTo>
                <a:cubicBezTo>
                  <a:pt x="5920690" y="99143"/>
                  <a:pt x="5921847" y="103363"/>
                  <a:pt x="5919044" y="108206"/>
                </a:cubicBezTo>
                <a:cubicBezTo>
                  <a:pt x="5916242" y="113049"/>
                  <a:pt x="5914096" y="118816"/>
                  <a:pt x="5912608" y="125507"/>
                </a:cubicBezTo>
                <a:cubicBezTo>
                  <a:pt x="5912235" y="127180"/>
                  <a:pt x="5911934" y="129227"/>
                  <a:pt x="5911704" y="131649"/>
                </a:cubicBezTo>
                <a:lnTo>
                  <a:pt x="5911686" y="131970"/>
                </a:lnTo>
                <a:lnTo>
                  <a:pt x="5912713" y="129606"/>
                </a:lnTo>
                <a:cubicBezTo>
                  <a:pt x="5914262" y="127156"/>
                  <a:pt x="5916606" y="123994"/>
                  <a:pt x="5919742" y="120122"/>
                </a:cubicBezTo>
                <a:cubicBezTo>
                  <a:pt x="5932287" y="104631"/>
                  <a:pt x="5943766" y="86924"/>
                  <a:pt x="5954177" y="66999"/>
                </a:cubicBezTo>
                <a:cubicBezTo>
                  <a:pt x="5964588" y="47075"/>
                  <a:pt x="5968434" y="32425"/>
                  <a:pt x="5965711" y="23048"/>
                </a:cubicBezTo>
                <a:cubicBezTo>
                  <a:pt x="5963670" y="16016"/>
                  <a:pt x="5965098" y="12425"/>
                  <a:pt x="5969998" y="12275"/>
                </a:cubicBezTo>
                <a:close/>
                <a:moveTo>
                  <a:pt x="4107676" y="11375"/>
                </a:moveTo>
                <a:cubicBezTo>
                  <a:pt x="4114373" y="12200"/>
                  <a:pt x="4121012" y="14655"/>
                  <a:pt x="4127591" y="18742"/>
                </a:cubicBezTo>
                <a:cubicBezTo>
                  <a:pt x="4134171" y="22828"/>
                  <a:pt x="4136471" y="27070"/>
                  <a:pt x="4134493" y="31467"/>
                </a:cubicBezTo>
                <a:cubicBezTo>
                  <a:pt x="4132515" y="35863"/>
                  <a:pt x="4130776" y="57161"/>
                  <a:pt x="4129275" y="95360"/>
                </a:cubicBezTo>
                <a:cubicBezTo>
                  <a:pt x="4143562" y="84421"/>
                  <a:pt x="4152077" y="76822"/>
                  <a:pt x="4154817" y="72562"/>
                </a:cubicBezTo>
                <a:cubicBezTo>
                  <a:pt x="4157558" y="68302"/>
                  <a:pt x="4165660" y="68354"/>
                  <a:pt x="4179123" y="72720"/>
                </a:cubicBezTo>
                <a:cubicBezTo>
                  <a:pt x="4192586" y="77085"/>
                  <a:pt x="4197872" y="81498"/>
                  <a:pt x="4194982" y="85956"/>
                </a:cubicBezTo>
                <a:cubicBezTo>
                  <a:pt x="4192093" y="90415"/>
                  <a:pt x="4189544" y="95596"/>
                  <a:pt x="4187336" y="101500"/>
                </a:cubicBezTo>
                <a:cubicBezTo>
                  <a:pt x="4185129" y="107403"/>
                  <a:pt x="4182441" y="117486"/>
                  <a:pt x="4179272" y="131749"/>
                </a:cubicBezTo>
                <a:cubicBezTo>
                  <a:pt x="4176103" y="146012"/>
                  <a:pt x="4170497" y="156960"/>
                  <a:pt x="4162454" y="164593"/>
                </a:cubicBezTo>
                <a:cubicBezTo>
                  <a:pt x="4154411" y="172227"/>
                  <a:pt x="4149627" y="172683"/>
                  <a:pt x="4148102" y="165961"/>
                </a:cubicBezTo>
                <a:cubicBezTo>
                  <a:pt x="4146576" y="159239"/>
                  <a:pt x="4142062" y="152213"/>
                  <a:pt x="4134558" y="144883"/>
                </a:cubicBezTo>
                <a:lnTo>
                  <a:pt x="4130386" y="138725"/>
                </a:lnTo>
                <a:lnTo>
                  <a:pt x="4130154" y="146594"/>
                </a:lnTo>
                <a:cubicBezTo>
                  <a:pt x="4129586" y="157019"/>
                  <a:pt x="4128549" y="165713"/>
                  <a:pt x="4127042" y="172677"/>
                </a:cubicBezTo>
                <a:cubicBezTo>
                  <a:pt x="4124029" y="186604"/>
                  <a:pt x="4119734" y="188973"/>
                  <a:pt x="4114159" y="179783"/>
                </a:cubicBezTo>
                <a:cubicBezTo>
                  <a:pt x="4108585" y="170593"/>
                  <a:pt x="4106575" y="162166"/>
                  <a:pt x="4108132" y="154501"/>
                </a:cubicBezTo>
                <a:cubicBezTo>
                  <a:pt x="4109689" y="146836"/>
                  <a:pt x="4110857" y="134955"/>
                  <a:pt x="4111639" y="118857"/>
                </a:cubicBezTo>
                <a:cubicBezTo>
                  <a:pt x="4104706" y="125008"/>
                  <a:pt x="4097295" y="130385"/>
                  <a:pt x="4089408" y="134986"/>
                </a:cubicBezTo>
                <a:cubicBezTo>
                  <a:pt x="4087200" y="170506"/>
                  <a:pt x="4089891" y="192433"/>
                  <a:pt x="4097481" y="200768"/>
                </a:cubicBezTo>
                <a:cubicBezTo>
                  <a:pt x="4105072" y="209102"/>
                  <a:pt x="4120246" y="212510"/>
                  <a:pt x="4143004" y="210990"/>
                </a:cubicBezTo>
                <a:cubicBezTo>
                  <a:pt x="4165762" y="209471"/>
                  <a:pt x="4181634" y="206916"/>
                  <a:pt x="4190620" y="203326"/>
                </a:cubicBezTo>
                <a:cubicBezTo>
                  <a:pt x="4199605" y="199735"/>
                  <a:pt x="4207000" y="189017"/>
                  <a:pt x="4212805" y="171170"/>
                </a:cubicBezTo>
                <a:cubicBezTo>
                  <a:pt x="4218609" y="153323"/>
                  <a:pt x="4221310" y="152135"/>
                  <a:pt x="4220906" y="167607"/>
                </a:cubicBezTo>
                <a:cubicBezTo>
                  <a:pt x="4220503" y="183079"/>
                  <a:pt x="4223012" y="196241"/>
                  <a:pt x="4228432" y="207093"/>
                </a:cubicBezTo>
                <a:cubicBezTo>
                  <a:pt x="4229263" y="211583"/>
                  <a:pt x="4225979" y="216268"/>
                  <a:pt x="4218581" y="221148"/>
                </a:cubicBezTo>
                <a:cubicBezTo>
                  <a:pt x="4211183" y="226028"/>
                  <a:pt x="4200585" y="229653"/>
                  <a:pt x="4186788" y="232022"/>
                </a:cubicBezTo>
                <a:cubicBezTo>
                  <a:pt x="4172990" y="234391"/>
                  <a:pt x="4157286" y="235770"/>
                  <a:pt x="4139674" y="236161"/>
                </a:cubicBezTo>
                <a:cubicBezTo>
                  <a:pt x="4122063" y="236552"/>
                  <a:pt x="4107648" y="234257"/>
                  <a:pt x="4096430" y="229278"/>
                </a:cubicBezTo>
                <a:cubicBezTo>
                  <a:pt x="4085212" y="224298"/>
                  <a:pt x="4077743" y="216013"/>
                  <a:pt x="4074022" y="204423"/>
                </a:cubicBezTo>
                <a:cubicBezTo>
                  <a:pt x="4070302" y="192833"/>
                  <a:pt x="4068832" y="172094"/>
                  <a:pt x="4069613" y="142204"/>
                </a:cubicBezTo>
                <a:cubicBezTo>
                  <a:pt x="4064888" y="146421"/>
                  <a:pt x="4061108" y="150002"/>
                  <a:pt x="4058274" y="152948"/>
                </a:cubicBezTo>
                <a:cubicBezTo>
                  <a:pt x="4055441" y="155893"/>
                  <a:pt x="4050200" y="154699"/>
                  <a:pt x="4042554" y="149366"/>
                </a:cubicBezTo>
                <a:cubicBezTo>
                  <a:pt x="4034908" y="144033"/>
                  <a:pt x="4034155" y="140551"/>
                  <a:pt x="4040294" y="138920"/>
                </a:cubicBezTo>
                <a:cubicBezTo>
                  <a:pt x="4046433" y="137290"/>
                  <a:pt x="4056206" y="133299"/>
                  <a:pt x="4069613" y="126949"/>
                </a:cubicBezTo>
                <a:cubicBezTo>
                  <a:pt x="4069613" y="117126"/>
                  <a:pt x="4069052" y="109428"/>
                  <a:pt x="4067930" y="103853"/>
                </a:cubicBezTo>
                <a:cubicBezTo>
                  <a:pt x="4066807" y="98278"/>
                  <a:pt x="4065056" y="92570"/>
                  <a:pt x="4062674" y="86728"/>
                </a:cubicBezTo>
                <a:cubicBezTo>
                  <a:pt x="4060293" y="80887"/>
                  <a:pt x="4060922" y="77169"/>
                  <a:pt x="4064563" y="75575"/>
                </a:cubicBezTo>
                <a:cubicBezTo>
                  <a:pt x="4068203" y="73982"/>
                  <a:pt x="4074258" y="75622"/>
                  <a:pt x="4082729" y="80496"/>
                </a:cubicBezTo>
                <a:cubicBezTo>
                  <a:pt x="4091200" y="85370"/>
                  <a:pt x="4094462" y="89807"/>
                  <a:pt x="4092514" y="93807"/>
                </a:cubicBezTo>
                <a:cubicBezTo>
                  <a:pt x="4090567" y="97807"/>
                  <a:pt x="4089594" y="105716"/>
                  <a:pt x="4089594" y="117536"/>
                </a:cubicBezTo>
                <a:cubicBezTo>
                  <a:pt x="4095175" y="113976"/>
                  <a:pt x="4102523" y="109394"/>
                  <a:pt x="4111639" y="103788"/>
                </a:cubicBezTo>
                <a:cubicBezTo>
                  <a:pt x="4111639" y="74431"/>
                  <a:pt x="4111065" y="55381"/>
                  <a:pt x="4109918" y="46638"/>
                </a:cubicBezTo>
                <a:cubicBezTo>
                  <a:pt x="4108771" y="37894"/>
                  <a:pt x="4106436" y="29625"/>
                  <a:pt x="4102914" y="21830"/>
                </a:cubicBezTo>
                <a:cubicBezTo>
                  <a:pt x="4099392" y="14035"/>
                  <a:pt x="4100979" y="10550"/>
                  <a:pt x="4107676" y="11375"/>
                </a:cubicBezTo>
                <a:close/>
                <a:moveTo>
                  <a:pt x="775591" y="9682"/>
                </a:moveTo>
                <a:cubicBezTo>
                  <a:pt x="784676" y="11710"/>
                  <a:pt x="792288" y="14327"/>
                  <a:pt x="798427" y="17533"/>
                </a:cubicBezTo>
                <a:cubicBezTo>
                  <a:pt x="804566" y="20739"/>
                  <a:pt x="805683" y="26304"/>
                  <a:pt x="801776" y="34229"/>
                </a:cubicBezTo>
                <a:cubicBezTo>
                  <a:pt x="797869" y="42154"/>
                  <a:pt x="796275" y="59418"/>
                  <a:pt x="796994" y="86021"/>
                </a:cubicBezTo>
                <a:cubicBezTo>
                  <a:pt x="811034" y="83814"/>
                  <a:pt x="822097" y="81510"/>
                  <a:pt x="830183" y="79110"/>
                </a:cubicBezTo>
                <a:cubicBezTo>
                  <a:pt x="838270" y="76710"/>
                  <a:pt x="846455" y="79371"/>
                  <a:pt x="854740" y="87091"/>
                </a:cubicBezTo>
                <a:cubicBezTo>
                  <a:pt x="863025" y="94812"/>
                  <a:pt x="861431" y="98920"/>
                  <a:pt x="849959" y="99416"/>
                </a:cubicBezTo>
                <a:cubicBezTo>
                  <a:pt x="838487" y="99912"/>
                  <a:pt x="820875" y="101952"/>
                  <a:pt x="797125" y="105536"/>
                </a:cubicBezTo>
                <a:cubicBezTo>
                  <a:pt x="797869" y="132946"/>
                  <a:pt x="799221" y="162014"/>
                  <a:pt x="801180" y="192740"/>
                </a:cubicBezTo>
                <a:cubicBezTo>
                  <a:pt x="803140" y="223467"/>
                  <a:pt x="799549" y="245295"/>
                  <a:pt x="790409" y="258225"/>
                </a:cubicBezTo>
                <a:cubicBezTo>
                  <a:pt x="781268" y="271154"/>
                  <a:pt x="774373" y="273349"/>
                  <a:pt x="769722" y="264810"/>
                </a:cubicBezTo>
                <a:cubicBezTo>
                  <a:pt x="765071" y="256271"/>
                  <a:pt x="757167" y="247103"/>
                  <a:pt x="746012" y="237305"/>
                </a:cubicBezTo>
                <a:cubicBezTo>
                  <a:pt x="734856" y="227507"/>
                  <a:pt x="735677" y="223970"/>
                  <a:pt x="748476" y="226692"/>
                </a:cubicBezTo>
                <a:cubicBezTo>
                  <a:pt x="761276" y="229414"/>
                  <a:pt x="769067" y="230530"/>
                  <a:pt x="771852" y="230040"/>
                </a:cubicBezTo>
                <a:cubicBezTo>
                  <a:pt x="774636" y="229551"/>
                  <a:pt x="776407" y="220407"/>
                  <a:pt x="777163" y="202610"/>
                </a:cubicBezTo>
                <a:cubicBezTo>
                  <a:pt x="777920" y="184812"/>
                  <a:pt x="777566" y="153391"/>
                  <a:pt x="776103" y="108346"/>
                </a:cubicBezTo>
                <a:lnTo>
                  <a:pt x="755230" y="112829"/>
                </a:lnTo>
                <a:cubicBezTo>
                  <a:pt x="739900" y="116054"/>
                  <a:pt x="729151" y="118447"/>
                  <a:pt x="722980" y="120010"/>
                </a:cubicBezTo>
                <a:cubicBezTo>
                  <a:pt x="716810" y="121573"/>
                  <a:pt x="709118" y="119368"/>
                  <a:pt x="699903" y="113396"/>
                </a:cubicBezTo>
                <a:cubicBezTo>
                  <a:pt x="690688" y="107425"/>
                  <a:pt x="691420" y="103915"/>
                  <a:pt x="702098" y="102867"/>
                </a:cubicBezTo>
                <a:cubicBezTo>
                  <a:pt x="712776" y="101819"/>
                  <a:pt x="737401" y="97587"/>
                  <a:pt x="775973" y="90170"/>
                </a:cubicBezTo>
                <a:cubicBezTo>
                  <a:pt x="775973" y="63703"/>
                  <a:pt x="775405" y="46873"/>
                  <a:pt x="774271" y="39680"/>
                </a:cubicBezTo>
                <a:cubicBezTo>
                  <a:pt x="773136" y="32487"/>
                  <a:pt x="770801" y="25182"/>
                  <a:pt x="767266" y="17765"/>
                </a:cubicBezTo>
                <a:cubicBezTo>
                  <a:pt x="763731" y="10348"/>
                  <a:pt x="766506" y="7654"/>
                  <a:pt x="775591" y="9682"/>
                </a:cubicBezTo>
                <a:close/>
                <a:moveTo>
                  <a:pt x="5247141" y="8519"/>
                </a:moveTo>
                <a:cubicBezTo>
                  <a:pt x="5252710" y="9772"/>
                  <a:pt x="5259739" y="12401"/>
                  <a:pt x="5268228" y="16407"/>
                </a:cubicBezTo>
                <a:cubicBezTo>
                  <a:pt x="5276718" y="20413"/>
                  <a:pt x="5279003" y="25464"/>
                  <a:pt x="5275084" y="31560"/>
                </a:cubicBezTo>
                <a:cubicBezTo>
                  <a:pt x="5271165" y="37655"/>
                  <a:pt x="5268845" y="56591"/>
                  <a:pt x="5268126" y="88365"/>
                </a:cubicBezTo>
                <a:cubicBezTo>
                  <a:pt x="5275778" y="86939"/>
                  <a:pt x="5281511" y="85414"/>
                  <a:pt x="5285325" y="83789"/>
                </a:cubicBezTo>
                <a:cubicBezTo>
                  <a:pt x="5289139" y="82164"/>
                  <a:pt x="5293644" y="83941"/>
                  <a:pt x="5298840" y="89119"/>
                </a:cubicBezTo>
                <a:cubicBezTo>
                  <a:pt x="5304037" y="94297"/>
                  <a:pt x="5303693" y="98191"/>
                  <a:pt x="5297808" y="100802"/>
                </a:cubicBezTo>
                <a:cubicBezTo>
                  <a:pt x="5291923" y="103413"/>
                  <a:pt x="5281948" y="106119"/>
                  <a:pt x="5267884" y="108922"/>
                </a:cubicBezTo>
                <a:cubicBezTo>
                  <a:pt x="5267264" y="118236"/>
                  <a:pt x="5266954" y="127061"/>
                  <a:pt x="5266954" y="135395"/>
                </a:cubicBezTo>
                <a:cubicBezTo>
                  <a:pt x="5274879" y="136052"/>
                  <a:pt x="5281530" y="137959"/>
                  <a:pt x="5286906" y="141116"/>
                </a:cubicBezTo>
                <a:cubicBezTo>
                  <a:pt x="5292283" y="144272"/>
                  <a:pt x="5294456" y="150104"/>
                  <a:pt x="5293427" y="158612"/>
                </a:cubicBezTo>
                <a:cubicBezTo>
                  <a:pt x="5292397" y="167120"/>
                  <a:pt x="5288060" y="169064"/>
                  <a:pt x="5280414" y="164444"/>
                </a:cubicBezTo>
                <a:cubicBezTo>
                  <a:pt x="5272768" y="159825"/>
                  <a:pt x="5268281" y="154743"/>
                  <a:pt x="5266954" y="149199"/>
                </a:cubicBezTo>
                <a:lnTo>
                  <a:pt x="5266954" y="209828"/>
                </a:lnTo>
                <a:cubicBezTo>
                  <a:pt x="5266954" y="227960"/>
                  <a:pt x="5265128" y="242623"/>
                  <a:pt x="5261475" y="253816"/>
                </a:cubicBezTo>
                <a:cubicBezTo>
                  <a:pt x="5257823" y="265009"/>
                  <a:pt x="5253129" y="265214"/>
                  <a:pt x="5247392" y="254430"/>
                </a:cubicBezTo>
                <a:cubicBezTo>
                  <a:pt x="5241656" y="243646"/>
                  <a:pt x="5239377" y="235783"/>
                  <a:pt x="5240556" y="230840"/>
                </a:cubicBezTo>
                <a:cubicBezTo>
                  <a:pt x="5241734" y="225898"/>
                  <a:pt x="5243098" y="216841"/>
                  <a:pt x="5244648" y="203670"/>
                </a:cubicBezTo>
                <a:cubicBezTo>
                  <a:pt x="5246199" y="190499"/>
                  <a:pt x="5247358" y="168454"/>
                  <a:pt x="5248127" y="137535"/>
                </a:cubicBezTo>
                <a:cubicBezTo>
                  <a:pt x="5239967" y="159177"/>
                  <a:pt x="5230538" y="175545"/>
                  <a:pt x="5219841" y="186638"/>
                </a:cubicBezTo>
                <a:cubicBezTo>
                  <a:pt x="5209144" y="197732"/>
                  <a:pt x="5199318" y="205552"/>
                  <a:pt x="5190363" y="210098"/>
                </a:cubicBezTo>
                <a:cubicBezTo>
                  <a:pt x="5181409" y="214643"/>
                  <a:pt x="5180857" y="211710"/>
                  <a:pt x="5188708" y="201298"/>
                </a:cubicBezTo>
                <a:cubicBezTo>
                  <a:pt x="5196558" y="190886"/>
                  <a:pt x="5205730" y="177324"/>
                  <a:pt x="5216222" y="160612"/>
                </a:cubicBezTo>
                <a:cubicBezTo>
                  <a:pt x="5226715" y="143900"/>
                  <a:pt x="5234627" y="128809"/>
                  <a:pt x="5239960" y="115341"/>
                </a:cubicBezTo>
                <a:cubicBezTo>
                  <a:pt x="5232209" y="119136"/>
                  <a:pt x="5225068" y="121641"/>
                  <a:pt x="5218538" y="122856"/>
                </a:cubicBezTo>
                <a:cubicBezTo>
                  <a:pt x="5212008" y="124072"/>
                  <a:pt x="5205190" y="121520"/>
                  <a:pt x="5198084" y="115201"/>
                </a:cubicBezTo>
                <a:cubicBezTo>
                  <a:pt x="5190977" y="108882"/>
                  <a:pt x="5192320" y="104991"/>
                  <a:pt x="5202111" y="103527"/>
                </a:cubicBezTo>
                <a:cubicBezTo>
                  <a:pt x="5211903" y="102064"/>
                  <a:pt x="5227242" y="98814"/>
                  <a:pt x="5248127" y="93779"/>
                </a:cubicBezTo>
                <a:lnTo>
                  <a:pt x="5248127" y="53409"/>
                </a:lnTo>
                <a:cubicBezTo>
                  <a:pt x="5248127" y="37696"/>
                  <a:pt x="5246571" y="25972"/>
                  <a:pt x="5243458" y="18239"/>
                </a:cubicBezTo>
                <a:cubicBezTo>
                  <a:pt x="5240345" y="10507"/>
                  <a:pt x="5241572" y="7267"/>
                  <a:pt x="5247141" y="8519"/>
                </a:cubicBezTo>
                <a:close/>
                <a:moveTo>
                  <a:pt x="1875933" y="7952"/>
                </a:moveTo>
                <a:cubicBezTo>
                  <a:pt x="1883480" y="9607"/>
                  <a:pt x="1890314" y="12023"/>
                  <a:pt x="1896434" y="15198"/>
                </a:cubicBezTo>
                <a:cubicBezTo>
                  <a:pt x="1902555" y="18373"/>
                  <a:pt x="1904059" y="23520"/>
                  <a:pt x="1900946" y="30639"/>
                </a:cubicBezTo>
                <a:cubicBezTo>
                  <a:pt x="1897833" y="37758"/>
                  <a:pt x="1896276" y="53887"/>
                  <a:pt x="1896276" y="79026"/>
                </a:cubicBezTo>
                <a:cubicBezTo>
                  <a:pt x="1899414" y="78332"/>
                  <a:pt x="1903169" y="77185"/>
                  <a:pt x="1907541" y="75585"/>
                </a:cubicBezTo>
                <a:cubicBezTo>
                  <a:pt x="1911913" y="73985"/>
                  <a:pt x="1916576" y="74636"/>
                  <a:pt x="1921531" y="77538"/>
                </a:cubicBezTo>
                <a:cubicBezTo>
                  <a:pt x="1926485" y="80440"/>
                  <a:pt x="1928203" y="83662"/>
                  <a:pt x="1926684" y="87203"/>
                </a:cubicBezTo>
                <a:cubicBezTo>
                  <a:pt x="1925165" y="90744"/>
                  <a:pt x="1914948" y="95925"/>
                  <a:pt x="1896035" y="102746"/>
                </a:cubicBezTo>
                <a:cubicBezTo>
                  <a:pt x="1895414" y="110175"/>
                  <a:pt x="1895104" y="117542"/>
                  <a:pt x="1895104" y="124847"/>
                </a:cubicBezTo>
                <a:cubicBezTo>
                  <a:pt x="1904369" y="125517"/>
                  <a:pt x="1912520" y="127393"/>
                  <a:pt x="1919559" y="130474"/>
                </a:cubicBezTo>
                <a:cubicBezTo>
                  <a:pt x="1926597" y="133556"/>
                  <a:pt x="1929862" y="139200"/>
                  <a:pt x="1929353" y="147404"/>
                </a:cubicBezTo>
                <a:cubicBezTo>
                  <a:pt x="1928845" y="155608"/>
                  <a:pt x="1923794" y="157459"/>
                  <a:pt x="1914201" y="152957"/>
                </a:cubicBezTo>
                <a:cubicBezTo>
                  <a:pt x="1904608" y="148455"/>
                  <a:pt x="1898242" y="142923"/>
                  <a:pt x="1895104" y="136362"/>
                </a:cubicBezTo>
                <a:cubicBezTo>
                  <a:pt x="1895104" y="161192"/>
                  <a:pt x="1895293" y="181448"/>
                  <a:pt x="1895672" y="197131"/>
                </a:cubicBezTo>
                <a:cubicBezTo>
                  <a:pt x="1896050" y="212814"/>
                  <a:pt x="1895622" y="226202"/>
                  <a:pt x="1894388" y="237296"/>
                </a:cubicBezTo>
                <a:cubicBezTo>
                  <a:pt x="1893154" y="248390"/>
                  <a:pt x="1890528" y="254963"/>
                  <a:pt x="1886510" y="257016"/>
                </a:cubicBezTo>
                <a:cubicBezTo>
                  <a:pt x="1882491" y="259068"/>
                  <a:pt x="1879059" y="256851"/>
                  <a:pt x="1876212" y="250365"/>
                </a:cubicBezTo>
                <a:cubicBezTo>
                  <a:pt x="1873366" y="243878"/>
                  <a:pt x="1871109" y="238877"/>
                  <a:pt x="1869441" y="235361"/>
                </a:cubicBezTo>
                <a:cubicBezTo>
                  <a:pt x="1867773" y="231845"/>
                  <a:pt x="1868306" y="226252"/>
                  <a:pt x="1871041" y="218581"/>
                </a:cubicBezTo>
                <a:cubicBezTo>
                  <a:pt x="1873775" y="210910"/>
                  <a:pt x="1875332" y="200337"/>
                  <a:pt x="1875710" y="186862"/>
                </a:cubicBezTo>
                <a:cubicBezTo>
                  <a:pt x="1876088" y="173387"/>
                  <a:pt x="1876277" y="156163"/>
                  <a:pt x="1876277" y="135190"/>
                </a:cubicBezTo>
                <a:cubicBezTo>
                  <a:pt x="1869679" y="152951"/>
                  <a:pt x="1862235" y="166767"/>
                  <a:pt x="1853944" y="176639"/>
                </a:cubicBezTo>
                <a:cubicBezTo>
                  <a:pt x="1845653" y="186511"/>
                  <a:pt x="1835046" y="195106"/>
                  <a:pt x="1822123" y="202424"/>
                </a:cubicBezTo>
                <a:cubicBezTo>
                  <a:pt x="1809200" y="209741"/>
                  <a:pt x="1807668" y="207571"/>
                  <a:pt x="1817528" y="195912"/>
                </a:cubicBezTo>
                <a:cubicBezTo>
                  <a:pt x="1827388" y="184254"/>
                  <a:pt x="1837716" y="168788"/>
                  <a:pt x="1848512" y="149515"/>
                </a:cubicBezTo>
                <a:cubicBezTo>
                  <a:pt x="1859308" y="130242"/>
                  <a:pt x="1867007" y="116128"/>
                  <a:pt x="1871608" y="107174"/>
                </a:cubicBezTo>
                <a:cubicBezTo>
                  <a:pt x="1867329" y="108736"/>
                  <a:pt x="1861909" y="109518"/>
                  <a:pt x="1855349" y="109518"/>
                </a:cubicBezTo>
                <a:cubicBezTo>
                  <a:pt x="1848713" y="109518"/>
                  <a:pt x="1842177" y="108160"/>
                  <a:pt x="1835741" y="105443"/>
                </a:cubicBezTo>
                <a:cubicBezTo>
                  <a:pt x="1829304" y="102727"/>
                  <a:pt x="1831294" y="100021"/>
                  <a:pt x="1841712" y="97323"/>
                </a:cubicBezTo>
                <a:cubicBezTo>
                  <a:pt x="1852130" y="94625"/>
                  <a:pt x="1863652" y="90468"/>
                  <a:pt x="1876277" y="84849"/>
                </a:cubicBezTo>
                <a:cubicBezTo>
                  <a:pt x="1876277" y="65551"/>
                  <a:pt x="1876092" y="51010"/>
                  <a:pt x="1875719" y="41224"/>
                </a:cubicBezTo>
                <a:cubicBezTo>
                  <a:pt x="1875347" y="31439"/>
                  <a:pt x="1873403" y="23033"/>
                  <a:pt x="1869887" y="16007"/>
                </a:cubicBezTo>
                <a:cubicBezTo>
                  <a:pt x="1866371" y="8981"/>
                  <a:pt x="1868387" y="6296"/>
                  <a:pt x="1875933" y="7952"/>
                </a:cubicBezTo>
                <a:close/>
                <a:moveTo>
                  <a:pt x="2021106" y="5505"/>
                </a:moveTo>
                <a:cubicBezTo>
                  <a:pt x="2025645" y="5505"/>
                  <a:pt x="2032355" y="7521"/>
                  <a:pt x="2041235" y="11552"/>
                </a:cubicBezTo>
                <a:cubicBezTo>
                  <a:pt x="2051206" y="17058"/>
                  <a:pt x="2053250" y="21796"/>
                  <a:pt x="2047365" y="25765"/>
                </a:cubicBezTo>
                <a:cubicBezTo>
                  <a:pt x="2041480" y="29733"/>
                  <a:pt x="2035651" y="34604"/>
                  <a:pt x="2029877" y="40378"/>
                </a:cubicBezTo>
                <a:cubicBezTo>
                  <a:pt x="2024104" y="46151"/>
                  <a:pt x="2015546" y="52892"/>
                  <a:pt x="2004205" y="60600"/>
                </a:cubicBezTo>
                <a:cubicBezTo>
                  <a:pt x="1992863" y="68308"/>
                  <a:pt x="1990140" y="67545"/>
                  <a:pt x="1996038" y="58311"/>
                </a:cubicBezTo>
                <a:cubicBezTo>
                  <a:pt x="2001935" y="49078"/>
                  <a:pt x="2006797" y="40322"/>
                  <a:pt x="2010623" y="32043"/>
                </a:cubicBezTo>
                <a:cubicBezTo>
                  <a:pt x="2014449" y="23765"/>
                  <a:pt x="2015779" y="17272"/>
                  <a:pt x="2014613" y="12565"/>
                </a:cubicBezTo>
                <a:cubicBezTo>
                  <a:pt x="2013447" y="7859"/>
                  <a:pt x="2015612" y="5505"/>
                  <a:pt x="2021106" y="5505"/>
                </a:cubicBezTo>
                <a:close/>
                <a:moveTo>
                  <a:pt x="5006095" y="3989"/>
                </a:moveTo>
                <a:cubicBezTo>
                  <a:pt x="5008830" y="3366"/>
                  <a:pt x="5013419" y="4581"/>
                  <a:pt x="5019862" y="7635"/>
                </a:cubicBezTo>
                <a:cubicBezTo>
                  <a:pt x="5032748" y="13744"/>
                  <a:pt x="5037166" y="19514"/>
                  <a:pt x="5033117" y="24946"/>
                </a:cubicBezTo>
                <a:cubicBezTo>
                  <a:pt x="5029068" y="30378"/>
                  <a:pt x="5025943" y="35835"/>
                  <a:pt x="5023741" y="41317"/>
                </a:cubicBezTo>
                <a:cubicBezTo>
                  <a:pt x="5021539" y="46799"/>
                  <a:pt x="5018523" y="53527"/>
                  <a:pt x="5014690" y="61502"/>
                </a:cubicBezTo>
                <a:cubicBezTo>
                  <a:pt x="5024972" y="60014"/>
                  <a:pt x="5034950" y="58110"/>
                  <a:pt x="5044623" y="55791"/>
                </a:cubicBezTo>
                <a:cubicBezTo>
                  <a:pt x="5054297" y="53471"/>
                  <a:pt x="5063534" y="50926"/>
                  <a:pt x="5072333" y="48154"/>
                </a:cubicBezTo>
                <a:cubicBezTo>
                  <a:pt x="5081133" y="45382"/>
                  <a:pt x="5089290" y="47472"/>
                  <a:pt x="5096806" y="54423"/>
                </a:cubicBezTo>
                <a:cubicBezTo>
                  <a:pt x="5104322" y="61375"/>
                  <a:pt x="5100310" y="66652"/>
                  <a:pt x="5084770" y="70255"/>
                </a:cubicBezTo>
                <a:cubicBezTo>
                  <a:pt x="5069229" y="73858"/>
                  <a:pt x="5054818" y="76810"/>
                  <a:pt x="5041535" y="79110"/>
                </a:cubicBezTo>
                <a:cubicBezTo>
                  <a:pt x="5028252" y="81411"/>
                  <a:pt x="5016557" y="83280"/>
                  <a:pt x="5006449" y="84719"/>
                </a:cubicBezTo>
                <a:cubicBezTo>
                  <a:pt x="4995287" y="107043"/>
                  <a:pt x="4982853" y="128103"/>
                  <a:pt x="4969149" y="147897"/>
                </a:cubicBezTo>
                <a:cubicBezTo>
                  <a:pt x="4969149" y="174407"/>
                  <a:pt x="4969036" y="195154"/>
                  <a:pt x="4968809" y="210139"/>
                </a:cubicBezTo>
                <a:lnTo>
                  <a:pt x="4968598" y="220549"/>
                </a:lnTo>
                <a:lnTo>
                  <a:pt x="4969223" y="220069"/>
                </a:lnTo>
                <a:cubicBezTo>
                  <a:pt x="4975586" y="219492"/>
                  <a:pt x="4998474" y="216606"/>
                  <a:pt x="5037889" y="211409"/>
                </a:cubicBezTo>
                <a:lnTo>
                  <a:pt x="5037889" y="170221"/>
                </a:lnTo>
                <a:cubicBezTo>
                  <a:pt x="5019632" y="173334"/>
                  <a:pt x="5006312" y="172184"/>
                  <a:pt x="4997929" y="166770"/>
                </a:cubicBezTo>
                <a:cubicBezTo>
                  <a:pt x="4989545" y="161356"/>
                  <a:pt x="4989780" y="157834"/>
                  <a:pt x="4998635" y="156203"/>
                </a:cubicBezTo>
                <a:cubicBezTo>
                  <a:pt x="5007491" y="154572"/>
                  <a:pt x="5020575" y="152033"/>
                  <a:pt x="5037889" y="148585"/>
                </a:cubicBezTo>
                <a:cubicBezTo>
                  <a:pt x="5037133" y="120977"/>
                  <a:pt x="5035387" y="104640"/>
                  <a:pt x="5032652" y="99574"/>
                </a:cubicBezTo>
                <a:cubicBezTo>
                  <a:pt x="5029917" y="94508"/>
                  <a:pt x="5030534" y="91178"/>
                  <a:pt x="5034503" y="89584"/>
                </a:cubicBezTo>
                <a:cubicBezTo>
                  <a:pt x="5038472" y="87990"/>
                  <a:pt x="5045305" y="89168"/>
                  <a:pt x="5055004" y="93119"/>
                </a:cubicBezTo>
                <a:cubicBezTo>
                  <a:pt x="5064703" y="97069"/>
                  <a:pt x="5068368" y="101909"/>
                  <a:pt x="5065999" y="107639"/>
                </a:cubicBezTo>
                <a:cubicBezTo>
                  <a:pt x="5063630" y="113369"/>
                  <a:pt x="5062092" y="125231"/>
                  <a:pt x="5061385" y="143227"/>
                </a:cubicBezTo>
                <a:cubicBezTo>
                  <a:pt x="5070526" y="141826"/>
                  <a:pt x="5079167" y="139724"/>
                  <a:pt x="5087309" y="136921"/>
                </a:cubicBezTo>
                <a:cubicBezTo>
                  <a:pt x="5095451" y="134118"/>
                  <a:pt x="5102697" y="135708"/>
                  <a:pt x="5109047" y="141692"/>
                </a:cubicBezTo>
                <a:cubicBezTo>
                  <a:pt x="5115398" y="147677"/>
                  <a:pt x="5113652" y="152554"/>
                  <a:pt x="5103810" y="156324"/>
                </a:cubicBezTo>
                <a:cubicBezTo>
                  <a:pt x="5093969" y="160094"/>
                  <a:pt x="5079765" y="163406"/>
                  <a:pt x="5061199" y="166258"/>
                </a:cubicBezTo>
                <a:cubicBezTo>
                  <a:pt x="5060542" y="180484"/>
                  <a:pt x="5060213" y="194598"/>
                  <a:pt x="5060213" y="208600"/>
                </a:cubicBezTo>
                <a:cubicBezTo>
                  <a:pt x="5078829" y="206368"/>
                  <a:pt x="5095225" y="204253"/>
                  <a:pt x="5109401" y="202256"/>
                </a:cubicBezTo>
                <a:cubicBezTo>
                  <a:pt x="5123577" y="200259"/>
                  <a:pt x="5134488" y="204148"/>
                  <a:pt x="5142134" y="213921"/>
                </a:cubicBezTo>
                <a:cubicBezTo>
                  <a:pt x="5149780" y="223694"/>
                  <a:pt x="5147910" y="228385"/>
                  <a:pt x="5136525" y="227994"/>
                </a:cubicBezTo>
                <a:cubicBezTo>
                  <a:pt x="5125139" y="227603"/>
                  <a:pt x="5113109" y="227021"/>
                  <a:pt x="5100434" y="226245"/>
                </a:cubicBezTo>
                <a:cubicBezTo>
                  <a:pt x="5087758" y="225470"/>
                  <a:pt x="5068997" y="226835"/>
                  <a:pt x="5044149" y="230338"/>
                </a:cubicBezTo>
                <a:cubicBezTo>
                  <a:pt x="5019301" y="233842"/>
                  <a:pt x="5002982" y="236564"/>
                  <a:pt x="4995194" y="238505"/>
                </a:cubicBezTo>
                <a:cubicBezTo>
                  <a:pt x="4987405" y="240446"/>
                  <a:pt x="4979539" y="238003"/>
                  <a:pt x="4971595" y="231175"/>
                </a:cubicBezTo>
                <a:lnTo>
                  <a:pt x="4968201" y="227084"/>
                </a:lnTo>
                <a:lnTo>
                  <a:pt x="4966712" y="243935"/>
                </a:lnTo>
                <a:cubicBezTo>
                  <a:pt x="4965692" y="250327"/>
                  <a:pt x="4964262" y="256200"/>
                  <a:pt x="4962424" y="261555"/>
                </a:cubicBezTo>
                <a:cubicBezTo>
                  <a:pt x="4958747" y="272264"/>
                  <a:pt x="4954061" y="272016"/>
                  <a:pt x="4948369" y="260811"/>
                </a:cubicBezTo>
                <a:cubicBezTo>
                  <a:pt x="4942676" y="249605"/>
                  <a:pt x="4941191" y="239829"/>
                  <a:pt x="4943913" y="231482"/>
                </a:cubicBezTo>
                <a:cubicBezTo>
                  <a:pt x="4946636" y="223136"/>
                  <a:pt x="4947674" y="202715"/>
                  <a:pt x="4947029" y="170221"/>
                </a:cubicBezTo>
                <a:cubicBezTo>
                  <a:pt x="4940704" y="180540"/>
                  <a:pt x="4931616" y="190638"/>
                  <a:pt x="4919766" y="200517"/>
                </a:cubicBezTo>
                <a:cubicBezTo>
                  <a:pt x="4907915" y="210395"/>
                  <a:pt x="4896818" y="217154"/>
                  <a:pt x="4886475" y="220795"/>
                </a:cubicBezTo>
                <a:cubicBezTo>
                  <a:pt x="4876131" y="224435"/>
                  <a:pt x="4874705" y="222190"/>
                  <a:pt x="4882196" y="214060"/>
                </a:cubicBezTo>
                <a:cubicBezTo>
                  <a:pt x="4889687" y="205930"/>
                  <a:pt x="4898896" y="196402"/>
                  <a:pt x="4909822" y="185476"/>
                </a:cubicBezTo>
                <a:cubicBezTo>
                  <a:pt x="4920749" y="174549"/>
                  <a:pt x="4932698" y="159933"/>
                  <a:pt x="4945671" y="141627"/>
                </a:cubicBezTo>
                <a:cubicBezTo>
                  <a:pt x="4945671" y="137646"/>
                  <a:pt x="4944893" y="132053"/>
                  <a:pt x="4943336" y="124847"/>
                </a:cubicBezTo>
                <a:cubicBezTo>
                  <a:pt x="4941780" y="117641"/>
                  <a:pt x="4947358" y="117542"/>
                  <a:pt x="4960070" y="124549"/>
                </a:cubicBezTo>
                <a:cubicBezTo>
                  <a:pt x="4963121" y="120878"/>
                  <a:pt x="4970774" y="108470"/>
                  <a:pt x="4983027" y="87324"/>
                </a:cubicBezTo>
                <a:cubicBezTo>
                  <a:pt x="4975710" y="89655"/>
                  <a:pt x="4968879" y="91212"/>
                  <a:pt x="4962535" y="91993"/>
                </a:cubicBezTo>
                <a:cubicBezTo>
                  <a:pt x="4956192" y="92774"/>
                  <a:pt x="4949069" y="89903"/>
                  <a:pt x="4941169" y="83380"/>
                </a:cubicBezTo>
                <a:cubicBezTo>
                  <a:pt x="4933269" y="76856"/>
                  <a:pt x="4934847" y="73343"/>
                  <a:pt x="4945904" y="72841"/>
                </a:cubicBezTo>
                <a:cubicBezTo>
                  <a:pt x="4956961" y="72338"/>
                  <a:pt x="4971505" y="70649"/>
                  <a:pt x="4989538" y="67771"/>
                </a:cubicBezTo>
                <a:cubicBezTo>
                  <a:pt x="5000763" y="38775"/>
                  <a:pt x="5005401" y="19976"/>
                  <a:pt x="5003454" y="11375"/>
                </a:cubicBezTo>
                <a:cubicBezTo>
                  <a:pt x="5002481" y="7074"/>
                  <a:pt x="5003361" y="4612"/>
                  <a:pt x="5006095" y="3989"/>
                </a:cubicBezTo>
                <a:close/>
                <a:moveTo>
                  <a:pt x="3809409" y="3011"/>
                </a:moveTo>
                <a:cubicBezTo>
                  <a:pt x="3811149" y="2920"/>
                  <a:pt x="3813375" y="3234"/>
                  <a:pt x="3816085" y="3952"/>
                </a:cubicBezTo>
                <a:cubicBezTo>
                  <a:pt x="3826924" y="6823"/>
                  <a:pt x="3834536" y="10290"/>
                  <a:pt x="3838920" y="14351"/>
                </a:cubicBezTo>
                <a:cubicBezTo>
                  <a:pt x="3843305" y="18413"/>
                  <a:pt x="3844312" y="23362"/>
                  <a:pt x="3841943" y="29197"/>
                </a:cubicBezTo>
                <a:cubicBezTo>
                  <a:pt x="3839575" y="35032"/>
                  <a:pt x="3838037" y="41912"/>
                  <a:pt x="3837330" y="49838"/>
                </a:cubicBezTo>
                <a:cubicBezTo>
                  <a:pt x="3839686" y="49924"/>
                  <a:pt x="3845695" y="48390"/>
                  <a:pt x="3855357" y="45233"/>
                </a:cubicBezTo>
                <a:cubicBezTo>
                  <a:pt x="3865018" y="42077"/>
                  <a:pt x="3872989" y="43953"/>
                  <a:pt x="3879271" y="50861"/>
                </a:cubicBezTo>
                <a:cubicBezTo>
                  <a:pt x="3885553" y="57769"/>
                  <a:pt x="3884704" y="62457"/>
                  <a:pt x="3876723" y="64925"/>
                </a:cubicBezTo>
                <a:cubicBezTo>
                  <a:pt x="3868742" y="67393"/>
                  <a:pt x="3855543" y="70041"/>
                  <a:pt x="3837125" y="72869"/>
                </a:cubicBezTo>
                <a:cubicBezTo>
                  <a:pt x="3834880" y="118447"/>
                  <a:pt x="3833001" y="150848"/>
                  <a:pt x="3831488" y="170072"/>
                </a:cubicBezTo>
                <a:cubicBezTo>
                  <a:pt x="3841906" y="168559"/>
                  <a:pt x="3852795" y="166823"/>
                  <a:pt x="3864156" y="164863"/>
                </a:cubicBezTo>
                <a:cubicBezTo>
                  <a:pt x="3875517" y="162904"/>
                  <a:pt x="3885311" y="162141"/>
                  <a:pt x="3893540" y="162575"/>
                </a:cubicBezTo>
                <a:cubicBezTo>
                  <a:pt x="3901769" y="163009"/>
                  <a:pt x="3908854" y="167232"/>
                  <a:pt x="3914795" y="175244"/>
                </a:cubicBezTo>
                <a:cubicBezTo>
                  <a:pt x="3920735" y="183256"/>
                  <a:pt x="3920432" y="187535"/>
                  <a:pt x="3913883" y="188080"/>
                </a:cubicBezTo>
                <a:cubicBezTo>
                  <a:pt x="3907335" y="188626"/>
                  <a:pt x="3899304" y="188899"/>
                  <a:pt x="3889792" y="188899"/>
                </a:cubicBezTo>
                <a:cubicBezTo>
                  <a:pt x="3880490" y="188899"/>
                  <a:pt x="3868103" y="189091"/>
                  <a:pt x="3852631" y="189476"/>
                </a:cubicBezTo>
                <a:cubicBezTo>
                  <a:pt x="3837159" y="189860"/>
                  <a:pt x="3820580" y="191013"/>
                  <a:pt x="3802895" y="192936"/>
                </a:cubicBezTo>
                <a:lnTo>
                  <a:pt x="3759532" y="198623"/>
                </a:lnTo>
                <a:lnTo>
                  <a:pt x="3767492" y="202498"/>
                </a:lnTo>
                <a:cubicBezTo>
                  <a:pt x="3779808" y="210845"/>
                  <a:pt x="3783184" y="216978"/>
                  <a:pt x="3777622" y="220897"/>
                </a:cubicBezTo>
                <a:cubicBezTo>
                  <a:pt x="3772059" y="224816"/>
                  <a:pt x="3762646" y="233014"/>
                  <a:pt x="3749382" y="245491"/>
                </a:cubicBezTo>
                <a:cubicBezTo>
                  <a:pt x="3736117" y="257967"/>
                  <a:pt x="3722335" y="267220"/>
                  <a:pt x="3708035" y="273247"/>
                </a:cubicBezTo>
                <a:cubicBezTo>
                  <a:pt x="3693735" y="279275"/>
                  <a:pt x="3691351" y="277594"/>
                  <a:pt x="3700882" y="268206"/>
                </a:cubicBezTo>
                <a:cubicBezTo>
                  <a:pt x="3710413" y="258817"/>
                  <a:pt x="3720726" y="247460"/>
                  <a:pt x="3731820" y="234133"/>
                </a:cubicBezTo>
                <a:cubicBezTo>
                  <a:pt x="3742914" y="220807"/>
                  <a:pt x="3747878" y="210107"/>
                  <a:pt x="3746712" y="202033"/>
                </a:cubicBezTo>
                <a:lnTo>
                  <a:pt x="3746963" y="200271"/>
                </a:lnTo>
                <a:lnTo>
                  <a:pt x="3740554" y="201112"/>
                </a:lnTo>
                <a:cubicBezTo>
                  <a:pt x="3716680" y="204641"/>
                  <a:pt x="3699661" y="207571"/>
                  <a:pt x="3689497" y="209902"/>
                </a:cubicBezTo>
                <a:cubicBezTo>
                  <a:pt x="3679333" y="212234"/>
                  <a:pt x="3670472" y="210184"/>
                  <a:pt x="3662912" y="203754"/>
                </a:cubicBezTo>
                <a:cubicBezTo>
                  <a:pt x="3655353" y="197323"/>
                  <a:pt x="3654643" y="193810"/>
                  <a:pt x="3660782" y="193215"/>
                </a:cubicBezTo>
                <a:cubicBezTo>
                  <a:pt x="3666922" y="192620"/>
                  <a:pt x="3676908" y="191742"/>
                  <a:pt x="3690743" y="190582"/>
                </a:cubicBezTo>
                <a:cubicBezTo>
                  <a:pt x="3704578" y="189423"/>
                  <a:pt x="3722677" y="187045"/>
                  <a:pt x="3745038" y="183448"/>
                </a:cubicBezTo>
                <a:cubicBezTo>
                  <a:pt x="3745769" y="166097"/>
                  <a:pt x="3745769" y="134837"/>
                  <a:pt x="3745038" y="89668"/>
                </a:cubicBezTo>
                <a:cubicBezTo>
                  <a:pt x="3739990" y="91999"/>
                  <a:pt x="3733764" y="93165"/>
                  <a:pt x="3726360" y="93165"/>
                </a:cubicBezTo>
                <a:cubicBezTo>
                  <a:pt x="3719415" y="93165"/>
                  <a:pt x="3712801" y="90558"/>
                  <a:pt x="3706519" y="85342"/>
                </a:cubicBezTo>
                <a:cubicBezTo>
                  <a:pt x="3700237" y="80127"/>
                  <a:pt x="3701844" y="77008"/>
                  <a:pt x="3711337" y="75985"/>
                </a:cubicBezTo>
                <a:cubicBezTo>
                  <a:pt x="3720831" y="74962"/>
                  <a:pt x="3731649" y="73104"/>
                  <a:pt x="3743791" y="70413"/>
                </a:cubicBezTo>
                <a:cubicBezTo>
                  <a:pt x="3743047" y="58296"/>
                  <a:pt x="3740526" y="48142"/>
                  <a:pt x="3736229" y="39950"/>
                </a:cubicBezTo>
                <a:cubicBezTo>
                  <a:pt x="3731932" y="31758"/>
                  <a:pt x="3737200" y="29988"/>
                  <a:pt x="3752033" y="34638"/>
                </a:cubicBezTo>
                <a:cubicBezTo>
                  <a:pt x="3766866" y="39289"/>
                  <a:pt x="3773486" y="44114"/>
                  <a:pt x="3771892" y="49112"/>
                </a:cubicBezTo>
                <a:cubicBezTo>
                  <a:pt x="3770298" y="54110"/>
                  <a:pt x="3769148" y="59412"/>
                  <a:pt x="3768441" y="65018"/>
                </a:cubicBezTo>
                <a:cubicBezTo>
                  <a:pt x="3773365" y="65080"/>
                  <a:pt x="3788123" y="62575"/>
                  <a:pt x="3812717" y="57502"/>
                </a:cubicBezTo>
                <a:cubicBezTo>
                  <a:pt x="3813461" y="39048"/>
                  <a:pt x="3811499" y="24791"/>
                  <a:pt x="3806829" y="14733"/>
                </a:cubicBezTo>
                <a:cubicBezTo>
                  <a:pt x="3803327" y="7189"/>
                  <a:pt x="3804187" y="3282"/>
                  <a:pt x="3809409" y="3011"/>
                </a:cubicBezTo>
                <a:close/>
                <a:moveTo>
                  <a:pt x="4416485" y="296"/>
                </a:moveTo>
                <a:cubicBezTo>
                  <a:pt x="4423523" y="1512"/>
                  <a:pt x="4429771" y="3316"/>
                  <a:pt x="4435228" y="5710"/>
                </a:cubicBezTo>
                <a:cubicBezTo>
                  <a:pt x="4440685" y="8104"/>
                  <a:pt x="4442443" y="11536"/>
                  <a:pt x="4440502" y="16007"/>
                </a:cubicBezTo>
                <a:cubicBezTo>
                  <a:pt x="4438561" y="20478"/>
                  <a:pt x="4437591" y="30198"/>
                  <a:pt x="4437591" y="45168"/>
                </a:cubicBezTo>
                <a:cubicBezTo>
                  <a:pt x="4447079" y="43084"/>
                  <a:pt x="4453763" y="40424"/>
                  <a:pt x="4457646" y="37187"/>
                </a:cubicBezTo>
                <a:cubicBezTo>
                  <a:pt x="4461528" y="33950"/>
                  <a:pt x="4466271" y="33377"/>
                  <a:pt x="4471877" y="35466"/>
                </a:cubicBezTo>
                <a:cubicBezTo>
                  <a:pt x="4477483" y="37556"/>
                  <a:pt x="4483092" y="40502"/>
                  <a:pt x="4488704" y="44303"/>
                </a:cubicBezTo>
                <a:cubicBezTo>
                  <a:pt x="4494316" y="48104"/>
                  <a:pt x="4495274" y="51896"/>
                  <a:pt x="4491578" y="55679"/>
                </a:cubicBezTo>
                <a:cubicBezTo>
                  <a:pt x="4487882" y="59462"/>
                  <a:pt x="4484280" y="64131"/>
                  <a:pt x="4480770" y="69687"/>
                </a:cubicBezTo>
                <a:cubicBezTo>
                  <a:pt x="4490146" y="67443"/>
                  <a:pt x="4498365" y="65713"/>
                  <a:pt x="4505429" y="64497"/>
                </a:cubicBezTo>
                <a:cubicBezTo>
                  <a:pt x="4512492" y="63282"/>
                  <a:pt x="4519294" y="66590"/>
                  <a:pt x="4525837" y="74422"/>
                </a:cubicBezTo>
                <a:cubicBezTo>
                  <a:pt x="4532379" y="82254"/>
                  <a:pt x="4529399" y="86170"/>
                  <a:pt x="4516898" y="86170"/>
                </a:cubicBezTo>
                <a:cubicBezTo>
                  <a:pt x="4506852" y="86170"/>
                  <a:pt x="4493656" y="86524"/>
                  <a:pt x="4477309" y="87231"/>
                </a:cubicBezTo>
                <a:cubicBezTo>
                  <a:pt x="4476441" y="89401"/>
                  <a:pt x="4475654" y="95460"/>
                  <a:pt x="4474947" y="105406"/>
                </a:cubicBezTo>
                <a:cubicBezTo>
                  <a:pt x="4480392" y="113815"/>
                  <a:pt x="4479368" y="118683"/>
                  <a:pt x="4471877" y="120010"/>
                </a:cubicBezTo>
                <a:lnTo>
                  <a:pt x="4437591" y="125368"/>
                </a:lnTo>
                <a:lnTo>
                  <a:pt x="4437591" y="138558"/>
                </a:lnTo>
                <a:cubicBezTo>
                  <a:pt x="4441659" y="138620"/>
                  <a:pt x="4447637" y="137466"/>
                  <a:pt x="4455525" y="135097"/>
                </a:cubicBezTo>
                <a:cubicBezTo>
                  <a:pt x="4463413" y="132729"/>
                  <a:pt x="4470761" y="134211"/>
                  <a:pt x="4477570" y="139544"/>
                </a:cubicBezTo>
                <a:cubicBezTo>
                  <a:pt x="4484379" y="144877"/>
                  <a:pt x="4483594" y="148594"/>
                  <a:pt x="4475217" y="150697"/>
                </a:cubicBezTo>
                <a:cubicBezTo>
                  <a:pt x="4466839" y="152799"/>
                  <a:pt x="4454297" y="154892"/>
                  <a:pt x="4437591" y="156975"/>
                </a:cubicBezTo>
                <a:lnTo>
                  <a:pt x="4437591" y="167747"/>
                </a:lnTo>
                <a:cubicBezTo>
                  <a:pt x="4459407" y="165502"/>
                  <a:pt x="4473905" y="163189"/>
                  <a:pt x="4481086" y="160808"/>
                </a:cubicBezTo>
                <a:cubicBezTo>
                  <a:pt x="4488267" y="158426"/>
                  <a:pt x="4495652" y="160411"/>
                  <a:pt x="4503243" y="166761"/>
                </a:cubicBezTo>
                <a:cubicBezTo>
                  <a:pt x="4510833" y="173111"/>
                  <a:pt x="4506889" y="177219"/>
                  <a:pt x="4491411" y="179085"/>
                </a:cubicBezTo>
                <a:cubicBezTo>
                  <a:pt x="4475933" y="180952"/>
                  <a:pt x="4457993" y="182940"/>
                  <a:pt x="4437591" y="185048"/>
                </a:cubicBezTo>
                <a:cubicBezTo>
                  <a:pt x="4437591" y="216141"/>
                  <a:pt x="4435644" y="232084"/>
                  <a:pt x="4431749" y="232878"/>
                </a:cubicBezTo>
                <a:cubicBezTo>
                  <a:pt x="4442515" y="235457"/>
                  <a:pt x="4454700" y="237504"/>
                  <a:pt x="4468305" y="239017"/>
                </a:cubicBezTo>
                <a:cubicBezTo>
                  <a:pt x="4486165" y="241336"/>
                  <a:pt x="4503798" y="242099"/>
                  <a:pt x="4521204" y="241305"/>
                </a:cubicBezTo>
                <a:cubicBezTo>
                  <a:pt x="4538611" y="240511"/>
                  <a:pt x="4542812" y="243227"/>
                  <a:pt x="4533808" y="249453"/>
                </a:cubicBezTo>
                <a:cubicBezTo>
                  <a:pt x="4524804" y="255679"/>
                  <a:pt x="4512538" y="260374"/>
                  <a:pt x="4497011" y="263536"/>
                </a:cubicBezTo>
                <a:cubicBezTo>
                  <a:pt x="4481483" y="266699"/>
                  <a:pt x="4468287" y="267489"/>
                  <a:pt x="4457422" y="265908"/>
                </a:cubicBezTo>
                <a:cubicBezTo>
                  <a:pt x="4446558" y="264327"/>
                  <a:pt x="4429229" y="257385"/>
                  <a:pt x="4405435" y="245081"/>
                </a:cubicBezTo>
                <a:cubicBezTo>
                  <a:pt x="4381641" y="232778"/>
                  <a:pt x="4356846" y="218720"/>
                  <a:pt x="4331049" y="202907"/>
                </a:cubicBezTo>
                <a:cubicBezTo>
                  <a:pt x="4323533" y="213921"/>
                  <a:pt x="4314733" y="223058"/>
                  <a:pt x="4304650" y="230320"/>
                </a:cubicBezTo>
                <a:cubicBezTo>
                  <a:pt x="4294567" y="237581"/>
                  <a:pt x="4284605" y="242220"/>
                  <a:pt x="4274764" y="244235"/>
                </a:cubicBezTo>
                <a:cubicBezTo>
                  <a:pt x="4264922" y="246250"/>
                  <a:pt x="4263276" y="244458"/>
                  <a:pt x="4269824" y="238859"/>
                </a:cubicBezTo>
                <a:cubicBezTo>
                  <a:pt x="4276373" y="233259"/>
                  <a:pt x="4283451" y="227033"/>
                  <a:pt x="4291060" y="220181"/>
                </a:cubicBezTo>
                <a:cubicBezTo>
                  <a:pt x="4298669" y="213328"/>
                  <a:pt x="4306604" y="204476"/>
                  <a:pt x="4314864" y="193624"/>
                </a:cubicBezTo>
                <a:cubicBezTo>
                  <a:pt x="4304719" y="188018"/>
                  <a:pt x="4294986" y="184170"/>
                  <a:pt x="4285665" y="182081"/>
                </a:cubicBezTo>
                <a:cubicBezTo>
                  <a:pt x="4276345" y="179991"/>
                  <a:pt x="4275179" y="176689"/>
                  <a:pt x="4282168" y="172174"/>
                </a:cubicBezTo>
                <a:cubicBezTo>
                  <a:pt x="4289157" y="167660"/>
                  <a:pt x="4294794" y="166478"/>
                  <a:pt x="4299078" y="168630"/>
                </a:cubicBezTo>
                <a:cubicBezTo>
                  <a:pt x="4303363" y="170782"/>
                  <a:pt x="4310374" y="174376"/>
                  <a:pt x="4320110" y="179411"/>
                </a:cubicBezTo>
                <a:cubicBezTo>
                  <a:pt x="4325195" y="169067"/>
                  <a:pt x="4328122" y="159623"/>
                  <a:pt x="4328891" y="151078"/>
                </a:cubicBezTo>
                <a:cubicBezTo>
                  <a:pt x="4329659" y="142533"/>
                  <a:pt x="4329216" y="138139"/>
                  <a:pt x="4327560" y="137897"/>
                </a:cubicBezTo>
                <a:cubicBezTo>
                  <a:pt x="4325905" y="137655"/>
                  <a:pt x="4323220" y="138505"/>
                  <a:pt x="4319505" y="140446"/>
                </a:cubicBezTo>
                <a:cubicBezTo>
                  <a:pt x="4315791" y="142387"/>
                  <a:pt x="4312144" y="140852"/>
                  <a:pt x="4308566" y="135842"/>
                </a:cubicBezTo>
                <a:cubicBezTo>
                  <a:pt x="4304988" y="130831"/>
                  <a:pt x="4304988" y="126211"/>
                  <a:pt x="4308566" y="121982"/>
                </a:cubicBezTo>
                <a:cubicBezTo>
                  <a:pt x="4312144" y="117753"/>
                  <a:pt x="4316249" y="111003"/>
                  <a:pt x="4320882" y="101732"/>
                </a:cubicBezTo>
                <a:cubicBezTo>
                  <a:pt x="4325514" y="92461"/>
                  <a:pt x="4328394" y="85984"/>
                  <a:pt x="4329523" y="82301"/>
                </a:cubicBezTo>
                <a:cubicBezTo>
                  <a:pt x="4330652" y="78617"/>
                  <a:pt x="4331073" y="76589"/>
                  <a:pt x="4330788" y="76217"/>
                </a:cubicBezTo>
                <a:cubicBezTo>
                  <a:pt x="4330503" y="75845"/>
                  <a:pt x="4326956" y="77020"/>
                  <a:pt x="4320147" y="79743"/>
                </a:cubicBezTo>
                <a:cubicBezTo>
                  <a:pt x="4313338" y="82465"/>
                  <a:pt x="4306477" y="81194"/>
                  <a:pt x="4299562" y="75929"/>
                </a:cubicBezTo>
                <a:cubicBezTo>
                  <a:pt x="4292648" y="70664"/>
                  <a:pt x="4292573" y="67740"/>
                  <a:pt x="4299339" y="67157"/>
                </a:cubicBezTo>
                <a:cubicBezTo>
                  <a:pt x="4306104" y="66575"/>
                  <a:pt x="4311986" y="65747"/>
                  <a:pt x="4316984" y="64674"/>
                </a:cubicBezTo>
                <a:cubicBezTo>
                  <a:pt x="4321983" y="63601"/>
                  <a:pt x="4326277" y="61443"/>
                  <a:pt x="4329867" y="58200"/>
                </a:cubicBezTo>
                <a:cubicBezTo>
                  <a:pt x="4333458" y="54957"/>
                  <a:pt x="4340102" y="55871"/>
                  <a:pt x="4349801" y="60944"/>
                </a:cubicBezTo>
                <a:cubicBezTo>
                  <a:pt x="4360851" y="67678"/>
                  <a:pt x="4363912" y="73176"/>
                  <a:pt x="4358982" y="77436"/>
                </a:cubicBezTo>
                <a:cubicBezTo>
                  <a:pt x="4354052" y="81696"/>
                  <a:pt x="4349782" y="87435"/>
                  <a:pt x="4346173" y="94653"/>
                </a:cubicBezTo>
                <a:cubicBezTo>
                  <a:pt x="4342564" y="101872"/>
                  <a:pt x="4337237" y="111843"/>
                  <a:pt x="4330193" y="124568"/>
                </a:cubicBezTo>
                <a:cubicBezTo>
                  <a:pt x="4331743" y="124568"/>
                  <a:pt x="4333991" y="123787"/>
                  <a:pt x="4336937" y="122224"/>
                </a:cubicBezTo>
                <a:cubicBezTo>
                  <a:pt x="4339882" y="120661"/>
                  <a:pt x="4344356" y="122875"/>
                  <a:pt x="4350359" y="128865"/>
                </a:cubicBezTo>
                <a:cubicBezTo>
                  <a:pt x="4356362" y="134856"/>
                  <a:pt x="4357965" y="139435"/>
                  <a:pt x="4355168" y="142604"/>
                </a:cubicBezTo>
                <a:cubicBezTo>
                  <a:pt x="4352371" y="145773"/>
                  <a:pt x="4350409" y="151500"/>
                  <a:pt x="4349280" y="159784"/>
                </a:cubicBezTo>
                <a:cubicBezTo>
                  <a:pt x="4348151" y="168069"/>
                  <a:pt x="4344902" y="178617"/>
                  <a:pt x="4339532" y="191429"/>
                </a:cubicBezTo>
                <a:cubicBezTo>
                  <a:pt x="4381861" y="210901"/>
                  <a:pt x="4409369" y="223247"/>
                  <a:pt x="4422057" y="228468"/>
                </a:cubicBezTo>
                <a:cubicBezTo>
                  <a:pt x="4423719" y="228468"/>
                  <a:pt x="4423787" y="228462"/>
                  <a:pt x="4422262" y="228450"/>
                </a:cubicBezTo>
                <a:cubicBezTo>
                  <a:pt x="4419149" y="226937"/>
                  <a:pt x="4417592" y="213362"/>
                  <a:pt x="4417592" y="187727"/>
                </a:cubicBezTo>
                <a:cubicBezTo>
                  <a:pt x="4396508" y="192303"/>
                  <a:pt x="4382782" y="195587"/>
                  <a:pt x="4376413" y="197577"/>
                </a:cubicBezTo>
                <a:cubicBezTo>
                  <a:pt x="4370045" y="199568"/>
                  <a:pt x="4363059" y="197301"/>
                  <a:pt x="4355456" y="190778"/>
                </a:cubicBezTo>
                <a:cubicBezTo>
                  <a:pt x="4347854" y="184254"/>
                  <a:pt x="4349423" y="180741"/>
                  <a:pt x="4360163" y="180239"/>
                </a:cubicBezTo>
                <a:cubicBezTo>
                  <a:pt x="4370903" y="179737"/>
                  <a:pt x="4390046" y="176949"/>
                  <a:pt x="4417592" y="171877"/>
                </a:cubicBezTo>
                <a:lnTo>
                  <a:pt x="4417592" y="160882"/>
                </a:lnTo>
                <a:cubicBezTo>
                  <a:pt x="4410424" y="162395"/>
                  <a:pt x="4404238" y="163744"/>
                  <a:pt x="4399035" y="164928"/>
                </a:cubicBezTo>
                <a:cubicBezTo>
                  <a:pt x="4393832" y="166113"/>
                  <a:pt x="4388037" y="163899"/>
                  <a:pt x="4381650" y="158287"/>
                </a:cubicBezTo>
                <a:cubicBezTo>
                  <a:pt x="4375263" y="152675"/>
                  <a:pt x="4376764" y="149366"/>
                  <a:pt x="4386152" y="148362"/>
                </a:cubicBezTo>
                <a:cubicBezTo>
                  <a:pt x="4395541" y="147357"/>
                  <a:pt x="4406021" y="145838"/>
                  <a:pt x="4417592" y="143804"/>
                </a:cubicBezTo>
                <a:lnTo>
                  <a:pt x="4417592" y="130521"/>
                </a:lnTo>
                <a:cubicBezTo>
                  <a:pt x="4412011" y="132009"/>
                  <a:pt x="4406064" y="133550"/>
                  <a:pt x="4399751" y="135144"/>
                </a:cubicBezTo>
                <a:cubicBezTo>
                  <a:pt x="4393439" y="136738"/>
                  <a:pt x="4386664" y="134986"/>
                  <a:pt x="4379427" y="129888"/>
                </a:cubicBezTo>
                <a:cubicBezTo>
                  <a:pt x="4372190" y="124791"/>
                  <a:pt x="4373706" y="121477"/>
                  <a:pt x="4383976" y="119945"/>
                </a:cubicBezTo>
                <a:cubicBezTo>
                  <a:pt x="4394245" y="118413"/>
                  <a:pt x="4405450" y="116296"/>
                  <a:pt x="4417592" y="113592"/>
                </a:cubicBezTo>
                <a:lnTo>
                  <a:pt x="4417592" y="95509"/>
                </a:lnTo>
                <a:cubicBezTo>
                  <a:pt x="4395776" y="100867"/>
                  <a:pt x="4382081" y="104541"/>
                  <a:pt x="4376506" y="106532"/>
                </a:cubicBezTo>
                <a:cubicBezTo>
                  <a:pt x="4370931" y="108522"/>
                  <a:pt x="4363933" y="106057"/>
                  <a:pt x="4355512" y="99137"/>
                </a:cubicBezTo>
                <a:cubicBezTo>
                  <a:pt x="4347091" y="92216"/>
                  <a:pt x="4348641" y="88508"/>
                  <a:pt x="4360163" y="88012"/>
                </a:cubicBezTo>
                <a:cubicBezTo>
                  <a:pt x="4371685" y="87516"/>
                  <a:pt x="4390828" y="84738"/>
                  <a:pt x="4417592" y="79678"/>
                </a:cubicBezTo>
                <a:lnTo>
                  <a:pt x="4417592" y="66320"/>
                </a:lnTo>
                <a:cubicBezTo>
                  <a:pt x="4409866" y="68652"/>
                  <a:pt x="4403757" y="70401"/>
                  <a:pt x="4399268" y="71566"/>
                </a:cubicBezTo>
                <a:cubicBezTo>
                  <a:pt x="4394778" y="72732"/>
                  <a:pt x="4389318" y="70717"/>
                  <a:pt x="4382887" y="65520"/>
                </a:cubicBezTo>
                <a:cubicBezTo>
                  <a:pt x="4376457" y="60324"/>
                  <a:pt x="4377756" y="57211"/>
                  <a:pt x="4386785" y="56181"/>
                </a:cubicBezTo>
                <a:cubicBezTo>
                  <a:pt x="4395814" y="55152"/>
                  <a:pt x="4405698" y="53292"/>
                  <a:pt x="4416439" y="50600"/>
                </a:cubicBezTo>
                <a:cubicBezTo>
                  <a:pt x="4416439" y="43395"/>
                  <a:pt x="4416063" y="36040"/>
                  <a:pt x="4415313" y="28537"/>
                </a:cubicBezTo>
                <a:cubicBezTo>
                  <a:pt x="4414563" y="21033"/>
                  <a:pt x="4412811" y="14147"/>
                  <a:pt x="4410058" y="7877"/>
                </a:cubicBezTo>
                <a:cubicBezTo>
                  <a:pt x="4407304" y="1608"/>
                  <a:pt x="4409447" y="-919"/>
                  <a:pt x="4416485" y="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853821" y="172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48" grpId="0"/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3c3c4vf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宽屏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2020-06-28T02:51:00Z</dcterms:created>
  <dcterms:modified xsi:type="dcterms:W3CDTF">2023-01-16T14:44:13Z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DBBD389FCCF1431CB2E7D9F7EA344960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